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2.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3.xml" ContentType="application/vnd.openxmlformats-officedocument.themeOverr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4.xml" ContentType="application/vnd.openxmlformats-officedocument.themeOverride+xml"/>
  <Override PartName="/ppt/notesSlides/notesSlide13.xml" ContentType="application/vnd.openxmlformats-officedocument.presentationml.notesSlide+xml"/>
  <Override PartName="/ppt/theme/themeOverride5.xml" ContentType="application/vnd.openxmlformats-officedocument.themeOverride+xml"/>
  <Override PartName="/ppt/notesSlides/notesSlide14.xml" ContentType="application/vnd.openxmlformats-officedocument.presentationml.notesSlide+xml"/>
  <Override PartName="/ppt/theme/themeOverride6.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7.xml" ContentType="application/vnd.openxmlformats-officedocument.themeOverride+xml"/>
  <Override PartName="/ppt/notesSlides/notesSlide17.xml" ContentType="application/vnd.openxmlformats-officedocument.presentationml.notesSlide+xml"/>
  <Override PartName="/ppt/theme/themeOverride8.xml" ContentType="application/vnd.openxmlformats-officedocument.themeOverride+xml"/>
  <Override PartName="/ppt/tags/tag2.xml" ContentType="application/vnd.openxmlformats-officedocument.presentationml.tags+xml"/>
  <Override PartName="/ppt/notesSlides/notesSlide18.xml" ContentType="application/vnd.openxmlformats-officedocument.presentationml.notesSlide+xml"/>
  <Override PartName="/ppt/theme/themeOverride9.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10.xml" ContentType="application/vnd.openxmlformats-officedocument.themeOverride+xml"/>
  <Override PartName="/ppt/tags/tag3.xml" ContentType="application/vnd.openxmlformats-officedocument.presentationml.tags+xml"/>
  <Override PartName="/ppt/notesSlides/notesSlide21.xml" ContentType="application/vnd.openxmlformats-officedocument.presentationml.notesSlide+xml"/>
  <Override PartName="/ppt/theme/themeOverride11.xml" ContentType="application/vnd.openxmlformats-officedocument.themeOverride+xml"/>
  <Override PartName="/ppt/notesSlides/notesSlide22.xml" ContentType="application/vnd.openxmlformats-officedocument.presentationml.notesSlide+xml"/>
  <Override PartName="/ppt/theme/themeOverride12.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13.xml" ContentType="application/vnd.openxmlformats-officedocument.themeOverride+xml"/>
  <Override PartName="/ppt/notesSlides/notesSlide25.xml" ContentType="application/vnd.openxmlformats-officedocument.presentationml.notesSlide+xml"/>
  <Override PartName="/ppt/theme/themeOverride14.xml" ContentType="application/vnd.openxmlformats-officedocument.themeOverride+xml"/>
  <Override PartName="/ppt/notesSlides/notesSlide26.xml" ContentType="application/vnd.openxmlformats-officedocument.presentationml.notesSlide+xml"/>
  <Override PartName="/ppt/theme/themeOverride15.xml" ContentType="application/vnd.openxmlformats-officedocument.themeOverride+xml"/>
  <Override PartName="/ppt/tags/tag4.xml" ContentType="application/vnd.openxmlformats-officedocument.presentationml.tags+xml"/>
  <Override PartName="/ppt/notesSlides/notesSlide27.xml" ContentType="application/vnd.openxmlformats-officedocument.presentationml.notesSlide+xml"/>
  <Override PartName="/ppt/theme/themeOverride16.xml" ContentType="application/vnd.openxmlformats-officedocument.themeOverride+xml"/>
  <Override PartName="/ppt/tags/tag5.xml" ContentType="application/vnd.openxmlformats-officedocument.presentationml.tags+xml"/>
  <Override PartName="/ppt/notesSlides/notesSlide28.xml" ContentType="application/vnd.openxmlformats-officedocument.presentationml.notesSlide+xml"/>
  <Override PartName="/ppt/theme/themeOverride17.xml" ContentType="application/vnd.openxmlformats-officedocument.themeOverr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heme/themeOverride18.xml" ContentType="application/vnd.openxmlformats-officedocument.themeOverride+xml"/>
  <Override PartName="/ppt/notesSlides/notesSlide31.xml" ContentType="application/vnd.openxmlformats-officedocument.presentationml.notesSlide+xml"/>
  <Override PartName="/ppt/theme/themeOverride19.xml" ContentType="application/vnd.openxmlformats-officedocument.themeOverride+xml"/>
  <Override PartName="/ppt/notesSlides/notesSlide32.xml" ContentType="application/vnd.openxmlformats-officedocument.presentationml.notesSlide+xml"/>
  <Override PartName="/ppt/theme/themeOverride20.xml" ContentType="application/vnd.openxmlformats-officedocument.themeOverride+xml"/>
  <Override PartName="/ppt/tags/tag6.xml" ContentType="application/vnd.openxmlformats-officedocument.presentationml.tags+xml"/>
  <Override PartName="/ppt/notesSlides/notesSlide33.xml" ContentType="application/vnd.openxmlformats-officedocument.presentationml.notesSlide+xml"/>
  <Override PartName="/ppt/theme/themeOverride21.xml" ContentType="application/vnd.openxmlformats-officedocument.themeOverride+xml"/>
  <Override PartName="/ppt/notesSlides/notesSlide34.xml" ContentType="application/vnd.openxmlformats-officedocument.presentationml.notesSlide+xml"/>
  <Override PartName="/ppt/theme/themeOverride22.xml" ContentType="application/vnd.openxmlformats-officedocument.themeOverr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3"/>
  </p:notesMasterIdLst>
  <p:sldIdLst>
    <p:sldId id="506" r:id="rId2"/>
    <p:sldId id="508" r:id="rId3"/>
    <p:sldId id="507" r:id="rId4"/>
    <p:sldId id="516" r:id="rId5"/>
    <p:sldId id="487" r:id="rId6"/>
    <p:sldId id="505" r:id="rId7"/>
    <p:sldId id="489" r:id="rId8"/>
    <p:sldId id="510" r:id="rId9"/>
    <p:sldId id="503" r:id="rId10"/>
    <p:sldId id="520" r:id="rId11"/>
    <p:sldId id="511" r:id="rId12"/>
    <p:sldId id="512" r:id="rId13"/>
    <p:sldId id="493" r:id="rId14"/>
    <p:sldId id="498" r:id="rId15"/>
    <p:sldId id="499" r:id="rId16"/>
    <p:sldId id="513" r:id="rId17"/>
    <p:sldId id="469" r:id="rId18"/>
    <p:sldId id="484" r:id="rId19"/>
    <p:sldId id="465" r:id="rId20"/>
    <p:sldId id="517" r:id="rId21"/>
    <p:sldId id="483" r:id="rId22"/>
    <p:sldId id="464" r:id="rId23"/>
    <p:sldId id="468" r:id="rId24"/>
    <p:sldId id="518" r:id="rId25"/>
    <p:sldId id="470" r:id="rId26"/>
    <p:sldId id="472" r:id="rId27"/>
    <p:sldId id="482" r:id="rId28"/>
    <p:sldId id="485" r:id="rId29"/>
    <p:sldId id="473" r:id="rId30"/>
    <p:sldId id="519" r:id="rId31"/>
    <p:sldId id="475" r:id="rId32"/>
    <p:sldId id="476" r:id="rId33"/>
    <p:sldId id="481" r:id="rId34"/>
    <p:sldId id="478" r:id="rId35"/>
    <p:sldId id="480" r:id="rId36"/>
    <p:sldId id="515" r:id="rId37"/>
    <p:sldId id="1079" r:id="rId38"/>
    <p:sldId id="335" r:id="rId39"/>
    <p:sldId id="1080" r:id="rId40"/>
    <p:sldId id="1081" r:id="rId41"/>
    <p:sldId id="1082" r:id="rId42"/>
  </p:sldIdLst>
  <p:sldSz cx="9144000" cy="5143500" type="screen16x9"/>
  <p:notesSz cx="6858000" cy="9144000"/>
  <p:custDataLst>
    <p:tags r:id="rId44"/>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259" userDrawn="1">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AACE"/>
    <a:srgbClr val="216990"/>
    <a:srgbClr val="336987"/>
    <a:srgbClr val="33AAB9"/>
    <a:srgbClr val="00A99D"/>
    <a:srgbClr val="F2F2F2"/>
    <a:srgbClr val="009589"/>
    <a:srgbClr val="081B40"/>
    <a:srgbClr val="FEBF0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91" autoAdjust="0"/>
    <p:restoredTop sz="94061" autoAdjust="0"/>
  </p:normalViewPr>
  <p:slideViewPr>
    <p:cSldViewPr>
      <p:cViewPr varScale="1">
        <p:scale>
          <a:sx n="87" d="100"/>
          <a:sy n="87" d="100"/>
        </p:scale>
        <p:origin x="882" y="102"/>
      </p:cViewPr>
      <p:guideLst>
        <p:guide orient="horz" pos="259"/>
        <p:guide pos="2880"/>
      </p:guideLst>
    </p:cSldViewPr>
  </p:slideViewPr>
  <p:notesTextViewPr>
    <p:cViewPr>
      <p:scale>
        <a:sx n="125" d="100"/>
        <a:sy n="125" d="100"/>
      </p:scale>
      <p:origin x="0" y="0"/>
    </p:cViewPr>
  </p:notesTextViewPr>
  <p:sorterViewPr>
    <p:cViewPr>
      <p:scale>
        <a:sx n="65" d="100"/>
        <a:sy n="65"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chemeClr val="accent1"/>
              </a:solidFill>
              <a:ln w="19050">
                <a:noFill/>
              </a:ln>
            </c:spPr>
            <c:extLst>
              <c:ext xmlns:c16="http://schemas.microsoft.com/office/drawing/2014/chart" uri="{C3380CC4-5D6E-409C-BE32-E72D297353CC}">
                <c16:uniqueId val="{00000001-BA51-4832-BCBC-EB87402BA3B1}"/>
              </c:ext>
            </c:extLst>
          </c:dPt>
          <c:dPt>
            <c:idx val="1"/>
            <c:bubble3D val="0"/>
            <c:spPr>
              <a:solidFill>
                <a:schemeClr val="tx2">
                  <a:lumMod val="50000"/>
                  <a:lumOff val="50000"/>
                </a:schemeClr>
              </a:solidFill>
              <a:ln w="19050">
                <a:noFill/>
              </a:ln>
            </c:spPr>
            <c:extLst>
              <c:ext xmlns:c16="http://schemas.microsoft.com/office/drawing/2014/chart" uri="{C3380CC4-5D6E-409C-BE32-E72D297353CC}">
                <c16:uniqueId val="{00000003-BA51-4832-BCBC-EB87402BA3B1}"/>
              </c:ext>
            </c:extLst>
          </c:dPt>
          <c:dPt>
            <c:idx val="2"/>
            <c:bubble3D val="0"/>
            <c:spPr>
              <a:solidFill>
                <a:schemeClr val="accent3"/>
              </a:solidFill>
              <a:ln w="19050">
                <a:noFill/>
              </a:ln>
            </c:spPr>
            <c:extLst>
              <c:ext xmlns:c16="http://schemas.microsoft.com/office/drawing/2014/chart" uri="{C3380CC4-5D6E-409C-BE32-E72D297353CC}">
                <c16:uniqueId val="{00000005-BA51-4832-BCBC-EB87402BA3B1}"/>
              </c:ext>
            </c:extLst>
          </c:dPt>
          <c:dPt>
            <c:idx val="3"/>
            <c:bubble3D val="0"/>
            <c:spPr>
              <a:solidFill>
                <a:schemeClr val="accent4"/>
              </a:solidFill>
              <a:ln w="19050">
                <a:noFill/>
              </a:ln>
            </c:spPr>
            <c:extLst>
              <c:ext xmlns:c16="http://schemas.microsoft.com/office/drawing/2014/chart" uri="{C3380CC4-5D6E-409C-BE32-E72D297353CC}">
                <c16:uniqueId val="{00000007-BA51-4832-BCBC-EB87402BA3B1}"/>
              </c:ext>
            </c:extLst>
          </c:dPt>
          <c:val>
            <c:numRef>
              <c:f>Sheet1!$B$2:$B$5</c:f>
              <c:numCache>
                <c:formatCode>General</c:formatCode>
                <c:ptCount val="4"/>
                <c:pt idx="0">
                  <c:v>7</c:v>
                </c:pt>
                <c:pt idx="1">
                  <c:v>3.2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8-BA51-4832-BCBC-EB87402BA3B1}"/>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2"/>
            </a:solidFill>
            <a:ln>
              <a:noFill/>
            </a:ln>
            <a:effectLst/>
          </c:spPr>
          <c:invertIfNegative val="0"/>
          <c:val>
            <c:numRef>
              <c:f>Sheet1!$B$2</c:f>
              <c:numCache>
                <c:formatCode>General</c:formatCode>
                <c:ptCount val="1"/>
                <c:pt idx="0">
                  <c:v>4.3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0-C9C6-4778-B727-B6BB66583C29}"/>
            </c:ext>
          </c:extLst>
        </c:ser>
        <c:ser>
          <c:idx val="1"/>
          <c:order val="1"/>
          <c:spPr>
            <a:solidFill>
              <a:schemeClr val="accent2"/>
            </a:solidFill>
            <a:ln>
              <a:noFill/>
            </a:ln>
            <a:effectLst/>
          </c:spPr>
          <c:invertIfNegative val="0"/>
          <c:val>
            <c:numRef>
              <c:f>Sheet1!$C$2</c:f>
              <c:numCache>
                <c:formatCode>General</c:formatCode>
                <c:ptCount val="1"/>
                <c:pt idx="0">
                  <c:v>2.4</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1-C9C6-4778-B727-B6BB66583C29}"/>
            </c:ext>
          </c:extLst>
        </c:ser>
        <c:ser>
          <c:idx val="2"/>
          <c:order val="2"/>
          <c:spPr>
            <a:solidFill>
              <a:schemeClr val="accent2"/>
            </a:solidFill>
            <a:ln>
              <a:noFill/>
            </a:ln>
            <a:effectLst/>
          </c:spPr>
          <c:invertIfNegative val="0"/>
          <c:val>
            <c:numRef>
              <c:f>Sheet1!$D$2</c:f>
              <c:numCache>
                <c:formatCode>General</c:formatCode>
                <c:ptCount val="1"/>
                <c:pt idx="0">
                  <c:v>2</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c15:sqref>
                        </c15:formulaRef>
                      </c:ext>
                    </c:extLst>
                    <c:strCache>
                      <c:ptCount val="1"/>
                      <c:pt idx="0">
                        <c:v>Category 1</c:v>
                      </c:pt>
                    </c:strCache>
                  </c:strRef>
                </c15:cat>
              </c15:filteredCategoryTitle>
            </c:ext>
            <c:ext xmlns:c16="http://schemas.microsoft.com/office/drawing/2014/chart" uri="{C3380CC4-5D6E-409C-BE32-E72D297353CC}">
              <c16:uniqueId val="{00000002-C9C6-4778-B727-B6BB66583C29}"/>
            </c:ext>
          </c:extLst>
        </c:ser>
        <c:dLbls>
          <c:showLegendKey val="0"/>
          <c:showVal val="0"/>
          <c:showCatName val="0"/>
          <c:showSerName val="0"/>
          <c:showPercent val="0"/>
          <c:showBubbleSize val="0"/>
        </c:dLbls>
        <c:gapWidth val="0"/>
        <c:overlap val="-72"/>
        <c:axId val="331984744"/>
        <c:axId val="331985920"/>
      </c:barChart>
      <c:catAx>
        <c:axId val="331984744"/>
        <c:scaling>
          <c:orientation val="minMax"/>
        </c:scaling>
        <c:delete val="1"/>
        <c:axPos val="b"/>
        <c:numFmt formatCode="General" sourceLinked="1"/>
        <c:majorTickMark val="none"/>
        <c:minorTickMark val="none"/>
        <c:tickLblPos val="nextTo"/>
        <c:crossAx val="331985920"/>
        <c:crosses val="autoZero"/>
        <c:auto val="0"/>
        <c:lblAlgn val="ctr"/>
        <c:lblOffset val="100"/>
        <c:noMultiLvlLbl val="0"/>
      </c:catAx>
      <c:valAx>
        <c:axId val="331985920"/>
        <c:scaling>
          <c:orientation val="minMax"/>
        </c:scaling>
        <c:delete val="1"/>
        <c:axPos val="l"/>
        <c:numFmt formatCode="General" sourceLinked="1"/>
        <c:majorTickMark val="none"/>
        <c:minorTickMark val="none"/>
        <c:tickLblPos val="nextTo"/>
        <c:crossAx val="3319847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chemeClr val="accent3"/>
              </a:solidFill>
              <a:ln w="19050">
                <a:noFill/>
              </a:ln>
            </c:spPr>
            <c:extLst>
              <c:ext xmlns:c16="http://schemas.microsoft.com/office/drawing/2014/chart" uri="{C3380CC4-5D6E-409C-BE32-E72D297353CC}">
                <c16:uniqueId val="{00000001-EAD3-4946-86A5-C9F2264C4BC4}"/>
              </c:ext>
            </c:extLst>
          </c:dPt>
          <c:dPt>
            <c:idx val="1"/>
            <c:bubble3D val="0"/>
            <c:spPr>
              <a:solidFill>
                <a:schemeClr val="tx2">
                  <a:lumMod val="50000"/>
                  <a:lumOff val="50000"/>
                </a:schemeClr>
              </a:solidFill>
              <a:ln w="19050">
                <a:noFill/>
              </a:ln>
            </c:spPr>
            <c:extLst>
              <c:ext xmlns:c16="http://schemas.microsoft.com/office/drawing/2014/chart" uri="{C3380CC4-5D6E-409C-BE32-E72D297353CC}">
                <c16:uniqueId val="{00000003-EAD3-4946-86A5-C9F2264C4BC4}"/>
              </c:ext>
            </c:extLst>
          </c:dPt>
          <c:dPt>
            <c:idx val="2"/>
            <c:bubble3D val="0"/>
            <c:spPr>
              <a:solidFill>
                <a:schemeClr val="accent3"/>
              </a:solidFill>
              <a:ln w="19050">
                <a:noFill/>
              </a:ln>
            </c:spPr>
            <c:extLst>
              <c:ext xmlns:c16="http://schemas.microsoft.com/office/drawing/2014/chart" uri="{C3380CC4-5D6E-409C-BE32-E72D297353CC}">
                <c16:uniqueId val="{00000005-EAD3-4946-86A5-C9F2264C4BC4}"/>
              </c:ext>
            </c:extLst>
          </c:dPt>
          <c:dPt>
            <c:idx val="3"/>
            <c:bubble3D val="0"/>
            <c:spPr>
              <a:solidFill>
                <a:schemeClr val="accent4"/>
              </a:solidFill>
              <a:ln w="19050">
                <a:noFill/>
              </a:ln>
            </c:spPr>
            <c:extLst>
              <c:ext xmlns:c16="http://schemas.microsoft.com/office/drawing/2014/chart" uri="{C3380CC4-5D6E-409C-BE32-E72D297353CC}">
                <c16:uniqueId val="{00000007-EAD3-4946-86A5-C9F2264C4BC4}"/>
              </c:ext>
            </c:extLst>
          </c:dPt>
          <c:val>
            <c:numRef>
              <c:f>Sheet1!$B$2:$B$5</c:f>
              <c:numCache>
                <c:formatCode>General</c:formatCode>
                <c:ptCount val="4"/>
                <c:pt idx="0">
                  <c:v>5</c:v>
                </c:pt>
                <c:pt idx="1">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8-EAD3-4946-86A5-C9F2264C4BC4}"/>
            </c:ext>
          </c:extLst>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t>2023/8/22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t>‹#›</a:t>
            </a:fld>
            <a:endParaRPr lang="zh-CN" altLang="en-US"/>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Marcador de número de diapositiva 3"/>
          <p:cNvSpPr>
            <a:spLocks noGrp="1"/>
          </p:cNvSpPr>
          <p:nvPr>
            <p:ph type="sldNum" sz="quarter" idx="5"/>
          </p:nvPr>
        </p:nvSpPr>
        <p:spPr/>
        <p:txBody>
          <a:bodyPr/>
          <a:lstStyle/>
          <a:p>
            <a:fld id="{A11FC198-2D83-4DFC-8CDD-7D23AF44D411}" type="slidenum">
              <a:rPr lang="zh-CN" altLang="en-US" smtClean="0"/>
              <a:t>1</a:t>
            </a:fld>
            <a:endParaRPr lang="zh-CN" altLang="en-US"/>
          </a:p>
        </p:txBody>
      </p:sp>
    </p:spTree>
    <p:extLst>
      <p:ext uri="{BB962C8B-B14F-4D97-AF65-F5344CB8AC3E}">
        <p14:creationId xmlns:p14="http://schemas.microsoft.com/office/powerpoint/2010/main" val="2132292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10</a:t>
            </a:fld>
            <a:endParaRPr lang="zh-CN" altLang="en-US"/>
          </a:p>
        </p:txBody>
      </p:sp>
    </p:spTree>
    <p:extLst>
      <p:ext uri="{BB962C8B-B14F-4D97-AF65-F5344CB8AC3E}">
        <p14:creationId xmlns:p14="http://schemas.microsoft.com/office/powerpoint/2010/main" val="1778070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Marcador de número de diapositiva 3"/>
          <p:cNvSpPr>
            <a:spLocks noGrp="1"/>
          </p:cNvSpPr>
          <p:nvPr>
            <p:ph type="sldNum" sz="quarter" idx="5"/>
          </p:nvPr>
        </p:nvSpPr>
        <p:spPr/>
        <p:txBody>
          <a:bodyPr/>
          <a:lstStyle/>
          <a:p>
            <a:fld id="{A11FC198-2D83-4DFC-8CDD-7D23AF44D411}" type="slidenum">
              <a:rPr lang="zh-CN" altLang="en-US" smtClean="0"/>
              <a:t>11</a:t>
            </a:fld>
            <a:endParaRPr lang="zh-CN" altLang="en-US"/>
          </a:p>
        </p:txBody>
      </p:sp>
    </p:spTree>
    <p:extLst>
      <p:ext uri="{BB962C8B-B14F-4D97-AF65-F5344CB8AC3E}">
        <p14:creationId xmlns:p14="http://schemas.microsoft.com/office/powerpoint/2010/main" val="3100573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12</a:t>
            </a:fld>
            <a:endParaRPr lang="zh-CN" altLang="en-US"/>
          </a:p>
        </p:txBody>
      </p:sp>
    </p:spTree>
    <p:extLst>
      <p:ext uri="{BB962C8B-B14F-4D97-AF65-F5344CB8AC3E}">
        <p14:creationId xmlns:p14="http://schemas.microsoft.com/office/powerpoint/2010/main" val="2445919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13</a:t>
            </a:fld>
            <a:endParaRPr lang="zh-CN" altLang="en-US"/>
          </a:p>
        </p:txBody>
      </p:sp>
    </p:spTree>
    <p:extLst>
      <p:ext uri="{BB962C8B-B14F-4D97-AF65-F5344CB8AC3E}">
        <p14:creationId xmlns:p14="http://schemas.microsoft.com/office/powerpoint/2010/main" val="2764937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14</a:t>
            </a:fld>
            <a:endParaRPr lang="zh-CN" altLang="en-US"/>
          </a:p>
        </p:txBody>
      </p:sp>
    </p:spTree>
    <p:extLst>
      <p:ext uri="{BB962C8B-B14F-4D97-AF65-F5344CB8AC3E}">
        <p14:creationId xmlns:p14="http://schemas.microsoft.com/office/powerpoint/2010/main" val="1143878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15</a:t>
            </a:fld>
            <a:endParaRPr lang="zh-CN" altLang="en-US"/>
          </a:p>
        </p:txBody>
      </p:sp>
    </p:spTree>
    <p:extLst>
      <p:ext uri="{BB962C8B-B14F-4D97-AF65-F5344CB8AC3E}">
        <p14:creationId xmlns:p14="http://schemas.microsoft.com/office/powerpoint/2010/main" val="3470333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16</a:t>
            </a:fld>
            <a:endParaRPr lang="zh-CN" altLang="en-US"/>
          </a:p>
        </p:txBody>
      </p:sp>
    </p:spTree>
    <p:extLst>
      <p:ext uri="{BB962C8B-B14F-4D97-AF65-F5344CB8AC3E}">
        <p14:creationId xmlns:p14="http://schemas.microsoft.com/office/powerpoint/2010/main" val="851205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17</a:t>
            </a:fld>
            <a:endParaRPr lang="zh-CN" altLang="en-US"/>
          </a:p>
        </p:txBody>
      </p:sp>
    </p:spTree>
    <p:extLst>
      <p:ext uri="{BB962C8B-B14F-4D97-AF65-F5344CB8AC3E}">
        <p14:creationId xmlns:p14="http://schemas.microsoft.com/office/powerpoint/2010/main" val="5581080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18</a:t>
            </a:fld>
            <a:endParaRPr lang="zh-CN" altLang="en-US"/>
          </a:p>
        </p:txBody>
      </p:sp>
    </p:spTree>
    <p:extLst>
      <p:ext uri="{BB962C8B-B14F-4D97-AF65-F5344CB8AC3E}">
        <p14:creationId xmlns:p14="http://schemas.microsoft.com/office/powerpoint/2010/main" val="33437013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19</a:t>
            </a:fld>
            <a:endParaRPr lang="zh-CN" altLang="en-US"/>
          </a:p>
        </p:txBody>
      </p:sp>
    </p:spTree>
    <p:extLst>
      <p:ext uri="{BB962C8B-B14F-4D97-AF65-F5344CB8AC3E}">
        <p14:creationId xmlns:p14="http://schemas.microsoft.com/office/powerpoint/2010/main" val="3173181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2</a:t>
            </a:fld>
            <a:endParaRPr lang="zh-CN" altLang="en-US"/>
          </a:p>
        </p:txBody>
      </p:sp>
    </p:spTree>
    <p:extLst>
      <p:ext uri="{BB962C8B-B14F-4D97-AF65-F5344CB8AC3E}">
        <p14:creationId xmlns:p14="http://schemas.microsoft.com/office/powerpoint/2010/main" val="3682719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20</a:t>
            </a:fld>
            <a:endParaRPr lang="zh-CN" altLang="en-US"/>
          </a:p>
        </p:txBody>
      </p:sp>
    </p:spTree>
    <p:extLst>
      <p:ext uri="{BB962C8B-B14F-4D97-AF65-F5344CB8AC3E}">
        <p14:creationId xmlns:p14="http://schemas.microsoft.com/office/powerpoint/2010/main" val="14604469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Marcador de número de diapositiva 3"/>
          <p:cNvSpPr>
            <a:spLocks noGrp="1"/>
          </p:cNvSpPr>
          <p:nvPr>
            <p:ph type="sldNum" sz="quarter" idx="5"/>
          </p:nvPr>
        </p:nvSpPr>
        <p:spPr/>
        <p:txBody>
          <a:bodyPr/>
          <a:lstStyle/>
          <a:p>
            <a:fld id="{A11FC198-2D83-4DFC-8CDD-7D23AF44D411}" type="slidenum">
              <a:rPr lang="zh-CN" altLang="en-US" smtClean="0"/>
              <a:t>21</a:t>
            </a:fld>
            <a:endParaRPr lang="zh-CN" altLang="en-US"/>
          </a:p>
        </p:txBody>
      </p:sp>
    </p:spTree>
    <p:extLst>
      <p:ext uri="{BB962C8B-B14F-4D97-AF65-F5344CB8AC3E}">
        <p14:creationId xmlns:p14="http://schemas.microsoft.com/office/powerpoint/2010/main" val="541327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22</a:t>
            </a:fld>
            <a:endParaRPr lang="zh-CN" altLang="en-US"/>
          </a:p>
        </p:txBody>
      </p:sp>
    </p:spTree>
    <p:extLst>
      <p:ext uri="{BB962C8B-B14F-4D97-AF65-F5344CB8AC3E}">
        <p14:creationId xmlns:p14="http://schemas.microsoft.com/office/powerpoint/2010/main" val="23337515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23</a:t>
            </a:fld>
            <a:endParaRPr lang="zh-CN" altLang="en-US"/>
          </a:p>
        </p:txBody>
      </p:sp>
    </p:spTree>
    <p:extLst>
      <p:ext uri="{BB962C8B-B14F-4D97-AF65-F5344CB8AC3E}">
        <p14:creationId xmlns:p14="http://schemas.microsoft.com/office/powerpoint/2010/main" val="25413670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24</a:t>
            </a:fld>
            <a:endParaRPr lang="zh-CN" altLang="en-US"/>
          </a:p>
        </p:txBody>
      </p:sp>
    </p:spTree>
    <p:extLst>
      <p:ext uri="{BB962C8B-B14F-4D97-AF65-F5344CB8AC3E}">
        <p14:creationId xmlns:p14="http://schemas.microsoft.com/office/powerpoint/2010/main" val="8832203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25</a:t>
            </a:fld>
            <a:endParaRPr lang="zh-CN" altLang="en-US"/>
          </a:p>
        </p:txBody>
      </p:sp>
    </p:spTree>
    <p:extLst>
      <p:ext uri="{BB962C8B-B14F-4D97-AF65-F5344CB8AC3E}">
        <p14:creationId xmlns:p14="http://schemas.microsoft.com/office/powerpoint/2010/main" val="11165603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26</a:t>
            </a:fld>
            <a:endParaRPr lang="zh-CN" altLang="en-US"/>
          </a:p>
        </p:txBody>
      </p:sp>
    </p:spTree>
    <p:extLst>
      <p:ext uri="{BB962C8B-B14F-4D97-AF65-F5344CB8AC3E}">
        <p14:creationId xmlns:p14="http://schemas.microsoft.com/office/powerpoint/2010/main" val="14486698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Marcador de número de diapositiva 3"/>
          <p:cNvSpPr>
            <a:spLocks noGrp="1"/>
          </p:cNvSpPr>
          <p:nvPr>
            <p:ph type="sldNum" sz="quarter" idx="5"/>
          </p:nvPr>
        </p:nvSpPr>
        <p:spPr/>
        <p:txBody>
          <a:bodyPr/>
          <a:lstStyle/>
          <a:p>
            <a:fld id="{A11FC198-2D83-4DFC-8CDD-7D23AF44D411}" type="slidenum">
              <a:rPr lang="zh-CN" altLang="en-US" smtClean="0"/>
              <a:t>27</a:t>
            </a:fld>
            <a:endParaRPr lang="zh-CN" altLang="en-US"/>
          </a:p>
        </p:txBody>
      </p:sp>
    </p:spTree>
    <p:extLst>
      <p:ext uri="{BB962C8B-B14F-4D97-AF65-F5344CB8AC3E}">
        <p14:creationId xmlns:p14="http://schemas.microsoft.com/office/powerpoint/2010/main" val="2425917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28</a:t>
            </a:fld>
            <a:endParaRPr lang="zh-CN" altLang="en-US"/>
          </a:p>
        </p:txBody>
      </p:sp>
    </p:spTree>
    <p:extLst>
      <p:ext uri="{BB962C8B-B14F-4D97-AF65-F5344CB8AC3E}">
        <p14:creationId xmlns:p14="http://schemas.microsoft.com/office/powerpoint/2010/main" val="39784608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29</a:t>
            </a:fld>
            <a:endParaRPr lang="zh-CN" altLang="en-US"/>
          </a:p>
        </p:txBody>
      </p:sp>
    </p:spTree>
    <p:extLst>
      <p:ext uri="{BB962C8B-B14F-4D97-AF65-F5344CB8AC3E}">
        <p14:creationId xmlns:p14="http://schemas.microsoft.com/office/powerpoint/2010/main" val="3585907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Marcador de número de diapositiva 3"/>
          <p:cNvSpPr>
            <a:spLocks noGrp="1"/>
          </p:cNvSpPr>
          <p:nvPr>
            <p:ph type="sldNum" sz="quarter" idx="5"/>
          </p:nvPr>
        </p:nvSpPr>
        <p:spPr/>
        <p:txBody>
          <a:bodyPr/>
          <a:lstStyle/>
          <a:p>
            <a:fld id="{A11FC198-2D83-4DFC-8CDD-7D23AF44D411}" type="slidenum">
              <a:rPr lang="zh-CN" altLang="en-US" smtClean="0"/>
              <a:t>3</a:t>
            </a:fld>
            <a:endParaRPr lang="zh-CN" altLang="en-US"/>
          </a:p>
        </p:txBody>
      </p:sp>
    </p:spTree>
    <p:extLst>
      <p:ext uri="{BB962C8B-B14F-4D97-AF65-F5344CB8AC3E}">
        <p14:creationId xmlns:p14="http://schemas.microsoft.com/office/powerpoint/2010/main" val="33494717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30</a:t>
            </a:fld>
            <a:endParaRPr lang="zh-CN" altLang="en-US"/>
          </a:p>
        </p:txBody>
      </p:sp>
    </p:spTree>
    <p:extLst>
      <p:ext uri="{BB962C8B-B14F-4D97-AF65-F5344CB8AC3E}">
        <p14:creationId xmlns:p14="http://schemas.microsoft.com/office/powerpoint/2010/main" val="15246199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31</a:t>
            </a:fld>
            <a:endParaRPr lang="zh-CN" altLang="en-US"/>
          </a:p>
        </p:txBody>
      </p:sp>
    </p:spTree>
    <p:extLst>
      <p:ext uri="{BB962C8B-B14F-4D97-AF65-F5344CB8AC3E}">
        <p14:creationId xmlns:p14="http://schemas.microsoft.com/office/powerpoint/2010/main" val="41697953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32</a:t>
            </a:fld>
            <a:endParaRPr lang="zh-CN" altLang="en-US"/>
          </a:p>
        </p:txBody>
      </p:sp>
    </p:spTree>
    <p:extLst>
      <p:ext uri="{BB962C8B-B14F-4D97-AF65-F5344CB8AC3E}">
        <p14:creationId xmlns:p14="http://schemas.microsoft.com/office/powerpoint/2010/main" val="9286827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Marcador de número de diapositiva 3"/>
          <p:cNvSpPr>
            <a:spLocks noGrp="1"/>
          </p:cNvSpPr>
          <p:nvPr>
            <p:ph type="sldNum" sz="quarter" idx="5"/>
          </p:nvPr>
        </p:nvSpPr>
        <p:spPr/>
        <p:txBody>
          <a:bodyPr/>
          <a:lstStyle/>
          <a:p>
            <a:fld id="{A11FC198-2D83-4DFC-8CDD-7D23AF44D411}" type="slidenum">
              <a:rPr lang="zh-CN" altLang="en-US" smtClean="0"/>
              <a:t>33</a:t>
            </a:fld>
            <a:endParaRPr lang="zh-CN" altLang="en-US"/>
          </a:p>
        </p:txBody>
      </p:sp>
    </p:spTree>
    <p:extLst>
      <p:ext uri="{BB962C8B-B14F-4D97-AF65-F5344CB8AC3E}">
        <p14:creationId xmlns:p14="http://schemas.microsoft.com/office/powerpoint/2010/main" val="16901718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34</a:t>
            </a:fld>
            <a:endParaRPr lang="zh-CN" altLang="en-US"/>
          </a:p>
        </p:txBody>
      </p:sp>
    </p:spTree>
    <p:extLst>
      <p:ext uri="{BB962C8B-B14F-4D97-AF65-F5344CB8AC3E}">
        <p14:creationId xmlns:p14="http://schemas.microsoft.com/office/powerpoint/2010/main" val="37148206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35</a:t>
            </a:fld>
            <a:endParaRPr lang="zh-CN" altLang="en-US"/>
          </a:p>
        </p:txBody>
      </p:sp>
    </p:spTree>
    <p:extLst>
      <p:ext uri="{BB962C8B-B14F-4D97-AF65-F5344CB8AC3E}">
        <p14:creationId xmlns:p14="http://schemas.microsoft.com/office/powerpoint/2010/main" val="38471596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36</a:t>
            </a:fld>
            <a:endParaRPr lang="zh-CN" altLang="en-US"/>
          </a:p>
        </p:txBody>
      </p:sp>
    </p:spTree>
    <p:extLst>
      <p:ext uri="{BB962C8B-B14F-4D97-AF65-F5344CB8AC3E}">
        <p14:creationId xmlns:p14="http://schemas.microsoft.com/office/powerpoint/2010/main" val="26189523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CB8912-F0BA-4AD8-8415-DA1F26BCB09F}" type="slidenum">
              <a:rPr lang="zh-CN" altLang="en-US" smtClean="0"/>
              <a:t>37</a:t>
            </a:fld>
            <a:endParaRPr lang="zh-CN" altLang="en-US"/>
          </a:p>
        </p:txBody>
      </p:sp>
    </p:spTree>
    <p:extLst>
      <p:ext uri="{BB962C8B-B14F-4D97-AF65-F5344CB8AC3E}">
        <p14:creationId xmlns:p14="http://schemas.microsoft.com/office/powerpoint/2010/main" val="30041816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880C355-F141-4FC9-88EC-CDD8451BE7E4}"/>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44A3753A-5FD2-4EED-835A-345A47CAF688}"/>
              </a:ext>
            </a:extLst>
          </p:cNvPr>
          <p:cNvSpPr txBox="1">
            <a:spLocks noGrp="1"/>
          </p:cNvSpPr>
          <p:nvPr>
            <p:ph type="body" sz="quarter" idx="1"/>
          </p:nvPr>
        </p:nvSpPr>
        <p:spPr/>
        <p:txBody>
          <a:bodyPr/>
          <a:lstStyle/>
          <a:p>
            <a:pPr marL="158748" lvl="0"/>
            <a:endParaRPr lang="en-US" dirty="0">
              <a:solidFill>
                <a:srgbClr val="143A78"/>
              </a:solidFill>
              <a:latin typeface="Arial" pitchFamily="34" charset="0"/>
              <a:cs typeface="Arial" pitchFamily="34" charset="0"/>
            </a:endParaRPr>
          </a:p>
        </p:txBody>
      </p:sp>
    </p:spTree>
    <p:extLst>
      <p:ext uri="{BB962C8B-B14F-4D97-AF65-F5344CB8AC3E}">
        <p14:creationId xmlns:p14="http://schemas.microsoft.com/office/powerpoint/2010/main" val="12024115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41</a:t>
            </a:fld>
            <a:endParaRPr lang="zh-CN" altLang="en-US"/>
          </a:p>
        </p:txBody>
      </p:sp>
    </p:spTree>
    <p:extLst>
      <p:ext uri="{BB962C8B-B14F-4D97-AF65-F5344CB8AC3E}">
        <p14:creationId xmlns:p14="http://schemas.microsoft.com/office/powerpoint/2010/main" val="2251800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4</a:t>
            </a:fld>
            <a:endParaRPr lang="zh-CN" altLang="en-US"/>
          </a:p>
        </p:txBody>
      </p:sp>
    </p:spTree>
    <p:extLst>
      <p:ext uri="{BB962C8B-B14F-4D97-AF65-F5344CB8AC3E}">
        <p14:creationId xmlns:p14="http://schemas.microsoft.com/office/powerpoint/2010/main" val="770483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5</a:t>
            </a:fld>
            <a:endParaRPr lang="zh-CN" altLang="en-US"/>
          </a:p>
        </p:txBody>
      </p:sp>
    </p:spTree>
    <p:extLst>
      <p:ext uri="{BB962C8B-B14F-4D97-AF65-F5344CB8AC3E}">
        <p14:creationId xmlns:p14="http://schemas.microsoft.com/office/powerpoint/2010/main" val="3461973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6</a:t>
            </a:fld>
            <a:endParaRPr lang="zh-CN" altLang="en-US"/>
          </a:p>
        </p:txBody>
      </p:sp>
    </p:spTree>
    <p:extLst>
      <p:ext uri="{BB962C8B-B14F-4D97-AF65-F5344CB8AC3E}">
        <p14:creationId xmlns:p14="http://schemas.microsoft.com/office/powerpoint/2010/main" val="3139858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a:p>
        </p:txBody>
      </p:sp>
    </p:spTree>
    <p:extLst>
      <p:ext uri="{BB962C8B-B14F-4D97-AF65-F5344CB8AC3E}">
        <p14:creationId xmlns:p14="http://schemas.microsoft.com/office/powerpoint/2010/main" val="2547544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1FC198-2D83-4DFC-8CDD-7D23AF44D411}" type="slidenum">
              <a:rPr lang="zh-CN" altLang="en-US" smtClean="0"/>
              <a:t>8</a:t>
            </a:fld>
            <a:endParaRPr lang="zh-CN" altLang="en-US"/>
          </a:p>
        </p:txBody>
      </p:sp>
    </p:spTree>
    <p:extLst>
      <p:ext uri="{BB962C8B-B14F-4D97-AF65-F5344CB8AC3E}">
        <p14:creationId xmlns:p14="http://schemas.microsoft.com/office/powerpoint/2010/main" val="835785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lang="zh-CN" altLang="en-US" sz="1200" b="0" dirty="0">
              <a:solidFill>
                <a:srgbClr val="336987"/>
              </a:solidFill>
              <a:latin typeface="微软雅黑" panose="020B0503020204020204" pitchFamily="34" charset="-122"/>
              <a:ea typeface="微软雅黑" pitchFamily="34" charset="-122"/>
              <a:cs typeface="+mn-ea"/>
              <a:sym typeface="+mn-lt"/>
            </a:endParaRPr>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a:p>
        </p:txBody>
      </p:sp>
    </p:spTree>
    <p:extLst>
      <p:ext uri="{BB962C8B-B14F-4D97-AF65-F5344CB8AC3E}">
        <p14:creationId xmlns:p14="http://schemas.microsoft.com/office/powerpoint/2010/main" val="12322474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7" name="任意多边形: 形状 13">
            <a:extLst>
              <a:ext uri="{FF2B5EF4-FFF2-40B4-BE49-F238E27FC236}">
                <a16:creationId xmlns:a16="http://schemas.microsoft.com/office/drawing/2014/main" id="{AD2BD7B3-A5E0-41BB-9CC9-D29A4BA8A2E1}"/>
              </a:ext>
            </a:extLst>
          </p:cNvPr>
          <p:cNvSpPr/>
          <p:nvPr userDrawn="1"/>
        </p:nvSpPr>
        <p:spPr>
          <a:xfrm>
            <a:off x="-1685" y="4877964"/>
            <a:ext cx="6949949" cy="259455"/>
          </a:xfrm>
          <a:custGeom>
            <a:avLst/>
            <a:gdLst>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14">
            <a:extLst>
              <a:ext uri="{FF2B5EF4-FFF2-40B4-BE49-F238E27FC236}">
                <a16:creationId xmlns:a16="http://schemas.microsoft.com/office/drawing/2014/main" id="{CF387561-4A62-4E94-9DA9-281D58E39024}"/>
              </a:ext>
            </a:extLst>
          </p:cNvPr>
          <p:cNvSpPr/>
          <p:nvPr userDrawn="1"/>
        </p:nvSpPr>
        <p:spPr>
          <a:xfrm>
            <a:off x="6896844" y="4767158"/>
            <a:ext cx="2247482" cy="359358"/>
          </a:xfrm>
          <a:custGeom>
            <a:avLst/>
            <a:gdLst>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14">
            <a:extLst>
              <a:ext uri="{FF2B5EF4-FFF2-40B4-BE49-F238E27FC236}">
                <a16:creationId xmlns:a16="http://schemas.microsoft.com/office/drawing/2014/main" id="{D92E238A-D5CB-4A9B-977E-3C81045380F6}"/>
              </a:ext>
            </a:extLst>
          </p:cNvPr>
          <p:cNvSpPr/>
          <p:nvPr userDrawn="1"/>
        </p:nvSpPr>
        <p:spPr>
          <a:xfrm rot="10800000">
            <a:off x="-1686" y="31060"/>
            <a:ext cx="6998809" cy="618452"/>
          </a:xfrm>
          <a:custGeom>
            <a:avLst/>
            <a:gdLst>
              <a:gd name="connsiteX0" fmla="*/ 3007245 w 3008860"/>
              <a:gd name="connsiteY0" fmla="*/ 0 h 480138"/>
              <a:gd name="connsiteX1" fmla="*/ 3008860 w 3008860"/>
              <a:gd name="connsiteY1" fmla="*/ 479520 h 480138"/>
              <a:gd name="connsiteX2" fmla="*/ 0 w 3008860"/>
              <a:gd name="connsiteY2" fmla="*/ 480138 h 480138"/>
              <a:gd name="connsiteX3" fmla="*/ 122856 w 3008860"/>
              <a:gd name="connsiteY3" fmla="*/ 0 h 480138"/>
              <a:gd name="connsiteX4" fmla="*/ 3007245 w 3008860"/>
              <a:gd name="connsiteY4" fmla="*/ 0 h 480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8860" h="480138">
                <a:moveTo>
                  <a:pt x="3007245" y="0"/>
                </a:moveTo>
                <a:cubicBezTo>
                  <a:pt x="3007783" y="158342"/>
                  <a:pt x="3008322" y="321178"/>
                  <a:pt x="3008860" y="479520"/>
                </a:cubicBezTo>
                <a:lnTo>
                  <a:pt x="0" y="480138"/>
                </a:lnTo>
                <a:lnTo>
                  <a:pt x="122856"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14">
            <a:extLst>
              <a:ext uri="{FF2B5EF4-FFF2-40B4-BE49-F238E27FC236}">
                <a16:creationId xmlns:a16="http://schemas.microsoft.com/office/drawing/2014/main" id="{AAA15768-0708-42B8-AABA-ECE5FCE69199}"/>
              </a:ext>
            </a:extLst>
          </p:cNvPr>
          <p:cNvSpPr/>
          <p:nvPr userDrawn="1"/>
        </p:nvSpPr>
        <p:spPr>
          <a:xfrm>
            <a:off x="6896518" y="24399"/>
            <a:ext cx="2247482" cy="359358"/>
          </a:xfrm>
          <a:custGeom>
            <a:avLst/>
            <a:gdLst>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ítulo 8">
            <a:extLst>
              <a:ext uri="{FF2B5EF4-FFF2-40B4-BE49-F238E27FC236}">
                <a16:creationId xmlns:a16="http://schemas.microsoft.com/office/drawing/2014/main" id="{CDBFDB98-B84D-41D4-AF5E-D4865E3643A5}"/>
              </a:ext>
            </a:extLst>
          </p:cNvPr>
          <p:cNvSpPr>
            <a:spLocks noGrp="1"/>
          </p:cNvSpPr>
          <p:nvPr>
            <p:ph type="title" hasCustomPrompt="1"/>
          </p:nvPr>
        </p:nvSpPr>
        <p:spPr>
          <a:xfrm>
            <a:off x="-112715" y="0"/>
            <a:ext cx="5455518" cy="712936"/>
          </a:xfrm>
          <a:prstGeom prst="rect">
            <a:avLst/>
          </a:prstGeom>
        </p:spPr>
        <p:txBody>
          <a:bodyPr/>
          <a:lstStyle>
            <a:lvl1pPr>
              <a:defRPr sz="3600">
                <a:solidFill>
                  <a:schemeClr val="bg1"/>
                </a:solidFill>
              </a:defRPr>
            </a:lvl1pPr>
          </a:lstStyle>
          <a:p>
            <a:r>
              <a:rPr lang="es-ES"/>
              <a:t>Haga clic insertar titulo</a:t>
            </a:r>
            <a:endParaRPr lang="es-PE"/>
          </a:p>
        </p:txBody>
      </p:sp>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p14:dur="10"/>
    </mc:Choice>
    <mc:Fallback xmlns:p159="http://schemas.microsoft.com/office/powerpoint/2015/09/main" xmlns:p15="http://schemas.microsoft.com/office/powerpoint/2012/main" xmlns:a14="http://schemas.microsoft.com/office/drawing/2010/main"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gradFill>
        <a:effectLst/>
      </p:bgPr>
    </p:bg>
    <p:spTree>
      <p:nvGrpSpPr>
        <p:cNvPr id="1" name=""/>
        <p:cNvGrpSpPr/>
        <p:nvPr/>
      </p:nvGrpSpPr>
      <p:grpSpPr>
        <a:xfrm>
          <a:off x="0" y="0"/>
          <a:ext cx="0" cy="0"/>
          <a:chOff x="0" y="0"/>
          <a:chExt cx="0" cy="0"/>
        </a:xfrm>
      </p:grpSpPr>
      <p:sp>
        <p:nvSpPr>
          <p:cNvPr id="7" name="任意多边形: 形状 13">
            <a:extLst>
              <a:ext uri="{FF2B5EF4-FFF2-40B4-BE49-F238E27FC236}">
                <a16:creationId xmlns:a16="http://schemas.microsoft.com/office/drawing/2014/main" id="{F8F03C16-AFD5-40B3-9718-14A4440FF5BB}"/>
              </a:ext>
            </a:extLst>
          </p:cNvPr>
          <p:cNvSpPr/>
          <p:nvPr userDrawn="1"/>
        </p:nvSpPr>
        <p:spPr>
          <a:xfrm>
            <a:off x="-1685" y="4877964"/>
            <a:ext cx="6949949" cy="259455"/>
          </a:xfrm>
          <a:custGeom>
            <a:avLst/>
            <a:gdLst>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14">
            <a:extLst>
              <a:ext uri="{FF2B5EF4-FFF2-40B4-BE49-F238E27FC236}">
                <a16:creationId xmlns:a16="http://schemas.microsoft.com/office/drawing/2014/main" id="{52836657-E9F3-4A8C-B637-39756C05469A}"/>
              </a:ext>
            </a:extLst>
          </p:cNvPr>
          <p:cNvSpPr/>
          <p:nvPr userDrawn="1"/>
        </p:nvSpPr>
        <p:spPr>
          <a:xfrm>
            <a:off x="6896844" y="4767158"/>
            <a:ext cx="2247482" cy="359358"/>
          </a:xfrm>
          <a:custGeom>
            <a:avLst/>
            <a:gdLst>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14">
            <a:extLst>
              <a:ext uri="{FF2B5EF4-FFF2-40B4-BE49-F238E27FC236}">
                <a16:creationId xmlns:a16="http://schemas.microsoft.com/office/drawing/2014/main" id="{80CF4ABA-B3AC-485C-BCBC-34DC18B07D2F}"/>
              </a:ext>
            </a:extLst>
          </p:cNvPr>
          <p:cNvSpPr/>
          <p:nvPr userDrawn="1"/>
        </p:nvSpPr>
        <p:spPr>
          <a:xfrm rot="10800000">
            <a:off x="-1686" y="31060"/>
            <a:ext cx="6998809" cy="618452"/>
          </a:xfrm>
          <a:custGeom>
            <a:avLst/>
            <a:gdLst>
              <a:gd name="connsiteX0" fmla="*/ 3007245 w 3008860"/>
              <a:gd name="connsiteY0" fmla="*/ 0 h 480138"/>
              <a:gd name="connsiteX1" fmla="*/ 3008860 w 3008860"/>
              <a:gd name="connsiteY1" fmla="*/ 479520 h 480138"/>
              <a:gd name="connsiteX2" fmla="*/ 0 w 3008860"/>
              <a:gd name="connsiteY2" fmla="*/ 480138 h 480138"/>
              <a:gd name="connsiteX3" fmla="*/ 122856 w 3008860"/>
              <a:gd name="connsiteY3" fmla="*/ 0 h 480138"/>
              <a:gd name="connsiteX4" fmla="*/ 3007245 w 3008860"/>
              <a:gd name="connsiteY4" fmla="*/ 0 h 480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8860" h="480138">
                <a:moveTo>
                  <a:pt x="3007245" y="0"/>
                </a:moveTo>
                <a:cubicBezTo>
                  <a:pt x="3007783" y="158342"/>
                  <a:pt x="3008322" y="321178"/>
                  <a:pt x="3008860" y="479520"/>
                </a:cubicBezTo>
                <a:lnTo>
                  <a:pt x="0" y="480138"/>
                </a:lnTo>
                <a:lnTo>
                  <a:pt x="122856"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14">
            <a:extLst>
              <a:ext uri="{FF2B5EF4-FFF2-40B4-BE49-F238E27FC236}">
                <a16:creationId xmlns:a16="http://schemas.microsoft.com/office/drawing/2014/main" id="{0165BEF2-43C6-4380-B813-2B12DA1C55E5}"/>
              </a:ext>
            </a:extLst>
          </p:cNvPr>
          <p:cNvSpPr/>
          <p:nvPr userDrawn="1"/>
        </p:nvSpPr>
        <p:spPr>
          <a:xfrm>
            <a:off x="6896518" y="24399"/>
            <a:ext cx="2247482" cy="359358"/>
          </a:xfrm>
          <a:custGeom>
            <a:avLst/>
            <a:gdLst>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ítulo 8">
            <a:extLst>
              <a:ext uri="{FF2B5EF4-FFF2-40B4-BE49-F238E27FC236}">
                <a16:creationId xmlns:a16="http://schemas.microsoft.com/office/drawing/2014/main" id="{3E964902-78B4-4E6D-B2B8-0ACCE5A871E5}"/>
              </a:ext>
            </a:extLst>
          </p:cNvPr>
          <p:cNvSpPr>
            <a:spLocks noGrp="1"/>
          </p:cNvSpPr>
          <p:nvPr>
            <p:ph type="title" hasCustomPrompt="1"/>
          </p:nvPr>
        </p:nvSpPr>
        <p:spPr>
          <a:xfrm>
            <a:off x="-112715" y="0"/>
            <a:ext cx="5455518" cy="712936"/>
          </a:xfrm>
          <a:prstGeom prst="rect">
            <a:avLst/>
          </a:prstGeom>
        </p:spPr>
        <p:txBody>
          <a:bodyPr/>
          <a:lstStyle>
            <a:lvl1pPr>
              <a:defRPr sz="3600">
                <a:solidFill>
                  <a:schemeClr val="bg1"/>
                </a:solidFill>
              </a:defRPr>
            </a:lvl1pPr>
          </a:lstStyle>
          <a:p>
            <a:r>
              <a:rPr lang="es-ES"/>
              <a:t>Haga clic insertar titulo</a:t>
            </a:r>
            <a:endParaRPr lang="es-PE"/>
          </a:p>
        </p:txBody>
      </p:sp>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p14:dur="10"/>
    </mc:Choice>
    <mc:Fallback xmlns:p159="http://schemas.microsoft.com/office/powerpoint/2015/09/main" xmlns:p15="http://schemas.microsoft.com/office/powerpoint/2012/main" xmlns:a14="http://schemas.microsoft.com/office/drawing/2010/main"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300140"/>
      </p:ext>
    </p:extLst>
  </p:cSld>
  <p:clrMapOvr>
    <a:masterClrMapping/>
  </p:clrMapOvr>
  <mc:AlternateContent xmlns:mc="http://schemas.openxmlformats.org/markup-compatibility/2006" xmlns:p14="http://schemas.microsoft.com/office/powerpoint/2010/main">
    <mc:Choice Requires="p14">
      <p:transition p14:dur="10"/>
    </mc:Choice>
    <mc:Fallback xmlns:p159="http://schemas.microsoft.com/office/powerpoint/2015/09/main" xmlns:p15="http://schemas.microsoft.com/office/powerpoint/2012/main" xmlns:a14="http://schemas.microsoft.com/office/drawing/2010/main" xmlns="">
      <p:transition/>
    </mc:Fallback>
  </mc:AlternateContent>
  <p:extLst>
    <p:ext uri="{DCECCB84-F9BA-43D5-87BE-67443E8EF086}">
      <p15:sldGuideLst xmlns:p15="http://schemas.microsoft.com/office/powerpoint/2012/main">
        <p15:guide id="1" orient="horz" pos="1620">
          <p15:clr>
            <a:srgbClr val="FBAE40"/>
          </p15:clr>
        </p15:guide>
        <p15:guide id="2" pos="4967">
          <p15:clr>
            <a:srgbClr val="FBAE40"/>
          </p15:clr>
        </p15:guide>
        <p15:guide id="3" orient="horz" pos="2160">
          <p15:clr>
            <a:srgbClr val="FBAE40"/>
          </p15:clr>
        </p15:guide>
        <p15:guide id="4" pos="662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12" name="Forma libre: forma 11">
            <a:extLst>
              <a:ext uri="{FF2B5EF4-FFF2-40B4-BE49-F238E27FC236}">
                <a16:creationId xmlns:a16="http://schemas.microsoft.com/office/drawing/2014/main" id="{A0BDE393-D6C0-47AF-8507-C9030437FAF5}"/>
              </a:ext>
            </a:extLst>
          </p:cNvPr>
          <p:cNvSpPr/>
          <p:nvPr userDrawn="1"/>
        </p:nvSpPr>
        <p:spPr>
          <a:xfrm>
            <a:off x="-1685" y="4878191"/>
            <a:ext cx="9145685" cy="259228"/>
          </a:xfrm>
          <a:custGeom>
            <a:avLst/>
            <a:gdLst>
              <a:gd name="connsiteX0" fmla="*/ 9145685 w 9145685"/>
              <a:gd name="connsiteY0" fmla="*/ 0 h 259228"/>
              <a:gd name="connsiteX1" fmla="*/ 9145685 w 9145685"/>
              <a:gd name="connsiteY1" fmla="*/ 247961 h 259228"/>
              <a:gd name="connsiteX2" fmla="*/ 3724 w 9145685"/>
              <a:gd name="connsiteY2" fmla="*/ 259228 h 259228"/>
              <a:gd name="connsiteX3" fmla="*/ 0 w 9145685"/>
              <a:gd name="connsiteY3" fmla="*/ 6392 h 259228"/>
            </a:gdLst>
            <a:ahLst/>
            <a:cxnLst>
              <a:cxn ang="0">
                <a:pos x="connsiteX0" y="connsiteY0"/>
              </a:cxn>
              <a:cxn ang="0">
                <a:pos x="connsiteX1" y="connsiteY1"/>
              </a:cxn>
              <a:cxn ang="0">
                <a:pos x="connsiteX2" y="connsiteY2"/>
              </a:cxn>
              <a:cxn ang="0">
                <a:pos x="connsiteX3" y="connsiteY3"/>
              </a:cxn>
            </a:cxnLst>
            <a:rect l="l" t="t" r="r" b="b"/>
            <a:pathLst>
              <a:path w="9145685" h="259228">
                <a:moveTo>
                  <a:pt x="9145685" y="0"/>
                </a:moveTo>
                <a:lnTo>
                  <a:pt x="9145685" y="247961"/>
                </a:lnTo>
                <a:lnTo>
                  <a:pt x="3724" y="259228"/>
                </a:lnTo>
                <a:cubicBezTo>
                  <a:pt x="2482" y="174949"/>
                  <a:pt x="1242" y="90671"/>
                  <a:pt x="0" y="6392"/>
                </a:cubicBezTo>
                <a:close/>
              </a:path>
            </a:pathLst>
          </a:cu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Título 8">
            <a:extLst>
              <a:ext uri="{FF2B5EF4-FFF2-40B4-BE49-F238E27FC236}">
                <a16:creationId xmlns:a16="http://schemas.microsoft.com/office/drawing/2014/main" id="{A15A2F44-24AC-4773-A4CB-02E56D7CF1A4}"/>
              </a:ext>
            </a:extLst>
          </p:cNvPr>
          <p:cNvSpPr>
            <a:spLocks noGrp="1"/>
          </p:cNvSpPr>
          <p:nvPr>
            <p:ph type="title" hasCustomPrompt="1"/>
          </p:nvPr>
        </p:nvSpPr>
        <p:spPr>
          <a:xfrm>
            <a:off x="-180528" y="0"/>
            <a:ext cx="5455518" cy="712936"/>
          </a:xfrm>
          <a:prstGeom prst="rect">
            <a:avLst/>
          </a:prstGeom>
        </p:spPr>
        <p:txBody>
          <a:bodyPr/>
          <a:lstStyle>
            <a:lvl1pPr>
              <a:defRPr sz="3600">
                <a:solidFill>
                  <a:srgbClr val="336987"/>
                </a:solidFill>
              </a:defRPr>
            </a:lvl1pPr>
          </a:lstStyle>
          <a:p>
            <a:r>
              <a:rPr lang="es-ES"/>
              <a:t>Haga clic insertar titulo</a:t>
            </a:r>
            <a:endParaRPr lang="es-PE"/>
          </a:p>
        </p:txBody>
      </p:sp>
      <p:sp>
        <p:nvSpPr>
          <p:cNvPr id="13" name="Rectángulo 12">
            <a:extLst>
              <a:ext uri="{FF2B5EF4-FFF2-40B4-BE49-F238E27FC236}">
                <a16:creationId xmlns:a16="http://schemas.microsoft.com/office/drawing/2014/main" id="{3513D8FC-3DFB-4360-B578-FBC6C62CF3F9}"/>
              </a:ext>
            </a:extLst>
          </p:cNvPr>
          <p:cNvSpPr/>
          <p:nvPr userDrawn="1"/>
        </p:nvSpPr>
        <p:spPr>
          <a:xfrm>
            <a:off x="2724" y="24399"/>
            <a:ext cx="248796" cy="618454"/>
          </a:xfrm>
          <a:prstGeom prst="rect">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Tree>
    <p:extLst>
      <p:ext uri="{BB962C8B-B14F-4D97-AF65-F5344CB8AC3E}">
        <p14:creationId xmlns:p14="http://schemas.microsoft.com/office/powerpoint/2010/main" val="375777451"/>
      </p:ext>
    </p:extLst>
  </p:cSld>
  <p:clrMapOvr>
    <a:masterClrMapping/>
  </p:clrMapOvr>
  <mc:AlternateContent xmlns:mc="http://schemas.openxmlformats.org/markup-compatibility/2006" xmlns:p14="http://schemas.microsoft.com/office/powerpoint/2010/main">
    <mc:Choice Requires="p14">
      <p:transition p14:dur="10"/>
    </mc:Choice>
    <mc:Fallback xmlns:p159="http://schemas.microsoft.com/office/powerpoint/2015/09/main" xmlns:p15="http://schemas.microsoft.com/office/powerpoint/2012/main" xmlns:a14="http://schemas.microsoft.com/office/drawing/2010/main"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le + 1 column">
    <p:bg>
      <p:bgPr>
        <a:solidFill>
          <a:srgbClr val="FFFFFF"/>
        </a:solidFill>
        <a:effectLst/>
      </p:bgPr>
    </p:bg>
    <p:spTree>
      <p:nvGrpSpPr>
        <p:cNvPr id="1" name=""/>
        <p:cNvGrpSpPr/>
        <p:nvPr/>
      </p:nvGrpSpPr>
      <p:grpSpPr>
        <a:xfrm>
          <a:off x="0" y="0"/>
          <a:ext cx="0" cy="0"/>
          <a:chOff x="0" y="0"/>
          <a:chExt cx="0" cy="0"/>
        </a:xfrm>
      </p:grpSpPr>
      <p:sp>
        <p:nvSpPr>
          <p:cNvPr id="2" name="Google Shape;12;p2">
            <a:extLst>
              <a:ext uri="{FF2B5EF4-FFF2-40B4-BE49-F238E27FC236}">
                <a16:creationId xmlns:a16="http://schemas.microsoft.com/office/drawing/2014/main" id="{5100B8CD-A211-4DB3-A6E3-0A876A9D7AAB}"/>
              </a:ext>
            </a:extLst>
          </p:cNvPr>
          <p:cNvSpPr txBox="1">
            <a:spLocks noGrp="1"/>
          </p:cNvSpPr>
          <p:nvPr>
            <p:ph type="title"/>
          </p:nvPr>
        </p:nvSpPr>
        <p:spPr>
          <a:xfrm>
            <a:off x="988066" y="98858"/>
            <a:ext cx="7169305" cy="649288"/>
          </a:xfrm>
          <a:prstGeom prst="rect">
            <a:avLst/>
          </a:prstGeom>
          <a:noFill/>
          <a:ln>
            <a:noFill/>
          </a:ln>
        </p:spPr>
        <p:txBody>
          <a:bodyPr vert="horz" wrap="square" lIns="0" tIns="0" rIns="0" bIns="0" anchor="t" anchorCtr="1" compatLnSpc="1">
            <a:noAutofit/>
          </a:bodyPr>
          <a:lstStyle>
            <a:lvl1pPr marL="0" marR="0" lvl="0" indent="0" algn="ctr" fontAlgn="auto">
              <a:lnSpc>
                <a:spcPct val="80000"/>
              </a:lnSpc>
              <a:spcBef>
                <a:spcPct val="0"/>
              </a:spcBef>
              <a:spcAft>
                <a:spcPct val="0"/>
              </a:spcAft>
              <a:defRPr lang="es-PE" sz="3600" b="0" i="0" u="none" strike="noStrike" cap="none" spc="0" baseline="0">
                <a:solidFill>
                  <a:srgbClr val="27348B"/>
                </a:solidFill>
                <a:uFillTx/>
                <a:latin typeface="Playfair Display Black"/>
                <a:ea typeface="Arial Unicode MS"/>
              </a:defRPr>
            </a:lvl1pPr>
          </a:lstStyle>
          <a:p>
            <a:pPr lvl="0"/>
            <a:endParaRPr lang="es-PE"/>
          </a:p>
        </p:txBody>
      </p:sp>
    </p:spTree>
    <p:extLst>
      <p:ext uri="{BB962C8B-B14F-4D97-AF65-F5344CB8AC3E}">
        <p14:creationId xmlns:p14="http://schemas.microsoft.com/office/powerpoint/2010/main" val="131191029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49756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 id="2147483660" r:id="rId4"/>
    <p:sldLayoutId id="2147483662" r:id="rId5"/>
    <p:sldLayoutId id="2147483664" r:id="rId6"/>
  </p:sldLayoutIdLst>
  <mc:AlternateContent xmlns:mc="http://schemas.openxmlformats.org/markup-compatibility/2006" xmlns:p14="http://schemas.microsoft.com/office/powerpoint/2010/main">
    <mc:Choice Requires="p14">
      <p:transition p14:dur="10"/>
    </mc:Choice>
    <mc:Fallback xmlns:p159="http://schemas.microsoft.com/office/powerpoint/2015/09/main" xmlns:p15="http://schemas.microsoft.com/office/powerpoint/2012/main" xmlns:a14="http://schemas.microsoft.com/office/drawing/2010/main" xmlns="">
      <p:transition/>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1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slideLayout" Target="../slideLayouts/slideLayout2.xml"/><Relationship Id="rId7" Type="http://schemas.openxmlformats.org/officeDocument/2006/relationships/image" Target="../media/image25.jpeg"/><Relationship Id="rId2" Type="http://schemas.openxmlformats.org/officeDocument/2006/relationships/tags" Target="../tags/tag2.xml"/><Relationship Id="rId1" Type="http://schemas.openxmlformats.org/officeDocument/2006/relationships/themeOverride" Target="../theme/themeOverride8.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9.jpeg"/><Relationship Id="rId2" Type="http://schemas.openxmlformats.org/officeDocument/2006/relationships/tags" Target="../tags/tag3.xml"/><Relationship Id="rId1" Type="http://schemas.openxmlformats.org/officeDocument/2006/relationships/themeOverride" Target="../theme/themeOverride10.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hemeOverride" Target="../theme/themeOverride15.xml"/><Relationship Id="rId4"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hemeOverride" Target="../theme/themeOverride16.xml"/><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hemeOverride" Target="../theme/themeOverride1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hemeOverride" Target="../theme/themeOverride1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hemeOverride" Target="../theme/themeOverride1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2.jpeg"/><Relationship Id="rId2" Type="http://schemas.openxmlformats.org/officeDocument/2006/relationships/tags" Target="../tags/tag6.xml"/><Relationship Id="rId1" Type="http://schemas.openxmlformats.org/officeDocument/2006/relationships/themeOverride" Target="../theme/themeOverride20.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hemeOverride" Target="../theme/themeOverride2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hemeOverride" Target="../theme/themeOverride2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https://www.slidesppt.net/what-you-can-and-cannot-do-with-our-templates/"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hyperlink" Target="https://www.slidesppt.net/tutorials-and-tips/" TargetMode="External"/><Relationship Id="rId4" Type="http://schemas.openxmlformats.org/officeDocument/2006/relationships/hyperlink" Target="https://www.slidesppt.net/frequently-asked-questions/"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image" Target="../media/image35.png"/><Relationship Id="rId4" Type="http://schemas.microsoft.com/office/2007/relationships/hdphoto" Target="../media/hdphoto1.wdp"/></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2.xml"/><Relationship Id="rId5" Type="http://schemas.openxmlformats.org/officeDocument/2006/relationships/image" Target="../media/image17.jpe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ángulo 45">
            <a:extLst>
              <a:ext uri="{FF2B5EF4-FFF2-40B4-BE49-F238E27FC236}">
                <a16:creationId xmlns:a16="http://schemas.microsoft.com/office/drawing/2014/main" id="{80AE7459-9EC7-45E5-B349-52B3BDB41BF7}"/>
              </a:ext>
            </a:extLst>
          </p:cNvPr>
          <p:cNvSpPr/>
          <p:nvPr/>
        </p:nvSpPr>
        <p:spPr>
          <a:xfrm>
            <a:off x="5292080" y="-1588"/>
            <a:ext cx="2232248" cy="2642733"/>
          </a:xfrm>
          <a:prstGeom prst="rect">
            <a:avLst/>
          </a:prstGeom>
          <a:noFill/>
          <a:ln>
            <a:solidFill>
              <a:srgbClr val="02AA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LID4096">
              <a:latin typeface="Arial Rounded MT Bold" panose="020F0704030504030204" pitchFamily="34" charset="0"/>
              <a:cs typeface="B Nazanin" panose="00000700000000000000" pitchFamily="2" charset="-78"/>
            </a:endParaRPr>
          </a:p>
        </p:txBody>
      </p:sp>
      <p:sp>
        <p:nvSpPr>
          <p:cNvPr id="3" name="TextBox 7">
            <a:extLst>
              <a:ext uri="{FF2B5EF4-FFF2-40B4-BE49-F238E27FC236}">
                <a16:creationId xmlns:a16="http://schemas.microsoft.com/office/drawing/2014/main" id="{FFF86713-3E11-4BF2-8B6E-A70C0C987F6D}"/>
              </a:ext>
            </a:extLst>
          </p:cNvPr>
          <p:cNvSpPr>
            <a:spLocks noChangeArrowheads="1"/>
          </p:cNvSpPr>
          <p:nvPr/>
        </p:nvSpPr>
        <p:spPr bwMode="auto">
          <a:xfrm>
            <a:off x="4369426" y="3575551"/>
            <a:ext cx="3738112" cy="615553"/>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rtl="1">
              <a:defRPr/>
            </a:pPr>
            <a:r>
              <a:rPr lang="fa-IR" altLang="zh-CN" sz="4000" b="1" u="sng" dirty="0">
                <a:solidFill>
                  <a:srgbClr val="02AACE"/>
                </a:solidFill>
                <a:latin typeface="Arial Rounded MT Bold" panose="020F0704030504030204" pitchFamily="34" charset="0"/>
                <a:ea typeface="微软雅黑" pitchFamily="34" charset="-122"/>
                <a:cs typeface="B Nazanin" panose="00000700000000000000" pitchFamily="2" charset="-78"/>
                <a:sym typeface="+mn-lt"/>
              </a:rPr>
              <a:t>تم: حرفه ای</a:t>
            </a:r>
            <a:endParaRPr lang="zh-CN" altLang="en-US" sz="4000" b="1" u="sng" dirty="0">
              <a:solidFill>
                <a:srgbClr val="02AACE"/>
              </a:solidFill>
              <a:latin typeface="Arial Rounded MT Bold" panose="020F0704030504030204" pitchFamily="34" charset="0"/>
              <a:ea typeface="微软雅黑" pitchFamily="34" charset="-122"/>
              <a:cs typeface="B Nazanin" panose="00000700000000000000" pitchFamily="2" charset="-78"/>
              <a:sym typeface="+mn-lt"/>
            </a:endParaRPr>
          </a:p>
        </p:txBody>
      </p:sp>
      <p:sp>
        <p:nvSpPr>
          <p:cNvPr id="8" name="Freeform 14">
            <a:extLst>
              <a:ext uri="{FF2B5EF4-FFF2-40B4-BE49-F238E27FC236}">
                <a16:creationId xmlns:a16="http://schemas.microsoft.com/office/drawing/2014/main" id="{33C0755B-23FE-4D99-964E-9B339EA6454B}"/>
              </a:ext>
            </a:extLst>
          </p:cNvPr>
          <p:cNvSpPr/>
          <p:nvPr/>
        </p:nvSpPr>
        <p:spPr bwMode="auto">
          <a:xfrm>
            <a:off x="-12700" y="-1588"/>
            <a:ext cx="3810000" cy="3609975"/>
          </a:xfrm>
          <a:custGeom>
            <a:avLst/>
            <a:gdLst>
              <a:gd name="T0" fmla="*/ 2400 w 2400"/>
              <a:gd name="T1" fmla="*/ 0 h 2274"/>
              <a:gd name="T2" fmla="*/ 1578 w 2400"/>
              <a:gd name="T3" fmla="*/ 0 h 2274"/>
              <a:gd name="T4" fmla="*/ 0 w 2400"/>
              <a:gd name="T5" fmla="*/ 1459 h 2274"/>
              <a:gd name="T6" fmla="*/ 0 w 2400"/>
              <a:gd name="T7" fmla="*/ 2274 h 2274"/>
              <a:gd name="T8" fmla="*/ 2400 w 2400"/>
              <a:gd name="T9" fmla="*/ 27 h 2274"/>
              <a:gd name="T10" fmla="*/ 2400 w 2400"/>
              <a:gd name="T11" fmla="*/ 0 h 2274"/>
            </a:gdLst>
            <a:ahLst/>
            <a:cxnLst>
              <a:cxn ang="0">
                <a:pos x="T0" y="T1"/>
              </a:cxn>
              <a:cxn ang="0">
                <a:pos x="T2" y="T3"/>
              </a:cxn>
              <a:cxn ang="0">
                <a:pos x="T4" y="T5"/>
              </a:cxn>
              <a:cxn ang="0">
                <a:pos x="T6" y="T7"/>
              </a:cxn>
              <a:cxn ang="0">
                <a:pos x="T8" y="T9"/>
              </a:cxn>
              <a:cxn ang="0">
                <a:pos x="T10" y="T11"/>
              </a:cxn>
            </a:cxnLst>
            <a:rect l="0" t="0" r="r" b="b"/>
            <a:pathLst>
              <a:path w="2400" h="2274">
                <a:moveTo>
                  <a:pt x="2400" y="0"/>
                </a:moveTo>
                <a:lnTo>
                  <a:pt x="1578" y="0"/>
                </a:lnTo>
                <a:lnTo>
                  <a:pt x="0" y="1459"/>
                </a:lnTo>
                <a:lnTo>
                  <a:pt x="0" y="2274"/>
                </a:lnTo>
                <a:lnTo>
                  <a:pt x="2400" y="27"/>
                </a:lnTo>
                <a:lnTo>
                  <a:pt x="2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latin typeface="Arial Rounded MT Bold" panose="020F0704030504030204" pitchFamily="34" charset="0"/>
              <a:cs typeface="B Nazanin" panose="00000700000000000000" pitchFamily="2" charset="-78"/>
            </a:endParaRPr>
          </a:p>
        </p:txBody>
      </p:sp>
      <p:grpSp>
        <p:nvGrpSpPr>
          <p:cNvPr id="56" name="Grupo 55">
            <a:extLst>
              <a:ext uri="{FF2B5EF4-FFF2-40B4-BE49-F238E27FC236}">
                <a16:creationId xmlns:a16="http://schemas.microsoft.com/office/drawing/2014/main" id="{068DD8AB-79AE-48A4-A1C2-D92697C1FA5D}"/>
              </a:ext>
            </a:extLst>
          </p:cNvPr>
          <p:cNvGrpSpPr/>
          <p:nvPr/>
        </p:nvGrpSpPr>
        <p:grpSpPr>
          <a:xfrm>
            <a:off x="7804042" y="2906972"/>
            <a:ext cx="1339958" cy="2251251"/>
            <a:chOff x="7740352" y="2799968"/>
            <a:chExt cx="1403648" cy="2358256"/>
          </a:xfrm>
        </p:grpSpPr>
        <p:sp>
          <p:nvSpPr>
            <p:cNvPr id="13" name="Forma libre: forma 12">
              <a:extLst>
                <a:ext uri="{FF2B5EF4-FFF2-40B4-BE49-F238E27FC236}">
                  <a16:creationId xmlns:a16="http://schemas.microsoft.com/office/drawing/2014/main" id="{BB2ED255-5E49-49B8-9D7A-BCB37DD44DE1}"/>
                </a:ext>
              </a:extLst>
            </p:cNvPr>
            <p:cNvSpPr/>
            <p:nvPr/>
          </p:nvSpPr>
          <p:spPr bwMode="auto">
            <a:xfrm flipH="1" flipV="1">
              <a:off x="7740352" y="2799968"/>
              <a:ext cx="1403648" cy="1400993"/>
            </a:xfrm>
            <a:custGeom>
              <a:avLst/>
              <a:gdLst>
                <a:gd name="connsiteX0" fmla="*/ 0 w 1403648"/>
                <a:gd name="connsiteY0" fmla="*/ 1400993 h 1400993"/>
                <a:gd name="connsiteX1" fmla="*/ 0 w 1403648"/>
                <a:gd name="connsiteY1" fmla="*/ 582028 h 1400993"/>
                <a:gd name="connsiteX2" fmla="*/ 582910 w 1403648"/>
                <a:gd name="connsiteY2" fmla="*/ 0 h 1400993"/>
                <a:gd name="connsiteX3" fmla="*/ 1403648 w 1403648"/>
                <a:gd name="connsiteY3" fmla="*/ 0 h 1400993"/>
              </a:gdLst>
              <a:ahLst/>
              <a:cxnLst>
                <a:cxn ang="0">
                  <a:pos x="connsiteX0" y="connsiteY0"/>
                </a:cxn>
                <a:cxn ang="0">
                  <a:pos x="connsiteX1" y="connsiteY1"/>
                </a:cxn>
                <a:cxn ang="0">
                  <a:pos x="connsiteX2" y="connsiteY2"/>
                </a:cxn>
                <a:cxn ang="0">
                  <a:pos x="connsiteX3" y="connsiteY3"/>
                </a:cxn>
              </a:cxnLst>
              <a:rect l="l" t="t" r="r" b="b"/>
              <a:pathLst>
                <a:path w="1403648" h="1400993">
                  <a:moveTo>
                    <a:pt x="0" y="1400993"/>
                  </a:moveTo>
                  <a:lnTo>
                    <a:pt x="0" y="582028"/>
                  </a:lnTo>
                  <a:lnTo>
                    <a:pt x="582910" y="0"/>
                  </a:lnTo>
                  <a:lnTo>
                    <a:pt x="1403648" y="0"/>
                  </a:lnTo>
                  <a:close/>
                </a:path>
              </a:pathLst>
            </a:custGeom>
            <a:solidFill>
              <a:srgbClr val="336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algn="r" rtl="1"/>
              <a:endParaRPr lang="zh-CN" altLang="en-US">
                <a:latin typeface="Arial Rounded MT Bold" panose="020F0704030504030204" pitchFamily="34" charset="0"/>
                <a:cs typeface="B Nazanin" panose="00000700000000000000" pitchFamily="2" charset="-78"/>
              </a:endParaRPr>
            </a:p>
          </p:txBody>
        </p:sp>
        <p:sp>
          <p:nvSpPr>
            <p:cNvPr id="14" name="Forma libre: forma 13">
              <a:extLst>
                <a:ext uri="{FF2B5EF4-FFF2-40B4-BE49-F238E27FC236}">
                  <a16:creationId xmlns:a16="http://schemas.microsoft.com/office/drawing/2014/main" id="{80A66E97-0A59-43EC-9521-423A9F546F09}"/>
                </a:ext>
              </a:extLst>
            </p:cNvPr>
            <p:cNvSpPr/>
            <p:nvPr/>
          </p:nvSpPr>
          <p:spPr bwMode="auto">
            <a:xfrm flipH="1" flipV="1">
              <a:off x="7740352" y="4200961"/>
              <a:ext cx="1403648" cy="957263"/>
            </a:xfrm>
            <a:custGeom>
              <a:avLst/>
              <a:gdLst>
                <a:gd name="connsiteX0" fmla="*/ 1403648 w 1403648"/>
                <a:gd name="connsiteY0" fmla="*/ 957263 h 957263"/>
                <a:gd name="connsiteX1" fmla="*/ 582910 w 1403648"/>
                <a:gd name="connsiteY1" fmla="*/ 957263 h 957263"/>
                <a:gd name="connsiteX2" fmla="*/ 0 w 1403648"/>
                <a:gd name="connsiteY2" fmla="*/ 375318 h 957263"/>
                <a:gd name="connsiteX3" fmla="*/ 0 w 1403648"/>
                <a:gd name="connsiteY3" fmla="*/ 0 h 957263"/>
                <a:gd name="connsiteX4" fmla="*/ 443210 w 1403648"/>
                <a:gd name="connsiteY4" fmla="*/ 0 h 957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48" h="957263">
                  <a:moveTo>
                    <a:pt x="1403648" y="957263"/>
                  </a:moveTo>
                  <a:lnTo>
                    <a:pt x="582910" y="957263"/>
                  </a:lnTo>
                  <a:lnTo>
                    <a:pt x="0" y="375318"/>
                  </a:lnTo>
                  <a:lnTo>
                    <a:pt x="0" y="0"/>
                  </a:lnTo>
                  <a:lnTo>
                    <a:pt x="443210" y="0"/>
                  </a:lnTo>
                  <a:close/>
                </a:path>
              </a:pathLst>
            </a:custGeom>
            <a:solidFill>
              <a:srgbClr val="33AA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algn="r" rtl="1"/>
              <a:endParaRPr lang="zh-CN" altLang="en-US">
                <a:latin typeface="Arial Rounded MT Bold" panose="020F0704030504030204" pitchFamily="34" charset="0"/>
                <a:cs typeface="B Nazanin" panose="00000700000000000000" pitchFamily="2" charset="-78"/>
              </a:endParaRPr>
            </a:p>
          </p:txBody>
        </p:sp>
      </p:grpSp>
      <p:sp>
        <p:nvSpPr>
          <p:cNvPr id="37" name="TextBox 21">
            <a:extLst>
              <a:ext uri="{FF2B5EF4-FFF2-40B4-BE49-F238E27FC236}">
                <a16:creationId xmlns:a16="http://schemas.microsoft.com/office/drawing/2014/main" id="{4CA60EE1-160B-4D5F-9758-9BB015284DDC}"/>
              </a:ext>
            </a:extLst>
          </p:cNvPr>
          <p:cNvSpPr txBox="1"/>
          <p:nvPr/>
        </p:nvSpPr>
        <p:spPr>
          <a:xfrm>
            <a:off x="4868137" y="4436137"/>
            <a:ext cx="2910680" cy="230832"/>
          </a:xfrm>
          <a:prstGeom prst="rect">
            <a:avLst/>
          </a:prstGeom>
          <a:noFill/>
        </p:spPr>
        <p:txBody>
          <a:bodyPr wrap="squar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fa-IR" sz="900" b="0" i="0" u="none" strike="noStrike" kern="1200" cap="none" spc="0" normalizeH="0" baseline="0" noProof="0" dirty="0">
                <a:ln>
                  <a:noFill/>
                </a:ln>
                <a:effectLst/>
                <a:uLnTx/>
                <a:uFillTx/>
                <a:latin typeface="Arial Rounded MT Bold" panose="020F0704030504030204" pitchFamily="34" charset="0"/>
                <a:ea typeface="+mn-ea"/>
                <a:cs typeface="B Nazanin" panose="00000700000000000000" pitchFamily="2" charset="-78"/>
              </a:rPr>
              <a:t>قالب پاورپوینت حسابداری قابل ویرایش می باشد</a:t>
            </a:r>
            <a:endParaRPr kumimoji="0" lang="en-US" sz="900" b="0" i="0" u="none" strike="noStrike" kern="1200" cap="none" spc="0" normalizeH="0" baseline="0" noProof="0" dirty="0">
              <a:ln>
                <a:noFill/>
              </a:ln>
              <a:effectLst/>
              <a:uLnTx/>
              <a:uFillTx/>
              <a:latin typeface="Arial Rounded MT Bold" panose="020F0704030504030204" pitchFamily="34" charset="0"/>
              <a:ea typeface="+mn-ea"/>
              <a:cs typeface="B Nazanin" panose="00000700000000000000" pitchFamily="2" charset="-78"/>
            </a:endParaRPr>
          </a:p>
        </p:txBody>
      </p:sp>
      <p:grpSp>
        <p:nvGrpSpPr>
          <p:cNvPr id="41" name="Grupo 40">
            <a:extLst>
              <a:ext uri="{FF2B5EF4-FFF2-40B4-BE49-F238E27FC236}">
                <a16:creationId xmlns:a16="http://schemas.microsoft.com/office/drawing/2014/main" id="{DEE88B05-66C7-4588-BEBE-04B400A62DBF}"/>
              </a:ext>
            </a:extLst>
          </p:cNvPr>
          <p:cNvGrpSpPr/>
          <p:nvPr/>
        </p:nvGrpSpPr>
        <p:grpSpPr>
          <a:xfrm>
            <a:off x="0" y="1"/>
            <a:ext cx="2311200" cy="5143500"/>
            <a:chOff x="2231231" y="1973429"/>
            <a:chExt cx="1399865" cy="2361883"/>
          </a:xfrm>
        </p:grpSpPr>
        <p:sp>
          <p:nvSpPr>
            <p:cNvPr id="39" name="Forma libre: forma 38">
              <a:extLst>
                <a:ext uri="{FF2B5EF4-FFF2-40B4-BE49-F238E27FC236}">
                  <a16:creationId xmlns:a16="http://schemas.microsoft.com/office/drawing/2014/main" id="{46BA6D00-4ADB-4541-A2C8-B5F02E0C100A}"/>
                </a:ext>
              </a:extLst>
            </p:cNvPr>
            <p:cNvSpPr/>
            <p:nvPr/>
          </p:nvSpPr>
          <p:spPr bwMode="auto">
            <a:xfrm flipV="1">
              <a:off x="2231231" y="1973429"/>
              <a:ext cx="1399864" cy="1406775"/>
            </a:xfrm>
            <a:custGeom>
              <a:avLst/>
              <a:gdLst>
                <a:gd name="connsiteX0" fmla="*/ 0 w 1403648"/>
                <a:gd name="connsiteY0" fmla="*/ 1400993 h 1400993"/>
                <a:gd name="connsiteX1" fmla="*/ 0 w 1403648"/>
                <a:gd name="connsiteY1" fmla="*/ 582028 h 1400993"/>
                <a:gd name="connsiteX2" fmla="*/ 582910 w 1403648"/>
                <a:gd name="connsiteY2" fmla="*/ 0 h 1400993"/>
                <a:gd name="connsiteX3" fmla="*/ 1403648 w 1403648"/>
                <a:gd name="connsiteY3" fmla="*/ 0 h 1400993"/>
              </a:gdLst>
              <a:ahLst/>
              <a:cxnLst>
                <a:cxn ang="0">
                  <a:pos x="connsiteX0" y="connsiteY0"/>
                </a:cxn>
                <a:cxn ang="0">
                  <a:pos x="connsiteX1" y="connsiteY1"/>
                </a:cxn>
                <a:cxn ang="0">
                  <a:pos x="connsiteX2" y="connsiteY2"/>
                </a:cxn>
                <a:cxn ang="0">
                  <a:pos x="connsiteX3" y="connsiteY3"/>
                </a:cxn>
              </a:cxnLst>
              <a:rect l="l" t="t" r="r" b="b"/>
              <a:pathLst>
                <a:path w="1403648" h="1400993">
                  <a:moveTo>
                    <a:pt x="0" y="1400993"/>
                  </a:moveTo>
                  <a:lnTo>
                    <a:pt x="0" y="582028"/>
                  </a:lnTo>
                  <a:lnTo>
                    <a:pt x="582910" y="0"/>
                  </a:lnTo>
                  <a:lnTo>
                    <a:pt x="1403648" y="0"/>
                  </a:lnTo>
                  <a:close/>
                </a:path>
              </a:pathLst>
            </a:custGeom>
            <a:solidFill>
              <a:srgbClr val="336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algn="r" rtl="1"/>
              <a:endParaRPr lang="zh-CN" altLang="en-US">
                <a:latin typeface="Arial Rounded MT Bold" panose="020F0704030504030204" pitchFamily="34" charset="0"/>
                <a:cs typeface="B Nazanin" panose="00000700000000000000" pitchFamily="2" charset="-78"/>
              </a:endParaRPr>
            </a:p>
          </p:txBody>
        </p:sp>
        <p:sp>
          <p:nvSpPr>
            <p:cNvPr id="40" name="Forma libre: forma 39">
              <a:extLst>
                <a:ext uri="{FF2B5EF4-FFF2-40B4-BE49-F238E27FC236}">
                  <a16:creationId xmlns:a16="http://schemas.microsoft.com/office/drawing/2014/main" id="{8EA88183-290B-4BC6-A5E1-66C1EEA82E2B}"/>
                </a:ext>
              </a:extLst>
            </p:cNvPr>
            <p:cNvSpPr/>
            <p:nvPr/>
          </p:nvSpPr>
          <p:spPr bwMode="auto">
            <a:xfrm flipV="1">
              <a:off x="2231231" y="3380629"/>
              <a:ext cx="1399865" cy="954683"/>
            </a:xfrm>
            <a:custGeom>
              <a:avLst/>
              <a:gdLst>
                <a:gd name="connsiteX0" fmla="*/ 1403648 w 1403648"/>
                <a:gd name="connsiteY0" fmla="*/ 957263 h 957263"/>
                <a:gd name="connsiteX1" fmla="*/ 582910 w 1403648"/>
                <a:gd name="connsiteY1" fmla="*/ 957263 h 957263"/>
                <a:gd name="connsiteX2" fmla="*/ 0 w 1403648"/>
                <a:gd name="connsiteY2" fmla="*/ 375318 h 957263"/>
                <a:gd name="connsiteX3" fmla="*/ 0 w 1403648"/>
                <a:gd name="connsiteY3" fmla="*/ 0 h 957263"/>
                <a:gd name="connsiteX4" fmla="*/ 443210 w 1403648"/>
                <a:gd name="connsiteY4" fmla="*/ 0 h 957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48" h="957263">
                  <a:moveTo>
                    <a:pt x="1403648" y="957263"/>
                  </a:moveTo>
                  <a:lnTo>
                    <a:pt x="582910" y="957263"/>
                  </a:lnTo>
                  <a:lnTo>
                    <a:pt x="0" y="375318"/>
                  </a:lnTo>
                  <a:lnTo>
                    <a:pt x="0" y="0"/>
                  </a:lnTo>
                  <a:lnTo>
                    <a:pt x="443210" y="0"/>
                  </a:lnTo>
                  <a:close/>
                </a:path>
              </a:pathLst>
            </a:custGeom>
            <a:solidFill>
              <a:srgbClr val="33AA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algn="r" rtl="1"/>
              <a:endParaRPr lang="zh-CN" altLang="en-US">
                <a:latin typeface="Arial Rounded MT Bold" panose="020F0704030504030204" pitchFamily="34" charset="0"/>
                <a:cs typeface="B Nazanin" panose="00000700000000000000" pitchFamily="2" charset="-78"/>
              </a:endParaRPr>
            </a:p>
          </p:txBody>
        </p:sp>
      </p:grpSp>
      <p:sp>
        <p:nvSpPr>
          <p:cNvPr id="44" name="Flecha: pentágono 43">
            <a:extLst>
              <a:ext uri="{FF2B5EF4-FFF2-40B4-BE49-F238E27FC236}">
                <a16:creationId xmlns:a16="http://schemas.microsoft.com/office/drawing/2014/main" id="{BB8AA858-6558-41D5-9828-9847395A1CF6}"/>
              </a:ext>
            </a:extLst>
          </p:cNvPr>
          <p:cNvSpPr/>
          <p:nvPr/>
        </p:nvSpPr>
        <p:spPr>
          <a:xfrm rot="5400000">
            <a:off x="5121171" y="492953"/>
            <a:ext cx="2624758" cy="1671625"/>
          </a:xfrm>
          <a:prstGeom prst="homePlate">
            <a:avLst/>
          </a:prstGeom>
          <a:blipFill dpi="0" rotWithShape="0">
            <a:blip r:embed="rId3">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LID4096">
              <a:latin typeface="Arial Rounded MT Bold" panose="020F0704030504030204" pitchFamily="34" charset="0"/>
              <a:cs typeface="B Nazanin" panose="00000700000000000000" pitchFamily="2" charset="-78"/>
            </a:endParaRPr>
          </a:p>
        </p:txBody>
      </p:sp>
      <p:pic>
        <p:nvPicPr>
          <p:cNvPr id="48" name="Imagen 47">
            <a:extLst>
              <a:ext uri="{FF2B5EF4-FFF2-40B4-BE49-F238E27FC236}">
                <a16:creationId xmlns:a16="http://schemas.microsoft.com/office/drawing/2014/main" id="{4A14D5EA-4B19-47A1-A25F-82639CFBC6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flipH="1">
            <a:off x="643956" y="-92547"/>
            <a:ext cx="4512009" cy="5250770"/>
          </a:xfrm>
          <a:prstGeom prst="rect">
            <a:avLst/>
          </a:prstGeom>
        </p:spPr>
      </p:pic>
      <p:sp>
        <p:nvSpPr>
          <p:cNvPr id="53" name="Forma libre: forma 52">
            <a:extLst>
              <a:ext uri="{FF2B5EF4-FFF2-40B4-BE49-F238E27FC236}">
                <a16:creationId xmlns:a16="http://schemas.microsoft.com/office/drawing/2014/main" id="{D78DDFB9-8556-423F-942D-2FF6317AB30E}"/>
              </a:ext>
            </a:extLst>
          </p:cNvPr>
          <p:cNvSpPr/>
          <p:nvPr/>
        </p:nvSpPr>
        <p:spPr>
          <a:xfrm>
            <a:off x="4369426" y="16386"/>
            <a:ext cx="4091006" cy="2861785"/>
          </a:xfrm>
          <a:custGeom>
            <a:avLst/>
            <a:gdLst>
              <a:gd name="connsiteX0" fmla="*/ 790466 w 4091006"/>
              <a:gd name="connsiteY0" fmla="*/ 0 h 2861785"/>
              <a:gd name="connsiteX1" fmla="*/ 3300540 w 4091006"/>
              <a:gd name="connsiteY1" fmla="*/ 0 h 2861785"/>
              <a:gd name="connsiteX2" fmla="*/ 4091006 w 4091006"/>
              <a:gd name="connsiteY2" fmla="*/ 797662 h 2861785"/>
              <a:gd name="connsiteX3" fmla="*/ 2045503 w 4091006"/>
              <a:gd name="connsiteY3" fmla="*/ 2861785 h 2861785"/>
              <a:gd name="connsiteX4" fmla="*/ 0 w 4091006"/>
              <a:gd name="connsiteY4" fmla="*/ 797662 h 2861785"/>
              <a:gd name="connsiteX5" fmla="*/ 790466 w 4091006"/>
              <a:gd name="connsiteY5" fmla="*/ 0 h 2861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1006" h="2861785">
                <a:moveTo>
                  <a:pt x="790466" y="0"/>
                </a:moveTo>
                <a:lnTo>
                  <a:pt x="3300540" y="0"/>
                </a:lnTo>
                <a:lnTo>
                  <a:pt x="4091006" y="797662"/>
                </a:lnTo>
                <a:lnTo>
                  <a:pt x="2045503" y="2861785"/>
                </a:lnTo>
                <a:lnTo>
                  <a:pt x="0" y="797662"/>
                </a:lnTo>
                <a:lnTo>
                  <a:pt x="790466" y="0"/>
                </a:lnTo>
                <a:close/>
              </a:path>
            </a:pathLst>
          </a:custGeom>
          <a:noFill/>
          <a:ln>
            <a:solidFill>
              <a:srgbClr val="02AACE"/>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LID4096">
              <a:latin typeface="Arial Rounded MT Bold" panose="020F0704030504030204" pitchFamily="34" charset="0"/>
              <a:cs typeface="B Nazanin" panose="00000700000000000000" pitchFamily="2" charset="-78"/>
            </a:endParaRPr>
          </a:p>
        </p:txBody>
      </p:sp>
      <p:sp>
        <p:nvSpPr>
          <p:cNvPr id="2" name="TextBox 7">
            <a:extLst>
              <a:ext uri="{FF2B5EF4-FFF2-40B4-BE49-F238E27FC236}">
                <a16:creationId xmlns:a16="http://schemas.microsoft.com/office/drawing/2014/main" id="{F74FC5F2-F45E-6B80-330A-B2D3B2106714}"/>
              </a:ext>
            </a:extLst>
          </p:cNvPr>
          <p:cNvSpPr>
            <a:spLocks noChangeArrowheads="1"/>
          </p:cNvSpPr>
          <p:nvPr/>
        </p:nvSpPr>
        <p:spPr bwMode="auto">
          <a:xfrm>
            <a:off x="4104412" y="2906972"/>
            <a:ext cx="4268140" cy="553998"/>
          </a:xfrm>
          <a:prstGeom prst="rect">
            <a:avLst/>
          </a:prstGeom>
          <a:noFill/>
          <a:ln w="9525">
            <a:noFill/>
            <a:miter lim="800000"/>
          </a:ln>
          <a:effectLst/>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rtl="1">
              <a:defRPr/>
            </a:pPr>
            <a:r>
              <a:rPr lang="fa-IR" altLang="zh-CN" sz="3600" b="1" dirty="0">
                <a:solidFill>
                  <a:srgbClr val="336987"/>
                </a:solidFill>
                <a:latin typeface="Arial Rounded MT Bold" panose="020F0704030504030204" pitchFamily="34" charset="0"/>
                <a:ea typeface="微软雅黑" pitchFamily="34" charset="-122"/>
                <a:cs typeface="B Nazanin" panose="00000700000000000000" pitchFamily="2" charset="-78"/>
                <a:sym typeface="+mn-lt"/>
              </a:rPr>
              <a:t>قالب پاورپوینت حسابداری</a:t>
            </a:r>
            <a:endParaRPr lang="zh-CN" altLang="en-US" sz="3600" b="1" u="sng" dirty="0">
              <a:solidFill>
                <a:srgbClr val="02AACE"/>
              </a:solidFill>
              <a:latin typeface="Arial Rounded MT Bold" panose="020F0704030504030204" pitchFamily="34" charset="0"/>
              <a:ea typeface="微软雅黑" pitchFamily="34" charset="-122"/>
              <a:cs typeface="B Nazanin" panose="00000700000000000000" pitchFamily="2" charset="-78"/>
              <a:sym typeface="+mn-lt"/>
            </a:endParaRPr>
          </a:p>
        </p:txBody>
      </p:sp>
    </p:spTree>
    <p:extLst>
      <p:ext uri="{BB962C8B-B14F-4D97-AF65-F5344CB8AC3E}">
        <p14:creationId xmlns:p14="http://schemas.microsoft.com/office/powerpoint/2010/main" val="2604862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BB5974-E6F7-45E5-AF2C-68190755E103}"/>
              </a:ext>
            </a:extLst>
          </p:cNvPr>
          <p:cNvSpPr>
            <a:spLocks noGrp="1"/>
          </p:cNvSpPr>
          <p:nvPr>
            <p:ph type="title"/>
          </p:nvPr>
        </p:nvSpPr>
        <p:spPr/>
        <p:txBody>
          <a:bodyPr/>
          <a:lstStyle/>
          <a:p>
            <a:pPr rtl="1"/>
            <a:r>
              <a:rPr lang="fa-IR" dirty="0">
                <a:cs typeface="B Nazanin" panose="00000700000000000000" pitchFamily="2" charset="-78"/>
              </a:rPr>
              <a:t>عنوان درج </a:t>
            </a:r>
            <a:r>
              <a:rPr lang="es-PE" dirty="0">
                <a:cs typeface="B Nazanin" panose="00000700000000000000" pitchFamily="2" charset="-78"/>
              </a:rPr>
              <a:t>Haga </a:t>
            </a:r>
            <a:r>
              <a:rPr lang="fa-IR" dirty="0">
                <a:cs typeface="B Nazanin" panose="00000700000000000000" pitchFamily="2" charset="-78"/>
              </a:rPr>
              <a:t>کلیک کنید</a:t>
            </a:r>
            <a:endParaRPr lang="es-PE" dirty="0">
              <a:cs typeface="B Nazanin" panose="00000700000000000000" pitchFamily="2" charset="-78"/>
            </a:endParaRPr>
          </a:p>
        </p:txBody>
      </p:sp>
      <p:sp>
        <p:nvSpPr>
          <p:cNvPr id="3" name="ïşḻïďê-PA_矩形 1">
            <a:extLst>
              <a:ext uri="{FF2B5EF4-FFF2-40B4-BE49-F238E27FC236}">
                <a16:creationId xmlns:a16="http://schemas.microsoft.com/office/drawing/2014/main" id="{B932E5CF-3782-4E41-94C0-8771C502CD86}"/>
              </a:ext>
            </a:extLst>
          </p:cNvPr>
          <p:cNvSpPr/>
          <p:nvPr/>
        </p:nvSpPr>
        <p:spPr>
          <a:xfrm>
            <a:off x="1307058" y="1870189"/>
            <a:ext cx="2171333" cy="1666177"/>
          </a:xfrm>
          <a:prstGeom prst="rect">
            <a:avLst/>
          </a:prstGeom>
          <a:blipFill dpi="0" rotWithShape="1">
            <a:blip r:embed="rId3">
              <a:extLst>
                <a:ext uri="{28A0092B-C50C-407E-A947-70E740481C1C}">
                  <a14:useLocalDpi xmlns:a14="http://schemas.microsoft.com/office/drawing/2010/main"/>
                </a:ext>
              </a:extLst>
            </a:blip>
            <a:stretch>
              <a:fillRect/>
            </a:stretch>
          </a:blipFill>
          <a:ln w="63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lang="zh-CN" altLang="en-US">
              <a:cs typeface="B Nazanin" panose="00000700000000000000" pitchFamily="2" charset="-78"/>
            </a:endParaRPr>
          </a:p>
        </p:txBody>
      </p:sp>
      <p:sp>
        <p:nvSpPr>
          <p:cNvPr id="4" name="ïşḻïďê-PA_矩形 2">
            <a:extLst>
              <a:ext uri="{FF2B5EF4-FFF2-40B4-BE49-F238E27FC236}">
                <a16:creationId xmlns:a16="http://schemas.microsoft.com/office/drawing/2014/main" id="{0D372D0C-06F7-4030-B24E-80D48BFA9FC4}"/>
              </a:ext>
            </a:extLst>
          </p:cNvPr>
          <p:cNvSpPr/>
          <p:nvPr/>
        </p:nvSpPr>
        <p:spPr>
          <a:xfrm>
            <a:off x="3486615" y="1870189"/>
            <a:ext cx="2171333" cy="1666177"/>
          </a:xfrm>
          <a:prstGeom prst="rect">
            <a:avLst/>
          </a:prstGeom>
          <a:blipFill dpi="0" rotWithShape="1">
            <a:blip r:embed="rId4">
              <a:extLst>
                <a:ext uri="{28A0092B-C50C-407E-A947-70E740481C1C}">
                  <a14:useLocalDpi xmlns:a14="http://schemas.microsoft.com/office/drawing/2010/main"/>
                </a:ext>
              </a:extLst>
            </a:blip>
            <a:stretch>
              <a:fillRect/>
            </a:stretch>
          </a:blipFill>
          <a:ln w="63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lang="zh-CN" altLang="en-US">
              <a:cs typeface="B Nazanin" panose="00000700000000000000" pitchFamily="2" charset="-78"/>
            </a:endParaRPr>
          </a:p>
        </p:txBody>
      </p:sp>
      <p:sp>
        <p:nvSpPr>
          <p:cNvPr id="5" name="ïşḻïďê-PA_矩形 3">
            <a:extLst>
              <a:ext uri="{FF2B5EF4-FFF2-40B4-BE49-F238E27FC236}">
                <a16:creationId xmlns:a16="http://schemas.microsoft.com/office/drawing/2014/main" id="{CACE4021-7425-47F2-A8B9-5CD3F22F959A}"/>
              </a:ext>
            </a:extLst>
          </p:cNvPr>
          <p:cNvSpPr/>
          <p:nvPr/>
        </p:nvSpPr>
        <p:spPr>
          <a:xfrm>
            <a:off x="5665610" y="1870189"/>
            <a:ext cx="2171333" cy="1666177"/>
          </a:xfrm>
          <a:prstGeom prst="rect">
            <a:avLst/>
          </a:prstGeom>
          <a:blipFill dpi="0" rotWithShape="1">
            <a:blip r:embed="rId5">
              <a:extLst>
                <a:ext uri="{28A0092B-C50C-407E-A947-70E740481C1C}">
                  <a14:useLocalDpi xmlns:a14="http://schemas.microsoft.com/office/drawing/2010/main"/>
                </a:ext>
              </a:extLst>
            </a:blip>
            <a:stretch>
              <a:fillRect/>
            </a:stretch>
          </a:blipFill>
          <a:ln w="63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lang="zh-CN" altLang="en-US">
              <a:cs typeface="B Nazanin" panose="00000700000000000000" pitchFamily="2" charset="-78"/>
            </a:endParaRPr>
          </a:p>
        </p:txBody>
      </p:sp>
      <p:sp>
        <p:nvSpPr>
          <p:cNvPr id="8" name="ïşḻïďê-文本框 26">
            <a:extLst>
              <a:ext uri="{FF2B5EF4-FFF2-40B4-BE49-F238E27FC236}">
                <a16:creationId xmlns:a16="http://schemas.microsoft.com/office/drawing/2014/main" id="{54703D34-AE17-4498-919A-80167355CFF5}"/>
              </a:ext>
            </a:extLst>
          </p:cNvPr>
          <p:cNvSpPr txBox="1"/>
          <p:nvPr/>
        </p:nvSpPr>
        <p:spPr>
          <a:xfrm>
            <a:off x="2522919" y="1110161"/>
            <a:ext cx="4098160" cy="414395"/>
          </a:xfrm>
          <a:prstGeom prst="rect">
            <a:avLst/>
          </a:prstGeom>
          <a:noFill/>
        </p:spPr>
        <p:txBody>
          <a:bodyPr wrap="square" lIns="0" tIns="0" rIns="0" bIns="0" anchor="ctr">
            <a:noAutofit/>
          </a:bodyPr>
          <a:lstStyle/>
          <a:p>
            <a:pPr algn="ctr" rtl="1">
              <a:lnSpc>
                <a:spcPct val="140000"/>
              </a:lnSpc>
            </a:pPr>
            <a:r>
              <a:rPr lang="fa-IR" altLang="zh-CN" sz="1100" dirty="0">
                <a:cs typeface="B Nazanin" panose="00000700000000000000" pitchFamily="2" charset="-78"/>
              </a:rPr>
              <a:t>شاید چیدمان اندازه های مختلف متن بتواند پاراگراف های خسته کننده را تغییر دهد! طرح‌بندی اولیه و ثانویه به </a:t>
            </a:r>
            <a:r>
              <a:rPr lang="en-US" altLang="zh-CN" sz="1100" dirty="0">
                <a:cs typeface="B Nazanin" panose="00000700000000000000" pitchFamily="2" charset="-78"/>
              </a:rPr>
              <a:t>PPT </a:t>
            </a:r>
            <a:r>
              <a:rPr lang="fa-IR" altLang="zh-CN" sz="1100" dirty="0">
                <a:cs typeface="B Nazanin" panose="00000700000000000000" pitchFamily="2" charset="-78"/>
              </a:rPr>
              <a:t>کمک می‌کند تا اطلاعات را بهتر ارتباط برقرار کرده و بیان کند</a:t>
            </a:r>
            <a:endParaRPr lang="zh-CN" altLang="en-US" sz="1100" dirty="0">
              <a:cs typeface="B Nazanin" panose="00000700000000000000" pitchFamily="2" charset="-78"/>
            </a:endParaRPr>
          </a:p>
        </p:txBody>
      </p:sp>
      <p:sp>
        <p:nvSpPr>
          <p:cNvPr id="9" name="ïşḻïďê-PA_矩形 12">
            <a:extLst>
              <a:ext uri="{FF2B5EF4-FFF2-40B4-BE49-F238E27FC236}">
                <a16:creationId xmlns:a16="http://schemas.microsoft.com/office/drawing/2014/main" id="{4C2DE19D-3D16-4757-A37D-1BB1171F55D1}"/>
              </a:ext>
            </a:extLst>
          </p:cNvPr>
          <p:cNvSpPr/>
          <p:nvPr/>
        </p:nvSpPr>
        <p:spPr>
          <a:xfrm>
            <a:off x="1300771" y="3236924"/>
            <a:ext cx="6542457" cy="306431"/>
          </a:xfrm>
          <a:prstGeom prst="rect">
            <a:avLst/>
          </a:prstGeom>
          <a:solidFill>
            <a:schemeClr val="tx1">
              <a:lumMod val="7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11" name="ïşḻïďê-Oval 26">
            <a:extLst>
              <a:ext uri="{FF2B5EF4-FFF2-40B4-BE49-F238E27FC236}">
                <a16:creationId xmlns:a16="http://schemas.microsoft.com/office/drawing/2014/main" id="{A86E2199-B097-4AE0-A989-52C85F0658A1}"/>
              </a:ext>
            </a:extLst>
          </p:cNvPr>
          <p:cNvSpPr/>
          <p:nvPr/>
        </p:nvSpPr>
        <p:spPr>
          <a:xfrm>
            <a:off x="6491894" y="3276984"/>
            <a:ext cx="518763" cy="518763"/>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rtl="1"/>
            <a:endParaRPr lang="zh-CN" altLang="en-US">
              <a:cs typeface="B Nazanin" panose="00000700000000000000" pitchFamily="2" charset="-78"/>
            </a:endParaRPr>
          </a:p>
        </p:txBody>
      </p:sp>
      <p:sp>
        <p:nvSpPr>
          <p:cNvPr id="12" name="ïşḻïďê-Freeform 428">
            <a:extLst>
              <a:ext uri="{FF2B5EF4-FFF2-40B4-BE49-F238E27FC236}">
                <a16:creationId xmlns:a16="http://schemas.microsoft.com/office/drawing/2014/main" id="{C1636624-16BB-4E8C-9F49-D3FD0BCDC099}"/>
              </a:ext>
            </a:extLst>
          </p:cNvPr>
          <p:cNvSpPr/>
          <p:nvPr/>
        </p:nvSpPr>
        <p:spPr bwMode="auto">
          <a:xfrm>
            <a:off x="6599069" y="3389763"/>
            <a:ext cx="304414" cy="293205"/>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rtl="1"/>
            <a:endParaRPr lang="en-US" sz="7198">
              <a:cs typeface="B Nazanin" panose="00000700000000000000" pitchFamily="2" charset="-78"/>
            </a:endParaRPr>
          </a:p>
        </p:txBody>
      </p:sp>
      <p:sp>
        <p:nvSpPr>
          <p:cNvPr id="14" name="ïşḻïďê-Oval 24">
            <a:extLst>
              <a:ext uri="{FF2B5EF4-FFF2-40B4-BE49-F238E27FC236}">
                <a16:creationId xmlns:a16="http://schemas.microsoft.com/office/drawing/2014/main" id="{39A8CC82-9D8E-4222-A39E-0A05FDE48987}"/>
              </a:ext>
            </a:extLst>
          </p:cNvPr>
          <p:cNvSpPr/>
          <p:nvPr/>
        </p:nvSpPr>
        <p:spPr>
          <a:xfrm>
            <a:off x="4312618" y="3276984"/>
            <a:ext cx="518763" cy="518763"/>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rtl="1"/>
            <a:endParaRPr lang="zh-CN" altLang="en-US">
              <a:cs typeface="B Nazanin" panose="00000700000000000000" pitchFamily="2" charset="-78"/>
            </a:endParaRPr>
          </a:p>
        </p:txBody>
      </p:sp>
      <p:sp>
        <p:nvSpPr>
          <p:cNvPr id="15" name="ïşḻïďê-Freeform 70">
            <a:extLst>
              <a:ext uri="{FF2B5EF4-FFF2-40B4-BE49-F238E27FC236}">
                <a16:creationId xmlns:a16="http://schemas.microsoft.com/office/drawing/2014/main" id="{2EF7193C-2D5E-42A2-94F5-78D191AADBBA}"/>
              </a:ext>
            </a:extLst>
          </p:cNvPr>
          <p:cNvSpPr>
            <a:spLocks noEditPoints="1"/>
          </p:cNvSpPr>
          <p:nvPr/>
        </p:nvSpPr>
        <p:spPr bwMode="auto">
          <a:xfrm>
            <a:off x="4419793" y="3389763"/>
            <a:ext cx="304414" cy="293205"/>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6" h="6826">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vert="horz" wrap="square" lIns="288000"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defTabSz="1828343" rtl="1">
              <a:lnSpc>
                <a:spcPct val="150000"/>
              </a:lnSpc>
            </a:pPr>
            <a:endParaRPr lang="en-GB" sz="3599" kern="0">
              <a:solidFill>
                <a:sysClr val="windowText" lastClr="000000"/>
              </a:solidFill>
              <a:cs typeface="B Nazanin" panose="00000700000000000000" pitchFamily="2" charset="-78"/>
              <a:sym typeface="+mn-lt"/>
            </a:endParaRPr>
          </a:p>
        </p:txBody>
      </p:sp>
      <p:sp>
        <p:nvSpPr>
          <p:cNvPr id="17" name="ïşḻïďê-Oval 22">
            <a:extLst>
              <a:ext uri="{FF2B5EF4-FFF2-40B4-BE49-F238E27FC236}">
                <a16:creationId xmlns:a16="http://schemas.microsoft.com/office/drawing/2014/main" id="{0C367F07-910D-40CE-9EFA-4B858ACC5C9D}"/>
              </a:ext>
            </a:extLst>
          </p:cNvPr>
          <p:cNvSpPr/>
          <p:nvPr/>
        </p:nvSpPr>
        <p:spPr>
          <a:xfrm>
            <a:off x="2133343" y="3276984"/>
            <a:ext cx="518763" cy="518763"/>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rtl="1"/>
            <a:endParaRPr lang="zh-CN" altLang="en-US">
              <a:cs typeface="B Nazanin" panose="00000700000000000000" pitchFamily="2" charset="-78"/>
            </a:endParaRPr>
          </a:p>
        </p:txBody>
      </p:sp>
      <p:sp>
        <p:nvSpPr>
          <p:cNvPr id="18" name="ïşḻïďê-university7">
            <a:extLst>
              <a:ext uri="{FF2B5EF4-FFF2-40B4-BE49-F238E27FC236}">
                <a16:creationId xmlns:a16="http://schemas.microsoft.com/office/drawing/2014/main" id="{0AA4E944-E81D-4C34-98E5-2F6A43A77ADC}"/>
              </a:ext>
            </a:extLst>
          </p:cNvPr>
          <p:cNvSpPr/>
          <p:nvPr/>
        </p:nvSpPr>
        <p:spPr bwMode="auto">
          <a:xfrm>
            <a:off x="2240518" y="3389763"/>
            <a:ext cx="304414" cy="293205"/>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6"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rtl="1"/>
            <a:endParaRPr lang="zh-CN" altLang="en-US">
              <a:cs typeface="B Nazanin" panose="00000700000000000000" pitchFamily="2" charset="-78"/>
            </a:endParaRPr>
          </a:p>
        </p:txBody>
      </p:sp>
      <p:grpSp>
        <p:nvGrpSpPr>
          <p:cNvPr id="19" name="PA_组合 27">
            <a:extLst>
              <a:ext uri="{FF2B5EF4-FFF2-40B4-BE49-F238E27FC236}">
                <a16:creationId xmlns:a16="http://schemas.microsoft.com/office/drawing/2014/main" id="{5A6B4828-7981-43AD-9AE6-DAF94FB04414}"/>
              </a:ext>
            </a:extLst>
          </p:cNvPr>
          <p:cNvGrpSpPr/>
          <p:nvPr/>
        </p:nvGrpSpPr>
        <p:grpSpPr>
          <a:xfrm>
            <a:off x="1360685" y="3835807"/>
            <a:ext cx="2063640" cy="740355"/>
            <a:chOff x="251866" y="1847947"/>
            <a:chExt cx="3288629" cy="924899"/>
          </a:xfrm>
        </p:grpSpPr>
        <p:sp>
          <p:nvSpPr>
            <p:cNvPr id="20" name="ïşḻïďê-TextBox 5">
              <a:extLst>
                <a:ext uri="{FF2B5EF4-FFF2-40B4-BE49-F238E27FC236}">
                  <a16:creationId xmlns:a16="http://schemas.microsoft.com/office/drawing/2014/main" id="{7428141C-4502-4EDC-B4DD-63CB3A9FC95A}"/>
                </a:ext>
              </a:extLst>
            </p:cNvPr>
            <p:cNvSpPr txBox="1"/>
            <p:nvPr/>
          </p:nvSpPr>
          <p:spPr>
            <a:xfrm>
              <a:off x="251866" y="2295215"/>
              <a:ext cx="3288629" cy="477631"/>
            </a:xfrm>
            <a:prstGeom prst="rect">
              <a:avLst/>
            </a:prstGeom>
            <a:noFill/>
          </p:spPr>
          <p:txBody>
            <a:bodyPr wrap="square" lIns="0" tIns="0" rIns="0" bIns="0" rtlCol="0" anchor="ctr">
              <a:noAutofit/>
            </a:bodyPr>
            <a:lstStyle/>
            <a:p>
              <a:pPr algn="ctr" defTabSz="914378" rtl="1">
                <a:lnSpc>
                  <a:spcPct val="120000"/>
                </a:lnSpc>
                <a:spcBef>
                  <a:spcPct val="0"/>
                </a:spcBef>
                <a:defRPr/>
              </a:pPr>
              <a:r>
                <a:rPr lang="fa-IR" altLang="zh-CN" sz="1100" dirty="0">
                  <a:cs typeface="B Nazanin" panose="00000700000000000000" pitchFamily="2" charset="-78"/>
                  <a:sym typeface="+mn-lt"/>
                </a:rPr>
                <a:t>این قسمت از محتوا به عنوان یک مکان‌نمای طرح‌بندی متن نمایش داده می‌شود (توصیه می‌شود)</a:t>
              </a:r>
              <a:endParaRPr lang="en-US" altLang="zh-CN" sz="1100" dirty="0">
                <a:cs typeface="B Nazanin" panose="00000700000000000000" pitchFamily="2" charset="-78"/>
                <a:sym typeface="+mn-lt"/>
              </a:endParaRPr>
            </a:p>
          </p:txBody>
        </p:sp>
        <p:sp>
          <p:nvSpPr>
            <p:cNvPr id="21" name="ïşḻïďê-Rectangle 21">
              <a:extLst>
                <a:ext uri="{FF2B5EF4-FFF2-40B4-BE49-F238E27FC236}">
                  <a16:creationId xmlns:a16="http://schemas.microsoft.com/office/drawing/2014/main" id="{F5E805D7-AF3B-4617-B779-C63A9A26033B}"/>
                </a:ext>
              </a:extLst>
            </p:cNvPr>
            <p:cNvSpPr/>
            <p:nvPr/>
          </p:nvSpPr>
          <p:spPr>
            <a:xfrm>
              <a:off x="251866" y="1847947"/>
              <a:ext cx="3288629" cy="306375"/>
            </a:xfrm>
            <a:prstGeom prst="rect">
              <a:avLst/>
            </a:prstGeom>
          </p:spPr>
          <p:txBody>
            <a:bodyPr wrap="none" lIns="0" tIns="0" rIns="0" bIns="0" anchor="ctr">
              <a:normAutofit/>
            </a:bodyPr>
            <a:lstStyle/>
            <a:p>
              <a:pPr lvl="0" algn="ctr" defTabSz="914378" rtl="1">
                <a:spcBef>
                  <a:spcPct val="0"/>
                </a:spcBef>
                <a:defRPr/>
              </a:pPr>
              <a:r>
                <a:rPr lang="fa-IR" altLang="zh-CN" sz="1600" b="1" dirty="0">
                  <a:solidFill>
                    <a:schemeClr val="accent2"/>
                  </a:solidFill>
                  <a:cs typeface="B Nazanin" panose="00000700000000000000" pitchFamily="2" charset="-78"/>
                  <a:sym typeface="+mn-lt"/>
                </a:rPr>
                <a:t>از پیش تنظیم متن عنوان</a:t>
              </a:r>
              <a:endParaRPr lang="en-US" altLang="zh-CN" sz="1600" b="1" dirty="0">
                <a:solidFill>
                  <a:schemeClr val="accent2"/>
                </a:solidFill>
                <a:cs typeface="B Nazanin" panose="00000700000000000000" pitchFamily="2" charset="-78"/>
                <a:sym typeface="+mn-lt"/>
              </a:endParaRPr>
            </a:p>
          </p:txBody>
        </p:sp>
      </p:grpSp>
      <p:grpSp>
        <p:nvGrpSpPr>
          <p:cNvPr id="22" name="PA_组合 30">
            <a:extLst>
              <a:ext uri="{FF2B5EF4-FFF2-40B4-BE49-F238E27FC236}">
                <a16:creationId xmlns:a16="http://schemas.microsoft.com/office/drawing/2014/main" id="{B57659B9-429C-4C70-87FE-938472D6C583}"/>
              </a:ext>
            </a:extLst>
          </p:cNvPr>
          <p:cNvGrpSpPr/>
          <p:nvPr/>
        </p:nvGrpSpPr>
        <p:grpSpPr>
          <a:xfrm>
            <a:off x="5719675" y="3835807"/>
            <a:ext cx="2063640" cy="740355"/>
            <a:chOff x="128816" y="2076191"/>
            <a:chExt cx="3288629" cy="924899"/>
          </a:xfrm>
        </p:grpSpPr>
        <p:sp>
          <p:nvSpPr>
            <p:cNvPr id="23" name="ïşḻïďê-TextBox 5">
              <a:extLst>
                <a:ext uri="{FF2B5EF4-FFF2-40B4-BE49-F238E27FC236}">
                  <a16:creationId xmlns:a16="http://schemas.microsoft.com/office/drawing/2014/main" id="{AED9D0B0-EB54-428E-9F9D-58E3524A8B04}"/>
                </a:ext>
              </a:extLst>
            </p:cNvPr>
            <p:cNvSpPr txBox="1"/>
            <p:nvPr/>
          </p:nvSpPr>
          <p:spPr>
            <a:xfrm>
              <a:off x="128816" y="2523459"/>
              <a:ext cx="3288629" cy="477631"/>
            </a:xfrm>
            <a:prstGeom prst="rect">
              <a:avLst/>
            </a:prstGeom>
            <a:noFill/>
          </p:spPr>
          <p:txBody>
            <a:bodyPr wrap="square" lIns="0" tIns="0" rIns="0" bIns="0" rtlCol="0" anchor="ctr">
              <a:noAutofit/>
            </a:bodyPr>
            <a:lstStyle/>
            <a:p>
              <a:pPr algn="ctr" defTabSz="914378" rtl="1">
                <a:lnSpc>
                  <a:spcPct val="120000"/>
                </a:lnSpc>
                <a:spcBef>
                  <a:spcPct val="0"/>
                </a:spcBef>
                <a:defRPr/>
              </a:pPr>
              <a:r>
                <a:rPr lang="fa-IR" altLang="zh-CN" sz="1100" dirty="0">
                  <a:cs typeface="B Nazanin" panose="00000700000000000000" pitchFamily="2" charset="-78"/>
                  <a:sym typeface="+mn-lt"/>
                </a:rPr>
                <a:t>این قسمت از محتوا به عنوان یک مکان‌نمای طرح‌بندی متن نمایش داده می‌شود (توصیه می‌شود)</a:t>
              </a:r>
              <a:endParaRPr lang="en-US" altLang="zh-CN" sz="1100" dirty="0">
                <a:cs typeface="B Nazanin" panose="00000700000000000000" pitchFamily="2" charset="-78"/>
                <a:sym typeface="+mn-lt"/>
              </a:endParaRPr>
            </a:p>
          </p:txBody>
        </p:sp>
        <p:sp>
          <p:nvSpPr>
            <p:cNvPr id="24" name="ïşḻïďê-Rectangle 19">
              <a:extLst>
                <a:ext uri="{FF2B5EF4-FFF2-40B4-BE49-F238E27FC236}">
                  <a16:creationId xmlns:a16="http://schemas.microsoft.com/office/drawing/2014/main" id="{5FDE2D75-786E-4124-8591-BB1001E57176}"/>
                </a:ext>
              </a:extLst>
            </p:cNvPr>
            <p:cNvSpPr/>
            <p:nvPr/>
          </p:nvSpPr>
          <p:spPr>
            <a:xfrm>
              <a:off x="128816" y="2076191"/>
              <a:ext cx="3288629" cy="306375"/>
            </a:xfrm>
            <a:prstGeom prst="rect">
              <a:avLst/>
            </a:prstGeom>
          </p:spPr>
          <p:txBody>
            <a:bodyPr wrap="none" lIns="0" tIns="0" rIns="0" bIns="0" anchor="ctr">
              <a:normAutofit/>
            </a:bodyPr>
            <a:lstStyle/>
            <a:p>
              <a:pPr lvl="0" algn="ctr" defTabSz="914378" rtl="1">
                <a:spcBef>
                  <a:spcPct val="0"/>
                </a:spcBef>
                <a:defRPr/>
              </a:pPr>
              <a:r>
                <a:rPr lang="fa-IR" altLang="zh-CN" sz="1600" b="1" dirty="0">
                  <a:solidFill>
                    <a:schemeClr val="accent4"/>
                  </a:solidFill>
                  <a:cs typeface="B Nazanin" panose="00000700000000000000" pitchFamily="2" charset="-78"/>
                  <a:sym typeface="+mn-lt"/>
                </a:rPr>
                <a:t>از پیش تنظیم متن عنوان</a:t>
              </a:r>
              <a:endParaRPr lang="en-US" altLang="zh-CN" sz="1600" b="1" dirty="0">
                <a:solidFill>
                  <a:schemeClr val="accent4"/>
                </a:solidFill>
                <a:cs typeface="B Nazanin" panose="00000700000000000000" pitchFamily="2" charset="-78"/>
                <a:sym typeface="+mn-lt"/>
              </a:endParaRPr>
            </a:p>
          </p:txBody>
        </p:sp>
      </p:grpSp>
      <p:grpSp>
        <p:nvGrpSpPr>
          <p:cNvPr id="25" name="PA_组合 36">
            <a:extLst>
              <a:ext uri="{FF2B5EF4-FFF2-40B4-BE49-F238E27FC236}">
                <a16:creationId xmlns:a16="http://schemas.microsoft.com/office/drawing/2014/main" id="{BFDDF223-ECD8-426C-BF53-1B4634F0717F}"/>
              </a:ext>
            </a:extLst>
          </p:cNvPr>
          <p:cNvGrpSpPr/>
          <p:nvPr/>
        </p:nvGrpSpPr>
        <p:grpSpPr>
          <a:xfrm>
            <a:off x="3540180" y="3835807"/>
            <a:ext cx="2117768" cy="740355"/>
            <a:chOff x="251866" y="1847947"/>
            <a:chExt cx="3374888" cy="924899"/>
          </a:xfrm>
        </p:grpSpPr>
        <p:sp>
          <p:nvSpPr>
            <p:cNvPr id="26" name="ïşḻïďê-TextBox 5">
              <a:extLst>
                <a:ext uri="{FF2B5EF4-FFF2-40B4-BE49-F238E27FC236}">
                  <a16:creationId xmlns:a16="http://schemas.microsoft.com/office/drawing/2014/main" id="{51E0047F-F4E8-4052-B42A-EF5BA6272302}"/>
                </a:ext>
              </a:extLst>
            </p:cNvPr>
            <p:cNvSpPr txBox="1"/>
            <p:nvPr/>
          </p:nvSpPr>
          <p:spPr>
            <a:xfrm>
              <a:off x="251866" y="2295215"/>
              <a:ext cx="3288629" cy="477631"/>
            </a:xfrm>
            <a:prstGeom prst="rect">
              <a:avLst/>
            </a:prstGeom>
            <a:noFill/>
          </p:spPr>
          <p:txBody>
            <a:bodyPr wrap="square" lIns="0" tIns="0" rIns="0" bIns="0" rtlCol="0" anchor="ctr">
              <a:noAutofit/>
            </a:bodyPr>
            <a:lstStyle/>
            <a:p>
              <a:pPr algn="ctr" defTabSz="914378" rtl="1">
                <a:lnSpc>
                  <a:spcPct val="120000"/>
                </a:lnSpc>
                <a:spcBef>
                  <a:spcPct val="0"/>
                </a:spcBef>
                <a:defRPr/>
              </a:pPr>
              <a:r>
                <a:rPr lang="fa-IR" altLang="zh-CN" sz="1100" dirty="0">
                  <a:cs typeface="B Nazanin" panose="00000700000000000000" pitchFamily="2" charset="-78"/>
                  <a:sym typeface="+mn-lt"/>
                </a:rPr>
                <a:t>این قسمت از محتوا به عنوان یک مکان‌نمای طرح‌بندی متن نمایش داده می‌شود (توصیه می‌شود)</a:t>
              </a:r>
              <a:endParaRPr lang="en-US" altLang="zh-CN" sz="1100" dirty="0">
                <a:cs typeface="B Nazanin" panose="00000700000000000000" pitchFamily="2" charset="-78"/>
                <a:sym typeface="+mn-lt"/>
              </a:endParaRPr>
            </a:p>
          </p:txBody>
        </p:sp>
        <p:sp>
          <p:nvSpPr>
            <p:cNvPr id="27" name="ïşḻïďê-Rectangle 17">
              <a:extLst>
                <a:ext uri="{FF2B5EF4-FFF2-40B4-BE49-F238E27FC236}">
                  <a16:creationId xmlns:a16="http://schemas.microsoft.com/office/drawing/2014/main" id="{54490695-22E8-492F-A0DF-A1FE6B16D27E}"/>
                </a:ext>
              </a:extLst>
            </p:cNvPr>
            <p:cNvSpPr/>
            <p:nvPr/>
          </p:nvSpPr>
          <p:spPr>
            <a:xfrm>
              <a:off x="338125" y="1847947"/>
              <a:ext cx="3288629" cy="306375"/>
            </a:xfrm>
            <a:prstGeom prst="rect">
              <a:avLst/>
            </a:prstGeom>
          </p:spPr>
          <p:txBody>
            <a:bodyPr wrap="none" lIns="0" tIns="0" rIns="0" bIns="0" anchor="ctr">
              <a:normAutofit/>
            </a:bodyPr>
            <a:lstStyle/>
            <a:p>
              <a:pPr lvl="0" algn="ctr" defTabSz="914378" rtl="1">
                <a:spcBef>
                  <a:spcPct val="0"/>
                </a:spcBef>
                <a:defRPr/>
              </a:pPr>
              <a:r>
                <a:rPr lang="fa-IR" altLang="zh-CN" sz="1600" b="1" dirty="0">
                  <a:solidFill>
                    <a:schemeClr val="accent1"/>
                  </a:solidFill>
                  <a:cs typeface="B Nazanin" panose="00000700000000000000" pitchFamily="2" charset="-78"/>
                  <a:sym typeface="+mn-lt"/>
                </a:rPr>
                <a:t>از پیش تنظیم متن عنوان</a:t>
              </a:r>
              <a:endParaRPr lang="en-US" altLang="zh-CN" sz="1600" b="1" dirty="0">
                <a:solidFill>
                  <a:schemeClr val="accent1"/>
                </a:solidFill>
                <a:cs typeface="B Nazanin" panose="00000700000000000000" pitchFamily="2" charset="-78"/>
                <a:sym typeface="+mn-lt"/>
              </a:endParaRPr>
            </a:p>
          </p:txBody>
        </p:sp>
      </p:grpSp>
      <p:sp>
        <p:nvSpPr>
          <p:cNvPr id="28" name="ïşḻïďê-PA_圆角矩形 39">
            <a:extLst>
              <a:ext uri="{FF2B5EF4-FFF2-40B4-BE49-F238E27FC236}">
                <a16:creationId xmlns:a16="http://schemas.microsoft.com/office/drawing/2014/main" id="{837A100C-B8A6-4A95-8A46-19C3CDD8678F}"/>
              </a:ext>
            </a:extLst>
          </p:cNvPr>
          <p:cNvSpPr/>
          <p:nvPr/>
        </p:nvSpPr>
        <p:spPr>
          <a:xfrm>
            <a:off x="1960422" y="1700941"/>
            <a:ext cx="864606" cy="338492"/>
          </a:xfrm>
          <a:prstGeom prst="roundRect">
            <a:avLst>
              <a:gd name="adj" fmla="val 136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rtl="1"/>
            <a:r>
              <a:rPr lang="fa-IR" altLang="zh-CN" sz="1400" dirty="0">
                <a:cs typeface="B Nazanin" panose="00000700000000000000" pitchFamily="2" charset="-78"/>
              </a:rPr>
              <a:t>کلید واژه ها</a:t>
            </a:r>
            <a:endParaRPr lang="zh-CN" altLang="en-US" sz="1400" dirty="0">
              <a:cs typeface="B Nazanin" panose="00000700000000000000" pitchFamily="2" charset="-78"/>
            </a:endParaRPr>
          </a:p>
        </p:txBody>
      </p:sp>
      <p:sp>
        <p:nvSpPr>
          <p:cNvPr id="29" name="ïşḻïďê-PA_圆角矩形 40">
            <a:extLst>
              <a:ext uri="{FF2B5EF4-FFF2-40B4-BE49-F238E27FC236}">
                <a16:creationId xmlns:a16="http://schemas.microsoft.com/office/drawing/2014/main" id="{E7BBBEDD-02D4-41B7-9409-63B9DB1F2917}"/>
              </a:ext>
            </a:extLst>
          </p:cNvPr>
          <p:cNvSpPr/>
          <p:nvPr/>
        </p:nvSpPr>
        <p:spPr>
          <a:xfrm>
            <a:off x="4139697" y="1700941"/>
            <a:ext cx="864606" cy="338492"/>
          </a:xfrm>
          <a:prstGeom prst="roundRect">
            <a:avLst>
              <a:gd name="adj" fmla="val 136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rtl="1"/>
            <a:r>
              <a:rPr lang="fa-IR" altLang="zh-CN" sz="1400" dirty="0">
                <a:cs typeface="B Nazanin" panose="00000700000000000000" pitchFamily="2" charset="-78"/>
              </a:rPr>
              <a:t>کلید واژه ها</a:t>
            </a:r>
            <a:endParaRPr lang="zh-CN" altLang="en-US" sz="1400" dirty="0">
              <a:cs typeface="B Nazanin" panose="00000700000000000000" pitchFamily="2" charset="-78"/>
            </a:endParaRPr>
          </a:p>
        </p:txBody>
      </p:sp>
      <p:sp>
        <p:nvSpPr>
          <p:cNvPr id="30" name="ïşḻïďê-PA_圆角矩形 41">
            <a:extLst>
              <a:ext uri="{FF2B5EF4-FFF2-40B4-BE49-F238E27FC236}">
                <a16:creationId xmlns:a16="http://schemas.microsoft.com/office/drawing/2014/main" id="{435D5787-67E9-4E9F-BADA-311CA01470B7}"/>
              </a:ext>
            </a:extLst>
          </p:cNvPr>
          <p:cNvSpPr/>
          <p:nvPr/>
        </p:nvSpPr>
        <p:spPr>
          <a:xfrm>
            <a:off x="6318973" y="1700941"/>
            <a:ext cx="864606" cy="338492"/>
          </a:xfrm>
          <a:prstGeom prst="roundRect">
            <a:avLst>
              <a:gd name="adj" fmla="val 1369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rtl="1"/>
            <a:r>
              <a:rPr lang="fa-IR" altLang="zh-CN" sz="1400" dirty="0">
                <a:cs typeface="B Nazanin" panose="00000700000000000000" pitchFamily="2" charset="-78"/>
              </a:rPr>
              <a:t>کلید واژه ها</a:t>
            </a:r>
            <a:endParaRPr lang="zh-CN" altLang="en-US" sz="1400" dirty="0">
              <a:cs typeface="B Nazanin" panose="00000700000000000000" pitchFamily="2" charset="-78"/>
            </a:endParaRPr>
          </a:p>
        </p:txBody>
      </p:sp>
    </p:spTree>
    <p:extLst>
      <p:ext uri="{BB962C8B-B14F-4D97-AF65-F5344CB8AC3E}">
        <p14:creationId xmlns:p14="http://schemas.microsoft.com/office/powerpoint/2010/main" val="41359489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42C19E-9193-4463-B315-4F3C7A27B413}"/>
              </a:ext>
            </a:extLst>
          </p:cNvPr>
          <p:cNvSpPr>
            <a:spLocks noGrp="1"/>
          </p:cNvSpPr>
          <p:nvPr>
            <p:ph type="title"/>
          </p:nvPr>
        </p:nvSpPr>
        <p:spPr/>
        <p:txBody>
          <a:bodyPr/>
          <a:lstStyle/>
          <a:p>
            <a:pPr rtl="1"/>
            <a:r>
              <a:rPr lang="fa-IR" dirty="0">
                <a:cs typeface="B Nazanin" panose="00000700000000000000" pitchFamily="2" charset="-78"/>
              </a:rPr>
              <a:t>عنوان درج</a:t>
            </a:r>
            <a:r>
              <a:rPr lang="es-PE" dirty="0">
                <a:cs typeface="B Nazanin" panose="00000700000000000000" pitchFamily="2" charset="-78"/>
              </a:rPr>
              <a:t>Haga </a:t>
            </a:r>
            <a:r>
              <a:rPr lang="fa-IR" dirty="0">
                <a:cs typeface="B Nazanin" panose="00000700000000000000" pitchFamily="2" charset="-78"/>
              </a:rPr>
              <a:t>کلیک کنید</a:t>
            </a:r>
            <a:endParaRPr lang="es-PE" dirty="0">
              <a:cs typeface="B Nazanin" panose="00000700000000000000" pitchFamily="2" charset="-78"/>
            </a:endParaRPr>
          </a:p>
        </p:txBody>
      </p:sp>
      <p:sp>
        <p:nvSpPr>
          <p:cNvPr id="3" name="Rectangle 7">
            <a:extLst>
              <a:ext uri="{FF2B5EF4-FFF2-40B4-BE49-F238E27FC236}">
                <a16:creationId xmlns:a16="http://schemas.microsoft.com/office/drawing/2014/main" id="{8139E97F-C5E1-4334-861F-2CE77C71C5EA}"/>
              </a:ext>
            </a:extLst>
          </p:cNvPr>
          <p:cNvSpPr>
            <a:spLocks noChangeArrowheads="1"/>
          </p:cNvSpPr>
          <p:nvPr/>
        </p:nvSpPr>
        <p:spPr bwMode="auto">
          <a:xfrm>
            <a:off x="0" y="2457571"/>
            <a:ext cx="9079602" cy="17873"/>
          </a:xfrm>
          <a:prstGeom prst="rect">
            <a:avLst/>
          </a:prstGeom>
          <a:solidFill>
            <a:schemeClr val="bg1">
              <a:lumMod val="65000"/>
            </a:schemeClr>
          </a:solidFill>
          <a:ln>
            <a:noFill/>
          </a:ln>
        </p:spPr>
        <p:txBody>
          <a:bodyPr/>
          <a:lstStyle/>
          <a:p>
            <a:pPr algn="r" rtl="1" eaLnBrk="1" hangingPunct="1"/>
            <a:endParaRPr lang="zh-CN" altLang="zh-CN" sz="2400">
              <a:cs typeface="B Nazanin" panose="00000700000000000000" pitchFamily="2" charset="-78"/>
            </a:endParaRPr>
          </a:p>
        </p:txBody>
      </p:sp>
      <p:grpSp>
        <p:nvGrpSpPr>
          <p:cNvPr id="4" name="组合 2">
            <a:extLst>
              <a:ext uri="{FF2B5EF4-FFF2-40B4-BE49-F238E27FC236}">
                <a16:creationId xmlns:a16="http://schemas.microsoft.com/office/drawing/2014/main" id="{765B1E55-39D7-40AD-93AD-174680E57685}"/>
              </a:ext>
            </a:extLst>
          </p:cNvPr>
          <p:cNvGrpSpPr/>
          <p:nvPr/>
        </p:nvGrpSpPr>
        <p:grpSpPr>
          <a:xfrm>
            <a:off x="1733213" y="1843990"/>
            <a:ext cx="153691" cy="698703"/>
            <a:chOff x="1745505" y="2220491"/>
            <a:chExt cx="154781" cy="703659"/>
          </a:xfrm>
        </p:grpSpPr>
        <p:sp>
          <p:nvSpPr>
            <p:cNvPr id="5" name="Rectangle 6">
              <a:extLst>
                <a:ext uri="{FF2B5EF4-FFF2-40B4-BE49-F238E27FC236}">
                  <a16:creationId xmlns:a16="http://schemas.microsoft.com/office/drawing/2014/main" id="{72C97EB7-12B9-4130-B069-1F2B3BC5D904}"/>
                </a:ext>
              </a:extLst>
            </p:cNvPr>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algn="r" rtl="1" eaLnBrk="1" hangingPunct="1"/>
              <a:endParaRPr lang="zh-CN" altLang="zh-CN" sz="2400">
                <a:cs typeface="B Nazanin" panose="00000700000000000000" pitchFamily="2" charset="-78"/>
              </a:endParaRPr>
            </a:p>
          </p:txBody>
        </p:sp>
        <p:sp>
          <p:nvSpPr>
            <p:cNvPr id="6" name="Oval 8">
              <a:extLst>
                <a:ext uri="{FF2B5EF4-FFF2-40B4-BE49-F238E27FC236}">
                  <a16:creationId xmlns:a16="http://schemas.microsoft.com/office/drawing/2014/main" id="{A09CA2A3-F4E3-40AC-BB91-2E6A2DA30624}"/>
                </a:ext>
              </a:extLst>
            </p:cNvPr>
            <p:cNvSpPr>
              <a:spLocks noChangeArrowheads="1"/>
            </p:cNvSpPr>
            <p:nvPr/>
          </p:nvSpPr>
          <p:spPr bwMode="auto">
            <a:xfrm>
              <a:off x="1745505" y="2768178"/>
              <a:ext cx="154781" cy="155972"/>
            </a:xfrm>
            <a:prstGeom prst="ellipse">
              <a:avLst/>
            </a:prstGeom>
            <a:solidFill>
              <a:srgbClr val="4C5D86"/>
            </a:solidFill>
            <a:ln>
              <a:noFill/>
            </a:ln>
          </p:spPr>
          <p:txBody>
            <a:bodyPr/>
            <a:lstStyle/>
            <a:p>
              <a:pPr algn="r" rtl="1" eaLnBrk="1" hangingPunct="1"/>
              <a:endParaRPr lang="zh-CN" altLang="zh-CN" sz="2400">
                <a:cs typeface="B Nazanin" panose="00000700000000000000" pitchFamily="2" charset="-78"/>
              </a:endParaRPr>
            </a:p>
          </p:txBody>
        </p:sp>
      </p:grpSp>
      <p:grpSp>
        <p:nvGrpSpPr>
          <p:cNvPr id="7" name="组合 4">
            <a:extLst>
              <a:ext uri="{FF2B5EF4-FFF2-40B4-BE49-F238E27FC236}">
                <a16:creationId xmlns:a16="http://schemas.microsoft.com/office/drawing/2014/main" id="{878A1D86-E6B2-4004-A4C7-0C8E28A3AB81}"/>
              </a:ext>
            </a:extLst>
          </p:cNvPr>
          <p:cNvGrpSpPr/>
          <p:nvPr/>
        </p:nvGrpSpPr>
        <p:grpSpPr>
          <a:xfrm>
            <a:off x="2972373" y="2387819"/>
            <a:ext cx="153691" cy="698704"/>
            <a:chOff x="2993454" y="2768178"/>
            <a:chExt cx="154781" cy="703660"/>
          </a:xfrm>
        </p:grpSpPr>
        <p:sp>
          <p:nvSpPr>
            <p:cNvPr id="8" name="Rectangle 5">
              <a:extLst>
                <a:ext uri="{FF2B5EF4-FFF2-40B4-BE49-F238E27FC236}">
                  <a16:creationId xmlns:a16="http://schemas.microsoft.com/office/drawing/2014/main" id="{0986FCAE-5FFE-4E0D-BE43-80F1A335E66D}"/>
                </a:ext>
              </a:extLst>
            </p:cNvPr>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algn="r" rtl="1" eaLnBrk="1" hangingPunct="1"/>
              <a:endParaRPr lang="zh-CN" altLang="zh-CN" sz="2400">
                <a:cs typeface="B Nazanin" panose="00000700000000000000" pitchFamily="2" charset="-78"/>
              </a:endParaRPr>
            </a:p>
          </p:txBody>
        </p:sp>
        <p:sp>
          <p:nvSpPr>
            <p:cNvPr id="9" name="Oval 14">
              <a:extLst>
                <a:ext uri="{FF2B5EF4-FFF2-40B4-BE49-F238E27FC236}">
                  <a16:creationId xmlns:a16="http://schemas.microsoft.com/office/drawing/2014/main" id="{1AB05E70-1899-43D8-8CA5-A0E8ACECF5C8}"/>
                </a:ext>
              </a:extLst>
            </p:cNvPr>
            <p:cNvSpPr>
              <a:spLocks noChangeArrowheads="1"/>
            </p:cNvSpPr>
            <p:nvPr/>
          </p:nvSpPr>
          <p:spPr bwMode="auto">
            <a:xfrm>
              <a:off x="2993454" y="2768178"/>
              <a:ext cx="154781" cy="155972"/>
            </a:xfrm>
            <a:prstGeom prst="ellipse">
              <a:avLst/>
            </a:prstGeom>
            <a:solidFill>
              <a:srgbClr val="8EC142"/>
            </a:solidFill>
            <a:ln>
              <a:noFill/>
            </a:ln>
          </p:spPr>
          <p:txBody>
            <a:bodyPr/>
            <a:lstStyle/>
            <a:p>
              <a:pPr algn="r" rtl="1" eaLnBrk="1" hangingPunct="1"/>
              <a:endParaRPr lang="zh-CN" altLang="zh-CN" sz="2400">
                <a:cs typeface="B Nazanin" panose="00000700000000000000" pitchFamily="2" charset="-78"/>
              </a:endParaRPr>
            </a:p>
          </p:txBody>
        </p:sp>
      </p:grpSp>
      <p:grpSp>
        <p:nvGrpSpPr>
          <p:cNvPr id="10" name="组合 6">
            <a:extLst>
              <a:ext uri="{FF2B5EF4-FFF2-40B4-BE49-F238E27FC236}">
                <a16:creationId xmlns:a16="http://schemas.microsoft.com/office/drawing/2014/main" id="{12F83935-63C3-4379-BD51-0F53ECCDB3E9}"/>
              </a:ext>
            </a:extLst>
          </p:cNvPr>
          <p:cNvGrpSpPr/>
          <p:nvPr/>
        </p:nvGrpSpPr>
        <p:grpSpPr>
          <a:xfrm>
            <a:off x="4036215" y="1843990"/>
            <a:ext cx="154874" cy="698703"/>
            <a:chOff x="4064842" y="2220491"/>
            <a:chExt cx="155972" cy="703659"/>
          </a:xfrm>
        </p:grpSpPr>
        <p:sp>
          <p:nvSpPr>
            <p:cNvPr id="11" name="Rectangle 17">
              <a:extLst>
                <a:ext uri="{FF2B5EF4-FFF2-40B4-BE49-F238E27FC236}">
                  <a16:creationId xmlns:a16="http://schemas.microsoft.com/office/drawing/2014/main" id="{AACC5927-2EEE-43BB-A050-972959B508EF}"/>
                </a:ext>
              </a:extLst>
            </p:cNvPr>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algn="r" rtl="1" eaLnBrk="1" hangingPunct="1"/>
              <a:endParaRPr lang="zh-CN" altLang="zh-CN" sz="2400">
                <a:cs typeface="B Nazanin" panose="00000700000000000000" pitchFamily="2" charset="-78"/>
              </a:endParaRPr>
            </a:p>
          </p:txBody>
        </p:sp>
        <p:sp>
          <p:nvSpPr>
            <p:cNvPr id="12" name="Oval 18">
              <a:extLst>
                <a:ext uri="{FF2B5EF4-FFF2-40B4-BE49-F238E27FC236}">
                  <a16:creationId xmlns:a16="http://schemas.microsoft.com/office/drawing/2014/main" id="{9120BCDE-9ACE-49D2-B4EA-08461E0B2BA1}"/>
                </a:ext>
              </a:extLst>
            </p:cNvPr>
            <p:cNvSpPr>
              <a:spLocks noChangeArrowheads="1"/>
            </p:cNvSpPr>
            <p:nvPr/>
          </p:nvSpPr>
          <p:spPr bwMode="auto">
            <a:xfrm>
              <a:off x="4064842" y="2768178"/>
              <a:ext cx="155972" cy="155972"/>
            </a:xfrm>
            <a:prstGeom prst="ellipse">
              <a:avLst/>
            </a:prstGeom>
            <a:solidFill>
              <a:srgbClr val="F39C11"/>
            </a:solidFill>
            <a:ln>
              <a:noFill/>
            </a:ln>
          </p:spPr>
          <p:txBody>
            <a:bodyPr/>
            <a:lstStyle/>
            <a:p>
              <a:pPr algn="r" rtl="1" eaLnBrk="1" hangingPunct="1"/>
              <a:endParaRPr lang="zh-CN" altLang="zh-CN" sz="2400">
                <a:cs typeface="B Nazanin" panose="00000700000000000000" pitchFamily="2" charset="-78"/>
              </a:endParaRPr>
            </a:p>
          </p:txBody>
        </p:sp>
      </p:grpSp>
      <p:grpSp>
        <p:nvGrpSpPr>
          <p:cNvPr id="13" name="组合 8">
            <a:extLst>
              <a:ext uri="{FF2B5EF4-FFF2-40B4-BE49-F238E27FC236}">
                <a16:creationId xmlns:a16="http://schemas.microsoft.com/office/drawing/2014/main" id="{B6EE9C8F-B8C8-4471-AE49-126AAF3CC739}"/>
              </a:ext>
            </a:extLst>
          </p:cNvPr>
          <p:cNvGrpSpPr/>
          <p:nvPr/>
        </p:nvGrpSpPr>
        <p:grpSpPr>
          <a:xfrm>
            <a:off x="5155722" y="2387819"/>
            <a:ext cx="154874" cy="698704"/>
            <a:chOff x="5192289" y="2768178"/>
            <a:chExt cx="155972" cy="703660"/>
          </a:xfrm>
        </p:grpSpPr>
        <p:sp>
          <p:nvSpPr>
            <p:cNvPr id="14" name="Rectangle 16">
              <a:extLst>
                <a:ext uri="{FF2B5EF4-FFF2-40B4-BE49-F238E27FC236}">
                  <a16:creationId xmlns:a16="http://schemas.microsoft.com/office/drawing/2014/main" id="{DDF998BD-3BD5-4059-819E-003502F4C1B3}"/>
                </a:ext>
              </a:extLst>
            </p:cNvPr>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algn="r" rtl="1" eaLnBrk="1" hangingPunct="1"/>
              <a:endParaRPr lang="zh-CN" altLang="zh-CN" sz="2400">
                <a:cs typeface="B Nazanin" panose="00000700000000000000" pitchFamily="2" charset="-78"/>
              </a:endParaRPr>
            </a:p>
          </p:txBody>
        </p:sp>
        <p:sp>
          <p:nvSpPr>
            <p:cNvPr id="15" name="Oval 19">
              <a:extLst>
                <a:ext uri="{FF2B5EF4-FFF2-40B4-BE49-F238E27FC236}">
                  <a16:creationId xmlns:a16="http://schemas.microsoft.com/office/drawing/2014/main" id="{C6B899F8-EEE9-49A2-8F40-D79DC8E76414}"/>
                </a:ext>
              </a:extLst>
            </p:cNvPr>
            <p:cNvSpPr>
              <a:spLocks noChangeArrowheads="1"/>
            </p:cNvSpPr>
            <p:nvPr/>
          </p:nvSpPr>
          <p:spPr bwMode="auto">
            <a:xfrm>
              <a:off x="5192289" y="2768178"/>
              <a:ext cx="155972" cy="155972"/>
            </a:xfrm>
            <a:prstGeom prst="ellipse">
              <a:avLst/>
            </a:prstGeom>
            <a:solidFill>
              <a:srgbClr val="C1392B"/>
            </a:solidFill>
            <a:ln>
              <a:noFill/>
            </a:ln>
          </p:spPr>
          <p:txBody>
            <a:bodyPr/>
            <a:lstStyle/>
            <a:p>
              <a:pPr algn="r" rtl="1" eaLnBrk="1" hangingPunct="1"/>
              <a:endParaRPr lang="zh-CN" altLang="zh-CN" sz="2400">
                <a:cs typeface="B Nazanin" panose="00000700000000000000" pitchFamily="2" charset="-78"/>
              </a:endParaRPr>
            </a:p>
          </p:txBody>
        </p:sp>
      </p:grpSp>
      <p:grpSp>
        <p:nvGrpSpPr>
          <p:cNvPr id="16" name="组合 10">
            <a:extLst>
              <a:ext uri="{FF2B5EF4-FFF2-40B4-BE49-F238E27FC236}">
                <a16:creationId xmlns:a16="http://schemas.microsoft.com/office/drawing/2014/main" id="{F8A978F5-EAE7-4CAB-9268-1ED71B312769}"/>
              </a:ext>
            </a:extLst>
          </p:cNvPr>
          <p:cNvGrpSpPr/>
          <p:nvPr/>
        </p:nvGrpSpPr>
        <p:grpSpPr>
          <a:xfrm>
            <a:off x="6225599" y="1843990"/>
            <a:ext cx="154874" cy="698703"/>
            <a:chOff x="6269755" y="2220491"/>
            <a:chExt cx="155972" cy="703659"/>
          </a:xfrm>
        </p:grpSpPr>
        <p:sp>
          <p:nvSpPr>
            <p:cNvPr id="17" name="Rectangle 267">
              <a:extLst>
                <a:ext uri="{FF2B5EF4-FFF2-40B4-BE49-F238E27FC236}">
                  <a16:creationId xmlns:a16="http://schemas.microsoft.com/office/drawing/2014/main" id="{B0F7FF67-78CE-47E4-B1D8-27CC23D45F65}"/>
                </a:ext>
              </a:extLst>
            </p:cNvPr>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algn="r" rtl="1" eaLnBrk="1" hangingPunct="1"/>
              <a:endParaRPr lang="zh-CN" altLang="zh-CN" sz="2400">
                <a:cs typeface="B Nazanin" panose="00000700000000000000" pitchFamily="2" charset="-78"/>
              </a:endParaRPr>
            </a:p>
          </p:txBody>
        </p:sp>
        <p:sp>
          <p:nvSpPr>
            <p:cNvPr id="18" name="Oval 268">
              <a:extLst>
                <a:ext uri="{FF2B5EF4-FFF2-40B4-BE49-F238E27FC236}">
                  <a16:creationId xmlns:a16="http://schemas.microsoft.com/office/drawing/2014/main" id="{B024DC9E-8662-45BA-B6B4-DE48B4C75EB0}"/>
                </a:ext>
              </a:extLst>
            </p:cNvPr>
            <p:cNvSpPr>
              <a:spLocks noChangeArrowheads="1"/>
            </p:cNvSpPr>
            <p:nvPr/>
          </p:nvSpPr>
          <p:spPr bwMode="auto">
            <a:xfrm>
              <a:off x="6269755" y="2768178"/>
              <a:ext cx="155972" cy="155972"/>
            </a:xfrm>
            <a:prstGeom prst="ellipse">
              <a:avLst/>
            </a:prstGeom>
            <a:solidFill>
              <a:srgbClr val="4C5D86"/>
            </a:solidFill>
            <a:ln>
              <a:noFill/>
            </a:ln>
          </p:spPr>
          <p:txBody>
            <a:bodyPr/>
            <a:lstStyle/>
            <a:p>
              <a:pPr algn="r" rtl="1" eaLnBrk="1" hangingPunct="1"/>
              <a:endParaRPr lang="zh-CN" altLang="zh-CN" sz="2400">
                <a:cs typeface="B Nazanin" panose="00000700000000000000" pitchFamily="2" charset="-78"/>
              </a:endParaRPr>
            </a:p>
          </p:txBody>
        </p:sp>
      </p:grpSp>
      <p:grpSp>
        <p:nvGrpSpPr>
          <p:cNvPr id="19" name="组合 12">
            <a:extLst>
              <a:ext uri="{FF2B5EF4-FFF2-40B4-BE49-F238E27FC236}">
                <a16:creationId xmlns:a16="http://schemas.microsoft.com/office/drawing/2014/main" id="{41B90957-AE44-45C9-90F9-C7D0BDF23348}"/>
              </a:ext>
            </a:extLst>
          </p:cNvPr>
          <p:cNvGrpSpPr/>
          <p:nvPr/>
        </p:nvGrpSpPr>
        <p:grpSpPr>
          <a:xfrm>
            <a:off x="7603353" y="2387819"/>
            <a:ext cx="154874" cy="698704"/>
            <a:chOff x="7657280" y="2768178"/>
            <a:chExt cx="155972" cy="703660"/>
          </a:xfrm>
        </p:grpSpPr>
        <p:sp>
          <p:nvSpPr>
            <p:cNvPr id="20" name="Rectangle 266">
              <a:extLst>
                <a:ext uri="{FF2B5EF4-FFF2-40B4-BE49-F238E27FC236}">
                  <a16:creationId xmlns:a16="http://schemas.microsoft.com/office/drawing/2014/main" id="{4D3EB0E1-E7AB-4D3F-9416-AA0D4300EAD2}"/>
                </a:ext>
              </a:extLst>
            </p:cNvPr>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algn="r" rtl="1" eaLnBrk="1" hangingPunct="1"/>
              <a:endParaRPr lang="zh-CN" altLang="zh-CN" sz="2400">
                <a:cs typeface="B Nazanin" panose="00000700000000000000" pitchFamily="2" charset="-78"/>
              </a:endParaRPr>
            </a:p>
          </p:txBody>
        </p:sp>
        <p:sp>
          <p:nvSpPr>
            <p:cNvPr id="21" name="Oval 270">
              <a:extLst>
                <a:ext uri="{FF2B5EF4-FFF2-40B4-BE49-F238E27FC236}">
                  <a16:creationId xmlns:a16="http://schemas.microsoft.com/office/drawing/2014/main" id="{505CAAC9-F8EB-4885-B38C-8FFEB90A9482}"/>
                </a:ext>
              </a:extLst>
            </p:cNvPr>
            <p:cNvSpPr>
              <a:spLocks noChangeArrowheads="1"/>
            </p:cNvSpPr>
            <p:nvPr/>
          </p:nvSpPr>
          <p:spPr bwMode="auto">
            <a:xfrm>
              <a:off x="7657280" y="2768178"/>
              <a:ext cx="155972" cy="155972"/>
            </a:xfrm>
            <a:prstGeom prst="ellipse">
              <a:avLst/>
            </a:prstGeom>
            <a:solidFill>
              <a:srgbClr val="8EC142"/>
            </a:solidFill>
            <a:ln>
              <a:noFill/>
            </a:ln>
          </p:spPr>
          <p:txBody>
            <a:bodyPr/>
            <a:lstStyle/>
            <a:p>
              <a:pPr algn="r" rtl="1" eaLnBrk="1" hangingPunct="1"/>
              <a:endParaRPr lang="zh-CN" altLang="zh-CN" sz="2400">
                <a:cs typeface="B Nazanin" panose="00000700000000000000" pitchFamily="2" charset="-78"/>
              </a:endParaRPr>
            </a:p>
          </p:txBody>
        </p:sp>
      </p:grpSp>
      <p:grpSp>
        <p:nvGrpSpPr>
          <p:cNvPr id="22" name="组合 3">
            <a:extLst>
              <a:ext uri="{FF2B5EF4-FFF2-40B4-BE49-F238E27FC236}">
                <a16:creationId xmlns:a16="http://schemas.microsoft.com/office/drawing/2014/main" id="{BAD1B318-C403-4C17-B14A-19017DEEFF2C}"/>
              </a:ext>
            </a:extLst>
          </p:cNvPr>
          <p:cNvGrpSpPr/>
          <p:nvPr/>
        </p:nvGrpSpPr>
        <p:grpSpPr>
          <a:xfrm>
            <a:off x="1578341" y="1559072"/>
            <a:ext cx="463438" cy="523208"/>
            <a:chOff x="1589534" y="1933550"/>
            <a:chExt cx="466725" cy="526918"/>
          </a:xfrm>
        </p:grpSpPr>
        <p:sp>
          <p:nvSpPr>
            <p:cNvPr id="23" name="Oval 13">
              <a:extLst>
                <a:ext uri="{FF2B5EF4-FFF2-40B4-BE49-F238E27FC236}">
                  <a16:creationId xmlns:a16="http://schemas.microsoft.com/office/drawing/2014/main" id="{B9BA42D2-2CD1-464D-8CC5-9D87EE112F00}"/>
                </a:ext>
              </a:extLst>
            </p:cNvPr>
            <p:cNvSpPr>
              <a:spLocks noChangeArrowheads="1"/>
            </p:cNvSpPr>
            <p:nvPr/>
          </p:nvSpPr>
          <p:spPr bwMode="auto">
            <a:xfrm>
              <a:off x="1589534" y="1985937"/>
              <a:ext cx="466725" cy="469106"/>
            </a:xfrm>
            <a:prstGeom prst="ellipse">
              <a:avLst/>
            </a:prstGeom>
            <a:solidFill>
              <a:srgbClr val="4C5D86"/>
            </a:solidFill>
            <a:ln>
              <a:noFill/>
            </a:ln>
          </p:spPr>
          <p:txBody>
            <a:bodyPr/>
            <a:lstStyle/>
            <a:p>
              <a:pPr algn="r" rtl="1" eaLnBrk="1" hangingPunct="1"/>
              <a:endParaRPr lang="zh-CN" altLang="zh-CN" sz="2800">
                <a:cs typeface="B Nazanin" panose="00000700000000000000" pitchFamily="2" charset="-78"/>
              </a:endParaRPr>
            </a:p>
          </p:txBody>
        </p:sp>
        <p:sp>
          <p:nvSpPr>
            <p:cNvPr id="24" name="Rectangle 33">
              <a:extLst>
                <a:ext uri="{FF2B5EF4-FFF2-40B4-BE49-F238E27FC236}">
                  <a16:creationId xmlns:a16="http://schemas.microsoft.com/office/drawing/2014/main" id="{31324273-975A-4B37-AB80-F216671FE433}"/>
                </a:ext>
              </a:extLst>
            </p:cNvPr>
            <p:cNvSpPr>
              <a:spLocks noChangeArrowheads="1"/>
            </p:cNvSpPr>
            <p:nvPr/>
          </p:nvSpPr>
          <p:spPr bwMode="auto">
            <a:xfrm>
              <a:off x="1649065" y="1933550"/>
              <a:ext cx="365148" cy="52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p>
              <a:pPr algn="r" rtl="1" eaLnBrk="1" hangingPunct="1"/>
              <a:r>
                <a:rPr lang="id-ID" sz="2800" b="1">
                  <a:solidFill>
                    <a:schemeClr val="bg1"/>
                  </a:solidFill>
                  <a:latin typeface="Raleway" pitchFamily="34" charset="0"/>
                  <a:cs typeface="B Nazanin" panose="00000700000000000000" pitchFamily="2" charset="-78"/>
                </a:rPr>
                <a:t>1</a:t>
              </a:r>
              <a:endParaRPr lang="en-US" altLang="zh-CN" sz="2800" b="1">
                <a:solidFill>
                  <a:schemeClr val="bg1"/>
                </a:solidFill>
                <a:latin typeface="Raleway" pitchFamily="34" charset="0"/>
                <a:cs typeface="B Nazanin" panose="00000700000000000000" pitchFamily="2" charset="-78"/>
              </a:endParaRPr>
            </a:p>
          </p:txBody>
        </p:sp>
      </p:grpSp>
      <p:grpSp>
        <p:nvGrpSpPr>
          <p:cNvPr id="25" name="组合 7">
            <a:extLst>
              <a:ext uri="{FF2B5EF4-FFF2-40B4-BE49-F238E27FC236}">
                <a16:creationId xmlns:a16="http://schemas.microsoft.com/office/drawing/2014/main" id="{AA9176C7-D7E0-42C2-9C6F-C3C40C7FEB60}"/>
              </a:ext>
            </a:extLst>
          </p:cNvPr>
          <p:cNvGrpSpPr/>
          <p:nvPr/>
        </p:nvGrpSpPr>
        <p:grpSpPr>
          <a:xfrm>
            <a:off x="3882519" y="1568530"/>
            <a:ext cx="470299" cy="523208"/>
            <a:chOff x="3910061" y="1943075"/>
            <a:chExt cx="473635" cy="526918"/>
          </a:xfrm>
        </p:grpSpPr>
        <p:sp>
          <p:nvSpPr>
            <p:cNvPr id="26" name="Oval 20">
              <a:extLst>
                <a:ext uri="{FF2B5EF4-FFF2-40B4-BE49-F238E27FC236}">
                  <a16:creationId xmlns:a16="http://schemas.microsoft.com/office/drawing/2014/main" id="{D16534B4-8DA9-4413-A6D0-50F46979ACC9}"/>
                </a:ext>
              </a:extLst>
            </p:cNvPr>
            <p:cNvSpPr>
              <a:spLocks noChangeArrowheads="1"/>
            </p:cNvSpPr>
            <p:nvPr/>
          </p:nvSpPr>
          <p:spPr bwMode="auto">
            <a:xfrm>
              <a:off x="3910061" y="1985937"/>
              <a:ext cx="466725" cy="469106"/>
            </a:xfrm>
            <a:prstGeom prst="ellipse">
              <a:avLst/>
            </a:prstGeom>
            <a:solidFill>
              <a:srgbClr val="F39C11"/>
            </a:solidFill>
            <a:ln>
              <a:noFill/>
            </a:ln>
          </p:spPr>
          <p:txBody>
            <a:bodyPr/>
            <a:lstStyle/>
            <a:p>
              <a:pPr algn="r" rtl="1" eaLnBrk="1" hangingPunct="1"/>
              <a:endParaRPr lang="zh-CN" altLang="zh-CN" sz="2800">
                <a:cs typeface="B Nazanin" panose="00000700000000000000" pitchFamily="2" charset="-78"/>
              </a:endParaRPr>
            </a:p>
          </p:txBody>
        </p:sp>
        <p:sp>
          <p:nvSpPr>
            <p:cNvPr id="27" name="Rectangle 34">
              <a:extLst>
                <a:ext uri="{FF2B5EF4-FFF2-40B4-BE49-F238E27FC236}">
                  <a16:creationId xmlns:a16="http://schemas.microsoft.com/office/drawing/2014/main" id="{B8DA6A90-C0A0-43A0-B461-05E6828A7AC4}"/>
                </a:ext>
              </a:extLst>
            </p:cNvPr>
            <p:cNvSpPr>
              <a:spLocks noChangeArrowheads="1"/>
            </p:cNvSpPr>
            <p:nvPr/>
          </p:nvSpPr>
          <p:spPr bwMode="auto">
            <a:xfrm>
              <a:off x="3986261" y="1943075"/>
              <a:ext cx="397435" cy="52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p>
              <a:pPr algn="r" rtl="1" eaLnBrk="1" hangingPunct="1"/>
              <a:r>
                <a:rPr lang="id-ID" sz="2800" b="1">
                  <a:solidFill>
                    <a:schemeClr val="bg1"/>
                  </a:solidFill>
                  <a:latin typeface="Raleway" pitchFamily="34" charset="0"/>
                  <a:cs typeface="B Nazanin" panose="00000700000000000000" pitchFamily="2" charset="-78"/>
                </a:rPr>
                <a:t>3</a:t>
              </a:r>
              <a:endParaRPr lang="en-US" altLang="zh-CN" sz="2800" b="1">
                <a:solidFill>
                  <a:schemeClr val="bg1"/>
                </a:solidFill>
                <a:latin typeface="Raleway" pitchFamily="34" charset="0"/>
                <a:cs typeface="B Nazanin" panose="00000700000000000000" pitchFamily="2" charset="-78"/>
              </a:endParaRPr>
            </a:p>
          </p:txBody>
        </p:sp>
      </p:grpSp>
      <p:grpSp>
        <p:nvGrpSpPr>
          <p:cNvPr id="28" name="组合 11">
            <a:extLst>
              <a:ext uri="{FF2B5EF4-FFF2-40B4-BE49-F238E27FC236}">
                <a16:creationId xmlns:a16="http://schemas.microsoft.com/office/drawing/2014/main" id="{83698961-B648-4033-A970-14099B48FEC3}"/>
              </a:ext>
            </a:extLst>
          </p:cNvPr>
          <p:cNvGrpSpPr/>
          <p:nvPr/>
        </p:nvGrpSpPr>
        <p:grpSpPr>
          <a:xfrm>
            <a:off x="6071913" y="1568530"/>
            <a:ext cx="463438" cy="523208"/>
            <a:chOff x="6114974" y="1943075"/>
            <a:chExt cx="466725" cy="526918"/>
          </a:xfrm>
        </p:grpSpPr>
        <p:sp>
          <p:nvSpPr>
            <p:cNvPr id="29" name="Oval 269">
              <a:extLst>
                <a:ext uri="{FF2B5EF4-FFF2-40B4-BE49-F238E27FC236}">
                  <a16:creationId xmlns:a16="http://schemas.microsoft.com/office/drawing/2014/main" id="{B2313B32-E17E-4536-954D-AD13EF4901A5}"/>
                </a:ext>
              </a:extLst>
            </p:cNvPr>
            <p:cNvSpPr>
              <a:spLocks noChangeArrowheads="1"/>
            </p:cNvSpPr>
            <p:nvPr/>
          </p:nvSpPr>
          <p:spPr bwMode="auto">
            <a:xfrm>
              <a:off x="6114974" y="1985937"/>
              <a:ext cx="466725" cy="469106"/>
            </a:xfrm>
            <a:prstGeom prst="ellipse">
              <a:avLst/>
            </a:prstGeom>
            <a:solidFill>
              <a:srgbClr val="4C5D86"/>
            </a:solidFill>
            <a:ln>
              <a:noFill/>
            </a:ln>
          </p:spPr>
          <p:txBody>
            <a:bodyPr/>
            <a:lstStyle/>
            <a:p>
              <a:pPr algn="r" rtl="1" eaLnBrk="1" hangingPunct="1"/>
              <a:endParaRPr lang="zh-CN" altLang="zh-CN" sz="2800">
                <a:cs typeface="B Nazanin" panose="00000700000000000000" pitchFamily="2" charset="-78"/>
              </a:endParaRPr>
            </a:p>
          </p:txBody>
        </p:sp>
        <p:sp>
          <p:nvSpPr>
            <p:cNvPr id="30" name="Rectangle 35">
              <a:extLst>
                <a:ext uri="{FF2B5EF4-FFF2-40B4-BE49-F238E27FC236}">
                  <a16:creationId xmlns:a16="http://schemas.microsoft.com/office/drawing/2014/main" id="{9EF1361E-3711-49E5-AF70-4B0D3F4F21AC}"/>
                </a:ext>
              </a:extLst>
            </p:cNvPr>
            <p:cNvSpPr>
              <a:spLocks noChangeArrowheads="1"/>
            </p:cNvSpPr>
            <p:nvPr/>
          </p:nvSpPr>
          <p:spPr bwMode="auto">
            <a:xfrm>
              <a:off x="6181649" y="1943075"/>
              <a:ext cx="397435" cy="52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p>
              <a:pPr algn="r" rtl="1" eaLnBrk="1" hangingPunct="1"/>
              <a:r>
                <a:rPr lang="id-ID" sz="2800" b="1">
                  <a:solidFill>
                    <a:schemeClr val="bg1"/>
                  </a:solidFill>
                  <a:latin typeface="Raleway" pitchFamily="34" charset="0"/>
                  <a:cs typeface="B Nazanin" panose="00000700000000000000" pitchFamily="2" charset="-78"/>
                </a:rPr>
                <a:t>5</a:t>
              </a:r>
              <a:endParaRPr lang="en-US" altLang="zh-CN" sz="2800" b="1">
                <a:solidFill>
                  <a:schemeClr val="bg1"/>
                </a:solidFill>
                <a:latin typeface="Raleway" pitchFamily="34" charset="0"/>
                <a:cs typeface="B Nazanin" panose="00000700000000000000" pitchFamily="2" charset="-78"/>
              </a:endParaRPr>
            </a:p>
          </p:txBody>
        </p:sp>
      </p:grpSp>
      <p:grpSp>
        <p:nvGrpSpPr>
          <p:cNvPr id="31" name="组合 5">
            <a:extLst>
              <a:ext uri="{FF2B5EF4-FFF2-40B4-BE49-F238E27FC236}">
                <a16:creationId xmlns:a16="http://schemas.microsoft.com/office/drawing/2014/main" id="{4A5A10EC-015D-4BBE-8FE0-997D72500F17}"/>
              </a:ext>
            </a:extLst>
          </p:cNvPr>
          <p:cNvGrpSpPr/>
          <p:nvPr/>
        </p:nvGrpSpPr>
        <p:grpSpPr>
          <a:xfrm>
            <a:off x="2817502" y="2814613"/>
            <a:ext cx="463438" cy="523208"/>
            <a:chOff x="2837483" y="3197994"/>
            <a:chExt cx="466725" cy="526918"/>
          </a:xfrm>
        </p:grpSpPr>
        <p:sp>
          <p:nvSpPr>
            <p:cNvPr id="32" name="Oval 15">
              <a:extLst>
                <a:ext uri="{FF2B5EF4-FFF2-40B4-BE49-F238E27FC236}">
                  <a16:creationId xmlns:a16="http://schemas.microsoft.com/office/drawing/2014/main" id="{9809832C-E098-4FB0-9F09-00F3DB012D63}"/>
                </a:ext>
              </a:extLst>
            </p:cNvPr>
            <p:cNvSpPr>
              <a:spLocks noChangeArrowheads="1"/>
            </p:cNvSpPr>
            <p:nvPr/>
          </p:nvSpPr>
          <p:spPr bwMode="auto">
            <a:xfrm>
              <a:off x="2837483" y="3237285"/>
              <a:ext cx="466725" cy="469106"/>
            </a:xfrm>
            <a:prstGeom prst="ellipse">
              <a:avLst/>
            </a:prstGeom>
            <a:solidFill>
              <a:srgbClr val="8EC142"/>
            </a:solidFill>
            <a:ln>
              <a:noFill/>
            </a:ln>
          </p:spPr>
          <p:txBody>
            <a:bodyPr/>
            <a:lstStyle/>
            <a:p>
              <a:pPr algn="r" rtl="1" eaLnBrk="1" hangingPunct="1"/>
              <a:endParaRPr lang="zh-CN" altLang="zh-CN" sz="2800">
                <a:cs typeface="B Nazanin" panose="00000700000000000000" pitchFamily="2" charset="-78"/>
              </a:endParaRPr>
            </a:p>
          </p:txBody>
        </p:sp>
        <p:sp>
          <p:nvSpPr>
            <p:cNvPr id="33" name="Rectangle 37">
              <a:extLst>
                <a:ext uri="{FF2B5EF4-FFF2-40B4-BE49-F238E27FC236}">
                  <a16:creationId xmlns:a16="http://schemas.microsoft.com/office/drawing/2014/main" id="{80450F08-7AEB-45CD-B130-AD131A1D1D96}"/>
                </a:ext>
              </a:extLst>
            </p:cNvPr>
            <p:cNvSpPr>
              <a:spLocks noChangeArrowheads="1"/>
            </p:cNvSpPr>
            <p:nvPr/>
          </p:nvSpPr>
          <p:spPr bwMode="auto">
            <a:xfrm>
              <a:off x="2904158" y="3197994"/>
              <a:ext cx="397435" cy="52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p>
              <a:pPr algn="r" rtl="1" eaLnBrk="1" hangingPunct="1"/>
              <a:r>
                <a:rPr lang="id-ID" sz="2800" b="1">
                  <a:solidFill>
                    <a:schemeClr val="bg1"/>
                  </a:solidFill>
                  <a:latin typeface="Raleway" pitchFamily="34" charset="0"/>
                  <a:cs typeface="B Nazanin" panose="00000700000000000000" pitchFamily="2" charset="-78"/>
                </a:rPr>
                <a:t>2</a:t>
              </a:r>
              <a:endParaRPr lang="en-US" altLang="zh-CN" sz="2800" b="1">
                <a:solidFill>
                  <a:schemeClr val="bg1"/>
                </a:solidFill>
                <a:latin typeface="Raleway" pitchFamily="34" charset="0"/>
                <a:cs typeface="B Nazanin" panose="00000700000000000000" pitchFamily="2" charset="-78"/>
              </a:endParaRPr>
            </a:p>
          </p:txBody>
        </p:sp>
      </p:grpSp>
      <p:grpSp>
        <p:nvGrpSpPr>
          <p:cNvPr id="34" name="组合 9">
            <a:extLst>
              <a:ext uri="{FF2B5EF4-FFF2-40B4-BE49-F238E27FC236}">
                <a16:creationId xmlns:a16="http://schemas.microsoft.com/office/drawing/2014/main" id="{914B5200-6A1B-4479-9B0C-C259160A1BDF}"/>
              </a:ext>
            </a:extLst>
          </p:cNvPr>
          <p:cNvGrpSpPr/>
          <p:nvPr/>
        </p:nvGrpSpPr>
        <p:grpSpPr>
          <a:xfrm>
            <a:off x="5002031" y="2811066"/>
            <a:ext cx="463438" cy="523208"/>
            <a:chOff x="5037508" y="3194422"/>
            <a:chExt cx="466725" cy="526918"/>
          </a:xfrm>
        </p:grpSpPr>
        <p:sp>
          <p:nvSpPr>
            <p:cNvPr id="35" name="Oval 20">
              <a:extLst>
                <a:ext uri="{FF2B5EF4-FFF2-40B4-BE49-F238E27FC236}">
                  <a16:creationId xmlns:a16="http://schemas.microsoft.com/office/drawing/2014/main" id="{1694245F-1E73-4755-8E23-FF2433CB0A24}"/>
                </a:ext>
              </a:extLst>
            </p:cNvPr>
            <p:cNvSpPr>
              <a:spLocks noChangeArrowheads="1"/>
            </p:cNvSpPr>
            <p:nvPr/>
          </p:nvSpPr>
          <p:spPr bwMode="auto">
            <a:xfrm>
              <a:off x="5037508" y="3237285"/>
              <a:ext cx="466725" cy="469106"/>
            </a:xfrm>
            <a:prstGeom prst="ellipse">
              <a:avLst/>
            </a:prstGeom>
            <a:solidFill>
              <a:srgbClr val="C1392B"/>
            </a:solidFill>
            <a:ln>
              <a:noFill/>
            </a:ln>
          </p:spPr>
          <p:txBody>
            <a:bodyPr/>
            <a:lstStyle/>
            <a:p>
              <a:pPr algn="r" rtl="1" eaLnBrk="1" hangingPunct="1"/>
              <a:endParaRPr lang="zh-CN" altLang="zh-CN" sz="2800">
                <a:cs typeface="B Nazanin" panose="00000700000000000000" pitchFamily="2" charset="-78"/>
              </a:endParaRPr>
            </a:p>
          </p:txBody>
        </p:sp>
        <p:sp>
          <p:nvSpPr>
            <p:cNvPr id="36" name="Rectangle 38">
              <a:extLst>
                <a:ext uri="{FF2B5EF4-FFF2-40B4-BE49-F238E27FC236}">
                  <a16:creationId xmlns:a16="http://schemas.microsoft.com/office/drawing/2014/main" id="{379DF280-F5B1-4A52-B6AB-EA8206881C77}"/>
                </a:ext>
              </a:extLst>
            </p:cNvPr>
            <p:cNvSpPr>
              <a:spLocks noChangeArrowheads="1"/>
            </p:cNvSpPr>
            <p:nvPr/>
          </p:nvSpPr>
          <p:spPr bwMode="auto">
            <a:xfrm>
              <a:off x="5105373" y="3194422"/>
              <a:ext cx="397435" cy="52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p>
              <a:pPr algn="r" rtl="1" eaLnBrk="1" hangingPunct="1"/>
              <a:r>
                <a:rPr lang="id-ID" sz="2800" b="1">
                  <a:solidFill>
                    <a:schemeClr val="bg1"/>
                  </a:solidFill>
                  <a:latin typeface="Raleway" pitchFamily="34" charset="0"/>
                  <a:cs typeface="B Nazanin" panose="00000700000000000000" pitchFamily="2" charset="-78"/>
                </a:rPr>
                <a:t>4</a:t>
              </a:r>
              <a:endParaRPr lang="en-US" altLang="zh-CN" sz="2800" b="1">
                <a:solidFill>
                  <a:schemeClr val="bg1"/>
                </a:solidFill>
                <a:latin typeface="Raleway" pitchFamily="34" charset="0"/>
                <a:cs typeface="B Nazanin" panose="00000700000000000000" pitchFamily="2" charset="-78"/>
              </a:endParaRPr>
            </a:p>
          </p:txBody>
        </p:sp>
      </p:grpSp>
      <p:grpSp>
        <p:nvGrpSpPr>
          <p:cNvPr id="37" name="组合 13">
            <a:extLst>
              <a:ext uri="{FF2B5EF4-FFF2-40B4-BE49-F238E27FC236}">
                <a16:creationId xmlns:a16="http://schemas.microsoft.com/office/drawing/2014/main" id="{AD2E5A96-C00E-40EC-AFAE-E83CD95511E7}"/>
              </a:ext>
            </a:extLst>
          </p:cNvPr>
          <p:cNvGrpSpPr/>
          <p:nvPr/>
        </p:nvGrpSpPr>
        <p:grpSpPr>
          <a:xfrm>
            <a:off x="7449668" y="2820524"/>
            <a:ext cx="475949" cy="523208"/>
            <a:chOff x="7502499" y="3203947"/>
            <a:chExt cx="479325" cy="526918"/>
          </a:xfrm>
        </p:grpSpPr>
        <p:sp>
          <p:nvSpPr>
            <p:cNvPr id="38" name="Oval 271">
              <a:extLst>
                <a:ext uri="{FF2B5EF4-FFF2-40B4-BE49-F238E27FC236}">
                  <a16:creationId xmlns:a16="http://schemas.microsoft.com/office/drawing/2014/main" id="{E561A695-D4B4-4C3F-8417-6A8D64749024}"/>
                </a:ext>
              </a:extLst>
            </p:cNvPr>
            <p:cNvSpPr>
              <a:spLocks noChangeArrowheads="1"/>
            </p:cNvSpPr>
            <p:nvPr/>
          </p:nvSpPr>
          <p:spPr bwMode="auto">
            <a:xfrm>
              <a:off x="7502499" y="3237285"/>
              <a:ext cx="465534" cy="469106"/>
            </a:xfrm>
            <a:prstGeom prst="ellipse">
              <a:avLst/>
            </a:prstGeom>
            <a:solidFill>
              <a:srgbClr val="8EC142"/>
            </a:solidFill>
            <a:ln>
              <a:noFill/>
            </a:ln>
          </p:spPr>
          <p:txBody>
            <a:bodyPr/>
            <a:lstStyle/>
            <a:p>
              <a:pPr algn="r" rtl="1" eaLnBrk="1" hangingPunct="1"/>
              <a:endParaRPr lang="zh-CN" altLang="zh-CN" sz="2800">
                <a:cs typeface="B Nazanin" panose="00000700000000000000" pitchFamily="2" charset="-78"/>
              </a:endParaRPr>
            </a:p>
          </p:txBody>
        </p:sp>
        <p:sp>
          <p:nvSpPr>
            <p:cNvPr id="39" name="Rectangle 39">
              <a:extLst>
                <a:ext uri="{FF2B5EF4-FFF2-40B4-BE49-F238E27FC236}">
                  <a16:creationId xmlns:a16="http://schemas.microsoft.com/office/drawing/2014/main" id="{508E4879-7F5A-4DFE-B285-5A90543A781E}"/>
                </a:ext>
              </a:extLst>
            </p:cNvPr>
            <p:cNvSpPr>
              <a:spLocks noChangeArrowheads="1"/>
            </p:cNvSpPr>
            <p:nvPr/>
          </p:nvSpPr>
          <p:spPr bwMode="auto">
            <a:xfrm>
              <a:off x="7576318" y="3203947"/>
              <a:ext cx="405506" cy="52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8" tIns="45714" rIns="91428" bIns="45714">
              <a:spAutoFit/>
            </a:bodyPr>
            <a:lstStyle/>
            <a:p>
              <a:pPr algn="r" rtl="1" eaLnBrk="1" hangingPunct="1"/>
              <a:r>
                <a:rPr lang="id-ID" sz="2800" b="1">
                  <a:solidFill>
                    <a:schemeClr val="bg1"/>
                  </a:solidFill>
                  <a:latin typeface="Raleway" pitchFamily="34" charset="0"/>
                  <a:cs typeface="B Nazanin" panose="00000700000000000000" pitchFamily="2" charset="-78"/>
                </a:rPr>
                <a:t>6</a:t>
              </a:r>
              <a:endParaRPr lang="en-US" altLang="zh-CN" sz="2800" b="1">
                <a:solidFill>
                  <a:schemeClr val="bg1"/>
                </a:solidFill>
                <a:latin typeface="Raleway" pitchFamily="34" charset="0"/>
                <a:cs typeface="B Nazanin" panose="00000700000000000000" pitchFamily="2" charset="-78"/>
              </a:endParaRPr>
            </a:p>
          </p:txBody>
        </p:sp>
      </p:grpSp>
      <p:sp>
        <p:nvSpPr>
          <p:cNvPr id="40" name="TextBox 33">
            <a:extLst>
              <a:ext uri="{FF2B5EF4-FFF2-40B4-BE49-F238E27FC236}">
                <a16:creationId xmlns:a16="http://schemas.microsoft.com/office/drawing/2014/main" id="{044DCAD0-10AF-4D5A-8775-F7AB70FF7999}"/>
              </a:ext>
            </a:extLst>
          </p:cNvPr>
          <p:cNvSpPr txBox="1"/>
          <p:nvPr/>
        </p:nvSpPr>
        <p:spPr>
          <a:xfrm>
            <a:off x="1213280" y="699542"/>
            <a:ext cx="1938351" cy="307777"/>
          </a:xfrm>
          <a:prstGeom prst="rect">
            <a:avLst/>
          </a:prstGeom>
          <a:noFill/>
        </p:spPr>
        <p:txBody>
          <a:bodyPr wrap="none" rtlCol="0">
            <a:spAutoFit/>
          </a:bodyPr>
          <a:lstStyle/>
          <a:p>
            <a:pPr algn="r" rtl="1"/>
            <a:r>
              <a:rPr lang="fa-IR" altLang="zh-CN"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افزودن متن کلیک کنید</a:t>
            </a:r>
            <a:endParaRPr lang="zh-CN" altLang="en-US"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41" name="TextBox 34">
            <a:extLst>
              <a:ext uri="{FF2B5EF4-FFF2-40B4-BE49-F238E27FC236}">
                <a16:creationId xmlns:a16="http://schemas.microsoft.com/office/drawing/2014/main" id="{E23E0CD5-30E2-4D39-9A3A-7D28B5FE3AD6}"/>
              </a:ext>
            </a:extLst>
          </p:cNvPr>
          <p:cNvSpPr txBox="1"/>
          <p:nvPr/>
        </p:nvSpPr>
        <p:spPr>
          <a:xfrm>
            <a:off x="992222" y="982172"/>
            <a:ext cx="1764798" cy="769441"/>
          </a:xfrm>
          <a:prstGeom prst="rect">
            <a:avLst/>
          </a:prstGeom>
          <a:noFill/>
        </p:spPr>
        <p:txBody>
          <a:bodyPr wrap="square" rtlCol="0">
            <a:spAutoFit/>
          </a:bodyPr>
          <a:lstStyle/>
          <a:p>
            <a:pPr algn="r" rtl="1"/>
            <a:r>
              <a:rPr lang="fa-IR"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ورود به محتوای متن کوتاه کلیک کنید، محتوای متن باید اصلاح شود تا مورد فرعی توضیح داده شود</a:t>
            </a:r>
            <a:endParaRPr lang="en-US"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42" name="TextBox 35">
            <a:extLst>
              <a:ext uri="{FF2B5EF4-FFF2-40B4-BE49-F238E27FC236}">
                <a16:creationId xmlns:a16="http://schemas.microsoft.com/office/drawing/2014/main" id="{60E80BC6-A67A-44F0-9CC4-F304C24CE328}"/>
              </a:ext>
            </a:extLst>
          </p:cNvPr>
          <p:cNvSpPr txBox="1"/>
          <p:nvPr/>
        </p:nvSpPr>
        <p:spPr>
          <a:xfrm>
            <a:off x="3516709" y="699542"/>
            <a:ext cx="1938351" cy="307777"/>
          </a:xfrm>
          <a:prstGeom prst="rect">
            <a:avLst/>
          </a:prstGeom>
          <a:noFill/>
        </p:spPr>
        <p:txBody>
          <a:bodyPr wrap="none" rtlCol="0">
            <a:spAutoFit/>
          </a:bodyPr>
          <a:lstStyle/>
          <a:p>
            <a:pPr algn="r" rtl="1"/>
            <a:r>
              <a:rPr lang="fa-IR" altLang="zh-CN"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افزودن متن کلیک کنید</a:t>
            </a:r>
            <a:endParaRPr lang="zh-CN" altLang="en-US"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43" name="TextBox 36">
            <a:extLst>
              <a:ext uri="{FF2B5EF4-FFF2-40B4-BE49-F238E27FC236}">
                <a16:creationId xmlns:a16="http://schemas.microsoft.com/office/drawing/2014/main" id="{680279AD-D339-47AB-86CE-99CC33D8BA86}"/>
              </a:ext>
            </a:extLst>
          </p:cNvPr>
          <p:cNvSpPr txBox="1"/>
          <p:nvPr/>
        </p:nvSpPr>
        <p:spPr>
          <a:xfrm>
            <a:off x="3295651" y="982172"/>
            <a:ext cx="1764798" cy="769441"/>
          </a:xfrm>
          <a:prstGeom prst="rect">
            <a:avLst/>
          </a:prstGeom>
          <a:noFill/>
        </p:spPr>
        <p:txBody>
          <a:bodyPr wrap="square" rtlCol="0">
            <a:spAutoFit/>
          </a:bodyPr>
          <a:lstStyle/>
          <a:p>
            <a:pPr algn="r" rtl="1"/>
            <a:r>
              <a:rPr lang="fa-IR"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ورود به محتوای متن کوتاه کلیک کنید، محتوای متن باید اصلاح شود تا مورد فرعی توضیح داده شود</a:t>
            </a:r>
            <a:endParaRPr lang="en-US"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44" name="TextBox 37">
            <a:extLst>
              <a:ext uri="{FF2B5EF4-FFF2-40B4-BE49-F238E27FC236}">
                <a16:creationId xmlns:a16="http://schemas.microsoft.com/office/drawing/2014/main" id="{9BB9566B-01AC-4049-86E6-D2B38715CF07}"/>
              </a:ext>
            </a:extLst>
          </p:cNvPr>
          <p:cNvSpPr txBox="1"/>
          <p:nvPr/>
        </p:nvSpPr>
        <p:spPr>
          <a:xfrm>
            <a:off x="5676539" y="699542"/>
            <a:ext cx="1938351" cy="307777"/>
          </a:xfrm>
          <a:prstGeom prst="rect">
            <a:avLst/>
          </a:prstGeom>
          <a:noFill/>
        </p:spPr>
        <p:txBody>
          <a:bodyPr wrap="none" rtlCol="0">
            <a:spAutoFit/>
          </a:bodyPr>
          <a:lstStyle/>
          <a:p>
            <a:pPr algn="r" rtl="1"/>
            <a:r>
              <a:rPr lang="fa-IR" altLang="zh-CN"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افزودن متن کلیک کنید</a:t>
            </a:r>
            <a:endParaRPr lang="zh-CN" altLang="en-US"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45" name="TextBox 38">
            <a:extLst>
              <a:ext uri="{FF2B5EF4-FFF2-40B4-BE49-F238E27FC236}">
                <a16:creationId xmlns:a16="http://schemas.microsoft.com/office/drawing/2014/main" id="{C99B7BC5-8C77-42C8-9670-2534E8E44581}"/>
              </a:ext>
            </a:extLst>
          </p:cNvPr>
          <p:cNvSpPr txBox="1"/>
          <p:nvPr/>
        </p:nvSpPr>
        <p:spPr>
          <a:xfrm>
            <a:off x="5455481" y="982172"/>
            <a:ext cx="1764798" cy="769441"/>
          </a:xfrm>
          <a:prstGeom prst="rect">
            <a:avLst/>
          </a:prstGeom>
          <a:noFill/>
        </p:spPr>
        <p:txBody>
          <a:bodyPr wrap="square" rtlCol="0">
            <a:spAutoFit/>
          </a:bodyPr>
          <a:lstStyle/>
          <a:p>
            <a:pPr algn="r" rtl="1"/>
            <a:r>
              <a:rPr lang="fa-IR"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ورود به محتوای متن کوتاه کلیک کنید، محتوای متن باید اصلاح شود تا مورد فرعی توضیح داده شود</a:t>
            </a:r>
            <a:endParaRPr lang="en-US"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46" name="TextBox 39">
            <a:extLst>
              <a:ext uri="{FF2B5EF4-FFF2-40B4-BE49-F238E27FC236}">
                <a16:creationId xmlns:a16="http://schemas.microsoft.com/office/drawing/2014/main" id="{CC8EC3FA-C63E-45FB-9542-D4D57C4ADA68}"/>
              </a:ext>
            </a:extLst>
          </p:cNvPr>
          <p:cNvSpPr txBox="1"/>
          <p:nvPr/>
        </p:nvSpPr>
        <p:spPr>
          <a:xfrm>
            <a:off x="2414446" y="3380034"/>
            <a:ext cx="1938351" cy="307777"/>
          </a:xfrm>
          <a:prstGeom prst="rect">
            <a:avLst/>
          </a:prstGeom>
          <a:noFill/>
        </p:spPr>
        <p:txBody>
          <a:bodyPr wrap="none" rtlCol="0">
            <a:spAutoFit/>
          </a:bodyPr>
          <a:lstStyle/>
          <a:p>
            <a:pPr algn="r" rtl="1"/>
            <a:r>
              <a:rPr lang="fa-IR" altLang="zh-CN"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افزودن متن کلیک کنید</a:t>
            </a:r>
            <a:endParaRPr lang="zh-CN" altLang="en-US"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47" name="TextBox 40">
            <a:extLst>
              <a:ext uri="{FF2B5EF4-FFF2-40B4-BE49-F238E27FC236}">
                <a16:creationId xmlns:a16="http://schemas.microsoft.com/office/drawing/2014/main" id="{4D822DC4-0ADD-4990-BB52-5B798AD12974}"/>
              </a:ext>
            </a:extLst>
          </p:cNvPr>
          <p:cNvSpPr txBox="1"/>
          <p:nvPr/>
        </p:nvSpPr>
        <p:spPr>
          <a:xfrm>
            <a:off x="2193388" y="3662664"/>
            <a:ext cx="1764798" cy="769441"/>
          </a:xfrm>
          <a:prstGeom prst="rect">
            <a:avLst/>
          </a:prstGeom>
          <a:noFill/>
        </p:spPr>
        <p:txBody>
          <a:bodyPr wrap="square" rtlCol="0">
            <a:spAutoFit/>
          </a:bodyPr>
          <a:lstStyle/>
          <a:p>
            <a:pPr algn="r" rtl="1"/>
            <a:r>
              <a:rPr lang="fa-IR"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ورود به محتوای متن کوتاه کلیک کنید، محتوای متن باید اصلاح شود تا مورد فرعی توضیح داده شود</a:t>
            </a:r>
            <a:endParaRPr lang="en-US"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48" name="TextBox 41">
            <a:extLst>
              <a:ext uri="{FF2B5EF4-FFF2-40B4-BE49-F238E27FC236}">
                <a16:creationId xmlns:a16="http://schemas.microsoft.com/office/drawing/2014/main" id="{6A4F4BF2-10FB-4487-94E5-B91A44396548}"/>
              </a:ext>
            </a:extLst>
          </p:cNvPr>
          <p:cNvSpPr txBox="1"/>
          <p:nvPr/>
        </p:nvSpPr>
        <p:spPr>
          <a:xfrm>
            <a:off x="4645322" y="3380034"/>
            <a:ext cx="1938351" cy="307777"/>
          </a:xfrm>
          <a:prstGeom prst="rect">
            <a:avLst/>
          </a:prstGeom>
          <a:noFill/>
        </p:spPr>
        <p:txBody>
          <a:bodyPr wrap="none" rtlCol="0">
            <a:spAutoFit/>
          </a:bodyPr>
          <a:lstStyle/>
          <a:p>
            <a:pPr algn="r" rtl="1"/>
            <a:r>
              <a:rPr lang="fa-IR" altLang="zh-CN"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افزودن متن کلیک کنید</a:t>
            </a:r>
            <a:endParaRPr lang="zh-CN" altLang="en-US"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49" name="TextBox 42">
            <a:extLst>
              <a:ext uri="{FF2B5EF4-FFF2-40B4-BE49-F238E27FC236}">
                <a16:creationId xmlns:a16="http://schemas.microsoft.com/office/drawing/2014/main" id="{B9B50486-E134-4B2E-81F5-92254532F9E6}"/>
              </a:ext>
            </a:extLst>
          </p:cNvPr>
          <p:cNvSpPr txBox="1"/>
          <p:nvPr/>
        </p:nvSpPr>
        <p:spPr>
          <a:xfrm>
            <a:off x="4424263" y="3662664"/>
            <a:ext cx="1764798" cy="769441"/>
          </a:xfrm>
          <a:prstGeom prst="rect">
            <a:avLst/>
          </a:prstGeom>
          <a:noFill/>
        </p:spPr>
        <p:txBody>
          <a:bodyPr wrap="square" rtlCol="0">
            <a:spAutoFit/>
          </a:bodyPr>
          <a:lstStyle/>
          <a:p>
            <a:pPr algn="r" rtl="1"/>
            <a:r>
              <a:rPr lang="fa-IR"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ورود به محتوای متن کوتاه کلیک کنید، محتوای متن باید اصلاح شود تا مورد فرعی توضیح داده شود</a:t>
            </a:r>
            <a:endParaRPr lang="en-US"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50" name="TextBox 43">
            <a:extLst>
              <a:ext uri="{FF2B5EF4-FFF2-40B4-BE49-F238E27FC236}">
                <a16:creationId xmlns:a16="http://schemas.microsoft.com/office/drawing/2014/main" id="{4CE372C9-D184-4D7F-A8F3-8C912F0619AC}"/>
              </a:ext>
            </a:extLst>
          </p:cNvPr>
          <p:cNvSpPr txBox="1"/>
          <p:nvPr/>
        </p:nvSpPr>
        <p:spPr>
          <a:xfrm>
            <a:off x="7076351" y="3380034"/>
            <a:ext cx="1938351" cy="307777"/>
          </a:xfrm>
          <a:prstGeom prst="rect">
            <a:avLst/>
          </a:prstGeom>
          <a:noFill/>
        </p:spPr>
        <p:txBody>
          <a:bodyPr wrap="none" rtlCol="0">
            <a:spAutoFit/>
          </a:bodyPr>
          <a:lstStyle/>
          <a:p>
            <a:pPr algn="r" rtl="1"/>
            <a:r>
              <a:rPr lang="fa-IR" altLang="zh-CN"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افزودن متن کلیک کنید</a:t>
            </a:r>
            <a:endParaRPr lang="zh-CN" altLang="en-US" sz="1400" b="1"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51" name="TextBox 44">
            <a:extLst>
              <a:ext uri="{FF2B5EF4-FFF2-40B4-BE49-F238E27FC236}">
                <a16:creationId xmlns:a16="http://schemas.microsoft.com/office/drawing/2014/main" id="{FEB262E5-9418-4E84-9478-79F457C19F2C}"/>
              </a:ext>
            </a:extLst>
          </p:cNvPr>
          <p:cNvSpPr txBox="1"/>
          <p:nvPr/>
        </p:nvSpPr>
        <p:spPr>
          <a:xfrm>
            <a:off x="6855293" y="3662664"/>
            <a:ext cx="1764798" cy="769441"/>
          </a:xfrm>
          <a:prstGeom prst="rect">
            <a:avLst/>
          </a:prstGeom>
          <a:noFill/>
        </p:spPr>
        <p:txBody>
          <a:bodyPr wrap="square" rtlCol="0">
            <a:spAutoFit/>
          </a:bodyPr>
          <a:lstStyle/>
          <a:p>
            <a:pPr algn="r" rtl="1"/>
            <a:r>
              <a:rPr lang="fa-IR"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برای ورود به محتوای متن کوتاه کلیک کنید، محتوای متن باید اصلاح شود تا مورد فرعی توضیح داده شود</a:t>
            </a:r>
            <a:endParaRPr lang="en-US"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grpSp>
        <p:nvGrpSpPr>
          <p:cNvPr id="52" name="Grupo 51">
            <a:extLst>
              <a:ext uri="{FF2B5EF4-FFF2-40B4-BE49-F238E27FC236}">
                <a16:creationId xmlns:a16="http://schemas.microsoft.com/office/drawing/2014/main" id="{28ED587B-DE2A-40D5-B3DD-619BDFDBA229}"/>
              </a:ext>
            </a:extLst>
          </p:cNvPr>
          <p:cNvGrpSpPr/>
          <p:nvPr/>
        </p:nvGrpSpPr>
        <p:grpSpPr>
          <a:xfrm>
            <a:off x="758587" y="2828030"/>
            <a:ext cx="1185634" cy="1719561"/>
            <a:chOff x="5927725" y="2503488"/>
            <a:chExt cx="239713" cy="347663"/>
          </a:xfrm>
          <a:solidFill>
            <a:srgbClr val="336987"/>
          </a:solidFill>
        </p:grpSpPr>
        <p:sp>
          <p:nvSpPr>
            <p:cNvPr id="53" name="Freeform 1643">
              <a:extLst>
                <a:ext uri="{FF2B5EF4-FFF2-40B4-BE49-F238E27FC236}">
                  <a16:creationId xmlns:a16="http://schemas.microsoft.com/office/drawing/2014/main" id="{AF83875B-C678-4493-A08C-6C3937966154}"/>
                </a:ext>
              </a:extLst>
            </p:cNvPr>
            <p:cNvSpPr/>
            <p:nvPr/>
          </p:nvSpPr>
          <p:spPr bwMode="auto">
            <a:xfrm>
              <a:off x="5927725" y="2541588"/>
              <a:ext cx="239713" cy="309563"/>
            </a:xfrm>
            <a:custGeom>
              <a:avLst/>
              <a:gdLst>
                <a:gd name="T0" fmla="*/ 155 w 646"/>
                <a:gd name="T1" fmla="*/ 0 h 836"/>
                <a:gd name="T2" fmla="*/ 155 w 646"/>
                <a:gd name="T3" fmla="*/ 33 h 836"/>
                <a:gd name="T4" fmla="*/ 151 w 646"/>
                <a:gd name="T5" fmla="*/ 33 h 836"/>
                <a:gd name="T6" fmla="*/ 59 w 646"/>
                <a:gd name="T7" fmla="*/ 33 h 836"/>
                <a:gd name="T8" fmla="*/ 33 w 646"/>
                <a:gd name="T9" fmla="*/ 59 h 836"/>
                <a:gd name="T10" fmla="*/ 33 w 646"/>
                <a:gd name="T11" fmla="*/ 326 h 836"/>
                <a:gd name="T12" fmla="*/ 33 w 646"/>
                <a:gd name="T13" fmla="*/ 586 h 836"/>
                <a:gd name="T14" fmla="*/ 33 w 646"/>
                <a:gd name="T15" fmla="*/ 775 h 836"/>
                <a:gd name="T16" fmla="*/ 37 w 646"/>
                <a:gd name="T17" fmla="*/ 792 h 836"/>
                <a:gd name="T18" fmla="*/ 58 w 646"/>
                <a:gd name="T19" fmla="*/ 802 h 836"/>
                <a:gd name="T20" fmla="*/ 326 w 646"/>
                <a:gd name="T21" fmla="*/ 802 h 836"/>
                <a:gd name="T22" fmla="*/ 588 w 646"/>
                <a:gd name="T23" fmla="*/ 802 h 836"/>
                <a:gd name="T24" fmla="*/ 613 w 646"/>
                <a:gd name="T25" fmla="*/ 780 h 836"/>
                <a:gd name="T26" fmla="*/ 613 w 646"/>
                <a:gd name="T27" fmla="*/ 754 h 836"/>
                <a:gd name="T28" fmla="*/ 613 w 646"/>
                <a:gd name="T29" fmla="*/ 551 h 836"/>
                <a:gd name="T30" fmla="*/ 613 w 646"/>
                <a:gd name="T31" fmla="*/ 293 h 836"/>
                <a:gd name="T32" fmla="*/ 613 w 646"/>
                <a:gd name="T33" fmla="*/ 260 h 836"/>
                <a:gd name="T34" fmla="*/ 613 w 646"/>
                <a:gd name="T35" fmla="*/ 59 h 836"/>
                <a:gd name="T36" fmla="*/ 596 w 646"/>
                <a:gd name="T37" fmla="*/ 35 h 836"/>
                <a:gd name="T38" fmla="*/ 588 w 646"/>
                <a:gd name="T39" fmla="*/ 33 h 836"/>
                <a:gd name="T40" fmla="*/ 493 w 646"/>
                <a:gd name="T41" fmla="*/ 33 h 836"/>
                <a:gd name="T42" fmla="*/ 491 w 646"/>
                <a:gd name="T43" fmla="*/ 33 h 836"/>
                <a:gd name="T44" fmla="*/ 491 w 646"/>
                <a:gd name="T45" fmla="*/ 0 h 836"/>
                <a:gd name="T46" fmla="*/ 499 w 646"/>
                <a:gd name="T47" fmla="*/ 0 h 836"/>
                <a:gd name="T48" fmla="*/ 588 w 646"/>
                <a:gd name="T49" fmla="*/ 0 h 836"/>
                <a:gd name="T50" fmla="*/ 646 w 646"/>
                <a:gd name="T51" fmla="*/ 58 h 836"/>
                <a:gd name="T52" fmla="*/ 646 w 646"/>
                <a:gd name="T53" fmla="*/ 223 h 836"/>
                <a:gd name="T54" fmla="*/ 646 w 646"/>
                <a:gd name="T55" fmla="*/ 444 h 836"/>
                <a:gd name="T56" fmla="*/ 646 w 646"/>
                <a:gd name="T57" fmla="*/ 734 h 836"/>
                <a:gd name="T58" fmla="*/ 646 w 646"/>
                <a:gd name="T59" fmla="*/ 778 h 836"/>
                <a:gd name="T60" fmla="*/ 589 w 646"/>
                <a:gd name="T61" fmla="*/ 836 h 836"/>
                <a:gd name="T62" fmla="*/ 550 w 646"/>
                <a:gd name="T63" fmla="*/ 836 h 836"/>
                <a:gd name="T64" fmla="*/ 304 w 646"/>
                <a:gd name="T65" fmla="*/ 835 h 836"/>
                <a:gd name="T66" fmla="*/ 57 w 646"/>
                <a:gd name="T67" fmla="*/ 835 h 836"/>
                <a:gd name="T68" fmla="*/ 0 w 646"/>
                <a:gd name="T69" fmla="*/ 788 h 836"/>
                <a:gd name="T70" fmla="*/ 0 w 646"/>
                <a:gd name="T71" fmla="*/ 778 h 836"/>
                <a:gd name="T72" fmla="*/ 0 w 646"/>
                <a:gd name="T73" fmla="*/ 371 h 836"/>
                <a:gd name="T74" fmla="*/ 0 w 646"/>
                <a:gd name="T75" fmla="*/ 58 h 836"/>
                <a:gd name="T76" fmla="*/ 57 w 646"/>
                <a:gd name="T77" fmla="*/ 0 h 836"/>
                <a:gd name="T78" fmla="*/ 148 w 646"/>
                <a:gd name="T79" fmla="*/ 0 h 836"/>
                <a:gd name="T80" fmla="*/ 155 w 646"/>
                <a:gd name="T81" fmla="*/ 0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6" h="836">
                  <a:moveTo>
                    <a:pt x="155" y="0"/>
                  </a:moveTo>
                  <a:cubicBezTo>
                    <a:pt x="155" y="11"/>
                    <a:pt x="155" y="22"/>
                    <a:pt x="155" y="33"/>
                  </a:cubicBezTo>
                  <a:cubicBezTo>
                    <a:pt x="153" y="33"/>
                    <a:pt x="152" y="33"/>
                    <a:pt x="151" y="33"/>
                  </a:cubicBezTo>
                  <a:cubicBezTo>
                    <a:pt x="120" y="33"/>
                    <a:pt x="89" y="33"/>
                    <a:pt x="59" y="33"/>
                  </a:cubicBezTo>
                  <a:cubicBezTo>
                    <a:pt x="43" y="33"/>
                    <a:pt x="33" y="43"/>
                    <a:pt x="33" y="59"/>
                  </a:cubicBezTo>
                  <a:cubicBezTo>
                    <a:pt x="33" y="148"/>
                    <a:pt x="33" y="237"/>
                    <a:pt x="33" y="326"/>
                  </a:cubicBezTo>
                  <a:cubicBezTo>
                    <a:pt x="33" y="413"/>
                    <a:pt x="33" y="499"/>
                    <a:pt x="33" y="586"/>
                  </a:cubicBezTo>
                  <a:cubicBezTo>
                    <a:pt x="33" y="649"/>
                    <a:pt x="33" y="712"/>
                    <a:pt x="33" y="775"/>
                  </a:cubicBezTo>
                  <a:cubicBezTo>
                    <a:pt x="33" y="781"/>
                    <a:pt x="33" y="787"/>
                    <a:pt x="37" y="792"/>
                  </a:cubicBezTo>
                  <a:cubicBezTo>
                    <a:pt x="42" y="799"/>
                    <a:pt x="49" y="802"/>
                    <a:pt x="58" y="802"/>
                  </a:cubicBezTo>
                  <a:cubicBezTo>
                    <a:pt x="148" y="802"/>
                    <a:pt x="237" y="802"/>
                    <a:pt x="326" y="802"/>
                  </a:cubicBezTo>
                  <a:cubicBezTo>
                    <a:pt x="414" y="802"/>
                    <a:pt x="501" y="802"/>
                    <a:pt x="588" y="802"/>
                  </a:cubicBezTo>
                  <a:cubicBezTo>
                    <a:pt x="603" y="802"/>
                    <a:pt x="612" y="792"/>
                    <a:pt x="613" y="780"/>
                  </a:cubicBezTo>
                  <a:cubicBezTo>
                    <a:pt x="613" y="771"/>
                    <a:pt x="613" y="763"/>
                    <a:pt x="613" y="754"/>
                  </a:cubicBezTo>
                  <a:cubicBezTo>
                    <a:pt x="613" y="687"/>
                    <a:pt x="613" y="619"/>
                    <a:pt x="613" y="551"/>
                  </a:cubicBezTo>
                  <a:cubicBezTo>
                    <a:pt x="613" y="465"/>
                    <a:pt x="613" y="379"/>
                    <a:pt x="613" y="293"/>
                  </a:cubicBezTo>
                  <a:cubicBezTo>
                    <a:pt x="613" y="282"/>
                    <a:pt x="613" y="271"/>
                    <a:pt x="613" y="260"/>
                  </a:cubicBezTo>
                  <a:cubicBezTo>
                    <a:pt x="613" y="193"/>
                    <a:pt x="613" y="126"/>
                    <a:pt x="613" y="59"/>
                  </a:cubicBezTo>
                  <a:cubicBezTo>
                    <a:pt x="613" y="45"/>
                    <a:pt x="604" y="37"/>
                    <a:pt x="596" y="35"/>
                  </a:cubicBezTo>
                  <a:cubicBezTo>
                    <a:pt x="594" y="34"/>
                    <a:pt x="591" y="33"/>
                    <a:pt x="588" y="33"/>
                  </a:cubicBezTo>
                  <a:cubicBezTo>
                    <a:pt x="556" y="33"/>
                    <a:pt x="525" y="33"/>
                    <a:pt x="493" y="33"/>
                  </a:cubicBezTo>
                  <a:cubicBezTo>
                    <a:pt x="492" y="33"/>
                    <a:pt x="492" y="33"/>
                    <a:pt x="491" y="33"/>
                  </a:cubicBezTo>
                  <a:cubicBezTo>
                    <a:pt x="491" y="22"/>
                    <a:pt x="491" y="12"/>
                    <a:pt x="491" y="0"/>
                  </a:cubicBezTo>
                  <a:cubicBezTo>
                    <a:pt x="494" y="0"/>
                    <a:pt x="496" y="0"/>
                    <a:pt x="499" y="0"/>
                  </a:cubicBezTo>
                  <a:cubicBezTo>
                    <a:pt x="529" y="0"/>
                    <a:pt x="558" y="0"/>
                    <a:pt x="588" y="0"/>
                  </a:cubicBezTo>
                  <a:cubicBezTo>
                    <a:pt x="621" y="0"/>
                    <a:pt x="646" y="25"/>
                    <a:pt x="646" y="58"/>
                  </a:cubicBezTo>
                  <a:cubicBezTo>
                    <a:pt x="646" y="113"/>
                    <a:pt x="646" y="168"/>
                    <a:pt x="646" y="223"/>
                  </a:cubicBezTo>
                  <a:cubicBezTo>
                    <a:pt x="646" y="296"/>
                    <a:pt x="646" y="370"/>
                    <a:pt x="646" y="444"/>
                  </a:cubicBezTo>
                  <a:cubicBezTo>
                    <a:pt x="646" y="541"/>
                    <a:pt x="646" y="637"/>
                    <a:pt x="646" y="734"/>
                  </a:cubicBezTo>
                  <a:cubicBezTo>
                    <a:pt x="646" y="749"/>
                    <a:pt x="646" y="763"/>
                    <a:pt x="646" y="778"/>
                  </a:cubicBezTo>
                  <a:cubicBezTo>
                    <a:pt x="646" y="810"/>
                    <a:pt x="621" y="835"/>
                    <a:pt x="589" y="836"/>
                  </a:cubicBezTo>
                  <a:cubicBezTo>
                    <a:pt x="576" y="836"/>
                    <a:pt x="563" y="836"/>
                    <a:pt x="550" y="836"/>
                  </a:cubicBezTo>
                  <a:cubicBezTo>
                    <a:pt x="468" y="836"/>
                    <a:pt x="386" y="835"/>
                    <a:pt x="304" y="835"/>
                  </a:cubicBezTo>
                  <a:cubicBezTo>
                    <a:pt x="222" y="835"/>
                    <a:pt x="139" y="836"/>
                    <a:pt x="57" y="835"/>
                  </a:cubicBezTo>
                  <a:cubicBezTo>
                    <a:pt x="28" y="835"/>
                    <a:pt x="5" y="816"/>
                    <a:pt x="0" y="788"/>
                  </a:cubicBezTo>
                  <a:cubicBezTo>
                    <a:pt x="0" y="784"/>
                    <a:pt x="0" y="781"/>
                    <a:pt x="0" y="778"/>
                  </a:cubicBezTo>
                  <a:cubicBezTo>
                    <a:pt x="0" y="642"/>
                    <a:pt x="0" y="507"/>
                    <a:pt x="0" y="371"/>
                  </a:cubicBezTo>
                  <a:cubicBezTo>
                    <a:pt x="0" y="267"/>
                    <a:pt x="0" y="162"/>
                    <a:pt x="0" y="58"/>
                  </a:cubicBezTo>
                  <a:cubicBezTo>
                    <a:pt x="0" y="25"/>
                    <a:pt x="24" y="0"/>
                    <a:pt x="57" y="0"/>
                  </a:cubicBezTo>
                  <a:cubicBezTo>
                    <a:pt x="87" y="0"/>
                    <a:pt x="117" y="0"/>
                    <a:pt x="148" y="0"/>
                  </a:cubicBezTo>
                  <a:cubicBezTo>
                    <a:pt x="150" y="0"/>
                    <a:pt x="152" y="0"/>
                    <a:pt x="1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4" name="Freeform 1644">
              <a:extLst>
                <a:ext uri="{FF2B5EF4-FFF2-40B4-BE49-F238E27FC236}">
                  <a16:creationId xmlns:a16="http://schemas.microsoft.com/office/drawing/2014/main" id="{65A6CD23-CACE-467B-884C-0D1F67D0F8EC}"/>
                </a:ext>
              </a:extLst>
            </p:cNvPr>
            <p:cNvSpPr>
              <a:spLocks noEditPoints="1"/>
            </p:cNvSpPr>
            <p:nvPr/>
          </p:nvSpPr>
          <p:spPr bwMode="auto">
            <a:xfrm>
              <a:off x="5992813" y="2503488"/>
              <a:ext cx="109538" cy="61913"/>
            </a:xfrm>
            <a:custGeom>
              <a:avLst/>
              <a:gdLst>
                <a:gd name="T0" fmla="*/ 0 w 299"/>
                <a:gd name="T1" fmla="*/ 169 h 169"/>
                <a:gd name="T2" fmla="*/ 0 w 299"/>
                <a:gd name="T3" fmla="*/ 73 h 169"/>
                <a:gd name="T4" fmla="*/ 64 w 299"/>
                <a:gd name="T5" fmla="*/ 73 h 169"/>
                <a:gd name="T6" fmla="*/ 68 w 299"/>
                <a:gd name="T7" fmla="*/ 57 h 169"/>
                <a:gd name="T8" fmla="*/ 95 w 299"/>
                <a:gd name="T9" fmla="*/ 22 h 169"/>
                <a:gd name="T10" fmla="*/ 207 w 299"/>
                <a:gd name="T11" fmla="*/ 24 h 169"/>
                <a:gd name="T12" fmla="*/ 231 w 299"/>
                <a:gd name="T13" fmla="*/ 55 h 169"/>
                <a:gd name="T14" fmla="*/ 234 w 299"/>
                <a:gd name="T15" fmla="*/ 70 h 169"/>
                <a:gd name="T16" fmla="*/ 238 w 299"/>
                <a:gd name="T17" fmla="*/ 73 h 169"/>
                <a:gd name="T18" fmla="*/ 295 w 299"/>
                <a:gd name="T19" fmla="*/ 73 h 169"/>
                <a:gd name="T20" fmla="*/ 299 w 299"/>
                <a:gd name="T21" fmla="*/ 73 h 169"/>
                <a:gd name="T22" fmla="*/ 299 w 299"/>
                <a:gd name="T23" fmla="*/ 169 h 169"/>
                <a:gd name="T24" fmla="*/ 0 w 299"/>
                <a:gd name="T25" fmla="*/ 169 h 169"/>
                <a:gd name="T26" fmla="*/ 150 w 299"/>
                <a:gd name="T27" fmla="*/ 17 h 169"/>
                <a:gd name="T28" fmla="*/ 128 w 299"/>
                <a:gd name="T29" fmla="*/ 38 h 169"/>
                <a:gd name="T30" fmla="*/ 150 w 299"/>
                <a:gd name="T31" fmla="*/ 59 h 169"/>
                <a:gd name="T32" fmla="*/ 171 w 299"/>
                <a:gd name="T33" fmla="*/ 38 h 169"/>
                <a:gd name="T34" fmla="*/ 150 w 299"/>
                <a:gd name="T35" fmla="*/ 1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9" h="169">
                  <a:moveTo>
                    <a:pt x="0" y="169"/>
                  </a:moveTo>
                  <a:cubicBezTo>
                    <a:pt x="0" y="137"/>
                    <a:pt x="0" y="105"/>
                    <a:pt x="0" y="73"/>
                  </a:cubicBezTo>
                  <a:cubicBezTo>
                    <a:pt x="22" y="73"/>
                    <a:pt x="43" y="73"/>
                    <a:pt x="64" y="73"/>
                  </a:cubicBezTo>
                  <a:cubicBezTo>
                    <a:pt x="65" y="67"/>
                    <a:pt x="66" y="62"/>
                    <a:pt x="68" y="57"/>
                  </a:cubicBezTo>
                  <a:cubicBezTo>
                    <a:pt x="72" y="42"/>
                    <a:pt x="82" y="31"/>
                    <a:pt x="95" y="22"/>
                  </a:cubicBezTo>
                  <a:cubicBezTo>
                    <a:pt x="127" y="0"/>
                    <a:pt x="176" y="1"/>
                    <a:pt x="207" y="24"/>
                  </a:cubicBezTo>
                  <a:cubicBezTo>
                    <a:pt x="218" y="32"/>
                    <a:pt x="227" y="42"/>
                    <a:pt x="231" y="55"/>
                  </a:cubicBezTo>
                  <a:cubicBezTo>
                    <a:pt x="233" y="60"/>
                    <a:pt x="234" y="65"/>
                    <a:pt x="234" y="70"/>
                  </a:cubicBezTo>
                  <a:cubicBezTo>
                    <a:pt x="234" y="73"/>
                    <a:pt x="236" y="73"/>
                    <a:pt x="238" y="73"/>
                  </a:cubicBezTo>
                  <a:cubicBezTo>
                    <a:pt x="257" y="73"/>
                    <a:pt x="276" y="73"/>
                    <a:pt x="295" y="73"/>
                  </a:cubicBezTo>
                  <a:cubicBezTo>
                    <a:pt x="296" y="73"/>
                    <a:pt x="298" y="73"/>
                    <a:pt x="299" y="73"/>
                  </a:cubicBezTo>
                  <a:cubicBezTo>
                    <a:pt x="299" y="105"/>
                    <a:pt x="299" y="137"/>
                    <a:pt x="299" y="169"/>
                  </a:cubicBezTo>
                  <a:cubicBezTo>
                    <a:pt x="200" y="169"/>
                    <a:pt x="100" y="169"/>
                    <a:pt x="0" y="169"/>
                  </a:cubicBezTo>
                  <a:close/>
                  <a:moveTo>
                    <a:pt x="150" y="17"/>
                  </a:moveTo>
                  <a:cubicBezTo>
                    <a:pt x="138" y="17"/>
                    <a:pt x="128" y="26"/>
                    <a:pt x="128" y="38"/>
                  </a:cubicBezTo>
                  <a:cubicBezTo>
                    <a:pt x="129" y="50"/>
                    <a:pt x="138" y="59"/>
                    <a:pt x="150" y="59"/>
                  </a:cubicBezTo>
                  <a:cubicBezTo>
                    <a:pt x="162" y="59"/>
                    <a:pt x="171" y="49"/>
                    <a:pt x="171" y="38"/>
                  </a:cubicBezTo>
                  <a:cubicBezTo>
                    <a:pt x="171" y="26"/>
                    <a:pt x="161" y="17"/>
                    <a:pt x="15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5" name="Freeform 1645">
              <a:extLst>
                <a:ext uri="{FF2B5EF4-FFF2-40B4-BE49-F238E27FC236}">
                  <a16:creationId xmlns:a16="http://schemas.microsoft.com/office/drawing/2014/main" id="{472419C9-3DDE-4A4A-8738-8FAF53EA10D5}"/>
                </a:ext>
              </a:extLst>
            </p:cNvPr>
            <p:cNvSpPr/>
            <p:nvPr/>
          </p:nvSpPr>
          <p:spPr bwMode="auto">
            <a:xfrm>
              <a:off x="5983288" y="2743200"/>
              <a:ext cx="55563" cy="53975"/>
            </a:xfrm>
            <a:custGeom>
              <a:avLst/>
              <a:gdLst>
                <a:gd name="T0" fmla="*/ 129 w 149"/>
                <a:gd name="T1" fmla="*/ 0 h 144"/>
                <a:gd name="T2" fmla="*/ 110 w 149"/>
                <a:gd name="T3" fmla="*/ 114 h 144"/>
                <a:gd name="T4" fmla="*/ 0 w 149"/>
                <a:gd name="T5" fmla="*/ 124 h 144"/>
                <a:gd name="T6" fmla="*/ 15 w 149"/>
                <a:gd name="T7" fmla="*/ 99 h 144"/>
                <a:gd name="T8" fmla="*/ 46 w 149"/>
                <a:gd name="T9" fmla="*/ 47 h 144"/>
                <a:gd name="T10" fmla="*/ 50 w 149"/>
                <a:gd name="T11" fmla="*/ 43 h 144"/>
                <a:gd name="T12" fmla="*/ 127 w 149"/>
                <a:gd name="T13" fmla="*/ 1 h 144"/>
                <a:gd name="T14" fmla="*/ 129 w 149"/>
                <a:gd name="T15" fmla="*/ 0 h 1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 h="144">
                  <a:moveTo>
                    <a:pt x="129" y="0"/>
                  </a:moveTo>
                  <a:cubicBezTo>
                    <a:pt x="149" y="34"/>
                    <a:pt x="144" y="83"/>
                    <a:pt x="110" y="114"/>
                  </a:cubicBezTo>
                  <a:cubicBezTo>
                    <a:pt x="77" y="144"/>
                    <a:pt x="29" y="143"/>
                    <a:pt x="0" y="124"/>
                  </a:cubicBezTo>
                  <a:cubicBezTo>
                    <a:pt x="5" y="116"/>
                    <a:pt x="10" y="107"/>
                    <a:pt x="15" y="99"/>
                  </a:cubicBezTo>
                  <a:cubicBezTo>
                    <a:pt x="25" y="82"/>
                    <a:pt x="35" y="64"/>
                    <a:pt x="46" y="47"/>
                  </a:cubicBezTo>
                  <a:cubicBezTo>
                    <a:pt x="47" y="46"/>
                    <a:pt x="48" y="44"/>
                    <a:pt x="50" y="43"/>
                  </a:cubicBezTo>
                  <a:cubicBezTo>
                    <a:pt x="76" y="29"/>
                    <a:pt x="102" y="15"/>
                    <a:pt x="127" y="1"/>
                  </a:cubicBezTo>
                  <a:cubicBezTo>
                    <a:pt x="128" y="0"/>
                    <a:pt x="128" y="0"/>
                    <a:pt x="1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6" name="Freeform 1646">
              <a:extLst>
                <a:ext uri="{FF2B5EF4-FFF2-40B4-BE49-F238E27FC236}">
                  <a16:creationId xmlns:a16="http://schemas.microsoft.com/office/drawing/2014/main" id="{802D5616-D8D9-495C-AA5F-B07F9DE0EA75}"/>
                </a:ext>
              </a:extLst>
            </p:cNvPr>
            <p:cNvSpPr/>
            <p:nvPr/>
          </p:nvSpPr>
          <p:spPr bwMode="auto">
            <a:xfrm>
              <a:off x="5962650" y="2587625"/>
              <a:ext cx="169863" cy="7938"/>
            </a:xfrm>
            <a:custGeom>
              <a:avLst/>
              <a:gdLst>
                <a:gd name="T0" fmla="*/ 459 w 459"/>
                <a:gd name="T1" fmla="*/ 0 h 20"/>
                <a:gd name="T2" fmla="*/ 459 w 459"/>
                <a:gd name="T3" fmla="*/ 20 h 20"/>
                <a:gd name="T4" fmla="*/ 0 w 459"/>
                <a:gd name="T5" fmla="*/ 20 h 20"/>
                <a:gd name="T6" fmla="*/ 0 w 459"/>
                <a:gd name="T7" fmla="*/ 0 h 20"/>
                <a:gd name="T8" fmla="*/ 459 w 459"/>
                <a:gd name="T9" fmla="*/ 0 h 20"/>
              </a:gdLst>
              <a:ahLst/>
              <a:cxnLst>
                <a:cxn ang="0">
                  <a:pos x="T0" y="T1"/>
                </a:cxn>
                <a:cxn ang="0">
                  <a:pos x="T2" y="T3"/>
                </a:cxn>
                <a:cxn ang="0">
                  <a:pos x="T4" y="T5"/>
                </a:cxn>
                <a:cxn ang="0">
                  <a:pos x="T6" y="T7"/>
                </a:cxn>
                <a:cxn ang="0">
                  <a:pos x="T8" y="T9"/>
                </a:cxn>
              </a:cxnLst>
              <a:rect l="0" t="0" r="r" b="b"/>
              <a:pathLst>
                <a:path w="459" h="20">
                  <a:moveTo>
                    <a:pt x="459" y="0"/>
                  </a:moveTo>
                  <a:cubicBezTo>
                    <a:pt x="459" y="6"/>
                    <a:pt x="459" y="13"/>
                    <a:pt x="459" y="20"/>
                  </a:cubicBezTo>
                  <a:cubicBezTo>
                    <a:pt x="306" y="20"/>
                    <a:pt x="153" y="20"/>
                    <a:pt x="0" y="20"/>
                  </a:cubicBezTo>
                  <a:cubicBezTo>
                    <a:pt x="0" y="13"/>
                    <a:pt x="0" y="6"/>
                    <a:pt x="0" y="0"/>
                  </a:cubicBezTo>
                  <a:cubicBezTo>
                    <a:pt x="153" y="0"/>
                    <a:pt x="306" y="0"/>
                    <a:pt x="4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7" name="Freeform 1647">
              <a:extLst>
                <a:ext uri="{FF2B5EF4-FFF2-40B4-BE49-F238E27FC236}">
                  <a16:creationId xmlns:a16="http://schemas.microsoft.com/office/drawing/2014/main" id="{303A1CFF-4D0B-4981-A860-4BE694CEA544}"/>
                </a:ext>
              </a:extLst>
            </p:cNvPr>
            <p:cNvSpPr/>
            <p:nvPr/>
          </p:nvSpPr>
          <p:spPr bwMode="auto">
            <a:xfrm>
              <a:off x="5962650" y="2603500"/>
              <a:ext cx="169863" cy="6350"/>
            </a:xfrm>
            <a:custGeom>
              <a:avLst/>
              <a:gdLst>
                <a:gd name="T0" fmla="*/ 458 w 458"/>
                <a:gd name="T1" fmla="*/ 0 h 20"/>
                <a:gd name="T2" fmla="*/ 458 w 458"/>
                <a:gd name="T3" fmla="*/ 20 h 20"/>
                <a:gd name="T4" fmla="*/ 0 w 458"/>
                <a:gd name="T5" fmla="*/ 20 h 20"/>
                <a:gd name="T6" fmla="*/ 0 w 458"/>
                <a:gd name="T7" fmla="*/ 0 h 20"/>
                <a:gd name="T8" fmla="*/ 458 w 458"/>
                <a:gd name="T9" fmla="*/ 0 h 20"/>
              </a:gdLst>
              <a:ahLst/>
              <a:cxnLst>
                <a:cxn ang="0">
                  <a:pos x="T0" y="T1"/>
                </a:cxn>
                <a:cxn ang="0">
                  <a:pos x="T2" y="T3"/>
                </a:cxn>
                <a:cxn ang="0">
                  <a:pos x="T4" y="T5"/>
                </a:cxn>
                <a:cxn ang="0">
                  <a:pos x="T6" y="T7"/>
                </a:cxn>
                <a:cxn ang="0">
                  <a:pos x="T8" y="T9"/>
                </a:cxn>
              </a:cxnLst>
              <a:rect l="0" t="0" r="r" b="b"/>
              <a:pathLst>
                <a:path w="458" h="20">
                  <a:moveTo>
                    <a:pt x="458" y="0"/>
                  </a:moveTo>
                  <a:cubicBezTo>
                    <a:pt x="458" y="7"/>
                    <a:pt x="458" y="13"/>
                    <a:pt x="458" y="20"/>
                  </a:cubicBezTo>
                  <a:cubicBezTo>
                    <a:pt x="305" y="20"/>
                    <a:pt x="153" y="20"/>
                    <a:pt x="0" y="20"/>
                  </a:cubicBezTo>
                  <a:cubicBezTo>
                    <a:pt x="0" y="13"/>
                    <a:pt x="0" y="7"/>
                    <a:pt x="0" y="0"/>
                  </a:cubicBezTo>
                  <a:cubicBezTo>
                    <a:pt x="152" y="0"/>
                    <a:pt x="305" y="0"/>
                    <a:pt x="45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8" name="Freeform 1648">
              <a:extLst>
                <a:ext uri="{FF2B5EF4-FFF2-40B4-BE49-F238E27FC236}">
                  <a16:creationId xmlns:a16="http://schemas.microsoft.com/office/drawing/2014/main" id="{31192223-243F-4B54-AA20-C1FAA5B8C389}"/>
                </a:ext>
              </a:extLst>
            </p:cNvPr>
            <p:cNvSpPr/>
            <p:nvPr/>
          </p:nvSpPr>
          <p:spPr bwMode="auto">
            <a:xfrm>
              <a:off x="6116638" y="2649538"/>
              <a:ext cx="15875" cy="49213"/>
            </a:xfrm>
            <a:custGeom>
              <a:avLst/>
              <a:gdLst>
                <a:gd name="T0" fmla="*/ 0 w 42"/>
                <a:gd name="T1" fmla="*/ 0 h 133"/>
                <a:gd name="T2" fmla="*/ 42 w 42"/>
                <a:gd name="T3" fmla="*/ 0 h 133"/>
                <a:gd name="T4" fmla="*/ 42 w 42"/>
                <a:gd name="T5" fmla="*/ 133 h 133"/>
                <a:gd name="T6" fmla="*/ 0 w 42"/>
                <a:gd name="T7" fmla="*/ 133 h 133"/>
                <a:gd name="T8" fmla="*/ 0 w 42"/>
                <a:gd name="T9" fmla="*/ 0 h 133"/>
              </a:gdLst>
              <a:ahLst/>
              <a:cxnLst>
                <a:cxn ang="0">
                  <a:pos x="T0" y="T1"/>
                </a:cxn>
                <a:cxn ang="0">
                  <a:pos x="T2" y="T3"/>
                </a:cxn>
                <a:cxn ang="0">
                  <a:pos x="T4" y="T5"/>
                </a:cxn>
                <a:cxn ang="0">
                  <a:pos x="T6" y="T7"/>
                </a:cxn>
                <a:cxn ang="0">
                  <a:pos x="T8" y="T9"/>
                </a:cxn>
              </a:cxnLst>
              <a:rect l="0" t="0" r="r" b="b"/>
              <a:pathLst>
                <a:path w="42" h="133">
                  <a:moveTo>
                    <a:pt x="0" y="0"/>
                  </a:moveTo>
                  <a:cubicBezTo>
                    <a:pt x="14" y="0"/>
                    <a:pt x="28" y="0"/>
                    <a:pt x="42" y="0"/>
                  </a:cubicBezTo>
                  <a:cubicBezTo>
                    <a:pt x="42" y="44"/>
                    <a:pt x="42" y="89"/>
                    <a:pt x="42" y="133"/>
                  </a:cubicBezTo>
                  <a:cubicBezTo>
                    <a:pt x="28" y="133"/>
                    <a:pt x="14" y="133"/>
                    <a:pt x="0" y="133"/>
                  </a:cubicBezTo>
                  <a:cubicBezTo>
                    <a:pt x="0" y="89"/>
                    <a:pt x="0" y="4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9" name="Freeform 1649">
              <a:extLst>
                <a:ext uri="{FF2B5EF4-FFF2-40B4-BE49-F238E27FC236}">
                  <a16:creationId xmlns:a16="http://schemas.microsoft.com/office/drawing/2014/main" id="{0721217B-8A74-448E-B015-163D8C4DA9BD}"/>
                </a:ext>
              </a:extLst>
            </p:cNvPr>
            <p:cNvSpPr/>
            <p:nvPr/>
          </p:nvSpPr>
          <p:spPr bwMode="auto">
            <a:xfrm>
              <a:off x="6045200" y="2717800"/>
              <a:ext cx="87313" cy="6350"/>
            </a:xfrm>
            <a:custGeom>
              <a:avLst/>
              <a:gdLst>
                <a:gd name="T0" fmla="*/ 234 w 234"/>
                <a:gd name="T1" fmla="*/ 0 h 20"/>
                <a:gd name="T2" fmla="*/ 234 w 234"/>
                <a:gd name="T3" fmla="*/ 20 h 20"/>
                <a:gd name="T4" fmla="*/ 0 w 234"/>
                <a:gd name="T5" fmla="*/ 20 h 20"/>
                <a:gd name="T6" fmla="*/ 0 w 234"/>
                <a:gd name="T7" fmla="*/ 0 h 20"/>
                <a:gd name="T8" fmla="*/ 234 w 234"/>
                <a:gd name="T9" fmla="*/ 0 h 20"/>
              </a:gdLst>
              <a:ahLst/>
              <a:cxnLst>
                <a:cxn ang="0">
                  <a:pos x="T0" y="T1"/>
                </a:cxn>
                <a:cxn ang="0">
                  <a:pos x="T2" y="T3"/>
                </a:cxn>
                <a:cxn ang="0">
                  <a:pos x="T4" y="T5"/>
                </a:cxn>
                <a:cxn ang="0">
                  <a:pos x="T6" y="T7"/>
                </a:cxn>
                <a:cxn ang="0">
                  <a:pos x="T8" y="T9"/>
                </a:cxn>
              </a:cxnLst>
              <a:rect l="0" t="0" r="r" b="b"/>
              <a:pathLst>
                <a:path w="234" h="20">
                  <a:moveTo>
                    <a:pt x="234" y="0"/>
                  </a:moveTo>
                  <a:cubicBezTo>
                    <a:pt x="234" y="7"/>
                    <a:pt x="234" y="14"/>
                    <a:pt x="234" y="20"/>
                  </a:cubicBezTo>
                  <a:cubicBezTo>
                    <a:pt x="156" y="20"/>
                    <a:pt x="78" y="20"/>
                    <a:pt x="0" y="20"/>
                  </a:cubicBezTo>
                  <a:cubicBezTo>
                    <a:pt x="0" y="13"/>
                    <a:pt x="0" y="7"/>
                    <a:pt x="0" y="0"/>
                  </a:cubicBezTo>
                  <a:cubicBezTo>
                    <a:pt x="78" y="0"/>
                    <a:pt x="156" y="0"/>
                    <a:pt x="2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0" name="Freeform 1650">
              <a:extLst>
                <a:ext uri="{FF2B5EF4-FFF2-40B4-BE49-F238E27FC236}">
                  <a16:creationId xmlns:a16="http://schemas.microsoft.com/office/drawing/2014/main" id="{9E81AA48-6146-4FEA-BC6B-538333E43207}"/>
                </a:ext>
              </a:extLst>
            </p:cNvPr>
            <p:cNvSpPr/>
            <p:nvPr/>
          </p:nvSpPr>
          <p:spPr bwMode="auto">
            <a:xfrm>
              <a:off x="6045200" y="2797175"/>
              <a:ext cx="87313" cy="7938"/>
            </a:xfrm>
            <a:custGeom>
              <a:avLst/>
              <a:gdLst>
                <a:gd name="T0" fmla="*/ 234 w 234"/>
                <a:gd name="T1" fmla="*/ 0 h 20"/>
                <a:gd name="T2" fmla="*/ 234 w 234"/>
                <a:gd name="T3" fmla="*/ 20 h 20"/>
                <a:gd name="T4" fmla="*/ 0 w 234"/>
                <a:gd name="T5" fmla="*/ 20 h 20"/>
                <a:gd name="T6" fmla="*/ 0 w 234"/>
                <a:gd name="T7" fmla="*/ 0 h 20"/>
                <a:gd name="T8" fmla="*/ 234 w 234"/>
                <a:gd name="T9" fmla="*/ 0 h 20"/>
              </a:gdLst>
              <a:ahLst/>
              <a:cxnLst>
                <a:cxn ang="0">
                  <a:pos x="T0" y="T1"/>
                </a:cxn>
                <a:cxn ang="0">
                  <a:pos x="T2" y="T3"/>
                </a:cxn>
                <a:cxn ang="0">
                  <a:pos x="T4" y="T5"/>
                </a:cxn>
                <a:cxn ang="0">
                  <a:pos x="T6" y="T7"/>
                </a:cxn>
                <a:cxn ang="0">
                  <a:pos x="T8" y="T9"/>
                </a:cxn>
              </a:cxnLst>
              <a:rect l="0" t="0" r="r" b="b"/>
              <a:pathLst>
                <a:path w="234" h="20">
                  <a:moveTo>
                    <a:pt x="234" y="0"/>
                  </a:moveTo>
                  <a:cubicBezTo>
                    <a:pt x="234" y="6"/>
                    <a:pt x="234" y="13"/>
                    <a:pt x="234" y="20"/>
                  </a:cubicBezTo>
                  <a:cubicBezTo>
                    <a:pt x="156" y="20"/>
                    <a:pt x="78" y="20"/>
                    <a:pt x="0" y="20"/>
                  </a:cubicBezTo>
                  <a:cubicBezTo>
                    <a:pt x="0" y="13"/>
                    <a:pt x="0" y="7"/>
                    <a:pt x="0" y="0"/>
                  </a:cubicBezTo>
                  <a:cubicBezTo>
                    <a:pt x="78" y="0"/>
                    <a:pt x="156" y="0"/>
                    <a:pt x="2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1" name="Freeform 1651">
              <a:extLst>
                <a:ext uri="{FF2B5EF4-FFF2-40B4-BE49-F238E27FC236}">
                  <a16:creationId xmlns:a16="http://schemas.microsoft.com/office/drawing/2014/main" id="{36644BCF-DB63-43D6-A1A6-CF35B7611B29}"/>
                </a:ext>
              </a:extLst>
            </p:cNvPr>
            <p:cNvSpPr/>
            <p:nvPr/>
          </p:nvSpPr>
          <p:spPr bwMode="auto">
            <a:xfrm>
              <a:off x="6045200" y="2749550"/>
              <a:ext cx="87313" cy="7938"/>
            </a:xfrm>
            <a:custGeom>
              <a:avLst/>
              <a:gdLst>
                <a:gd name="T0" fmla="*/ 0 w 234"/>
                <a:gd name="T1" fmla="*/ 21 h 21"/>
                <a:gd name="T2" fmla="*/ 0 w 234"/>
                <a:gd name="T3" fmla="*/ 0 h 21"/>
                <a:gd name="T4" fmla="*/ 234 w 234"/>
                <a:gd name="T5" fmla="*/ 0 h 21"/>
                <a:gd name="T6" fmla="*/ 234 w 234"/>
                <a:gd name="T7" fmla="*/ 11 h 21"/>
                <a:gd name="T8" fmla="*/ 234 w 234"/>
                <a:gd name="T9" fmla="*/ 21 h 21"/>
                <a:gd name="T10" fmla="*/ 0 w 234"/>
                <a:gd name="T11" fmla="*/ 21 h 21"/>
              </a:gdLst>
              <a:ahLst/>
              <a:cxnLst>
                <a:cxn ang="0">
                  <a:pos x="T0" y="T1"/>
                </a:cxn>
                <a:cxn ang="0">
                  <a:pos x="T2" y="T3"/>
                </a:cxn>
                <a:cxn ang="0">
                  <a:pos x="T4" y="T5"/>
                </a:cxn>
                <a:cxn ang="0">
                  <a:pos x="T6" y="T7"/>
                </a:cxn>
                <a:cxn ang="0">
                  <a:pos x="T8" y="T9"/>
                </a:cxn>
                <a:cxn ang="0">
                  <a:pos x="T10" y="T11"/>
                </a:cxn>
              </a:cxnLst>
              <a:rect l="0" t="0" r="r" b="b"/>
              <a:pathLst>
                <a:path w="234" h="21">
                  <a:moveTo>
                    <a:pt x="0" y="21"/>
                  </a:moveTo>
                  <a:cubicBezTo>
                    <a:pt x="0" y="14"/>
                    <a:pt x="0" y="7"/>
                    <a:pt x="0" y="0"/>
                  </a:cubicBezTo>
                  <a:cubicBezTo>
                    <a:pt x="78" y="0"/>
                    <a:pt x="156" y="0"/>
                    <a:pt x="234" y="0"/>
                  </a:cubicBezTo>
                  <a:cubicBezTo>
                    <a:pt x="234" y="4"/>
                    <a:pt x="234" y="7"/>
                    <a:pt x="234" y="11"/>
                  </a:cubicBezTo>
                  <a:cubicBezTo>
                    <a:pt x="234" y="14"/>
                    <a:pt x="234" y="17"/>
                    <a:pt x="234" y="21"/>
                  </a:cubicBezTo>
                  <a:cubicBezTo>
                    <a:pt x="156" y="21"/>
                    <a:pt x="78" y="21"/>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2" name="Freeform 1652">
              <a:extLst>
                <a:ext uri="{FF2B5EF4-FFF2-40B4-BE49-F238E27FC236}">
                  <a16:creationId xmlns:a16="http://schemas.microsoft.com/office/drawing/2014/main" id="{060EEFA6-A098-4322-B0E0-BAAF2BD8D623}"/>
                </a:ext>
              </a:extLst>
            </p:cNvPr>
            <p:cNvSpPr/>
            <p:nvPr/>
          </p:nvSpPr>
          <p:spPr bwMode="auto">
            <a:xfrm>
              <a:off x="6045200" y="2732088"/>
              <a:ext cx="87313" cy="7938"/>
            </a:xfrm>
            <a:custGeom>
              <a:avLst/>
              <a:gdLst>
                <a:gd name="T0" fmla="*/ 234 w 234"/>
                <a:gd name="T1" fmla="*/ 0 h 20"/>
                <a:gd name="T2" fmla="*/ 234 w 234"/>
                <a:gd name="T3" fmla="*/ 20 h 20"/>
                <a:gd name="T4" fmla="*/ 0 w 234"/>
                <a:gd name="T5" fmla="*/ 20 h 20"/>
                <a:gd name="T6" fmla="*/ 0 w 234"/>
                <a:gd name="T7" fmla="*/ 0 h 20"/>
                <a:gd name="T8" fmla="*/ 234 w 234"/>
                <a:gd name="T9" fmla="*/ 0 h 20"/>
              </a:gdLst>
              <a:ahLst/>
              <a:cxnLst>
                <a:cxn ang="0">
                  <a:pos x="T0" y="T1"/>
                </a:cxn>
                <a:cxn ang="0">
                  <a:pos x="T2" y="T3"/>
                </a:cxn>
                <a:cxn ang="0">
                  <a:pos x="T4" y="T5"/>
                </a:cxn>
                <a:cxn ang="0">
                  <a:pos x="T6" y="T7"/>
                </a:cxn>
                <a:cxn ang="0">
                  <a:pos x="T8" y="T9"/>
                </a:cxn>
              </a:cxnLst>
              <a:rect l="0" t="0" r="r" b="b"/>
              <a:pathLst>
                <a:path w="234" h="20">
                  <a:moveTo>
                    <a:pt x="234" y="0"/>
                  </a:moveTo>
                  <a:cubicBezTo>
                    <a:pt x="234" y="7"/>
                    <a:pt x="234" y="14"/>
                    <a:pt x="234" y="20"/>
                  </a:cubicBezTo>
                  <a:cubicBezTo>
                    <a:pt x="156" y="20"/>
                    <a:pt x="78" y="20"/>
                    <a:pt x="0" y="20"/>
                  </a:cubicBezTo>
                  <a:cubicBezTo>
                    <a:pt x="0" y="14"/>
                    <a:pt x="0" y="7"/>
                    <a:pt x="0" y="0"/>
                  </a:cubicBezTo>
                  <a:cubicBezTo>
                    <a:pt x="78" y="0"/>
                    <a:pt x="156" y="0"/>
                    <a:pt x="2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3" name="Freeform 1653">
              <a:extLst>
                <a:ext uri="{FF2B5EF4-FFF2-40B4-BE49-F238E27FC236}">
                  <a16:creationId xmlns:a16="http://schemas.microsoft.com/office/drawing/2014/main" id="{D420CC06-5750-45C7-A5FB-8683080DC1EF}"/>
                </a:ext>
              </a:extLst>
            </p:cNvPr>
            <p:cNvSpPr/>
            <p:nvPr/>
          </p:nvSpPr>
          <p:spPr bwMode="auto">
            <a:xfrm>
              <a:off x="6045200" y="2765425"/>
              <a:ext cx="87313" cy="7938"/>
            </a:xfrm>
            <a:custGeom>
              <a:avLst/>
              <a:gdLst>
                <a:gd name="T0" fmla="*/ 234 w 234"/>
                <a:gd name="T1" fmla="*/ 0 h 20"/>
                <a:gd name="T2" fmla="*/ 234 w 234"/>
                <a:gd name="T3" fmla="*/ 20 h 20"/>
                <a:gd name="T4" fmla="*/ 0 w 234"/>
                <a:gd name="T5" fmla="*/ 20 h 20"/>
                <a:gd name="T6" fmla="*/ 0 w 234"/>
                <a:gd name="T7" fmla="*/ 0 h 20"/>
                <a:gd name="T8" fmla="*/ 234 w 234"/>
                <a:gd name="T9" fmla="*/ 0 h 20"/>
              </a:gdLst>
              <a:ahLst/>
              <a:cxnLst>
                <a:cxn ang="0">
                  <a:pos x="T0" y="T1"/>
                </a:cxn>
                <a:cxn ang="0">
                  <a:pos x="T2" y="T3"/>
                </a:cxn>
                <a:cxn ang="0">
                  <a:pos x="T4" y="T5"/>
                </a:cxn>
                <a:cxn ang="0">
                  <a:pos x="T6" y="T7"/>
                </a:cxn>
                <a:cxn ang="0">
                  <a:pos x="T8" y="T9"/>
                </a:cxn>
              </a:cxnLst>
              <a:rect l="0" t="0" r="r" b="b"/>
              <a:pathLst>
                <a:path w="234" h="20">
                  <a:moveTo>
                    <a:pt x="234" y="0"/>
                  </a:moveTo>
                  <a:cubicBezTo>
                    <a:pt x="234" y="6"/>
                    <a:pt x="234" y="13"/>
                    <a:pt x="234" y="20"/>
                  </a:cubicBezTo>
                  <a:cubicBezTo>
                    <a:pt x="156" y="20"/>
                    <a:pt x="78" y="20"/>
                    <a:pt x="0" y="20"/>
                  </a:cubicBezTo>
                  <a:cubicBezTo>
                    <a:pt x="0" y="13"/>
                    <a:pt x="0" y="7"/>
                    <a:pt x="0" y="0"/>
                  </a:cubicBezTo>
                  <a:cubicBezTo>
                    <a:pt x="78" y="0"/>
                    <a:pt x="156" y="0"/>
                    <a:pt x="2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4" name="Freeform 1654">
              <a:extLst>
                <a:ext uri="{FF2B5EF4-FFF2-40B4-BE49-F238E27FC236}">
                  <a16:creationId xmlns:a16="http://schemas.microsoft.com/office/drawing/2014/main" id="{B816E1EE-5304-49C7-AFBD-A1C54BE45EC0}"/>
                </a:ext>
              </a:extLst>
            </p:cNvPr>
            <p:cNvSpPr/>
            <p:nvPr/>
          </p:nvSpPr>
          <p:spPr bwMode="auto">
            <a:xfrm>
              <a:off x="6045200" y="2782888"/>
              <a:ext cx="87313" cy="6350"/>
            </a:xfrm>
            <a:custGeom>
              <a:avLst/>
              <a:gdLst>
                <a:gd name="T0" fmla="*/ 0 w 234"/>
                <a:gd name="T1" fmla="*/ 20 h 20"/>
                <a:gd name="T2" fmla="*/ 0 w 234"/>
                <a:gd name="T3" fmla="*/ 0 h 20"/>
                <a:gd name="T4" fmla="*/ 234 w 234"/>
                <a:gd name="T5" fmla="*/ 0 h 20"/>
                <a:gd name="T6" fmla="*/ 234 w 234"/>
                <a:gd name="T7" fmla="*/ 20 h 20"/>
                <a:gd name="T8" fmla="*/ 0 w 234"/>
                <a:gd name="T9" fmla="*/ 20 h 20"/>
              </a:gdLst>
              <a:ahLst/>
              <a:cxnLst>
                <a:cxn ang="0">
                  <a:pos x="T0" y="T1"/>
                </a:cxn>
                <a:cxn ang="0">
                  <a:pos x="T2" y="T3"/>
                </a:cxn>
                <a:cxn ang="0">
                  <a:pos x="T4" y="T5"/>
                </a:cxn>
                <a:cxn ang="0">
                  <a:pos x="T6" y="T7"/>
                </a:cxn>
                <a:cxn ang="0">
                  <a:pos x="T8" y="T9"/>
                </a:cxn>
              </a:cxnLst>
              <a:rect l="0" t="0" r="r" b="b"/>
              <a:pathLst>
                <a:path w="234" h="20">
                  <a:moveTo>
                    <a:pt x="0" y="20"/>
                  </a:moveTo>
                  <a:cubicBezTo>
                    <a:pt x="0" y="13"/>
                    <a:pt x="0" y="6"/>
                    <a:pt x="0" y="0"/>
                  </a:cubicBezTo>
                  <a:cubicBezTo>
                    <a:pt x="78" y="0"/>
                    <a:pt x="156" y="0"/>
                    <a:pt x="234" y="0"/>
                  </a:cubicBezTo>
                  <a:cubicBezTo>
                    <a:pt x="234" y="6"/>
                    <a:pt x="234" y="13"/>
                    <a:pt x="234" y="20"/>
                  </a:cubicBezTo>
                  <a:cubicBezTo>
                    <a:pt x="156" y="20"/>
                    <a:pt x="78" y="2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5" name="Freeform 1655">
              <a:extLst>
                <a:ext uri="{FF2B5EF4-FFF2-40B4-BE49-F238E27FC236}">
                  <a16:creationId xmlns:a16="http://schemas.microsoft.com/office/drawing/2014/main" id="{4E1FFA34-6A7C-4AB9-9E97-3EAF20452EA8}"/>
                </a:ext>
              </a:extLst>
            </p:cNvPr>
            <p:cNvSpPr/>
            <p:nvPr/>
          </p:nvSpPr>
          <p:spPr bwMode="auto">
            <a:xfrm>
              <a:off x="6003925" y="2719388"/>
              <a:ext cx="30163" cy="34925"/>
            </a:xfrm>
            <a:custGeom>
              <a:avLst/>
              <a:gdLst>
                <a:gd name="T0" fmla="*/ 0 w 82"/>
                <a:gd name="T1" fmla="*/ 2 h 95"/>
                <a:gd name="T2" fmla="*/ 82 w 82"/>
                <a:gd name="T3" fmla="*/ 51 h 95"/>
                <a:gd name="T4" fmla="*/ 0 w 82"/>
                <a:gd name="T5" fmla="*/ 95 h 95"/>
                <a:gd name="T6" fmla="*/ 0 w 82"/>
                <a:gd name="T7" fmla="*/ 2 h 95"/>
              </a:gdLst>
              <a:ahLst/>
              <a:cxnLst>
                <a:cxn ang="0">
                  <a:pos x="T0" y="T1"/>
                </a:cxn>
                <a:cxn ang="0">
                  <a:pos x="T2" y="T3"/>
                </a:cxn>
                <a:cxn ang="0">
                  <a:pos x="T4" y="T5"/>
                </a:cxn>
                <a:cxn ang="0">
                  <a:pos x="T6" y="T7"/>
                </a:cxn>
              </a:cxnLst>
              <a:rect l="0" t="0" r="r" b="b"/>
              <a:pathLst>
                <a:path w="82" h="95">
                  <a:moveTo>
                    <a:pt x="0" y="2"/>
                  </a:moveTo>
                  <a:cubicBezTo>
                    <a:pt x="30" y="0"/>
                    <a:pt x="69" y="23"/>
                    <a:pt x="82" y="51"/>
                  </a:cubicBezTo>
                  <a:cubicBezTo>
                    <a:pt x="55" y="65"/>
                    <a:pt x="28" y="80"/>
                    <a:pt x="0" y="95"/>
                  </a:cubicBezTo>
                  <a:cubicBezTo>
                    <a:pt x="0" y="64"/>
                    <a:pt x="0" y="3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6" name="Freeform 1656">
              <a:extLst>
                <a:ext uri="{FF2B5EF4-FFF2-40B4-BE49-F238E27FC236}">
                  <a16:creationId xmlns:a16="http://schemas.microsoft.com/office/drawing/2014/main" id="{D9C07D35-248D-4B72-AA2C-3091525BD45E}"/>
                </a:ext>
              </a:extLst>
            </p:cNvPr>
            <p:cNvSpPr/>
            <p:nvPr/>
          </p:nvSpPr>
          <p:spPr bwMode="auto">
            <a:xfrm>
              <a:off x="5962650" y="2668588"/>
              <a:ext cx="73025" cy="6350"/>
            </a:xfrm>
            <a:custGeom>
              <a:avLst/>
              <a:gdLst>
                <a:gd name="T0" fmla="*/ 198 w 198"/>
                <a:gd name="T1" fmla="*/ 0 h 21"/>
                <a:gd name="T2" fmla="*/ 198 w 198"/>
                <a:gd name="T3" fmla="*/ 21 h 21"/>
                <a:gd name="T4" fmla="*/ 0 w 198"/>
                <a:gd name="T5" fmla="*/ 21 h 21"/>
                <a:gd name="T6" fmla="*/ 0 w 198"/>
                <a:gd name="T7" fmla="*/ 0 h 21"/>
                <a:gd name="T8" fmla="*/ 198 w 198"/>
                <a:gd name="T9" fmla="*/ 0 h 21"/>
              </a:gdLst>
              <a:ahLst/>
              <a:cxnLst>
                <a:cxn ang="0">
                  <a:pos x="T0" y="T1"/>
                </a:cxn>
                <a:cxn ang="0">
                  <a:pos x="T2" y="T3"/>
                </a:cxn>
                <a:cxn ang="0">
                  <a:pos x="T4" y="T5"/>
                </a:cxn>
                <a:cxn ang="0">
                  <a:pos x="T6" y="T7"/>
                </a:cxn>
                <a:cxn ang="0">
                  <a:pos x="T8" y="T9"/>
                </a:cxn>
              </a:cxnLst>
              <a:rect l="0" t="0" r="r" b="b"/>
              <a:pathLst>
                <a:path w="198" h="21">
                  <a:moveTo>
                    <a:pt x="198" y="0"/>
                  </a:moveTo>
                  <a:cubicBezTo>
                    <a:pt x="198" y="7"/>
                    <a:pt x="198" y="14"/>
                    <a:pt x="198" y="21"/>
                  </a:cubicBezTo>
                  <a:cubicBezTo>
                    <a:pt x="132" y="21"/>
                    <a:pt x="66" y="21"/>
                    <a:pt x="0" y="21"/>
                  </a:cubicBezTo>
                  <a:cubicBezTo>
                    <a:pt x="0" y="14"/>
                    <a:pt x="0" y="7"/>
                    <a:pt x="0" y="0"/>
                  </a:cubicBezTo>
                  <a:cubicBezTo>
                    <a:pt x="66" y="0"/>
                    <a:pt x="131" y="0"/>
                    <a:pt x="1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7" name="Freeform 1657">
              <a:extLst>
                <a:ext uri="{FF2B5EF4-FFF2-40B4-BE49-F238E27FC236}">
                  <a16:creationId xmlns:a16="http://schemas.microsoft.com/office/drawing/2014/main" id="{77D20010-E0D9-44E9-94F2-3640A187E511}"/>
                </a:ext>
              </a:extLst>
            </p:cNvPr>
            <p:cNvSpPr/>
            <p:nvPr/>
          </p:nvSpPr>
          <p:spPr bwMode="auto">
            <a:xfrm>
              <a:off x="5962650" y="2700338"/>
              <a:ext cx="73025" cy="7938"/>
            </a:xfrm>
            <a:custGeom>
              <a:avLst/>
              <a:gdLst>
                <a:gd name="T0" fmla="*/ 199 w 199"/>
                <a:gd name="T1" fmla="*/ 0 h 21"/>
                <a:gd name="T2" fmla="*/ 199 w 199"/>
                <a:gd name="T3" fmla="*/ 21 h 21"/>
                <a:gd name="T4" fmla="*/ 0 w 199"/>
                <a:gd name="T5" fmla="*/ 21 h 21"/>
                <a:gd name="T6" fmla="*/ 0 w 199"/>
                <a:gd name="T7" fmla="*/ 2 h 21"/>
                <a:gd name="T8" fmla="*/ 3 w 199"/>
                <a:gd name="T9" fmla="*/ 0 h 21"/>
                <a:gd name="T10" fmla="*/ 6 w 199"/>
                <a:gd name="T11" fmla="*/ 0 h 21"/>
                <a:gd name="T12" fmla="*/ 194 w 199"/>
                <a:gd name="T13" fmla="*/ 0 h 21"/>
                <a:gd name="T14" fmla="*/ 199 w 199"/>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21">
                  <a:moveTo>
                    <a:pt x="199" y="0"/>
                  </a:moveTo>
                  <a:cubicBezTo>
                    <a:pt x="199" y="8"/>
                    <a:pt x="199" y="14"/>
                    <a:pt x="199" y="21"/>
                  </a:cubicBezTo>
                  <a:cubicBezTo>
                    <a:pt x="133" y="21"/>
                    <a:pt x="67" y="21"/>
                    <a:pt x="0" y="21"/>
                  </a:cubicBezTo>
                  <a:cubicBezTo>
                    <a:pt x="0" y="15"/>
                    <a:pt x="0" y="9"/>
                    <a:pt x="0" y="2"/>
                  </a:cubicBezTo>
                  <a:cubicBezTo>
                    <a:pt x="0" y="2"/>
                    <a:pt x="2" y="1"/>
                    <a:pt x="3" y="0"/>
                  </a:cubicBezTo>
                  <a:cubicBezTo>
                    <a:pt x="3" y="0"/>
                    <a:pt x="5" y="0"/>
                    <a:pt x="6" y="0"/>
                  </a:cubicBezTo>
                  <a:cubicBezTo>
                    <a:pt x="68" y="0"/>
                    <a:pt x="131" y="0"/>
                    <a:pt x="194" y="0"/>
                  </a:cubicBezTo>
                  <a:cubicBezTo>
                    <a:pt x="196" y="0"/>
                    <a:pt x="197" y="0"/>
                    <a:pt x="19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8" name="Freeform 1658">
              <a:extLst>
                <a:ext uri="{FF2B5EF4-FFF2-40B4-BE49-F238E27FC236}">
                  <a16:creationId xmlns:a16="http://schemas.microsoft.com/office/drawing/2014/main" id="{3AF55BDF-3843-4F34-951E-F8900160348A}"/>
                </a:ext>
              </a:extLst>
            </p:cNvPr>
            <p:cNvSpPr/>
            <p:nvPr/>
          </p:nvSpPr>
          <p:spPr bwMode="auto">
            <a:xfrm>
              <a:off x="5962650" y="2619375"/>
              <a:ext cx="73025" cy="7938"/>
            </a:xfrm>
            <a:custGeom>
              <a:avLst/>
              <a:gdLst>
                <a:gd name="T0" fmla="*/ 199 w 199"/>
                <a:gd name="T1" fmla="*/ 0 h 20"/>
                <a:gd name="T2" fmla="*/ 199 w 199"/>
                <a:gd name="T3" fmla="*/ 20 h 20"/>
                <a:gd name="T4" fmla="*/ 0 w 199"/>
                <a:gd name="T5" fmla="*/ 20 h 20"/>
                <a:gd name="T6" fmla="*/ 0 w 199"/>
                <a:gd name="T7" fmla="*/ 2 h 20"/>
                <a:gd name="T8" fmla="*/ 3 w 199"/>
                <a:gd name="T9" fmla="*/ 0 h 20"/>
                <a:gd name="T10" fmla="*/ 52 w 199"/>
                <a:gd name="T11" fmla="*/ 0 h 20"/>
                <a:gd name="T12" fmla="*/ 72 w 199"/>
                <a:gd name="T13" fmla="*/ 0 h 20"/>
                <a:gd name="T14" fmla="*/ 195 w 199"/>
                <a:gd name="T15" fmla="*/ 0 h 20"/>
                <a:gd name="T16" fmla="*/ 199 w 199"/>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20">
                  <a:moveTo>
                    <a:pt x="199" y="0"/>
                  </a:moveTo>
                  <a:cubicBezTo>
                    <a:pt x="199" y="7"/>
                    <a:pt x="199" y="13"/>
                    <a:pt x="199" y="20"/>
                  </a:cubicBezTo>
                  <a:cubicBezTo>
                    <a:pt x="133" y="20"/>
                    <a:pt x="67" y="20"/>
                    <a:pt x="0" y="20"/>
                  </a:cubicBezTo>
                  <a:cubicBezTo>
                    <a:pt x="0" y="14"/>
                    <a:pt x="0" y="8"/>
                    <a:pt x="0" y="2"/>
                  </a:cubicBezTo>
                  <a:cubicBezTo>
                    <a:pt x="0" y="1"/>
                    <a:pt x="2" y="0"/>
                    <a:pt x="3" y="0"/>
                  </a:cubicBezTo>
                  <a:cubicBezTo>
                    <a:pt x="19" y="0"/>
                    <a:pt x="35" y="0"/>
                    <a:pt x="52" y="0"/>
                  </a:cubicBezTo>
                  <a:cubicBezTo>
                    <a:pt x="58" y="0"/>
                    <a:pt x="65" y="0"/>
                    <a:pt x="72" y="0"/>
                  </a:cubicBezTo>
                  <a:cubicBezTo>
                    <a:pt x="113" y="0"/>
                    <a:pt x="154" y="0"/>
                    <a:pt x="195" y="0"/>
                  </a:cubicBezTo>
                  <a:cubicBezTo>
                    <a:pt x="196" y="0"/>
                    <a:pt x="197" y="0"/>
                    <a:pt x="19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9" name="Freeform 1659">
              <a:extLst>
                <a:ext uri="{FF2B5EF4-FFF2-40B4-BE49-F238E27FC236}">
                  <a16:creationId xmlns:a16="http://schemas.microsoft.com/office/drawing/2014/main" id="{0BF082DF-BEF1-4EA6-B4E3-83D399E4D053}"/>
                </a:ext>
              </a:extLst>
            </p:cNvPr>
            <p:cNvSpPr/>
            <p:nvPr/>
          </p:nvSpPr>
          <p:spPr bwMode="auto">
            <a:xfrm>
              <a:off x="5962650" y="2652713"/>
              <a:ext cx="73025" cy="6350"/>
            </a:xfrm>
            <a:custGeom>
              <a:avLst/>
              <a:gdLst>
                <a:gd name="T0" fmla="*/ 198 w 198"/>
                <a:gd name="T1" fmla="*/ 0 h 20"/>
                <a:gd name="T2" fmla="*/ 198 w 198"/>
                <a:gd name="T3" fmla="*/ 20 h 20"/>
                <a:gd name="T4" fmla="*/ 0 w 198"/>
                <a:gd name="T5" fmla="*/ 20 h 20"/>
                <a:gd name="T6" fmla="*/ 0 w 198"/>
                <a:gd name="T7" fmla="*/ 0 h 20"/>
                <a:gd name="T8" fmla="*/ 198 w 198"/>
                <a:gd name="T9" fmla="*/ 0 h 20"/>
              </a:gdLst>
              <a:ahLst/>
              <a:cxnLst>
                <a:cxn ang="0">
                  <a:pos x="T0" y="T1"/>
                </a:cxn>
                <a:cxn ang="0">
                  <a:pos x="T2" y="T3"/>
                </a:cxn>
                <a:cxn ang="0">
                  <a:pos x="T4" y="T5"/>
                </a:cxn>
                <a:cxn ang="0">
                  <a:pos x="T6" y="T7"/>
                </a:cxn>
                <a:cxn ang="0">
                  <a:pos x="T8" y="T9"/>
                </a:cxn>
              </a:cxnLst>
              <a:rect l="0" t="0" r="r" b="b"/>
              <a:pathLst>
                <a:path w="198" h="20">
                  <a:moveTo>
                    <a:pt x="198" y="0"/>
                  </a:moveTo>
                  <a:cubicBezTo>
                    <a:pt x="198" y="7"/>
                    <a:pt x="198" y="14"/>
                    <a:pt x="198" y="20"/>
                  </a:cubicBezTo>
                  <a:cubicBezTo>
                    <a:pt x="132" y="20"/>
                    <a:pt x="66" y="20"/>
                    <a:pt x="0" y="20"/>
                  </a:cubicBezTo>
                  <a:cubicBezTo>
                    <a:pt x="0" y="14"/>
                    <a:pt x="0" y="7"/>
                    <a:pt x="0" y="0"/>
                  </a:cubicBezTo>
                  <a:cubicBezTo>
                    <a:pt x="66" y="0"/>
                    <a:pt x="132" y="0"/>
                    <a:pt x="1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0" name="Freeform 1660">
              <a:extLst>
                <a:ext uri="{FF2B5EF4-FFF2-40B4-BE49-F238E27FC236}">
                  <a16:creationId xmlns:a16="http://schemas.microsoft.com/office/drawing/2014/main" id="{7B250C81-89F6-4F6B-AEBC-2C4000B271B2}"/>
                </a:ext>
              </a:extLst>
            </p:cNvPr>
            <p:cNvSpPr/>
            <p:nvPr/>
          </p:nvSpPr>
          <p:spPr bwMode="auto">
            <a:xfrm>
              <a:off x="5962650" y="2684463"/>
              <a:ext cx="73025" cy="7938"/>
            </a:xfrm>
            <a:custGeom>
              <a:avLst/>
              <a:gdLst>
                <a:gd name="T0" fmla="*/ 198 w 198"/>
                <a:gd name="T1" fmla="*/ 0 h 21"/>
                <a:gd name="T2" fmla="*/ 198 w 198"/>
                <a:gd name="T3" fmla="*/ 21 h 21"/>
                <a:gd name="T4" fmla="*/ 0 w 198"/>
                <a:gd name="T5" fmla="*/ 21 h 21"/>
                <a:gd name="T6" fmla="*/ 0 w 198"/>
                <a:gd name="T7" fmla="*/ 0 h 21"/>
                <a:gd name="T8" fmla="*/ 198 w 198"/>
                <a:gd name="T9" fmla="*/ 0 h 21"/>
              </a:gdLst>
              <a:ahLst/>
              <a:cxnLst>
                <a:cxn ang="0">
                  <a:pos x="T0" y="T1"/>
                </a:cxn>
                <a:cxn ang="0">
                  <a:pos x="T2" y="T3"/>
                </a:cxn>
                <a:cxn ang="0">
                  <a:pos x="T4" y="T5"/>
                </a:cxn>
                <a:cxn ang="0">
                  <a:pos x="T6" y="T7"/>
                </a:cxn>
                <a:cxn ang="0">
                  <a:pos x="T8" y="T9"/>
                </a:cxn>
              </a:cxnLst>
              <a:rect l="0" t="0" r="r" b="b"/>
              <a:pathLst>
                <a:path w="198" h="21">
                  <a:moveTo>
                    <a:pt x="198" y="0"/>
                  </a:moveTo>
                  <a:cubicBezTo>
                    <a:pt x="198" y="7"/>
                    <a:pt x="198" y="14"/>
                    <a:pt x="198" y="21"/>
                  </a:cubicBezTo>
                  <a:cubicBezTo>
                    <a:pt x="132" y="21"/>
                    <a:pt x="66" y="21"/>
                    <a:pt x="0" y="21"/>
                  </a:cubicBezTo>
                  <a:cubicBezTo>
                    <a:pt x="0" y="14"/>
                    <a:pt x="0" y="7"/>
                    <a:pt x="0" y="0"/>
                  </a:cubicBezTo>
                  <a:cubicBezTo>
                    <a:pt x="66" y="0"/>
                    <a:pt x="132" y="0"/>
                    <a:pt x="1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1" name="Freeform 1661">
              <a:extLst>
                <a:ext uri="{FF2B5EF4-FFF2-40B4-BE49-F238E27FC236}">
                  <a16:creationId xmlns:a16="http://schemas.microsoft.com/office/drawing/2014/main" id="{0860236F-792B-4A84-8C61-B311C411CF01}"/>
                </a:ext>
              </a:extLst>
            </p:cNvPr>
            <p:cNvSpPr/>
            <p:nvPr/>
          </p:nvSpPr>
          <p:spPr bwMode="auto">
            <a:xfrm>
              <a:off x="5962650" y="2635250"/>
              <a:ext cx="73025" cy="7938"/>
            </a:xfrm>
            <a:custGeom>
              <a:avLst/>
              <a:gdLst>
                <a:gd name="T0" fmla="*/ 198 w 198"/>
                <a:gd name="T1" fmla="*/ 0 h 20"/>
                <a:gd name="T2" fmla="*/ 198 w 198"/>
                <a:gd name="T3" fmla="*/ 20 h 20"/>
                <a:gd name="T4" fmla="*/ 0 w 198"/>
                <a:gd name="T5" fmla="*/ 20 h 20"/>
                <a:gd name="T6" fmla="*/ 0 w 198"/>
                <a:gd name="T7" fmla="*/ 0 h 20"/>
                <a:gd name="T8" fmla="*/ 198 w 198"/>
                <a:gd name="T9" fmla="*/ 0 h 20"/>
              </a:gdLst>
              <a:ahLst/>
              <a:cxnLst>
                <a:cxn ang="0">
                  <a:pos x="T0" y="T1"/>
                </a:cxn>
                <a:cxn ang="0">
                  <a:pos x="T2" y="T3"/>
                </a:cxn>
                <a:cxn ang="0">
                  <a:pos x="T4" y="T5"/>
                </a:cxn>
                <a:cxn ang="0">
                  <a:pos x="T6" y="T7"/>
                </a:cxn>
                <a:cxn ang="0">
                  <a:pos x="T8" y="T9"/>
                </a:cxn>
              </a:cxnLst>
              <a:rect l="0" t="0" r="r" b="b"/>
              <a:pathLst>
                <a:path w="198" h="20">
                  <a:moveTo>
                    <a:pt x="198" y="0"/>
                  </a:moveTo>
                  <a:cubicBezTo>
                    <a:pt x="198" y="7"/>
                    <a:pt x="198" y="13"/>
                    <a:pt x="198" y="20"/>
                  </a:cubicBezTo>
                  <a:cubicBezTo>
                    <a:pt x="132" y="20"/>
                    <a:pt x="66" y="20"/>
                    <a:pt x="0" y="20"/>
                  </a:cubicBezTo>
                  <a:cubicBezTo>
                    <a:pt x="0" y="14"/>
                    <a:pt x="0" y="7"/>
                    <a:pt x="0" y="0"/>
                  </a:cubicBezTo>
                  <a:cubicBezTo>
                    <a:pt x="66" y="0"/>
                    <a:pt x="132" y="0"/>
                    <a:pt x="1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2" name="Freeform 1662">
              <a:extLst>
                <a:ext uri="{FF2B5EF4-FFF2-40B4-BE49-F238E27FC236}">
                  <a16:creationId xmlns:a16="http://schemas.microsoft.com/office/drawing/2014/main" id="{12E7B895-E1FE-40D0-A5B4-34FFF7BD46D9}"/>
                </a:ext>
              </a:extLst>
            </p:cNvPr>
            <p:cNvSpPr/>
            <p:nvPr/>
          </p:nvSpPr>
          <p:spPr bwMode="auto">
            <a:xfrm>
              <a:off x="6046788" y="2628900"/>
              <a:ext cx="85725" cy="55563"/>
            </a:xfrm>
            <a:custGeom>
              <a:avLst/>
              <a:gdLst>
                <a:gd name="T0" fmla="*/ 9 w 230"/>
                <a:gd name="T1" fmla="*/ 149 h 149"/>
                <a:gd name="T2" fmla="*/ 0 w 230"/>
                <a:gd name="T3" fmla="*/ 140 h 149"/>
                <a:gd name="T4" fmla="*/ 12 w 230"/>
                <a:gd name="T5" fmla="*/ 126 h 149"/>
                <a:gd name="T6" fmla="*/ 82 w 230"/>
                <a:gd name="T7" fmla="*/ 49 h 149"/>
                <a:gd name="T8" fmla="*/ 88 w 230"/>
                <a:gd name="T9" fmla="*/ 48 h 149"/>
                <a:gd name="T10" fmla="*/ 143 w 230"/>
                <a:gd name="T11" fmla="*/ 68 h 149"/>
                <a:gd name="T12" fmla="*/ 149 w 230"/>
                <a:gd name="T13" fmla="*/ 67 h 149"/>
                <a:gd name="T14" fmla="*/ 205 w 230"/>
                <a:gd name="T15" fmla="*/ 14 h 149"/>
                <a:gd name="T16" fmla="*/ 208 w 230"/>
                <a:gd name="T17" fmla="*/ 12 h 149"/>
                <a:gd name="T18" fmla="*/ 203 w 230"/>
                <a:gd name="T19" fmla="*/ 6 h 149"/>
                <a:gd name="T20" fmla="*/ 230 w 230"/>
                <a:gd name="T21" fmla="*/ 0 h 149"/>
                <a:gd name="T22" fmla="*/ 222 w 230"/>
                <a:gd name="T23" fmla="*/ 27 h 149"/>
                <a:gd name="T24" fmla="*/ 216 w 230"/>
                <a:gd name="T25" fmla="*/ 22 h 149"/>
                <a:gd name="T26" fmla="*/ 208 w 230"/>
                <a:gd name="T27" fmla="*/ 29 h 149"/>
                <a:gd name="T28" fmla="*/ 152 w 230"/>
                <a:gd name="T29" fmla="*/ 82 h 149"/>
                <a:gd name="T30" fmla="*/ 146 w 230"/>
                <a:gd name="T31" fmla="*/ 83 h 149"/>
                <a:gd name="T32" fmla="*/ 93 w 230"/>
                <a:gd name="T33" fmla="*/ 64 h 149"/>
                <a:gd name="T34" fmla="*/ 85 w 230"/>
                <a:gd name="T35" fmla="*/ 66 h 149"/>
                <a:gd name="T36" fmla="*/ 12 w 230"/>
                <a:gd name="T37" fmla="*/ 145 h 149"/>
                <a:gd name="T38" fmla="*/ 9 w 230"/>
                <a:gd name="T39"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0" h="149">
                  <a:moveTo>
                    <a:pt x="9" y="149"/>
                  </a:moveTo>
                  <a:cubicBezTo>
                    <a:pt x="6" y="146"/>
                    <a:pt x="3" y="143"/>
                    <a:pt x="0" y="140"/>
                  </a:cubicBezTo>
                  <a:cubicBezTo>
                    <a:pt x="4" y="135"/>
                    <a:pt x="8" y="130"/>
                    <a:pt x="12" y="126"/>
                  </a:cubicBezTo>
                  <a:cubicBezTo>
                    <a:pt x="36" y="100"/>
                    <a:pt x="59" y="75"/>
                    <a:pt x="82" y="49"/>
                  </a:cubicBezTo>
                  <a:cubicBezTo>
                    <a:pt x="84" y="48"/>
                    <a:pt x="86" y="47"/>
                    <a:pt x="88" y="48"/>
                  </a:cubicBezTo>
                  <a:cubicBezTo>
                    <a:pt x="106" y="55"/>
                    <a:pt x="125" y="61"/>
                    <a:pt x="143" y="68"/>
                  </a:cubicBezTo>
                  <a:cubicBezTo>
                    <a:pt x="145" y="69"/>
                    <a:pt x="147" y="69"/>
                    <a:pt x="149" y="67"/>
                  </a:cubicBezTo>
                  <a:cubicBezTo>
                    <a:pt x="167" y="49"/>
                    <a:pt x="186" y="31"/>
                    <a:pt x="205" y="14"/>
                  </a:cubicBezTo>
                  <a:cubicBezTo>
                    <a:pt x="206" y="13"/>
                    <a:pt x="207" y="13"/>
                    <a:pt x="208" y="12"/>
                  </a:cubicBezTo>
                  <a:cubicBezTo>
                    <a:pt x="206" y="10"/>
                    <a:pt x="204" y="8"/>
                    <a:pt x="203" y="6"/>
                  </a:cubicBezTo>
                  <a:cubicBezTo>
                    <a:pt x="212" y="4"/>
                    <a:pt x="221" y="2"/>
                    <a:pt x="230" y="0"/>
                  </a:cubicBezTo>
                  <a:cubicBezTo>
                    <a:pt x="227" y="9"/>
                    <a:pt x="225" y="18"/>
                    <a:pt x="222" y="27"/>
                  </a:cubicBezTo>
                  <a:cubicBezTo>
                    <a:pt x="220" y="25"/>
                    <a:pt x="218" y="24"/>
                    <a:pt x="216" y="22"/>
                  </a:cubicBezTo>
                  <a:cubicBezTo>
                    <a:pt x="214" y="24"/>
                    <a:pt x="211" y="27"/>
                    <a:pt x="208" y="29"/>
                  </a:cubicBezTo>
                  <a:cubicBezTo>
                    <a:pt x="190" y="47"/>
                    <a:pt x="171" y="64"/>
                    <a:pt x="152" y="82"/>
                  </a:cubicBezTo>
                  <a:cubicBezTo>
                    <a:pt x="150" y="84"/>
                    <a:pt x="148" y="84"/>
                    <a:pt x="146" y="83"/>
                  </a:cubicBezTo>
                  <a:cubicBezTo>
                    <a:pt x="128" y="76"/>
                    <a:pt x="110" y="70"/>
                    <a:pt x="93" y="64"/>
                  </a:cubicBezTo>
                  <a:cubicBezTo>
                    <a:pt x="89" y="62"/>
                    <a:pt x="87" y="63"/>
                    <a:pt x="85" y="66"/>
                  </a:cubicBezTo>
                  <a:cubicBezTo>
                    <a:pt x="61" y="92"/>
                    <a:pt x="37" y="119"/>
                    <a:pt x="12" y="145"/>
                  </a:cubicBezTo>
                  <a:cubicBezTo>
                    <a:pt x="11" y="146"/>
                    <a:pt x="10" y="147"/>
                    <a:pt x="9" y="1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3" name="Freeform 1663">
              <a:extLst>
                <a:ext uri="{FF2B5EF4-FFF2-40B4-BE49-F238E27FC236}">
                  <a16:creationId xmlns:a16="http://schemas.microsoft.com/office/drawing/2014/main" id="{EB24A027-9F90-4EF6-90DB-BF7843EED39A}"/>
                </a:ext>
              </a:extLst>
            </p:cNvPr>
            <p:cNvSpPr/>
            <p:nvPr/>
          </p:nvSpPr>
          <p:spPr bwMode="auto">
            <a:xfrm>
              <a:off x="6072188" y="2665413"/>
              <a:ext cx="15875" cy="33338"/>
            </a:xfrm>
            <a:custGeom>
              <a:avLst/>
              <a:gdLst>
                <a:gd name="T0" fmla="*/ 0 w 42"/>
                <a:gd name="T1" fmla="*/ 0 h 89"/>
                <a:gd name="T2" fmla="*/ 42 w 42"/>
                <a:gd name="T3" fmla="*/ 0 h 89"/>
                <a:gd name="T4" fmla="*/ 42 w 42"/>
                <a:gd name="T5" fmla="*/ 89 h 89"/>
                <a:gd name="T6" fmla="*/ 0 w 42"/>
                <a:gd name="T7" fmla="*/ 89 h 89"/>
                <a:gd name="T8" fmla="*/ 0 w 42"/>
                <a:gd name="T9" fmla="*/ 0 h 89"/>
              </a:gdLst>
              <a:ahLst/>
              <a:cxnLst>
                <a:cxn ang="0">
                  <a:pos x="T0" y="T1"/>
                </a:cxn>
                <a:cxn ang="0">
                  <a:pos x="T2" y="T3"/>
                </a:cxn>
                <a:cxn ang="0">
                  <a:pos x="T4" y="T5"/>
                </a:cxn>
                <a:cxn ang="0">
                  <a:pos x="T6" y="T7"/>
                </a:cxn>
                <a:cxn ang="0">
                  <a:pos x="T8" y="T9"/>
                </a:cxn>
              </a:cxnLst>
              <a:rect l="0" t="0" r="r" b="b"/>
              <a:pathLst>
                <a:path w="42" h="89">
                  <a:moveTo>
                    <a:pt x="0" y="0"/>
                  </a:moveTo>
                  <a:cubicBezTo>
                    <a:pt x="14" y="0"/>
                    <a:pt x="28" y="0"/>
                    <a:pt x="42" y="0"/>
                  </a:cubicBezTo>
                  <a:cubicBezTo>
                    <a:pt x="42" y="30"/>
                    <a:pt x="42" y="60"/>
                    <a:pt x="42" y="89"/>
                  </a:cubicBezTo>
                  <a:cubicBezTo>
                    <a:pt x="28" y="89"/>
                    <a:pt x="14" y="89"/>
                    <a:pt x="0" y="89"/>
                  </a:cubicBezTo>
                  <a:cubicBezTo>
                    <a:pt x="0" y="60"/>
                    <a:pt x="0" y="3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4" name="Freeform 1664">
              <a:extLst>
                <a:ext uri="{FF2B5EF4-FFF2-40B4-BE49-F238E27FC236}">
                  <a16:creationId xmlns:a16="http://schemas.microsoft.com/office/drawing/2014/main" id="{06233C46-79AC-43A3-99CA-96F1111C0ECA}"/>
                </a:ext>
              </a:extLst>
            </p:cNvPr>
            <p:cNvSpPr/>
            <p:nvPr/>
          </p:nvSpPr>
          <p:spPr bwMode="auto">
            <a:xfrm>
              <a:off x="6094413" y="2670175"/>
              <a:ext cx="15875" cy="28575"/>
            </a:xfrm>
            <a:custGeom>
              <a:avLst/>
              <a:gdLst>
                <a:gd name="T0" fmla="*/ 0 w 42"/>
                <a:gd name="T1" fmla="*/ 0 h 77"/>
                <a:gd name="T2" fmla="*/ 42 w 42"/>
                <a:gd name="T3" fmla="*/ 0 h 77"/>
                <a:gd name="T4" fmla="*/ 42 w 42"/>
                <a:gd name="T5" fmla="*/ 77 h 77"/>
                <a:gd name="T6" fmla="*/ 0 w 42"/>
                <a:gd name="T7" fmla="*/ 77 h 77"/>
                <a:gd name="T8" fmla="*/ 0 w 42"/>
                <a:gd name="T9" fmla="*/ 0 h 77"/>
              </a:gdLst>
              <a:ahLst/>
              <a:cxnLst>
                <a:cxn ang="0">
                  <a:pos x="T0" y="T1"/>
                </a:cxn>
                <a:cxn ang="0">
                  <a:pos x="T2" y="T3"/>
                </a:cxn>
                <a:cxn ang="0">
                  <a:pos x="T4" y="T5"/>
                </a:cxn>
                <a:cxn ang="0">
                  <a:pos x="T6" y="T7"/>
                </a:cxn>
                <a:cxn ang="0">
                  <a:pos x="T8" y="T9"/>
                </a:cxn>
              </a:cxnLst>
              <a:rect l="0" t="0" r="r" b="b"/>
              <a:pathLst>
                <a:path w="42" h="77">
                  <a:moveTo>
                    <a:pt x="0" y="0"/>
                  </a:moveTo>
                  <a:cubicBezTo>
                    <a:pt x="14" y="0"/>
                    <a:pt x="28" y="0"/>
                    <a:pt x="42" y="0"/>
                  </a:cubicBezTo>
                  <a:cubicBezTo>
                    <a:pt x="42" y="26"/>
                    <a:pt x="42" y="52"/>
                    <a:pt x="42" y="77"/>
                  </a:cubicBezTo>
                  <a:cubicBezTo>
                    <a:pt x="28" y="77"/>
                    <a:pt x="14" y="77"/>
                    <a:pt x="0" y="77"/>
                  </a:cubicBezTo>
                  <a:cubicBezTo>
                    <a:pt x="0" y="52"/>
                    <a:pt x="0" y="2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5" name="Freeform 1665">
              <a:extLst>
                <a:ext uri="{FF2B5EF4-FFF2-40B4-BE49-F238E27FC236}">
                  <a16:creationId xmlns:a16="http://schemas.microsoft.com/office/drawing/2014/main" id="{983644E1-90DA-4D79-881D-46E8D175EB17}"/>
                </a:ext>
              </a:extLst>
            </p:cNvPr>
            <p:cNvSpPr>
              <a:spLocks noEditPoints="1"/>
            </p:cNvSpPr>
            <p:nvPr/>
          </p:nvSpPr>
          <p:spPr bwMode="auto">
            <a:xfrm>
              <a:off x="5957888" y="2738438"/>
              <a:ext cx="39688" cy="50800"/>
            </a:xfrm>
            <a:custGeom>
              <a:avLst/>
              <a:gdLst>
                <a:gd name="T0" fmla="*/ 59 w 107"/>
                <a:gd name="T1" fmla="*/ 133 h 133"/>
                <a:gd name="T2" fmla="*/ 31 w 107"/>
                <a:gd name="T3" fmla="*/ 0 h 133"/>
                <a:gd name="T4" fmla="*/ 107 w 107"/>
                <a:gd name="T5" fmla="*/ 53 h 133"/>
                <a:gd name="T6" fmla="*/ 59 w 107"/>
                <a:gd name="T7" fmla="*/ 133 h 133"/>
                <a:gd name="T8" fmla="*/ 56 w 107"/>
                <a:gd name="T9" fmla="*/ 121 h 133"/>
                <a:gd name="T10" fmla="*/ 95 w 107"/>
                <a:gd name="T11" fmla="*/ 56 h 133"/>
                <a:gd name="T12" fmla="*/ 33 w 107"/>
                <a:gd name="T13" fmla="*/ 12 h 133"/>
                <a:gd name="T14" fmla="*/ 56 w 107"/>
                <a:gd name="T15" fmla="*/ 121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33">
                  <a:moveTo>
                    <a:pt x="59" y="133"/>
                  </a:moveTo>
                  <a:cubicBezTo>
                    <a:pt x="10" y="105"/>
                    <a:pt x="0" y="40"/>
                    <a:pt x="31" y="0"/>
                  </a:cubicBezTo>
                  <a:cubicBezTo>
                    <a:pt x="56" y="17"/>
                    <a:pt x="81" y="35"/>
                    <a:pt x="107" y="53"/>
                  </a:cubicBezTo>
                  <a:cubicBezTo>
                    <a:pt x="91" y="80"/>
                    <a:pt x="75" y="106"/>
                    <a:pt x="59" y="133"/>
                  </a:cubicBezTo>
                  <a:close/>
                  <a:moveTo>
                    <a:pt x="56" y="121"/>
                  </a:moveTo>
                  <a:cubicBezTo>
                    <a:pt x="69" y="99"/>
                    <a:pt x="82" y="78"/>
                    <a:pt x="95" y="56"/>
                  </a:cubicBezTo>
                  <a:cubicBezTo>
                    <a:pt x="74" y="41"/>
                    <a:pt x="54" y="26"/>
                    <a:pt x="33" y="12"/>
                  </a:cubicBezTo>
                  <a:cubicBezTo>
                    <a:pt x="12" y="48"/>
                    <a:pt x="22" y="97"/>
                    <a:pt x="56"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6" name="Freeform 1666">
              <a:extLst>
                <a:ext uri="{FF2B5EF4-FFF2-40B4-BE49-F238E27FC236}">
                  <a16:creationId xmlns:a16="http://schemas.microsoft.com/office/drawing/2014/main" id="{26C1F59A-8471-4D36-ACC2-D5AC637A3AA2}"/>
                </a:ext>
              </a:extLst>
            </p:cNvPr>
            <p:cNvSpPr>
              <a:spLocks noEditPoints="1"/>
            </p:cNvSpPr>
            <p:nvPr/>
          </p:nvSpPr>
          <p:spPr bwMode="auto">
            <a:xfrm>
              <a:off x="5970588" y="2719388"/>
              <a:ext cx="28575" cy="34925"/>
            </a:xfrm>
            <a:custGeom>
              <a:avLst/>
              <a:gdLst>
                <a:gd name="T0" fmla="*/ 76 w 76"/>
                <a:gd name="T1" fmla="*/ 1 h 94"/>
                <a:gd name="T2" fmla="*/ 76 w 76"/>
                <a:gd name="T3" fmla="*/ 94 h 94"/>
                <a:gd name="T4" fmla="*/ 0 w 76"/>
                <a:gd name="T5" fmla="*/ 41 h 94"/>
                <a:gd name="T6" fmla="*/ 76 w 76"/>
                <a:gd name="T7" fmla="*/ 1 h 94"/>
                <a:gd name="T8" fmla="*/ 67 w 76"/>
                <a:gd name="T9" fmla="*/ 78 h 94"/>
                <a:gd name="T10" fmla="*/ 67 w 76"/>
                <a:gd name="T11" fmla="*/ 10 h 94"/>
                <a:gd name="T12" fmla="*/ 12 w 76"/>
                <a:gd name="T13" fmla="*/ 39 h 94"/>
                <a:gd name="T14" fmla="*/ 67 w 76"/>
                <a:gd name="T15" fmla="*/ 78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94">
                  <a:moveTo>
                    <a:pt x="76" y="1"/>
                  </a:moveTo>
                  <a:cubicBezTo>
                    <a:pt x="76" y="32"/>
                    <a:pt x="76" y="63"/>
                    <a:pt x="76" y="94"/>
                  </a:cubicBezTo>
                  <a:cubicBezTo>
                    <a:pt x="50" y="76"/>
                    <a:pt x="25" y="58"/>
                    <a:pt x="0" y="41"/>
                  </a:cubicBezTo>
                  <a:cubicBezTo>
                    <a:pt x="17" y="14"/>
                    <a:pt x="51" y="0"/>
                    <a:pt x="76" y="1"/>
                  </a:cubicBezTo>
                  <a:close/>
                  <a:moveTo>
                    <a:pt x="67" y="78"/>
                  </a:moveTo>
                  <a:cubicBezTo>
                    <a:pt x="67" y="55"/>
                    <a:pt x="67" y="32"/>
                    <a:pt x="67" y="10"/>
                  </a:cubicBezTo>
                  <a:cubicBezTo>
                    <a:pt x="45" y="12"/>
                    <a:pt x="27" y="22"/>
                    <a:pt x="12" y="39"/>
                  </a:cubicBezTo>
                  <a:cubicBezTo>
                    <a:pt x="30" y="52"/>
                    <a:pt x="48" y="65"/>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7" name="Freeform 1667">
              <a:extLst>
                <a:ext uri="{FF2B5EF4-FFF2-40B4-BE49-F238E27FC236}">
                  <a16:creationId xmlns:a16="http://schemas.microsoft.com/office/drawing/2014/main" id="{8D52330F-D9FD-4C7E-BFF9-9E772264D502}"/>
                </a:ext>
              </a:extLst>
            </p:cNvPr>
            <p:cNvSpPr/>
            <p:nvPr/>
          </p:nvSpPr>
          <p:spPr bwMode="auto">
            <a:xfrm>
              <a:off x="6049963" y="2686050"/>
              <a:ext cx="14288" cy="12700"/>
            </a:xfrm>
            <a:custGeom>
              <a:avLst/>
              <a:gdLst>
                <a:gd name="T0" fmla="*/ 42 w 42"/>
                <a:gd name="T1" fmla="*/ 32 h 32"/>
                <a:gd name="T2" fmla="*/ 0 w 42"/>
                <a:gd name="T3" fmla="*/ 32 h 32"/>
                <a:gd name="T4" fmla="*/ 0 w 42"/>
                <a:gd name="T5" fmla="*/ 0 h 32"/>
                <a:gd name="T6" fmla="*/ 42 w 42"/>
                <a:gd name="T7" fmla="*/ 0 h 32"/>
                <a:gd name="T8" fmla="*/ 42 w 42"/>
                <a:gd name="T9" fmla="*/ 32 h 32"/>
              </a:gdLst>
              <a:ahLst/>
              <a:cxnLst>
                <a:cxn ang="0">
                  <a:pos x="T0" y="T1"/>
                </a:cxn>
                <a:cxn ang="0">
                  <a:pos x="T2" y="T3"/>
                </a:cxn>
                <a:cxn ang="0">
                  <a:pos x="T4" y="T5"/>
                </a:cxn>
                <a:cxn ang="0">
                  <a:pos x="T6" y="T7"/>
                </a:cxn>
                <a:cxn ang="0">
                  <a:pos x="T8" y="T9"/>
                </a:cxn>
              </a:cxnLst>
              <a:rect l="0" t="0" r="r" b="b"/>
              <a:pathLst>
                <a:path w="42" h="32">
                  <a:moveTo>
                    <a:pt x="42" y="32"/>
                  </a:moveTo>
                  <a:cubicBezTo>
                    <a:pt x="28" y="32"/>
                    <a:pt x="14" y="32"/>
                    <a:pt x="0" y="32"/>
                  </a:cubicBezTo>
                  <a:cubicBezTo>
                    <a:pt x="0" y="22"/>
                    <a:pt x="0" y="11"/>
                    <a:pt x="0" y="0"/>
                  </a:cubicBezTo>
                  <a:cubicBezTo>
                    <a:pt x="13" y="0"/>
                    <a:pt x="27" y="0"/>
                    <a:pt x="42" y="0"/>
                  </a:cubicBezTo>
                  <a:cubicBezTo>
                    <a:pt x="42" y="11"/>
                    <a:pt x="42" y="22"/>
                    <a:pt x="4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8" name="Freeform 1668">
              <a:extLst>
                <a:ext uri="{FF2B5EF4-FFF2-40B4-BE49-F238E27FC236}">
                  <a16:creationId xmlns:a16="http://schemas.microsoft.com/office/drawing/2014/main" id="{3B1A592C-CC7A-4C50-9169-7A6168AE4FAB}"/>
                </a:ext>
              </a:extLst>
            </p:cNvPr>
            <p:cNvSpPr/>
            <p:nvPr/>
          </p:nvSpPr>
          <p:spPr bwMode="auto">
            <a:xfrm>
              <a:off x="6038850" y="2509838"/>
              <a:ext cx="17463" cy="14288"/>
            </a:xfrm>
            <a:custGeom>
              <a:avLst/>
              <a:gdLst>
                <a:gd name="T0" fmla="*/ 22 w 43"/>
                <a:gd name="T1" fmla="*/ 0 h 42"/>
                <a:gd name="T2" fmla="*/ 43 w 43"/>
                <a:gd name="T3" fmla="*/ 21 h 42"/>
                <a:gd name="T4" fmla="*/ 22 w 43"/>
                <a:gd name="T5" fmla="*/ 42 h 42"/>
                <a:gd name="T6" fmla="*/ 0 w 43"/>
                <a:gd name="T7" fmla="*/ 21 h 42"/>
                <a:gd name="T8" fmla="*/ 22 w 43"/>
                <a:gd name="T9" fmla="*/ 0 h 42"/>
              </a:gdLst>
              <a:ahLst/>
              <a:cxnLst>
                <a:cxn ang="0">
                  <a:pos x="T0" y="T1"/>
                </a:cxn>
                <a:cxn ang="0">
                  <a:pos x="T2" y="T3"/>
                </a:cxn>
                <a:cxn ang="0">
                  <a:pos x="T4" y="T5"/>
                </a:cxn>
                <a:cxn ang="0">
                  <a:pos x="T6" y="T7"/>
                </a:cxn>
                <a:cxn ang="0">
                  <a:pos x="T8" y="T9"/>
                </a:cxn>
              </a:cxnLst>
              <a:rect l="0" t="0" r="r" b="b"/>
              <a:pathLst>
                <a:path w="43" h="42">
                  <a:moveTo>
                    <a:pt x="22" y="0"/>
                  </a:moveTo>
                  <a:cubicBezTo>
                    <a:pt x="33" y="0"/>
                    <a:pt x="43" y="9"/>
                    <a:pt x="43" y="21"/>
                  </a:cubicBezTo>
                  <a:cubicBezTo>
                    <a:pt x="43" y="32"/>
                    <a:pt x="34" y="42"/>
                    <a:pt x="22" y="42"/>
                  </a:cubicBezTo>
                  <a:cubicBezTo>
                    <a:pt x="10" y="42"/>
                    <a:pt x="1" y="33"/>
                    <a:pt x="0" y="21"/>
                  </a:cubicBezTo>
                  <a:cubicBezTo>
                    <a:pt x="0" y="9"/>
                    <a:pt x="10"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9" name="Freeform 1669">
              <a:extLst>
                <a:ext uri="{FF2B5EF4-FFF2-40B4-BE49-F238E27FC236}">
                  <a16:creationId xmlns:a16="http://schemas.microsoft.com/office/drawing/2014/main" id="{B03E4464-C739-4AEB-A18B-6CE203BB2B7D}"/>
                </a:ext>
              </a:extLst>
            </p:cNvPr>
            <p:cNvSpPr/>
            <p:nvPr/>
          </p:nvSpPr>
          <p:spPr bwMode="auto">
            <a:xfrm>
              <a:off x="5962650" y="2743200"/>
              <a:ext cx="30163" cy="41275"/>
            </a:xfrm>
            <a:custGeom>
              <a:avLst/>
              <a:gdLst>
                <a:gd name="T0" fmla="*/ 44 w 83"/>
                <a:gd name="T1" fmla="*/ 109 h 109"/>
                <a:gd name="T2" fmla="*/ 21 w 83"/>
                <a:gd name="T3" fmla="*/ 0 h 109"/>
                <a:gd name="T4" fmla="*/ 83 w 83"/>
                <a:gd name="T5" fmla="*/ 44 h 109"/>
                <a:gd name="T6" fmla="*/ 44 w 83"/>
                <a:gd name="T7" fmla="*/ 109 h 109"/>
              </a:gdLst>
              <a:ahLst/>
              <a:cxnLst>
                <a:cxn ang="0">
                  <a:pos x="T0" y="T1"/>
                </a:cxn>
                <a:cxn ang="0">
                  <a:pos x="T2" y="T3"/>
                </a:cxn>
                <a:cxn ang="0">
                  <a:pos x="T4" y="T5"/>
                </a:cxn>
                <a:cxn ang="0">
                  <a:pos x="T6" y="T7"/>
                </a:cxn>
              </a:cxnLst>
              <a:rect l="0" t="0" r="r" b="b"/>
              <a:pathLst>
                <a:path w="83" h="109">
                  <a:moveTo>
                    <a:pt x="44" y="109"/>
                  </a:moveTo>
                  <a:cubicBezTo>
                    <a:pt x="10" y="85"/>
                    <a:pt x="0" y="36"/>
                    <a:pt x="21" y="0"/>
                  </a:cubicBezTo>
                  <a:cubicBezTo>
                    <a:pt x="42" y="14"/>
                    <a:pt x="62" y="29"/>
                    <a:pt x="83" y="44"/>
                  </a:cubicBezTo>
                  <a:cubicBezTo>
                    <a:pt x="70" y="66"/>
                    <a:pt x="57" y="87"/>
                    <a:pt x="4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0" name="Freeform 1670">
              <a:extLst>
                <a:ext uri="{FF2B5EF4-FFF2-40B4-BE49-F238E27FC236}">
                  <a16:creationId xmlns:a16="http://schemas.microsoft.com/office/drawing/2014/main" id="{5C1CF8B8-DED5-4029-9474-10A46A22CA12}"/>
                </a:ext>
              </a:extLst>
            </p:cNvPr>
            <p:cNvSpPr/>
            <p:nvPr/>
          </p:nvSpPr>
          <p:spPr bwMode="auto">
            <a:xfrm>
              <a:off x="5975350" y="2722563"/>
              <a:ext cx="20638" cy="25400"/>
            </a:xfrm>
            <a:custGeom>
              <a:avLst/>
              <a:gdLst>
                <a:gd name="T0" fmla="*/ 55 w 55"/>
                <a:gd name="T1" fmla="*/ 68 h 68"/>
                <a:gd name="T2" fmla="*/ 0 w 55"/>
                <a:gd name="T3" fmla="*/ 29 h 68"/>
                <a:gd name="T4" fmla="*/ 55 w 55"/>
                <a:gd name="T5" fmla="*/ 0 h 68"/>
                <a:gd name="T6" fmla="*/ 55 w 55"/>
                <a:gd name="T7" fmla="*/ 68 h 68"/>
              </a:gdLst>
              <a:ahLst/>
              <a:cxnLst>
                <a:cxn ang="0">
                  <a:pos x="T0" y="T1"/>
                </a:cxn>
                <a:cxn ang="0">
                  <a:pos x="T2" y="T3"/>
                </a:cxn>
                <a:cxn ang="0">
                  <a:pos x="T4" y="T5"/>
                </a:cxn>
                <a:cxn ang="0">
                  <a:pos x="T6" y="T7"/>
                </a:cxn>
              </a:cxnLst>
              <a:rect l="0" t="0" r="r" b="b"/>
              <a:pathLst>
                <a:path w="55" h="68">
                  <a:moveTo>
                    <a:pt x="55" y="68"/>
                  </a:moveTo>
                  <a:cubicBezTo>
                    <a:pt x="36" y="55"/>
                    <a:pt x="18" y="42"/>
                    <a:pt x="0" y="29"/>
                  </a:cubicBezTo>
                  <a:cubicBezTo>
                    <a:pt x="15" y="12"/>
                    <a:pt x="33" y="2"/>
                    <a:pt x="55" y="0"/>
                  </a:cubicBezTo>
                  <a:cubicBezTo>
                    <a:pt x="55" y="22"/>
                    <a:pt x="55" y="45"/>
                    <a:pt x="55"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spTree>
    <p:extLst>
      <p:ext uri="{BB962C8B-B14F-4D97-AF65-F5344CB8AC3E}">
        <p14:creationId xmlns:p14="http://schemas.microsoft.com/office/powerpoint/2010/main" val="15517450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4B3264-FF49-4507-BE0E-0CF29AF9E666}"/>
              </a:ext>
            </a:extLst>
          </p:cNvPr>
          <p:cNvSpPr>
            <a:spLocks noGrp="1"/>
          </p:cNvSpPr>
          <p:nvPr>
            <p:ph type="title"/>
          </p:nvPr>
        </p:nvSpPr>
        <p:spPr/>
        <p:txBody>
          <a:bodyPr/>
          <a:lstStyle/>
          <a:p>
            <a:pPr rtl="1"/>
            <a:r>
              <a:rPr lang="fa-IR" dirty="0">
                <a:cs typeface="B Nazanin" panose="00000700000000000000" pitchFamily="2" charset="-78"/>
              </a:rPr>
              <a:t>عنوان درج </a:t>
            </a:r>
            <a:r>
              <a:rPr lang="es-PE" dirty="0">
                <a:cs typeface="B Nazanin" panose="00000700000000000000" pitchFamily="2" charset="-78"/>
              </a:rPr>
              <a:t>Haga </a:t>
            </a:r>
            <a:r>
              <a:rPr lang="fa-IR" dirty="0">
                <a:cs typeface="B Nazanin" panose="00000700000000000000" pitchFamily="2" charset="-78"/>
              </a:rPr>
              <a:t>کلیک کنید</a:t>
            </a:r>
            <a:endParaRPr lang="es-PE" dirty="0">
              <a:cs typeface="B Nazanin" panose="00000700000000000000" pitchFamily="2" charset="-78"/>
            </a:endParaRPr>
          </a:p>
        </p:txBody>
      </p:sp>
      <p:sp>
        <p:nvSpPr>
          <p:cNvPr id="4" name="TextBox 1012">
            <a:extLst>
              <a:ext uri="{FF2B5EF4-FFF2-40B4-BE49-F238E27FC236}">
                <a16:creationId xmlns:a16="http://schemas.microsoft.com/office/drawing/2014/main" id="{B5614C30-3B65-4853-B61C-F2715B3D7895}"/>
              </a:ext>
            </a:extLst>
          </p:cNvPr>
          <p:cNvSpPr>
            <a:spLocks noChangeArrowheads="1"/>
          </p:cNvSpPr>
          <p:nvPr/>
        </p:nvSpPr>
        <p:spPr bwMode="auto">
          <a:xfrm>
            <a:off x="2170034" y="976638"/>
            <a:ext cx="17700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rtl="1"/>
            <a:r>
              <a:rPr lang="fa-IR" altLang="zh-CN" b="1" dirty="0">
                <a:solidFill>
                  <a:srgbClr val="405579"/>
                </a:solidFill>
                <a:latin typeface="微软雅黑" panose="020B0503020204020204" pitchFamily="34" charset="-122"/>
                <a:ea typeface="微软雅黑" pitchFamily="34" charset="-122"/>
                <a:cs typeface="B Nazanin" panose="00000700000000000000" pitchFamily="2" charset="-78"/>
                <a:sym typeface="Arial" pitchFamily="34" charset="0"/>
              </a:rPr>
              <a:t>به عنوان اضافه کنید</a:t>
            </a:r>
            <a:endParaRPr lang="zh-CN" altLang="en-US" dirty="0">
              <a:solidFill>
                <a:srgbClr val="405579"/>
              </a:solidFill>
              <a:cs typeface="B Nazanin" panose="00000700000000000000" pitchFamily="2" charset="-78"/>
            </a:endParaRPr>
          </a:p>
        </p:txBody>
      </p:sp>
      <p:sp>
        <p:nvSpPr>
          <p:cNvPr id="5" name="矩形 39">
            <a:extLst>
              <a:ext uri="{FF2B5EF4-FFF2-40B4-BE49-F238E27FC236}">
                <a16:creationId xmlns:a16="http://schemas.microsoft.com/office/drawing/2014/main" id="{BB7EC4B9-3805-40CD-911B-5DCE6BFA1E01}"/>
              </a:ext>
            </a:extLst>
          </p:cNvPr>
          <p:cNvSpPr>
            <a:spLocks noChangeArrowheads="1"/>
          </p:cNvSpPr>
          <p:nvPr/>
        </p:nvSpPr>
        <p:spPr bwMode="auto">
          <a:xfrm>
            <a:off x="2445545" y="1354585"/>
            <a:ext cx="20157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rtl="1"/>
            <a:r>
              <a:rPr lang="fa-IR" altLang="zh-CN"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rPr>
              <a:t>قالب پاورپوينت حرفه ای ، قابل ویرایش ، جهت استفاده در جلسات دفاع رساله ، پایان نامه ، پروپوزال و سمینار و .... می باشد.</a:t>
            </a:r>
            <a:endParaRPr lang="zh-CN" altLang="en-US"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endParaRPr>
          </a:p>
        </p:txBody>
      </p:sp>
      <p:sp>
        <p:nvSpPr>
          <p:cNvPr id="6" name="TextBox 1014">
            <a:extLst>
              <a:ext uri="{FF2B5EF4-FFF2-40B4-BE49-F238E27FC236}">
                <a16:creationId xmlns:a16="http://schemas.microsoft.com/office/drawing/2014/main" id="{AA5FDB8B-BBF5-4CE5-8369-3D7470F4B814}"/>
              </a:ext>
            </a:extLst>
          </p:cNvPr>
          <p:cNvSpPr>
            <a:spLocks noChangeArrowheads="1"/>
          </p:cNvSpPr>
          <p:nvPr/>
        </p:nvSpPr>
        <p:spPr bwMode="auto">
          <a:xfrm>
            <a:off x="6407034" y="976638"/>
            <a:ext cx="17700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rtl="1"/>
            <a:r>
              <a:rPr lang="fa-IR" altLang="zh-CN" b="1" dirty="0">
                <a:solidFill>
                  <a:srgbClr val="8EC142"/>
                </a:solidFill>
                <a:latin typeface="微软雅黑" panose="020B0503020204020204" pitchFamily="34" charset="-122"/>
                <a:ea typeface="微软雅黑" pitchFamily="34" charset="-122"/>
                <a:cs typeface="B Nazanin" panose="00000700000000000000" pitchFamily="2" charset="-78"/>
                <a:sym typeface="Arial" pitchFamily="34" charset="0"/>
              </a:rPr>
              <a:t>به عنوان اضافه کنید</a:t>
            </a:r>
            <a:endParaRPr lang="zh-CN" altLang="en-US" dirty="0">
              <a:solidFill>
                <a:srgbClr val="8EC142"/>
              </a:solidFill>
              <a:cs typeface="B Nazanin" panose="00000700000000000000" pitchFamily="2" charset="-78"/>
            </a:endParaRPr>
          </a:p>
        </p:txBody>
      </p:sp>
      <p:sp>
        <p:nvSpPr>
          <p:cNvPr id="7" name="矩形 41">
            <a:extLst>
              <a:ext uri="{FF2B5EF4-FFF2-40B4-BE49-F238E27FC236}">
                <a16:creationId xmlns:a16="http://schemas.microsoft.com/office/drawing/2014/main" id="{5127B885-4555-4FB0-AA24-78EFD1354DF9}"/>
              </a:ext>
            </a:extLst>
          </p:cNvPr>
          <p:cNvSpPr>
            <a:spLocks noChangeArrowheads="1"/>
          </p:cNvSpPr>
          <p:nvPr/>
        </p:nvSpPr>
        <p:spPr bwMode="auto">
          <a:xfrm>
            <a:off x="6681659" y="1354585"/>
            <a:ext cx="20157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rtl="1"/>
            <a:r>
              <a:rPr lang="fa-IR" altLang="zh-CN"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rPr>
              <a:t>قالب پاورپوينت حرفه ای ، قابل ویرایش ، جهت استفاده در جلسات دفاع رساله ، پایان نامه ، پروپوزال و سمینار و .... می باشد.</a:t>
            </a:r>
            <a:endParaRPr lang="zh-CN" altLang="en-US"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endParaRPr>
          </a:p>
        </p:txBody>
      </p:sp>
      <p:sp>
        <p:nvSpPr>
          <p:cNvPr id="8" name="TextBox 1016">
            <a:extLst>
              <a:ext uri="{FF2B5EF4-FFF2-40B4-BE49-F238E27FC236}">
                <a16:creationId xmlns:a16="http://schemas.microsoft.com/office/drawing/2014/main" id="{F4DFA8F7-1BDD-45C0-A927-9D0F27F0C60B}"/>
              </a:ext>
            </a:extLst>
          </p:cNvPr>
          <p:cNvSpPr>
            <a:spLocks noChangeArrowheads="1"/>
          </p:cNvSpPr>
          <p:nvPr/>
        </p:nvSpPr>
        <p:spPr bwMode="auto">
          <a:xfrm>
            <a:off x="2118576" y="2863669"/>
            <a:ext cx="17700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rtl="1"/>
            <a:r>
              <a:rPr lang="fa-IR" altLang="zh-CN" b="1" dirty="0">
                <a:solidFill>
                  <a:srgbClr val="C1392B"/>
                </a:solidFill>
                <a:latin typeface="微软雅黑" panose="020B0503020204020204" pitchFamily="34" charset="-122"/>
                <a:ea typeface="微软雅黑" pitchFamily="34" charset="-122"/>
                <a:cs typeface="B Nazanin" panose="00000700000000000000" pitchFamily="2" charset="-78"/>
                <a:sym typeface="Arial" pitchFamily="34" charset="0"/>
              </a:rPr>
              <a:t>به عنوان اضافه کنید</a:t>
            </a:r>
            <a:endParaRPr lang="zh-CN" altLang="en-US" dirty="0">
              <a:solidFill>
                <a:srgbClr val="C1392B"/>
              </a:solidFill>
              <a:cs typeface="B Nazanin" panose="00000700000000000000" pitchFamily="2" charset="-78"/>
            </a:endParaRPr>
          </a:p>
        </p:txBody>
      </p:sp>
      <p:sp>
        <p:nvSpPr>
          <p:cNvPr id="9" name="矩形 43">
            <a:extLst>
              <a:ext uri="{FF2B5EF4-FFF2-40B4-BE49-F238E27FC236}">
                <a16:creationId xmlns:a16="http://schemas.microsoft.com/office/drawing/2014/main" id="{D7166BCB-FFF5-4179-810F-2E5CE89F6209}"/>
              </a:ext>
            </a:extLst>
          </p:cNvPr>
          <p:cNvSpPr>
            <a:spLocks noChangeArrowheads="1"/>
          </p:cNvSpPr>
          <p:nvPr/>
        </p:nvSpPr>
        <p:spPr bwMode="auto">
          <a:xfrm>
            <a:off x="2392313" y="3243390"/>
            <a:ext cx="20157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rtl="1"/>
            <a:r>
              <a:rPr lang="fa-IR" altLang="zh-CN"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rPr>
              <a:t>قالب پاورپوينت حرفه ای ، قابل ویرایش ، جهت استفاده در جلسات دفاع رساله ، پایان نامه ، پروپوزال و سمینار و .... می باشد.</a:t>
            </a:r>
            <a:endParaRPr lang="zh-CN" altLang="en-US"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endParaRPr>
          </a:p>
        </p:txBody>
      </p:sp>
      <p:sp>
        <p:nvSpPr>
          <p:cNvPr id="10" name="TextBox 1056">
            <a:extLst>
              <a:ext uri="{FF2B5EF4-FFF2-40B4-BE49-F238E27FC236}">
                <a16:creationId xmlns:a16="http://schemas.microsoft.com/office/drawing/2014/main" id="{D52EA5CF-3E89-42A9-8957-EFCAB5F8B9FF}"/>
              </a:ext>
            </a:extLst>
          </p:cNvPr>
          <p:cNvSpPr>
            <a:spLocks noChangeArrowheads="1"/>
          </p:cNvSpPr>
          <p:nvPr/>
        </p:nvSpPr>
        <p:spPr bwMode="auto">
          <a:xfrm>
            <a:off x="6402598" y="2863669"/>
            <a:ext cx="17700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rtl="1"/>
            <a:r>
              <a:rPr lang="fa-IR" altLang="zh-CN" b="1" dirty="0">
                <a:solidFill>
                  <a:srgbClr val="F39C11"/>
                </a:solidFill>
                <a:latin typeface="微软雅黑" panose="020B0503020204020204" pitchFamily="34" charset="-122"/>
                <a:ea typeface="微软雅黑" pitchFamily="34" charset="-122"/>
                <a:cs typeface="B Nazanin" panose="00000700000000000000" pitchFamily="2" charset="-78"/>
                <a:sym typeface="Arial" pitchFamily="34" charset="0"/>
              </a:rPr>
              <a:t>به عنوان اضافه کنید</a:t>
            </a:r>
            <a:endParaRPr lang="zh-CN" altLang="en-US" dirty="0">
              <a:solidFill>
                <a:srgbClr val="F39C11"/>
              </a:solidFill>
              <a:cs typeface="B Nazanin" panose="00000700000000000000" pitchFamily="2" charset="-78"/>
            </a:endParaRPr>
          </a:p>
        </p:txBody>
      </p:sp>
      <p:sp>
        <p:nvSpPr>
          <p:cNvPr id="11" name="矩形 45">
            <a:extLst>
              <a:ext uri="{FF2B5EF4-FFF2-40B4-BE49-F238E27FC236}">
                <a16:creationId xmlns:a16="http://schemas.microsoft.com/office/drawing/2014/main" id="{4154DD56-5FAA-445C-9823-9D5E17FA1958}"/>
              </a:ext>
            </a:extLst>
          </p:cNvPr>
          <p:cNvSpPr>
            <a:spLocks noChangeArrowheads="1"/>
          </p:cNvSpPr>
          <p:nvPr/>
        </p:nvSpPr>
        <p:spPr bwMode="auto">
          <a:xfrm>
            <a:off x="6676335" y="3243390"/>
            <a:ext cx="20157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rtl="1"/>
            <a:r>
              <a:rPr lang="fa-IR" altLang="zh-CN"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rPr>
              <a:t>قالب پاورپوينت حرفه ای ، قابل ویرایش ، جهت استفاده در جلسات دفاع رساله ، پایان نامه ، پروپوزال و سمینار و .... می باشد.</a:t>
            </a:r>
            <a:endParaRPr lang="zh-CN" altLang="en-US"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endParaRPr>
          </a:p>
        </p:txBody>
      </p:sp>
      <p:grpSp>
        <p:nvGrpSpPr>
          <p:cNvPr id="12" name="组合 46">
            <a:extLst>
              <a:ext uri="{FF2B5EF4-FFF2-40B4-BE49-F238E27FC236}">
                <a16:creationId xmlns:a16="http://schemas.microsoft.com/office/drawing/2014/main" id="{F2A27E79-1B37-4CC0-8CAA-E85587AE4829}"/>
              </a:ext>
            </a:extLst>
          </p:cNvPr>
          <p:cNvGrpSpPr/>
          <p:nvPr/>
        </p:nvGrpSpPr>
        <p:grpSpPr>
          <a:xfrm>
            <a:off x="697763" y="843558"/>
            <a:ext cx="1580988" cy="1582764"/>
            <a:chOff x="1157908" y="1213148"/>
            <a:chExt cx="1414462" cy="1416050"/>
          </a:xfrm>
        </p:grpSpPr>
        <p:sp>
          <p:nvSpPr>
            <p:cNvPr id="35" name="Freeform 6">
              <a:extLst>
                <a:ext uri="{FF2B5EF4-FFF2-40B4-BE49-F238E27FC236}">
                  <a16:creationId xmlns:a16="http://schemas.microsoft.com/office/drawing/2014/main" id="{7087EE1E-64C1-48B5-8296-5F2059ACFC05}"/>
                </a:ext>
              </a:extLst>
            </p:cNvPr>
            <p:cNvSpPr>
              <a:spLocks noChangeArrowheads="1"/>
            </p:cNvSpPr>
            <p:nvPr/>
          </p:nvSpPr>
          <p:spPr bwMode="auto">
            <a:xfrm>
              <a:off x="1865933" y="1487785"/>
              <a:ext cx="614362" cy="433388"/>
            </a:xfrm>
            <a:custGeom>
              <a:avLst/>
              <a:gdLst>
                <a:gd name="T0" fmla="*/ 286 w 286"/>
                <a:gd name="T1" fmla="*/ 202 h 202"/>
                <a:gd name="T2" fmla="*/ 202 w 286"/>
                <a:gd name="T3" fmla="*/ 0 h 202"/>
                <a:gd name="T4" fmla="*/ 0 w 286"/>
                <a:gd name="T5" fmla="*/ 202 h 202"/>
                <a:gd name="T6" fmla="*/ 286 w 286"/>
                <a:gd name="T7" fmla="*/ 202 h 202"/>
                <a:gd name="T8" fmla="*/ 0 60000 65536"/>
                <a:gd name="T9" fmla="*/ 0 60000 65536"/>
                <a:gd name="T10" fmla="*/ 0 60000 65536"/>
                <a:gd name="T11" fmla="*/ 0 60000 65536"/>
                <a:gd name="T12" fmla="*/ 0 w 286"/>
                <a:gd name="T13" fmla="*/ 0 h 202"/>
                <a:gd name="T14" fmla="*/ 286 w 286"/>
                <a:gd name="T15" fmla="*/ 202 h 202"/>
              </a:gdLst>
              <a:ahLst/>
              <a:cxnLst>
                <a:cxn ang="T8">
                  <a:pos x="T0" y="T1"/>
                </a:cxn>
                <a:cxn ang="T9">
                  <a:pos x="T2" y="T3"/>
                </a:cxn>
                <a:cxn ang="T10">
                  <a:pos x="T4" y="T5"/>
                </a:cxn>
                <a:cxn ang="T11">
                  <a:pos x="T6" y="T7"/>
                </a:cxn>
              </a:cxnLst>
              <a:rect l="T12" t="T13" r="T14" b="T15"/>
              <a:pathLst>
                <a:path w="286" h="201">
                  <a:moveTo>
                    <a:pt x="286" y="202"/>
                  </a:moveTo>
                  <a:cubicBezTo>
                    <a:pt x="286" y="123"/>
                    <a:pt x="254" y="52"/>
                    <a:pt x="202" y="0"/>
                  </a:cubicBezTo>
                  <a:cubicBezTo>
                    <a:pt x="0" y="202"/>
                    <a:pt x="0" y="202"/>
                    <a:pt x="0" y="202"/>
                  </a:cubicBezTo>
                  <a:cubicBezTo>
                    <a:pt x="286" y="202"/>
                    <a:pt x="286" y="202"/>
                    <a:pt x="286" y="202"/>
                  </a:cubicBezTo>
                </a:path>
              </a:pathLst>
            </a:custGeom>
            <a:solidFill>
              <a:srgbClr val="C1821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C00000"/>
                </a:solidFill>
                <a:cs typeface="B Nazanin" panose="00000700000000000000" pitchFamily="2" charset="-78"/>
                <a:sym typeface="宋体" pitchFamily="2" charset="-122"/>
              </a:endParaRPr>
            </a:p>
          </p:txBody>
        </p:sp>
        <p:sp>
          <p:nvSpPr>
            <p:cNvPr id="36" name="Freeform 7">
              <a:extLst>
                <a:ext uri="{FF2B5EF4-FFF2-40B4-BE49-F238E27FC236}">
                  <a16:creationId xmlns:a16="http://schemas.microsoft.com/office/drawing/2014/main" id="{27A6FCFA-2AAE-46AF-85A3-FFFFFFB9A2CD}"/>
                </a:ext>
              </a:extLst>
            </p:cNvPr>
            <p:cNvSpPr>
              <a:spLocks noChangeArrowheads="1"/>
            </p:cNvSpPr>
            <p:nvPr/>
          </p:nvSpPr>
          <p:spPr bwMode="auto">
            <a:xfrm>
              <a:off x="1865933" y="1487785"/>
              <a:ext cx="614362" cy="433388"/>
            </a:xfrm>
            <a:custGeom>
              <a:avLst/>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ahLst/>
              <a:cxnLst>
                <a:cxn ang="T10">
                  <a:pos x="T0" y="T1"/>
                </a:cxn>
                <a:cxn ang="T11">
                  <a:pos x="T2" y="T3"/>
                </a:cxn>
                <a:cxn ang="T12">
                  <a:pos x="T4" y="T5"/>
                </a:cxn>
                <a:cxn ang="T13">
                  <a:pos x="T6" y="T7"/>
                </a:cxn>
                <a:cxn ang="T14">
                  <a:pos x="T8" y="T9"/>
                </a:cxn>
              </a:cxnLst>
              <a:rect l="T15" t="T16" r="T17" b="T18"/>
              <a:pathLst>
                <a:path w="286" h="201">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solidFill>
              <a:srgbClr val="4055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37" name="Freeform 8">
              <a:extLst>
                <a:ext uri="{FF2B5EF4-FFF2-40B4-BE49-F238E27FC236}">
                  <a16:creationId xmlns:a16="http://schemas.microsoft.com/office/drawing/2014/main" id="{B352FF27-872A-4765-BF4E-4A4567913E57}"/>
                </a:ext>
              </a:extLst>
            </p:cNvPr>
            <p:cNvSpPr>
              <a:spLocks noChangeArrowheads="1"/>
            </p:cNvSpPr>
            <p:nvPr/>
          </p:nvSpPr>
          <p:spPr bwMode="auto">
            <a:xfrm>
              <a:off x="1249983" y="1305223"/>
              <a:ext cx="1230312" cy="1230312"/>
            </a:xfrm>
            <a:custGeom>
              <a:avLst/>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38" name="Freeform 9">
              <a:extLst>
                <a:ext uri="{FF2B5EF4-FFF2-40B4-BE49-F238E27FC236}">
                  <a16:creationId xmlns:a16="http://schemas.microsoft.com/office/drawing/2014/main" id="{DC0DF5B0-A07F-4E9B-B1A6-575615C36398}"/>
                </a:ext>
              </a:extLst>
            </p:cNvPr>
            <p:cNvSpPr>
              <a:spLocks noEditPoints="1" noChangeArrowheads="1"/>
            </p:cNvSpPr>
            <p:nvPr/>
          </p:nvSpPr>
          <p:spPr bwMode="auto">
            <a:xfrm>
              <a:off x="1157908" y="1213148"/>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4055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39" name="Freeform 12">
              <a:extLst>
                <a:ext uri="{FF2B5EF4-FFF2-40B4-BE49-F238E27FC236}">
                  <a16:creationId xmlns:a16="http://schemas.microsoft.com/office/drawing/2014/main" id="{EAD7D0DB-5BF6-4927-9AFE-EF58EEDEBA8D}"/>
                </a:ext>
              </a:extLst>
            </p:cNvPr>
            <p:cNvSpPr>
              <a:spLocks noEditPoints="1" noChangeArrowheads="1"/>
            </p:cNvSpPr>
            <p:nvPr/>
          </p:nvSpPr>
          <p:spPr bwMode="auto">
            <a:xfrm>
              <a:off x="1427783" y="2478385"/>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40" name="TextBox 682">
              <a:extLst>
                <a:ext uri="{FF2B5EF4-FFF2-40B4-BE49-F238E27FC236}">
                  <a16:creationId xmlns:a16="http://schemas.microsoft.com/office/drawing/2014/main" id="{E25D3A8F-6FDD-421D-B89F-D312CAF180D8}"/>
                </a:ext>
              </a:extLst>
            </p:cNvPr>
            <p:cNvSpPr>
              <a:spLocks noChangeArrowheads="1"/>
            </p:cNvSpPr>
            <p:nvPr/>
          </p:nvSpPr>
          <p:spPr bwMode="auto">
            <a:xfrm>
              <a:off x="1419845" y="1703685"/>
              <a:ext cx="520887" cy="35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r>
                <a:rPr lang="en-US" sz="2000" b="1">
                  <a:solidFill>
                    <a:srgbClr val="405579"/>
                  </a:solidFill>
                  <a:latin typeface="方正中等线简体" pitchFamily="2" charset="-122"/>
                  <a:ea typeface="方正中等线简体" pitchFamily="2" charset="-122"/>
                  <a:cs typeface="B Nazanin" panose="00000700000000000000" pitchFamily="2" charset="-78"/>
                </a:rPr>
                <a:t>8%</a:t>
              </a:r>
              <a:endParaRPr lang="zh-CN" altLang="en-US" sz="2000" b="1">
                <a:solidFill>
                  <a:srgbClr val="405579"/>
                </a:solidFill>
                <a:latin typeface="方正中等线简体" pitchFamily="2" charset="-122"/>
                <a:ea typeface="方正中等线简体" pitchFamily="2" charset="-122"/>
                <a:cs typeface="B Nazanin" panose="00000700000000000000" pitchFamily="2" charset="-78"/>
              </a:endParaRPr>
            </a:p>
          </p:txBody>
        </p:sp>
      </p:grpSp>
      <p:grpSp>
        <p:nvGrpSpPr>
          <p:cNvPr id="13" name="组合 53">
            <a:extLst>
              <a:ext uri="{FF2B5EF4-FFF2-40B4-BE49-F238E27FC236}">
                <a16:creationId xmlns:a16="http://schemas.microsoft.com/office/drawing/2014/main" id="{176ABAE7-ADB6-400E-9E25-53CF01FB6994}"/>
              </a:ext>
            </a:extLst>
          </p:cNvPr>
          <p:cNvGrpSpPr/>
          <p:nvPr/>
        </p:nvGrpSpPr>
        <p:grpSpPr>
          <a:xfrm>
            <a:off x="4749339" y="866626"/>
            <a:ext cx="1836502" cy="1580990"/>
            <a:chOff x="4782729" y="1233785"/>
            <a:chExt cx="1643063" cy="1414463"/>
          </a:xfrm>
        </p:grpSpPr>
        <p:sp>
          <p:nvSpPr>
            <p:cNvPr id="27" name="Freeform 636">
              <a:extLst>
                <a:ext uri="{FF2B5EF4-FFF2-40B4-BE49-F238E27FC236}">
                  <a16:creationId xmlns:a16="http://schemas.microsoft.com/office/drawing/2014/main" id="{9E6AAA83-A918-46F9-A421-95B9B57365AB}"/>
                </a:ext>
              </a:extLst>
            </p:cNvPr>
            <p:cNvSpPr>
              <a:spLocks noChangeArrowheads="1"/>
            </p:cNvSpPr>
            <p:nvPr/>
          </p:nvSpPr>
          <p:spPr bwMode="auto">
            <a:xfrm>
              <a:off x="5170079" y="1325860"/>
              <a:ext cx="1049338" cy="615950"/>
            </a:xfrm>
            <a:custGeom>
              <a:avLst/>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 name="T12" fmla="*/ 0 60000 65536"/>
                <a:gd name="T13" fmla="*/ 0 60000 65536"/>
                <a:gd name="T14" fmla="*/ 0 60000 65536"/>
                <a:gd name="T15" fmla="*/ 0 60000 65536"/>
                <a:gd name="T16" fmla="*/ 0 60000 65536"/>
                <a:gd name="T17" fmla="*/ 0 60000 65536"/>
                <a:gd name="T18" fmla="*/ 0 w 488"/>
                <a:gd name="T19" fmla="*/ 0 h 286"/>
                <a:gd name="T20" fmla="*/ 488 w 488"/>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solidFill>
              <a:srgbClr val="7C7B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C00000"/>
                </a:solidFill>
                <a:cs typeface="B Nazanin" panose="00000700000000000000" pitchFamily="2" charset="-78"/>
                <a:sym typeface="宋体" pitchFamily="2" charset="-122"/>
              </a:endParaRPr>
            </a:p>
          </p:txBody>
        </p:sp>
        <p:sp>
          <p:nvSpPr>
            <p:cNvPr id="28" name="Freeform 637">
              <a:extLst>
                <a:ext uri="{FF2B5EF4-FFF2-40B4-BE49-F238E27FC236}">
                  <a16:creationId xmlns:a16="http://schemas.microsoft.com/office/drawing/2014/main" id="{ECEEED5E-6B8F-466A-8209-907DAC8F755F}"/>
                </a:ext>
              </a:extLst>
            </p:cNvPr>
            <p:cNvSpPr>
              <a:spLocks noChangeArrowheads="1"/>
            </p:cNvSpPr>
            <p:nvPr/>
          </p:nvSpPr>
          <p:spPr bwMode="auto">
            <a:xfrm>
              <a:off x="5170079" y="1325860"/>
              <a:ext cx="1049338" cy="615950"/>
            </a:xfrm>
            <a:custGeom>
              <a:avLst/>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solidFill>
              <a:srgbClr val="8EC14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29" name="Freeform 638">
              <a:extLst>
                <a:ext uri="{FF2B5EF4-FFF2-40B4-BE49-F238E27FC236}">
                  <a16:creationId xmlns:a16="http://schemas.microsoft.com/office/drawing/2014/main" id="{18395407-3376-4C29-AB76-CA5C4DD07EC7}"/>
                </a:ext>
              </a:extLst>
            </p:cNvPr>
            <p:cNvSpPr>
              <a:spLocks noChangeArrowheads="1"/>
            </p:cNvSpPr>
            <p:nvPr/>
          </p:nvSpPr>
          <p:spPr bwMode="auto">
            <a:xfrm>
              <a:off x="4989104" y="1506835"/>
              <a:ext cx="1230313" cy="1049338"/>
            </a:xfrm>
            <a:custGeom>
              <a:avLst/>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30" name="Freeform 639">
              <a:extLst>
                <a:ext uri="{FF2B5EF4-FFF2-40B4-BE49-F238E27FC236}">
                  <a16:creationId xmlns:a16="http://schemas.microsoft.com/office/drawing/2014/main" id="{202D6B47-2025-4B6D-A82D-C95EEF599EE8}"/>
                </a:ext>
              </a:extLst>
            </p:cNvPr>
            <p:cNvSpPr>
              <a:spLocks noEditPoints="1" noChangeArrowheads="1"/>
            </p:cNvSpPr>
            <p:nvPr/>
          </p:nvSpPr>
          <p:spPr bwMode="auto">
            <a:xfrm>
              <a:off x="4897029" y="1233785"/>
              <a:ext cx="1416050" cy="1414463"/>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8EC14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C00000"/>
                </a:solidFill>
                <a:cs typeface="B Nazanin" panose="00000700000000000000" pitchFamily="2" charset="-78"/>
                <a:sym typeface="宋体" pitchFamily="2" charset="-122"/>
              </a:endParaRPr>
            </a:p>
          </p:txBody>
        </p:sp>
        <p:sp>
          <p:nvSpPr>
            <p:cNvPr id="31" name="Freeform 642">
              <a:extLst>
                <a:ext uri="{FF2B5EF4-FFF2-40B4-BE49-F238E27FC236}">
                  <a16:creationId xmlns:a16="http://schemas.microsoft.com/office/drawing/2014/main" id="{187A4F64-6E59-460E-838E-67FFB8414199}"/>
                </a:ext>
              </a:extLst>
            </p:cNvPr>
            <p:cNvSpPr>
              <a:spLocks noEditPoints="1" noChangeArrowheads="1"/>
            </p:cNvSpPr>
            <p:nvPr/>
          </p:nvSpPr>
          <p:spPr bwMode="auto">
            <a:xfrm>
              <a:off x="5166904" y="2497435"/>
              <a:ext cx="793750" cy="107950"/>
            </a:xfrm>
            <a:custGeom>
              <a:avLst/>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32" name="Freeform 644">
              <a:extLst>
                <a:ext uri="{FF2B5EF4-FFF2-40B4-BE49-F238E27FC236}">
                  <a16:creationId xmlns:a16="http://schemas.microsoft.com/office/drawing/2014/main" id="{C7A1B119-6283-45E4-A2A9-78F728EDA4D0}"/>
                </a:ext>
              </a:extLst>
            </p:cNvPr>
            <p:cNvSpPr>
              <a:spLocks noChangeArrowheads="1"/>
            </p:cNvSpPr>
            <p:nvPr/>
          </p:nvSpPr>
          <p:spPr bwMode="auto">
            <a:xfrm>
              <a:off x="4782729" y="2221210"/>
              <a:ext cx="1643063" cy="123825"/>
            </a:xfrm>
            <a:custGeom>
              <a:avLst/>
              <a:gdLst>
                <a:gd name="T0" fmla="*/ 1804 w 1804"/>
                <a:gd name="T1" fmla="*/ 0 h 137"/>
                <a:gd name="T2" fmla="*/ 0 w 1804"/>
                <a:gd name="T3" fmla="*/ 0 h 137"/>
                <a:gd name="T4" fmla="*/ 0 w 1804"/>
                <a:gd name="T5" fmla="*/ 137 h 137"/>
                <a:gd name="T6" fmla="*/ 1755 w 1804"/>
                <a:gd name="T7" fmla="*/ 137 h 137"/>
                <a:gd name="T8" fmla="*/ 1804 w 1804"/>
                <a:gd name="T9" fmla="*/ 0 h 137"/>
                <a:gd name="T10" fmla="*/ 0 60000 65536"/>
                <a:gd name="T11" fmla="*/ 0 60000 65536"/>
                <a:gd name="T12" fmla="*/ 0 60000 65536"/>
                <a:gd name="T13" fmla="*/ 0 60000 65536"/>
                <a:gd name="T14" fmla="*/ 0 60000 65536"/>
                <a:gd name="T15" fmla="*/ 0 w 1804"/>
                <a:gd name="T16" fmla="*/ 0 h 137"/>
                <a:gd name="T17" fmla="*/ 1804 w 1804"/>
                <a:gd name="T18" fmla="*/ 137 h 137"/>
              </a:gdLst>
              <a:ahLst/>
              <a:cxnLst>
                <a:cxn ang="T10">
                  <a:pos x="T0" y="T1"/>
                </a:cxn>
                <a:cxn ang="T11">
                  <a:pos x="T2" y="T3"/>
                </a:cxn>
                <a:cxn ang="T12">
                  <a:pos x="T4" y="T5"/>
                </a:cxn>
                <a:cxn ang="T13">
                  <a:pos x="T6" y="T7"/>
                </a:cxn>
                <a:cxn ang="T14">
                  <a:pos x="T8" y="T9"/>
                </a:cxn>
              </a:cxnLst>
              <a:rect l="T15" t="T16" r="T17" b="T18"/>
              <a:pathLst>
                <a:path w="1804" h="137">
                  <a:moveTo>
                    <a:pt x="1804" y="0"/>
                  </a:moveTo>
                  <a:lnTo>
                    <a:pt x="0" y="0"/>
                  </a:lnTo>
                  <a:lnTo>
                    <a:pt x="0" y="137"/>
                  </a:lnTo>
                  <a:lnTo>
                    <a:pt x="1755" y="137"/>
                  </a:lnTo>
                  <a:lnTo>
                    <a:pt x="18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C00000"/>
                </a:solidFill>
                <a:cs typeface="B Nazanin" panose="00000700000000000000" pitchFamily="2" charset="-78"/>
                <a:sym typeface="宋体" pitchFamily="2" charset="-122"/>
              </a:endParaRPr>
            </a:p>
          </p:txBody>
        </p:sp>
        <p:sp>
          <p:nvSpPr>
            <p:cNvPr id="33" name="Freeform 646">
              <a:extLst>
                <a:ext uri="{FF2B5EF4-FFF2-40B4-BE49-F238E27FC236}">
                  <a16:creationId xmlns:a16="http://schemas.microsoft.com/office/drawing/2014/main" id="{ED450841-148A-4D19-BEAD-F66E29682B5B}"/>
                </a:ext>
              </a:extLst>
            </p:cNvPr>
            <p:cNvSpPr>
              <a:spLocks noChangeArrowheads="1"/>
            </p:cNvSpPr>
            <p:nvPr/>
          </p:nvSpPr>
          <p:spPr bwMode="auto">
            <a:xfrm>
              <a:off x="4782729" y="2345035"/>
              <a:ext cx="1643063" cy="152400"/>
            </a:xfrm>
            <a:custGeom>
              <a:avLst/>
              <a:gdLst>
                <a:gd name="T0" fmla="*/ 1755 w 1804"/>
                <a:gd name="T1" fmla="*/ 0 h 168"/>
                <a:gd name="T2" fmla="*/ 0 w 1804"/>
                <a:gd name="T3" fmla="*/ 0 h 168"/>
                <a:gd name="T4" fmla="*/ 0 w 1804"/>
                <a:gd name="T5" fmla="*/ 168 h 168"/>
                <a:gd name="T6" fmla="*/ 1804 w 1804"/>
                <a:gd name="T7" fmla="*/ 168 h 168"/>
                <a:gd name="T8" fmla="*/ 1752 w 1804"/>
                <a:gd name="T9" fmla="*/ 12 h 168"/>
                <a:gd name="T10" fmla="*/ 1755 w 1804"/>
                <a:gd name="T11" fmla="*/ 0 h 168"/>
                <a:gd name="T12" fmla="*/ 0 60000 65536"/>
                <a:gd name="T13" fmla="*/ 0 60000 65536"/>
                <a:gd name="T14" fmla="*/ 0 60000 65536"/>
                <a:gd name="T15" fmla="*/ 0 60000 65536"/>
                <a:gd name="T16" fmla="*/ 0 60000 65536"/>
                <a:gd name="T17" fmla="*/ 0 60000 65536"/>
                <a:gd name="T18" fmla="*/ 0 w 1804"/>
                <a:gd name="T19" fmla="*/ 0 h 168"/>
                <a:gd name="T20" fmla="*/ 1804 w 1804"/>
                <a:gd name="T21" fmla="*/ 168 h 168"/>
              </a:gdLst>
              <a:ahLst/>
              <a:cxnLst>
                <a:cxn ang="T12">
                  <a:pos x="T0" y="T1"/>
                </a:cxn>
                <a:cxn ang="T13">
                  <a:pos x="T2" y="T3"/>
                </a:cxn>
                <a:cxn ang="T14">
                  <a:pos x="T4" y="T5"/>
                </a:cxn>
                <a:cxn ang="T15">
                  <a:pos x="T6" y="T7"/>
                </a:cxn>
                <a:cxn ang="T16">
                  <a:pos x="T8" y="T9"/>
                </a:cxn>
                <a:cxn ang="T17">
                  <a:pos x="T10" y="T11"/>
                </a:cxn>
              </a:cxnLst>
              <a:rect l="T18" t="T19" r="T20" b="T21"/>
              <a:pathLst>
                <a:path w="1804" h="168">
                  <a:moveTo>
                    <a:pt x="1755" y="0"/>
                  </a:moveTo>
                  <a:lnTo>
                    <a:pt x="0" y="0"/>
                  </a:lnTo>
                  <a:lnTo>
                    <a:pt x="0" y="168"/>
                  </a:lnTo>
                  <a:lnTo>
                    <a:pt x="1804" y="168"/>
                  </a:lnTo>
                  <a:lnTo>
                    <a:pt x="1752" y="12"/>
                  </a:lnTo>
                  <a:lnTo>
                    <a:pt x="17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C00000"/>
                </a:solidFill>
                <a:cs typeface="B Nazanin" panose="00000700000000000000" pitchFamily="2" charset="-78"/>
                <a:sym typeface="宋体" pitchFamily="2" charset="-122"/>
              </a:endParaRPr>
            </a:p>
          </p:txBody>
        </p:sp>
        <p:sp>
          <p:nvSpPr>
            <p:cNvPr id="34" name="TextBox 682">
              <a:extLst>
                <a:ext uri="{FF2B5EF4-FFF2-40B4-BE49-F238E27FC236}">
                  <a16:creationId xmlns:a16="http://schemas.microsoft.com/office/drawing/2014/main" id="{87AF10A7-F585-4DE2-AE45-8EC34139FE8E}"/>
                </a:ext>
              </a:extLst>
            </p:cNvPr>
            <p:cNvSpPr>
              <a:spLocks noChangeArrowheads="1"/>
            </p:cNvSpPr>
            <p:nvPr/>
          </p:nvSpPr>
          <p:spPr bwMode="auto">
            <a:xfrm>
              <a:off x="5087529" y="1859260"/>
              <a:ext cx="662868" cy="35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r>
                <a:rPr lang="en-US" sz="2000" b="1">
                  <a:solidFill>
                    <a:srgbClr val="8EC142"/>
                  </a:solidFill>
                  <a:latin typeface="方正中等线简体" pitchFamily="2" charset="-122"/>
                  <a:ea typeface="方正中等线简体" pitchFamily="2" charset="-122"/>
                  <a:cs typeface="B Nazanin" panose="00000700000000000000" pitchFamily="2" charset="-78"/>
                </a:rPr>
                <a:t>40%</a:t>
              </a:r>
              <a:endParaRPr lang="zh-CN" altLang="en-US" sz="2000" b="1">
                <a:solidFill>
                  <a:srgbClr val="8EC142"/>
                </a:solidFill>
                <a:latin typeface="方正中等线简体" pitchFamily="2" charset="-122"/>
                <a:ea typeface="方正中等线简体" pitchFamily="2" charset="-122"/>
                <a:cs typeface="B Nazanin" panose="00000700000000000000" pitchFamily="2" charset="-78"/>
              </a:endParaRPr>
            </a:p>
          </p:txBody>
        </p:sp>
      </p:grpSp>
      <p:grpSp>
        <p:nvGrpSpPr>
          <p:cNvPr id="14" name="组合 62">
            <a:extLst>
              <a:ext uri="{FF2B5EF4-FFF2-40B4-BE49-F238E27FC236}">
                <a16:creationId xmlns:a16="http://schemas.microsoft.com/office/drawing/2014/main" id="{74B2D44F-D3A9-4EAC-9486-2417260C30E3}"/>
              </a:ext>
            </a:extLst>
          </p:cNvPr>
          <p:cNvGrpSpPr/>
          <p:nvPr/>
        </p:nvGrpSpPr>
        <p:grpSpPr>
          <a:xfrm>
            <a:off x="683568" y="2831729"/>
            <a:ext cx="1580988" cy="1582764"/>
            <a:chOff x="1145208" y="2991904"/>
            <a:chExt cx="1414462" cy="1416050"/>
          </a:xfrm>
        </p:grpSpPr>
        <p:sp>
          <p:nvSpPr>
            <p:cNvPr id="21" name="Freeform 964">
              <a:extLst>
                <a:ext uri="{FF2B5EF4-FFF2-40B4-BE49-F238E27FC236}">
                  <a16:creationId xmlns:a16="http://schemas.microsoft.com/office/drawing/2014/main" id="{5684E3B6-F614-4A0E-ABD3-0E9FD1431E8C}"/>
                </a:ext>
              </a:extLst>
            </p:cNvPr>
            <p:cNvSpPr>
              <a:spLocks noChangeArrowheads="1"/>
            </p:cNvSpPr>
            <p:nvPr/>
          </p:nvSpPr>
          <p:spPr bwMode="auto">
            <a:xfrm>
              <a:off x="1853233"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C00000"/>
                </a:solidFill>
                <a:cs typeface="B Nazanin" panose="00000700000000000000" pitchFamily="2" charset="-78"/>
                <a:sym typeface="宋体" pitchFamily="2" charset="-122"/>
              </a:endParaRPr>
            </a:p>
          </p:txBody>
        </p:sp>
        <p:sp>
          <p:nvSpPr>
            <p:cNvPr id="22" name="Freeform 965">
              <a:extLst>
                <a:ext uri="{FF2B5EF4-FFF2-40B4-BE49-F238E27FC236}">
                  <a16:creationId xmlns:a16="http://schemas.microsoft.com/office/drawing/2014/main" id="{CCD247CC-7F5C-4FDA-A6DB-19E63F8C4A27}"/>
                </a:ext>
              </a:extLst>
            </p:cNvPr>
            <p:cNvSpPr>
              <a:spLocks noChangeArrowheads="1"/>
            </p:cNvSpPr>
            <p:nvPr/>
          </p:nvSpPr>
          <p:spPr bwMode="auto">
            <a:xfrm>
              <a:off x="1853233"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rgbClr val="C1392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23" name="Freeform 966">
              <a:extLst>
                <a:ext uri="{FF2B5EF4-FFF2-40B4-BE49-F238E27FC236}">
                  <a16:creationId xmlns:a16="http://schemas.microsoft.com/office/drawing/2014/main" id="{4915E3DD-07F9-43F8-A354-706E90184FE7}"/>
                </a:ext>
              </a:extLst>
            </p:cNvPr>
            <p:cNvSpPr>
              <a:spLocks noChangeArrowheads="1"/>
            </p:cNvSpPr>
            <p:nvPr/>
          </p:nvSpPr>
          <p:spPr bwMode="auto">
            <a:xfrm>
              <a:off x="1237283"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24" name="Freeform 967">
              <a:extLst>
                <a:ext uri="{FF2B5EF4-FFF2-40B4-BE49-F238E27FC236}">
                  <a16:creationId xmlns:a16="http://schemas.microsoft.com/office/drawing/2014/main" id="{FF73DE66-A8CE-4849-9043-25AFFB2C632A}"/>
                </a:ext>
              </a:extLst>
            </p:cNvPr>
            <p:cNvSpPr>
              <a:spLocks noEditPoints="1" noChangeArrowheads="1"/>
            </p:cNvSpPr>
            <p:nvPr/>
          </p:nvSpPr>
          <p:spPr bwMode="auto">
            <a:xfrm>
              <a:off x="1145208"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C1392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C00000"/>
                </a:solidFill>
                <a:cs typeface="B Nazanin" panose="00000700000000000000" pitchFamily="2" charset="-78"/>
                <a:sym typeface="宋体" pitchFamily="2" charset="-122"/>
              </a:endParaRPr>
            </a:p>
          </p:txBody>
        </p:sp>
        <p:sp>
          <p:nvSpPr>
            <p:cNvPr id="25" name="Freeform 970">
              <a:extLst>
                <a:ext uri="{FF2B5EF4-FFF2-40B4-BE49-F238E27FC236}">
                  <a16:creationId xmlns:a16="http://schemas.microsoft.com/office/drawing/2014/main" id="{9AADDCE8-3EC8-471C-B12C-68BA3B132CDA}"/>
                </a:ext>
              </a:extLst>
            </p:cNvPr>
            <p:cNvSpPr>
              <a:spLocks noEditPoints="1" noChangeArrowheads="1"/>
            </p:cNvSpPr>
            <p:nvPr/>
          </p:nvSpPr>
          <p:spPr bwMode="auto">
            <a:xfrm>
              <a:off x="1415083" y="4257142"/>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B8CE4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C00000"/>
                </a:solidFill>
                <a:cs typeface="B Nazanin" panose="00000700000000000000" pitchFamily="2" charset="-78"/>
                <a:sym typeface="宋体" pitchFamily="2" charset="-122"/>
              </a:endParaRPr>
            </a:p>
          </p:txBody>
        </p:sp>
        <p:sp>
          <p:nvSpPr>
            <p:cNvPr id="26" name="TextBox 682">
              <a:extLst>
                <a:ext uri="{FF2B5EF4-FFF2-40B4-BE49-F238E27FC236}">
                  <a16:creationId xmlns:a16="http://schemas.microsoft.com/office/drawing/2014/main" id="{D503E0DE-17D7-4207-9F2F-F4627F64F5C3}"/>
                </a:ext>
              </a:extLst>
            </p:cNvPr>
            <p:cNvSpPr>
              <a:spLocks noChangeArrowheads="1"/>
            </p:cNvSpPr>
            <p:nvPr/>
          </p:nvSpPr>
          <p:spPr bwMode="auto">
            <a:xfrm>
              <a:off x="1291258" y="3607854"/>
              <a:ext cx="662868" cy="35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r>
                <a:rPr lang="en-US" sz="2000" b="1">
                  <a:solidFill>
                    <a:srgbClr val="C1392B"/>
                  </a:solidFill>
                  <a:latin typeface="方正中等线简体" pitchFamily="2" charset="-122"/>
                  <a:ea typeface="方正中等线简体" pitchFamily="2" charset="-122"/>
                  <a:cs typeface="B Nazanin" panose="00000700000000000000" pitchFamily="2" charset="-78"/>
                </a:rPr>
                <a:t>25%</a:t>
              </a:r>
              <a:endParaRPr lang="zh-CN" altLang="en-US" sz="2000" b="1">
                <a:solidFill>
                  <a:srgbClr val="C1392B"/>
                </a:solidFill>
                <a:latin typeface="方正中等线简体" pitchFamily="2" charset="-122"/>
                <a:ea typeface="方正中等线简体" pitchFamily="2" charset="-122"/>
                <a:cs typeface="B Nazanin" panose="00000700000000000000" pitchFamily="2" charset="-78"/>
              </a:endParaRPr>
            </a:p>
          </p:txBody>
        </p:sp>
      </p:grpSp>
      <p:grpSp>
        <p:nvGrpSpPr>
          <p:cNvPr id="15" name="组合 69">
            <a:extLst>
              <a:ext uri="{FF2B5EF4-FFF2-40B4-BE49-F238E27FC236}">
                <a16:creationId xmlns:a16="http://schemas.microsoft.com/office/drawing/2014/main" id="{624DD185-52D1-42E0-9080-018816111466}"/>
              </a:ext>
            </a:extLst>
          </p:cNvPr>
          <p:cNvGrpSpPr/>
          <p:nvPr/>
        </p:nvGrpSpPr>
        <p:grpSpPr>
          <a:xfrm>
            <a:off x="4967590" y="2831729"/>
            <a:ext cx="1580988" cy="1582764"/>
            <a:chOff x="4977992" y="2991904"/>
            <a:chExt cx="1414462" cy="1416050"/>
          </a:xfrm>
        </p:grpSpPr>
        <p:sp>
          <p:nvSpPr>
            <p:cNvPr id="16" name="Freeform 964">
              <a:extLst>
                <a:ext uri="{FF2B5EF4-FFF2-40B4-BE49-F238E27FC236}">
                  <a16:creationId xmlns:a16="http://schemas.microsoft.com/office/drawing/2014/main" id="{50DFB76F-B582-4552-B5DB-4E459C987411}"/>
                </a:ext>
              </a:extLst>
            </p:cNvPr>
            <p:cNvSpPr>
              <a:spLocks noChangeArrowheads="1"/>
            </p:cNvSpPr>
            <p:nvPr/>
          </p:nvSpPr>
          <p:spPr bwMode="auto">
            <a:xfrm>
              <a:off x="5686017"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C00000"/>
                </a:solidFill>
                <a:cs typeface="B Nazanin" panose="00000700000000000000" pitchFamily="2" charset="-78"/>
                <a:sym typeface="宋体" pitchFamily="2" charset="-122"/>
              </a:endParaRPr>
            </a:p>
          </p:txBody>
        </p:sp>
        <p:sp>
          <p:nvSpPr>
            <p:cNvPr id="17" name="Freeform 965">
              <a:extLst>
                <a:ext uri="{FF2B5EF4-FFF2-40B4-BE49-F238E27FC236}">
                  <a16:creationId xmlns:a16="http://schemas.microsoft.com/office/drawing/2014/main" id="{620A5457-24B0-4E38-8DE7-579057AC5983}"/>
                </a:ext>
              </a:extLst>
            </p:cNvPr>
            <p:cNvSpPr>
              <a:spLocks noChangeArrowheads="1"/>
            </p:cNvSpPr>
            <p:nvPr/>
          </p:nvSpPr>
          <p:spPr bwMode="auto">
            <a:xfrm>
              <a:off x="5686017"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rgbClr val="F39C1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18" name="Freeform 966">
              <a:extLst>
                <a:ext uri="{FF2B5EF4-FFF2-40B4-BE49-F238E27FC236}">
                  <a16:creationId xmlns:a16="http://schemas.microsoft.com/office/drawing/2014/main" id="{3D27E5CF-3106-4DD1-A527-81AB2E6277D8}"/>
                </a:ext>
              </a:extLst>
            </p:cNvPr>
            <p:cNvSpPr>
              <a:spLocks noChangeArrowheads="1"/>
            </p:cNvSpPr>
            <p:nvPr/>
          </p:nvSpPr>
          <p:spPr bwMode="auto">
            <a:xfrm>
              <a:off x="5070067"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19" name="Freeform 967">
              <a:extLst>
                <a:ext uri="{FF2B5EF4-FFF2-40B4-BE49-F238E27FC236}">
                  <a16:creationId xmlns:a16="http://schemas.microsoft.com/office/drawing/2014/main" id="{9778B9BE-EFBC-4CAF-9499-CE026437FD20}"/>
                </a:ext>
              </a:extLst>
            </p:cNvPr>
            <p:cNvSpPr>
              <a:spLocks noEditPoints="1" noChangeArrowheads="1"/>
            </p:cNvSpPr>
            <p:nvPr/>
          </p:nvSpPr>
          <p:spPr bwMode="auto">
            <a:xfrm>
              <a:off x="4977992"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rgbClr val="F39C1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C00000"/>
                </a:solidFill>
                <a:cs typeface="B Nazanin" panose="00000700000000000000" pitchFamily="2" charset="-78"/>
                <a:sym typeface="宋体" pitchFamily="2" charset="-122"/>
              </a:endParaRPr>
            </a:p>
          </p:txBody>
        </p:sp>
        <p:sp>
          <p:nvSpPr>
            <p:cNvPr id="20" name="TextBox 682">
              <a:extLst>
                <a:ext uri="{FF2B5EF4-FFF2-40B4-BE49-F238E27FC236}">
                  <a16:creationId xmlns:a16="http://schemas.microsoft.com/office/drawing/2014/main" id="{4649FC1C-449A-45E6-B422-3E12F3C9E61D}"/>
                </a:ext>
              </a:extLst>
            </p:cNvPr>
            <p:cNvSpPr>
              <a:spLocks noChangeArrowheads="1"/>
            </p:cNvSpPr>
            <p:nvPr/>
          </p:nvSpPr>
          <p:spPr bwMode="auto">
            <a:xfrm>
              <a:off x="5087529" y="3587217"/>
              <a:ext cx="662868" cy="35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r>
                <a:rPr lang="en-US" sz="2000" b="1">
                  <a:solidFill>
                    <a:srgbClr val="F39C11"/>
                  </a:solidFill>
                  <a:latin typeface="方正中等线简体" pitchFamily="2" charset="-122"/>
                  <a:ea typeface="方正中等线简体" pitchFamily="2" charset="-122"/>
                  <a:cs typeface="B Nazanin" panose="00000700000000000000" pitchFamily="2" charset="-78"/>
                </a:rPr>
                <a:t>25%</a:t>
              </a:r>
              <a:endParaRPr lang="zh-CN" altLang="en-US" sz="2000" b="1">
                <a:solidFill>
                  <a:srgbClr val="F39C11"/>
                </a:solidFill>
                <a:latin typeface="方正中等线简体" pitchFamily="2" charset="-122"/>
                <a:ea typeface="方正中等线简体" pitchFamily="2" charset="-122"/>
                <a:cs typeface="B Nazanin" panose="00000700000000000000" pitchFamily="2" charset="-78"/>
              </a:endParaRPr>
            </a:p>
          </p:txBody>
        </p:sp>
      </p:grpSp>
    </p:spTree>
    <p:extLst>
      <p:ext uri="{BB962C8B-B14F-4D97-AF65-F5344CB8AC3E}">
        <p14:creationId xmlns:p14="http://schemas.microsoft.com/office/powerpoint/2010/main" val="11163133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
            <a:extLst>
              <a:ext uri="{FF2B5EF4-FFF2-40B4-BE49-F238E27FC236}">
                <a16:creationId xmlns:a16="http://schemas.microsoft.com/office/drawing/2014/main" id="{1BA810AB-086C-45B0-953C-1F6A03FDD406}"/>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3989040" y="1416924"/>
            <a:ext cx="4501633" cy="2587542"/>
          </a:xfrm>
          <a:prstGeom prst="rect">
            <a:avLst/>
          </a:prstGeom>
          <a:noFill/>
          <a:ln w="19050" cmpd="sng">
            <a:solidFill>
              <a:srgbClr val="F2F2F2"/>
            </a:solidFill>
            <a:bevel/>
          </a:ln>
          <a:extLst>
            <a:ext uri="{909E8E84-426E-40DD-AFC4-6F175D3DCCD1}">
              <a14:hiddenFill xmlns:a14="http://schemas.microsoft.com/office/drawing/2010/main">
                <a:solidFill>
                  <a:srgbClr val="FFFFFF"/>
                </a:solidFill>
              </a14:hiddenFill>
            </a:ext>
          </a:extLst>
        </p:spPr>
      </p:pic>
      <p:grpSp>
        <p:nvGrpSpPr>
          <p:cNvPr id="101" name="组合 12">
            <a:extLst>
              <a:ext uri="{FF2B5EF4-FFF2-40B4-BE49-F238E27FC236}">
                <a16:creationId xmlns:a16="http://schemas.microsoft.com/office/drawing/2014/main" id="{AE2760F9-5D80-4A5B-80F7-888EC945CE41}"/>
              </a:ext>
            </a:extLst>
          </p:cNvPr>
          <p:cNvGrpSpPr/>
          <p:nvPr/>
        </p:nvGrpSpPr>
        <p:grpSpPr>
          <a:xfrm>
            <a:off x="395536" y="1347614"/>
            <a:ext cx="3017062" cy="438642"/>
            <a:chOff x="0" y="0"/>
            <a:chExt cx="4145815" cy="602814"/>
          </a:xfrm>
        </p:grpSpPr>
        <p:sp>
          <p:nvSpPr>
            <p:cNvPr id="102" name="TextBox 1">
              <a:extLst>
                <a:ext uri="{FF2B5EF4-FFF2-40B4-BE49-F238E27FC236}">
                  <a16:creationId xmlns:a16="http://schemas.microsoft.com/office/drawing/2014/main" id="{31DDDADB-31AA-4B06-B0C2-5710FACF074E}"/>
                </a:ext>
              </a:extLst>
            </p:cNvPr>
            <p:cNvSpPr>
              <a:spLocks noChangeArrowheads="1"/>
            </p:cNvSpPr>
            <p:nvPr/>
          </p:nvSpPr>
          <p:spPr bwMode="auto">
            <a:xfrm>
              <a:off x="0" y="0"/>
              <a:ext cx="438782" cy="50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r" rtl="1"/>
              <a:r>
                <a:rPr lang="en-US">
                  <a:solidFill>
                    <a:srgbClr val="C00000"/>
                  </a:solidFill>
                  <a:latin typeface="微软雅黑" panose="020B0503020204020204" pitchFamily="34" charset="-122"/>
                  <a:ea typeface="微软雅黑" pitchFamily="34" charset="-122"/>
                  <a:cs typeface="B Nazanin" panose="00000700000000000000" pitchFamily="2" charset="-78"/>
                  <a:sym typeface="Impact" pitchFamily="34" charset="0"/>
                </a:rPr>
                <a:t>1</a:t>
              </a:r>
              <a:endParaRPr lang="zh-CN" altLang="en-US">
                <a:solidFill>
                  <a:srgbClr val="C00000"/>
                </a:solidFill>
                <a:latin typeface="微软雅黑" panose="020B0503020204020204" pitchFamily="34" charset="-122"/>
                <a:ea typeface="微软雅黑" pitchFamily="34" charset="-122"/>
                <a:cs typeface="B Nazanin" panose="00000700000000000000" pitchFamily="2" charset="-78"/>
                <a:sym typeface="Impact" pitchFamily="34" charset="0"/>
              </a:endParaRPr>
            </a:p>
          </p:txBody>
        </p:sp>
        <p:sp>
          <p:nvSpPr>
            <p:cNvPr id="103" name="直接连接符 15">
              <a:extLst>
                <a:ext uri="{FF2B5EF4-FFF2-40B4-BE49-F238E27FC236}">
                  <a16:creationId xmlns:a16="http://schemas.microsoft.com/office/drawing/2014/main" id="{BD5224CC-E5E4-4718-A321-C9DAB2280E86}"/>
                </a:ext>
              </a:extLst>
            </p:cNvPr>
            <p:cNvSpPr>
              <a:spLocks noChangeShapeType="1"/>
            </p:cNvSpPr>
            <p:nvPr/>
          </p:nvSpPr>
          <p:spPr bwMode="auto">
            <a:xfrm flipH="1">
              <a:off x="0" y="0"/>
              <a:ext cx="590550" cy="590550"/>
            </a:xfrm>
            <a:prstGeom prst="line">
              <a:avLst/>
            </a:prstGeom>
            <a:noFill/>
            <a:ln w="9525" cap="flat" cmpd="sng">
              <a:solidFill>
                <a:srgbClr val="C00000"/>
              </a:solidFill>
              <a:bevel/>
            </a:ln>
            <a:extLst>
              <a:ext uri="{909E8E84-426E-40DD-AFC4-6F175D3DCCD1}">
                <a14:hiddenFill xmlns:a14="http://schemas.microsoft.com/office/drawing/2010/main">
                  <a:noFill/>
                </a14:hiddenFill>
              </a:ext>
            </a:extLst>
          </p:spPr>
          <p:txBody>
            <a:bodyPr/>
            <a:lstStyle/>
            <a:p>
              <a:pPr algn="r" rtl="1"/>
              <a:endParaRPr lang="zh-CN" altLang="en-US">
                <a:latin typeface="微软雅黑" panose="020B0503020204020204" pitchFamily="34" charset="-122"/>
                <a:ea typeface="微软雅黑" pitchFamily="34" charset="-122"/>
                <a:cs typeface="B Nazanin" panose="00000700000000000000" pitchFamily="2" charset="-78"/>
              </a:endParaRPr>
            </a:p>
          </p:txBody>
        </p:sp>
        <p:sp>
          <p:nvSpPr>
            <p:cNvPr id="104" name="矩形 7">
              <a:extLst>
                <a:ext uri="{FF2B5EF4-FFF2-40B4-BE49-F238E27FC236}">
                  <a16:creationId xmlns:a16="http://schemas.microsoft.com/office/drawing/2014/main" id="{9BFC4C1D-C581-4818-AFB5-D5D285168B00}"/>
                </a:ext>
              </a:extLst>
            </p:cNvPr>
            <p:cNvSpPr>
              <a:spLocks noChangeArrowheads="1"/>
            </p:cNvSpPr>
            <p:nvPr/>
          </p:nvSpPr>
          <p:spPr bwMode="auto">
            <a:xfrm>
              <a:off x="452436" y="95251"/>
              <a:ext cx="3693379" cy="50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gn="r" rtl="1"/>
              <a:r>
                <a:rPr lang="fa-IR" altLang="zh-CN" b="1" dirty="0">
                  <a:latin typeface="微软雅黑" panose="020B0503020204020204" pitchFamily="34" charset="-122"/>
                  <a:ea typeface="微软雅黑" pitchFamily="34" charset="-122"/>
                  <a:cs typeface="B Nazanin" panose="00000700000000000000" pitchFamily="2" charset="-78"/>
                </a:rPr>
                <a:t>به اشتراک گذاری تجربه</a:t>
              </a:r>
              <a:endParaRPr lang="zh-CN" altLang="en-US" b="1" dirty="0">
                <a:latin typeface="微软雅黑" panose="020B0503020204020204" pitchFamily="34" charset="-122"/>
                <a:ea typeface="微软雅黑" pitchFamily="34" charset="-122"/>
                <a:cs typeface="B Nazanin" panose="00000700000000000000" pitchFamily="2" charset="-78"/>
              </a:endParaRPr>
            </a:p>
          </p:txBody>
        </p:sp>
      </p:grpSp>
      <p:sp>
        <p:nvSpPr>
          <p:cNvPr id="105" name="矩形 8">
            <a:extLst>
              <a:ext uri="{FF2B5EF4-FFF2-40B4-BE49-F238E27FC236}">
                <a16:creationId xmlns:a16="http://schemas.microsoft.com/office/drawing/2014/main" id="{D453CA9E-EB5F-4DCB-A42E-BA4751059A9A}"/>
              </a:ext>
            </a:extLst>
          </p:cNvPr>
          <p:cNvSpPr>
            <a:spLocks noChangeArrowheads="1"/>
          </p:cNvSpPr>
          <p:nvPr/>
        </p:nvSpPr>
        <p:spPr bwMode="auto">
          <a:xfrm>
            <a:off x="724755" y="1768090"/>
            <a:ext cx="3161656" cy="3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28" tIns="45714" rIns="91428" bIns="45714">
            <a:spAutoFit/>
          </a:bodyPr>
          <a:lstStyle/>
          <a:p>
            <a:pPr algn="just" rtl="1">
              <a:lnSpc>
                <a:spcPct val="150000"/>
              </a:lnSpc>
            </a:pPr>
            <a:r>
              <a:rPr lang="fa-IR" altLang="zh-CN" sz="1200" dirty="0">
                <a:solidFill>
                  <a:srgbClr val="595959"/>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rPr>
              <a:t>قالب پاورپوینت حسابداری قابل ویرایش می باشد</a:t>
            </a:r>
            <a:endParaRPr lang="zh-CN" altLang="en-US" sz="1200" dirty="0">
              <a:solidFill>
                <a:srgbClr val="595959"/>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endParaRPr>
          </a:p>
        </p:txBody>
      </p:sp>
      <p:grpSp>
        <p:nvGrpSpPr>
          <p:cNvPr id="106" name="组合 18">
            <a:extLst>
              <a:ext uri="{FF2B5EF4-FFF2-40B4-BE49-F238E27FC236}">
                <a16:creationId xmlns:a16="http://schemas.microsoft.com/office/drawing/2014/main" id="{E796900E-8123-429D-9320-F85CD4D997E9}"/>
              </a:ext>
            </a:extLst>
          </p:cNvPr>
          <p:cNvGrpSpPr/>
          <p:nvPr/>
        </p:nvGrpSpPr>
        <p:grpSpPr>
          <a:xfrm>
            <a:off x="399000" y="2849315"/>
            <a:ext cx="2381142" cy="438642"/>
            <a:chOff x="0" y="0"/>
            <a:chExt cx="3272178" cy="602814"/>
          </a:xfrm>
        </p:grpSpPr>
        <p:sp>
          <p:nvSpPr>
            <p:cNvPr id="107" name="TextBox 10">
              <a:extLst>
                <a:ext uri="{FF2B5EF4-FFF2-40B4-BE49-F238E27FC236}">
                  <a16:creationId xmlns:a16="http://schemas.microsoft.com/office/drawing/2014/main" id="{B3CCE2EC-9BE8-44E9-A81F-32B5F97C4943}"/>
                </a:ext>
              </a:extLst>
            </p:cNvPr>
            <p:cNvSpPr>
              <a:spLocks noChangeArrowheads="1"/>
            </p:cNvSpPr>
            <p:nvPr/>
          </p:nvSpPr>
          <p:spPr bwMode="auto">
            <a:xfrm>
              <a:off x="0" y="0"/>
              <a:ext cx="438809" cy="50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r" rtl="1"/>
              <a:r>
                <a:rPr lang="en-US">
                  <a:solidFill>
                    <a:srgbClr val="C00000"/>
                  </a:solidFill>
                  <a:latin typeface="微软雅黑" panose="020B0503020204020204" pitchFamily="34" charset="-122"/>
                  <a:ea typeface="微软雅黑" pitchFamily="34" charset="-122"/>
                  <a:cs typeface="B Nazanin" panose="00000700000000000000" pitchFamily="2" charset="-78"/>
                  <a:sym typeface="Impact" pitchFamily="34" charset="0"/>
                </a:rPr>
                <a:t>2</a:t>
              </a:r>
              <a:endParaRPr lang="zh-CN" altLang="en-US">
                <a:solidFill>
                  <a:srgbClr val="C00000"/>
                </a:solidFill>
                <a:latin typeface="微软雅黑" panose="020B0503020204020204" pitchFamily="34" charset="-122"/>
                <a:ea typeface="微软雅黑" pitchFamily="34" charset="-122"/>
                <a:cs typeface="B Nazanin" panose="00000700000000000000" pitchFamily="2" charset="-78"/>
                <a:sym typeface="Impact" pitchFamily="34" charset="0"/>
              </a:endParaRPr>
            </a:p>
          </p:txBody>
        </p:sp>
        <p:sp>
          <p:nvSpPr>
            <p:cNvPr id="108" name="直接连接符 20">
              <a:extLst>
                <a:ext uri="{FF2B5EF4-FFF2-40B4-BE49-F238E27FC236}">
                  <a16:creationId xmlns:a16="http://schemas.microsoft.com/office/drawing/2014/main" id="{3E2EEDCB-81AE-4A50-9C48-E08D8A734458}"/>
                </a:ext>
              </a:extLst>
            </p:cNvPr>
            <p:cNvSpPr>
              <a:spLocks noChangeShapeType="1"/>
            </p:cNvSpPr>
            <p:nvPr/>
          </p:nvSpPr>
          <p:spPr bwMode="auto">
            <a:xfrm flipH="1">
              <a:off x="0" y="0"/>
              <a:ext cx="590550" cy="590550"/>
            </a:xfrm>
            <a:prstGeom prst="line">
              <a:avLst/>
            </a:prstGeom>
            <a:noFill/>
            <a:ln w="9525" cap="flat" cmpd="sng">
              <a:solidFill>
                <a:srgbClr val="C00000"/>
              </a:solidFill>
              <a:bevel/>
            </a:ln>
            <a:extLst>
              <a:ext uri="{909E8E84-426E-40DD-AFC4-6F175D3DCCD1}">
                <a14:hiddenFill xmlns:a14="http://schemas.microsoft.com/office/drawing/2010/main">
                  <a:noFill/>
                </a14:hiddenFill>
              </a:ext>
            </a:extLst>
          </p:spPr>
          <p:txBody>
            <a:bodyPr/>
            <a:lstStyle/>
            <a:p>
              <a:pPr algn="r" rtl="1"/>
              <a:endParaRPr lang="zh-CN" altLang="en-US">
                <a:latin typeface="微软雅黑" panose="020B0503020204020204" pitchFamily="34" charset="-122"/>
                <a:ea typeface="微软雅黑" pitchFamily="34" charset="-122"/>
                <a:cs typeface="B Nazanin" panose="00000700000000000000" pitchFamily="2" charset="-78"/>
              </a:endParaRPr>
            </a:p>
          </p:txBody>
        </p:sp>
        <p:sp>
          <p:nvSpPr>
            <p:cNvPr id="109" name="矩形 12">
              <a:extLst>
                <a:ext uri="{FF2B5EF4-FFF2-40B4-BE49-F238E27FC236}">
                  <a16:creationId xmlns:a16="http://schemas.microsoft.com/office/drawing/2014/main" id="{C649024B-9CB6-44DC-8094-9C517F786C89}"/>
                </a:ext>
              </a:extLst>
            </p:cNvPr>
            <p:cNvSpPr>
              <a:spLocks noChangeArrowheads="1"/>
            </p:cNvSpPr>
            <p:nvPr/>
          </p:nvSpPr>
          <p:spPr bwMode="auto">
            <a:xfrm>
              <a:off x="447676" y="95251"/>
              <a:ext cx="2824502" cy="50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r" rtl="1"/>
              <a:r>
                <a:rPr lang="fa-IR" altLang="zh-CN" b="1" dirty="0">
                  <a:latin typeface="微软雅黑" panose="020B0503020204020204" pitchFamily="34" charset="-122"/>
                  <a:ea typeface="微软雅黑" pitchFamily="34" charset="-122"/>
                  <a:cs typeface="B Nazanin" panose="00000700000000000000" pitchFamily="2" charset="-78"/>
                </a:rPr>
                <a:t>به اشتراک گذاری تجربه</a:t>
              </a:r>
              <a:endParaRPr lang="zh-CN" altLang="en-US" b="1" dirty="0">
                <a:latin typeface="微软雅黑" panose="020B0503020204020204" pitchFamily="34" charset="-122"/>
                <a:ea typeface="微软雅黑" pitchFamily="34" charset="-122"/>
                <a:cs typeface="B Nazanin" panose="00000700000000000000" pitchFamily="2" charset="-78"/>
              </a:endParaRPr>
            </a:p>
          </p:txBody>
        </p:sp>
      </p:grpSp>
      <p:sp>
        <p:nvSpPr>
          <p:cNvPr id="110" name="矩形 9">
            <a:extLst>
              <a:ext uri="{FF2B5EF4-FFF2-40B4-BE49-F238E27FC236}">
                <a16:creationId xmlns:a16="http://schemas.microsoft.com/office/drawing/2014/main" id="{C4996E97-0979-49D9-B3EC-D3DF26CDB66B}"/>
              </a:ext>
            </a:extLst>
          </p:cNvPr>
          <p:cNvSpPr>
            <a:spLocks noChangeArrowheads="1"/>
          </p:cNvSpPr>
          <p:nvPr/>
        </p:nvSpPr>
        <p:spPr bwMode="auto">
          <a:xfrm>
            <a:off x="724755" y="3230515"/>
            <a:ext cx="3161656" cy="3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28" tIns="45714" rIns="91428" bIns="45714">
            <a:spAutoFit/>
          </a:bodyPr>
          <a:lstStyle/>
          <a:p>
            <a:pPr algn="just" rtl="1">
              <a:lnSpc>
                <a:spcPct val="150000"/>
              </a:lnSpc>
            </a:pPr>
            <a:r>
              <a:rPr lang="fa-IR" altLang="zh-CN" sz="1200" dirty="0">
                <a:solidFill>
                  <a:srgbClr val="595959"/>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rPr>
              <a:t>قالب پاورپوینت حسابداری قابل ویرایش می باشد</a:t>
            </a:r>
            <a:endParaRPr lang="zh-CN" altLang="en-US" sz="1200" dirty="0">
              <a:solidFill>
                <a:srgbClr val="595959"/>
              </a:solidFill>
              <a:latin typeface="微软雅黑" panose="020B0503020204020204" pitchFamily="34" charset="-122"/>
              <a:ea typeface="微软雅黑" pitchFamily="34" charset="-122"/>
              <a:cs typeface="B Nazanin" panose="00000700000000000000" pitchFamily="2" charset="-78"/>
              <a:sym typeface="微软雅黑" panose="020B0503020204020204" pitchFamily="34" charset="-122"/>
            </a:endParaRPr>
          </a:p>
        </p:txBody>
      </p:sp>
      <p:sp>
        <p:nvSpPr>
          <p:cNvPr id="13" name="Title 1">
            <a:extLst>
              <a:ext uri="{FF2B5EF4-FFF2-40B4-BE49-F238E27FC236}">
                <a16:creationId xmlns:a16="http://schemas.microsoft.com/office/drawing/2014/main" id="{C6863939-F645-4960-9EB8-20CF9D93AEC0}"/>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3821824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30BBE0BC-4D2B-4DFD-A4A8-4D95E9056ED2}"/>
              </a:ext>
            </a:extLst>
          </p:cNvPr>
          <p:cNvSpPr txBox="1"/>
          <p:nvPr/>
        </p:nvSpPr>
        <p:spPr>
          <a:xfrm>
            <a:off x="-882024" y="44506"/>
            <a:ext cx="6827865" cy="538065"/>
          </a:xfrm>
          <a:prstGeom prst="rect">
            <a:avLst/>
          </a:prstGeom>
        </p:spPr>
        <p:txBody>
          <a:bodyPr/>
          <a:lst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rtl="1"/>
            <a:r>
              <a:rPr lang="fa-IR" altLang="zh-CN" sz="2800" dirty="0">
                <a:solidFill>
                  <a:schemeClr val="bg1"/>
                </a:solidFill>
                <a:cs typeface="B Nazanin" panose="00000700000000000000" pitchFamily="2" charset="-78"/>
              </a:rPr>
              <a:t>جدول زمانی توسعه شرکت</a:t>
            </a:r>
            <a:endParaRPr lang="en-US" sz="2800" dirty="0">
              <a:solidFill>
                <a:schemeClr val="bg1"/>
              </a:solidFill>
              <a:cs typeface="B Nazanin" panose="00000700000000000000" pitchFamily="2" charset="-78"/>
            </a:endParaRPr>
          </a:p>
        </p:txBody>
      </p:sp>
      <p:grpSp>
        <p:nvGrpSpPr>
          <p:cNvPr id="15" name="Group 16">
            <a:extLst>
              <a:ext uri="{FF2B5EF4-FFF2-40B4-BE49-F238E27FC236}">
                <a16:creationId xmlns:a16="http://schemas.microsoft.com/office/drawing/2014/main" id="{FA4F05C5-48D9-4F8D-8E50-6AB8E4000003}"/>
              </a:ext>
            </a:extLst>
          </p:cNvPr>
          <p:cNvGrpSpPr/>
          <p:nvPr/>
        </p:nvGrpSpPr>
        <p:grpSpPr>
          <a:xfrm>
            <a:off x="5078387" y="3179390"/>
            <a:ext cx="2829569" cy="788947"/>
            <a:chOff x="6995978" y="4997649"/>
            <a:chExt cx="4357822" cy="1215058"/>
          </a:xfrm>
        </p:grpSpPr>
        <p:sp>
          <p:nvSpPr>
            <p:cNvPr id="16" name="Rectangle 17">
              <a:extLst>
                <a:ext uri="{FF2B5EF4-FFF2-40B4-BE49-F238E27FC236}">
                  <a16:creationId xmlns:a16="http://schemas.microsoft.com/office/drawing/2014/main" id="{80A6473E-8884-403A-9229-B454B46D9161}"/>
                </a:ext>
              </a:extLst>
            </p:cNvPr>
            <p:cNvSpPr/>
            <p:nvPr/>
          </p:nvSpPr>
          <p:spPr>
            <a:xfrm>
              <a:off x="6995978" y="4997649"/>
              <a:ext cx="2523594" cy="402906"/>
            </a:xfrm>
            <a:prstGeom prst="rect">
              <a:avLst/>
            </a:prstGeom>
          </p:spPr>
          <p:txBody>
            <a:bodyPr wrap="none">
              <a:spAutoFit/>
            </a:bodyPr>
            <a:lstStyle/>
            <a:p>
              <a:pPr lvl="0" algn="r" rtl="1">
                <a:defRPr/>
              </a:pPr>
              <a:r>
                <a:rPr lang="fa-IR" altLang="zh-CN" sz="1100" dirty="0">
                  <a:solidFill>
                    <a:srgbClr val="F79A00"/>
                  </a:solidFill>
                  <a:latin typeface="Source Sans Pro"/>
                  <a:cs typeface="B Nazanin" panose="00000700000000000000" pitchFamily="2" charset="-78"/>
                </a:rPr>
                <a:t>یک رویداد شرکتی اضافه کنید</a:t>
              </a:r>
              <a:endParaRPr lang="en-US" altLang="zh-CN" sz="1100" dirty="0">
                <a:solidFill>
                  <a:srgbClr val="F79A00"/>
                </a:solidFill>
                <a:latin typeface="Source Sans Pro"/>
                <a:cs typeface="B Nazanin" panose="00000700000000000000" pitchFamily="2" charset="-78"/>
              </a:endParaRPr>
            </a:p>
          </p:txBody>
        </p:sp>
        <p:sp>
          <p:nvSpPr>
            <p:cNvPr id="17" name="TextBox 18">
              <a:extLst>
                <a:ext uri="{FF2B5EF4-FFF2-40B4-BE49-F238E27FC236}">
                  <a16:creationId xmlns:a16="http://schemas.microsoft.com/office/drawing/2014/main" id="{5906AB8F-1F3C-464A-8423-29A8BF39278B}"/>
                </a:ext>
              </a:extLst>
            </p:cNvPr>
            <p:cNvSpPr txBox="1"/>
            <p:nvPr/>
          </p:nvSpPr>
          <p:spPr>
            <a:xfrm>
              <a:off x="7002235" y="5288394"/>
              <a:ext cx="4351565" cy="924313"/>
            </a:xfrm>
            <a:prstGeom prst="rect">
              <a:avLst/>
            </a:prstGeom>
            <a:noFill/>
          </p:spPr>
          <p:txBody>
            <a:bodyPr wrap="square" rtlCol="0">
              <a:sp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fa-IR"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kumimoji="0" lang="en-US"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grpSp>
        <p:nvGrpSpPr>
          <p:cNvPr id="18" name="Group 19">
            <a:extLst>
              <a:ext uri="{FF2B5EF4-FFF2-40B4-BE49-F238E27FC236}">
                <a16:creationId xmlns:a16="http://schemas.microsoft.com/office/drawing/2014/main" id="{0BCC9FA0-C67A-46BD-A18A-6BBD6C36C627}"/>
              </a:ext>
            </a:extLst>
          </p:cNvPr>
          <p:cNvGrpSpPr/>
          <p:nvPr/>
        </p:nvGrpSpPr>
        <p:grpSpPr>
          <a:xfrm>
            <a:off x="5397572" y="2226626"/>
            <a:ext cx="2187137" cy="958224"/>
            <a:chOff x="6995978" y="4997649"/>
            <a:chExt cx="3368412" cy="1475762"/>
          </a:xfrm>
        </p:grpSpPr>
        <p:sp>
          <p:nvSpPr>
            <p:cNvPr id="19" name="Rectangle 20">
              <a:extLst>
                <a:ext uri="{FF2B5EF4-FFF2-40B4-BE49-F238E27FC236}">
                  <a16:creationId xmlns:a16="http://schemas.microsoft.com/office/drawing/2014/main" id="{7C8D417B-B171-4D00-933F-005A01D0F6C2}"/>
                </a:ext>
              </a:extLst>
            </p:cNvPr>
            <p:cNvSpPr/>
            <p:nvPr/>
          </p:nvSpPr>
          <p:spPr>
            <a:xfrm>
              <a:off x="6995978" y="4997649"/>
              <a:ext cx="2523594" cy="402906"/>
            </a:xfrm>
            <a:prstGeom prst="rect">
              <a:avLst/>
            </a:prstGeom>
          </p:spPr>
          <p:txBody>
            <a:bodyPr wrap="none">
              <a:spAutoFit/>
            </a:bodyPr>
            <a:lstStyle/>
            <a:p>
              <a:pPr lvl="0" algn="r" rtl="1">
                <a:defRPr/>
              </a:pPr>
              <a:r>
                <a:rPr lang="fa-IR" altLang="zh-CN" sz="1100" dirty="0">
                  <a:solidFill>
                    <a:srgbClr val="F79A00"/>
                  </a:solidFill>
                  <a:latin typeface="Source Sans Pro"/>
                  <a:cs typeface="B Nazanin" panose="00000700000000000000" pitchFamily="2" charset="-78"/>
                </a:rPr>
                <a:t>یک رویداد شرکتی اضافه کنید</a:t>
              </a:r>
              <a:endParaRPr lang="en-US" altLang="zh-CN" sz="1100" dirty="0">
                <a:solidFill>
                  <a:srgbClr val="F79A00"/>
                </a:solidFill>
                <a:latin typeface="Source Sans Pro"/>
                <a:cs typeface="B Nazanin" panose="00000700000000000000" pitchFamily="2" charset="-78"/>
              </a:endParaRPr>
            </a:p>
          </p:txBody>
        </p:sp>
        <p:sp>
          <p:nvSpPr>
            <p:cNvPr id="20" name="TextBox 21">
              <a:extLst>
                <a:ext uri="{FF2B5EF4-FFF2-40B4-BE49-F238E27FC236}">
                  <a16:creationId xmlns:a16="http://schemas.microsoft.com/office/drawing/2014/main" id="{5E70CE4A-069E-41B8-B245-32AD394933F1}"/>
                </a:ext>
              </a:extLst>
            </p:cNvPr>
            <p:cNvSpPr txBox="1"/>
            <p:nvPr/>
          </p:nvSpPr>
          <p:spPr>
            <a:xfrm>
              <a:off x="7002235" y="5288394"/>
              <a:ext cx="3362155" cy="1185017"/>
            </a:xfrm>
            <a:prstGeom prst="rect">
              <a:avLst/>
            </a:prstGeom>
            <a:noFill/>
          </p:spPr>
          <p:txBody>
            <a:bodyPr wrap="square" rtlCol="0">
              <a:sp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fa-IR"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kumimoji="0" lang="en-US"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grpSp>
        <p:nvGrpSpPr>
          <p:cNvPr id="21" name="Group 22">
            <a:extLst>
              <a:ext uri="{FF2B5EF4-FFF2-40B4-BE49-F238E27FC236}">
                <a16:creationId xmlns:a16="http://schemas.microsoft.com/office/drawing/2014/main" id="{D2858A83-AB1A-4FC0-8647-EEFCE0CE1BAA}"/>
              </a:ext>
            </a:extLst>
          </p:cNvPr>
          <p:cNvGrpSpPr/>
          <p:nvPr/>
        </p:nvGrpSpPr>
        <p:grpSpPr>
          <a:xfrm>
            <a:off x="4932040" y="1347612"/>
            <a:ext cx="2854556" cy="788947"/>
            <a:chOff x="6995978" y="4997649"/>
            <a:chExt cx="4396304" cy="1215059"/>
          </a:xfrm>
        </p:grpSpPr>
        <p:sp>
          <p:nvSpPr>
            <p:cNvPr id="22" name="Rectangle 23">
              <a:extLst>
                <a:ext uri="{FF2B5EF4-FFF2-40B4-BE49-F238E27FC236}">
                  <a16:creationId xmlns:a16="http://schemas.microsoft.com/office/drawing/2014/main" id="{745CBAFF-B94F-415E-A47C-FC19DC1DBE76}"/>
                </a:ext>
              </a:extLst>
            </p:cNvPr>
            <p:cNvSpPr/>
            <p:nvPr/>
          </p:nvSpPr>
          <p:spPr>
            <a:xfrm>
              <a:off x="6995978" y="4997649"/>
              <a:ext cx="2523594" cy="402906"/>
            </a:xfrm>
            <a:prstGeom prst="rect">
              <a:avLst/>
            </a:prstGeom>
          </p:spPr>
          <p:txBody>
            <a:bodyPr wrap="none">
              <a:spAutoFit/>
            </a:bodyPr>
            <a:lstStyle/>
            <a:p>
              <a:pPr lvl="0" algn="r" rtl="1">
                <a:defRPr/>
              </a:pPr>
              <a:r>
                <a:rPr lang="fa-IR" altLang="zh-CN" sz="1100" dirty="0">
                  <a:solidFill>
                    <a:srgbClr val="F79A00"/>
                  </a:solidFill>
                  <a:latin typeface="Source Sans Pro"/>
                  <a:cs typeface="B Nazanin" panose="00000700000000000000" pitchFamily="2" charset="-78"/>
                </a:rPr>
                <a:t>یک رویداد شرکتی اضافه کنید</a:t>
              </a:r>
              <a:endParaRPr lang="en-US" altLang="zh-CN" sz="1100" dirty="0">
                <a:solidFill>
                  <a:srgbClr val="F79A00"/>
                </a:solidFill>
                <a:latin typeface="Source Sans Pro"/>
                <a:cs typeface="B Nazanin" panose="00000700000000000000" pitchFamily="2" charset="-78"/>
              </a:endParaRPr>
            </a:p>
          </p:txBody>
        </p:sp>
        <p:sp>
          <p:nvSpPr>
            <p:cNvPr id="23" name="TextBox 24">
              <a:extLst>
                <a:ext uri="{FF2B5EF4-FFF2-40B4-BE49-F238E27FC236}">
                  <a16:creationId xmlns:a16="http://schemas.microsoft.com/office/drawing/2014/main" id="{5A1D22E9-1F3F-4CC8-AD51-461FB7632EDF}"/>
                </a:ext>
              </a:extLst>
            </p:cNvPr>
            <p:cNvSpPr txBox="1"/>
            <p:nvPr/>
          </p:nvSpPr>
          <p:spPr>
            <a:xfrm>
              <a:off x="7002235" y="5288394"/>
              <a:ext cx="4390047" cy="924314"/>
            </a:xfrm>
            <a:prstGeom prst="rect">
              <a:avLst/>
            </a:prstGeom>
            <a:noFill/>
          </p:spPr>
          <p:txBody>
            <a:bodyPr wrap="square" rtlCol="0">
              <a:sp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fa-IR"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kumimoji="0" lang="en-US"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grpSp>
        <p:nvGrpSpPr>
          <p:cNvPr id="24" name="Group 25">
            <a:extLst>
              <a:ext uri="{FF2B5EF4-FFF2-40B4-BE49-F238E27FC236}">
                <a16:creationId xmlns:a16="http://schemas.microsoft.com/office/drawing/2014/main" id="{0B667600-A8AF-41F4-BC87-A587CF4C4F01}"/>
              </a:ext>
            </a:extLst>
          </p:cNvPr>
          <p:cNvGrpSpPr/>
          <p:nvPr/>
        </p:nvGrpSpPr>
        <p:grpSpPr>
          <a:xfrm>
            <a:off x="4074667" y="805295"/>
            <a:ext cx="2187137" cy="619670"/>
            <a:chOff x="6995978" y="4997649"/>
            <a:chExt cx="3368412" cy="954355"/>
          </a:xfrm>
        </p:grpSpPr>
        <p:sp>
          <p:nvSpPr>
            <p:cNvPr id="25" name="Rectangle 26">
              <a:extLst>
                <a:ext uri="{FF2B5EF4-FFF2-40B4-BE49-F238E27FC236}">
                  <a16:creationId xmlns:a16="http://schemas.microsoft.com/office/drawing/2014/main" id="{73E509B3-98CB-4FA9-A478-EC6E4BEAEBB8}"/>
                </a:ext>
              </a:extLst>
            </p:cNvPr>
            <p:cNvSpPr/>
            <p:nvPr/>
          </p:nvSpPr>
          <p:spPr>
            <a:xfrm>
              <a:off x="6995978" y="4997649"/>
              <a:ext cx="2523594" cy="402906"/>
            </a:xfrm>
            <a:prstGeom prst="rect">
              <a:avLst/>
            </a:prstGeom>
          </p:spPr>
          <p:txBody>
            <a:bodyPr wrap="none">
              <a:spAutoFit/>
            </a:bodyPr>
            <a:lstStyle/>
            <a:p>
              <a:pPr lvl="0" algn="r" rtl="1">
                <a:defRPr/>
              </a:pPr>
              <a:r>
                <a:rPr lang="fa-IR" altLang="zh-CN" sz="1100" dirty="0">
                  <a:solidFill>
                    <a:srgbClr val="F79A00"/>
                  </a:solidFill>
                  <a:latin typeface="Source Sans Pro"/>
                  <a:cs typeface="B Nazanin" panose="00000700000000000000" pitchFamily="2" charset="-78"/>
                </a:rPr>
                <a:t>یک رویداد شرکتی اضافه کنید</a:t>
              </a:r>
              <a:endParaRPr lang="en-US" altLang="zh-CN" sz="1100" dirty="0">
                <a:solidFill>
                  <a:srgbClr val="F79A00"/>
                </a:solidFill>
                <a:latin typeface="Source Sans Pro"/>
                <a:cs typeface="B Nazanin" panose="00000700000000000000" pitchFamily="2" charset="-78"/>
              </a:endParaRPr>
            </a:p>
          </p:txBody>
        </p:sp>
        <p:sp>
          <p:nvSpPr>
            <p:cNvPr id="26" name="TextBox 27">
              <a:extLst>
                <a:ext uri="{FF2B5EF4-FFF2-40B4-BE49-F238E27FC236}">
                  <a16:creationId xmlns:a16="http://schemas.microsoft.com/office/drawing/2014/main" id="{A310D374-49BC-4FF7-9471-2C899CAC8A80}"/>
                </a:ext>
              </a:extLst>
            </p:cNvPr>
            <p:cNvSpPr txBox="1"/>
            <p:nvPr/>
          </p:nvSpPr>
          <p:spPr>
            <a:xfrm>
              <a:off x="7002235" y="5288394"/>
              <a:ext cx="3362155" cy="663610"/>
            </a:xfrm>
            <a:prstGeom prst="rect">
              <a:avLst/>
            </a:prstGeom>
            <a:noFill/>
          </p:spPr>
          <p:txBody>
            <a:bodyPr wrap="square" rtlCol="0">
              <a:sp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fa-IR"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rPr>
                <a:t>قالب پاورپوینت حسابداری قابل ویرایش می باشد</a:t>
              </a:r>
              <a:endParaRPr kumimoji="0" lang="en-US"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grpSp>
        <p:nvGrpSpPr>
          <p:cNvPr id="27" name="Group 28">
            <a:extLst>
              <a:ext uri="{FF2B5EF4-FFF2-40B4-BE49-F238E27FC236}">
                <a16:creationId xmlns:a16="http://schemas.microsoft.com/office/drawing/2014/main" id="{17C169D8-FC19-4712-A189-229B797B7C6D}"/>
              </a:ext>
            </a:extLst>
          </p:cNvPr>
          <p:cNvGrpSpPr/>
          <p:nvPr/>
        </p:nvGrpSpPr>
        <p:grpSpPr>
          <a:xfrm>
            <a:off x="4070860" y="3979438"/>
            <a:ext cx="2854556" cy="450393"/>
            <a:chOff x="6995978" y="4997649"/>
            <a:chExt cx="4396304" cy="693651"/>
          </a:xfrm>
        </p:grpSpPr>
        <p:sp>
          <p:nvSpPr>
            <p:cNvPr id="28" name="Rectangle 29">
              <a:extLst>
                <a:ext uri="{FF2B5EF4-FFF2-40B4-BE49-F238E27FC236}">
                  <a16:creationId xmlns:a16="http://schemas.microsoft.com/office/drawing/2014/main" id="{9D4D1B01-880D-4A63-8E61-EC9A49A08ED2}"/>
                </a:ext>
              </a:extLst>
            </p:cNvPr>
            <p:cNvSpPr/>
            <p:nvPr/>
          </p:nvSpPr>
          <p:spPr>
            <a:xfrm>
              <a:off x="6995978" y="4997649"/>
              <a:ext cx="2523594" cy="402906"/>
            </a:xfrm>
            <a:prstGeom prst="rect">
              <a:avLst/>
            </a:prstGeom>
          </p:spPr>
          <p:txBody>
            <a:bodyPr wrap="none">
              <a:spAutoFit/>
            </a:bodyPr>
            <a:lstStyle/>
            <a:p>
              <a:pPr lvl="0" algn="r" rtl="1">
                <a:defRPr/>
              </a:pPr>
              <a:r>
                <a:rPr lang="fa-IR" altLang="zh-CN" sz="1100" dirty="0">
                  <a:solidFill>
                    <a:srgbClr val="F79A00"/>
                  </a:solidFill>
                  <a:latin typeface="Source Sans Pro"/>
                  <a:cs typeface="B Nazanin" panose="00000700000000000000" pitchFamily="2" charset="-78"/>
                </a:rPr>
                <a:t>یک رویداد شرکتی اضافه کنید</a:t>
              </a:r>
              <a:endParaRPr lang="en-US" altLang="zh-CN" sz="1100" dirty="0">
                <a:solidFill>
                  <a:srgbClr val="F79A00"/>
                </a:solidFill>
                <a:latin typeface="Source Sans Pro"/>
                <a:cs typeface="B Nazanin" panose="00000700000000000000" pitchFamily="2" charset="-78"/>
              </a:endParaRPr>
            </a:p>
          </p:txBody>
        </p:sp>
        <p:sp>
          <p:nvSpPr>
            <p:cNvPr id="29" name="TextBox 30">
              <a:extLst>
                <a:ext uri="{FF2B5EF4-FFF2-40B4-BE49-F238E27FC236}">
                  <a16:creationId xmlns:a16="http://schemas.microsoft.com/office/drawing/2014/main" id="{D434240A-90E7-42EF-8BAC-EA913D3910A6}"/>
                </a:ext>
              </a:extLst>
            </p:cNvPr>
            <p:cNvSpPr txBox="1"/>
            <p:nvPr/>
          </p:nvSpPr>
          <p:spPr>
            <a:xfrm>
              <a:off x="7002235" y="5288394"/>
              <a:ext cx="4390047" cy="402906"/>
            </a:xfrm>
            <a:prstGeom prst="rect">
              <a:avLst/>
            </a:prstGeom>
            <a:noFill/>
          </p:spPr>
          <p:txBody>
            <a:bodyPr wrap="square" rtlCol="0">
              <a:sp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fa-IR"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rPr>
                <a:t>قالب پاورپوینت حسابداری قابل ویرایش می باشد</a:t>
              </a:r>
              <a:endParaRPr kumimoji="0" lang="en-US"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grpSp>
        <p:nvGrpSpPr>
          <p:cNvPr id="30" name="组合 44">
            <a:extLst>
              <a:ext uri="{FF2B5EF4-FFF2-40B4-BE49-F238E27FC236}">
                <a16:creationId xmlns:a16="http://schemas.microsoft.com/office/drawing/2014/main" id="{D10D36E4-BC32-45C5-A22B-0069B5F462CD}"/>
              </a:ext>
            </a:extLst>
          </p:cNvPr>
          <p:cNvGrpSpPr/>
          <p:nvPr/>
        </p:nvGrpSpPr>
        <p:grpSpPr>
          <a:xfrm>
            <a:off x="590309" y="2146549"/>
            <a:ext cx="2270852" cy="990853"/>
            <a:chOff x="838200" y="2381308"/>
            <a:chExt cx="3497341" cy="1526011"/>
          </a:xfrm>
        </p:grpSpPr>
        <p:sp>
          <p:nvSpPr>
            <p:cNvPr id="31" name="Rectangle 31">
              <a:extLst>
                <a:ext uri="{FF2B5EF4-FFF2-40B4-BE49-F238E27FC236}">
                  <a16:creationId xmlns:a16="http://schemas.microsoft.com/office/drawing/2014/main" id="{19095FC0-10B6-46FD-B481-055101207CB0}"/>
                </a:ext>
              </a:extLst>
            </p:cNvPr>
            <p:cNvSpPr/>
            <p:nvPr/>
          </p:nvSpPr>
          <p:spPr>
            <a:xfrm>
              <a:off x="1536328" y="2381308"/>
              <a:ext cx="2799213" cy="402905"/>
            </a:xfrm>
            <a:prstGeom prst="rect">
              <a:avLst/>
            </a:prstGeom>
          </p:spPr>
          <p:txBody>
            <a:bodyPr wrap="square">
              <a:spAutoFit/>
            </a:bodyPr>
            <a:lstStyle/>
            <a:p>
              <a:pPr lvl="0" algn="r" rtl="1">
                <a:defRPr/>
              </a:pPr>
              <a:r>
                <a:rPr lang="fa-IR" altLang="zh-CN" sz="1100" dirty="0">
                  <a:solidFill>
                    <a:srgbClr val="F79A00"/>
                  </a:solidFill>
                  <a:latin typeface="Source Sans Pro"/>
                  <a:cs typeface="B Nazanin" panose="00000700000000000000" pitchFamily="2" charset="-78"/>
                </a:rPr>
                <a:t>یک رویداد شرکتی اضافه کنید</a:t>
              </a:r>
              <a:endParaRPr lang="en-US" altLang="zh-CN" sz="1100" dirty="0">
                <a:solidFill>
                  <a:srgbClr val="F79A00"/>
                </a:solidFill>
                <a:latin typeface="Source Sans Pro"/>
                <a:cs typeface="B Nazanin" panose="00000700000000000000" pitchFamily="2" charset="-78"/>
              </a:endParaRPr>
            </a:p>
          </p:txBody>
        </p:sp>
        <p:sp>
          <p:nvSpPr>
            <p:cNvPr id="32" name="TextBox 32">
              <a:extLst>
                <a:ext uri="{FF2B5EF4-FFF2-40B4-BE49-F238E27FC236}">
                  <a16:creationId xmlns:a16="http://schemas.microsoft.com/office/drawing/2014/main" id="{D3F04B57-50FD-437D-ACA9-CEBEF4214443}"/>
                </a:ext>
              </a:extLst>
            </p:cNvPr>
            <p:cNvSpPr txBox="1"/>
            <p:nvPr/>
          </p:nvSpPr>
          <p:spPr>
            <a:xfrm>
              <a:off x="838200" y="2722304"/>
              <a:ext cx="3250732" cy="1185015"/>
            </a:xfrm>
            <a:prstGeom prst="rect">
              <a:avLst/>
            </a:prstGeom>
            <a:noFill/>
          </p:spPr>
          <p:txBody>
            <a:bodyPr wrap="square" rtlCol="0">
              <a:spAutoFit/>
            </a:bodyPr>
            <a:lstStyle/>
            <a:p>
              <a:pPr marL="0" marR="0" lvl="0" indent="0" algn="r" defTabSz="914400" eaLnBrk="1" fontAlgn="auto" latinLnBrk="0" hangingPunct="1">
                <a:lnSpc>
                  <a:spcPct val="100000"/>
                </a:lnSpc>
                <a:spcBef>
                  <a:spcPct val="0"/>
                </a:spcBef>
                <a:spcAft>
                  <a:spcPct val="0"/>
                </a:spcAft>
                <a:buClrTx/>
                <a:buSzTx/>
                <a:buFontTx/>
                <a:buNone/>
                <a:defRPr/>
              </a:pPr>
              <a:r>
                <a:rPr kumimoji="0" lang="fa-IR"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kumimoji="0" lang="en-US"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grpSp>
        <p:nvGrpSpPr>
          <p:cNvPr id="33" name="Group 34">
            <a:extLst>
              <a:ext uri="{FF2B5EF4-FFF2-40B4-BE49-F238E27FC236}">
                <a16:creationId xmlns:a16="http://schemas.microsoft.com/office/drawing/2014/main" id="{49566AEE-6043-455D-9F02-04A29AA2A811}"/>
              </a:ext>
            </a:extLst>
          </p:cNvPr>
          <p:cNvGrpSpPr/>
          <p:nvPr/>
        </p:nvGrpSpPr>
        <p:grpSpPr>
          <a:xfrm>
            <a:off x="755576" y="3856191"/>
            <a:ext cx="2372032" cy="954501"/>
            <a:chOff x="836851" y="1440292"/>
            <a:chExt cx="3653169" cy="1470028"/>
          </a:xfrm>
        </p:grpSpPr>
        <p:sp>
          <p:nvSpPr>
            <p:cNvPr id="34" name="Rectangle 35">
              <a:extLst>
                <a:ext uri="{FF2B5EF4-FFF2-40B4-BE49-F238E27FC236}">
                  <a16:creationId xmlns:a16="http://schemas.microsoft.com/office/drawing/2014/main" id="{A42977E5-4FEC-46C5-9E06-3C1CB554E9EA}"/>
                </a:ext>
              </a:extLst>
            </p:cNvPr>
            <p:cNvSpPr/>
            <p:nvPr/>
          </p:nvSpPr>
          <p:spPr>
            <a:xfrm>
              <a:off x="1998184" y="1440292"/>
              <a:ext cx="2491836" cy="663609"/>
            </a:xfrm>
            <a:prstGeom prst="rect">
              <a:avLst/>
            </a:prstGeom>
          </p:spPr>
          <p:txBody>
            <a:bodyPr wrap="square">
              <a:spAutoFit/>
            </a:bodyPr>
            <a:lstStyle/>
            <a:p>
              <a:pPr lvl="0" algn="r" rtl="1">
                <a:defRPr/>
              </a:pPr>
              <a:r>
                <a:rPr lang="fa-IR" altLang="zh-CN" sz="1100" dirty="0">
                  <a:solidFill>
                    <a:srgbClr val="F79A00"/>
                  </a:solidFill>
                  <a:latin typeface="Source Sans Pro"/>
                  <a:cs typeface="B Nazanin" panose="00000700000000000000" pitchFamily="2" charset="-78"/>
                </a:rPr>
                <a:t>یک رویداد شرکتی اضافه کنید</a:t>
              </a:r>
              <a:endParaRPr lang="en-US" altLang="zh-CN" sz="1100" dirty="0">
                <a:solidFill>
                  <a:srgbClr val="F79A00"/>
                </a:solidFill>
                <a:latin typeface="Source Sans Pro"/>
                <a:cs typeface="B Nazanin" panose="00000700000000000000" pitchFamily="2" charset="-78"/>
              </a:endParaRPr>
            </a:p>
          </p:txBody>
        </p:sp>
        <p:sp>
          <p:nvSpPr>
            <p:cNvPr id="35" name="TextBox 36">
              <a:extLst>
                <a:ext uri="{FF2B5EF4-FFF2-40B4-BE49-F238E27FC236}">
                  <a16:creationId xmlns:a16="http://schemas.microsoft.com/office/drawing/2014/main" id="{B72DC696-0C65-4EFD-9577-744A7882E3AD}"/>
                </a:ext>
              </a:extLst>
            </p:cNvPr>
            <p:cNvSpPr txBox="1"/>
            <p:nvPr/>
          </p:nvSpPr>
          <p:spPr>
            <a:xfrm>
              <a:off x="836851" y="1725303"/>
              <a:ext cx="3653167" cy="1185017"/>
            </a:xfrm>
            <a:prstGeom prst="rect">
              <a:avLst/>
            </a:prstGeom>
            <a:noFill/>
          </p:spPr>
          <p:txBody>
            <a:bodyPr wrap="square" rtlCol="0">
              <a:spAutoFit/>
            </a:bodyPr>
            <a:lstStyle/>
            <a:p>
              <a:pPr marL="0" marR="0" lvl="0" indent="0" algn="l" defTabSz="914400" rtl="1" eaLnBrk="1" fontAlgn="auto" latinLnBrk="0" hangingPunct="1">
                <a:lnSpc>
                  <a:spcPct val="100000"/>
                </a:lnSpc>
                <a:spcBef>
                  <a:spcPct val="0"/>
                </a:spcBef>
                <a:spcAft>
                  <a:spcPct val="0"/>
                </a:spcAft>
                <a:buClrTx/>
                <a:buSzTx/>
                <a:buFontTx/>
                <a:buNone/>
                <a:defRPr/>
              </a:pPr>
              <a:endParaRPr kumimoji="0" lang="fa-IR"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a:p>
              <a:pPr marL="0" marR="0" lvl="0" indent="0" algn="r" defTabSz="914400" eaLnBrk="1" fontAlgn="auto" latinLnBrk="0" hangingPunct="1">
                <a:lnSpc>
                  <a:spcPct val="100000"/>
                </a:lnSpc>
                <a:spcBef>
                  <a:spcPct val="0"/>
                </a:spcBef>
                <a:spcAft>
                  <a:spcPct val="0"/>
                </a:spcAft>
                <a:buClrTx/>
                <a:buSzTx/>
                <a:buFontTx/>
                <a:buNone/>
                <a:defRPr/>
              </a:pPr>
              <a:r>
                <a:rPr kumimoji="0" lang="fa-IR"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kumimoji="0" lang="en-US" sz="11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grpSp>
        <p:nvGrpSpPr>
          <p:cNvPr id="36" name="组合 48">
            <a:extLst>
              <a:ext uri="{FF2B5EF4-FFF2-40B4-BE49-F238E27FC236}">
                <a16:creationId xmlns:a16="http://schemas.microsoft.com/office/drawing/2014/main" id="{37878DC2-F169-45C4-95E6-2D47868C0959}"/>
              </a:ext>
            </a:extLst>
          </p:cNvPr>
          <p:cNvGrpSpPr/>
          <p:nvPr/>
        </p:nvGrpSpPr>
        <p:grpSpPr>
          <a:xfrm>
            <a:off x="2590307" y="997871"/>
            <a:ext cx="2657542" cy="3113188"/>
            <a:chOff x="3261436" y="976868"/>
            <a:chExt cx="4092882" cy="4794623"/>
          </a:xfrm>
        </p:grpSpPr>
        <p:grpSp>
          <p:nvGrpSpPr>
            <p:cNvPr id="37" name="组合 45">
              <a:extLst>
                <a:ext uri="{FF2B5EF4-FFF2-40B4-BE49-F238E27FC236}">
                  <a16:creationId xmlns:a16="http://schemas.microsoft.com/office/drawing/2014/main" id="{64B415BE-55BC-432C-89FF-1D52A1AEA37B}"/>
                </a:ext>
              </a:extLst>
            </p:cNvPr>
            <p:cNvGrpSpPr/>
            <p:nvPr/>
          </p:nvGrpSpPr>
          <p:grpSpPr>
            <a:xfrm>
              <a:off x="3261436" y="1217662"/>
              <a:ext cx="4092882" cy="4553829"/>
              <a:chOff x="3256962" y="1177162"/>
              <a:chExt cx="4092882" cy="4553829"/>
            </a:xfrm>
          </p:grpSpPr>
          <p:sp>
            <p:nvSpPr>
              <p:cNvPr id="41" name="Freeform 3">
                <a:extLst>
                  <a:ext uri="{FF2B5EF4-FFF2-40B4-BE49-F238E27FC236}">
                    <a16:creationId xmlns:a16="http://schemas.microsoft.com/office/drawing/2014/main" id="{6FE0C76F-4566-4DDC-8921-AEA649DEAA3D}"/>
                  </a:ext>
                </a:extLst>
              </p:cNvPr>
              <p:cNvSpPr/>
              <p:nvPr/>
            </p:nvSpPr>
            <p:spPr>
              <a:xfrm>
                <a:off x="3629665" y="1177162"/>
                <a:ext cx="1339403" cy="812561"/>
              </a:xfrm>
              <a:custGeom>
                <a:avLst/>
                <a:gdLst>
                  <a:gd name="connsiteX0" fmla="*/ 1339403 w 1339403"/>
                  <a:gd name="connsiteY0" fmla="*/ 0 h 812561"/>
                  <a:gd name="connsiteX1" fmla="*/ 1339403 w 1339403"/>
                  <a:gd name="connsiteY1" fmla="*/ 264650 h 812561"/>
                  <a:gd name="connsiteX2" fmla="*/ 121989 w 1339403"/>
                  <a:gd name="connsiteY2" fmla="*/ 701690 h 812561"/>
                  <a:gd name="connsiteX3" fmla="*/ 0 w 1339403"/>
                  <a:gd name="connsiteY3" fmla="*/ 812561 h 812561"/>
                  <a:gd name="connsiteX4" fmla="*/ 0 w 1339403"/>
                  <a:gd name="connsiteY4" fmla="*/ 462812 h 812561"/>
                  <a:gd name="connsiteX5" fmla="*/ 121360 w 1339403"/>
                  <a:gd name="connsiteY5" fmla="*/ 372061 h 812561"/>
                  <a:gd name="connsiteX6" fmla="*/ 1116661 w 1339403"/>
                  <a:gd name="connsiteY6" fmla="*/ 11248 h 812561"/>
                  <a:gd name="connsiteX7" fmla="*/ 1339403 w 1339403"/>
                  <a:gd name="connsiteY7" fmla="*/ 0 h 81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9403" h="812561">
                    <a:moveTo>
                      <a:pt x="1339403" y="0"/>
                    </a:moveTo>
                    <a:lnTo>
                      <a:pt x="1339403" y="264650"/>
                    </a:lnTo>
                    <a:cubicBezTo>
                      <a:pt x="876960" y="264650"/>
                      <a:pt x="452823" y="428662"/>
                      <a:pt x="121989" y="701690"/>
                    </a:cubicBezTo>
                    <a:lnTo>
                      <a:pt x="0" y="812561"/>
                    </a:lnTo>
                    <a:lnTo>
                      <a:pt x="0" y="462812"/>
                    </a:lnTo>
                    <a:lnTo>
                      <a:pt x="121360" y="372061"/>
                    </a:lnTo>
                    <a:cubicBezTo>
                      <a:pt x="411108" y="176311"/>
                      <a:pt x="750480" y="48435"/>
                      <a:pt x="1116661" y="11248"/>
                    </a:cubicBezTo>
                    <a:lnTo>
                      <a:pt x="1339403"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42" name="Freeform 4">
                <a:extLst>
                  <a:ext uri="{FF2B5EF4-FFF2-40B4-BE49-F238E27FC236}">
                    <a16:creationId xmlns:a16="http://schemas.microsoft.com/office/drawing/2014/main" id="{359A5ECC-FE2A-4A11-8A81-B9CD2DA920EE}"/>
                  </a:ext>
                </a:extLst>
              </p:cNvPr>
              <p:cNvSpPr/>
              <p:nvPr/>
            </p:nvSpPr>
            <p:spPr>
              <a:xfrm>
                <a:off x="5046341" y="1181064"/>
                <a:ext cx="1323035" cy="873006"/>
              </a:xfrm>
              <a:custGeom>
                <a:avLst/>
                <a:gdLst>
                  <a:gd name="connsiteX0" fmla="*/ 0 w 1323035"/>
                  <a:gd name="connsiteY0" fmla="*/ 0 h 873006"/>
                  <a:gd name="connsiteX1" fmla="*/ 145471 w 1323035"/>
                  <a:gd name="connsiteY1" fmla="*/ 7346 h 873006"/>
                  <a:gd name="connsiteX2" fmla="*/ 1308484 w 1323035"/>
                  <a:gd name="connsiteY2" fmla="*/ 493571 h 873006"/>
                  <a:gd name="connsiteX3" fmla="*/ 1323035 w 1323035"/>
                  <a:gd name="connsiteY3" fmla="*/ 506796 h 873006"/>
                  <a:gd name="connsiteX4" fmla="*/ 1323035 w 1323035"/>
                  <a:gd name="connsiteY4" fmla="*/ 873006 h 873006"/>
                  <a:gd name="connsiteX5" fmla="*/ 1276054 w 1323035"/>
                  <a:gd name="connsiteY5" fmla="*/ 821314 h 873006"/>
                  <a:gd name="connsiteX6" fmla="*/ 118411 w 1323035"/>
                  <a:gd name="connsiteY6" fmla="*/ 270629 h 873006"/>
                  <a:gd name="connsiteX7" fmla="*/ 0 w 1323035"/>
                  <a:gd name="connsiteY7" fmla="*/ 264650 h 873006"/>
                  <a:gd name="connsiteX8" fmla="*/ 0 w 1323035"/>
                  <a:gd name="connsiteY8" fmla="*/ 0 h 87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3035" h="873006">
                    <a:moveTo>
                      <a:pt x="0" y="0"/>
                    </a:moveTo>
                    <a:lnTo>
                      <a:pt x="145471" y="7346"/>
                    </a:lnTo>
                    <a:cubicBezTo>
                      <a:pt x="584889" y="51971"/>
                      <a:pt x="985700" y="227187"/>
                      <a:pt x="1308484" y="493571"/>
                    </a:cubicBezTo>
                    <a:lnTo>
                      <a:pt x="1323035" y="506796"/>
                    </a:lnTo>
                    <a:lnTo>
                      <a:pt x="1323035" y="873006"/>
                    </a:lnTo>
                    <a:lnTo>
                      <a:pt x="1276054" y="821314"/>
                    </a:lnTo>
                    <a:cubicBezTo>
                      <a:pt x="973001" y="518261"/>
                      <a:pt x="568788" y="316367"/>
                      <a:pt x="118411" y="270629"/>
                    </a:cubicBezTo>
                    <a:lnTo>
                      <a:pt x="0" y="26465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43" name="Freeform 5">
                <a:extLst>
                  <a:ext uri="{FF2B5EF4-FFF2-40B4-BE49-F238E27FC236}">
                    <a16:creationId xmlns:a16="http://schemas.microsoft.com/office/drawing/2014/main" id="{2B093B0D-F308-4B9E-BD6A-2104EA2DF37B}"/>
                  </a:ext>
                </a:extLst>
              </p:cNvPr>
              <p:cNvSpPr/>
              <p:nvPr/>
            </p:nvSpPr>
            <p:spPr>
              <a:xfrm>
                <a:off x="6446648" y="1758090"/>
                <a:ext cx="699012" cy="1558976"/>
              </a:xfrm>
              <a:custGeom>
                <a:avLst/>
                <a:gdLst>
                  <a:gd name="connsiteX0" fmla="*/ 0 w 699012"/>
                  <a:gd name="connsiteY0" fmla="*/ 0 h 1558976"/>
                  <a:gd name="connsiteX1" fmla="*/ 62882 w 699012"/>
                  <a:gd name="connsiteY1" fmla="*/ 57152 h 1558976"/>
                  <a:gd name="connsiteX2" fmla="*/ 689715 w 699012"/>
                  <a:gd name="connsiteY2" fmla="*/ 1374871 h 1558976"/>
                  <a:gd name="connsiteX3" fmla="*/ 699012 w 699012"/>
                  <a:gd name="connsiteY3" fmla="*/ 1558976 h 1558976"/>
                  <a:gd name="connsiteX4" fmla="*/ 434361 w 699012"/>
                  <a:gd name="connsiteY4" fmla="*/ 1558976 h 1558976"/>
                  <a:gd name="connsiteX5" fmla="*/ 426431 w 699012"/>
                  <a:gd name="connsiteY5" fmla="*/ 1401930 h 1558976"/>
                  <a:gd name="connsiteX6" fmla="*/ 109449 w 699012"/>
                  <a:gd name="connsiteY6" fmla="*/ 527538 h 1558976"/>
                  <a:gd name="connsiteX7" fmla="*/ 0 w 699012"/>
                  <a:gd name="connsiteY7" fmla="*/ 381173 h 1558976"/>
                  <a:gd name="connsiteX8" fmla="*/ 0 w 699012"/>
                  <a:gd name="connsiteY8" fmla="*/ 0 h 1558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9012" h="1558976">
                    <a:moveTo>
                      <a:pt x="0" y="0"/>
                    </a:moveTo>
                    <a:lnTo>
                      <a:pt x="62882" y="57152"/>
                    </a:lnTo>
                    <a:cubicBezTo>
                      <a:pt x="407842" y="402110"/>
                      <a:pt x="637653" y="862217"/>
                      <a:pt x="689715" y="1374871"/>
                    </a:cubicBezTo>
                    <a:lnTo>
                      <a:pt x="699012" y="1558976"/>
                    </a:lnTo>
                    <a:lnTo>
                      <a:pt x="434361" y="1558976"/>
                    </a:lnTo>
                    <a:lnTo>
                      <a:pt x="426431" y="1401930"/>
                    </a:lnTo>
                    <a:cubicBezTo>
                      <a:pt x="393761" y="1080232"/>
                      <a:pt x="281420" y="782087"/>
                      <a:pt x="109449" y="527538"/>
                    </a:cubicBezTo>
                    <a:lnTo>
                      <a:pt x="0" y="38117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44" name="Freeform 6">
                <a:extLst>
                  <a:ext uri="{FF2B5EF4-FFF2-40B4-BE49-F238E27FC236}">
                    <a16:creationId xmlns:a16="http://schemas.microsoft.com/office/drawing/2014/main" id="{695FA605-44C5-4C30-B3BA-18C67A3E0091}"/>
                  </a:ext>
                </a:extLst>
              </p:cNvPr>
              <p:cNvSpPr/>
              <p:nvPr/>
            </p:nvSpPr>
            <p:spPr>
              <a:xfrm>
                <a:off x="6346756" y="3394340"/>
                <a:ext cx="798904" cy="1287887"/>
              </a:xfrm>
              <a:custGeom>
                <a:avLst/>
                <a:gdLst>
                  <a:gd name="connsiteX0" fmla="*/ 534253 w 798904"/>
                  <a:gd name="connsiteY0" fmla="*/ 0 h 1287887"/>
                  <a:gd name="connsiteX1" fmla="*/ 798904 w 798904"/>
                  <a:gd name="connsiteY1" fmla="*/ 0 h 1287887"/>
                  <a:gd name="connsiteX2" fmla="*/ 789607 w 798904"/>
                  <a:gd name="connsiteY2" fmla="*/ 184108 h 1287887"/>
                  <a:gd name="connsiteX3" fmla="*/ 428794 w 798904"/>
                  <a:gd name="connsiteY3" fmla="*/ 1179409 h 1287887"/>
                  <a:gd name="connsiteX4" fmla="*/ 347676 w 798904"/>
                  <a:gd name="connsiteY4" fmla="*/ 1287887 h 1287887"/>
                  <a:gd name="connsiteX5" fmla="*/ 0 w 798904"/>
                  <a:gd name="connsiteY5" fmla="*/ 1287887 h 1287887"/>
                  <a:gd name="connsiteX6" fmla="*/ 99164 w 798904"/>
                  <a:gd name="connsiteY6" fmla="*/ 1178779 h 1287887"/>
                  <a:gd name="connsiteX7" fmla="*/ 526323 w 798904"/>
                  <a:gd name="connsiteY7" fmla="*/ 157049 h 1287887"/>
                  <a:gd name="connsiteX8" fmla="*/ 534253 w 798904"/>
                  <a:gd name="connsiteY8" fmla="*/ 0 h 128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8904" h="1287887">
                    <a:moveTo>
                      <a:pt x="534253" y="0"/>
                    </a:moveTo>
                    <a:lnTo>
                      <a:pt x="798904" y="0"/>
                    </a:lnTo>
                    <a:lnTo>
                      <a:pt x="789607" y="184108"/>
                    </a:lnTo>
                    <a:cubicBezTo>
                      <a:pt x="752420" y="550289"/>
                      <a:pt x="624544" y="889661"/>
                      <a:pt x="428794" y="1179409"/>
                    </a:cubicBezTo>
                    <a:lnTo>
                      <a:pt x="347676" y="1287887"/>
                    </a:lnTo>
                    <a:lnTo>
                      <a:pt x="0" y="1287887"/>
                    </a:lnTo>
                    <a:lnTo>
                      <a:pt x="99164" y="1178779"/>
                    </a:lnTo>
                    <a:cubicBezTo>
                      <a:pt x="333188" y="895207"/>
                      <a:pt x="487119" y="543086"/>
                      <a:pt x="526323" y="157049"/>
                    </a:cubicBezTo>
                    <a:lnTo>
                      <a:pt x="53425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45" name="Freeform 7">
                <a:extLst>
                  <a:ext uri="{FF2B5EF4-FFF2-40B4-BE49-F238E27FC236}">
                    <a16:creationId xmlns:a16="http://schemas.microsoft.com/office/drawing/2014/main" id="{969D5397-4AAE-4699-B2D5-D591538C0C5C}"/>
                  </a:ext>
                </a:extLst>
              </p:cNvPr>
              <p:cNvSpPr/>
              <p:nvPr/>
            </p:nvSpPr>
            <p:spPr>
              <a:xfrm>
                <a:off x="3617722" y="4710834"/>
                <a:ext cx="1368650" cy="823414"/>
              </a:xfrm>
              <a:custGeom>
                <a:avLst/>
                <a:gdLst>
                  <a:gd name="connsiteX0" fmla="*/ 0 w 1368650"/>
                  <a:gd name="connsiteY0" fmla="*/ 0 h 823414"/>
                  <a:gd name="connsiteX1" fmla="*/ 133931 w 1368650"/>
                  <a:gd name="connsiteY1" fmla="*/ 121724 h 823414"/>
                  <a:gd name="connsiteX2" fmla="*/ 1351345 w 1368650"/>
                  <a:gd name="connsiteY2" fmla="*/ 558764 h 823414"/>
                  <a:gd name="connsiteX3" fmla="*/ 1368650 w 1368650"/>
                  <a:gd name="connsiteY3" fmla="*/ 557890 h 823414"/>
                  <a:gd name="connsiteX4" fmla="*/ 1368650 w 1368650"/>
                  <a:gd name="connsiteY4" fmla="*/ 822540 h 823414"/>
                  <a:gd name="connsiteX5" fmla="*/ 1351346 w 1368650"/>
                  <a:gd name="connsiteY5" fmla="*/ 823414 h 823414"/>
                  <a:gd name="connsiteX6" fmla="*/ 133302 w 1368650"/>
                  <a:gd name="connsiteY6" fmla="*/ 451353 h 823414"/>
                  <a:gd name="connsiteX7" fmla="*/ 0 w 1368650"/>
                  <a:gd name="connsiteY7" fmla="*/ 351672 h 823414"/>
                  <a:gd name="connsiteX8" fmla="*/ 0 w 1368650"/>
                  <a:gd name="connsiteY8" fmla="*/ 0 h 82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8650" h="823414">
                    <a:moveTo>
                      <a:pt x="0" y="0"/>
                    </a:moveTo>
                    <a:lnTo>
                      <a:pt x="133931" y="121724"/>
                    </a:lnTo>
                    <a:cubicBezTo>
                      <a:pt x="464765" y="394752"/>
                      <a:pt x="888902" y="558764"/>
                      <a:pt x="1351345" y="558764"/>
                    </a:cubicBezTo>
                    <a:lnTo>
                      <a:pt x="1368650" y="557890"/>
                    </a:lnTo>
                    <a:lnTo>
                      <a:pt x="1368650" y="822540"/>
                    </a:lnTo>
                    <a:lnTo>
                      <a:pt x="1351346" y="823414"/>
                    </a:lnTo>
                    <a:cubicBezTo>
                      <a:pt x="900155" y="823414"/>
                      <a:pt x="481000" y="686253"/>
                      <a:pt x="133302" y="451353"/>
                    </a:cubicBezTo>
                    <a:lnTo>
                      <a:pt x="0" y="351672"/>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46" name="Freeform 8">
                <a:extLst>
                  <a:ext uri="{FF2B5EF4-FFF2-40B4-BE49-F238E27FC236}">
                    <a16:creationId xmlns:a16="http://schemas.microsoft.com/office/drawing/2014/main" id="{9CC91BAD-61D3-47AB-9DD3-F0BBFAC86BC1}"/>
                  </a:ext>
                </a:extLst>
              </p:cNvPr>
              <p:cNvSpPr/>
              <p:nvPr/>
            </p:nvSpPr>
            <p:spPr>
              <a:xfrm>
                <a:off x="5063645" y="4759500"/>
                <a:ext cx="1570098" cy="769972"/>
              </a:xfrm>
              <a:custGeom>
                <a:avLst/>
                <a:gdLst>
                  <a:gd name="connsiteX0" fmla="*/ 1203220 w 1570098"/>
                  <a:gd name="connsiteY0" fmla="*/ 0 h 769972"/>
                  <a:gd name="connsiteX1" fmla="*/ 1570098 w 1570098"/>
                  <a:gd name="connsiteY1" fmla="*/ 0 h 769972"/>
                  <a:gd name="connsiteX2" fmla="*/ 1445885 w 1570098"/>
                  <a:gd name="connsiteY2" fmla="*/ 136667 h 769972"/>
                  <a:gd name="connsiteX3" fmla="*/ 128166 w 1570098"/>
                  <a:gd name="connsiteY3" fmla="*/ 763500 h 769972"/>
                  <a:gd name="connsiteX4" fmla="*/ 0 w 1570098"/>
                  <a:gd name="connsiteY4" fmla="*/ 769972 h 769972"/>
                  <a:gd name="connsiteX5" fmla="*/ 0 w 1570098"/>
                  <a:gd name="connsiteY5" fmla="*/ 505323 h 769972"/>
                  <a:gd name="connsiteX6" fmla="*/ 101106 w 1570098"/>
                  <a:gd name="connsiteY6" fmla="*/ 500217 h 769972"/>
                  <a:gd name="connsiteX7" fmla="*/ 1122836 w 1570098"/>
                  <a:gd name="connsiteY7" fmla="*/ 73058 h 769972"/>
                  <a:gd name="connsiteX8" fmla="*/ 1203220 w 1570098"/>
                  <a:gd name="connsiteY8" fmla="*/ 0 h 76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0098" h="769972">
                    <a:moveTo>
                      <a:pt x="1203220" y="0"/>
                    </a:moveTo>
                    <a:lnTo>
                      <a:pt x="1570098" y="0"/>
                    </a:lnTo>
                    <a:lnTo>
                      <a:pt x="1445885" y="136667"/>
                    </a:lnTo>
                    <a:cubicBezTo>
                      <a:pt x="1100927" y="481627"/>
                      <a:pt x="640820" y="711438"/>
                      <a:pt x="128166" y="763500"/>
                    </a:cubicBezTo>
                    <a:lnTo>
                      <a:pt x="0" y="769972"/>
                    </a:lnTo>
                    <a:lnTo>
                      <a:pt x="0" y="505323"/>
                    </a:lnTo>
                    <a:lnTo>
                      <a:pt x="101106" y="500217"/>
                    </a:lnTo>
                    <a:cubicBezTo>
                      <a:pt x="487144" y="461013"/>
                      <a:pt x="839264" y="307082"/>
                      <a:pt x="1122836" y="73058"/>
                    </a:cubicBezTo>
                    <a:lnTo>
                      <a:pt x="120322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47" name="Oval 9">
                <a:extLst>
                  <a:ext uri="{FF2B5EF4-FFF2-40B4-BE49-F238E27FC236}">
                    <a16:creationId xmlns:a16="http://schemas.microsoft.com/office/drawing/2014/main" id="{234DDA41-DC9F-4997-8AD0-0F4E1C152BB4}"/>
                  </a:ext>
                </a:extLst>
              </p:cNvPr>
              <p:cNvSpPr/>
              <p:nvPr/>
            </p:nvSpPr>
            <p:spPr>
              <a:xfrm>
                <a:off x="3256962" y="1583442"/>
                <a:ext cx="668134" cy="668134"/>
              </a:xfrm>
              <a:prstGeom prst="ellipse">
                <a:avLst/>
              </a:prstGeom>
              <a:solidFill>
                <a:schemeClr val="bg2"/>
              </a:solidFill>
              <a:ln w="76200">
                <a:solidFill>
                  <a:schemeClr val="accent1">
                    <a:lumMod val="75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48" name="Oval 11">
                <a:extLst>
                  <a:ext uri="{FF2B5EF4-FFF2-40B4-BE49-F238E27FC236}">
                    <a16:creationId xmlns:a16="http://schemas.microsoft.com/office/drawing/2014/main" id="{53EEBF05-ABF1-4BDB-A745-EF531029BBEE}"/>
                  </a:ext>
                </a:extLst>
              </p:cNvPr>
              <p:cNvSpPr/>
              <p:nvPr/>
            </p:nvSpPr>
            <p:spPr>
              <a:xfrm>
                <a:off x="6081858" y="1583442"/>
                <a:ext cx="668134" cy="668134"/>
              </a:xfrm>
              <a:prstGeom prst="ellipse">
                <a:avLst/>
              </a:prstGeom>
              <a:solidFill>
                <a:schemeClr val="bg2"/>
              </a:solidFill>
              <a:ln w="76200">
                <a:solidFill>
                  <a:schemeClr val="accent2"/>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49" name="Oval 12">
                <a:extLst>
                  <a:ext uri="{FF2B5EF4-FFF2-40B4-BE49-F238E27FC236}">
                    <a16:creationId xmlns:a16="http://schemas.microsoft.com/office/drawing/2014/main" id="{73990D1A-1EDF-4CF8-AAF9-4C08B2CFDBAC}"/>
                  </a:ext>
                </a:extLst>
              </p:cNvPr>
              <p:cNvSpPr/>
              <p:nvPr/>
            </p:nvSpPr>
            <p:spPr>
              <a:xfrm>
                <a:off x="6681710" y="3015110"/>
                <a:ext cx="668134" cy="668134"/>
              </a:xfrm>
              <a:prstGeom prst="ellipse">
                <a:avLst/>
              </a:prstGeom>
              <a:solidFill>
                <a:schemeClr val="bg2"/>
              </a:solidFill>
              <a:ln w="76200">
                <a:solidFill>
                  <a:schemeClr val="accent3"/>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50" name="Oval 13">
                <a:extLst>
                  <a:ext uri="{FF2B5EF4-FFF2-40B4-BE49-F238E27FC236}">
                    <a16:creationId xmlns:a16="http://schemas.microsoft.com/office/drawing/2014/main" id="{7B4C60AF-CB27-42D3-8B53-A29768A9B63C}"/>
                  </a:ext>
                </a:extLst>
              </p:cNvPr>
              <p:cNvSpPr/>
              <p:nvPr/>
            </p:nvSpPr>
            <p:spPr>
              <a:xfrm>
                <a:off x="6136172" y="4436375"/>
                <a:ext cx="668134" cy="668134"/>
              </a:xfrm>
              <a:prstGeom prst="ellipse">
                <a:avLst/>
              </a:prstGeom>
              <a:solidFill>
                <a:schemeClr val="bg2"/>
              </a:solidFill>
              <a:ln w="76200">
                <a:solidFill>
                  <a:schemeClr val="accent4"/>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52" name="Oval 14">
                <a:extLst>
                  <a:ext uri="{FF2B5EF4-FFF2-40B4-BE49-F238E27FC236}">
                    <a16:creationId xmlns:a16="http://schemas.microsoft.com/office/drawing/2014/main" id="{E99CB9D3-5A7B-4908-98F5-76DD3924DAEC}"/>
                  </a:ext>
                </a:extLst>
              </p:cNvPr>
              <p:cNvSpPr/>
              <p:nvPr/>
            </p:nvSpPr>
            <p:spPr>
              <a:xfrm>
                <a:off x="4686516" y="5062857"/>
                <a:ext cx="668134" cy="668134"/>
              </a:xfrm>
              <a:prstGeom prst="ellipse">
                <a:avLst/>
              </a:prstGeom>
              <a:solidFill>
                <a:schemeClr val="bg2"/>
              </a:solidFill>
              <a:ln w="76200">
                <a:solidFill>
                  <a:schemeClr val="accent5"/>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53" name="Oval 15">
                <a:extLst>
                  <a:ext uri="{FF2B5EF4-FFF2-40B4-BE49-F238E27FC236}">
                    <a16:creationId xmlns:a16="http://schemas.microsoft.com/office/drawing/2014/main" id="{FCE216D9-D39C-4EDD-B09A-CDF826CE6E27}"/>
                  </a:ext>
                </a:extLst>
              </p:cNvPr>
              <p:cNvSpPr/>
              <p:nvPr/>
            </p:nvSpPr>
            <p:spPr>
              <a:xfrm>
                <a:off x="3257022" y="4487618"/>
                <a:ext cx="668134" cy="668134"/>
              </a:xfrm>
              <a:prstGeom prst="ellipse">
                <a:avLst/>
              </a:prstGeom>
              <a:solidFill>
                <a:schemeClr val="bg2"/>
              </a:solidFill>
              <a:ln w="76200">
                <a:solidFill>
                  <a:schemeClr val="accent6"/>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55" name="Freeform 33">
                <a:extLst>
                  <a:ext uri="{FF2B5EF4-FFF2-40B4-BE49-F238E27FC236}">
                    <a16:creationId xmlns:a16="http://schemas.microsoft.com/office/drawing/2014/main" id="{D9DC1F17-4767-4E3A-818A-89BC27B83D2E}"/>
                  </a:ext>
                </a:extLst>
              </p:cNvPr>
              <p:cNvSpPr>
                <a:spLocks noEditPoints="1"/>
              </p:cNvSpPr>
              <p:nvPr/>
            </p:nvSpPr>
            <p:spPr bwMode="auto">
              <a:xfrm>
                <a:off x="3488898" y="1818328"/>
                <a:ext cx="204262" cy="240405"/>
              </a:xfrm>
              <a:custGeom>
                <a:avLst/>
                <a:gdLst>
                  <a:gd name="T0" fmla="*/ 17 w 158"/>
                  <a:gd name="T1" fmla="*/ 186 h 186"/>
                  <a:gd name="T2" fmla="*/ 10 w 158"/>
                  <a:gd name="T3" fmla="*/ 185 h 186"/>
                  <a:gd name="T4" fmla="*/ 0 w 158"/>
                  <a:gd name="T5" fmla="*/ 169 h 186"/>
                  <a:gd name="T6" fmla="*/ 0 w 158"/>
                  <a:gd name="T7" fmla="*/ 17 h 186"/>
                  <a:gd name="T8" fmla="*/ 11 w 158"/>
                  <a:gd name="T9" fmla="*/ 1 h 186"/>
                  <a:gd name="T10" fmla="*/ 17 w 158"/>
                  <a:gd name="T11" fmla="*/ 0 h 186"/>
                  <a:gd name="T12" fmla="*/ 141 w 158"/>
                  <a:gd name="T13" fmla="*/ 0 h 186"/>
                  <a:gd name="T14" fmla="*/ 147 w 158"/>
                  <a:gd name="T15" fmla="*/ 2 h 186"/>
                  <a:gd name="T16" fmla="*/ 158 w 158"/>
                  <a:gd name="T17" fmla="*/ 17 h 186"/>
                  <a:gd name="T18" fmla="*/ 158 w 158"/>
                  <a:gd name="T19" fmla="*/ 169 h 186"/>
                  <a:gd name="T20" fmla="*/ 147 w 158"/>
                  <a:gd name="T21" fmla="*/ 185 h 186"/>
                  <a:gd name="T22" fmla="*/ 141 w 158"/>
                  <a:gd name="T23" fmla="*/ 186 h 186"/>
                  <a:gd name="T24" fmla="*/ 128 w 158"/>
                  <a:gd name="T25" fmla="*/ 181 h 186"/>
                  <a:gd name="T26" fmla="*/ 79 w 158"/>
                  <a:gd name="T27" fmla="*/ 134 h 186"/>
                  <a:gd name="T28" fmla="*/ 30 w 158"/>
                  <a:gd name="T29" fmla="*/ 181 h 186"/>
                  <a:gd name="T30" fmla="*/ 17 w 158"/>
                  <a:gd name="T31" fmla="*/ 186 h 186"/>
                  <a:gd name="T32" fmla="*/ 17 w 158"/>
                  <a:gd name="T33" fmla="*/ 8 h 186"/>
                  <a:gd name="T34" fmla="*/ 14 w 158"/>
                  <a:gd name="T35" fmla="*/ 9 h 186"/>
                  <a:gd name="T36" fmla="*/ 8 w 158"/>
                  <a:gd name="T37" fmla="*/ 17 h 186"/>
                  <a:gd name="T38" fmla="*/ 8 w 158"/>
                  <a:gd name="T39" fmla="*/ 169 h 186"/>
                  <a:gd name="T40" fmla="*/ 13 w 158"/>
                  <a:gd name="T41" fmla="*/ 177 h 186"/>
                  <a:gd name="T42" fmla="*/ 24 w 158"/>
                  <a:gd name="T43" fmla="*/ 175 h 186"/>
                  <a:gd name="T44" fmla="*/ 79 w 158"/>
                  <a:gd name="T45" fmla="*/ 123 h 186"/>
                  <a:gd name="T46" fmla="*/ 134 w 158"/>
                  <a:gd name="T47" fmla="*/ 175 h 186"/>
                  <a:gd name="T48" fmla="*/ 141 w 158"/>
                  <a:gd name="T49" fmla="*/ 178 h 186"/>
                  <a:gd name="T50" fmla="*/ 144 w 158"/>
                  <a:gd name="T51" fmla="*/ 177 h 186"/>
                  <a:gd name="T52" fmla="*/ 150 w 158"/>
                  <a:gd name="T53" fmla="*/ 169 h 186"/>
                  <a:gd name="T54" fmla="*/ 150 w 158"/>
                  <a:gd name="T55" fmla="*/ 17 h 186"/>
                  <a:gd name="T56" fmla="*/ 144 w 158"/>
                  <a:gd name="T57" fmla="*/ 9 h 186"/>
                  <a:gd name="T58" fmla="*/ 141 w 158"/>
                  <a:gd name="T59" fmla="*/ 8 h 186"/>
                  <a:gd name="T60" fmla="*/ 17 w 158"/>
                  <a:gd name="T61" fmla="*/ 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8" h="186">
                    <a:moveTo>
                      <a:pt x="17" y="186"/>
                    </a:moveTo>
                    <a:cubicBezTo>
                      <a:pt x="15" y="186"/>
                      <a:pt x="13" y="186"/>
                      <a:pt x="10" y="185"/>
                    </a:cubicBezTo>
                    <a:cubicBezTo>
                      <a:pt x="4" y="182"/>
                      <a:pt x="0" y="176"/>
                      <a:pt x="0" y="169"/>
                    </a:cubicBezTo>
                    <a:cubicBezTo>
                      <a:pt x="0" y="17"/>
                      <a:pt x="0" y="17"/>
                      <a:pt x="0" y="17"/>
                    </a:cubicBezTo>
                    <a:cubicBezTo>
                      <a:pt x="0" y="10"/>
                      <a:pt x="4" y="4"/>
                      <a:pt x="11" y="1"/>
                    </a:cubicBezTo>
                    <a:cubicBezTo>
                      <a:pt x="13" y="1"/>
                      <a:pt x="15" y="0"/>
                      <a:pt x="17" y="0"/>
                    </a:cubicBezTo>
                    <a:cubicBezTo>
                      <a:pt x="141" y="0"/>
                      <a:pt x="141" y="0"/>
                      <a:pt x="141" y="0"/>
                    </a:cubicBezTo>
                    <a:cubicBezTo>
                      <a:pt x="143" y="0"/>
                      <a:pt x="145" y="1"/>
                      <a:pt x="147" y="2"/>
                    </a:cubicBezTo>
                    <a:cubicBezTo>
                      <a:pt x="154" y="4"/>
                      <a:pt x="158" y="10"/>
                      <a:pt x="158" y="17"/>
                    </a:cubicBezTo>
                    <a:cubicBezTo>
                      <a:pt x="158" y="169"/>
                      <a:pt x="158" y="169"/>
                      <a:pt x="158" y="169"/>
                    </a:cubicBezTo>
                    <a:cubicBezTo>
                      <a:pt x="158" y="176"/>
                      <a:pt x="154" y="182"/>
                      <a:pt x="147" y="185"/>
                    </a:cubicBezTo>
                    <a:cubicBezTo>
                      <a:pt x="145" y="186"/>
                      <a:pt x="143" y="186"/>
                      <a:pt x="141" y="186"/>
                    </a:cubicBezTo>
                    <a:cubicBezTo>
                      <a:pt x="136" y="186"/>
                      <a:pt x="131" y="184"/>
                      <a:pt x="128" y="181"/>
                    </a:cubicBezTo>
                    <a:cubicBezTo>
                      <a:pt x="79" y="134"/>
                      <a:pt x="79" y="134"/>
                      <a:pt x="79" y="134"/>
                    </a:cubicBezTo>
                    <a:cubicBezTo>
                      <a:pt x="30" y="181"/>
                      <a:pt x="30" y="181"/>
                      <a:pt x="30" y="181"/>
                    </a:cubicBezTo>
                    <a:cubicBezTo>
                      <a:pt x="26" y="184"/>
                      <a:pt x="22" y="186"/>
                      <a:pt x="17" y="186"/>
                    </a:cubicBezTo>
                    <a:close/>
                    <a:moveTo>
                      <a:pt x="17" y="8"/>
                    </a:moveTo>
                    <a:cubicBezTo>
                      <a:pt x="16" y="8"/>
                      <a:pt x="15" y="8"/>
                      <a:pt x="14" y="9"/>
                    </a:cubicBezTo>
                    <a:cubicBezTo>
                      <a:pt x="10" y="10"/>
                      <a:pt x="8" y="14"/>
                      <a:pt x="8" y="17"/>
                    </a:cubicBezTo>
                    <a:cubicBezTo>
                      <a:pt x="8" y="169"/>
                      <a:pt x="8" y="169"/>
                      <a:pt x="8" y="169"/>
                    </a:cubicBezTo>
                    <a:cubicBezTo>
                      <a:pt x="8" y="173"/>
                      <a:pt x="10" y="176"/>
                      <a:pt x="13" y="177"/>
                    </a:cubicBezTo>
                    <a:cubicBezTo>
                      <a:pt x="17" y="179"/>
                      <a:pt x="21" y="178"/>
                      <a:pt x="24" y="175"/>
                    </a:cubicBezTo>
                    <a:cubicBezTo>
                      <a:pt x="79" y="123"/>
                      <a:pt x="79" y="123"/>
                      <a:pt x="79" y="123"/>
                    </a:cubicBezTo>
                    <a:cubicBezTo>
                      <a:pt x="134" y="175"/>
                      <a:pt x="134" y="175"/>
                      <a:pt x="134" y="175"/>
                    </a:cubicBezTo>
                    <a:cubicBezTo>
                      <a:pt x="135" y="177"/>
                      <a:pt x="138" y="178"/>
                      <a:pt x="141" y="178"/>
                    </a:cubicBezTo>
                    <a:cubicBezTo>
                      <a:pt x="142" y="178"/>
                      <a:pt x="143" y="178"/>
                      <a:pt x="144" y="177"/>
                    </a:cubicBezTo>
                    <a:cubicBezTo>
                      <a:pt x="148" y="176"/>
                      <a:pt x="150" y="173"/>
                      <a:pt x="150" y="169"/>
                    </a:cubicBezTo>
                    <a:cubicBezTo>
                      <a:pt x="150" y="17"/>
                      <a:pt x="150" y="17"/>
                      <a:pt x="150" y="17"/>
                    </a:cubicBezTo>
                    <a:cubicBezTo>
                      <a:pt x="150" y="14"/>
                      <a:pt x="148" y="10"/>
                      <a:pt x="144" y="9"/>
                    </a:cubicBezTo>
                    <a:cubicBezTo>
                      <a:pt x="143" y="8"/>
                      <a:pt x="142" y="8"/>
                      <a:pt x="141" y="8"/>
                    </a:cubicBezTo>
                    <a:lnTo>
                      <a:pt x="17" y="8"/>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56" name="Freeform 34">
                <a:extLst>
                  <a:ext uri="{FF2B5EF4-FFF2-40B4-BE49-F238E27FC236}">
                    <a16:creationId xmlns:a16="http://schemas.microsoft.com/office/drawing/2014/main" id="{A9064291-826B-4773-997A-9804FF602ECE}"/>
                  </a:ext>
                </a:extLst>
              </p:cNvPr>
              <p:cNvSpPr>
                <a:spLocks noEditPoints="1"/>
              </p:cNvSpPr>
              <p:nvPr/>
            </p:nvSpPr>
            <p:spPr bwMode="auto">
              <a:xfrm>
                <a:off x="6303120" y="1777306"/>
                <a:ext cx="287055" cy="288375"/>
              </a:xfrm>
              <a:custGeom>
                <a:avLst/>
                <a:gdLst>
                  <a:gd name="T0" fmla="*/ 108 w 184"/>
                  <a:gd name="T1" fmla="*/ 185 h 185"/>
                  <a:gd name="T2" fmla="*/ 95 w 184"/>
                  <a:gd name="T3" fmla="*/ 179 h 185"/>
                  <a:gd name="T4" fmla="*/ 11 w 184"/>
                  <a:gd name="T5" fmla="*/ 96 h 185"/>
                  <a:gd name="T6" fmla="*/ 0 w 184"/>
                  <a:gd name="T7" fmla="*/ 67 h 185"/>
                  <a:gd name="T8" fmla="*/ 0 w 184"/>
                  <a:gd name="T9" fmla="*/ 19 h 185"/>
                  <a:gd name="T10" fmla="*/ 19 w 184"/>
                  <a:gd name="T11" fmla="*/ 0 h 185"/>
                  <a:gd name="T12" fmla="*/ 67 w 184"/>
                  <a:gd name="T13" fmla="*/ 0 h 185"/>
                  <a:gd name="T14" fmla="*/ 96 w 184"/>
                  <a:gd name="T15" fmla="*/ 12 h 185"/>
                  <a:gd name="T16" fmla="*/ 179 w 184"/>
                  <a:gd name="T17" fmla="*/ 95 h 185"/>
                  <a:gd name="T18" fmla="*/ 184 w 184"/>
                  <a:gd name="T19" fmla="*/ 108 h 185"/>
                  <a:gd name="T20" fmla="*/ 179 w 184"/>
                  <a:gd name="T21" fmla="*/ 122 h 185"/>
                  <a:gd name="T22" fmla="*/ 122 w 184"/>
                  <a:gd name="T23" fmla="*/ 179 h 185"/>
                  <a:gd name="T24" fmla="*/ 108 w 184"/>
                  <a:gd name="T25" fmla="*/ 185 h 185"/>
                  <a:gd name="T26" fmla="*/ 19 w 184"/>
                  <a:gd name="T27" fmla="*/ 8 h 185"/>
                  <a:gd name="T28" fmla="*/ 8 w 184"/>
                  <a:gd name="T29" fmla="*/ 19 h 185"/>
                  <a:gd name="T30" fmla="*/ 8 w 184"/>
                  <a:gd name="T31" fmla="*/ 67 h 185"/>
                  <a:gd name="T32" fmla="*/ 17 w 184"/>
                  <a:gd name="T33" fmla="*/ 90 h 185"/>
                  <a:gd name="T34" fmla="*/ 101 w 184"/>
                  <a:gd name="T35" fmla="*/ 173 h 185"/>
                  <a:gd name="T36" fmla="*/ 116 w 184"/>
                  <a:gd name="T37" fmla="*/ 173 h 185"/>
                  <a:gd name="T38" fmla="*/ 173 w 184"/>
                  <a:gd name="T39" fmla="*/ 116 h 185"/>
                  <a:gd name="T40" fmla="*/ 176 w 184"/>
                  <a:gd name="T41" fmla="*/ 108 h 185"/>
                  <a:gd name="T42" fmla="*/ 173 w 184"/>
                  <a:gd name="T43" fmla="*/ 101 h 185"/>
                  <a:gd name="T44" fmla="*/ 90 w 184"/>
                  <a:gd name="T45" fmla="*/ 17 h 185"/>
                  <a:gd name="T46" fmla="*/ 67 w 184"/>
                  <a:gd name="T47" fmla="*/ 8 h 185"/>
                  <a:gd name="T48" fmla="*/ 19 w 184"/>
                  <a:gd name="T49" fmla="*/ 8 h 185"/>
                  <a:gd name="T50" fmla="*/ 41 w 184"/>
                  <a:gd name="T51" fmla="*/ 60 h 185"/>
                  <a:gd name="T52" fmla="*/ 22 w 184"/>
                  <a:gd name="T53" fmla="*/ 41 h 185"/>
                  <a:gd name="T54" fmla="*/ 41 w 184"/>
                  <a:gd name="T55" fmla="*/ 22 h 185"/>
                  <a:gd name="T56" fmla="*/ 60 w 184"/>
                  <a:gd name="T57" fmla="*/ 41 h 185"/>
                  <a:gd name="T58" fmla="*/ 41 w 184"/>
                  <a:gd name="T59" fmla="*/ 60 h 185"/>
                  <a:gd name="T60" fmla="*/ 41 w 184"/>
                  <a:gd name="T61" fmla="*/ 30 h 185"/>
                  <a:gd name="T62" fmla="*/ 30 w 184"/>
                  <a:gd name="T63" fmla="*/ 41 h 185"/>
                  <a:gd name="T64" fmla="*/ 41 w 184"/>
                  <a:gd name="T65" fmla="*/ 52 h 185"/>
                  <a:gd name="T66" fmla="*/ 52 w 184"/>
                  <a:gd name="T67" fmla="*/ 41 h 185"/>
                  <a:gd name="T68" fmla="*/ 41 w 184"/>
                  <a:gd name="T69" fmla="*/ 3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185">
                    <a:moveTo>
                      <a:pt x="108" y="185"/>
                    </a:moveTo>
                    <a:cubicBezTo>
                      <a:pt x="103" y="185"/>
                      <a:pt x="98" y="183"/>
                      <a:pt x="95" y="179"/>
                    </a:cubicBezTo>
                    <a:cubicBezTo>
                      <a:pt x="11" y="96"/>
                      <a:pt x="11" y="96"/>
                      <a:pt x="11" y="96"/>
                    </a:cubicBezTo>
                    <a:cubicBezTo>
                      <a:pt x="5" y="89"/>
                      <a:pt x="0" y="77"/>
                      <a:pt x="0" y="67"/>
                    </a:cubicBezTo>
                    <a:cubicBezTo>
                      <a:pt x="0" y="19"/>
                      <a:pt x="0" y="19"/>
                      <a:pt x="0" y="19"/>
                    </a:cubicBezTo>
                    <a:cubicBezTo>
                      <a:pt x="0" y="8"/>
                      <a:pt x="8" y="0"/>
                      <a:pt x="19" y="0"/>
                    </a:cubicBezTo>
                    <a:cubicBezTo>
                      <a:pt x="67" y="0"/>
                      <a:pt x="67" y="0"/>
                      <a:pt x="67" y="0"/>
                    </a:cubicBezTo>
                    <a:cubicBezTo>
                      <a:pt x="77" y="0"/>
                      <a:pt x="89" y="5"/>
                      <a:pt x="96" y="12"/>
                    </a:cubicBezTo>
                    <a:cubicBezTo>
                      <a:pt x="179" y="95"/>
                      <a:pt x="179" y="95"/>
                      <a:pt x="179" y="95"/>
                    </a:cubicBezTo>
                    <a:cubicBezTo>
                      <a:pt x="182" y="99"/>
                      <a:pt x="184" y="103"/>
                      <a:pt x="184" y="108"/>
                    </a:cubicBezTo>
                    <a:cubicBezTo>
                      <a:pt x="184" y="113"/>
                      <a:pt x="182" y="118"/>
                      <a:pt x="179" y="122"/>
                    </a:cubicBezTo>
                    <a:cubicBezTo>
                      <a:pt x="122" y="179"/>
                      <a:pt x="122" y="179"/>
                      <a:pt x="122" y="179"/>
                    </a:cubicBezTo>
                    <a:cubicBezTo>
                      <a:pt x="118" y="183"/>
                      <a:pt x="113" y="185"/>
                      <a:pt x="108" y="185"/>
                    </a:cubicBezTo>
                    <a:close/>
                    <a:moveTo>
                      <a:pt x="19" y="8"/>
                    </a:moveTo>
                    <a:cubicBezTo>
                      <a:pt x="13" y="8"/>
                      <a:pt x="8" y="13"/>
                      <a:pt x="8" y="19"/>
                    </a:cubicBezTo>
                    <a:cubicBezTo>
                      <a:pt x="8" y="67"/>
                      <a:pt x="8" y="67"/>
                      <a:pt x="8" y="67"/>
                    </a:cubicBezTo>
                    <a:cubicBezTo>
                      <a:pt x="8" y="75"/>
                      <a:pt x="12" y="85"/>
                      <a:pt x="17" y="90"/>
                    </a:cubicBezTo>
                    <a:cubicBezTo>
                      <a:pt x="101" y="173"/>
                      <a:pt x="101" y="173"/>
                      <a:pt x="101" y="173"/>
                    </a:cubicBezTo>
                    <a:cubicBezTo>
                      <a:pt x="104" y="177"/>
                      <a:pt x="112" y="177"/>
                      <a:pt x="116" y="173"/>
                    </a:cubicBezTo>
                    <a:cubicBezTo>
                      <a:pt x="173" y="116"/>
                      <a:pt x="173" y="116"/>
                      <a:pt x="173" y="116"/>
                    </a:cubicBezTo>
                    <a:cubicBezTo>
                      <a:pt x="175" y="114"/>
                      <a:pt x="176" y="111"/>
                      <a:pt x="176" y="108"/>
                    </a:cubicBezTo>
                    <a:cubicBezTo>
                      <a:pt x="176" y="105"/>
                      <a:pt x="175" y="103"/>
                      <a:pt x="173" y="101"/>
                    </a:cubicBezTo>
                    <a:cubicBezTo>
                      <a:pt x="90" y="17"/>
                      <a:pt x="90" y="17"/>
                      <a:pt x="90" y="17"/>
                    </a:cubicBezTo>
                    <a:cubicBezTo>
                      <a:pt x="85" y="12"/>
                      <a:pt x="74" y="8"/>
                      <a:pt x="67" y="8"/>
                    </a:cubicBezTo>
                    <a:lnTo>
                      <a:pt x="19" y="8"/>
                    </a:lnTo>
                    <a:close/>
                    <a:moveTo>
                      <a:pt x="41" y="60"/>
                    </a:moveTo>
                    <a:cubicBezTo>
                      <a:pt x="31" y="60"/>
                      <a:pt x="22" y="52"/>
                      <a:pt x="22" y="41"/>
                    </a:cubicBezTo>
                    <a:cubicBezTo>
                      <a:pt x="22" y="31"/>
                      <a:pt x="31" y="22"/>
                      <a:pt x="41" y="22"/>
                    </a:cubicBezTo>
                    <a:cubicBezTo>
                      <a:pt x="51" y="22"/>
                      <a:pt x="60" y="31"/>
                      <a:pt x="60" y="41"/>
                    </a:cubicBezTo>
                    <a:cubicBezTo>
                      <a:pt x="60" y="52"/>
                      <a:pt x="51" y="60"/>
                      <a:pt x="41" y="60"/>
                    </a:cubicBezTo>
                    <a:close/>
                    <a:moveTo>
                      <a:pt x="41" y="30"/>
                    </a:moveTo>
                    <a:cubicBezTo>
                      <a:pt x="35" y="30"/>
                      <a:pt x="30" y="35"/>
                      <a:pt x="30" y="41"/>
                    </a:cubicBezTo>
                    <a:cubicBezTo>
                      <a:pt x="30" y="47"/>
                      <a:pt x="35" y="52"/>
                      <a:pt x="41" y="52"/>
                    </a:cubicBezTo>
                    <a:cubicBezTo>
                      <a:pt x="47" y="52"/>
                      <a:pt x="52" y="47"/>
                      <a:pt x="52" y="41"/>
                    </a:cubicBezTo>
                    <a:cubicBezTo>
                      <a:pt x="52" y="35"/>
                      <a:pt x="47" y="30"/>
                      <a:pt x="41" y="3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57" name="Freeform 38">
                <a:extLst>
                  <a:ext uri="{FF2B5EF4-FFF2-40B4-BE49-F238E27FC236}">
                    <a16:creationId xmlns:a16="http://schemas.microsoft.com/office/drawing/2014/main" id="{977565B3-DFFB-4429-8C2D-FD9317D9D9F4}"/>
                  </a:ext>
                </a:extLst>
              </p:cNvPr>
              <p:cNvSpPr>
                <a:spLocks noEditPoints="1"/>
              </p:cNvSpPr>
              <p:nvPr/>
            </p:nvSpPr>
            <p:spPr bwMode="auto">
              <a:xfrm>
                <a:off x="6886015" y="3202733"/>
                <a:ext cx="277866" cy="275690"/>
              </a:xfrm>
              <a:custGeom>
                <a:avLst/>
                <a:gdLst>
                  <a:gd name="T0" fmla="*/ 56 w 162"/>
                  <a:gd name="T1" fmla="*/ 161 h 161"/>
                  <a:gd name="T2" fmla="*/ 56 w 162"/>
                  <a:gd name="T3" fmla="*/ 161 h 161"/>
                  <a:gd name="T4" fmla="*/ 50 w 162"/>
                  <a:gd name="T5" fmla="*/ 158 h 161"/>
                  <a:gd name="T6" fmla="*/ 30 w 162"/>
                  <a:gd name="T7" fmla="*/ 131 h 161"/>
                  <a:gd name="T8" fmla="*/ 3 w 162"/>
                  <a:gd name="T9" fmla="*/ 111 h 161"/>
                  <a:gd name="T10" fmla="*/ 0 w 162"/>
                  <a:gd name="T11" fmla="*/ 105 h 161"/>
                  <a:gd name="T12" fmla="*/ 2 w 162"/>
                  <a:gd name="T13" fmla="*/ 100 h 161"/>
                  <a:gd name="T14" fmla="*/ 13 w 162"/>
                  <a:gd name="T15" fmla="*/ 89 h 161"/>
                  <a:gd name="T16" fmla="*/ 18 w 162"/>
                  <a:gd name="T17" fmla="*/ 87 h 161"/>
                  <a:gd name="T18" fmla="*/ 20 w 162"/>
                  <a:gd name="T19" fmla="*/ 87 h 161"/>
                  <a:gd name="T20" fmla="*/ 39 w 162"/>
                  <a:gd name="T21" fmla="*/ 92 h 161"/>
                  <a:gd name="T22" fmla="*/ 62 w 162"/>
                  <a:gd name="T23" fmla="*/ 69 h 161"/>
                  <a:gd name="T24" fmla="*/ 11 w 162"/>
                  <a:gd name="T25" fmla="*/ 41 h 161"/>
                  <a:gd name="T26" fmla="*/ 7 w 162"/>
                  <a:gd name="T27" fmla="*/ 36 h 161"/>
                  <a:gd name="T28" fmla="*/ 9 w 162"/>
                  <a:gd name="T29" fmla="*/ 29 h 161"/>
                  <a:gd name="T30" fmla="*/ 23 w 162"/>
                  <a:gd name="T31" fmla="*/ 15 h 161"/>
                  <a:gd name="T32" fmla="*/ 30 w 162"/>
                  <a:gd name="T33" fmla="*/ 13 h 161"/>
                  <a:gd name="T34" fmla="*/ 101 w 162"/>
                  <a:gd name="T35" fmla="*/ 30 h 161"/>
                  <a:gd name="T36" fmla="*/ 116 w 162"/>
                  <a:gd name="T37" fmla="*/ 14 h 161"/>
                  <a:gd name="T38" fmla="*/ 146 w 162"/>
                  <a:gd name="T39" fmla="*/ 0 h 161"/>
                  <a:gd name="T40" fmla="*/ 157 w 162"/>
                  <a:gd name="T41" fmla="*/ 4 h 161"/>
                  <a:gd name="T42" fmla="*/ 159 w 162"/>
                  <a:gd name="T43" fmla="*/ 24 h 161"/>
                  <a:gd name="T44" fmla="*/ 147 w 162"/>
                  <a:gd name="T45" fmla="*/ 44 h 161"/>
                  <a:gd name="T46" fmla="*/ 131 w 162"/>
                  <a:gd name="T47" fmla="*/ 61 h 161"/>
                  <a:gd name="T48" fmla="*/ 148 w 162"/>
                  <a:gd name="T49" fmla="*/ 134 h 161"/>
                  <a:gd name="T50" fmla="*/ 145 w 162"/>
                  <a:gd name="T51" fmla="*/ 142 h 161"/>
                  <a:gd name="T52" fmla="*/ 131 w 162"/>
                  <a:gd name="T53" fmla="*/ 153 h 161"/>
                  <a:gd name="T54" fmla="*/ 126 w 162"/>
                  <a:gd name="T55" fmla="*/ 154 h 161"/>
                  <a:gd name="T56" fmla="*/ 124 w 162"/>
                  <a:gd name="T57" fmla="*/ 154 h 161"/>
                  <a:gd name="T58" fmla="*/ 120 w 162"/>
                  <a:gd name="T59" fmla="*/ 150 h 161"/>
                  <a:gd name="T60" fmla="*/ 92 w 162"/>
                  <a:gd name="T61" fmla="*/ 99 h 161"/>
                  <a:gd name="T62" fmla="*/ 69 w 162"/>
                  <a:gd name="T63" fmla="*/ 122 h 161"/>
                  <a:gd name="T64" fmla="*/ 74 w 162"/>
                  <a:gd name="T65" fmla="*/ 141 h 161"/>
                  <a:gd name="T66" fmla="*/ 72 w 162"/>
                  <a:gd name="T67" fmla="*/ 148 h 161"/>
                  <a:gd name="T68" fmla="*/ 62 w 162"/>
                  <a:gd name="T69" fmla="*/ 159 h 161"/>
                  <a:gd name="T70" fmla="*/ 56 w 162"/>
                  <a:gd name="T71" fmla="*/ 161 h 161"/>
                  <a:gd name="T72" fmla="*/ 8 w 162"/>
                  <a:gd name="T73" fmla="*/ 105 h 161"/>
                  <a:gd name="T74" fmla="*/ 36 w 162"/>
                  <a:gd name="T75" fmla="*/ 126 h 161"/>
                  <a:gd name="T76" fmla="*/ 56 w 162"/>
                  <a:gd name="T77" fmla="*/ 153 h 161"/>
                  <a:gd name="T78" fmla="*/ 66 w 162"/>
                  <a:gd name="T79" fmla="*/ 143 h 161"/>
                  <a:gd name="T80" fmla="*/ 60 w 162"/>
                  <a:gd name="T81" fmla="*/ 120 h 161"/>
                  <a:gd name="T82" fmla="*/ 94 w 162"/>
                  <a:gd name="T83" fmla="*/ 86 h 161"/>
                  <a:gd name="T84" fmla="*/ 126 w 162"/>
                  <a:gd name="T85" fmla="*/ 146 h 161"/>
                  <a:gd name="T86" fmla="*/ 140 w 162"/>
                  <a:gd name="T87" fmla="*/ 136 h 161"/>
                  <a:gd name="T88" fmla="*/ 122 w 162"/>
                  <a:gd name="T89" fmla="*/ 58 h 161"/>
                  <a:gd name="T90" fmla="*/ 141 w 162"/>
                  <a:gd name="T91" fmla="*/ 39 h 161"/>
                  <a:gd name="T92" fmla="*/ 152 w 162"/>
                  <a:gd name="T93" fmla="*/ 22 h 161"/>
                  <a:gd name="T94" fmla="*/ 151 w 162"/>
                  <a:gd name="T95" fmla="*/ 10 h 161"/>
                  <a:gd name="T96" fmla="*/ 146 w 162"/>
                  <a:gd name="T97" fmla="*/ 8 h 161"/>
                  <a:gd name="T98" fmla="*/ 122 w 162"/>
                  <a:gd name="T99" fmla="*/ 20 h 161"/>
                  <a:gd name="T100" fmla="*/ 103 w 162"/>
                  <a:gd name="T101" fmla="*/ 39 h 161"/>
                  <a:gd name="T102" fmla="*/ 28 w 162"/>
                  <a:gd name="T103" fmla="*/ 21 h 161"/>
                  <a:gd name="T104" fmla="*/ 15 w 162"/>
                  <a:gd name="T105" fmla="*/ 35 h 161"/>
                  <a:gd name="T106" fmla="*/ 75 w 162"/>
                  <a:gd name="T107" fmla="*/ 67 h 161"/>
                  <a:gd name="T108" fmla="*/ 41 w 162"/>
                  <a:gd name="T109" fmla="*/ 101 h 161"/>
                  <a:gd name="T110" fmla="*/ 18 w 162"/>
                  <a:gd name="T111" fmla="*/ 95 h 161"/>
                  <a:gd name="T112" fmla="*/ 8 w 162"/>
                  <a:gd name="T113" fmla="*/ 10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2" h="161">
                    <a:moveTo>
                      <a:pt x="56" y="161"/>
                    </a:moveTo>
                    <a:cubicBezTo>
                      <a:pt x="56" y="161"/>
                      <a:pt x="56" y="161"/>
                      <a:pt x="56" y="161"/>
                    </a:cubicBezTo>
                    <a:cubicBezTo>
                      <a:pt x="53" y="161"/>
                      <a:pt x="52" y="160"/>
                      <a:pt x="50" y="158"/>
                    </a:cubicBezTo>
                    <a:cubicBezTo>
                      <a:pt x="30" y="131"/>
                      <a:pt x="30" y="131"/>
                      <a:pt x="30" y="131"/>
                    </a:cubicBezTo>
                    <a:cubicBezTo>
                      <a:pt x="3" y="111"/>
                      <a:pt x="3" y="111"/>
                      <a:pt x="3" y="111"/>
                    </a:cubicBezTo>
                    <a:cubicBezTo>
                      <a:pt x="1" y="110"/>
                      <a:pt x="0" y="108"/>
                      <a:pt x="0" y="105"/>
                    </a:cubicBezTo>
                    <a:cubicBezTo>
                      <a:pt x="0" y="103"/>
                      <a:pt x="0" y="101"/>
                      <a:pt x="2" y="100"/>
                    </a:cubicBezTo>
                    <a:cubicBezTo>
                      <a:pt x="13" y="89"/>
                      <a:pt x="13" y="89"/>
                      <a:pt x="13" y="89"/>
                    </a:cubicBezTo>
                    <a:cubicBezTo>
                      <a:pt x="14" y="87"/>
                      <a:pt x="16" y="87"/>
                      <a:pt x="18" y="87"/>
                    </a:cubicBezTo>
                    <a:cubicBezTo>
                      <a:pt x="18" y="87"/>
                      <a:pt x="19" y="87"/>
                      <a:pt x="20" y="87"/>
                    </a:cubicBezTo>
                    <a:cubicBezTo>
                      <a:pt x="39" y="92"/>
                      <a:pt x="39" y="92"/>
                      <a:pt x="39" y="92"/>
                    </a:cubicBezTo>
                    <a:cubicBezTo>
                      <a:pt x="62" y="69"/>
                      <a:pt x="62" y="69"/>
                      <a:pt x="62" y="69"/>
                    </a:cubicBezTo>
                    <a:cubicBezTo>
                      <a:pt x="11" y="41"/>
                      <a:pt x="11" y="41"/>
                      <a:pt x="11" y="41"/>
                    </a:cubicBezTo>
                    <a:cubicBezTo>
                      <a:pt x="9" y="40"/>
                      <a:pt x="7" y="38"/>
                      <a:pt x="7" y="36"/>
                    </a:cubicBezTo>
                    <a:cubicBezTo>
                      <a:pt x="7" y="33"/>
                      <a:pt x="7" y="31"/>
                      <a:pt x="9" y="29"/>
                    </a:cubicBezTo>
                    <a:cubicBezTo>
                      <a:pt x="23" y="15"/>
                      <a:pt x="23" y="15"/>
                      <a:pt x="23" y="15"/>
                    </a:cubicBezTo>
                    <a:cubicBezTo>
                      <a:pt x="25" y="13"/>
                      <a:pt x="28" y="13"/>
                      <a:pt x="30" y="13"/>
                    </a:cubicBezTo>
                    <a:cubicBezTo>
                      <a:pt x="101" y="30"/>
                      <a:pt x="101" y="30"/>
                      <a:pt x="101" y="30"/>
                    </a:cubicBezTo>
                    <a:cubicBezTo>
                      <a:pt x="116" y="14"/>
                      <a:pt x="116" y="14"/>
                      <a:pt x="116" y="14"/>
                    </a:cubicBezTo>
                    <a:cubicBezTo>
                      <a:pt x="125" y="6"/>
                      <a:pt x="137" y="0"/>
                      <a:pt x="146" y="0"/>
                    </a:cubicBezTo>
                    <a:cubicBezTo>
                      <a:pt x="151" y="0"/>
                      <a:pt x="154" y="1"/>
                      <a:pt x="157" y="4"/>
                    </a:cubicBezTo>
                    <a:cubicBezTo>
                      <a:pt x="161" y="8"/>
                      <a:pt x="162" y="15"/>
                      <a:pt x="159" y="24"/>
                    </a:cubicBezTo>
                    <a:cubicBezTo>
                      <a:pt x="157" y="31"/>
                      <a:pt x="152" y="39"/>
                      <a:pt x="147" y="44"/>
                    </a:cubicBezTo>
                    <a:cubicBezTo>
                      <a:pt x="131" y="61"/>
                      <a:pt x="131" y="61"/>
                      <a:pt x="131" y="61"/>
                    </a:cubicBezTo>
                    <a:cubicBezTo>
                      <a:pt x="148" y="134"/>
                      <a:pt x="148" y="134"/>
                      <a:pt x="148" y="134"/>
                    </a:cubicBezTo>
                    <a:cubicBezTo>
                      <a:pt x="148" y="137"/>
                      <a:pt x="147" y="140"/>
                      <a:pt x="145" y="142"/>
                    </a:cubicBezTo>
                    <a:cubicBezTo>
                      <a:pt x="131" y="153"/>
                      <a:pt x="131" y="153"/>
                      <a:pt x="131" y="153"/>
                    </a:cubicBezTo>
                    <a:cubicBezTo>
                      <a:pt x="130" y="154"/>
                      <a:pt x="128" y="154"/>
                      <a:pt x="126" y="154"/>
                    </a:cubicBezTo>
                    <a:cubicBezTo>
                      <a:pt x="126" y="154"/>
                      <a:pt x="125" y="154"/>
                      <a:pt x="124" y="154"/>
                    </a:cubicBezTo>
                    <a:cubicBezTo>
                      <a:pt x="122" y="153"/>
                      <a:pt x="120" y="152"/>
                      <a:pt x="120" y="150"/>
                    </a:cubicBezTo>
                    <a:cubicBezTo>
                      <a:pt x="92" y="99"/>
                      <a:pt x="92" y="99"/>
                      <a:pt x="92" y="99"/>
                    </a:cubicBezTo>
                    <a:cubicBezTo>
                      <a:pt x="69" y="122"/>
                      <a:pt x="69" y="122"/>
                      <a:pt x="69" y="122"/>
                    </a:cubicBezTo>
                    <a:cubicBezTo>
                      <a:pt x="74" y="141"/>
                      <a:pt x="74" y="141"/>
                      <a:pt x="74" y="141"/>
                    </a:cubicBezTo>
                    <a:cubicBezTo>
                      <a:pt x="75" y="144"/>
                      <a:pt x="74" y="146"/>
                      <a:pt x="72" y="148"/>
                    </a:cubicBezTo>
                    <a:cubicBezTo>
                      <a:pt x="62" y="159"/>
                      <a:pt x="62" y="159"/>
                      <a:pt x="62" y="159"/>
                    </a:cubicBezTo>
                    <a:cubicBezTo>
                      <a:pt x="60" y="160"/>
                      <a:pt x="58" y="161"/>
                      <a:pt x="56" y="161"/>
                    </a:cubicBezTo>
                    <a:close/>
                    <a:moveTo>
                      <a:pt x="8" y="105"/>
                    </a:moveTo>
                    <a:cubicBezTo>
                      <a:pt x="36" y="126"/>
                      <a:pt x="36" y="126"/>
                      <a:pt x="36" y="126"/>
                    </a:cubicBezTo>
                    <a:cubicBezTo>
                      <a:pt x="56" y="153"/>
                      <a:pt x="56" y="153"/>
                      <a:pt x="56" y="153"/>
                    </a:cubicBezTo>
                    <a:cubicBezTo>
                      <a:pt x="66" y="143"/>
                      <a:pt x="66" y="143"/>
                      <a:pt x="66" y="143"/>
                    </a:cubicBezTo>
                    <a:cubicBezTo>
                      <a:pt x="60" y="120"/>
                      <a:pt x="60" y="120"/>
                      <a:pt x="60" y="120"/>
                    </a:cubicBezTo>
                    <a:cubicBezTo>
                      <a:pt x="94" y="86"/>
                      <a:pt x="94" y="86"/>
                      <a:pt x="94" y="86"/>
                    </a:cubicBezTo>
                    <a:cubicBezTo>
                      <a:pt x="126" y="146"/>
                      <a:pt x="126" y="146"/>
                      <a:pt x="126" y="146"/>
                    </a:cubicBezTo>
                    <a:cubicBezTo>
                      <a:pt x="140" y="136"/>
                      <a:pt x="140" y="136"/>
                      <a:pt x="140" y="136"/>
                    </a:cubicBezTo>
                    <a:cubicBezTo>
                      <a:pt x="122" y="58"/>
                      <a:pt x="122" y="58"/>
                      <a:pt x="122" y="58"/>
                    </a:cubicBezTo>
                    <a:cubicBezTo>
                      <a:pt x="141" y="39"/>
                      <a:pt x="141" y="39"/>
                      <a:pt x="141" y="39"/>
                    </a:cubicBezTo>
                    <a:cubicBezTo>
                      <a:pt x="146" y="34"/>
                      <a:pt x="150" y="28"/>
                      <a:pt x="152" y="22"/>
                    </a:cubicBezTo>
                    <a:cubicBezTo>
                      <a:pt x="154" y="16"/>
                      <a:pt x="153" y="12"/>
                      <a:pt x="151" y="10"/>
                    </a:cubicBezTo>
                    <a:cubicBezTo>
                      <a:pt x="150" y="8"/>
                      <a:pt x="149" y="8"/>
                      <a:pt x="146" y="8"/>
                    </a:cubicBezTo>
                    <a:cubicBezTo>
                      <a:pt x="139" y="8"/>
                      <a:pt x="129" y="13"/>
                      <a:pt x="122" y="20"/>
                    </a:cubicBezTo>
                    <a:cubicBezTo>
                      <a:pt x="103" y="39"/>
                      <a:pt x="103" y="39"/>
                      <a:pt x="103" y="39"/>
                    </a:cubicBezTo>
                    <a:cubicBezTo>
                      <a:pt x="28" y="21"/>
                      <a:pt x="28" y="21"/>
                      <a:pt x="28" y="21"/>
                    </a:cubicBezTo>
                    <a:cubicBezTo>
                      <a:pt x="15" y="35"/>
                      <a:pt x="15" y="35"/>
                      <a:pt x="15" y="35"/>
                    </a:cubicBezTo>
                    <a:cubicBezTo>
                      <a:pt x="75" y="67"/>
                      <a:pt x="75" y="67"/>
                      <a:pt x="75" y="67"/>
                    </a:cubicBezTo>
                    <a:cubicBezTo>
                      <a:pt x="41" y="101"/>
                      <a:pt x="41" y="101"/>
                      <a:pt x="41" y="101"/>
                    </a:cubicBezTo>
                    <a:cubicBezTo>
                      <a:pt x="18" y="95"/>
                      <a:pt x="18" y="95"/>
                      <a:pt x="18" y="95"/>
                    </a:cubicBezTo>
                    <a:lnTo>
                      <a:pt x="8" y="10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58" name="Freeform 164">
                <a:extLst>
                  <a:ext uri="{FF2B5EF4-FFF2-40B4-BE49-F238E27FC236}">
                    <a16:creationId xmlns:a16="http://schemas.microsoft.com/office/drawing/2014/main" id="{885A8E85-B56B-4942-B563-BDE8C76E83C8}"/>
                  </a:ext>
                </a:extLst>
              </p:cNvPr>
              <p:cNvSpPr>
                <a:spLocks noEditPoints="1"/>
              </p:cNvSpPr>
              <p:nvPr/>
            </p:nvSpPr>
            <p:spPr bwMode="auto">
              <a:xfrm>
                <a:off x="3461560" y="4691412"/>
                <a:ext cx="258937" cy="260545"/>
              </a:xfrm>
              <a:custGeom>
                <a:avLst/>
                <a:gdLst>
                  <a:gd name="T0" fmla="*/ 284 w 322"/>
                  <a:gd name="T1" fmla="*/ 324 h 324"/>
                  <a:gd name="T2" fmla="*/ 170 w 322"/>
                  <a:gd name="T3" fmla="*/ 324 h 324"/>
                  <a:gd name="T4" fmla="*/ 170 w 322"/>
                  <a:gd name="T5" fmla="*/ 258 h 324"/>
                  <a:gd name="T6" fmla="*/ 152 w 322"/>
                  <a:gd name="T7" fmla="*/ 258 h 324"/>
                  <a:gd name="T8" fmla="*/ 152 w 322"/>
                  <a:gd name="T9" fmla="*/ 324 h 324"/>
                  <a:gd name="T10" fmla="*/ 38 w 322"/>
                  <a:gd name="T11" fmla="*/ 324 h 324"/>
                  <a:gd name="T12" fmla="*/ 38 w 322"/>
                  <a:gd name="T13" fmla="*/ 213 h 324"/>
                  <a:gd name="T14" fmla="*/ 0 w 322"/>
                  <a:gd name="T15" fmla="*/ 213 h 324"/>
                  <a:gd name="T16" fmla="*/ 0 w 322"/>
                  <a:gd name="T17" fmla="*/ 189 h 324"/>
                  <a:gd name="T18" fmla="*/ 161 w 322"/>
                  <a:gd name="T19" fmla="*/ 0 h 324"/>
                  <a:gd name="T20" fmla="*/ 208 w 322"/>
                  <a:gd name="T21" fmla="*/ 57 h 324"/>
                  <a:gd name="T22" fmla="*/ 208 w 322"/>
                  <a:gd name="T23" fmla="*/ 17 h 324"/>
                  <a:gd name="T24" fmla="*/ 265 w 322"/>
                  <a:gd name="T25" fmla="*/ 17 h 324"/>
                  <a:gd name="T26" fmla="*/ 265 w 322"/>
                  <a:gd name="T27" fmla="*/ 123 h 324"/>
                  <a:gd name="T28" fmla="*/ 322 w 322"/>
                  <a:gd name="T29" fmla="*/ 189 h 324"/>
                  <a:gd name="T30" fmla="*/ 322 w 322"/>
                  <a:gd name="T31" fmla="*/ 213 h 324"/>
                  <a:gd name="T32" fmla="*/ 284 w 322"/>
                  <a:gd name="T33" fmla="*/ 213 h 324"/>
                  <a:gd name="T34" fmla="*/ 284 w 322"/>
                  <a:gd name="T35" fmla="*/ 324 h 324"/>
                  <a:gd name="T36" fmla="*/ 189 w 322"/>
                  <a:gd name="T37" fmla="*/ 305 h 324"/>
                  <a:gd name="T38" fmla="*/ 265 w 322"/>
                  <a:gd name="T39" fmla="*/ 305 h 324"/>
                  <a:gd name="T40" fmla="*/ 265 w 322"/>
                  <a:gd name="T41" fmla="*/ 194 h 324"/>
                  <a:gd name="T42" fmla="*/ 300 w 322"/>
                  <a:gd name="T43" fmla="*/ 194 h 324"/>
                  <a:gd name="T44" fmla="*/ 246 w 322"/>
                  <a:gd name="T45" fmla="*/ 130 h 324"/>
                  <a:gd name="T46" fmla="*/ 246 w 322"/>
                  <a:gd name="T47" fmla="*/ 36 h 324"/>
                  <a:gd name="T48" fmla="*/ 227 w 322"/>
                  <a:gd name="T49" fmla="*/ 36 h 324"/>
                  <a:gd name="T50" fmla="*/ 227 w 322"/>
                  <a:gd name="T51" fmla="*/ 107 h 324"/>
                  <a:gd name="T52" fmla="*/ 161 w 322"/>
                  <a:gd name="T53" fmla="*/ 31 h 324"/>
                  <a:gd name="T54" fmla="*/ 22 w 322"/>
                  <a:gd name="T55" fmla="*/ 194 h 324"/>
                  <a:gd name="T56" fmla="*/ 57 w 322"/>
                  <a:gd name="T57" fmla="*/ 194 h 324"/>
                  <a:gd name="T58" fmla="*/ 57 w 322"/>
                  <a:gd name="T59" fmla="*/ 305 h 324"/>
                  <a:gd name="T60" fmla="*/ 133 w 322"/>
                  <a:gd name="T61" fmla="*/ 305 h 324"/>
                  <a:gd name="T62" fmla="*/ 133 w 322"/>
                  <a:gd name="T63" fmla="*/ 239 h 324"/>
                  <a:gd name="T64" fmla="*/ 189 w 322"/>
                  <a:gd name="T65" fmla="*/ 239 h 324"/>
                  <a:gd name="T66" fmla="*/ 189 w 322"/>
                  <a:gd name="T67" fmla="*/ 30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2" h="324">
                    <a:moveTo>
                      <a:pt x="284" y="324"/>
                    </a:moveTo>
                    <a:lnTo>
                      <a:pt x="170" y="324"/>
                    </a:lnTo>
                    <a:lnTo>
                      <a:pt x="170" y="258"/>
                    </a:lnTo>
                    <a:lnTo>
                      <a:pt x="152" y="258"/>
                    </a:lnTo>
                    <a:lnTo>
                      <a:pt x="152" y="324"/>
                    </a:lnTo>
                    <a:lnTo>
                      <a:pt x="38" y="324"/>
                    </a:lnTo>
                    <a:lnTo>
                      <a:pt x="38" y="213"/>
                    </a:lnTo>
                    <a:lnTo>
                      <a:pt x="0" y="213"/>
                    </a:lnTo>
                    <a:lnTo>
                      <a:pt x="0" y="189"/>
                    </a:lnTo>
                    <a:lnTo>
                      <a:pt x="161" y="0"/>
                    </a:lnTo>
                    <a:lnTo>
                      <a:pt x="208" y="57"/>
                    </a:lnTo>
                    <a:lnTo>
                      <a:pt x="208" y="17"/>
                    </a:lnTo>
                    <a:lnTo>
                      <a:pt x="265" y="17"/>
                    </a:lnTo>
                    <a:lnTo>
                      <a:pt x="265" y="123"/>
                    </a:lnTo>
                    <a:lnTo>
                      <a:pt x="322" y="189"/>
                    </a:lnTo>
                    <a:lnTo>
                      <a:pt x="322" y="213"/>
                    </a:lnTo>
                    <a:lnTo>
                      <a:pt x="284" y="213"/>
                    </a:lnTo>
                    <a:lnTo>
                      <a:pt x="284" y="324"/>
                    </a:lnTo>
                    <a:close/>
                    <a:moveTo>
                      <a:pt x="189" y="305"/>
                    </a:moveTo>
                    <a:lnTo>
                      <a:pt x="265" y="305"/>
                    </a:lnTo>
                    <a:lnTo>
                      <a:pt x="265" y="194"/>
                    </a:lnTo>
                    <a:lnTo>
                      <a:pt x="300" y="194"/>
                    </a:lnTo>
                    <a:lnTo>
                      <a:pt x="246" y="130"/>
                    </a:lnTo>
                    <a:lnTo>
                      <a:pt x="246" y="36"/>
                    </a:lnTo>
                    <a:lnTo>
                      <a:pt x="227" y="36"/>
                    </a:lnTo>
                    <a:lnTo>
                      <a:pt x="227" y="107"/>
                    </a:lnTo>
                    <a:lnTo>
                      <a:pt x="161" y="31"/>
                    </a:lnTo>
                    <a:lnTo>
                      <a:pt x="22" y="194"/>
                    </a:lnTo>
                    <a:lnTo>
                      <a:pt x="57" y="194"/>
                    </a:lnTo>
                    <a:lnTo>
                      <a:pt x="57" y="305"/>
                    </a:lnTo>
                    <a:lnTo>
                      <a:pt x="133" y="305"/>
                    </a:lnTo>
                    <a:lnTo>
                      <a:pt x="133" y="239"/>
                    </a:lnTo>
                    <a:lnTo>
                      <a:pt x="189" y="239"/>
                    </a:lnTo>
                    <a:lnTo>
                      <a:pt x="189" y="305"/>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59" name="Freeform 45">
                <a:extLst>
                  <a:ext uri="{FF2B5EF4-FFF2-40B4-BE49-F238E27FC236}">
                    <a16:creationId xmlns:a16="http://schemas.microsoft.com/office/drawing/2014/main" id="{D2B0A20B-B38D-4BA6-B82C-36472B31C26E}"/>
                  </a:ext>
                </a:extLst>
              </p:cNvPr>
              <p:cNvSpPr>
                <a:spLocks noEditPoints="1"/>
              </p:cNvSpPr>
              <p:nvPr/>
            </p:nvSpPr>
            <p:spPr bwMode="auto">
              <a:xfrm>
                <a:off x="4904362" y="5275822"/>
                <a:ext cx="276444" cy="234333"/>
              </a:xfrm>
              <a:custGeom>
                <a:avLst/>
                <a:gdLst>
                  <a:gd name="T0" fmla="*/ 146 w 172"/>
                  <a:gd name="T1" fmla="*/ 146 h 146"/>
                  <a:gd name="T2" fmla="*/ 26 w 172"/>
                  <a:gd name="T3" fmla="*/ 146 h 146"/>
                  <a:gd name="T4" fmla="*/ 0 w 172"/>
                  <a:gd name="T5" fmla="*/ 120 h 146"/>
                  <a:gd name="T6" fmla="*/ 0 w 172"/>
                  <a:gd name="T7" fmla="*/ 26 h 146"/>
                  <a:gd name="T8" fmla="*/ 26 w 172"/>
                  <a:gd name="T9" fmla="*/ 0 h 146"/>
                  <a:gd name="T10" fmla="*/ 58 w 172"/>
                  <a:gd name="T11" fmla="*/ 0 h 146"/>
                  <a:gd name="T12" fmla="*/ 84 w 172"/>
                  <a:gd name="T13" fmla="*/ 25 h 146"/>
                  <a:gd name="T14" fmla="*/ 146 w 172"/>
                  <a:gd name="T15" fmla="*/ 25 h 146"/>
                  <a:gd name="T16" fmla="*/ 172 w 172"/>
                  <a:gd name="T17" fmla="*/ 51 h 146"/>
                  <a:gd name="T18" fmla="*/ 172 w 172"/>
                  <a:gd name="T19" fmla="*/ 120 h 146"/>
                  <a:gd name="T20" fmla="*/ 146 w 172"/>
                  <a:gd name="T21" fmla="*/ 146 h 146"/>
                  <a:gd name="T22" fmla="*/ 26 w 172"/>
                  <a:gd name="T23" fmla="*/ 8 h 146"/>
                  <a:gd name="T24" fmla="*/ 8 w 172"/>
                  <a:gd name="T25" fmla="*/ 26 h 146"/>
                  <a:gd name="T26" fmla="*/ 8 w 172"/>
                  <a:gd name="T27" fmla="*/ 120 h 146"/>
                  <a:gd name="T28" fmla="*/ 26 w 172"/>
                  <a:gd name="T29" fmla="*/ 138 h 146"/>
                  <a:gd name="T30" fmla="*/ 146 w 172"/>
                  <a:gd name="T31" fmla="*/ 138 h 146"/>
                  <a:gd name="T32" fmla="*/ 164 w 172"/>
                  <a:gd name="T33" fmla="*/ 120 h 146"/>
                  <a:gd name="T34" fmla="*/ 164 w 172"/>
                  <a:gd name="T35" fmla="*/ 51 h 146"/>
                  <a:gd name="T36" fmla="*/ 146 w 172"/>
                  <a:gd name="T37" fmla="*/ 33 h 146"/>
                  <a:gd name="T38" fmla="*/ 76 w 172"/>
                  <a:gd name="T39" fmla="*/ 33 h 146"/>
                  <a:gd name="T40" fmla="*/ 76 w 172"/>
                  <a:gd name="T41" fmla="*/ 26 h 146"/>
                  <a:gd name="T42" fmla="*/ 58 w 172"/>
                  <a:gd name="T43" fmla="*/ 8 h 146"/>
                  <a:gd name="T44" fmla="*/ 26 w 172"/>
                  <a:gd name="T45" fmla="*/ 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2" h="146">
                    <a:moveTo>
                      <a:pt x="146" y="146"/>
                    </a:moveTo>
                    <a:cubicBezTo>
                      <a:pt x="26" y="146"/>
                      <a:pt x="26" y="146"/>
                      <a:pt x="26" y="146"/>
                    </a:cubicBezTo>
                    <a:cubicBezTo>
                      <a:pt x="12" y="146"/>
                      <a:pt x="0" y="135"/>
                      <a:pt x="0" y="120"/>
                    </a:cubicBezTo>
                    <a:cubicBezTo>
                      <a:pt x="0" y="26"/>
                      <a:pt x="0" y="26"/>
                      <a:pt x="0" y="26"/>
                    </a:cubicBezTo>
                    <a:cubicBezTo>
                      <a:pt x="0" y="12"/>
                      <a:pt x="12" y="0"/>
                      <a:pt x="26" y="0"/>
                    </a:cubicBezTo>
                    <a:cubicBezTo>
                      <a:pt x="58" y="0"/>
                      <a:pt x="58" y="0"/>
                      <a:pt x="58" y="0"/>
                    </a:cubicBezTo>
                    <a:cubicBezTo>
                      <a:pt x="72" y="0"/>
                      <a:pt x="83" y="11"/>
                      <a:pt x="84" y="25"/>
                    </a:cubicBezTo>
                    <a:cubicBezTo>
                      <a:pt x="146" y="25"/>
                      <a:pt x="146" y="25"/>
                      <a:pt x="146" y="25"/>
                    </a:cubicBezTo>
                    <a:cubicBezTo>
                      <a:pt x="160" y="25"/>
                      <a:pt x="172" y="37"/>
                      <a:pt x="172" y="51"/>
                    </a:cubicBezTo>
                    <a:cubicBezTo>
                      <a:pt x="172" y="120"/>
                      <a:pt x="172" y="120"/>
                      <a:pt x="172" y="120"/>
                    </a:cubicBezTo>
                    <a:cubicBezTo>
                      <a:pt x="172" y="135"/>
                      <a:pt x="160" y="146"/>
                      <a:pt x="146" y="146"/>
                    </a:cubicBezTo>
                    <a:close/>
                    <a:moveTo>
                      <a:pt x="26" y="8"/>
                    </a:moveTo>
                    <a:cubicBezTo>
                      <a:pt x="16" y="8"/>
                      <a:pt x="8" y="16"/>
                      <a:pt x="8" y="26"/>
                    </a:cubicBezTo>
                    <a:cubicBezTo>
                      <a:pt x="8" y="120"/>
                      <a:pt x="8" y="120"/>
                      <a:pt x="8" y="120"/>
                    </a:cubicBezTo>
                    <a:cubicBezTo>
                      <a:pt x="8" y="130"/>
                      <a:pt x="16" y="138"/>
                      <a:pt x="26" y="138"/>
                    </a:cubicBezTo>
                    <a:cubicBezTo>
                      <a:pt x="146" y="138"/>
                      <a:pt x="146" y="138"/>
                      <a:pt x="146" y="138"/>
                    </a:cubicBezTo>
                    <a:cubicBezTo>
                      <a:pt x="156" y="138"/>
                      <a:pt x="164" y="130"/>
                      <a:pt x="164" y="120"/>
                    </a:cubicBezTo>
                    <a:cubicBezTo>
                      <a:pt x="164" y="51"/>
                      <a:pt x="164" y="51"/>
                      <a:pt x="164" y="51"/>
                    </a:cubicBezTo>
                    <a:cubicBezTo>
                      <a:pt x="164" y="41"/>
                      <a:pt x="156" y="33"/>
                      <a:pt x="146" y="33"/>
                    </a:cubicBezTo>
                    <a:cubicBezTo>
                      <a:pt x="76" y="33"/>
                      <a:pt x="76" y="33"/>
                      <a:pt x="76" y="33"/>
                    </a:cubicBezTo>
                    <a:cubicBezTo>
                      <a:pt x="76" y="26"/>
                      <a:pt x="76" y="26"/>
                      <a:pt x="76" y="26"/>
                    </a:cubicBezTo>
                    <a:cubicBezTo>
                      <a:pt x="76" y="16"/>
                      <a:pt x="68" y="8"/>
                      <a:pt x="58" y="8"/>
                    </a:cubicBezTo>
                    <a:lnTo>
                      <a:pt x="26" y="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60" name="Freeform 23">
                <a:extLst>
                  <a:ext uri="{FF2B5EF4-FFF2-40B4-BE49-F238E27FC236}">
                    <a16:creationId xmlns:a16="http://schemas.microsoft.com/office/drawing/2014/main" id="{5B72220A-2959-420C-9FFB-BE2171481A32}"/>
                  </a:ext>
                </a:extLst>
              </p:cNvPr>
              <p:cNvSpPr>
                <a:spLocks noEditPoints="1"/>
              </p:cNvSpPr>
              <p:nvPr/>
            </p:nvSpPr>
            <p:spPr bwMode="auto">
              <a:xfrm>
                <a:off x="6330674" y="4627373"/>
                <a:ext cx="259501" cy="280609"/>
              </a:xfrm>
              <a:custGeom>
                <a:avLst/>
                <a:gdLst>
                  <a:gd name="T0" fmla="*/ 39 w 177"/>
                  <a:gd name="T1" fmla="*/ 191 h 191"/>
                  <a:gd name="T2" fmla="*/ 0 w 177"/>
                  <a:gd name="T3" fmla="*/ 166 h 191"/>
                  <a:gd name="T4" fmla="*/ 39 w 177"/>
                  <a:gd name="T5" fmla="*/ 141 h 191"/>
                  <a:gd name="T6" fmla="*/ 56 w 177"/>
                  <a:gd name="T7" fmla="*/ 143 h 191"/>
                  <a:gd name="T8" fmla="*/ 56 w 177"/>
                  <a:gd name="T9" fmla="*/ 43 h 191"/>
                  <a:gd name="T10" fmla="*/ 67 w 177"/>
                  <a:gd name="T11" fmla="*/ 29 h 191"/>
                  <a:gd name="T12" fmla="*/ 158 w 177"/>
                  <a:gd name="T13" fmla="*/ 1 h 191"/>
                  <a:gd name="T14" fmla="*/ 162 w 177"/>
                  <a:gd name="T15" fmla="*/ 0 h 191"/>
                  <a:gd name="T16" fmla="*/ 177 w 177"/>
                  <a:gd name="T17" fmla="*/ 15 h 191"/>
                  <a:gd name="T18" fmla="*/ 177 w 177"/>
                  <a:gd name="T19" fmla="*/ 138 h 191"/>
                  <a:gd name="T20" fmla="*/ 138 w 177"/>
                  <a:gd name="T21" fmla="*/ 163 h 191"/>
                  <a:gd name="T22" fmla="*/ 98 w 177"/>
                  <a:gd name="T23" fmla="*/ 138 h 191"/>
                  <a:gd name="T24" fmla="*/ 138 w 177"/>
                  <a:gd name="T25" fmla="*/ 113 h 191"/>
                  <a:gd name="T26" fmla="*/ 155 w 177"/>
                  <a:gd name="T27" fmla="*/ 115 h 191"/>
                  <a:gd name="T28" fmla="*/ 155 w 177"/>
                  <a:gd name="T29" fmla="*/ 68 h 191"/>
                  <a:gd name="T30" fmla="*/ 78 w 177"/>
                  <a:gd name="T31" fmla="*/ 91 h 191"/>
                  <a:gd name="T32" fmla="*/ 78 w 177"/>
                  <a:gd name="T33" fmla="*/ 166 h 191"/>
                  <a:gd name="T34" fmla="*/ 39 w 177"/>
                  <a:gd name="T35" fmla="*/ 191 h 191"/>
                  <a:gd name="T36" fmla="*/ 39 w 177"/>
                  <a:gd name="T37" fmla="*/ 149 h 191"/>
                  <a:gd name="T38" fmla="*/ 8 w 177"/>
                  <a:gd name="T39" fmla="*/ 166 h 191"/>
                  <a:gd name="T40" fmla="*/ 39 w 177"/>
                  <a:gd name="T41" fmla="*/ 183 h 191"/>
                  <a:gd name="T42" fmla="*/ 70 w 177"/>
                  <a:gd name="T43" fmla="*/ 166 h 191"/>
                  <a:gd name="T44" fmla="*/ 70 w 177"/>
                  <a:gd name="T45" fmla="*/ 85 h 191"/>
                  <a:gd name="T46" fmla="*/ 163 w 177"/>
                  <a:gd name="T47" fmla="*/ 57 h 191"/>
                  <a:gd name="T48" fmla="*/ 163 w 177"/>
                  <a:gd name="T49" fmla="*/ 127 h 191"/>
                  <a:gd name="T50" fmla="*/ 157 w 177"/>
                  <a:gd name="T51" fmla="*/ 125 h 191"/>
                  <a:gd name="T52" fmla="*/ 138 w 177"/>
                  <a:gd name="T53" fmla="*/ 121 h 191"/>
                  <a:gd name="T54" fmla="*/ 106 w 177"/>
                  <a:gd name="T55" fmla="*/ 138 h 191"/>
                  <a:gd name="T56" fmla="*/ 138 w 177"/>
                  <a:gd name="T57" fmla="*/ 155 h 191"/>
                  <a:gd name="T58" fmla="*/ 169 w 177"/>
                  <a:gd name="T59" fmla="*/ 138 h 191"/>
                  <a:gd name="T60" fmla="*/ 169 w 177"/>
                  <a:gd name="T61" fmla="*/ 15 h 191"/>
                  <a:gd name="T62" fmla="*/ 162 w 177"/>
                  <a:gd name="T63" fmla="*/ 8 h 191"/>
                  <a:gd name="T64" fmla="*/ 160 w 177"/>
                  <a:gd name="T65" fmla="*/ 9 h 191"/>
                  <a:gd name="T66" fmla="*/ 69 w 177"/>
                  <a:gd name="T67" fmla="*/ 37 h 191"/>
                  <a:gd name="T68" fmla="*/ 64 w 177"/>
                  <a:gd name="T69" fmla="*/ 43 h 191"/>
                  <a:gd name="T70" fmla="*/ 64 w 177"/>
                  <a:gd name="T71" fmla="*/ 155 h 191"/>
                  <a:gd name="T72" fmla="*/ 59 w 177"/>
                  <a:gd name="T73" fmla="*/ 153 h 191"/>
                  <a:gd name="T74" fmla="*/ 39 w 177"/>
                  <a:gd name="T75" fmla="*/ 149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7" h="191">
                    <a:moveTo>
                      <a:pt x="39" y="191"/>
                    </a:moveTo>
                    <a:cubicBezTo>
                      <a:pt x="27" y="191"/>
                      <a:pt x="0" y="185"/>
                      <a:pt x="0" y="166"/>
                    </a:cubicBezTo>
                    <a:cubicBezTo>
                      <a:pt x="0" y="147"/>
                      <a:pt x="27" y="141"/>
                      <a:pt x="39" y="141"/>
                    </a:cubicBezTo>
                    <a:cubicBezTo>
                      <a:pt x="45" y="141"/>
                      <a:pt x="51" y="142"/>
                      <a:pt x="56" y="143"/>
                    </a:cubicBezTo>
                    <a:cubicBezTo>
                      <a:pt x="56" y="43"/>
                      <a:pt x="56" y="43"/>
                      <a:pt x="56" y="43"/>
                    </a:cubicBezTo>
                    <a:cubicBezTo>
                      <a:pt x="56" y="37"/>
                      <a:pt x="60" y="31"/>
                      <a:pt x="67" y="29"/>
                    </a:cubicBezTo>
                    <a:cubicBezTo>
                      <a:pt x="158" y="1"/>
                      <a:pt x="158" y="1"/>
                      <a:pt x="158" y="1"/>
                    </a:cubicBezTo>
                    <a:cubicBezTo>
                      <a:pt x="159" y="1"/>
                      <a:pt x="160" y="0"/>
                      <a:pt x="162" y="0"/>
                    </a:cubicBezTo>
                    <a:cubicBezTo>
                      <a:pt x="170" y="0"/>
                      <a:pt x="177" y="7"/>
                      <a:pt x="177" y="15"/>
                    </a:cubicBezTo>
                    <a:cubicBezTo>
                      <a:pt x="177" y="138"/>
                      <a:pt x="177" y="138"/>
                      <a:pt x="177" y="138"/>
                    </a:cubicBezTo>
                    <a:cubicBezTo>
                      <a:pt x="177" y="157"/>
                      <a:pt x="150" y="163"/>
                      <a:pt x="138" y="163"/>
                    </a:cubicBezTo>
                    <a:cubicBezTo>
                      <a:pt x="125" y="163"/>
                      <a:pt x="98" y="157"/>
                      <a:pt x="98" y="138"/>
                    </a:cubicBezTo>
                    <a:cubicBezTo>
                      <a:pt x="98" y="119"/>
                      <a:pt x="125" y="113"/>
                      <a:pt x="138" y="113"/>
                    </a:cubicBezTo>
                    <a:cubicBezTo>
                      <a:pt x="144" y="113"/>
                      <a:pt x="149" y="114"/>
                      <a:pt x="155" y="115"/>
                    </a:cubicBezTo>
                    <a:cubicBezTo>
                      <a:pt x="155" y="68"/>
                      <a:pt x="155" y="68"/>
                      <a:pt x="155" y="68"/>
                    </a:cubicBezTo>
                    <a:cubicBezTo>
                      <a:pt x="78" y="91"/>
                      <a:pt x="78" y="91"/>
                      <a:pt x="78" y="91"/>
                    </a:cubicBezTo>
                    <a:cubicBezTo>
                      <a:pt x="78" y="166"/>
                      <a:pt x="78" y="166"/>
                      <a:pt x="78" y="166"/>
                    </a:cubicBezTo>
                    <a:cubicBezTo>
                      <a:pt x="78" y="185"/>
                      <a:pt x="52" y="191"/>
                      <a:pt x="39" y="191"/>
                    </a:cubicBezTo>
                    <a:close/>
                    <a:moveTo>
                      <a:pt x="39" y="149"/>
                    </a:moveTo>
                    <a:cubicBezTo>
                      <a:pt x="28" y="149"/>
                      <a:pt x="8" y="154"/>
                      <a:pt x="8" y="166"/>
                    </a:cubicBezTo>
                    <a:cubicBezTo>
                      <a:pt x="8" y="178"/>
                      <a:pt x="28" y="183"/>
                      <a:pt x="39" y="183"/>
                    </a:cubicBezTo>
                    <a:cubicBezTo>
                      <a:pt x="50" y="183"/>
                      <a:pt x="70" y="178"/>
                      <a:pt x="70" y="166"/>
                    </a:cubicBezTo>
                    <a:cubicBezTo>
                      <a:pt x="70" y="85"/>
                      <a:pt x="70" y="85"/>
                      <a:pt x="70" y="85"/>
                    </a:cubicBezTo>
                    <a:cubicBezTo>
                      <a:pt x="163" y="57"/>
                      <a:pt x="163" y="57"/>
                      <a:pt x="163" y="57"/>
                    </a:cubicBezTo>
                    <a:cubicBezTo>
                      <a:pt x="163" y="127"/>
                      <a:pt x="163" y="127"/>
                      <a:pt x="163" y="127"/>
                    </a:cubicBezTo>
                    <a:cubicBezTo>
                      <a:pt x="157" y="125"/>
                      <a:pt x="157" y="125"/>
                      <a:pt x="157" y="125"/>
                    </a:cubicBezTo>
                    <a:cubicBezTo>
                      <a:pt x="151" y="122"/>
                      <a:pt x="145" y="121"/>
                      <a:pt x="138" y="121"/>
                    </a:cubicBezTo>
                    <a:cubicBezTo>
                      <a:pt x="127" y="121"/>
                      <a:pt x="106" y="126"/>
                      <a:pt x="106" y="138"/>
                    </a:cubicBezTo>
                    <a:cubicBezTo>
                      <a:pt x="106" y="150"/>
                      <a:pt x="127" y="155"/>
                      <a:pt x="138" y="155"/>
                    </a:cubicBezTo>
                    <a:cubicBezTo>
                      <a:pt x="148" y="155"/>
                      <a:pt x="169" y="150"/>
                      <a:pt x="169" y="138"/>
                    </a:cubicBezTo>
                    <a:cubicBezTo>
                      <a:pt x="169" y="15"/>
                      <a:pt x="169" y="15"/>
                      <a:pt x="169" y="15"/>
                    </a:cubicBezTo>
                    <a:cubicBezTo>
                      <a:pt x="169" y="11"/>
                      <a:pt x="166" y="8"/>
                      <a:pt x="162" y="8"/>
                    </a:cubicBezTo>
                    <a:cubicBezTo>
                      <a:pt x="161" y="8"/>
                      <a:pt x="161" y="8"/>
                      <a:pt x="160" y="9"/>
                    </a:cubicBezTo>
                    <a:cubicBezTo>
                      <a:pt x="69" y="37"/>
                      <a:pt x="69" y="37"/>
                      <a:pt x="69" y="37"/>
                    </a:cubicBezTo>
                    <a:cubicBezTo>
                      <a:pt x="66" y="38"/>
                      <a:pt x="64" y="40"/>
                      <a:pt x="64" y="43"/>
                    </a:cubicBezTo>
                    <a:cubicBezTo>
                      <a:pt x="64" y="155"/>
                      <a:pt x="64" y="155"/>
                      <a:pt x="64" y="155"/>
                    </a:cubicBezTo>
                    <a:cubicBezTo>
                      <a:pt x="59" y="153"/>
                      <a:pt x="59" y="153"/>
                      <a:pt x="59" y="153"/>
                    </a:cubicBezTo>
                    <a:cubicBezTo>
                      <a:pt x="53" y="150"/>
                      <a:pt x="46" y="149"/>
                      <a:pt x="39" y="149"/>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grpSp>
        <p:grpSp>
          <p:nvGrpSpPr>
            <p:cNvPr id="38" name="组合 47">
              <a:extLst>
                <a:ext uri="{FF2B5EF4-FFF2-40B4-BE49-F238E27FC236}">
                  <a16:creationId xmlns:a16="http://schemas.microsoft.com/office/drawing/2014/main" id="{77FE70D2-98E8-4027-872B-D6E53484BFAF}"/>
                </a:ext>
              </a:extLst>
            </p:cNvPr>
            <p:cNvGrpSpPr/>
            <p:nvPr/>
          </p:nvGrpSpPr>
          <p:grpSpPr>
            <a:xfrm>
              <a:off x="4673637" y="976868"/>
              <a:ext cx="668134" cy="668134"/>
              <a:chOff x="4673637" y="976868"/>
              <a:chExt cx="668134" cy="668134"/>
            </a:xfrm>
          </p:grpSpPr>
          <p:sp>
            <p:nvSpPr>
              <p:cNvPr id="39" name="Oval 10">
                <a:extLst>
                  <a:ext uri="{FF2B5EF4-FFF2-40B4-BE49-F238E27FC236}">
                    <a16:creationId xmlns:a16="http://schemas.microsoft.com/office/drawing/2014/main" id="{3F3491D6-AEE4-4FD7-82D8-B33801CA9671}"/>
                  </a:ext>
                </a:extLst>
              </p:cNvPr>
              <p:cNvSpPr/>
              <p:nvPr/>
            </p:nvSpPr>
            <p:spPr>
              <a:xfrm>
                <a:off x="4673637" y="976868"/>
                <a:ext cx="668134" cy="668134"/>
              </a:xfrm>
              <a:prstGeom prst="ellipse">
                <a:avLst/>
              </a:prstGeom>
              <a:solidFill>
                <a:schemeClr val="bg2"/>
              </a:solidFill>
              <a:ln w="76200">
                <a:solidFill>
                  <a:schemeClr val="accent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40" name="Freeform 254">
                <a:extLst>
                  <a:ext uri="{FF2B5EF4-FFF2-40B4-BE49-F238E27FC236}">
                    <a16:creationId xmlns:a16="http://schemas.microsoft.com/office/drawing/2014/main" id="{48D450A6-3185-4DFA-8534-12E9A0503380}"/>
                  </a:ext>
                </a:extLst>
              </p:cNvPr>
              <p:cNvSpPr>
                <a:spLocks noEditPoints="1"/>
              </p:cNvSpPr>
              <p:nvPr/>
            </p:nvSpPr>
            <p:spPr bwMode="auto">
              <a:xfrm>
                <a:off x="4849399" y="1202631"/>
                <a:ext cx="316610" cy="236835"/>
              </a:xfrm>
              <a:custGeom>
                <a:avLst/>
                <a:gdLst>
                  <a:gd name="T0" fmla="*/ 202 w 215"/>
                  <a:gd name="T1" fmla="*/ 24 h 161"/>
                  <a:gd name="T2" fmla="*/ 54 w 215"/>
                  <a:gd name="T3" fmla="*/ 9 h 161"/>
                  <a:gd name="T4" fmla="*/ 50 w 215"/>
                  <a:gd name="T5" fmla="*/ 4 h 161"/>
                  <a:gd name="T6" fmla="*/ 48 w 215"/>
                  <a:gd name="T7" fmla="*/ 2 h 161"/>
                  <a:gd name="T8" fmla="*/ 46 w 215"/>
                  <a:gd name="T9" fmla="*/ 1 h 161"/>
                  <a:gd name="T10" fmla="*/ 43 w 215"/>
                  <a:gd name="T11" fmla="*/ 1 h 161"/>
                  <a:gd name="T12" fmla="*/ 14 w 215"/>
                  <a:gd name="T13" fmla="*/ 0 h 161"/>
                  <a:gd name="T14" fmla="*/ 14 w 215"/>
                  <a:gd name="T15" fmla="*/ 27 h 161"/>
                  <a:gd name="T16" fmla="*/ 41 w 215"/>
                  <a:gd name="T17" fmla="*/ 44 h 161"/>
                  <a:gd name="T18" fmla="*/ 64 w 215"/>
                  <a:gd name="T19" fmla="*/ 97 h 161"/>
                  <a:gd name="T20" fmla="*/ 68 w 215"/>
                  <a:gd name="T21" fmla="*/ 106 h 161"/>
                  <a:gd name="T22" fmla="*/ 77 w 215"/>
                  <a:gd name="T23" fmla="*/ 115 h 161"/>
                  <a:gd name="T24" fmla="*/ 174 w 215"/>
                  <a:gd name="T25" fmla="*/ 115 h 161"/>
                  <a:gd name="T26" fmla="*/ 183 w 215"/>
                  <a:gd name="T27" fmla="*/ 106 h 161"/>
                  <a:gd name="T28" fmla="*/ 211 w 215"/>
                  <a:gd name="T29" fmla="*/ 28 h 161"/>
                  <a:gd name="T30" fmla="*/ 177 w 215"/>
                  <a:gd name="T31" fmla="*/ 100 h 161"/>
                  <a:gd name="T32" fmla="*/ 176 w 215"/>
                  <a:gd name="T33" fmla="*/ 103 h 161"/>
                  <a:gd name="T34" fmla="*/ 170 w 215"/>
                  <a:gd name="T35" fmla="*/ 107 h 161"/>
                  <a:gd name="T36" fmla="*/ 166 w 215"/>
                  <a:gd name="T37" fmla="*/ 108 h 161"/>
                  <a:gd name="T38" fmla="*/ 81 w 215"/>
                  <a:gd name="T39" fmla="*/ 107 h 161"/>
                  <a:gd name="T40" fmla="*/ 75 w 215"/>
                  <a:gd name="T41" fmla="*/ 99 h 161"/>
                  <a:gd name="T42" fmla="*/ 52 w 215"/>
                  <a:gd name="T43" fmla="*/ 51 h 161"/>
                  <a:gd name="T44" fmla="*/ 38 w 215"/>
                  <a:gd name="T45" fmla="*/ 20 h 161"/>
                  <a:gd name="T46" fmla="*/ 8 w 215"/>
                  <a:gd name="T47" fmla="*/ 14 h 161"/>
                  <a:gd name="T48" fmla="*/ 42 w 215"/>
                  <a:gd name="T49" fmla="*/ 8 h 161"/>
                  <a:gd name="T50" fmla="*/ 44 w 215"/>
                  <a:gd name="T51" fmla="*/ 9 h 161"/>
                  <a:gd name="T52" fmla="*/ 45 w 215"/>
                  <a:gd name="T53" fmla="*/ 10 h 161"/>
                  <a:gd name="T54" fmla="*/ 47 w 215"/>
                  <a:gd name="T55" fmla="*/ 12 h 161"/>
                  <a:gd name="T56" fmla="*/ 202 w 215"/>
                  <a:gd name="T57" fmla="*/ 31 h 161"/>
                  <a:gd name="T58" fmla="*/ 199 w 215"/>
                  <a:gd name="T59" fmla="*/ 51 h 161"/>
                  <a:gd name="T60" fmla="*/ 77 w 215"/>
                  <a:gd name="T61" fmla="*/ 142 h 161"/>
                  <a:gd name="T62" fmla="*/ 115 w 215"/>
                  <a:gd name="T63" fmla="*/ 142 h 161"/>
                  <a:gd name="T64" fmla="*/ 96 w 215"/>
                  <a:gd name="T65" fmla="*/ 154 h 161"/>
                  <a:gd name="T66" fmla="*/ 96 w 215"/>
                  <a:gd name="T67" fmla="*/ 130 h 161"/>
                  <a:gd name="T68" fmla="*/ 96 w 215"/>
                  <a:gd name="T69" fmla="*/ 154 h 161"/>
                  <a:gd name="T70" fmla="*/ 142 w 215"/>
                  <a:gd name="T71" fmla="*/ 142 h 161"/>
                  <a:gd name="T72" fmla="*/ 180 w 215"/>
                  <a:gd name="T73" fmla="*/ 142 h 161"/>
                  <a:gd name="T74" fmla="*/ 161 w 215"/>
                  <a:gd name="T75" fmla="*/ 154 h 161"/>
                  <a:gd name="T76" fmla="*/ 161 w 215"/>
                  <a:gd name="T77" fmla="*/ 130 h 161"/>
                  <a:gd name="T78" fmla="*/ 161 w 215"/>
                  <a:gd name="T79"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5" h="161">
                    <a:moveTo>
                      <a:pt x="211" y="28"/>
                    </a:moveTo>
                    <a:cubicBezTo>
                      <a:pt x="209" y="26"/>
                      <a:pt x="207" y="24"/>
                      <a:pt x="202" y="24"/>
                    </a:cubicBezTo>
                    <a:cubicBezTo>
                      <a:pt x="61" y="24"/>
                      <a:pt x="61" y="24"/>
                      <a:pt x="61" y="24"/>
                    </a:cubicBezTo>
                    <a:cubicBezTo>
                      <a:pt x="54" y="9"/>
                      <a:pt x="54" y="9"/>
                      <a:pt x="54" y="9"/>
                    </a:cubicBezTo>
                    <a:cubicBezTo>
                      <a:pt x="54" y="8"/>
                      <a:pt x="53" y="7"/>
                      <a:pt x="52" y="6"/>
                    </a:cubicBezTo>
                    <a:cubicBezTo>
                      <a:pt x="52" y="5"/>
                      <a:pt x="51" y="5"/>
                      <a:pt x="50" y="4"/>
                    </a:cubicBezTo>
                    <a:cubicBezTo>
                      <a:pt x="50" y="3"/>
                      <a:pt x="49" y="3"/>
                      <a:pt x="49" y="2"/>
                    </a:cubicBezTo>
                    <a:cubicBezTo>
                      <a:pt x="48" y="2"/>
                      <a:pt x="48" y="2"/>
                      <a:pt x="48" y="2"/>
                    </a:cubicBezTo>
                    <a:cubicBezTo>
                      <a:pt x="48" y="2"/>
                      <a:pt x="47" y="2"/>
                      <a:pt x="46" y="1"/>
                    </a:cubicBezTo>
                    <a:cubicBezTo>
                      <a:pt x="46" y="1"/>
                      <a:pt x="46" y="1"/>
                      <a:pt x="46" y="1"/>
                    </a:cubicBezTo>
                    <a:cubicBezTo>
                      <a:pt x="45" y="1"/>
                      <a:pt x="44" y="1"/>
                      <a:pt x="44" y="1"/>
                    </a:cubicBezTo>
                    <a:cubicBezTo>
                      <a:pt x="43" y="1"/>
                      <a:pt x="43" y="1"/>
                      <a:pt x="43" y="1"/>
                    </a:cubicBezTo>
                    <a:cubicBezTo>
                      <a:pt x="42" y="0"/>
                      <a:pt x="42" y="0"/>
                      <a:pt x="42" y="0"/>
                    </a:cubicBezTo>
                    <a:cubicBezTo>
                      <a:pt x="14" y="0"/>
                      <a:pt x="14" y="0"/>
                      <a:pt x="14" y="0"/>
                    </a:cubicBezTo>
                    <a:cubicBezTo>
                      <a:pt x="6" y="0"/>
                      <a:pt x="0" y="6"/>
                      <a:pt x="0" y="14"/>
                    </a:cubicBezTo>
                    <a:cubicBezTo>
                      <a:pt x="0" y="21"/>
                      <a:pt x="6" y="27"/>
                      <a:pt x="14" y="27"/>
                    </a:cubicBezTo>
                    <a:cubicBezTo>
                      <a:pt x="33" y="27"/>
                      <a:pt x="33" y="27"/>
                      <a:pt x="33" y="27"/>
                    </a:cubicBezTo>
                    <a:cubicBezTo>
                      <a:pt x="41" y="44"/>
                      <a:pt x="41" y="44"/>
                      <a:pt x="41" y="44"/>
                    </a:cubicBezTo>
                    <a:cubicBezTo>
                      <a:pt x="42" y="49"/>
                      <a:pt x="45" y="54"/>
                      <a:pt x="45" y="54"/>
                    </a:cubicBezTo>
                    <a:cubicBezTo>
                      <a:pt x="64" y="97"/>
                      <a:pt x="64" y="97"/>
                      <a:pt x="64" y="97"/>
                    </a:cubicBezTo>
                    <a:cubicBezTo>
                      <a:pt x="64" y="97"/>
                      <a:pt x="64" y="98"/>
                      <a:pt x="65" y="98"/>
                    </a:cubicBezTo>
                    <a:cubicBezTo>
                      <a:pt x="68" y="106"/>
                      <a:pt x="68" y="106"/>
                      <a:pt x="68" y="106"/>
                    </a:cubicBezTo>
                    <a:cubicBezTo>
                      <a:pt x="70" y="110"/>
                      <a:pt x="73" y="113"/>
                      <a:pt x="78" y="115"/>
                    </a:cubicBezTo>
                    <a:cubicBezTo>
                      <a:pt x="77" y="115"/>
                      <a:pt x="77" y="115"/>
                      <a:pt x="77" y="115"/>
                    </a:cubicBezTo>
                    <a:cubicBezTo>
                      <a:pt x="170" y="115"/>
                      <a:pt x="170" y="115"/>
                      <a:pt x="170" y="115"/>
                    </a:cubicBezTo>
                    <a:cubicBezTo>
                      <a:pt x="174" y="115"/>
                      <a:pt x="174" y="115"/>
                      <a:pt x="174" y="115"/>
                    </a:cubicBezTo>
                    <a:cubicBezTo>
                      <a:pt x="174" y="115"/>
                      <a:pt x="174" y="115"/>
                      <a:pt x="174" y="115"/>
                    </a:cubicBezTo>
                    <a:cubicBezTo>
                      <a:pt x="178" y="113"/>
                      <a:pt x="182" y="110"/>
                      <a:pt x="183" y="106"/>
                    </a:cubicBezTo>
                    <a:cubicBezTo>
                      <a:pt x="206" y="54"/>
                      <a:pt x="206" y="54"/>
                      <a:pt x="206" y="54"/>
                    </a:cubicBezTo>
                    <a:cubicBezTo>
                      <a:pt x="208" y="51"/>
                      <a:pt x="215" y="36"/>
                      <a:pt x="211" y="28"/>
                    </a:cubicBezTo>
                    <a:close/>
                    <a:moveTo>
                      <a:pt x="199" y="51"/>
                    </a:moveTo>
                    <a:cubicBezTo>
                      <a:pt x="177" y="100"/>
                      <a:pt x="177" y="100"/>
                      <a:pt x="177" y="100"/>
                    </a:cubicBezTo>
                    <a:cubicBezTo>
                      <a:pt x="177" y="99"/>
                      <a:pt x="177" y="99"/>
                      <a:pt x="177" y="99"/>
                    </a:cubicBezTo>
                    <a:cubicBezTo>
                      <a:pt x="176" y="103"/>
                      <a:pt x="176" y="103"/>
                      <a:pt x="176" y="103"/>
                    </a:cubicBezTo>
                    <a:cubicBezTo>
                      <a:pt x="175" y="106"/>
                      <a:pt x="173" y="107"/>
                      <a:pt x="170" y="107"/>
                    </a:cubicBezTo>
                    <a:cubicBezTo>
                      <a:pt x="170" y="107"/>
                      <a:pt x="170" y="107"/>
                      <a:pt x="170" y="107"/>
                    </a:cubicBezTo>
                    <a:cubicBezTo>
                      <a:pt x="166" y="107"/>
                      <a:pt x="166" y="107"/>
                      <a:pt x="166" y="107"/>
                    </a:cubicBezTo>
                    <a:cubicBezTo>
                      <a:pt x="166" y="108"/>
                      <a:pt x="166" y="108"/>
                      <a:pt x="166" y="108"/>
                    </a:cubicBezTo>
                    <a:cubicBezTo>
                      <a:pt x="85" y="108"/>
                      <a:pt x="85" y="108"/>
                      <a:pt x="85" y="108"/>
                    </a:cubicBezTo>
                    <a:cubicBezTo>
                      <a:pt x="81" y="107"/>
                      <a:pt x="81" y="107"/>
                      <a:pt x="81" y="107"/>
                    </a:cubicBezTo>
                    <a:cubicBezTo>
                      <a:pt x="79" y="107"/>
                      <a:pt x="76" y="106"/>
                      <a:pt x="76" y="103"/>
                    </a:cubicBezTo>
                    <a:cubicBezTo>
                      <a:pt x="75" y="99"/>
                      <a:pt x="75" y="99"/>
                      <a:pt x="75" y="99"/>
                    </a:cubicBezTo>
                    <a:cubicBezTo>
                      <a:pt x="74" y="100"/>
                      <a:pt x="74" y="100"/>
                      <a:pt x="74" y="100"/>
                    </a:cubicBezTo>
                    <a:cubicBezTo>
                      <a:pt x="52" y="51"/>
                      <a:pt x="52" y="51"/>
                      <a:pt x="52" y="51"/>
                    </a:cubicBezTo>
                    <a:cubicBezTo>
                      <a:pt x="52" y="51"/>
                      <a:pt x="49" y="46"/>
                      <a:pt x="48" y="41"/>
                    </a:cubicBezTo>
                    <a:cubicBezTo>
                      <a:pt x="38" y="20"/>
                      <a:pt x="38" y="20"/>
                      <a:pt x="38" y="20"/>
                    </a:cubicBezTo>
                    <a:cubicBezTo>
                      <a:pt x="14" y="20"/>
                      <a:pt x="14" y="20"/>
                      <a:pt x="14" y="20"/>
                    </a:cubicBezTo>
                    <a:cubicBezTo>
                      <a:pt x="11" y="20"/>
                      <a:pt x="8" y="17"/>
                      <a:pt x="8" y="14"/>
                    </a:cubicBezTo>
                    <a:cubicBezTo>
                      <a:pt x="8" y="11"/>
                      <a:pt x="11" y="8"/>
                      <a:pt x="14" y="8"/>
                    </a:cubicBezTo>
                    <a:cubicBezTo>
                      <a:pt x="42" y="8"/>
                      <a:pt x="42" y="8"/>
                      <a:pt x="42" y="8"/>
                    </a:cubicBezTo>
                    <a:cubicBezTo>
                      <a:pt x="43" y="8"/>
                      <a:pt x="43" y="8"/>
                      <a:pt x="43" y="8"/>
                    </a:cubicBezTo>
                    <a:cubicBezTo>
                      <a:pt x="43" y="8"/>
                      <a:pt x="43" y="8"/>
                      <a:pt x="44" y="9"/>
                    </a:cubicBezTo>
                    <a:cubicBezTo>
                      <a:pt x="44" y="9"/>
                      <a:pt x="44" y="9"/>
                      <a:pt x="45" y="9"/>
                    </a:cubicBezTo>
                    <a:cubicBezTo>
                      <a:pt x="45" y="9"/>
                      <a:pt x="45" y="9"/>
                      <a:pt x="45" y="10"/>
                    </a:cubicBezTo>
                    <a:cubicBezTo>
                      <a:pt x="46" y="10"/>
                      <a:pt x="46" y="10"/>
                      <a:pt x="46" y="10"/>
                    </a:cubicBezTo>
                    <a:cubicBezTo>
                      <a:pt x="47" y="11"/>
                      <a:pt x="47" y="11"/>
                      <a:pt x="47" y="12"/>
                    </a:cubicBezTo>
                    <a:cubicBezTo>
                      <a:pt x="56" y="31"/>
                      <a:pt x="56" y="31"/>
                      <a:pt x="56" y="31"/>
                    </a:cubicBezTo>
                    <a:cubicBezTo>
                      <a:pt x="202" y="31"/>
                      <a:pt x="202" y="31"/>
                      <a:pt x="202" y="31"/>
                    </a:cubicBezTo>
                    <a:cubicBezTo>
                      <a:pt x="204" y="31"/>
                      <a:pt x="204" y="32"/>
                      <a:pt x="204" y="32"/>
                    </a:cubicBezTo>
                    <a:cubicBezTo>
                      <a:pt x="206" y="35"/>
                      <a:pt x="203" y="44"/>
                      <a:pt x="199" y="51"/>
                    </a:cubicBezTo>
                    <a:close/>
                    <a:moveTo>
                      <a:pt x="96" y="123"/>
                    </a:moveTo>
                    <a:cubicBezTo>
                      <a:pt x="86" y="123"/>
                      <a:pt x="77" y="131"/>
                      <a:pt x="77" y="142"/>
                    </a:cubicBezTo>
                    <a:cubicBezTo>
                      <a:pt x="77" y="152"/>
                      <a:pt x="86" y="161"/>
                      <a:pt x="96" y="161"/>
                    </a:cubicBezTo>
                    <a:cubicBezTo>
                      <a:pt x="106" y="161"/>
                      <a:pt x="115" y="152"/>
                      <a:pt x="115" y="142"/>
                    </a:cubicBezTo>
                    <a:cubicBezTo>
                      <a:pt x="115" y="131"/>
                      <a:pt x="106" y="123"/>
                      <a:pt x="96" y="123"/>
                    </a:cubicBezTo>
                    <a:close/>
                    <a:moveTo>
                      <a:pt x="96" y="154"/>
                    </a:moveTo>
                    <a:cubicBezTo>
                      <a:pt x="89" y="154"/>
                      <a:pt x="84" y="148"/>
                      <a:pt x="84" y="142"/>
                    </a:cubicBezTo>
                    <a:cubicBezTo>
                      <a:pt x="84" y="135"/>
                      <a:pt x="89" y="130"/>
                      <a:pt x="96" y="130"/>
                    </a:cubicBezTo>
                    <a:cubicBezTo>
                      <a:pt x="103" y="130"/>
                      <a:pt x="108" y="135"/>
                      <a:pt x="108" y="142"/>
                    </a:cubicBezTo>
                    <a:cubicBezTo>
                      <a:pt x="108" y="148"/>
                      <a:pt x="103" y="154"/>
                      <a:pt x="96" y="154"/>
                    </a:cubicBezTo>
                    <a:close/>
                    <a:moveTo>
                      <a:pt x="161" y="123"/>
                    </a:moveTo>
                    <a:cubicBezTo>
                      <a:pt x="151" y="123"/>
                      <a:pt x="142" y="131"/>
                      <a:pt x="142" y="142"/>
                    </a:cubicBezTo>
                    <a:cubicBezTo>
                      <a:pt x="142" y="152"/>
                      <a:pt x="151" y="161"/>
                      <a:pt x="161" y="161"/>
                    </a:cubicBezTo>
                    <a:cubicBezTo>
                      <a:pt x="172" y="161"/>
                      <a:pt x="180" y="152"/>
                      <a:pt x="180" y="142"/>
                    </a:cubicBezTo>
                    <a:cubicBezTo>
                      <a:pt x="180" y="131"/>
                      <a:pt x="172" y="123"/>
                      <a:pt x="161" y="123"/>
                    </a:cubicBezTo>
                    <a:close/>
                    <a:moveTo>
                      <a:pt x="161" y="154"/>
                    </a:moveTo>
                    <a:cubicBezTo>
                      <a:pt x="155" y="154"/>
                      <a:pt x="149" y="148"/>
                      <a:pt x="149" y="142"/>
                    </a:cubicBezTo>
                    <a:cubicBezTo>
                      <a:pt x="149" y="135"/>
                      <a:pt x="155" y="130"/>
                      <a:pt x="161" y="130"/>
                    </a:cubicBezTo>
                    <a:cubicBezTo>
                      <a:pt x="168" y="130"/>
                      <a:pt x="173" y="135"/>
                      <a:pt x="173" y="142"/>
                    </a:cubicBezTo>
                    <a:cubicBezTo>
                      <a:pt x="173" y="148"/>
                      <a:pt x="168" y="154"/>
                      <a:pt x="161" y="15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grpSp>
      </p:grpSp>
      <p:sp>
        <p:nvSpPr>
          <p:cNvPr id="61" name="Oval 1596">
            <a:extLst>
              <a:ext uri="{FF2B5EF4-FFF2-40B4-BE49-F238E27FC236}">
                <a16:creationId xmlns:a16="http://schemas.microsoft.com/office/drawing/2014/main" id="{320099BC-A37F-4E29-928B-956B4577C963}"/>
              </a:ext>
            </a:extLst>
          </p:cNvPr>
          <p:cNvSpPr>
            <a:spLocks noChangeArrowheads="1"/>
          </p:cNvSpPr>
          <p:nvPr/>
        </p:nvSpPr>
        <p:spPr bwMode="auto">
          <a:xfrm>
            <a:off x="2836551" y="1695497"/>
            <a:ext cx="1679565" cy="1679565"/>
          </a:xfrm>
          <a:prstGeom prst="ellipse">
            <a:avLst/>
          </a:prstGeom>
          <a:solidFill>
            <a:srgbClr val="98D3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nvGrpSpPr>
          <p:cNvPr id="2" name="Grupo 1">
            <a:extLst>
              <a:ext uri="{FF2B5EF4-FFF2-40B4-BE49-F238E27FC236}">
                <a16:creationId xmlns:a16="http://schemas.microsoft.com/office/drawing/2014/main" id="{7739813F-81F6-B73C-4ED5-4F637E5CE674}"/>
              </a:ext>
            </a:extLst>
          </p:cNvPr>
          <p:cNvGrpSpPr/>
          <p:nvPr/>
        </p:nvGrpSpPr>
        <p:grpSpPr>
          <a:xfrm>
            <a:off x="2849276" y="2047526"/>
            <a:ext cx="1463259" cy="1374189"/>
            <a:chOff x="2849276" y="2047526"/>
            <a:chExt cx="1463259" cy="1374189"/>
          </a:xfrm>
        </p:grpSpPr>
        <p:sp>
          <p:nvSpPr>
            <p:cNvPr id="62" name="Freeform 1597">
              <a:extLst>
                <a:ext uri="{FF2B5EF4-FFF2-40B4-BE49-F238E27FC236}">
                  <a16:creationId xmlns:a16="http://schemas.microsoft.com/office/drawing/2014/main" id="{5A6053AE-40E5-4009-95F2-6BADB5A87A62}"/>
                </a:ext>
              </a:extLst>
            </p:cNvPr>
            <p:cNvSpPr/>
            <p:nvPr/>
          </p:nvSpPr>
          <p:spPr bwMode="auto">
            <a:xfrm>
              <a:off x="3086791" y="2408040"/>
              <a:ext cx="237514" cy="402927"/>
            </a:xfrm>
            <a:custGeom>
              <a:avLst/>
              <a:gdLst>
                <a:gd name="T0" fmla="*/ 242 w 242"/>
                <a:gd name="T1" fmla="*/ 0 h 410"/>
                <a:gd name="T2" fmla="*/ 103 w 242"/>
                <a:gd name="T3" fmla="*/ 136 h 410"/>
                <a:gd name="T4" fmla="*/ 0 w 242"/>
                <a:gd name="T5" fmla="*/ 410 h 410"/>
                <a:gd name="T6" fmla="*/ 166 w 242"/>
                <a:gd name="T7" fmla="*/ 400 h 410"/>
                <a:gd name="T8" fmla="*/ 220 w 242"/>
                <a:gd name="T9" fmla="*/ 372 h 410"/>
                <a:gd name="T10" fmla="*/ 242 w 242"/>
                <a:gd name="T11" fmla="*/ 0 h 410"/>
              </a:gdLst>
              <a:ahLst/>
              <a:cxnLst>
                <a:cxn ang="0">
                  <a:pos x="T0" y="T1"/>
                </a:cxn>
                <a:cxn ang="0">
                  <a:pos x="T2" y="T3"/>
                </a:cxn>
                <a:cxn ang="0">
                  <a:pos x="T4" y="T5"/>
                </a:cxn>
                <a:cxn ang="0">
                  <a:pos x="T6" y="T7"/>
                </a:cxn>
                <a:cxn ang="0">
                  <a:pos x="T8" y="T9"/>
                </a:cxn>
                <a:cxn ang="0">
                  <a:pos x="T10" y="T11"/>
                </a:cxn>
              </a:cxnLst>
              <a:rect l="0" t="0" r="r" b="b"/>
              <a:pathLst>
                <a:path w="241" h="410">
                  <a:moveTo>
                    <a:pt x="242" y="0"/>
                  </a:moveTo>
                  <a:cubicBezTo>
                    <a:pt x="103" y="136"/>
                    <a:pt x="103" y="136"/>
                    <a:pt x="103" y="136"/>
                  </a:cubicBezTo>
                  <a:cubicBezTo>
                    <a:pt x="0" y="410"/>
                    <a:pt x="0" y="410"/>
                    <a:pt x="0" y="410"/>
                  </a:cubicBezTo>
                  <a:cubicBezTo>
                    <a:pt x="166" y="400"/>
                    <a:pt x="166" y="400"/>
                    <a:pt x="166" y="400"/>
                  </a:cubicBezTo>
                  <a:cubicBezTo>
                    <a:pt x="166" y="400"/>
                    <a:pt x="204" y="398"/>
                    <a:pt x="220" y="372"/>
                  </a:cubicBezTo>
                  <a:cubicBezTo>
                    <a:pt x="237" y="346"/>
                    <a:pt x="242" y="0"/>
                    <a:pt x="242" y="0"/>
                  </a:cubicBezTo>
                  <a:close/>
                </a:path>
              </a:pathLst>
            </a:custGeom>
            <a:solidFill>
              <a:srgbClr val="F2BF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3" name="Freeform 1598">
              <a:extLst>
                <a:ext uri="{FF2B5EF4-FFF2-40B4-BE49-F238E27FC236}">
                  <a16:creationId xmlns:a16="http://schemas.microsoft.com/office/drawing/2014/main" id="{69474A17-4007-4734-9B78-C676DB488961}"/>
                </a:ext>
              </a:extLst>
            </p:cNvPr>
            <p:cNvSpPr/>
            <p:nvPr/>
          </p:nvSpPr>
          <p:spPr bwMode="auto">
            <a:xfrm>
              <a:off x="3273409" y="2047526"/>
              <a:ext cx="831300" cy="1060331"/>
            </a:xfrm>
            <a:custGeom>
              <a:avLst/>
              <a:gdLst>
                <a:gd name="T0" fmla="*/ 16 w 841"/>
                <a:gd name="T1" fmla="*/ 1068 h 1068"/>
                <a:gd name="T2" fmla="*/ 0 w 841"/>
                <a:gd name="T3" fmla="*/ 1052 h 1068"/>
                <a:gd name="T4" fmla="*/ 0 w 841"/>
                <a:gd name="T5" fmla="*/ 16 h 1068"/>
                <a:gd name="T6" fmla="*/ 16 w 841"/>
                <a:gd name="T7" fmla="*/ 0 h 1068"/>
                <a:gd name="T8" fmla="*/ 825 w 841"/>
                <a:gd name="T9" fmla="*/ 0 h 1068"/>
                <a:gd name="T10" fmla="*/ 841 w 841"/>
                <a:gd name="T11" fmla="*/ 16 h 1068"/>
                <a:gd name="T12" fmla="*/ 841 w 841"/>
                <a:gd name="T13" fmla="*/ 1052 h 1068"/>
                <a:gd name="T14" fmla="*/ 825 w 841"/>
                <a:gd name="T15" fmla="*/ 1068 h 1068"/>
                <a:gd name="T16" fmla="*/ 16 w 841"/>
                <a:gd name="T17" fmla="*/ 1068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1" h="1068">
                  <a:moveTo>
                    <a:pt x="16" y="1068"/>
                  </a:moveTo>
                  <a:cubicBezTo>
                    <a:pt x="7" y="1068"/>
                    <a:pt x="0" y="1061"/>
                    <a:pt x="0" y="1052"/>
                  </a:cubicBezTo>
                  <a:cubicBezTo>
                    <a:pt x="0" y="16"/>
                    <a:pt x="0" y="16"/>
                    <a:pt x="0" y="16"/>
                  </a:cubicBezTo>
                  <a:cubicBezTo>
                    <a:pt x="0" y="7"/>
                    <a:pt x="7" y="0"/>
                    <a:pt x="16" y="0"/>
                  </a:cubicBezTo>
                  <a:cubicBezTo>
                    <a:pt x="825" y="0"/>
                    <a:pt x="825" y="0"/>
                    <a:pt x="825" y="0"/>
                  </a:cubicBezTo>
                  <a:cubicBezTo>
                    <a:pt x="834" y="0"/>
                    <a:pt x="841" y="7"/>
                    <a:pt x="841" y="16"/>
                  </a:cubicBezTo>
                  <a:cubicBezTo>
                    <a:pt x="841" y="1052"/>
                    <a:pt x="841" y="1052"/>
                    <a:pt x="841" y="1052"/>
                  </a:cubicBezTo>
                  <a:cubicBezTo>
                    <a:pt x="841" y="1061"/>
                    <a:pt x="834" y="1068"/>
                    <a:pt x="825" y="1068"/>
                  </a:cubicBezTo>
                  <a:cubicBezTo>
                    <a:pt x="16" y="1068"/>
                    <a:pt x="16" y="1068"/>
                    <a:pt x="16" y="1068"/>
                  </a:cubicBezTo>
                </a:path>
              </a:pathLst>
            </a:custGeom>
            <a:solidFill>
              <a:srgbClr val="69A2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4" name="Rectangle 1599">
              <a:extLst>
                <a:ext uri="{FF2B5EF4-FFF2-40B4-BE49-F238E27FC236}">
                  <a16:creationId xmlns:a16="http://schemas.microsoft.com/office/drawing/2014/main" id="{FFB6060B-F611-4587-BF07-DC9898EB7F05}"/>
                </a:ext>
              </a:extLst>
            </p:cNvPr>
            <p:cNvSpPr>
              <a:spLocks noChangeArrowheads="1"/>
            </p:cNvSpPr>
            <p:nvPr/>
          </p:nvSpPr>
          <p:spPr bwMode="auto">
            <a:xfrm>
              <a:off x="3337027" y="2085699"/>
              <a:ext cx="729508" cy="967022"/>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5" name="Rectangle 1600">
              <a:extLst>
                <a:ext uri="{FF2B5EF4-FFF2-40B4-BE49-F238E27FC236}">
                  <a16:creationId xmlns:a16="http://schemas.microsoft.com/office/drawing/2014/main" id="{E5E392AA-7A42-4FA2-A332-F87B32B0F8E3}"/>
                </a:ext>
              </a:extLst>
            </p:cNvPr>
            <p:cNvSpPr>
              <a:spLocks noChangeArrowheads="1"/>
            </p:cNvSpPr>
            <p:nvPr/>
          </p:nvSpPr>
          <p:spPr bwMode="auto">
            <a:xfrm>
              <a:off x="3337027" y="2085699"/>
              <a:ext cx="729508" cy="9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6" name="Freeform 1601">
              <a:extLst>
                <a:ext uri="{FF2B5EF4-FFF2-40B4-BE49-F238E27FC236}">
                  <a16:creationId xmlns:a16="http://schemas.microsoft.com/office/drawing/2014/main" id="{9D4E2280-0049-446A-8C55-5A47876A3D43}"/>
                </a:ext>
              </a:extLst>
            </p:cNvPr>
            <p:cNvSpPr/>
            <p:nvPr/>
          </p:nvSpPr>
          <p:spPr bwMode="auto">
            <a:xfrm>
              <a:off x="2997721" y="2760068"/>
              <a:ext cx="267205" cy="262962"/>
            </a:xfrm>
            <a:custGeom>
              <a:avLst/>
              <a:gdLst>
                <a:gd name="T0" fmla="*/ 25 w 63"/>
                <a:gd name="T1" fmla="*/ 1 h 62"/>
                <a:gd name="T2" fmla="*/ 0 w 63"/>
                <a:gd name="T3" fmla="*/ 62 h 62"/>
                <a:gd name="T4" fmla="*/ 43 w 63"/>
                <a:gd name="T5" fmla="*/ 62 h 62"/>
                <a:gd name="T6" fmla="*/ 63 w 63"/>
                <a:gd name="T7" fmla="*/ 10 h 62"/>
                <a:gd name="T8" fmla="*/ 26 w 63"/>
                <a:gd name="T9" fmla="*/ 0 h 62"/>
                <a:gd name="T10" fmla="*/ 25 w 63"/>
                <a:gd name="T11" fmla="*/ 1 h 62"/>
              </a:gdLst>
              <a:ahLst/>
              <a:cxnLst>
                <a:cxn ang="0">
                  <a:pos x="T0" y="T1"/>
                </a:cxn>
                <a:cxn ang="0">
                  <a:pos x="T2" y="T3"/>
                </a:cxn>
                <a:cxn ang="0">
                  <a:pos x="T4" y="T5"/>
                </a:cxn>
                <a:cxn ang="0">
                  <a:pos x="T6" y="T7"/>
                </a:cxn>
                <a:cxn ang="0">
                  <a:pos x="T8" y="T9"/>
                </a:cxn>
                <a:cxn ang="0">
                  <a:pos x="T10" y="T11"/>
                </a:cxn>
              </a:cxnLst>
              <a:rect l="0" t="0" r="r" b="b"/>
              <a:pathLst>
                <a:path w="62" h="62">
                  <a:moveTo>
                    <a:pt x="25" y="1"/>
                  </a:moveTo>
                  <a:lnTo>
                    <a:pt x="0" y="62"/>
                  </a:lnTo>
                  <a:lnTo>
                    <a:pt x="43" y="62"/>
                  </a:lnTo>
                  <a:lnTo>
                    <a:pt x="63" y="10"/>
                  </a:lnTo>
                  <a:lnTo>
                    <a:pt x="26" y="0"/>
                  </a:lnTo>
                  <a:lnTo>
                    <a:pt x="25" y="1"/>
                  </a:lnTo>
                  <a:close/>
                </a:path>
              </a:pathLst>
            </a:custGeom>
            <a:solidFill>
              <a:srgbClr val="F2BF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7" name="Freeform 1602">
              <a:extLst>
                <a:ext uri="{FF2B5EF4-FFF2-40B4-BE49-F238E27FC236}">
                  <a16:creationId xmlns:a16="http://schemas.microsoft.com/office/drawing/2014/main" id="{9E2FD202-15C7-475F-A211-85B5C54BA796}"/>
                </a:ext>
              </a:extLst>
            </p:cNvPr>
            <p:cNvSpPr/>
            <p:nvPr/>
          </p:nvSpPr>
          <p:spPr bwMode="auto">
            <a:xfrm>
              <a:off x="2997721" y="2760068"/>
              <a:ext cx="267205" cy="262962"/>
            </a:xfrm>
            <a:custGeom>
              <a:avLst/>
              <a:gdLst>
                <a:gd name="T0" fmla="*/ 25 w 63"/>
                <a:gd name="T1" fmla="*/ 1 h 62"/>
                <a:gd name="T2" fmla="*/ 0 w 63"/>
                <a:gd name="T3" fmla="*/ 62 h 62"/>
                <a:gd name="T4" fmla="*/ 43 w 63"/>
                <a:gd name="T5" fmla="*/ 62 h 62"/>
                <a:gd name="T6" fmla="*/ 63 w 63"/>
                <a:gd name="T7" fmla="*/ 10 h 62"/>
                <a:gd name="T8" fmla="*/ 26 w 63"/>
                <a:gd name="T9" fmla="*/ 0 h 62"/>
              </a:gdLst>
              <a:ahLst/>
              <a:cxnLst>
                <a:cxn ang="0">
                  <a:pos x="T0" y="T1"/>
                </a:cxn>
                <a:cxn ang="0">
                  <a:pos x="T2" y="T3"/>
                </a:cxn>
                <a:cxn ang="0">
                  <a:pos x="T4" y="T5"/>
                </a:cxn>
                <a:cxn ang="0">
                  <a:pos x="T6" y="T7"/>
                </a:cxn>
                <a:cxn ang="0">
                  <a:pos x="T8" y="T9"/>
                </a:cxn>
              </a:cxnLst>
              <a:rect l="0" t="0" r="r" b="b"/>
              <a:pathLst>
                <a:path w="62" h="62">
                  <a:moveTo>
                    <a:pt x="25" y="1"/>
                  </a:moveTo>
                  <a:lnTo>
                    <a:pt x="0" y="62"/>
                  </a:lnTo>
                  <a:lnTo>
                    <a:pt x="43" y="62"/>
                  </a:lnTo>
                  <a:lnTo>
                    <a:pt x="63" y="10"/>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8" name="Rectangle 1603">
              <a:extLst>
                <a:ext uri="{FF2B5EF4-FFF2-40B4-BE49-F238E27FC236}">
                  <a16:creationId xmlns:a16="http://schemas.microsoft.com/office/drawing/2014/main" id="{93E62D29-5C9A-48FC-884C-605A57F8E501}"/>
                </a:ext>
              </a:extLst>
            </p:cNvPr>
            <p:cNvSpPr>
              <a:spLocks noChangeArrowheads="1"/>
            </p:cNvSpPr>
            <p:nvPr/>
          </p:nvSpPr>
          <p:spPr bwMode="auto">
            <a:xfrm>
              <a:off x="3324305" y="2102664"/>
              <a:ext cx="729508" cy="9500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9" name="Rectangle 1604">
              <a:extLst>
                <a:ext uri="{FF2B5EF4-FFF2-40B4-BE49-F238E27FC236}">
                  <a16:creationId xmlns:a16="http://schemas.microsoft.com/office/drawing/2014/main" id="{597A27BD-04FE-4F8D-96D4-F517E45AFDA1}"/>
                </a:ext>
              </a:extLst>
            </p:cNvPr>
            <p:cNvSpPr>
              <a:spLocks noChangeArrowheads="1"/>
            </p:cNvSpPr>
            <p:nvPr/>
          </p:nvSpPr>
          <p:spPr bwMode="auto">
            <a:xfrm>
              <a:off x="3324305" y="2102664"/>
              <a:ext cx="729508" cy="95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0" name="Rectangle 1605">
              <a:extLst>
                <a:ext uri="{FF2B5EF4-FFF2-40B4-BE49-F238E27FC236}">
                  <a16:creationId xmlns:a16="http://schemas.microsoft.com/office/drawing/2014/main" id="{63FAEE43-9644-4C04-A227-93C11AD05B71}"/>
                </a:ext>
              </a:extLst>
            </p:cNvPr>
            <p:cNvSpPr>
              <a:spLocks noChangeArrowheads="1"/>
            </p:cNvSpPr>
            <p:nvPr/>
          </p:nvSpPr>
          <p:spPr bwMode="auto">
            <a:xfrm>
              <a:off x="3532128" y="2047526"/>
              <a:ext cx="313858" cy="76344"/>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1" name="Rectangle 1606">
              <a:extLst>
                <a:ext uri="{FF2B5EF4-FFF2-40B4-BE49-F238E27FC236}">
                  <a16:creationId xmlns:a16="http://schemas.microsoft.com/office/drawing/2014/main" id="{4D768F15-FA01-45A1-8796-9DE8EF5AA7F5}"/>
                </a:ext>
              </a:extLst>
            </p:cNvPr>
            <p:cNvSpPr>
              <a:spLocks noChangeArrowheads="1"/>
            </p:cNvSpPr>
            <p:nvPr/>
          </p:nvSpPr>
          <p:spPr bwMode="auto">
            <a:xfrm>
              <a:off x="3502440" y="2263835"/>
              <a:ext cx="491994" cy="110274"/>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2" name="Rectangle 1607">
              <a:extLst>
                <a:ext uri="{FF2B5EF4-FFF2-40B4-BE49-F238E27FC236}">
                  <a16:creationId xmlns:a16="http://schemas.microsoft.com/office/drawing/2014/main" id="{A99992BE-37F5-404B-8E09-79F35332F71B}"/>
                </a:ext>
              </a:extLst>
            </p:cNvPr>
            <p:cNvSpPr>
              <a:spLocks noChangeArrowheads="1"/>
            </p:cNvSpPr>
            <p:nvPr/>
          </p:nvSpPr>
          <p:spPr bwMode="auto">
            <a:xfrm>
              <a:off x="3366718" y="2263835"/>
              <a:ext cx="110274" cy="110274"/>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3" name="Rectangle 1608">
              <a:extLst>
                <a:ext uri="{FF2B5EF4-FFF2-40B4-BE49-F238E27FC236}">
                  <a16:creationId xmlns:a16="http://schemas.microsoft.com/office/drawing/2014/main" id="{9411DA53-603E-42B4-9F34-B418D5ADD6CE}"/>
                </a:ext>
              </a:extLst>
            </p:cNvPr>
            <p:cNvSpPr>
              <a:spLocks noChangeArrowheads="1"/>
            </p:cNvSpPr>
            <p:nvPr/>
          </p:nvSpPr>
          <p:spPr bwMode="auto">
            <a:xfrm>
              <a:off x="3502440" y="2399557"/>
              <a:ext cx="491994" cy="110274"/>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4" name="Rectangle 1609">
              <a:extLst>
                <a:ext uri="{FF2B5EF4-FFF2-40B4-BE49-F238E27FC236}">
                  <a16:creationId xmlns:a16="http://schemas.microsoft.com/office/drawing/2014/main" id="{CA0C3770-5A28-4197-A339-0584EA7A3A61}"/>
                </a:ext>
              </a:extLst>
            </p:cNvPr>
            <p:cNvSpPr>
              <a:spLocks noChangeArrowheads="1"/>
            </p:cNvSpPr>
            <p:nvPr/>
          </p:nvSpPr>
          <p:spPr bwMode="auto">
            <a:xfrm>
              <a:off x="3366718" y="2399557"/>
              <a:ext cx="110274" cy="110274"/>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5" name="Rectangle 1610">
              <a:extLst>
                <a:ext uri="{FF2B5EF4-FFF2-40B4-BE49-F238E27FC236}">
                  <a16:creationId xmlns:a16="http://schemas.microsoft.com/office/drawing/2014/main" id="{D000B71F-F270-432B-872F-2362B8753EF0}"/>
                </a:ext>
              </a:extLst>
            </p:cNvPr>
            <p:cNvSpPr>
              <a:spLocks noChangeArrowheads="1"/>
            </p:cNvSpPr>
            <p:nvPr/>
          </p:nvSpPr>
          <p:spPr bwMode="auto">
            <a:xfrm>
              <a:off x="3502440" y="2535279"/>
              <a:ext cx="491994" cy="110274"/>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6" name="Rectangle 1611">
              <a:extLst>
                <a:ext uri="{FF2B5EF4-FFF2-40B4-BE49-F238E27FC236}">
                  <a16:creationId xmlns:a16="http://schemas.microsoft.com/office/drawing/2014/main" id="{ADD3DBD1-23B4-44A8-A723-07E7A4708FB3}"/>
                </a:ext>
              </a:extLst>
            </p:cNvPr>
            <p:cNvSpPr>
              <a:spLocks noChangeArrowheads="1"/>
            </p:cNvSpPr>
            <p:nvPr/>
          </p:nvSpPr>
          <p:spPr bwMode="auto">
            <a:xfrm>
              <a:off x="3366718" y="2535279"/>
              <a:ext cx="110274" cy="110274"/>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7" name="Rectangle 1613">
              <a:extLst>
                <a:ext uri="{FF2B5EF4-FFF2-40B4-BE49-F238E27FC236}">
                  <a16:creationId xmlns:a16="http://schemas.microsoft.com/office/drawing/2014/main" id="{1DE6BFED-1698-4CF3-8E59-B465D694DD3A}"/>
                </a:ext>
              </a:extLst>
            </p:cNvPr>
            <p:cNvSpPr>
              <a:spLocks noChangeArrowheads="1"/>
            </p:cNvSpPr>
            <p:nvPr/>
          </p:nvSpPr>
          <p:spPr bwMode="auto">
            <a:xfrm>
              <a:off x="3502440" y="2670999"/>
              <a:ext cx="491994" cy="106034"/>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8" name="Rectangle 1614">
              <a:extLst>
                <a:ext uri="{FF2B5EF4-FFF2-40B4-BE49-F238E27FC236}">
                  <a16:creationId xmlns:a16="http://schemas.microsoft.com/office/drawing/2014/main" id="{21FFA6D3-70A4-4EA5-A945-AB0C05D82070}"/>
                </a:ext>
              </a:extLst>
            </p:cNvPr>
            <p:cNvSpPr>
              <a:spLocks noChangeArrowheads="1"/>
            </p:cNvSpPr>
            <p:nvPr/>
          </p:nvSpPr>
          <p:spPr bwMode="auto">
            <a:xfrm>
              <a:off x="3502440" y="2670999"/>
              <a:ext cx="491994" cy="10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9" name="Rectangle 1615">
              <a:extLst>
                <a:ext uri="{FF2B5EF4-FFF2-40B4-BE49-F238E27FC236}">
                  <a16:creationId xmlns:a16="http://schemas.microsoft.com/office/drawing/2014/main" id="{5412201B-3E8F-42AF-8FC0-C7B3C5111D98}"/>
                </a:ext>
              </a:extLst>
            </p:cNvPr>
            <p:cNvSpPr>
              <a:spLocks noChangeArrowheads="1"/>
            </p:cNvSpPr>
            <p:nvPr/>
          </p:nvSpPr>
          <p:spPr bwMode="auto">
            <a:xfrm>
              <a:off x="3366718" y="2670999"/>
              <a:ext cx="110274" cy="106034"/>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0" name="Rectangle 1616">
              <a:extLst>
                <a:ext uri="{FF2B5EF4-FFF2-40B4-BE49-F238E27FC236}">
                  <a16:creationId xmlns:a16="http://schemas.microsoft.com/office/drawing/2014/main" id="{36A8E651-EB5D-49D3-B9F8-C996DD01F200}"/>
                </a:ext>
              </a:extLst>
            </p:cNvPr>
            <p:cNvSpPr>
              <a:spLocks noChangeArrowheads="1"/>
            </p:cNvSpPr>
            <p:nvPr/>
          </p:nvSpPr>
          <p:spPr bwMode="auto">
            <a:xfrm>
              <a:off x="3502440" y="2806722"/>
              <a:ext cx="491994" cy="110274"/>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1" name="Rectangle 1617">
              <a:extLst>
                <a:ext uri="{FF2B5EF4-FFF2-40B4-BE49-F238E27FC236}">
                  <a16:creationId xmlns:a16="http://schemas.microsoft.com/office/drawing/2014/main" id="{16D8E92D-3D59-4F83-9692-3FFAF6EF0809}"/>
                </a:ext>
              </a:extLst>
            </p:cNvPr>
            <p:cNvSpPr>
              <a:spLocks noChangeArrowheads="1"/>
            </p:cNvSpPr>
            <p:nvPr/>
          </p:nvSpPr>
          <p:spPr bwMode="auto">
            <a:xfrm>
              <a:off x="3366718" y="2806722"/>
              <a:ext cx="110274" cy="110274"/>
            </a:xfrm>
            <a:prstGeom prst="rect">
              <a:avLst/>
            </a:prstGeom>
            <a:solidFill>
              <a:srgbClr val="ECED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2" name="Freeform 1618">
              <a:extLst>
                <a:ext uri="{FF2B5EF4-FFF2-40B4-BE49-F238E27FC236}">
                  <a16:creationId xmlns:a16="http://schemas.microsoft.com/office/drawing/2014/main" id="{A2502C30-DD12-4533-AFBF-1F2AE09F30BD}"/>
                </a:ext>
              </a:extLst>
            </p:cNvPr>
            <p:cNvSpPr/>
            <p:nvPr/>
          </p:nvSpPr>
          <p:spPr bwMode="auto">
            <a:xfrm>
              <a:off x="3383683" y="2285040"/>
              <a:ext cx="80587" cy="59379"/>
            </a:xfrm>
            <a:custGeom>
              <a:avLst/>
              <a:gdLst>
                <a:gd name="T0" fmla="*/ 19 w 19"/>
                <a:gd name="T1" fmla="*/ 3 h 14"/>
                <a:gd name="T2" fmla="*/ 17 w 19"/>
                <a:gd name="T3" fmla="*/ 0 h 14"/>
                <a:gd name="T4" fmla="*/ 7 w 19"/>
                <a:gd name="T5" fmla="*/ 10 h 14"/>
                <a:gd name="T6" fmla="*/ 2 w 19"/>
                <a:gd name="T7" fmla="*/ 4 h 14"/>
                <a:gd name="T8" fmla="*/ 0 w 19"/>
                <a:gd name="T9" fmla="*/ 6 h 14"/>
                <a:gd name="T10" fmla="*/ 5 w 19"/>
                <a:gd name="T11" fmla="*/ 12 h 14"/>
                <a:gd name="T12" fmla="*/ 5 w 19"/>
                <a:gd name="T13" fmla="*/ 12 h 14"/>
                <a:gd name="T14" fmla="*/ 7 w 19"/>
                <a:gd name="T15" fmla="*/ 14 h 14"/>
                <a:gd name="T16" fmla="*/ 7 w 19"/>
                <a:gd name="T17" fmla="*/ 14 h 14"/>
                <a:gd name="T18" fmla="*/ 8 w 19"/>
                <a:gd name="T19" fmla="*/ 14 h 14"/>
                <a:gd name="T20" fmla="*/ 10 w 19"/>
                <a:gd name="T21" fmla="*/ 12 h 14"/>
                <a:gd name="T22" fmla="*/ 10 w 19"/>
                <a:gd name="T23" fmla="*/ 12 h 14"/>
                <a:gd name="T24" fmla="*/ 19 w 19"/>
                <a:gd name="T2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4">
                  <a:moveTo>
                    <a:pt x="19" y="3"/>
                  </a:moveTo>
                  <a:lnTo>
                    <a:pt x="17" y="0"/>
                  </a:lnTo>
                  <a:lnTo>
                    <a:pt x="7" y="10"/>
                  </a:lnTo>
                  <a:lnTo>
                    <a:pt x="2" y="4"/>
                  </a:lnTo>
                  <a:lnTo>
                    <a:pt x="0" y="6"/>
                  </a:lnTo>
                  <a:lnTo>
                    <a:pt x="5" y="12"/>
                  </a:lnTo>
                  <a:lnTo>
                    <a:pt x="5" y="12"/>
                  </a:lnTo>
                  <a:lnTo>
                    <a:pt x="7" y="14"/>
                  </a:lnTo>
                  <a:lnTo>
                    <a:pt x="7" y="14"/>
                  </a:lnTo>
                  <a:lnTo>
                    <a:pt x="8" y="14"/>
                  </a:lnTo>
                  <a:lnTo>
                    <a:pt x="10" y="12"/>
                  </a:lnTo>
                  <a:lnTo>
                    <a:pt x="10" y="12"/>
                  </a:lnTo>
                  <a:lnTo>
                    <a:pt x="19" y="3"/>
                  </a:lnTo>
                  <a:close/>
                </a:path>
              </a:pathLst>
            </a:custGeom>
            <a:solidFill>
              <a:srgbClr val="77B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3" name="Freeform 1619">
              <a:extLst>
                <a:ext uri="{FF2B5EF4-FFF2-40B4-BE49-F238E27FC236}">
                  <a16:creationId xmlns:a16="http://schemas.microsoft.com/office/drawing/2014/main" id="{EA6FA61F-0D56-4733-ABF8-43B2E7DE3518}"/>
                </a:ext>
              </a:extLst>
            </p:cNvPr>
            <p:cNvSpPr/>
            <p:nvPr/>
          </p:nvSpPr>
          <p:spPr bwMode="auto">
            <a:xfrm>
              <a:off x="3383683" y="2429245"/>
              <a:ext cx="80587" cy="55139"/>
            </a:xfrm>
            <a:custGeom>
              <a:avLst/>
              <a:gdLst>
                <a:gd name="T0" fmla="*/ 19 w 19"/>
                <a:gd name="T1" fmla="*/ 2 h 13"/>
                <a:gd name="T2" fmla="*/ 17 w 19"/>
                <a:gd name="T3" fmla="*/ 0 h 13"/>
                <a:gd name="T4" fmla="*/ 7 w 19"/>
                <a:gd name="T5" fmla="*/ 9 h 13"/>
                <a:gd name="T6" fmla="*/ 2 w 19"/>
                <a:gd name="T7" fmla="*/ 4 h 13"/>
                <a:gd name="T8" fmla="*/ 0 w 19"/>
                <a:gd name="T9" fmla="*/ 6 h 13"/>
                <a:gd name="T10" fmla="*/ 5 w 19"/>
                <a:gd name="T11" fmla="*/ 11 h 13"/>
                <a:gd name="T12" fmla="*/ 5 w 19"/>
                <a:gd name="T13" fmla="*/ 11 h 13"/>
                <a:gd name="T14" fmla="*/ 7 w 19"/>
                <a:gd name="T15" fmla="*/ 13 h 13"/>
                <a:gd name="T16" fmla="*/ 7 w 19"/>
                <a:gd name="T17" fmla="*/ 13 h 13"/>
                <a:gd name="T18" fmla="*/ 8 w 19"/>
                <a:gd name="T19" fmla="*/ 13 h 13"/>
                <a:gd name="T20" fmla="*/ 10 w 19"/>
                <a:gd name="T21" fmla="*/ 11 h 13"/>
                <a:gd name="T22" fmla="*/ 10 w 19"/>
                <a:gd name="T23" fmla="*/ 11 h 13"/>
                <a:gd name="T24" fmla="*/ 19 w 19"/>
                <a:gd name="T25"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3">
                  <a:moveTo>
                    <a:pt x="19" y="2"/>
                  </a:moveTo>
                  <a:lnTo>
                    <a:pt x="17" y="0"/>
                  </a:lnTo>
                  <a:lnTo>
                    <a:pt x="7" y="9"/>
                  </a:lnTo>
                  <a:lnTo>
                    <a:pt x="2" y="4"/>
                  </a:lnTo>
                  <a:lnTo>
                    <a:pt x="0" y="6"/>
                  </a:lnTo>
                  <a:lnTo>
                    <a:pt x="5" y="11"/>
                  </a:lnTo>
                  <a:lnTo>
                    <a:pt x="5" y="11"/>
                  </a:lnTo>
                  <a:lnTo>
                    <a:pt x="7" y="13"/>
                  </a:lnTo>
                  <a:lnTo>
                    <a:pt x="7" y="13"/>
                  </a:lnTo>
                  <a:lnTo>
                    <a:pt x="8" y="13"/>
                  </a:lnTo>
                  <a:lnTo>
                    <a:pt x="10" y="11"/>
                  </a:lnTo>
                  <a:lnTo>
                    <a:pt x="10" y="11"/>
                  </a:lnTo>
                  <a:lnTo>
                    <a:pt x="19" y="2"/>
                  </a:lnTo>
                  <a:close/>
                </a:path>
              </a:pathLst>
            </a:custGeom>
            <a:solidFill>
              <a:srgbClr val="77B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4" name="Freeform 1620">
              <a:extLst>
                <a:ext uri="{FF2B5EF4-FFF2-40B4-BE49-F238E27FC236}">
                  <a16:creationId xmlns:a16="http://schemas.microsoft.com/office/drawing/2014/main" id="{4BAA5926-FFAA-4F2E-A478-E4927D1A512F}"/>
                </a:ext>
              </a:extLst>
            </p:cNvPr>
            <p:cNvSpPr/>
            <p:nvPr/>
          </p:nvSpPr>
          <p:spPr bwMode="auto">
            <a:xfrm>
              <a:off x="3383683" y="2560725"/>
              <a:ext cx="80587" cy="55139"/>
            </a:xfrm>
            <a:custGeom>
              <a:avLst/>
              <a:gdLst>
                <a:gd name="T0" fmla="*/ 19 w 19"/>
                <a:gd name="T1" fmla="*/ 2 h 13"/>
                <a:gd name="T2" fmla="*/ 17 w 19"/>
                <a:gd name="T3" fmla="*/ 0 h 13"/>
                <a:gd name="T4" fmla="*/ 7 w 19"/>
                <a:gd name="T5" fmla="*/ 9 h 13"/>
                <a:gd name="T6" fmla="*/ 2 w 19"/>
                <a:gd name="T7" fmla="*/ 4 h 13"/>
                <a:gd name="T8" fmla="*/ 0 w 19"/>
                <a:gd name="T9" fmla="*/ 6 h 13"/>
                <a:gd name="T10" fmla="*/ 5 w 19"/>
                <a:gd name="T11" fmla="*/ 11 h 13"/>
                <a:gd name="T12" fmla="*/ 5 w 19"/>
                <a:gd name="T13" fmla="*/ 11 h 13"/>
                <a:gd name="T14" fmla="*/ 7 w 19"/>
                <a:gd name="T15" fmla="*/ 13 h 13"/>
                <a:gd name="T16" fmla="*/ 7 w 19"/>
                <a:gd name="T17" fmla="*/ 13 h 13"/>
                <a:gd name="T18" fmla="*/ 8 w 19"/>
                <a:gd name="T19" fmla="*/ 13 h 13"/>
                <a:gd name="T20" fmla="*/ 10 w 19"/>
                <a:gd name="T21" fmla="*/ 11 h 13"/>
                <a:gd name="T22" fmla="*/ 10 w 19"/>
                <a:gd name="T23" fmla="*/ 11 h 13"/>
                <a:gd name="T24" fmla="*/ 19 w 19"/>
                <a:gd name="T25"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3">
                  <a:moveTo>
                    <a:pt x="19" y="2"/>
                  </a:moveTo>
                  <a:lnTo>
                    <a:pt x="17" y="0"/>
                  </a:lnTo>
                  <a:lnTo>
                    <a:pt x="7" y="9"/>
                  </a:lnTo>
                  <a:lnTo>
                    <a:pt x="2" y="4"/>
                  </a:lnTo>
                  <a:lnTo>
                    <a:pt x="0" y="6"/>
                  </a:lnTo>
                  <a:lnTo>
                    <a:pt x="5" y="11"/>
                  </a:lnTo>
                  <a:lnTo>
                    <a:pt x="5" y="11"/>
                  </a:lnTo>
                  <a:lnTo>
                    <a:pt x="7" y="13"/>
                  </a:lnTo>
                  <a:lnTo>
                    <a:pt x="7" y="13"/>
                  </a:lnTo>
                  <a:lnTo>
                    <a:pt x="8" y="13"/>
                  </a:lnTo>
                  <a:lnTo>
                    <a:pt x="10" y="11"/>
                  </a:lnTo>
                  <a:lnTo>
                    <a:pt x="10" y="11"/>
                  </a:lnTo>
                  <a:lnTo>
                    <a:pt x="19" y="2"/>
                  </a:lnTo>
                  <a:close/>
                </a:path>
              </a:pathLst>
            </a:custGeom>
            <a:solidFill>
              <a:srgbClr val="77B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5" name="Freeform 1621">
              <a:extLst>
                <a:ext uri="{FF2B5EF4-FFF2-40B4-BE49-F238E27FC236}">
                  <a16:creationId xmlns:a16="http://schemas.microsoft.com/office/drawing/2014/main" id="{67E170DA-5C45-4524-830E-206C13822407}"/>
                </a:ext>
              </a:extLst>
            </p:cNvPr>
            <p:cNvSpPr/>
            <p:nvPr/>
          </p:nvSpPr>
          <p:spPr bwMode="auto">
            <a:xfrm>
              <a:off x="3396406" y="2696447"/>
              <a:ext cx="59379" cy="55139"/>
            </a:xfrm>
            <a:custGeom>
              <a:avLst/>
              <a:gdLst>
                <a:gd name="T0" fmla="*/ 12 w 14"/>
                <a:gd name="T1" fmla="*/ 9 h 13"/>
                <a:gd name="T2" fmla="*/ 9 w 14"/>
                <a:gd name="T3" fmla="*/ 7 h 13"/>
                <a:gd name="T4" fmla="*/ 14 w 14"/>
                <a:gd name="T5" fmla="*/ 2 h 13"/>
                <a:gd name="T6" fmla="*/ 12 w 14"/>
                <a:gd name="T7" fmla="*/ 0 h 13"/>
                <a:gd name="T8" fmla="*/ 7 w 14"/>
                <a:gd name="T9" fmla="*/ 5 h 13"/>
                <a:gd name="T10" fmla="*/ 2 w 14"/>
                <a:gd name="T11" fmla="*/ 0 h 13"/>
                <a:gd name="T12" fmla="*/ 0 w 14"/>
                <a:gd name="T13" fmla="*/ 2 h 13"/>
                <a:gd name="T14" fmla="*/ 5 w 14"/>
                <a:gd name="T15" fmla="*/ 7 h 13"/>
                <a:gd name="T16" fmla="*/ 2 w 14"/>
                <a:gd name="T17" fmla="*/ 9 h 13"/>
                <a:gd name="T18" fmla="*/ 0 w 14"/>
                <a:gd name="T19" fmla="*/ 11 h 13"/>
                <a:gd name="T20" fmla="*/ 0 w 14"/>
                <a:gd name="T21" fmla="*/ 11 h 13"/>
                <a:gd name="T22" fmla="*/ 2 w 14"/>
                <a:gd name="T23" fmla="*/ 13 h 13"/>
                <a:gd name="T24" fmla="*/ 2 w 14"/>
                <a:gd name="T25" fmla="*/ 13 h 13"/>
                <a:gd name="T26" fmla="*/ 2 w 14"/>
                <a:gd name="T27" fmla="*/ 13 h 13"/>
                <a:gd name="T28" fmla="*/ 4 w 14"/>
                <a:gd name="T29" fmla="*/ 11 h 13"/>
                <a:gd name="T30" fmla="*/ 4 w 14"/>
                <a:gd name="T31" fmla="*/ 11 h 13"/>
                <a:gd name="T32" fmla="*/ 7 w 14"/>
                <a:gd name="T33" fmla="*/ 9 h 13"/>
                <a:gd name="T34" fmla="*/ 10 w 14"/>
                <a:gd name="T35" fmla="*/ 11 h 13"/>
                <a:gd name="T36" fmla="*/ 9 w 14"/>
                <a:gd name="T37" fmla="*/ 11 h 13"/>
                <a:gd name="T38" fmla="*/ 12 w 14"/>
                <a:gd name="T39" fmla="*/ 13 h 13"/>
                <a:gd name="T40" fmla="*/ 12 w 14"/>
                <a:gd name="T41" fmla="*/ 13 h 13"/>
                <a:gd name="T42" fmla="*/ 12 w 14"/>
                <a:gd name="T43" fmla="*/ 13 h 13"/>
                <a:gd name="T44" fmla="*/ 14 w 14"/>
                <a:gd name="T45" fmla="*/ 11 h 13"/>
                <a:gd name="T46" fmla="*/ 14 w 14"/>
                <a:gd name="T47" fmla="*/ 11 h 13"/>
                <a:gd name="T48" fmla="*/ 12 w 14"/>
                <a:gd name="T49"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13">
                  <a:moveTo>
                    <a:pt x="12" y="9"/>
                  </a:moveTo>
                  <a:lnTo>
                    <a:pt x="9" y="7"/>
                  </a:lnTo>
                  <a:lnTo>
                    <a:pt x="14" y="2"/>
                  </a:lnTo>
                  <a:lnTo>
                    <a:pt x="12" y="0"/>
                  </a:lnTo>
                  <a:lnTo>
                    <a:pt x="7" y="5"/>
                  </a:lnTo>
                  <a:lnTo>
                    <a:pt x="2" y="0"/>
                  </a:lnTo>
                  <a:lnTo>
                    <a:pt x="0" y="2"/>
                  </a:lnTo>
                  <a:lnTo>
                    <a:pt x="5" y="7"/>
                  </a:lnTo>
                  <a:lnTo>
                    <a:pt x="2" y="9"/>
                  </a:lnTo>
                  <a:lnTo>
                    <a:pt x="0" y="11"/>
                  </a:lnTo>
                  <a:lnTo>
                    <a:pt x="0" y="11"/>
                  </a:lnTo>
                  <a:lnTo>
                    <a:pt x="2" y="13"/>
                  </a:lnTo>
                  <a:lnTo>
                    <a:pt x="2" y="13"/>
                  </a:lnTo>
                  <a:lnTo>
                    <a:pt x="2" y="13"/>
                  </a:lnTo>
                  <a:lnTo>
                    <a:pt x="4" y="11"/>
                  </a:lnTo>
                  <a:lnTo>
                    <a:pt x="4" y="11"/>
                  </a:lnTo>
                  <a:lnTo>
                    <a:pt x="7" y="9"/>
                  </a:lnTo>
                  <a:lnTo>
                    <a:pt x="10" y="11"/>
                  </a:lnTo>
                  <a:lnTo>
                    <a:pt x="9" y="11"/>
                  </a:lnTo>
                  <a:lnTo>
                    <a:pt x="12" y="13"/>
                  </a:lnTo>
                  <a:lnTo>
                    <a:pt x="12" y="13"/>
                  </a:lnTo>
                  <a:lnTo>
                    <a:pt x="12" y="13"/>
                  </a:lnTo>
                  <a:lnTo>
                    <a:pt x="14" y="11"/>
                  </a:lnTo>
                  <a:lnTo>
                    <a:pt x="14" y="11"/>
                  </a:lnTo>
                  <a:lnTo>
                    <a:pt x="12" y="9"/>
                  </a:lnTo>
                  <a:close/>
                </a:path>
              </a:pathLst>
            </a:custGeom>
            <a:solidFill>
              <a:srgbClr val="E94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6" name="Freeform 1622">
              <a:extLst>
                <a:ext uri="{FF2B5EF4-FFF2-40B4-BE49-F238E27FC236}">
                  <a16:creationId xmlns:a16="http://schemas.microsoft.com/office/drawing/2014/main" id="{2CF02574-F176-4659-AF56-FFDF3CA0F8FD}"/>
                </a:ext>
              </a:extLst>
            </p:cNvPr>
            <p:cNvSpPr/>
            <p:nvPr/>
          </p:nvSpPr>
          <p:spPr bwMode="auto">
            <a:xfrm>
              <a:off x="3396406" y="2832169"/>
              <a:ext cx="59379" cy="55139"/>
            </a:xfrm>
            <a:custGeom>
              <a:avLst/>
              <a:gdLst>
                <a:gd name="T0" fmla="*/ 12 w 14"/>
                <a:gd name="T1" fmla="*/ 9 h 13"/>
                <a:gd name="T2" fmla="*/ 9 w 14"/>
                <a:gd name="T3" fmla="*/ 6 h 13"/>
                <a:gd name="T4" fmla="*/ 14 w 14"/>
                <a:gd name="T5" fmla="*/ 2 h 13"/>
                <a:gd name="T6" fmla="*/ 12 w 14"/>
                <a:gd name="T7" fmla="*/ 0 h 13"/>
                <a:gd name="T8" fmla="*/ 7 w 14"/>
                <a:gd name="T9" fmla="*/ 4 h 13"/>
                <a:gd name="T10" fmla="*/ 2 w 14"/>
                <a:gd name="T11" fmla="*/ 0 h 13"/>
                <a:gd name="T12" fmla="*/ 0 w 14"/>
                <a:gd name="T13" fmla="*/ 2 h 13"/>
                <a:gd name="T14" fmla="*/ 5 w 14"/>
                <a:gd name="T15" fmla="*/ 6 h 13"/>
                <a:gd name="T16" fmla="*/ 2 w 14"/>
                <a:gd name="T17" fmla="*/ 9 h 13"/>
                <a:gd name="T18" fmla="*/ 0 w 14"/>
                <a:gd name="T19" fmla="*/ 11 h 13"/>
                <a:gd name="T20" fmla="*/ 0 w 14"/>
                <a:gd name="T21" fmla="*/ 11 h 13"/>
                <a:gd name="T22" fmla="*/ 2 w 14"/>
                <a:gd name="T23" fmla="*/ 13 h 13"/>
                <a:gd name="T24" fmla="*/ 2 w 14"/>
                <a:gd name="T25" fmla="*/ 13 h 13"/>
                <a:gd name="T26" fmla="*/ 2 w 14"/>
                <a:gd name="T27" fmla="*/ 13 h 13"/>
                <a:gd name="T28" fmla="*/ 4 w 14"/>
                <a:gd name="T29" fmla="*/ 11 h 13"/>
                <a:gd name="T30" fmla="*/ 4 w 14"/>
                <a:gd name="T31" fmla="*/ 11 h 13"/>
                <a:gd name="T32" fmla="*/ 7 w 14"/>
                <a:gd name="T33" fmla="*/ 9 h 13"/>
                <a:gd name="T34" fmla="*/ 10 w 14"/>
                <a:gd name="T35" fmla="*/ 11 h 13"/>
                <a:gd name="T36" fmla="*/ 9 w 14"/>
                <a:gd name="T37" fmla="*/ 11 h 13"/>
                <a:gd name="T38" fmla="*/ 12 w 14"/>
                <a:gd name="T39" fmla="*/ 13 h 13"/>
                <a:gd name="T40" fmla="*/ 12 w 14"/>
                <a:gd name="T41" fmla="*/ 13 h 13"/>
                <a:gd name="T42" fmla="*/ 12 w 14"/>
                <a:gd name="T43" fmla="*/ 13 h 13"/>
                <a:gd name="T44" fmla="*/ 14 w 14"/>
                <a:gd name="T45" fmla="*/ 11 h 13"/>
                <a:gd name="T46" fmla="*/ 14 w 14"/>
                <a:gd name="T47" fmla="*/ 11 h 13"/>
                <a:gd name="T48" fmla="*/ 12 w 14"/>
                <a:gd name="T49"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13">
                  <a:moveTo>
                    <a:pt x="12" y="9"/>
                  </a:moveTo>
                  <a:lnTo>
                    <a:pt x="9" y="6"/>
                  </a:lnTo>
                  <a:lnTo>
                    <a:pt x="14" y="2"/>
                  </a:lnTo>
                  <a:lnTo>
                    <a:pt x="12" y="0"/>
                  </a:lnTo>
                  <a:lnTo>
                    <a:pt x="7" y="4"/>
                  </a:lnTo>
                  <a:lnTo>
                    <a:pt x="2" y="0"/>
                  </a:lnTo>
                  <a:lnTo>
                    <a:pt x="0" y="2"/>
                  </a:lnTo>
                  <a:lnTo>
                    <a:pt x="5" y="6"/>
                  </a:lnTo>
                  <a:lnTo>
                    <a:pt x="2" y="9"/>
                  </a:lnTo>
                  <a:lnTo>
                    <a:pt x="0" y="11"/>
                  </a:lnTo>
                  <a:lnTo>
                    <a:pt x="0" y="11"/>
                  </a:lnTo>
                  <a:lnTo>
                    <a:pt x="2" y="13"/>
                  </a:lnTo>
                  <a:lnTo>
                    <a:pt x="2" y="13"/>
                  </a:lnTo>
                  <a:lnTo>
                    <a:pt x="2" y="13"/>
                  </a:lnTo>
                  <a:lnTo>
                    <a:pt x="4" y="11"/>
                  </a:lnTo>
                  <a:lnTo>
                    <a:pt x="4" y="11"/>
                  </a:lnTo>
                  <a:lnTo>
                    <a:pt x="7" y="9"/>
                  </a:lnTo>
                  <a:lnTo>
                    <a:pt x="10" y="11"/>
                  </a:lnTo>
                  <a:lnTo>
                    <a:pt x="9" y="11"/>
                  </a:lnTo>
                  <a:lnTo>
                    <a:pt x="12" y="13"/>
                  </a:lnTo>
                  <a:lnTo>
                    <a:pt x="12" y="13"/>
                  </a:lnTo>
                  <a:lnTo>
                    <a:pt x="12" y="13"/>
                  </a:lnTo>
                  <a:lnTo>
                    <a:pt x="14" y="11"/>
                  </a:lnTo>
                  <a:lnTo>
                    <a:pt x="14" y="11"/>
                  </a:lnTo>
                  <a:lnTo>
                    <a:pt x="12" y="9"/>
                  </a:lnTo>
                  <a:close/>
                </a:path>
              </a:pathLst>
            </a:custGeom>
            <a:solidFill>
              <a:srgbClr val="E94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7" name="Freeform 1623">
              <a:extLst>
                <a:ext uri="{FF2B5EF4-FFF2-40B4-BE49-F238E27FC236}">
                  <a16:creationId xmlns:a16="http://schemas.microsoft.com/office/drawing/2014/main" id="{8116B1BC-B9A3-48C1-9A7D-3ED0E689E89C}"/>
                </a:ext>
              </a:extLst>
            </p:cNvPr>
            <p:cNvSpPr/>
            <p:nvPr/>
          </p:nvSpPr>
          <p:spPr bwMode="auto">
            <a:xfrm>
              <a:off x="3086791" y="2484381"/>
              <a:ext cx="279928" cy="356271"/>
            </a:xfrm>
            <a:custGeom>
              <a:avLst/>
              <a:gdLst>
                <a:gd name="T0" fmla="*/ 185 w 282"/>
                <a:gd name="T1" fmla="*/ 211 h 356"/>
                <a:gd name="T2" fmla="*/ 239 w 282"/>
                <a:gd name="T3" fmla="*/ 103 h 356"/>
                <a:gd name="T4" fmla="*/ 239 w 282"/>
                <a:gd name="T5" fmla="*/ 0 h 356"/>
                <a:gd name="T6" fmla="*/ 124 w 282"/>
                <a:gd name="T7" fmla="*/ 137 h 356"/>
                <a:gd name="T8" fmla="*/ 0 w 282"/>
                <a:gd name="T9" fmla="*/ 318 h 356"/>
                <a:gd name="T10" fmla="*/ 185 w 282"/>
                <a:gd name="T11" fmla="*/ 211 h 356"/>
              </a:gdLst>
              <a:ahLst/>
              <a:cxnLst>
                <a:cxn ang="0">
                  <a:pos x="T0" y="T1"/>
                </a:cxn>
                <a:cxn ang="0">
                  <a:pos x="T2" y="T3"/>
                </a:cxn>
                <a:cxn ang="0">
                  <a:pos x="T4" y="T5"/>
                </a:cxn>
                <a:cxn ang="0">
                  <a:pos x="T6" y="T7"/>
                </a:cxn>
                <a:cxn ang="0">
                  <a:pos x="T8" y="T9"/>
                </a:cxn>
                <a:cxn ang="0">
                  <a:pos x="T10" y="T11"/>
                </a:cxn>
              </a:cxnLst>
              <a:rect l="0" t="0" r="r" b="b"/>
              <a:pathLst>
                <a:path w="282" h="356">
                  <a:moveTo>
                    <a:pt x="185" y="211"/>
                  </a:moveTo>
                  <a:cubicBezTo>
                    <a:pt x="185" y="211"/>
                    <a:pt x="196" y="190"/>
                    <a:pt x="239" y="103"/>
                  </a:cubicBezTo>
                  <a:cubicBezTo>
                    <a:pt x="282" y="17"/>
                    <a:pt x="239" y="0"/>
                    <a:pt x="239" y="0"/>
                  </a:cubicBezTo>
                  <a:cubicBezTo>
                    <a:pt x="124" y="137"/>
                    <a:pt x="124" y="137"/>
                    <a:pt x="124" y="137"/>
                  </a:cubicBezTo>
                  <a:cubicBezTo>
                    <a:pt x="0" y="318"/>
                    <a:pt x="0" y="318"/>
                    <a:pt x="0" y="318"/>
                  </a:cubicBezTo>
                  <a:cubicBezTo>
                    <a:pt x="0" y="318"/>
                    <a:pt x="185" y="356"/>
                    <a:pt x="185" y="211"/>
                  </a:cubicBezTo>
                  <a:close/>
                </a:path>
              </a:pathLst>
            </a:custGeom>
            <a:solidFill>
              <a:srgbClr val="FB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8" name="Freeform 1624">
              <a:extLst>
                <a:ext uri="{FF2B5EF4-FFF2-40B4-BE49-F238E27FC236}">
                  <a16:creationId xmlns:a16="http://schemas.microsoft.com/office/drawing/2014/main" id="{F95DD325-4C55-411B-854E-C584AE8C809C}"/>
                </a:ext>
              </a:extLst>
            </p:cNvPr>
            <p:cNvSpPr/>
            <p:nvPr/>
          </p:nvSpPr>
          <p:spPr bwMode="auto">
            <a:xfrm>
              <a:off x="2997721" y="2802482"/>
              <a:ext cx="173896" cy="220549"/>
            </a:xfrm>
            <a:custGeom>
              <a:avLst/>
              <a:gdLst>
                <a:gd name="T0" fmla="*/ 41 w 41"/>
                <a:gd name="T1" fmla="*/ 0 h 52"/>
                <a:gd name="T2" fmla="*/ 21 w 41"/>
                <a:gd name="T3" fmla="*/ 0 h 52"/>
                <a:gd name="T4" fmla="*/ 0 w 41"/>
                <a:gd name="T5" fmla="*/ 52 h 52"/>
                <a:gd name="T6" fmla="*/ 19 w 41"/>
                <a:gd name="T7" fmla="*/ 52 h 52"/>
                <a:gd name="T8" fmla="*/ 41 w 41"/>
                <a:gd name="T9" fmla="*/ 0 h 52"/>
              </a:gdLst>
              <a:ahLst/>
              <a:cxnLst>
                <a:cxn ang="0">
                  <a:pos x="T0" y="T1"/>
                </a:cxn>
                <a:cxn ang="0">
                  <a:pos x="T2" y="T3"/>
                </a:cxn>
                <a:cxn ang="0">
                  <a:pos x="T4" y="T5"/>
                </a:cxn>
                <a:cxn ang="0">
                  <a:pos x="T6" y="T7"/>
                </a:cxn>
                <a:cxn ang="0">
                  <a:pos x="T8" y="T9"/>
                </a:cxn>
              </a:cxnLst>
              <a:rect l="0" t="0" r="r" b="b"/>
              <a:pathLst>
                <a:path w="41" h="52">
                  <a:moveTo>
                    <a:pt x="41" y="0"/>
                  </a:moveTo>
                  <a:lnTo>
                    <a:pt x="21" y="0"/>
                  </a:lnTo>
                  <a:lnTo>
                    <a:pt x="0" y="52"/>
                  </a:lnTo>
                  <a:lnTo>
                    <a:pt x="19" y="52"/>
                  </a:lnTo>
                  <a:lnTo>
                    <a:pt x="41" y="0"/>
                  </a:lnTo>
                  <a:close/>
                </a:path>
              </a:pathLst>
            </a:custGeom>
            <a:solidFill>
              <a:srgbClr val="FB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9" name="Freeform 1625">
              <a:extLst>
                <a:ext uri="{FF2B5EF4-FFF2-40B4-BE49-F238E27FC236}">
                  <a16:creationId xmlns:a16="http://schemas.microsoft.com/office/drawing/2014/main" id="{FDAD79BD-0289-46D7-AB4E-A78ED1E5FA19}"/>
                </a:ext>
              </a:extLst>
            </p:cNvPr>
            <p:cNvSpPr/>
            <p:nvPr/>
          </p:nvSpPr>
          <p:spPr bwMode="auto">
            <a:xfrm>
              <a:off x="2849276" y="2853377"/>
              <a:ext cx="415650" cy="436858"/>
            </a:xfrm>
            <a:custGeom>
              <a:avLst/>
              <a:gdLst>
                <a:gd name="T0" fmla="*/ 63 w 98"/>
                <a:gd name="T1" fmla="*/ 103 h 103"/>
                <a:gd name="T2" fmla="*/ 0 w 98"/>
                <a:gd name="T3" fmla="*/ 103 h 103"/>
                <a:gd name="T4" fmla="*/ 45 w 98"/>
                <a:gd name="T5" fmla="*/ 0 h 103"/>
                <a:gd name="T6" fmla="*/ 98 w 98"/>
                <a:gd name="T7" fmla="*/ 0 h 103"/>
                <a:gd name="T8" fmla="*/ 63 w 98"/>
                <a:gd name="T9" fmla="*/ 103 h 103"/>
              </a:gdLst>
              <a:ahLst/>
              <a:cxnLst>
                <a:cxn ang="0">
                  <a:pos x="T0" y="T1"/>
                </a:cxn>
                <a:cxn ang="0">
                  <a:pos x="T2" y="T3"/>
                </a:cxn>
                <a:cxn ang="0">
                  <a:pos x="T4" y="T5"/>
                </a:cxn>
                <a:cxn ang="0">
                  <a:pos x="T6" y="T7"/>
                </a:cxn>
                <a:cxn ang="0">
                  <a:pos x="T8" y="T9"/>
                </a:cxn>
              </a:cxnLst>
              <a:rect l="0" t="0" r="r" b="b"/>
              <a:pathLst>
                <a:path w="98" h="103">
                  <a:moveTo>
                    <a:pt x="63" y="103"/>
                  </a:moveTo>
                  <a:lnTo>
                    <a:pt x="0" y="103"/>
                  </a:lnTo>
                  <a:lnTo>
                    <a:pt x="45" y="0"/>
                  </a:lnTo>
                  <a:lnTo>
                    <a:pt x="98" y="0"/>
                  </a:lnTo>
                  <a:lnTo>
                    <a:pt x="63" y="103"/>
                  </a:lnTo>
                  <a:close/>
                </a:path>
              </a:pathLst>
            </a:custGeom>
            <a:solidFill>
              <a:srgbClr val="77B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0" name="Freeform 1626">
              <a:extLst>
                <a:ext uri="{FF2B5EF4-FFF2-40B4-BE49-F238E27FC236}">
                  <a16:creationId xmlns:a16="http://schemas.microsoft.com/office/drawing/2014/main" id="{C86D9A85-031B-44CC-A328-D71ED84A5BB3}"/>
                </a:ext>
              </a:extLst>
            </p:cNvPr>
            <p:cNvSpPr/>
            <p:nvPr/>
          </p:nvSpPr>
          <p:spPr bwMode="auto">
            <a:xfrm>
              <a:off x="3057100" y="2823687"/>
              <a:ext cx="212066" cy="29691"/>
            </a:xfrm>
            <a:custGeom>
              <a:avLst/>
              <a:gdLst>
                <a:gd name="T0" fmla="*/ 50 w 50"/>
                <a:gd name="T1" fmla="*/ 0 h 7"/>
                <a:gd name="T2" fmla="*/ 3 w 50"/>
                <a:gd name="T3" fmla="*/ 0 h 7"/>
                <a:gd name="T4" fmla="*/ 0 w 50"/>
                <a:gd name="T5" fmla="*/ 7 h 7"/>
                <a:gd name="T6" fmla="*/ 47 w 50"/>
                <a:gd name="T7" fmla="*/ 7 h 7"/>
                <a:gd name="T8" fmla="*/ 50 w 50"/>
                <a:gd name="T9" fmla="*/ 0 h 7"/>
              </a:gdLst>
              <a:ahLst/>
              <a:cxnLst>
                <a:cxn ang="0">
                  <a:pos x="T0" y="T1"/>
                </a:cxn>
                <a:cxn ang="0">
                  <a:pos x="T2" y="T3"/>
                </a:cxn>
                <a:cxn ang="0">
                  <a:pos x="T4" y="T5"/>
                </a:cxn>
                <a:cxn ang="0">
                  <a:pos x="T6" y="T7"/>
                </a:cxn>
                <a:cxn ang="0">
                  <a:pos x="T8" y="T9"/>
                </a:cxn>
              </a:cxnLst>
              <a:rect l="0" t="0" r="r" b="b"/>
              <a:pathLst>
                <a:path w="50" h="7">
                  <a:moveTo>
                    <a:pt x="50" y="0"/>
                  </a:moveTo>
                  <a:lnTo>
                    <a:pt x="3" y="0"/>
                  </a:lnTo>
                  <a:lnTo>
                    <a:pt x="0" y="7"/>
                  </a:lnTo>
                  <a:lnTo>
                    <a:pt x="47" y="7"/>
                  </a:lnTo>
                  <a:lnTo>
                    <a:pt x="50" y="0"/>
                  </a:lnTo>
                  <a:close/>
                </a:path>
              </a:pathLst>
            </a:custGeom>
            <a:solidFill>
              <a:srgbClr val="FBF1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1" name="Freeform 1627">
              <a:extLst>
                <a:ext uri="{FF2B5EF4-FFF2-40B4-BE49-F238E27FC236}">
                  <a16:creationId xmlns:a16="http://schemas.microsoft.com/office/drawing/2014/main" id="{13B791EA-8FC3-4C86-8DA7-1A613925C8FD}"/>
                </a:ext>
              </a:extLst>
            </p:cNvPr>
            <p:cNvSpPr/>
            <p:nvPr/>
          </p:nvSpPr>
          <p:spPr bwMode="auto">
            <a:xfrm>
              <a:off x="3710264" y="2594655"/>
              <a:ext cx="368997" cy="347789"/>
            </a:xfrm>
            <a:custGeom>
              <a:avLst/>
              <a:gdLst>
                <a:gd name="T0" fmla="*/ 16 w 369"/>
                <a:gd name="T1" fmla="*/ 0 h 349"/>
                <a:gd name="T2" fmla="*/ 243 w 369"/>
                <a:gd name="T3" fmla="*/ 86 h 349"/>
                <a:gd name="T4" fmla="*/ 369 w 369"/>
                <a:gd name="T5" fmla="*/ 349 h 349"/>
                <a:gd name="T6" fmla="*/ 203 w 369"/>
                <a:gd name="T7" fmla="*/ 339 h 349"/>
                <a:gd name="T8" fmla="*/ 149 w 369"/>
                <a:gd name="T9" fmla="*/ 310 h 349"/>
                <a:gd name="T10" fmla="*/ 47 w 369"/>
                <a:gd name="T11" fmla="*/ 64 h 349"/>
                <a:gd name="T12" fmla="*/ 6 w 369"/>
                <a:gd name="T13" fmla="*/ 31 h 349"/>
                <a:gd name="T14" fmla="*/ 16 w 369"/>
                <a:gd name="T15" fmla="*/ 0 h 3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9" h="349">
                  <a:moveTo>
                    <a:pt x="16" y="0"/>
                  </a:moveTo>
                  <a:cubicBezTo>
                    <a:pt x="243" y="86"/>
                    <a:pt x="243" y="86"/>
                    <a:pt x="243" y="86"/>
                  </a:cubicBezTo>
                  <a:cubicBezTo>
                    <a:pt x="369" y="349"/>
                    <a:pt x="369" y="349"/>
                    <a:pt x="369" y="349"/>
                  </a:cubicBezTo>
                  <a:cubicBezTo>
                    <a:pt x="203" y="339"/>
                    <a:pt x="203" y="339"/>
                    <a:pt x="203" y="339"/>
                  </a:cubicBezTo>
                  <a:cubicBezTo>
                    <a:pt x="203" y="339"/>
                    <a:pt x="165" y="336"/>
                    <a:pt x="149" y="310"/>
                  </a:cubicBezTo>
                  <a:cubicBezTo>
                    <a:pt x="136" y="291"/>
                    <a:pt x="80" y="144"/>
                    <a:pt x="47" y="64"/>
                  </a:cubicBezTo>
                  <a:cubicBezTo>
                    <a:pt x="47" y="64"/>
                    <a:pt x="12" y="46"/>
                    <a:pt x="6" y="31"/>
                  </a:cubicBezTo>
                  <a:cubicBezTo>
                    <a:pt x="0" y="15"/>
                    <a:pt x="16" y="0"/>
                    <a:pt x="16" y="0"/>
                  </a:cubicBezTo>
                </a:path>
              </a:pathLst>
            </a:custGeom>
            <a:solidFill>
              <a:srgbClr val="FB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2" name="Freeform 1628">
              <a:extLst>
                <a:ext uri="{FF2B5EF4-FFF2-40B4-BE49-F238E27FC236}">
                  <a16:creationId xmlns:a16="http://schemas.microsoft.com/office/drawing/2014/main" id="{2FD9540F-3391-40FA-82AA-0D40981302CF}"/>
                </a:ext>
              </a:extLst>
            </p:cNvPr>
            <p:cNvSpPr>
              <a:spLocks noEditPoints="1"/>
            </p:cNvSpPr>
            <p:nvPr/>
          </p:nvSpPr>
          <p:spPr bwMode="auto">
            <a:xfrm>
              <a:off x="3532128" y="2094179"/>
              <a:ext cx="313858" cy="114517"/>
            </a:xfrm>
            <a:custGeom>
              <a:avLst/>
              <a:gdLst>
                <a:gd name="T0" fmla="*/ 158 w 319"/>
                <a:gd name="T1" fmla="*/ 116 h 116"/>
                <a:gd name="T2" fmla="*/ 100 w 319"/>
                <a:gd name="T3" fmla="*/ 65 h 116"/>
                <a:gd name="T4" fmla="*/ 0 w 319"/>
                <a:gd name="T5" fmla="*/ 65 h 116"/>
                <a:gd name="T6" fmla="*/ 0 w 319"/>
                <a:gd name="T7" fmla="*/ 16 h 116"/>
                <a:gd name="T8" fmla="*/ 118 w 319"/>
                <a:gd name="T9" fmla="*/ 15 h 116"/>
                <a:gd name="T10" fmla="*/ 158 w 319"/>
                <a:gd name="T11" fmla="*/ 0 h 116"/>
                <a:gd name="T12" fmla="*/ 196 w 319"/>
                <a:gd name="T13" fmla="*/ 14 h 116"/>
                <a:gd name="T14" fmla="*/ 319 w 319"/>
                <a:gd name="T15" fmla="*/ 13 h 116"/>
                <a:gd name="T16" fmla="*/ 319 w 319"/>
                <a:gd name="T17" fmla="*/ 65 h 116"/>
                <a:gd name="T18" fmla="*/ 215 w 319"/>
                <a:gd name="T19" fmla="*/ 65 h 116"/>
                <a:gd name="T20" fmla="*/ 158 w 319"/>
                <a:gd name="T21" fmla="*/ 116 h 116"/>
                <a:gd name="T22" fmla="*/ 15 w 319"/>
                <a:gd name="T23" fmla="*/ 50 h 116"/>
                <a:gd name="T24" fmla="*/ 115 w 319"/>
                <a:gd name="T25" fmla="*/ 50 h 116"/>
                <a:gd name="T26" fmla="*/ 115 w 319"/>
                <a:gd name="T27" fmla="*/ 58 h 116"/>
                <a:gd name="T28" fmla="*/ 158 w 319"/>
                <a:gd name="T29" fmla="*/ 101 h 116"/>
                <a:gd name="T30" fmla="*/ 201 w 319"/>
                <a:gd name="T31" fmla="*/ 58 h 116"/>
                <a:gd name="T32" fmla="*/ 201 w 319"/>
                <a:gd name="T33" fmla="*/ 50 h 116"/>
                <a:gd name="T34" fmla="*/ 304 w 319"/>
                <a:gd name="T35" fmla="*/ 50 h 116"/>
                <a:gd name="T36" fmla="*/ 304 w 319"/>
                <a:gd name="T37" fmla="*/ 29 h 116"/>
                <a:gd name="T38" fmla="*/ 190 w 319"/>
                <a:gd name="T39" fmla="*/ 29 h 116"/>
                <a:gd name="T40" fmla="*/ 188 w 319"/>
                <a:gd name="T41" fmla="*/ 27 h 116"/>
                <a:gd name="T42" fmla="*/ 158 w 319"/>
                <a:gd name="T43" fmla="*/ 15 h 116"/>
                <a:gd name="T44" fmla="*/ 127 w 319"/>
                <a:gd name="T45" fmla="*/ 28 h 116"/>
                <a:gd name="T46" fmla="*/ 125 w 319"/>
                <a:gd name="T47" fmla="*/ 30 h 116"/>
                <a:gd name="T48" fmla="*/ 15 w 319"/>
                <a:gd name="T49" fmla="*/ 31 h 116"/>
                <a:gd name="T50" fmla="*/ 15 w 319"/>
                <a:gd name="T51" fmla="*/ 5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9" h="115">
                  <a:moveTo>
                    <a:pt x="158" y="116"/>
                  </a:moveTo>
                  <a:cubicBezTo>
                    <a:pt x="128" y="116"/>
                    <a:pt x="104" y="94"/>
                    <a:pt x="100" y="65"/>
                  </a:cubicBezTo>
                  <a:cubicBezTo>
                    <a:pt x="0" y="65"/>
                    <a:pt x="0" y="65"/>
                    <a:pt x="0" y="65"/>
                  </a:cubicBezTo>
                  <a:cubicBezTo>
                    <a:pt x="0" y="16"/>
                    <a:pt x="0" y="16"/>
                    <a:pt x="0" y="16"/>
                  </a:cubicBezTo>
                  <a:cubicBezTo>
                    <a:pt x="118" y="15"/>
                    <a:pt x="118" y="15"/>
                    <a:pt x="118" y="15"/>
                  </a:cubicBezTo>
                  <a:cubicBezTo>
                    <a:pt x="129" y="5"/>
                    <a:pt x="143" y="0"/>
                    <a:pt x="158" y="0"/>
                  </a:cubicBezTo>
                  <a:cubicBezTo>
                    <a:pt x="172" y="0"/>
                    <a:pt x="185" y="5"/>
                    <a:pt x="196" y="14"/>
                  </a:cubicBezTo>
                  <a:cubicBezTo>
                    <a:pt x="319" y="13"/>
                    <a:pt x="319" y="13"/>
                    <a:pt x="319" y="13"/>
                  </a:cubicBezTo>
                  <a:cubicBezTo>
                    <a:pt x="319" y="65"/>
                    <a:pt x="319" y="65"/>
                    <a:pt x="319" y="65"/>
                  </a:cubicBezTo>
                  <a:cubicBezTo>
                    <a:pt x="215" y="65"/>
                    <a:pt x="215" y="65"/>
                    <a:pt x="215" y="65"/>
                  </a:cubicBezTo>
                  <a:cubicBezTo>
                    <a:pt x="212" y="94"/>
                    <a:pt x="187" y="116"/>
                    <a:pt x="158" y="116"/>
                  </a:cubicBezTo>
                  <a:close/>
                  <a:moveTo>
                    <a:pt x="15" y="50"/>
                  </a:moveTo>
                  <a:cubicBezTo>
                    <a:pt x="115" y="50"/>
                    <a:pt x="115" y="50"/>
                    <a:pt x="115" y="50"/>
                  </a:cubicBezTo>
                  <a:cubicBezTo>
                    <a:pt x="115" y="58"/>
                    <a:pt x="115" y="58"/>
                    <a:pt x="115" y="58"/>
                  </a:cubicBezTo>
                  <a:cubicBezTo>
                    <a:pt x="115" y="82"/>
                    <a:pt x="134" y="101"/>
                    <a:pt x="158" y="101"/>
                  </a:cubicBezTo>
                  <a:cubicBezTo>
                    <a:pt x="181" y="101"/>
                    <a:pt x="201" y="82"/>
                    <a:pt x="201" y="58"/>
                  </a:cubicBezTo>
                  <a:cubicBezTo>
                    <a:pt x="201" y="50"/>
                    <a:pt x="201" y="50"/>
                    <a:pt x="201" y="50"/>
                  </a:cubicBezTo>
                  <a:cubicBezTo>
                    <a:pt x="304" y="50"/>
                    <a:pt x="304" y="50"/>
                    <a:pt x="304" y="50"/>
                  </a:cubicBezTo>
                  <a:cubicBezTo>
                    <a:pt x="304" y="29"/>
                    <a:pt x="304" y="29"/>
                    <a:pt x="304" y="29"/>
                  </a:cubicBezTo>
                  <a:cubicBezTo>
                    <a:pt x="190" y="29"/>
                    <a:pt x="190" y="29"/>
                    <a:pt x="190" y="29"/>
                  </a:cubicBezTo>
                  <a:cubicBezTo>
                    <a:pt x="188" y="27"/>
                    <a:pt x="188" y="27"/>
                    <a:pt x="188" y="27"/>
                  </a:cubicBezTo>
                  <a:cubicBezTo>
                    <a:pt x="180" y="19"/>
                    <a:pt x="169" y="15"/>
                    <a:pt x="158" y="15"/>
                  </a:cubicBezTo>
                  <a:cubicBezTo>
                    <a:pt x="146" y="15"/>
                    <a:pt x="135" y="19"/>
                    <a:pt x="127" y="28"/>
                  </a:cubicBezTo>
                  <a:cubicBezTo>
                    <a:pt x="125" y="30"/>
                    <a:pt x="125" y="30"/>
                    <a:pt x="125" y="30"/>
                  </a:cubicBezTo>
                  <a:cubicBezTo>
                    <a:pt x="15" y="31"/>
                    <a:pt x="15" y="31"/>
                    <a:pt x="15" y="31"/>
                  </a:cubicBezTo>
                  <a:lnTo>
                    <a:pt x="15" y="50"/>
                  </a:lnTo>
                  <a:close/>
                </a:path>
              </a:pathLst>
            </a:custGeom>
            <a:solidFill>
              <a:srgbClr val="EC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3" name="Freeform 1629">
              <a:extLst>
                <a:ext uri="{FF2B5EF4-FFF2-40B4-BE49-F238E27FC236}">
                  <a16:creationId xmlns:a16="http://schemas.microsoft.com/office/drawing/2014/main" id="{1A89CC75-1338-44C0-AC75-F13A88265BB9}"/>
                </a:ext>
              </a:extLst>
            </p:cNvPr>
            <p:cNvSpPr/>
            <p:nvPr/>
          </p:nvSpPr>
          <p:spPr bwMode="auto">
            <a:xfrm>
              <a:off x="3964744" y="2102662"/>
              <a:ext cx="89069" cy="89069"/>
            </a:xfrm>
            <a:custGeom>
              <a:avLst/>
              <a:gdLst>
                <a:gd name="T0" fmla="*/ 21 w 21"/>
                <a:gd name="T1" fmla="*/ 21 h 21"/>
                <a:gd name="T2" fmla="*/ 0 w 21"/>
                <a:gd name="T3" fmla="*/ 21 h 21"/>
                <a:gd name="T4" fmla="*/ 0 w 21"/>
                <a:gd name="T5" fmla="*/ 0 h 21"/>
                <a:gd name="T6" fmla="*/ 21 w 21"/>
                <a:gd name="T7" fmla="*/ 21 h 21"/>
              </a:gdLst>
              <a:ahLst/>
              <a:cxnLst>
                <a:cxn ang="0">
                  <a:pos x="T0" y="T1"/>
                </a:cxn>
                <a:cxn ang="0">
                  <a:pos x="T2" y="T3"/>
                </a:cxn>
                <a:cxn ang="0">
                  <a:pos x="T4" y="T5"/>
                </a:cxn>
                <a:cxn ang="0">
                  <a:pos x="T6" y="T7"/>
                </a:cxn>
              </a:cxnLst>
              <a:rect l="0" t="0" r="r" b="b"/>
              <a:pathLst>
                <a:path w="21" h="21">
                  <a:moveTo>
                    <a:pt x="21" y="21"/>
                  </a:moveTo>
                  <a:lnTo>
                    <a:pt x="0" y="21"/>
                  </a:lnTo>
                  <a:lnTo>
                    <a:pt x="0" y="0"/>
                  </a:lnTo>
                  <a:lnTo>
                    <a:pt x="21" y="21"/>
                  </a:lnTo>
                  <a:close/>
                </a:path>
              </a:pathLst>
            </a:custGeom>
            <a:solidFill>
              <a:srgbClr val="EC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4" name="Freeform 1630">
              <a:extLst>
                <a:ext uri="{FF2B5EF4-FFF2-40B4-BE49-F238E27FC236}">
                  <a16:creationId xmlns:a16="http://schemas.microsoft.com/office/drawing/2014/main" id="{511D037C-CE74-4BE6-81BE-5A92DE20F23D}"/>
                </a:ext>
              </a:extLst>
            </p:cNvPr>
            <p:cNvSpPr/>
            <p:nvPr/>
          </p:nvSpPr>
          <p:spPr bwMode="auto">
            <a:xfrm>
              <a:off x="3756920" y="2658276"/>
              <a:ext cx="165413" cy="152688"/>
            </a:xfrm>
            <a:custGeom>
              <a:avLst/>
              <a:gdLst>
                <a:gd name="T0" fmla="*/ 0 w 39"/>
                <a:gd name="T1" fmla="*/ 0 h 36"/>
                <a:gd name="T2" fmla="*/ 28 w 39"/>
                <a:gd name="T3" fmla="*/ 10 h 36"/>
                <a:gd name="T4" fmla="*/ 39 w 39"/>
                <a:gd name="T5" fmla="*/ 35 h 36"/>
                <a:gd name="T6" fmla="*/ 11 w 39"/>
                <a:gd name="T7" fmla="*/ 36 h 36"/>
                <a:gd name="T8" fmla="*/ 0 w 39"/>
                <a:gd name="T9" fmla="*/ 0 h 36"/>
              </a:gdLst>
              <a:ahLst/>
              <a:cxnLst>
                <a:cxn ang="0">
                  <a:pos x="T0" y="T1"/>
                </a:cxn>
                <a:cxn ang="0">
                  <a:pos x="T2" y="T3"/>
                </a:cxn>
                <a:cxn ang="0">
                  <a:pos x="T4" y="T5"/>
                </a:cxn>
                <a:cxn ang="0">
                  <a:pos x="T6" y="T7"/>
                </a:cxn>
                <a:cxn ang="0">
                  <a:pos x="T8" y="T9"/>
                </a:cxn>
              </a:cxnLst>
              <a:rect l="0" t="0" r="r" b="b"/>
              <a:pathLst>
                <a:path w="39" h="36">
                  <a:moveTo>
                    <a:pt x="0" y="0"/>
                  </a:moveTo>
                  <a:lnTo>
                    <a:pt x="28" y="10"/>
                  </a:lnTo>
                  <a:lnTo>
                    <a:pt x="39" y="35"/>
                  </a:lnTo>
                  <a:lnTo>
                    <a:pt x="11" y="36"/>
                  </a:lnTo>
                  <a:lnTo>
                    <a:pt x="0" y="0"/>
                  </a:lnTo>
                  <a:close/>
                </a:path>
              </a:pathLst>
            </a:custGeom>
            <a:solidFill>
              <a:srgbClr val="E0B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5" name="Freeform 1631">
              <a:extLst>
                <a:ext uri="{FF2B5EF4-FFF2-40B4-BE49-F238E27FC236}">
                  <a16:creationId xmlns:a16="http://schemas.microsoft.com/office/drawing/2014/main" id="{FCF701A6-DEE2-4529-B1A5-B0347731C842}"/>
                </a:ext>
              </a:extLst>
            </p:cNvPr>
            <p:cNvSpPr/>
            <p:nvPr/>
          </p:nvSpPr>
          <p:spPr bwMode="auto">
            <a:xfrm>
              <a:off x="3756920" y="2658276"/>
              <a:ext cx="165413" cy="152688"/>
            </a:xfrm>
            <a:custGeom>
              <a:avLst/>
              <a:gdLst>
                <a:gd name="T0" fmla="*/ 0 w 39"/>
                <a:gd name="T1" fmla="*/ 0 h 36"/>
                <a:gd name="T2" fmla="*/ 28 w 39"/>
                <a:gd name="T3" fmla="*/ 10 h 36"/>
                <a:gd name="T4" fmla="*/ 39 w 39"/>
                <a:gd name="T5" fmla="*/ 35 h 36"/>
                <a:gd name="T6" fmla="*/ 11 w 39"/>
                <a:gd name="T7" fmla="*/ 36 h 36"/>
                <a:gd name="T8" fmla="*/ 0 w 39"/>
                <a:gd name="T9" fmla="*/ 0 h 36"/>
              </a:gdLst>
              <a:ahLst/>
              <a:cxnLst>
                <a:cxn ang="0">
                  <a:pos x="T0" y="T1"/>
                </a:cxn>
                <a:cxn ang="0">
                  <a:pos x="T2" y="T3"/>
                </a:cxn>
                <a:cxn ang="0">
                  <a:pos x="T4" y="T5"/>
                </a:cxn>
                <a:cxn ang="0">
                  <a:pos x="T6" y="T7"/>
                </a:cxn>
                <a:cxn ang="0">
                  <a:pos x="T8" y="T9"/>
                </a:cxn>
              </a:cxnLst>
              <a:rect l="0" t="0" r="r" b="b"/>
              <a:pathLst>
                <a:path w="39" h="36">
                  <a:moveTo>
                    <a:pt x="0" y="0"/>
                  </a:moveTo>
                  <a:lnTo>
                    <a:pt x="28" y="10"/>
                  </a:lnTo>
                  <a:lnTo>
                    <a:pt x="39" y="35"/>
                  </a:lnTo>
                  <a:lnTo>
                    <a:pt x="11" y="3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6" name="Freeform 1632">
              <a:extLst>
                <a:ext uri="{FF2B5EF4-FFF2-40B4-BE49-F238E27FC236}">
                  <a16:creationId xmlns:a16="http://schemas.microsoft.com/office/drawing/2014/main" id="{DE0D1B90-0F54-4C4A-8979-0B7CF3B10433}"/>
                </a:ext>
              </a:extLst>
            </p:cNvPr>
            <p:cNvSpPr/>
            <p:nvPr/>
          </p:nvSpPr>
          <p:spPr bwMode="auto">
            <a:xfrm>
              <a:off x="3633920" y="2637069"/>
              <a:ext cx="585303" cy="156930"/>
            </a:xfrm>
            <a:custGeom>
              <a:avLst/>
              <a:gdLst>
                <a:gd name="T0" fmla="*/ 138 w 138"/>
                <a:gd name="T1" fmla="*/ 22 h 37"/>
                <a:gd name="T2" fmla="*/ 135 w 138"/>
                <a:gd name="T3" fmla="*/ 37 h 37"/>
                <a:gd name="T4" fmla="*/ 13 w 138"/>
                <a:gd name="T5" fmla="*/ 15 h 37"/>
                <a:gd name="T6" fmla="*/ 5 w 138"/>
                <a:gd name="T7" fmla="*/ 8 h 37"/>
                <a:gd name="T8" fmla="*/ 0 w 138"/>
                <a:gd name="T9" fmla="*/ 5 h 37"/>
                <a:gd name="T10" fmla="*/ 6 w 138"/>
                <a:gd name="T11" fmla="*/ 3 h 37"/>
                <a:gd name="T12" fmla="*/ 16 w 138"/>
                <a:gd name="T13" fmla="*/ 0 h 37"/>
                <a:gd name="T14" fmla="*/ 16 w 138"/>
                <a:gd name="T15" fmla="*/ 0 h 37"/>
                <a:gd name="T16" fmla="*/ 138 w 138"/>
                <a:gd name="T17"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37">
                  <a:moveTo>
                    <a:pt x="138" y="22"/>
                  </a:moveTo>
                  <a:lnTo>
                    <a:pt x="135" y="37"/>
                  </a:lnTo>
                  <a:lnTo>
                    <a:pt x="13" y="15"/>
                  </a:lnTo>
                  <a:lnTo>
                    <a:pt x="5" y="8"/>
                  </a:lnTo>
                  <a:lnTo>
                    <a:pt x="0" y="5"/>
                  </a:lnTo>
                  <a:lnTo>
                    <a:pt x="6" y="3"/>
                  </a:lnTo>
                  <a:lnTo>
                    <a:pt x="16" y="0"/>
                  </a:lnTo>
                  <a:lnTo>
                    <a:pt x="16" y="0"/>
                  </a:lnTo>
                  <a:lnTo>
                    <a:pt x="138" y="22"/>
                  </a:lnTo>
                  <a:close/>
                </a:path>
              </a:pathLst>
            </a:custGeom>
            <a:solidFill>
              <a:srgbClr val="E94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7" name="Freeform 1633">
              <a:extLst>
                <a:ext uri="{FF2B5EF4-FFF2-40B4-BE49-F238E27FC236}">
                  <a16:creationId xmlns:a16="http://schemas.microsoft.com/office/drawing/2014/main" id="{D2988042-D99F-4CAF-9A32-9F320AF17793}"/>
                </a:ext>
              </a:extLst>
            </p:cNvPr>
            <p:cNvSpPr/>
            <p:nvPr/>
          </p:nvSpPr>
          <p:spPr bwMode="auto">
            <a:xfrm>
              <a:off x="3633920" y="2637069"/>
              <a:ext cx="585303" cy="156930"/>
            </a:xfrm>
            <a:custGeom>
              <a:avLst/>
              <a:gdLst>
                <a:gd name="T0" fmla="*/ 138 w 138"/>
                <a:gd name="T1" fmla="*/ 22 h 37"/>
                <a:gd name="T2" fmla="*/ 135 w 138"/>
                <a:gd name="T3" fmla="*/ 37 h 37"/>
                <a:gd name="T4" fmla="*/ 13 w 138"/>
                <a:gd name="T5" fmla="*/ 15 h 37"/>
                <a:gd name="T6" fmla="*/ 5 w 138"/>
                <a:gd name="T7" fmla="*/ 8 h 37"/>
                <a:gd name="T8" fmla="*/ 0 w 138"/>
                <a:gd name="T9" fmla="*/ 5 h 37"/>
                <a:gd name="T10" fmla="*/ 6 w 138"/>
                <a:gd name="T11" fmla="*/ 3 h 37"/>
                <a:gd name="T12" fmla="*/ 16 w 138"/>
                <a:gd name="T13" fmla="*/ 0 h 37"/>
                <a:gd name="T14" fmla="*/ 16 w 138"/>
                <a:gd name="T15" fmla="*/ 0 h 37"/>
                <a:gd name="T16" fmla="*/ 138 w 138"/>
                <a:gd name="T17"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37">
                  <a:moveTo>
                    <a:pt x="138" y="22"/>
                  </a:moveTo>
                  <a:lnTo>
                    <a:pt x="135" y="37"/>
                  </a:lnTo>
                  <a:lnTo>
                    <a:pt x="13" y="15"/>
                  </a:lnTo>
                  <a:lnTo>
                    <a:pt x="5" y="8"/>
                  </a:lnTo>
                  <a:lnTo>
                    <a:pt x="0" y="5"/>
                  </a:lnTo>
                  <a:lnTo>
                    <a:pt x="6" y="3"/>
                  </a:lnTo>
                  <a:lnTo>
                    <a:pt x="16" y="0"/>
                  </a:lnTo>
                  <a:lnTo>
                    <a:pt x="16" y="0"/>
                  </a:lnTo>
                  <a:lnTo>
                    <a:pt x="138"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8" name="Freeform 1634">
              <a:extLst>
                <a:ext uri="{FF2B5EF4-FFF2-40B4-BE49-F238E27FC236}">
                  <a16:creationId xmlns:a16="http://schemas.microsoft.com/office/drawing/2014/main" id="{FF3D79B0-DA7A-4722-804D-09CFE2C39202}"/>
                </a:ext>
              </a:extLst>
            </p:cNvPr>
            <p:cNvSpPr/>
            <p:nvPr/>
          </p:nvSpPr>
          <p:spPr bwMode="auto">
            <a:xfrm>
              <a:off x="4210741" y="2747343"/>
              <a:ext cx="4243" cy="25448"/>
            </a:xfrm>
            <a:custGeom>
              <a:avLst/>
              <a:gdLst>
                <a:gd name="T0" fmla="*/ 1 w 1"/>
                <a:gd name="T1" fmla="*/ 0 h 6"/>
                <a:gd name="T2" fmla="*/ 0 w 1"/>
                <a:gd name="T3" fmla="*/ 6 h 6"/>
                <a:gd name="T4" fmla="*/ 0 w 1"/>
                <a:gd name="T5" fmla="*/ 6 h 6"/>
                <a:gd name="T6" fmla="*/ 1 w 1"/>
                <a:gd name="T7" fmla="*/ 0 h 6"/>
                <a:gd name="T8" fmla="*/ 1 w 1"/>
                <a:gd name="T9" fmla="*/ 0 h 6"/>
              </a:gdLst>
              <a:ahLst/>
              <a:cxnLst>
                <a:cxn ang="0">
                  <a:pos x="T0" y="T1"/>
                </a:cxn>
                <a:cxn ang="0">
                  <a:pos x="T2" y="T3"/>
                </a:cxn>
                <a:cxn ang="0">
                  <a:pos x="T4" y="T5"/>
                </a:cxn>
                <a:cxn ang="0">
                  <a:pos x="T6" y="T7"/>
                </a:cxn>
                <a:cxn ang="0">
                  <a:pos x="T8" y="T9"/>
                </a:cxn>
              </a:cxnLst>
              <a:rect l="0" t="0" r="r" b="b"/>
              <a:pathLst>
                <a:path w="1" h="6">
                  <a:moveTo>
                    <a:pt x="1" y="0"/>
                  </a:moveTo>
                  <a:lnTo>
                    <a:pt x="0" y="6"/>
                  </a:lnTo>
                  <a:lnTo>
                    <a:pt x="0" y="6"/>
                  </a:lnTo>
                  <a:lnTo>
                    <a:pt x="1" y="0"/>
                  </a:lnTo>
                  <a:lnTo>
                    <a:pt x="1" y="0"/>
                  </a:lnTo>
                  <a:close/>
                </a:path>
              </a:pathLst>
            </a:custGeom>
            <a:solidFill>
              <a:srgbClr val="AFDC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9" name="Freeform 1635">
              <a:extLst>
                <a:ext uri="{FF2B5EF4-FFF2-40B4-BE49-F238E27FC236}">
                  <a16:creationId xmlns:a16="http://schemas.microsoft.com/office/drawing/2014/main" id="{6A529761-CE75-4B3C-8420-07CD4A5AF51D}"/>
                </a:ext>
              </a:extLst>
            </p:cNvPr>
            <p:cNvSpPr/>
            <p:nvPr/>
          </p:nvSpPr>
          <p:spPr bwMode="auto">
            <a:xfrm>
              <a:off x="4210741" y="2747343"/>
              <a:ext cx="4243" cy="25448"/>
            </a:xfrm>
            <a:custGeom>
              <a:avLst/>
              <a:gdLst>
                <a:gd name="T0" fmla="*/ 1 w 1"/>
                <a:gd name="T1" fmla="*/ 0 h 6"/>
                <a:gd name="T2" fmla="*/ 0 w 1"/>
                <a:gd name="T3" fmla="*/ 6 h 6"/>
                <a:gd name="T4" fmla="*/ 0 w 1"/>
                <a:gd name="T5" fmla="*/ 6 h 6"/>
                <a:gd name="T6" fmla="*/ 1 w 1"/>
                <a:gd name="T7" fmla="*/ 0 h 6"/>
                <a:gd name="T8" fmla="*/ 1 w 1"/>
                <a:gd name="T9" fmla="*/ 0 h 6"/>
              </a:gdLst>
              <a:ahLst/>
              <a:cxnLst>
                <a:cxn ang="0">
                  <a:pos x="T0" y="T1"/>
                </a:cxn>
                <a:cxn ang="0">
                  <a:pos x="T2" y="T3"/>
                </a:cxn>
                <a:cxn ang="0">
                  <a:pos x="T4" y="T5"/>
                </a:cxn>
                <a:cxn ang="0">
                  <a:pos x="T6" y="T7"/>
                </a:cxn>
                <a:cxn ang="0">
                  <a:pos x="T8" y="T9"/>
                </a:cxn>
              </a:cxnLst>
              <a:rect l="0" t="0" r="r" b="b"/>
              <a:pathLst>
                <a:path w="1" h="6">
                  <a:moveTo>
                    <a:pt x="1" y="0"/>
                  </a:moveTo>
                  <a:lnTo>
                    <a:pt x="0" y="6"/>
                  </a:lnTo>
                  <a:lnTo>
                    <a:pt x="0" y="6"/>
                  </a:lnTo>
                  <a:lnTo>
                    <a:pt x="1"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 name="Freeform 1636">
              <a:extLst>
                <a:ext uri="{FF2B5EF4-FFF2-40B4-BE49-F238E27FC236}">
                  <a16:creationId xmlns:a16="http://schemas.microsoft.com/office/drawing/2014/main" id="{86A35996-FF32-4EA6-ADC7-E04F496347F5}"/>
                </a:ext>
              </a:extLst>
            </p:cNvPr>
            <p:cNvSpPr/>
            <p:nvPr/>
          </p:nvSpPr>
          <p:spPr bwMode="auto">
            <a:xfrm>
              <a:off x="3689059" y="2654034"/>
              <a:ext cx="525924" cy="118757"/>
            </a:xfrm>
            <a:custGeom>
              <a:avLst/>
              <a:gdLst>
                <a:gd name="T0" fmla="*/ 0 w 124"/>
                <a:gd name="T1" fmla="*/ 0 h 28"/>
                <a:gd name="T2" fmla="*/ 0 w 124"/>
                <a:gd name="T3" fmla="*/ 6 h 28"/>
                <a:gd name="T4" fmla="*/ 123 w 124"/>
                <a:gd name="T5" fmla="*/ 28 h 28"/>
                <a:gd name="T6" fmla="*/ 124 w 124"/>
                <a:gd name="T7" fmla="*/ 22 h 28"/>
                <a:gd name="T8" fmla="*/ 0 w 124"/>
                <a:gd name="T9" fmla="*/ 0 h 28"/>
              </a:gdLst>
              <a:ahLst/>
              <a:cxnLst>
                <a:cxn ang="0">
                  <a:pos x="T0" y="T1"/>
                </a:cxn>
                <a:cxn ang="0">
                  <a:pos x="T2" y="T3"/>
                </a:cxn>
                <a:cxn ang="0">
                  <a:pos x="T4" y="T5"/>
                </a:cxn>
                <a:cxn ang="0">
                  <a:pos x="T6" y="T7"/>
                </a:cxn>
                <a:cxn ang="0">
                  <a:pos x="T8" y="T9"/>
                </a:cxn>
              </a:cxnLst>
              <a:rect l="0" t="0" r="r" b="b"/>
              <a:pathLst>
                <a:path w="124" h="28">
                  <a:moveTo>
                    <a:pt x="0" y="0"/>
                  </a:moveTo>
                  <a:lnTo>
                    <a:pt x="0" y="6"/>
                  </a:lnTo>
                  <a:lnTo>
                    <a:pt x="123" y="28"/>
                  </a:lnTo>
                  <a:lnTo>
                    <a:pt x="124" y="22"/>
                  </a:lnTo>
                  <a:lnTo>
                    <a:pt x="0" y="0"/>
                  </a:lnTo>
                  <a:close/>
                </a:path>
              </a:pathLst>
            </a:custGeom>
            <a:solidFill>
              <a:srgbClr val="EE76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 name="Freeform 1637">
              <a:extLst>
                <a:ext uri="{FF2B5EF4-FFF2-40B4-BE49-F238E27FC236}">
                  <a16:creationId xmlns:a16="http://schemas.microsoft.com/office/drawing/2014/main" id="{C1496985-BCEF-4913-B05C-3AD90C60C385}"/>
                </a:ext>
              </a:extLst>
            </p:cNvPr>
            <p:cNvSpPr/>
            <p:nvPr/>
          </p:nvSpPr>
          <p:spPr bwMode="auto">
            <a:xfrm>
              <a:off x="3689059" y="2654034"/>
              <a:ext cx="525924" cy="118757"/>
            </a:xfrm>
            <a:custGeom>
              <a:avLst/>
              <a:gdLst>
                <a:gd name="T0" fmla="*/ 0 w 124"/>
                <a:gd name="T1" fmla="*/ 0 h 28"/>
                <a:gd name="T2" fmla="*/ 0 w 124"/>
                <a:gd name="T3" fmla="*/ 6 h 28"/>
                <a:gd name="T4" fmla="*/ 123 w 124"/>
                <a:gd name="T5" fmla="*/ 28 h 28"/>
                <a:gd name="T6" fmla="*/ 124 w 124"/>
                <a:gd name="T7" fmla="*/ 22 h 28"/>
                <a:gd name="T8" fmla="*/ 0 w 124"/>
                <a:gd name="T9" fmla="*/ 0 h 28"/>
              </a:gdLst>
              <a:ahLst/>
              <a:cxnLst>
                <a:cxn ang="0">
                  <a:pos x="T0" y="T1"/>
                </a:cxn>
                <a:cxn ang="0">
                  <a:pos x="T2" y="T3"/>
                </a:cxn>
                <a:cxn ang="0">
                  <a:pos x="T4" y="T5"/>
                </a:cxn>
                <a:cxn ang="0">
                  <a:pos x="T6" y="T7"/>
                </a:cxn>
                <a:cxn ang="0">
                  <a:pos x="T8" y="T9"/>
                </a:cxn>
              </a:cxnLst>
              <a:rect l="0" t="0" r="r" b="b"/>
              <a:pathLst>
                <a:path w="124" h="28">
                  <a:moveTo>
                    <a:pt x="0" y="0"/>
                  </a:moveTo>
                  <a:lnTo>
                    <a:pt x="0" y="6"/>
                  </a:lnTo>
                  <a:lnTo>
                    <a:pt x="123" y="28"/>
                  </a:lnTo>
                  <a:lnTo>
                    <a:pt x="124" y="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 name="Freeform 1638">
              <a:extLst>
                <a:ext uri="{FF2B5EF4-FFF2-40B4-BE49-F238E27FC236}">
                  <a16:creationId xmlns:a16="http://schemas.microsoft.com/office/drawing/2014/main" id="{469ED9D8-0FE7-4F80-B269-A31EBD440F23}"/>
                </a:ext>
              </a:extLst>
            </p:cNvPr>
            <p:cNvSpPr/>
            <p:nvPr/>
          </p:nvSpPr>
          <p:spPr bwMode="auto">
            <a:xfrm>
              <a:off x="3727229" y="2658276"/>
              <a:ext cx="229032" cy="284170"/>
            </a:xfrm>
            <a:custGeom>
              <a:avLst/>
              <a:gdLst>
                <a:gd name="T0" fmla="*/ 178 w 230"/>
                <a:gd name="T1" fmla="*/ 285 h 285"/>
                <a:gd name="T2" fmla="*/ 126 w 230"/>
                <a:gd name="T3" fmla="*/ 259 h 285"/>
                <a:gd name="T4" fmla="*/ 0 w 230"/>
                <a:gd name="T5" fmla="*/ 17 h 285"/>
                <a:gd name="T6" fmla="*/ 81 w 230"/>
                <a:gd name="T7" fmla="*/ 56 h 285"/>
                <a:gd name="T8" fmla="*/ 132 w 230"/>
                <a:gd name="T9" fmla="*/ 133 h 285"/>
                <a:gd name="T10" fmla="*/ 164 w 230"/>
                <a:gd name="T11" fmla="*/ 140 h 285"/>
                <a:gd name="T12" fmla="*/ 184 w 230"/>
                <a:gd name="T13" fmla="*/ 82 h 285"/>
                <a:gd name="T14" fmla="*/ 230 w 230"/>
                <a:gd name="T15" fmla="*/ 168 h 285"/>
                <a:gd name="T16" fmla="*/ 178 w 23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85">
                  <a:moveTo>
                    <a:pt x="178" y="285"/>
                  </a:moveTo>
                  <a:cubicBezTo>
                    <a:pt x="126" y="259"/>
                    <a:pt x="126" y="259"/>
                    <a:pt x="126" y="259"/>
                  </a:cubicBezTo>
                  <a:cubicBezTo>
                    <a:pt x="0" y="17"/>
                    <a:pt x="0" y="17"/>
                    <a:pt x="0" y="17"/>
                  </a:cubicBezTo>
                  <a:cubicBezTo>
                    <a:pt x="0" y="17"/>
                    <a:pt x="46" y="0"/>
                    <a:pt x="81" y="56"/>
                  </a:cubicBezTo>
                  <a:cubicBezTo>
                    <a:pt x="132" y="133"/>
                    <a:pt x="132" y="133"/>
                    <a:pt x="132" y="133"/>
                  </a:cubicBezTo>
                  <a:cubicBezTo>
                    <a:pt x="164" y="140"/>
                    <a:pt x="164" y="140"/>
                    <a:pt x="164" y="140"/>
                  </a:cubicBezTo>
                  <a:cubicBezTo>
                    <a:pt x="184" y="82"/>
                    <a:pt x="184" y="82"/>
                    <a:pt x="184" y="82"/>
                  </a:cubicBezTo>
                  <a:cubicBezTo>
                    <a:pt x="230" y="168"/>
                    <a:pt x="230" y="168"/>
                    <a:pt x="230" y="168"/>
                  </a:cubicBezTo>
                  <a:lnTo>
                    <a:pt x="178" y="285"/>
                  </a:lnTo>
                  <a:close/>
                </a:path>
              </a:pathLst>
            </a:custGeom>
            <a:solidFill>
              <a:srgbClr val="FB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 name="Freeform 1639">
              <a:extLst>
                <a:ext uri="{FF2B5EF4-FFF2-40B4-BE49-F238E27FC236}">
                  <a16:creationId xmlns:a16="http://schemas.microsoft.com/office/drawing/2014/main" id="{B5C170D3-275D-4466-8C2A-F1A2AA5B1D26}"/>
                </a:ext>
              </a:extLst>
            </p:cNvPr>
            <p:cNvSpPr/>
            <p:nvPr/>
          </p:nvSpPr>
          <p:spPr bwMode="auto">
            <a:xfrm>
              <a:off x="3888400" y="2908513"/>
              <a:ext cx="199344" cy="50896"/>
            </a:xfrm>
            <a:custGeom>
              <a:avLst/>
              <a:gdLst>
                <a:gd name="T0" fmla="*/ 0 w 47"/>
                <a:gd name="T1" fmla="*/ 4 h 12"/>
                <a:gd name="T2" fmla="*/ 3 w 47"/>
                <a:gd name="T3" fmla="*/ 12 h 12"/>
                <a:gd name="T4" fmla="*/ 47 w 47"/>
                <a:gd name="T5" fmla="*/ 11 h 12"/>
                <a:gd name="T6" fmla="*/ 41 w 47"/>
                <a:gd name="T7" fmla="*/ 0 h 12"/>
                <a:gd name="T8" fmla="*/ 0 w 47"/>
                <a:gd name="T9" fmla="*/ 4 h 12"/>
              </a:gdLst>
              <a:ahLst/>
              <a:cxnLst>
                <a:cxn ang="0">
                  <a:pos x="T0" y="T1"/>
                </a:cxn>
                <a:cxn ang="0">
                  <a:pos x="T2" y="T3"/>
                </a:cxn>
                <a:cxn ang="0">
                  <a:pos x="T4" y="T5"/>
                </a:cxn>
                <a:cxn ang="0">
                  <a:pos x="T6" y="T7"/>
                </a:cxn>
                <a:cxn ang="0">
                  <a:pos x="T8" y="T9"/>
                </a:cxn>
              </a:cxnLst>
              <a:rect l="0" t="0" r="r" b="b"/>
              <a:pathLst>
                <a:path w="47" h="12">
                  <a:moveTo>
                    <a:pt x="0" y="4"/>
                  </a:moveTo>
                  <a:lnTo>
                    <a:pt x="3" y="12"/>
                  </a:lnTo>
                  <a:lnTo>
                    <a:pt x="47" y="11"/>
                  </a:lnTo>
                  <a:lnTo>
                    <a:pt x="41" y="0"/>
                  </a:lnTo>
                  <a:lnTo>
                    <a:pt x="0" y="4"/>
                  </a:lnTo>
                  <a:close/>
                </a:path>
              </a:pathLst>
            </a:custGeom>
            <a:solidFill>
              <a:srgbClr val="FB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 name="Freeform 1640">
              <a:extLst>
                <a:ext uri="{FF2B5EF4-FFF2-40B4-BE49-F238E27FC236}">
                  <a16:creationId xmlns:a16="http://schemas.microsoft.com/office/drawing/2014/main" id="{B59B2A95-7B6C-42C3-8FF3-F2119539E2B9}"/>
                </a:ext>
              </a:extLst>
            </p:cNvPr>
            <p:cNvSpPr/>
            <p:nvPr/>
          </p:nvSpPr>
          <p:spPr bwMode="auto">
            <a:xfrm>
              <a:off x="3901125" y="2984857"/>
              <a:ext cx="411410" cy="436858"/>
            </a:xfrm>
            <a:custGeom>
              <a:avLst/>
              <a:gdLst>
                <a:gd name="T0" fmla="*/ 34 w 97"/>
                <a:gd name="T1" fmla="*/ 103 h 103"/>
                <a:gd name="T2" fmla="*/ 97 w 97"/>
                <a:gd name="T3" fmla="*/ 103 h 103"/>
                <a:gd name="T4" fmla="*/ 53 w 97"/>
                <a:gd name="T5" fmla="*/ 0 h 103"/>
                <a:gd name="T6" fmla="*/ 0 w 97"/>
                <a:gd name="T7" fmla="*/ 0 h 103"/>
                <a:gd name="T8" fmla="*/ 34 w 97"/>
                <a:gd name="T9" fmla="*/ 103 h 103"/>
              </a:gdLst>
              <a:ahLst/>
              <a:cxnLst>
                <a:cxn ang="0">
                  <a:pos x="T0" y="T1"/>
                </a:cxn>
                <a:cxn ang="0">
                  <a:pos x="T2" y="T3"/>
                </a:cxn>
                <a:cxn ang="0">
                  <a:pos x="T4" y="T5"/>
                </a:cxn>
                <a:cxn ang="0">
                  <a:pos x="T6" y="T7"/>
                </a:cxn>
                <a:cxn ang="0">
                  <a:pos x="T8" y="T9"/>
                </a:cxn>
              </a:cxnLst>
              <a:rect l="0" t="0" r="r" b="b"/>
              <a:pathLst>
                <a:path w="97" h="103">
                  <a:moveTo>
                    <a:pt x="34" y="103"/>
                  </a:moveTo>
                  <a:lnTo>
                    <a:pt x="97" y="103"/>
                  </a:lnTo>
                  <a:lnTo>
                    <a:pt x="53" y="0"/>
                  </a:lnTo>
                  <a:lnTo>
                    <a:pt x="0" y="0"/>
                  </a:lnTo>
                  <a:lnTo>
                    <a:pt x="34" y="103"/>
                  </a:lnTo>
                  <a:close/>
                </a:path>
              </a:pathLst>
            </a:custGeom>
            <a:solidFill>
              <a:srgbClr val="77B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 name="Freeform 1641">
              <a:extLst>
                <a:ext uri="{FF2B5EF4-FFF2-40B4-BE49-F238E27FC236}">
                  <a16:creationId xmlns:a16="http://schemas.microsoft.com/office/drawing/2014/main" id="{D67C59F0-1BAB-48B0-B4B3-4F57E0275748}"/>
                </a:ext>
              </a:extLst>
            </p:cNvPr>
            <p:cNvSpPr/>
            <p:nvPr/>
          </p:nvSpPr>
          <p:spPr bwMode="auto">
            <a:xfrm>
              <a:off x="3892642" y="2950927"/>
              <a:ext cx="212066" cy="33931"/>
            </a:xfrm>
            <a:custGeom>
              <a:avLst/>
              <a:gdLst>
                <a:gd name="T0" fmla="*/ 0 w 50"/>
                <a:gd name="T1" fmla="*/ 0 h 8"/>
                <a:gd name="T2" fmla="*/ 48 w 50"/>
                <a:gd name="T3" fmla="*/ 0 h 8"/>
                <a:gd name="T4" fmla="*/ 50 w 50"/>
                <a:gd name="T5" fmla="*/ 8 h 8"/>
                <a:gd name="T6" fmla="*/ 3 w 50"/>
                <a:gd name="T7" fmla="*/ 8 h 8"/>
                <a:gd name="T8" fmla="*/ 0 w 50"/>
                <a:gd name="T9" fmla="*/ 0 h 8"/>
              </a:gdLst>
              <a:ahLst/>
              <a:cxnLst>
                <a:cxn ang="0">
                  <a:pos x="T0" y="T1"/>
                </a:cxn>
                <a:cxn ang="0">
                  <a:pos x="T2" y="T3"/>
                </a:cxn>
                <a:cxn ang="0">
                  <a:pos x="T4" y="T5"/>
                </a:cxn>
                <a:cxn ang="0">
                  <a:pos x="T6" y="T7"/>
                </a:cxn>
                <a:cxn ang="0">
                  <a:pos x="T8" y="T9"/>
                </a:cxn>
              </a:cxnLst>
              <a:rect l="0" t="0" r="r" b="b"/>
              <a:pathLst>
                <a:path w="50" h="8">
                  <a:moveTo>
                    <a:pt x="0" y="0"/>
                  </a:moveTo>
                  <a:lnTo>
                    <a:pt x="48" y="0"/>
                  </a:lnTo>
                  <a:lnTo>
                    <a:pt x="50" y="8"/>
                  </a:lnTo>
                  <a:lnTo>
                    <a:pt x="3" y="8"/>
                  </a:lnTo>
                  <a:lnTo>
                    <a:pt x="0" y="0"/>
                  </a:lnTo>
                  <a:close/>
                </a:path>
              </a:pathLst>
            </a:custGeom>
            <a:solidFill>
              <a:srgbClr val="FBF1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 name="Freeform 1642">
              <a:extLst>
                <a:ext uri="{FF2B5EF4-FFF2-40B4-BE49-F238E27FC236}">
                  <a16:creationId xmlns:a16="http://schemas.microsoft.com/office/drawing/2014/main" id="{B2D76D07-9566-4C15-87DD-8C77EE242404}"/>
                </a:ext>
              </a:extLst>
            </p:cNvPr>
            <p:cNvSpPr/>
            <p:nvPr/>
          </p:nvSpPr>
          <p:spPr bwMode="auto">
            <a:xfrm>
              <a:off x="3655128" y="2637069"/>
              <a:ext cx="46656" cy="63621"/>
            </a:xfrm>
            <a:custGeom>
              <a:avLst/>
              <a:gdLst>
                <a:gd name="T0" fmla="*/ 11 w 11"/>
                <a:gd name="T1" fmla="*/ 0 h 15"/>
                <a:gd name="T2" fmla="*/ 8 w 11"/>
                <a:gd name="T3" fmla="*/ 15 h 15"/>
                <a:gd name="T4" fmla="*/ 0 w 11"/>
                <a:gd name="T5" fmla="*/ 8 h 15"/>
                <a:gd name="T6" fmla="*/ 1 w 11"/>
                <a:gd name="T7" fmla="*/ 3 h 15"/>
                <a:gd name="T8" fmla="*/ 11 w 11"/>
                <a:gd name="T9" fmla="*/ 0 h 15"/>
                <a:gd name="T10" fmla="*/ 11 w 11"/>
                <a:gd name="T11" fmla="*/ 0 h 15"/>
              </a:gdLst>
              <a:ahLst/>
              <a:cxnLst>
                <a:cxn ang="0">
                  <a:pos x="T0" y="T1"/>
                </a:cxn>
                <a:cxn ang="0">
                  <a:pos x="T2" y="T3"/>
                </a:cxn>
                <a:cxn ang="0">
                  <a:pos x="T4" y="T5"/>
                </a:cxn>
                <a:cxn ang="0">
                  <a:pos x="T6" y="T7"/>
                </a:cxn>
                <a:cxn ang="0">
                  <a:pos x="T8" y="T9"/>
                </a:cxn>
                <a:cxn ang="0">
                  <a:pos x="T10" y="T11"/>
                </a:cxn>
              </a:cxnLst>
              <a:rect l="0" t="0" r="r" b="b"/>
              <a:pathLst>
                <a:path w="11" h="15">
                  <a:moveTo>
                    <a:pt x="11" y="0"/>
                  </a:moveTo>
                  <a:lnTo>
                    <a:pt x="8" y="15"/>
                  </a:lnTo>
                  <a:lnTo>
                    <a:pt x="0" y="8"/>
                  </a:lnTo>
                  <a:lnTo>
                    <a:pt x="1" y="3"/>
                  </a:lnTo>
                  <a:lnTo>
                    <a:pt x="11" y="0"/>
                  </a:lnTo>
                  <a:lnTo>
                    <a:pt x="11" y="0"/>
                  </a:lnTo>
                  <a:close/>
                </a:path>
              </a:pathLst>
            </a:custGeom>
            <a:solidFill>
              <a:srgbClr val="FBC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spTree>
    <p:extLst>
      <p:ext uri="{BB962C8B-B14F-4D97-AF65-F5344CB8AC3E}">
        <p14:creationId xmlns:p14="http://schemas.microsoft.com/office/powerpoint/2010/main" val="18724966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3">
            <a:extLst>
              <a:ext uri="{FF2B5EF4-FFF2-40B4-BE49-F238E27FC236}">
                <a16:creationId xmlns:a16="http://schemas.microsoft.com/office/drawing/2014/main" id="{DA92B410-26D8-4F4B-BEE1-76964F0F4D0F}"/>
              </a:ext>
            </a:extLst>
          </p:cNvPr>
          <p:cNvSpPr/>
          <p:nvPr/>
        </p:nvSpPr>
        <p:spPr>
          <a:xfrm>
            <a:off x="172069" y="2709403"/>
            <a:ext cx="8028384" cy="1717340"/>
          </a:xfrm>
          <a:prstGeom prst="rect">
            <a:avLst/>
          </a:prstGeom>
          <a:solidFill>
            <a:schemeClr val="bg1">
              <a:lumMod val="65000"/>
              <a:lumOff val="35000"/>
            </a:schemeClr>
          </a:solidFill>
          <a:ln w="57150">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effectLst/>
              <a:uLnTx/>
              <a:uFillTx/>
              <a:latin typeface="Calibri"/>
              <a:cs typeface="B Nazanin" panose="00000700000000000000" pitchFamily="2" charset="-78"/>
            </a:endParaRPr>
          </a:p>
        </p:txBody>
      </p:sp>
      <p:grpSp>
        <p:nvGrpSpPr>
          <p:cNvPr id="62" name="Group 12">
            <a:extLst>
              <a:ext uri="{FF2B5EF4-FFF2-40B4-BE49-F238E27FC236}">
                <a16:creationId xmlns:a16="http://schemas.microsoft.com/office/drawing/2014/main" id="{699F5DFB-A774-449E-92C2-272EF8E5D8A9}"/>
              </a:ext>
            </a:extLst>
          </p:cNvPr>
          <p:cNvGrpSpPr/>
          <p:nvPr/>
        </p:nvGrpSpPr>
        <p:grpSpPr>
          <a:xfrm>
            <a:off x="852997" y="3386976"/>
            <a:ext cx="1640306" cy="1194343"/>
            <a:chOff x="1134819" y="5060053"/>
            <a:chExt cx="2490989" cy="1813741"/>
          </a:xfrm>
        </p:grpSpPr>
        <p:sp>
          <p:nvSpPr>
            <p:cNvPr id="63" name="TextBox 13">
              <a:extLst>
                <a:ext uri="{FF2B5EF4-FFF2-40B4-BE49-F238E27FC236}">
                  <a16:creationId xmlns:a16="http://schemas.microsoft.com/office/drawing/2014/main" id="{7F00882A-D7E1-4109-974F-40F7FC510E8D}"/>
                </a:ext>
              </a:extLst>
            </p:cNvPr>
            <p:cNvSpPr txBox="1"/>
            <p:nvPr/>
          </p:nvSpPr>
          <p:spPr>
            <a:xfrm>
              <a:off x="2006404" y="5060053"/>
              <a:ext cx="747830" cy="420654"/>
            </a:xfrm>
            <a:prstGeom prst="rect">
              <a:avLst/>
            </a:prstGeom>
            <a:noFill/>
          </p:spPr>
          <p:txBody>
            <a:bodyPr wrap="non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effectLst/>
                  <a:uLnTx/>
                  <a:uFillTx/>
                  <a:latin typeface="Source Sans Pro"/>
                  <a:ea typeface="+mn-ea"/>
                  <a:cs typeface="B Nazanin" panose="00000700000000000000" pitchFamily="2" charset="-78"/>
                </a:rPr>
                <a:t>2016</a:t>
              </a:r>
              <a:endParaRPr kumimoji="0" lang="en-US" sz="1200" b="0" i="0" u="none" strike="noStrike" kern="1200" cap="none" spc="0" normalizeH="0" baseline="0" noProof="0">
                <a:ln>
                  <a:noFill/>
                </a:ln>
                <a:effectLst/>
                <a:uLnTx/>
                <a:uFillTx/>
                <a:latin typeface="Source Sans Pro"/>
                <a:ea typeface="+mn-ea"/>
                <a:cs typeface="B Nazanin" panose="00000700000000000000" pitchFamily="2" charset="-78"/>
              </a:endParaRPr>
            </a:p>
          </p:txBody>
        </p:sp>
        <p:sp>
          <p:nvSpPr>
            <p:cNvPr id="64" name="TextBox 14">
              <a:extLst>
                <a:ext uri="{FF2B5EF4-FFF2-40B4-BE49-F238E27FC236}">
                  <a16:creationId xmlns:a16="http://schemas.microsoft.com/office/drawing/2014/main" id="{C8ED571A-0271-4D02-8B2B-F6077A59B0C1}"/>
                </a:ext>
              </a:extLst>
            </p:cNvPr>
            <p:cNvSpPr txBox="1"/>
            <p:nvPr/>
          </p:nvSpPr>
          <p:spPr>
            <a:xfrm>
              <a:off x="1134819" y="5331398"/>
              <a:ext cx="2490989" cy="1542396"/>
            </a:xfrm>
            <a:prstGeom prst="rect">
              <a:avLst/>
            </a:prstGeom>
            <a:noFill/>
          </p:spPr>
          <p:txBody>
            <a:bodyPr wrap="squar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fa-IR" sz="1200" b="0" i="0" u="none" strike="noStrike" kern="1200" cap="none" spc="0" normalizeH="0" baseline="0" noProof="0" dirty="0">
                  <a:ln>
                    <a:noFill/>
                  </a:ln>
                  <a:effectLst/>
                  <a:uLnTx/>
                  <a:uFillTx/>
                  <a:latin typeface="Calibri"/>
                  <a:ea typeface="+mn-ea"/>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kumimoji="0" lang="en-US" sz="1200" b="0" i="0" u="none" strike="noStrike" kern="1200" cap="none" spc="0" normalizeH="0" baseline="0" noProof="0" dirty="0">
                <a:ln>
                  <a:noFill/>
                </a:ln>
                <a:effectLst/>
                <a:uLnTx/>
                <a:uFillTx/>
                <a:latin typeface="Calibri"/>
                <a:ea typeface="+mn-ea"/>
                <a:cs typeface="B Nazanin" panose="00000700000000000000" pitchFamily="2" charset="-78"/>
              </a:endParaRPr>
            </a:p>
          </p:txBody>
        </p:sp>
      </p:grpSp>
      <p:grpSp>
        <p:nvGrpSpPr>
          <p:cNvPr id="65" name="Group 21">
            <a:extLst>
              <a:ext uri="{FF2B5EF4-FFF2-40B4-BE49-F238E27FC236}">
                <a16:creationId xmlns:a16="http://schemas.microsoft.com/office/drawing/2014/main" id="{E9CEC67D-D5EA-4EA8-8592-45C6D399A2D9}"/>
              </a:ext>
            </a:extLst>
          </p:cNvPr>
          <p:cNvGrpSpPr/>
          <p:nvPr/>
        </p:nvGrpSpPr>
        <p:grpSpPr>
          <a:xfrm>
            <a:off x="2600018" y="3386976"/>
            <a:ext cx="1640306" cy="1194343"/>
            <a:chOff x="1134819" y="5060053"/>
            <a:chExt cx="2490989" cy="1813741"/>
          </a:xfrm>
        </p:grpSpPr>
        <p:sp>
          <p:nvSpPr>
            <p:cNvPr id="66" name="TextBox 22">
              <a:extLst>
                <a:ext uri="{FF2B5EF4-FFF2-40B4-BE49-F238E27FC236}">
                  <a16:creationId xmlns:a16="http://schemas.microsoft.com/office/drawing/2014/main" id="{621C21E6-1C46-441C-BB44-C79159AD8EDE}"/>
                </a:ext>
              </a:extLst>
            </p:cNvPr>
            <p:cNvSpPr txBox="1"/>
            <p:nvPr/>
          </p:nvSpPr>
          <p:spPr>
            <a:xfrm>
              <a:off x="2006401" y="5060053"/>
              <a:ext cx="747830" cy="420654"/>
            </a:xfrm>
            <a:prstGeom prst="rect">
              <a:avLst/>
            </a:prstGeom>
            <a:noFill/>
          </p:spPr>
          <p:txBody>
            <a:bodyPr wrap="none" rtlCol="0">
              <a:spAutoFit/>
            </a:bodyPr>
            <a:lstStyle/>
            <a:p>
              <a:pPr lvl="0" algn="ctr" rtl="1">
                <a:defRPr/>
              </a:pPr>
              <a:r>
                <a:rPr lang="en-US" altLang="zh-CN" sz="1200">
                  <a:latin typeface="Source Sans Pro"/>
                  <a:cs typeface="B Nazanin" panose="00000700000000000000" pitchFamily="2" charset="-78"/>
                </a:rPr>
                <a:t>2017</a:t>
              </a:r>
            </a:p>
          </p:txBody>
        </p:sp>
        <p:sp>
          <p:nvSpPr>
            <p:cNvPr id="67" name="TextBox 23">
              <a:extLst>
                <a:ext uri="{FF2B5EF4-FFF2-40B4-BE49-F238E27FC236}">
                  <a16:creationId xmlns:a16="http://schemas.microsoft.com/office/drawing/2014/main" id="{454B6F8D-DD52-466E-A002-15099902408B}"/>
                </a:ext>
              </a:extLst>
            </p:cNvPr>
            <p:cNvSpPr txBox="1"/>
            <p:nvPr/>
          </p:nvSpPr>
          <p:spPr>
            <a:xfrm>
              <a:off x="1134819" y="5331398"/>
              <a:ext cx="2490989" cy="1542396"/>
            </a:xfrm>
            <a:prstGeom prst="rect">
              <a:avLst/>
            </a:prstGeom>
            <a:noFill/>
          </p:spPr>
          <p:txBody>
            <a:bodyPr wrap="squar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fa-IR" sz="1200" b="0" i="0" u="none" strike="noStrike" kern="1200" cap="none" spc="0" normalizeH="0" baseline="0" noProof="0" dirty="0">
                  <a:ln>
                    <a:noFill/>
                  </a:ln>
                  <a:effectLst/>
                  <a:uLnTx/>
                  <a:uFillTx/>
                  <a:latin typeface="Calibri"/>
                  <a:ea typeface="+mn-ea"/>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kumimoji="0" lang="en-US" sz="1200" b="0" i="0" u="none" strike="noStrike" kern="1200" cap="none" spc="0" normalizeH="0" baseline="0" noProof="0" dirty="0">
                <a:ln>
                  <a:noFill/>
                </a:ln>
                <a:effectLst/>
                <a:uLnTx/>
                <a:uFillTx/>
                <a:latin typeface="Calibri"/>
                <a:ea typeface="+mn-ea"/>
                <a:cs typeface="B Nazanin" panose="00000700000000000000" pitchFamily="2" charset="-78"/>
              </a:endParaRPr>
            </a:p>
          </p:txBody>
        </p:sp>
      </p:grpSp>
      <p:grpSp>
        <p:nvGrpSpPr>
          <p:cNvPr id="68" name="Group 24">
            <a:extLst>
              <a:ext uri="{FF2B5EF4-FFF2-40B4-BE49-F238E27FC236}">
                <a16:creationId xmlns:a16="http://schemas.microsoft.com/office/drawing/2014/main" id="{D806A0A1-06BB-426C-8443-50046B49A1BA}"/>
              </a:ext>
            </a:extLst>
          </p:cNvPr>
          <p:cNvGrpSpPr/>
          <p:nvPr/>
        </p:nvGrpSpPr>
        <p:grpSpPr>
          <a:xfrm>
            <a:off x="4347040" y="3386976"/>
            <a:ext cx="1640306" cy="1194343"/>
            <a:chOff x="1134819" y="5060053"/>
            <a:chExt cx="2490989" cy="1813741"/>
          </a:xfrm>
        </p:grpSpPr>
        <p:sp>
          <p:nvSpPr>
            <p:cNvPr id="69" name="TextBox 25">
              <a:extLst>
                <a:ext uri="{FF2B5EF4-FFF2-40B4-BE49-F238E27FC236}">
                  <a16:creationId xmlns:a16="http://schemas.microsoft.com/office/drawing/2014/main" id="{BF4A5F11-097D-4022-9DFA-2C412B10931D}"/>
                </a:ext>
              </a:extLst>
            </p:cNvPr>
            <p:cNvSpPr txBox="1"/>
            <p:nvPr/>
          </p:nvSpPr>
          <p:spPr>
            <a:xfrm>
              <a:off x="2006401" y="5060053"/>
              <a:ext cx="747830" cy="420654"/>
            </a:xfrm>
            <a:prstGeom prst="rect">
              <a:avLst/>
            </a:prstGeom>
            <a:noFill/>
          </p:spPr>
          <p:txBody>
            <a:bodyPr wrap="none" rtlCol="0">
              <a:spAutoFit/>
            </a:bodyPr>
            <a:lstStyle/>
            <a:p>
              <a:pPr lvl="0" algn="ctr" rtl="1">
                <a:defRPr/>
              </a:pPr>
              <a:r>
                <a:rPr lang="en-US" altLang="zh-CN" sz="1200">
                  <a:latin typeface="Source Sans Pro"/>
                  <a:cs typeface="B Nazanin" panose="00000700000000000000" pitchFamily="2" charset="-78"/>
                </a:rPr>
                <a:t>2018</a:t>
              </a:r>
            </a:p>
          </p:txBody>
        </p:sp>
        <p:sp>
          <p:nvSpPr>
            <p:cNvPr id="70" name="TextBox 26">
              <a:extLst>
                <a:ext uri="{FF2B5EF4-FFF2-40B4-BE49-F238E27FC236}">
                  <a16:creationId xmlns:a16="http://schemas.microsoft.com/office/drawing/2014/main" id="{F29B1843-FAFE-4012-B999-781C8C8A9D7D}"/>
                </a:ext>
              </a:extLst>
            </p:cNvPr>
            <p:cNvSpPr txBox="1"/>
            <p:nvPr/>
          </p:nvSpPr>
          <p:spPr>
            <a:xfrm>
              <a:off x="1134819" y="5331398"/>
              <a:ext cx="2490989" cy="1542396"/>
            </a:xfrm>
            <a:prstGeom prst="rect">
              <a:avLst/>
            </a:prstGeom>
            <a:noFill/>
          </p:spPr>
          <p:txBody>
            <a:bodyPr wrap="squar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fa-IR" sz="1200" b="0" i="0" u="none" strike="noStrike" kern="1200" cap="none" spc="0" normalizeH="0" baseline="0" noProof="0" dirty="0">
                  <a:ln>
                    <a:noFill/>
                  </a:ln>
                  <a:effectLst/>
                  <a:uLnTx/>
                  <a:uFillTx/>
                  <a:latin typeface="Calibri"/>
                  <a:ea typeface="+mn-ea"/>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kumimoji="0" lang="en-US" sz="1200" b="0" i="0" u="none" strike="noStrike" kern="1200" cap="none" spc="0" normalizeH="0" baseline="0" noProof="0" dirty="0">
                <a:ln>
                  <a:noFill/>
                </a:ln>
                <a:effectLst/>
                <a:uLnTx/>
                <a:uFillTx/>
                <a:latin typeface="Calibri"/>
                <a:ea typeface="+mn-ea"/>
                <a:cs typeface="B Nazanin" panose="00000700000000000000" pitchFamily="2" charset="-78"/>
              </a:endParaRPr>
            </a:p>
          </p:txBody>
        </p:sp>
      </p:grpSp>
      <p:grpSp>
        <p:nvGrpSpPr>
          <p:cNvPr id="71" name="Group 27">
            <a:extLst>
              <a:ext uri="{FF2B5EF4-FFF2-40B4-BE49-F238E27FC236}">
                <a16:creationId xmlns:a16="http://schemas.microsoft.com/office/drawing/2014/main" id="{12CC647E-26B1-41D6-A37B-D282EB19991D}"/>
              </a:ext>
            </a:extLst>
          </p:cNvPr>
          <p:cNvGrpSpPr/>
          <p:nvPr/>
        </p:nvGrpSpPr>
        <p:grpSpPr>
          <a:xfrm>
            <a:off x="6094062" y="3386976"/>
            <a:ext cx="1640306" cy="1194343"/>
            <a:chOff x="1134819" y="5060053"/>
            <a:chExt cx="2490989" cy="1813741"/>
          </a:xfrm>
        </p:grpSpPr>
        <p:sp>
          <p:nvSpPr>
            <p:cNvPr id="72" name="TextBox 28">
              <a:extLst>
                <a:ext uri="{FF2B5EF4-FFF2-40B4-BE49-F238E27FC236}">
                  <a16:creationId xmlns:a16="http://schemas.microsoft.com/office/drawing/2014/main" id="{64A1DD06-C2AC-407A-8D94-567BF2255AF4}"/>
                </a:ext>
              </a:extLst>
            </p:cNvPr>
            <p:cNvSpPr txBox="1"/>
            <p:nvPr/>
          </p:nvSpPr>
          <p:spPr>
            <a:xfrm>
              <a:off x="2006401" y="5060053"/>
              <a:ext cx="747830" cy="420654"/>
            </a:xfrm>
            <a:prstGeom prst="rect">
              <a:avLst/>
            </a:prstGeom>
            <a:noFill/>
          </p:spPr>
          <p:txBody>
            <a:bodyPr wrap="none" rtlCol="0">
              <a:spAutoFit/>
            </a:bodyPr>
            <a:lstStyle/>
            <a:p>
              <a:pPr lvl="0" algn="ctr" rtl="1">
                <a:defRPr/>
              </a:pPr>
              <a:r>
                <a:rPr lang="en-US" altLang="zh-CN" sz="1200">
                  <a:latin typeface="Source Sans Pro"/>
                  <a:cs typeface="B Nazanin" panose="00000700000000000000" pitchFamily="2" charset="-78"/>
                </a:rPr>
                <a:t>2019</a:t>
              </a:r>
            </a:p>
          </p:txBody>
        </p:sp>
        <p:sp>
          <p:nvSpPr>
            <p:cNvPr id="73" name="TextBox 29">
              <a:extLst>
                <a:ext uri="{FF2B5EF4-FFF2-40B4-BE49-F238E27FC236}">
                  <a16:creationId xmlns:a16="http://schemas.microsoft.com/office/drawing/2014/main" id="{F470BA88-08CF-4D34-8B04-87990346435F}"/>
                </a:ext>
              </a:extLst>
            </p:cNvPr>
            <p:cNvSpPr txBox="1"/>
            <p:nvPr/>
          </p:nvSpPr>
          <p:spPr>
            <a:xfrm>
              <a:off x="1134819" y="5331398"/>
              <a:ext cx="2490989" cy="1542396"/>
            </a:xfrm>
            <a:prstGeom prst="rect">
              <a:avLst/>
            </a:prstGeom>
            <a:noFill/>
          </p:spPr>
          <p:txBody>
            <a:bodyPr wrap="squar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fa-IR" sz="1200" b="0" i="0" u="none" strike="noStrike" kern="1200" cap="none" spc="0" normalizeH="0" baseline="0" noProof="0" dirty="0">
                  <a:ln>
                    <a:noFill/>
                  </a:ln>
                  <a:effectLst/>
                  <a:uLnTx/>
                  <a:uFillTx/>
                  <a:latin typeface="Calibri"/>
                  <a:ea typeface="+mn-ea"/>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kumimoji="0" lang="en-US" sz="1200" b="0" i="0" u="none" strike="noStrike" kern="1200" cap="none" spc="0" normalizeH="0" baseline="0" noProof="0" dirty="0">
                <a:ln>
                  <a:noFill/>
                </a:ln>
                <a:effectLst/>
                <a:uLnTx/>
                <a:uFillTx/>
                <a:latin typeface="Calibri"/>
                <a:ea typeface="+mn-ea"/>
                <a:cs typeface="B Nazanin" panose="00000700000000000000" pitchFamily="2" charset="-78"/>
              </a:endParaRPr>
            </a:p>
          </p:txBody>
        </p:sp>
      </p:grpSp>
      <p:grpSp>
        <p:nvGrpSpPr>
          <p:cNvPr id="74" name="Group 19">
            <a:extLst>
              <a:ext uri="{FF2B5EF4-FFF2-40B4-BE49-F238E27FC236}">
                <a16:creationId xmlns:a16="http://schemas.microsoft.com/office/drawing/2014/main" id="{A136443D-9B43-4C2F-86A3-C73E40309F35}"/>
              </a:ext>
            </a:extLst>
          </p:cNvPr>
          <p:cNvGrpSpPr/>
          <p:nvPr/>
        </p:nvGrpSpPr>
        <p:grpSpPr>
          <a:xfrm>
            <a:off x="848049" y="1131590"/>
            <a:ext cx="1650200" cy="983296"/>
            <a:chOff x="1026552" y="1853942"/>
            <a:chExt cx="2506014" cy="1493245"/>
          </a:xfrm>
        </p:grpSpPr>
        <p:sp>
          <p:nvSpPr>
            <p:cNvPr id="75" name="Freeform 250">
              <a:extLst>
                <a:ext uri="{FF2B5EF4-FFF2-40B4-BE49-F238E27FC236}">
                  <a16:creationId xmlns:a16="http://schemas.microsoft.com/office/drawing/2014/main" id="{9300DF9A-AF98-4E04-AECB-76E180B627D8}"/>
                </a:ext>
              </a:extLst>
            </p:cNvPr>
            <p:cNvSpPr>
              <a:spLocks noEditPoints="1"/>
            </p:cNvSpPr>
            <p:nvPr/>
          </p:nvSpPr>
          <p:spPr bwMode="auto">
            <a:xfrm>
              <a:off x="1996985" y="2588362"/>
              <a:ext cx="565150" cy="758825"/>
            </a:xfrm>
            <a:custGeom>
              <a:avLst/>
              <a:gdLst>
                <a:gd name="T0" fmla="*/ 137 w 255"/>
                <a:gd name="T1" fmla="*/ 342 h 342"/>
                <a:gd name="T2" fmla="*/ 135 w 255"/>
                <a:gd name="T3" fmla="*/ 342 h 342"/>
                <a:gd name="T4" fmla="*/ 133 w 255"/>
                <a:gd name="T5" fmla="*/ 336 h 342"/>
                <a:gd name="T6" fmla="*/ 160 w 255"/>
                <a:gd name="T7" fmla="*/ 222 h 342"/>
                <a:gd name="T8" fmla="*/ 110 w 255"/>
                <a:gd name="T9" fmla="*/ 248 h 342"/>
                <a:gd name="T10" fmla="*/ 20 w 255"/>
                <a:gd name="T11" fmla="*/ 213 h 342"/>
                <a:gd name="T12" fmla="*/ 50 w 255"/>
                <a:gd name="T13" fmla="*/ 114 h 342"/>
                <a:gd name="T14" fmla="*/ 148 w 255"/>
                <a:gd name="T15" fmla="*/ 153 h 342"/>
                <a:gd name="T16" fmla="*/ 166 w 255"/>
                <a:gd name="T17" fmla="*/ 206 h 342"/>
                <a:gd name="T18" fmla="*/ 223 w 255"/>
                <a:gd name="T19" fmla="*/ 17 h 342"/>
                <a:gd name="T20" fmla="*/ 206 w 255"/>
                <a:gd name="T21" fmla="*/ 43 h 342"/>
                <a:gd name="T22" fmla="*/ 200 w 255"/>
                <a:gd name="T23" fmla="*/ 44 h 342"/>
                <a:gd name="T24" fmla="*/ 199 w 255"/>
                <a:gd name="T25" fmla="*/ 39 h 342"/>
                <a:gd name="T26" fmla="*/ 221 w 255"/>
                <a:gd name="T27" fmla="*/ 5 h 342"/>
                <a:gd name="T28" fmla="*/ 223 w 255"/>
                <a:gd name="T29" fmla="*/ 2 h 342"/>
                <a:gd name="T30" fmla="*/ 227 w 255"/>
                <a:gd name="T31" fmla="*/ 1 h 342"/>
                <a:gd name="T32" fmla="*/ 229 w 255"/>
                <a:gd name="T33" fmla="*/ 2 h 342"/>
                <a:gd name="T34" fmla="*/ 235 w 255"/>
                <a:gd name="T35" fmla="*/ 6 h 342"/>
                <a:gd name="T36" fmla="*/ 255 w 255"/>
                <a:gd name="T37" fmla="*/ 38 h 342"/>
                <a:gd name="T38" fmla="*/ 248 w 255"/>
                <a:gd name="T39" fmla="*/ 43 h 342"/>
                <a:gd name="T40" fmla="*/ 231 w 255"/>
                <a:gd name="T41" fmla="*/ 14 h 342"/>
                <a:gd name="T42" fmla="*/ 168 w 255"/>
                <a:gd name="T43" fmla="*/ 216 h 342"/>
                <a:gd name="T44" fmla="*/ 140 w 255"/>
                <a:gd name="T45" fmla="*/ 340 h 342"/>
                <a:gd name="T46" fmla="*/ 137 w 255"/>
                <a:gd name="T47" fmla="*/ 342 h 342"/>
                <a:gd name="T48" fmla="*/ 80 w 255"/>
                <a:gd name="T49" fmla="*/ 115 h 342"/>
                <a:gd name="T50" fmla="*/ 54 w 255"/>
                <a:gd name="T51" fmla="*/ 122 h 342"/>
                <a:gd name="T52" fmla="*/ 27 w 255"/>
                <a:gd name="T53" fmla="*/ 210 h 342"/>
                <a:gd name="T54" fmla="*/ 108 w 255"/>
                <a:gd name="T55" fmla="*/ 240 h 342"/>
                <a:gd name="T56" fmla="*/ 159 w 255"/>
                <a:gd name="T57" fmla="*/ 212 h 342"/>
                <a:gd name="T58" fmla="*/ 141 w 255"/>
                <a:gd name="T59" fmla="*/ 157 h 342"/>
                <a:gd name="T60" fmla="*/ 80 w 255"/>
                <a:gd name="T61" fmla="*/ 11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5" h="342">
                  <a:moveTo>
                    <a:pt x="137" y="342"/>
                  </a:moveTo>
                  <a:cubicBezTo>
                    <a:pt x="136" y="342"/>
                    <a:pt x="135" y="342"/>
                    <a:pt x="135" y="342"/>
                  </a:cubicBezTo>
                  <a:cubicBezTo>
                    <a:pt x="133" y="341"/>
                    <a:pt x="132" y="338"/>
                    <a:pt x="133" y="336"/>
                  </a:cubicBezTo>
                  <a:cubicBezTo>
                    <a:pt x="134" y="336"/>
                    <a:pt x="165" y="284"/>
                    <a:pt x="160" y="222"/>
                  </a:cubicBezTo>
                  <a:cubicBezTo>
                    <a:pt x="145" y="235"/>
                    <a:pt x="127" y="243"/>
                    <a:pt x="110" y="248"/>
                  </a:cubicBezTo>
                  <a:cubicBezTo>
                    <a:pt x="70" y="259"/>
                    <a:pt x="34" y="245"/>
                    <a:pt x="20" y="213"/>
                  </a:cubicBezTo>
                  <a:cubicBezTo>
                    <a:pt x="0" y="168"/>
                    <a:pt x="20" y="130"/>
                    <a:pt x="50" y="114"/>
                  </a:cubicBezTo>
                  <a:cubicBezTo>
                    <a:pt x="80" y="100"/>
                    <a:pt x="121" y="106"/>
                    <a:pt x="148" y="153"/>
                  </a:cubicBezTo>
                  <a:cubicBezTo>
                    <a:pt x="158" y="170"/>
                    <a:pt x="164" y="188"/>
                    <a:pt x="166" y="206"/>
                  </a:cubicBezTo>
                  <a:cubicBezTo>
                    <a:pt x="203" y="169"/>
                    <a:pt x="229" y="106"/>
                    <a:pt x="223" y="17"/>
                  </a:cubicBezTo>
                  <a:cubicBezTo>
                    <a:pt x="206" y="43"/>
                    <a:pt x="206" y="43"/>
                    <a:pt x="206" y="43"/>
                  </a:cubicBezTo>
                  <a:cubicBezTo>
                    <a:pt x="204" y="45"/>
                    <a:pt x="202" y="45"/>
                    <a:pt x="200" y="44"/>
                  </a:cubicBezTo>
                  <a:cubicBezTo>
                    <a:pt x="198" y="43"/>
                    <a:pt x="198" y="41"/>
                    <a:pt x="199" y="39"/>
                  </a:cubicBezTo>
                  <a:cubicBezTo>
                    <a:pt x="203" y="30"/>
                    <a:pt x="212" y="12"/>
                    <a:pt x="221" y="5"/>
                  </a:cubicBezTo>
                  <a:cubicBezTo>
                    <a:pt x="223" y="2"/>
                    <a:pt x="223" y="2"/>
                    <a:pt x="223" y="2"/>
                  </a:cubicBezTo>
                  <a:cubicBezTo>
                    <a:pt x="224" y="1"/>
                    <a:pt x="225" y="0"/>
                    <a:pt x="227" y="1"/>
                  </a:cubicBezTo>
                  <a:cubicBezTo>
                    <a:pt x="228" y="1"/>
                    <a:pt x="228" y="1"/>
                    <a:pt x="229" y="2"/>
                  </a:cubicBezTo>
                  <a:cubicBezTo>
                    <a:pt x="230" y="2"/>
                    <a:pt x="233" y="3"/>
                    <a:pt x="235" y="6"/>
                  </a:cubicBezTo>
                  <a:cubicBezTo>
                    <a:pt x="243" y="19"/>
                    <a:pt x="255" y="38"/>
                    <a:pt x="255" y="38"/>
                  </a:cubicBezTo>
                  <a:cubicBezTo>
                    <a:pt x="248" y="43"/>
                    <a:pt x="248" y="43"/>
                    <a:pt x="248" y="43"/>
                  </a:cubicBezTo>
                  <a:cubicBezTo>
                    <a:pt x="248" y="43"/>
                    <a:pt x="238" y="27"/>
                    <a:pt x="231" y="14"/>
                  </a:cubicBezTo>
                  <a:cubicBezTo>
                    <a:pt x="238" y="110"/>
                    <a:pt x="209" y="178"/>
                    <a:pt x="168" y="216"/>
                  </a:cubicBezTo>
                  <a:cubicBezTo>
                    <a:pt x="175" y="283"/>
                    <a:pt x="140" y="340"/>
                    <a:pt x="140" y="340"/>
                  </a:cubicBezTo>
                  <a:cubicBezTo>
                    <a:pt x="139" y="342"/>
                    <a:pt x="138" y="342"/>
                    <a:pt x="137" y="342"/>
                  </a:cubicBezTo>
                  <a:close/>
                  <a:moveTo>
                    <a:pt x="80" y="115"/>
                  </a:moveTo>
                  <a:cubicBezTo>
                    <a:pt x="71" y="115"/>
                    <a:pt x="62" y="118"/>
                    <a:pt x="54" y="122"/>
                  </a:cubicBezTo>
                  <a:cubicBezTo>
                    <a:pt x="27" y="135"/>
                    <a:pt x="10" y="170"/>
                    <a:pt x="27" y="210"/>
                  </a:cubicBezTo>
                  <a:cubicBezTo>
                    <a:pt x="40" y="238"/>
                    <a:pt x="72" y="250"/>
                    <a:pt x="108" y="240"/>
                  </a:cubicBezTo>
                  <a:cubicBezTo>
                    <a:pt x="126" y="236"/>
                    <a:pt x="143" y="226"/>
                    <a:pt x="159" y="212"/>
                  </a:cubicBezTo>
                  <a:cubicBezTo>
                    <a:pt x="157" y="194"/>
                    <a:pt x="151" y="175"/>
                    <a:pt x="141" y="157"/>
                  </a:cubicBezTo>
                  <a:cubicBezTo>
                    <a:pt x="124" y="127"/>
                    <a:pt x="101" y="115"/>
                    <a:pt x="80" y="11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76" name="Rectangle 30">
              <a:extLst>
                <a:ext uri="{FF2B5EF4-FFF2-40B4-BE49-F238E27FC236}">
                  <a16:creationId xmlns:a16="http://schemas.microsoft.com/office/drawing/2014/main" id="{26255B62-89CD-4966-A379-E5A18F55B97B}"/>
                </a:ext>
              </a:extLst>
            </p:cNvPr>
            <p:cNvSpPr/>
            <p:nvPr/>
          </p:nvSpPr>
          <p:spPr>
            <a:xfrm>
              <a:off x="1026552" y="1853942"/>
              <a:ext cx="2506014" cy="1121744"/>
            </a:xfrm>
            <a:prstGeom prst="rect">
              <a:avLst/>
            </a:prstGeom>
          </p:spPr>
          <p:txBody>
            <a:bodyPr wrap="square">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fa-IR" sz="1400" b="1" i="0" u="none" strike="noStrike" kern="1200" cap="none" spc="0" normalizeH="0" baseline="0" noProof="0" dirty="0">
                  <a:ln>
                    <a:noFill/>
                  </a:ln>
                  <a:solidFill>
                    <a:srgbClr val="1C789F"/>
                  </a:solidFill>
                  <a:effectLst/>
                  <a:uLnTx/>
                  <a:uFillTx/>
                  <a:latin typeface="Calibri"/>
                  <a:ea typeface="+mn-ea"/>
                  <a:cs typeface="B Nazanin" panose="00000700000000000000" pitchFamily="2" charset="-78"/>
                </a:rPr>
                <a:t>قالب پاورپوینت حسابداری قابل ویرایش می باشد</a:t>
              </a:r>
              <a:endParaRPr kumimoji="0" lang="en-US" sz="1400" b="1" i="0" u="none" strike="noStrike" kern="1200" cap="none" spc="0" normalizeH="0" baseline="0" noProof="0" dirty="0">
                <a:ln>
                  <a:noFill/>
                </a:ln>
                <a:solidFill>
                  <a:srgbClr val="1C789F"/>
                </a:solidFill>
                <a:effectLst/>
                <a:uLnTx/>
                <a:uFillTx/>
                <a:latin typeface="Calibri"/>
                <a:ea typeface="+mn-ea"/>
                <a:cs typeface="B Nazanin" panose="00000700000000000000" pitchFamily="2" charset="-78"/>
              </a:endParaRPr>
            </a:p>
          </p:txBody>
        </p:sp>
      </p:grpSp>
      <p:grpSp>
        <p:nvGrpSpPr>
          <p:cNvPr id="77" name="Group 20">
            <a:extLst>
              <a:ext uri="{FF2B5EF4-FFF2-40B4-BE49-F238E27FC236}">
                <a16:creationId xmlns:a16="http://schemas.microsoft.com/office/drawing/2014/main" id="{3F07E6DF-569A-4BE4-B2F5-35FA82FF113D}"/>
              </a:ext>
            </a:extLst>
          </p:cNvPr>
          <p:cNvGrpSpPr/>
          <p:nvPr/>
        </p:nvGrpSpPr>
        <p:grpSpPr>
          <a:xfrm>
            <a:off x="2593422" y="1131590"/>
            <a:ext cx="1650200" cy="983296"/>
            <a:chOff x="3677096" y="1853942"/>
            <a:chExt cx="2506014" cy="1493245"/>
          </a:xfrm>
        </p:grpSpPr>
        <p:sp>
          <p:nvSpPr>
            <p:cNvPr id="78" name="Freeform 250">
              <a:extLst>
                <a:ext uri="{FF2B5EF4-FFF2-40B4-BE49-F238E27FC236}">
                  <a16:creationId xmlns:a16="http://schemas.microsoft.com/office/drawing/2014/main" id="{A0922C21-2E4C-413E-A1D6-955A62E7402E}"/>
                </a:ext>
              </a:extLst>
            </p:cNvPr>
            <p:cNvSpPr>
              <a:spLocks noEditPoints="1"/>
            </p:cNvSpPr>
            <p:nvPr/>
          </p:nvSpPr>
          <p:spPr bwMode="auto">
            <a:xfrm>
              <a:off x="4650033" y="2588362"/>
              <a:ext cx="565150" cy="758825"/>
            </a:xfrm>
            <a:custGeom>
              <a:avLst/>
              <a:gdLst>
                <a:gd name="T0" fmla="*/ 137 w 255"/>
                <a:gd name="T1" fmla="*/ 342 h 342"/>
                <a:gd name="T2" fmla="*/ 135 w 255"/>
                <a:gd name="T3" fmla="*/ 342 h 342"/>
                <a:gd name="T4" fmla="*/ 133 w 255"/>
                <a:gd name="T5" fmla="*/ 336 h 342"/>
                <a:gd name="T6" fmla="*/ 160 w 255"/>
                <a:gd name="T7" fmla="*/ 222 h 342"/>
                <a:gd name="T8" fmla="*/ 110 w 255"/>
                <a:gd name="T9" fmla="*/ 248 h 342"/>
                <a:gd name="T10" fmla="*/ 20 w 255"/>
                <a:gd name="T11" fmla="*/ 213 h 342"/>
                <a:gd name="T12" fmla="*/ 50 w 255"/>
                <a:gd name="T13" fmla="*/ 114 h 342"/>
                <a:gd name="T14" fmla="*/ 148 w 255"/>
                <a:gd name="T15" fmla="*/ 153 h 342"/>
                <a:gd name="T16" fmla="*/ 166 w 255"/>
                <a:gd name="T17" fmla="*/ 206 h 342"/>
                <a:gd name="T18" fmla="*/ 223 w 255"/>
                <a:gd name="T19" fmla="*/ 17 h 342"/>
                <a:gd name="T20" fmla="*/ 206 w 255"/>
                <a:gd name="T21" fmla="*/ 43 h 342"/>
                <a:gd name="T22" fmla="*/ 200 w 255"/>
                <a:gd name="T23" fmla="*/ 44 h 342"/>
                <a:gd name="T24" fmla="*/ 199 w 255"/>
                <a:gd name="T25" fmla="*/ 39 h 342"/>
                <a:gd name="T26" fmla="*/ 221 w 255"/>
                <a:gd name="T27" fmla="*/ 5 h 342"/>
                <a:gd name="T28" fmla="*/ 223 w 255"/>
                <a:gd name="T29" fmla="*/ 2 h 342"/>
                <a:gd name="T30" fmla="*/ 227 w 255"/>
                <a:gd name="T31" fmla="*/ 1 h 342"/>
                <a:gd name="T32" fmla="*/ 229 w 255"/>
                <a:gd name="T33" fmla="*/ 2 h 342"/>
                <a:gd name="T34" fmla="*/ 235 w 255"/>
                <a:gd name="T35" fmla="*/ 6 h 342"/>
                <a:gd name="T36" fmla="*/ 255 w 255"/>
                <a:gd name="T37" fmla="*/ 38 h 342"/>
                <a:gd name="T38" fmla="*/ 248 w 255"/>
                <a:gd name="T39" fmla="*/ 43 h 342"/>
                <a:gd name="T40" fmla="*/ 231 w 255"/>
                <a:gd name="T41" fmla="*/ 14 h 342"/>
                <a:gd name="T42" fmla="*/ 168 w 255"/>
                <a:gd name="T43" fmla="*/ 216 h 342"/>
                <a:gd name="T44" fmla="*/ 140 w 255"/>
                <a:gd name="T45" fmla="*/ 340 h 342"/>
                <a:gd name="T46" fmla="*/ 137 w 255"/>
                <a:gd name="T47" fmla="*/ 342 h 342"/>
                <a:gd name="T48" fmla="*/ 80 w 255"/>
                <a:gd name="T49" fmla="*/ 115 h 342"/>
                <a:gd name="T50" fmla="*/ 54 w 255"/>
                <a:gd name="T51" fmla="*/ 122 h 342"/>
                <a:gd name="T52" fmla="*/ 27 w 255"/>
                <a:gd name="T53" fmla="*/ 210 h 342"/>
                <a:gd name="T54" fmla="*/ 108 w 255"/>
                <a:gd name="T55" fmla="*/ 240 h 342"/>
                <a:gd name="T56" fmla="*/ 159 w 255"/>
                <a:gd name="T57" fmla="*/ 212 h 342"/>
                <a:gd name="T58" fmla="*/ 141 w 255"/>
                <a:gd name="T59" fmla="*/ 157 h 342"/>
                <a:gd name="T60" fmla="*/ 80 w 255"/>
                <a:gd name="T61" fmla="*/ 11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5" h="342">
                  <a:moveTo>
                    <a:pt x="137" y="342"/>
                  </a:moveTo>
                  <a:cubicBezTo>
                    <a:pt x="136" y="342"/>
                    <a:pt x="135" y="342"/>
                    <a:pt x="135" y="342"/>
                  </a:cubicBezTo>
                  <a:cubicBezTo>
                    <a:pt x="133" y="341"/>
                    <a:pt x="132" y="338"/>
                    <a:pt x="133" y="336"/>
                  </a:cubicBezTo>
                  <a:cubicBezTo>
                    <a:pt x="134" y="336"/>
                    <a:pt x="165" y="284"/>
                    <a:pt x="160" y="222"/>
                  </a:cubicBezTo>
                  <a:cubicBezTo>
                    <a:pt x="145" y="235"/>
                    <a:pt x="127" y="243"/>
                    <a:pt x="110" y="248"/>
                  </a:cubicBezTo>
                  <a:cubicBezTo>
                    <a:pt x="70" y="259"/>
                    <a:pt x="34" y="245"/>
                    <a:pt x="20" y="213"/>
                  </a:cubicBezTo>
                  <a:cubicBezTo>
                    <a:pt x="0" y="168"/>
                    <a:pt x="20" y="130"/>
                    <a:pt x="50" y="114"/>
                  </a:cubicBezTo>
                  <a:cubicBezTo>
                    <a:pt x="80" y="100"/>
                    <a:pt x="121" y="106"/>
                    <a:pt x="148" y="153"/>
                  </a:cubicBezTo>
                  <a:cubicBezTo>
                    <a:pt x="158" y="170"/>
                    <a:pt x="164" y="188"/>
                    <a:pt x="166" y="206"/>
                  </a:cubicBezTo>
                  <a:cubicBezTo>
                    <a:pt x="203" y="169"/>
                    <a:pt x="229" y="106"/>
                    <a:pt x="223" y="17"/>
                  </a:cubicBezTo>
                  <a:cubicBezTo>
                    <a:pt x="206" y="43"/>
                    <a:pt x="206" y="43"/>
                    <a:pt x="206" y="43"/>
                  </a:cubicBezTo>
                  <a:cubicBezTo>
                    <a:pt x="204" y="45"/>
                    <a:pt x="202" y="45"/>
                    <a:pt x="200" y="44"/>
                  </a:cubicBezTo>
                  <a:cubicBezTo>
                    <a:pt x="198" y="43"/>
                    <a:pt x="198" y="41"/>
                    <a:pt x="199" y="39"/>
                  </a:cubicBezTo>
                  <a:cubicBezTo>
                    <a:pt x="203" y="30"/>
                    <a:pt x="212" y="12"/>
                    <a:pt x="221" y="5"/>
                  </a:cubicBezTo>
                  <a:cubicBezTo>
                    <a:pt x="223" y="2"/>
                    <a:pt x="223" y="2"/>
                    <a:pt x="223" y="2"/>
                  </a:cubicBezTo>
                  <a:cubicBezTo>
                    <a:pt x="224" y="1"/>
                    <a:pt x="225" y="0"/>
                    <a:pt x="227" y="1"/>
                  </a:cubicBezTo>
                  <a:cubicBezTo>
                    <a:pt x="228" y="1"/>
                    <a:pt x="228" y="1"/>
                    <a:pt x="229" y="2"/>
                  </a:cubicBezTo>
                  <a:cubicBezTo>
                    <a:pt x="230" y="2"/>
                    <a:pt x="233" y="3"/>
                    <a:pt x="235" y="6"/>
                  </a:cubicBezTo>
                  <a:cubicBezTo>
                    <a:pt x="243" y="19"/>
                    <a:pt x="255" y="38"/>
                    <a:pt x="255" y="38"/>
                  </a:cubicBezTo>
                  <a:cubicBezTo>
                    <a:pt x="248" y="43"/>
                    <a:pt x="248" y="43"/>
                    <a:pt x="248" y="43"/>
                  </a:cubicBezTo>
                  <a:cubicBezTo>
                    <a:pt x="248" y="43"/>
                    <a:pt x="238" y="27"/>
                    <a:pt x="231" y="14"/>
                  </a:cubicBezTo>
                  <a:cubicBezTo>
                    <a:pt x="238" y="110"/>
                    <a:pt x="209" y="178"/>
                    <a:pt x="168" y="216"/>
                  </a:cubicBezTo>
                  <a:cubicBezTo>
                    <a:pt x="175" y="283"/>
                    <a:pt x="140" y="340"/>
                    <a:pt x="140" y="340"/>
                  </a:cubicBezTo>
                  <a:cubicBezTo>
                    <a:pt x="139" y="342"/>
                    <a:pt x="138" y="342"/>
                    <a:pt x="137" y="342"/>
                  </a:cubicBezTo>
                  <a:close/>
                  <a:moveTo>
                    <a:pt x="80" y="115"/>
                  </a:moveTo>
                  <a:cubicBezTo>
                    <a:pt x="71" y="115"/>
                    <a:pt x="62" y="118"/>
                    <a:pt x="54" y="122"/>
                  </a:cubicBezTo>
                  <a:cubicBezTo>
                    <a:pt x="27" y="135"/>
                    <a:pt x="10" y="170"/>
                    <a:pt x="27" y="210"/>
                  </a:cubicBezTo>
                  <a:cubicBezTo>
                    <a:pt x="40" y="238"/>
                    <a:pt x="72" y="250"/>
                    <a:pt x="108" y="240"/>
                  </a:cubicBezTo>
                  <a:cubicBezTo>
                    <a:pt x="126" y="236"/>
                    <a:pt x="143" y="226"/>
                    <a:pt x="159" y="212"/>
                  </a:cubicBezTo>
                  <a:cubicBezTo>
                    <a:pt x="157" y="194"/>
                    <a:pt x="151" y="175"/>
                    <a:pt x="141" y="157"/>
                  </a:cubicBezTo>
                  <a:cubicBezTo>
                    <a:pt x="124" y="127"/>
                    <a:pt x="101" y="115"/>
                    <a:pt x="80" y="11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79" name="Rectangle 31">
              <a:extLst>
                <a:ext uri="{FF2B5EF4-FFF2-40B4-BE49-F238E27FC236}">
                  <a16:creationId xmlns:a16="http://schemas.microsoft.com/office/drawing/2014/main" id="{02417E13-E5E7-4077-A970-956CF4CCA8D6}"/>
                </a:ext>
              </a:extLst>
            </p:cNvPr>
            <p:cNvSpPr/>
            <p:nvPr/>
          </p:nvSpPr>
          <p:spPr>
            <a:xfrm>
              <a:off x="3677096" y="1853942"/>
              <a:ext cx="2506014" cy="1121744"/>
            </a:xfrm>
            <a:prstGeom prst="rect">
              <a:avLst/>
            </a:prstGeom>
          </p:spPr>
          <p:txBody>
            <a:bodyPr wrap="square">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fa-IR" sz="1400" b="1" i="0" u="none" strike="noStrike" kern="1200" cap="none" spc="0" normalizeH="0" baseline="0" noProof="0" dirty="0">
                  <a:ln>
                    <a:noFill/>
                  </a:ln>
                  <a:solidFill>
                    <a:srgbClr val="D05126"/>
                  </a:solidFill>
                  <a:effectLst/>
                  <a:uLnTx/>
                  <a:uFillTx/>
                  <a:latin typeface="Calibri"/>
                  <a:ea typeface="+mn-ea"/>
                  <a:cs typeface="B Nazanin" panose="00000700000000000000" pitchFamily="2" charset="-78"/>
                </a:rPr>
                <a:t>قالب پاورپوینت حسابداری قابل ویرایش می باشد</a:t>
              </a:r>
              <a:endParaRPr kumimoji="0" lang="en-US" sz="1400" b="1" i="0" u="none" strike="noStrike" kern="1200" cap="none" spc="0" normalizeH="0" baseline="0" noProof="0" dirty="0">
                <a:ln>
                  <a:noFill/>
                </a:ln>
                <a:solidFill>
                  <a:srgbClr val="D05126"/>
                </a:solidFill>
                <a:effectLst/>
                <a:uLnTx/>
                <a:uFillTx/>
                <a:latin typeface="Calibri"/>
                <a:ea typeface="+mn-ea"/>
                <a:cs typeface="B Nazanin" panose="00000700000000000000" pitchFamily="2" charset="-78"/>
              </a:endParaRPr>
            </a:p>
          </p:txBody>
        </p:sp>
      </p:grpSp>
      <p:grpSp>
        <p:nvGrpSpPr>
          <p:cNvPr id="80" name="Group 53">
            <a:extLst>
              <a:ext uri="{FF2B5EF4-FFF2-40B4-BE49-F238E27FC236}">
                <a16:creationId xmlns:a16="http://schemas.microsoft.com/office/drawing/2014/main" id="{E8829EB2-71EA-4C7A-8514-18C87FF7DF17}"/>
              </a:ext>
            </a:extLst>
          </p:cNvPr>
          <p:cNvGrpSpPr/>
          <p:nvPr/>
        </p:nvGrpSpPr>
        <p:grpSpPr>
          <a:xfrm>
            <a:off x="4338795" y="1131590"/>
            <a:ext cx="1650200" cy="983296"/>
            <a:chOff x="6327640" y="1853942"/>
            <a:chExt cx="2506014" cy="1493245"/>
          </a:xfrm>
        </p:grpSpPr>
        <p:sp>
          <p:nvSpPr>
            <p:cNvPr id="81" name="Freeform 250">
              <a:extLst>
                <a:ext uri="{FF2B5EF4-FFF2-40B4-BE49-F238E27FC236}">
                  <a16:creationId xmlns:a16="http://schemas.microsoft.com/office/drawing/2014/main" id="{A791B9CE-DA02-4E4E-8EBF-EE44376244E1}"/>
                </a:ext>
              </a:extLst>
            </p:cNvPr>
            <p:cNvSpPr>
              <a:spLocks noEditPoints="1"/>
            </p:cNvSpPr>
            <p:nvPr/>
          </p:nvSpPr>
          <p:spPr bwMode="auto">
            <a:xfrm>
              <a:off x="7303081" y="2588362"/>
              <a:ext cx="565150" cy="758825"/>
            </a:xfrm>
            <a:custGeom>
              <a:avLst/>
              <a:gdLst>
                <a:gd name="T0" fmla="*/ 137 w 255"/>
                <a:gd name="T1" fmla="*/ 342 h 342"/>
                <a:gd name="T2" fmla="*/ 135 w 255"/>
                <a:gd name="T3" fmla="*/ 342 h 342"/>
                <a:gd name="T4" fmla="*/ 133 w 255"/>
                <a:gd name="T5" fmla="*/ 336 h 342"/>
                <a:gd name="T6" fmla="*/ 160 w 255"/>
                <a:gd name="T7" fmla="*/ 222 h 342"/>
                <a:gd name="T8" fmla="*/ 110 w 255"/>
                <a:gd name="T9" fmla="*/ 248 h 342"/>
                <a:gd name="T10" fmla="*/ 20 w 255"/>
                <a:gd name="T11" fmla="*/ 213 h 342"/>
                <a:gd name="T12" fmla="*/ 50 w 255"/>
                <a:gd name="T13" fmla="*/ 114 h 342"/>
                <a:gd name="T14" fmla="*/ 148 w 255"/>
                <a:gd name="T15" fmla="*/ 153 h 342"/>
                <a:gd name="T16" fmla="*/ 166 w 255"/>
                <a:gd name="T17" fmla="*/ 206 h 342"/>
                <a:gd name="T18" fmla="*/ 223 w 255"/>
                <a:gd name="T19" fmla="*/ 17 h 342"/>
                <a:gd name="T20" fmla="*/ 206 w 255"/>
                <a:gd name="T21" fmla="*/ 43 h 342"/>
                <a:gd name="T22" fmla="*/ 200 w 255"/>
                <a:gd name="T23" fmla="*/ 44 h 342"/>
                <a:gd name="T24" fmla="*/ 199 w 255"/>
                <a:gd name="T25" fmla="*/ 39 h 342"/>
                <a:gd name="T26" fmla="*/ 221 w 255"/>
                <a:gd name="T27" fmla="*/ 5 h 342"/>
                <a:gd name="T28" fmla="*/ 223 w 255"/>
                <a:gd name="T29" fmla="*/ 2 h 342"/>
                <a:gd name="T30" fmla="*/ 227 w 255"/>
                <a:gd name="T31" fmla="*/ 1 h 342"/>
                <a:gd name="T32" fmla="*/ 229 w 255"/>
                <a:gd name="T33" fmla="*/ 2 h 342"/>
                <a:gd name="T34" fmla="*/ 235 w 255"/>
                <a:gd name="T35" fmla="*/ 6 h 342"/>
                <a:gd name="T36" fmla="*/ 255 w 255"/>
                <a:gd name="T37" fmla="*/ 38 h 342"/>
                <a:gd name="T38" fmla="*/ 248 w 255"/>
                <a:gd name="T39" fmla="*/ 43 h 342"/>
                <a:gd name="T40" fmla="*/ 231 w 255"/>
                <a:gd name="T41" fmla="*/ 14 h 342"/>
                <a:gd name="T42" fmla="*/ 168 w 255"/>
                <a:gd name="T43" fmla="*/ 216 h 342"/>
                <a:gd name="T44" fmla="*/ 140 w 255"/>
                <a:gd name="T45" fmla="*/ 340 h 342"/>
                <a:gd name="T46" fmla="*/ 137 w 255"/>
                <a:gd name="T47" fmla="*/ 342 h 342"/>
                <a:gd name="T48" fmla="*/ 80 w 255"/>
                <a:gd name="T49" fmla="*/ 115 h 342"/>
                <a:gd name="T50" fmla="*/ 54 w 255"/>
                <a:gd name="T51" fmla="*/ 122 h 342"/>
                <a:gd name="T52" fmla="*/ 27 w 255"/>
                <a:gd name="T53" fmla="*/ 210 h 342"/>
                <a:gd name="T54" fmla="*/ 108 w 255"/>
                <a:gd name="T55" fmla="*/ 240 h 342"/>
                <a:gd name="T56" fmla="*/ 159 w 255"/>
                <a:gd name="T57" fmla="*/ 212 h 342"/>
                <a:gd name="T58" fmla="*/ 141 w 255"/>
                <a:gd name="T59" fmla="*/ 157 h 342"/>
                <a:gd name="T60" fmla="*/ 80 w 255"/>
                <a:gd name="T61" fmla="*/ 11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5" h="342">
                  <a:moveTo>
                    <a:pt x="137" y="342"/>
                  </a:moveTo>
                  <a:cubicBezTo>
                    <a:pt x="136" y="342"/>
                    <a:pt x="135" y="342"/>
                    <a:pt x="135" y="342"/>
                  </a:cubicBezTo>
                  <a:cubicBezTo>
                    <a:pt x="133" y="341"/>
                    <a:pt x="132" y="338"/>
                    <a:pt x="133" y="336"/>
                  </a:cubicBezTo>
                  <a:cubicBezTo>
                    <a:pt x="134" y="336"/>
                    <a:pt x="165" y="284"/>
                    <a:pt x="160" y="222"/>
                  </a:cubicBezTo>
                  <a:cubicBezTo>
                    <a:pt x="145" y="235"/>
                    <a:pt x="127" y="243"/>
                    <a:pt x="110" y="248"/>
                  </a:cubicBezTo>
                  <a:cubicBezTo>
                    <a:pt x="70" y="259"/>
                    <a:pt x="34" y="245"/>
                    <a:pt x="20" y="213"/>
                  </a:cubicBezTo>
                  <a:cubicBezTo>
                    <a:pt x="0" y="168"/>
                    <a:pt x="20" y="130"/>
                    <a:pt x="50" y="114"/>
                  </a:cubicBezTo>
                  <a:cubicBezTo>
                    <a:pt x="80" y="100"/>
                    <a:pt x="121" y="106"/>
                    <a:pt x="148" y="153"/>
                  </a:cubicBezTo>
                  <a:cubicBezTo>
                    <a:pt x="158" y="170"/>
                    <a:pt x="164" y="188"/>
                    <a:pt x="166" y="206"/>
                  </a:cubicBezTo>
                  <a:cubicBezTo>
                    <a:pt x="203" y="169"/>
                    <a:pt x="229" y="106"/>
                    <a:pt x="223" y="17"/>
                  </a:cubicBezTo>
                  <a:cubicBezTo>
                    <a:pt x="206" y="43"/>
                    <a:pt x="206" y="43"/>
                    <a:pt x="206" y="43"/>
                  </a:cubicBezTo>
                  <a:cubicBezTo>
                    <a:pt x="204" y="45"/>
                    <a:pt x="202" y="45"/>
                    <a:pt x="200" y="44"/>
                  </a:cubicBezTo>
                  <a:cubicBezTo>
                    <a:pt x="198" y="43"/>
                    <a:pt x="198" y="41"/>
                    <a:pt x="199" y="39"/>
                  </a:cubicBezTo>
                  <a:cubicBezTo>
                    <a:pt x="203" y="30"/>
                    <a:pt x="212" y="12"/>
                    <a:pt x="221" y="5"/>
                  </a:cubicBezTo>
                  <a:cubicBezTo>
                    <a:pt x="223" y="2"/>
                    <a:pt x="223" y="2"/>
                    <a:pt x="223" y="2"/>
                  </a:cubicBezTo>
                  <a:cubicBezTo>
                    <a:pt x="224" y="1"/>
                    <a:pt x="225" y="0"/>
                    <a:pt x="227" y="1"/>
                  </a:cubicBezTo>
                  <a:cubicBezTo>
                    <a:pt x="228" y="1"/>
                    <a:pt x="228" y="1"/>
                    <a:pt x="229" y="2"/>
                  </a:cubicBezTo>
                  <a:cubicBezTo>
                    <a:pt x="230" y="2"/>
                    <a:pt x="233" y="3"/>
                    <a:pt x="235" y="6"/>
                  </a:cubicBezTo>
                  <a:cubicBezTo>
                    <a:pt x="243" y="19"/>
                    <a:pt x="255" y="38"/>
                    <a:pt x="255" y="38"/>
                  </a:cubicBezTo>
                  <a:cubicBezTo>
                    <a:pt x="248" y="43"/>
                    <a:pt x="248" y="43"/>
                    <a:pt x="248" y="43"/>
                  </a:cubicBezTo>
                  <a:cubicBezTo>
                    <a:pt x="248" y="43"/>
                    <a:pt x="238" y="27"/>
                    <a:pt x="231" y="14"/>
                  </a:cubicBezTo>
                  <a:cubicBezTo>
                    <a:pt x="238" y="110"/>
                    <a:pt x="209" y="178"/>
                    <a:pt x="168" y="216"/>
                  </a:cubicBezTo>
                  <a:cubicBezTo>
                    <a:pt x="175" y="283"/>
                    <a:pt x="140" y="340"/>
                    <a:pt x="140" y="340"/>
                  </a:cubicBezTo>
                  <a:cubicBezTo>
                    <a:pt x="139" y="342"/>
                    <a:pt x="138" y="342"/>
                    <a:pt x="137" y="342"/>
                  </a:cubicBezTo>
                  <a:close/>
                  <a:moveTo>
                    <a:pt x="80" y="115"/>
                  </a:moveTo>
                  <a:cubicBezTo>
                    <a:pt x="71" y="115"/>
                    <a:pt x="62" y="118"/>
                    <a:pt x="54" y="122"/>
                  </a:cubicBezTo>
                  <a:cubicBezTo>
                    <a:pt x="27" y="135"/>
                    <a:pt x="10" y="170"/>
                    <a:pt x="27" y="210"/>
                  </a:cubicBezTo>
                  <a:cubicBezTo>
                    <a:pt x="40" y="238"/>
                    <a:pt x="72" y="250"/>
                    <a:pt x="108" y="240"/>
                  </a:cubicBezTo>
                  <a:cubicBezTo>
                    <a:pt x="126" y="236"/>
                    <a:pt x="143" y="226"/>
                    <a:pt x="159" y="212"/>
                  </a:cubicBezTo>
                  <a:cubicBezTo>
                    <a:pt x="157" y="194"/>
                    <a:pt x="151" y="175"/>
                    <a:pt x="141" y="157"/>
                  </a:cubicBezTo>
                  <a:cubicBezTo>
                    <a:pt x="124" y="127"/>
                    <a:pt x="101" y="115"/>
                    <a:pt x="80" y="11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82" name="Rectangle 32">
              <a:extLst>
                <a:ext uri="{FF2B5EF4-FFF2-40B4-BE49-F238E27FC236}">
                  <a16:creationId xmlns:a16="http://schemas.microsoft.com/office/drawing/2014/main" id="{BECBA089-81AF-4C37-98C6-1417FA4EB4D5}"/>
                </a:ext>
              </a:extLst>
            </p:cNvPr>
            <p:cNvSpPr/>
            <p:nvPr/>
          </p:nvSpPr>
          <p:spPr>
            <a:xfrm>
              <a:off x="6327640" y="1853942"/>
              <a:ext cx="2506014" cy="1121744"/>
            </a:xfrm>
            <a:prstGeom prst="rect">
              <a:avLst/>
            </a:prstGeom>
          </p:spPr>
          <p:txBody>
            <a:bodyPr wrap="square">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fa-IR" sz="1400" b="1" i="0" u="none" strike="noStrike" kern="1200" cap="none" spc="0" normalizeH="0" baseline="0" noProof="0" dirty="0">
                  <a:ln>
                    <a:noFill/>
                  </a:ln>
                  <a:solidFill>
                    <a:srgbClr val="619405"/>
                  </a:solidFill>
                  <a:effectLst/>
                  <a:uLnTx/>
                  <a:uFillTx/>
                  <a:latin typeface="Calibri"/>
                  <a:ea typeface="+mn-ea"/>
                  <a:cs typeface="B Nazanin" panose="00000700000000000000" pitchFamily="2" charset="-78"/>
                </a:rPr>
                <a:t>قالب پاورپوینت حسابداری قابل ویرایش می باشد</a:t>
              </a:r>
              <a:endParaRPr kumimoji="0" lang="en-US" sz="1400" b="1" i="0" u="none" strike="noStrike" kern="1200" cap="none" spc="0" normalizeH="0" baseline="0" noProof="0" dirty="0">
                <a:ln>
                  <a:noFill/>
                </a:ln>
                <a:solidFill>
                  <a:srgbClr val="619405"/>
                </a:solidFill>
                <a:effectLst/>
                <a:uLnTx/>
                <a:uFillTx/>
                <a:latin typeface="Calibri"/>
                <a:ea typeface="+mn-ea"/>
                <a:cs typeface="B Nazanin" panose="00000700000000000000" pitchFamily="2" charset="-78"/>
              </a:endParaRPr>
            </a:p>
          </p:txBody>
        </p:sp>
      </p:grpSp>
      <p:grpSp>
        <p:nvGrpSpPr>
          <p:cNvPr id="83" name="Group 54">
            <a:extLst>
              <a:ext uri="{FF2B5EF4-FFF2-40B4-BE49-F238E27FC236}">
                <a16:creationId xmlns:a16="http://schemas.microsoft.com/office/drawing/2014/main" id="{BF2F2BDF-4CC0-4D0C-97FA-0AB892453F1D}"/>
              </a:ext>
            </a:extLst>
          </p:cNvPr>
          <p:cNvGrpSpPr/>
          <p:nvPr/>
        </p:nvGrpSpPr>
        <p:grpSpPr>
          <a:xfrm>
            <a:off x="6084168" y="1131590"/>
            <a:ext cx="1650200" cy="983296"/>
            <a:chOff x="8978185" y="1853942"/>
            <a:chExt cx="2506014" cy="1493245"/>
          </a:xfrm>
        </p:grpSpPr>
        <p:sp>
          <p:nvSpPr>
            <p:cNvPr id="84" name="Freeform 250">
              <a:extLst>
                <a:ext uri="{FF2B5EF4-FFF2-40B4-BE49-F238E27FC236}">
                  <a16:creationId xmlns:a16="http://schemas.microsoft.com/office/drawing/2014/main" id="{DA7452DB-BA31-4457-BED4-59C0026D5578}"/>
                </a:ext>
              </a:extLst>
            </p:cNvPr>
            <p:cNvSpPr>
              <a:spLocks noEditPoints="1"/>
            </p:cNvSpPr>
            <p:nvPr/>
          </p:nvSpPr>
          <p:spPr bwMode="auto">
            <a:xfrm>
              <a:off x="9956130" y="2588362"/>
              <a:ext cx="565150" cy="758825"/>
            </a:xfrm>
            <a:custGeom>
              <a:avLst/>
              <a:gdLst>
                <a:gd name="T0" fmla="*/ 137 w 255"/>
                <a:gd name="T1" fmla="*/ 342 h 342"/>
                <a:gd name="T2" fmla="*/ 135 w 255"/>
                <a:gd name="T3" fmla="*/ 342 h 342"/>
                <a:gd name="T4" fmla="*/ 133 w 255"/>
                <a:gd name="T5" fmla="*/ 336 h 342"/>
                <a:gd name="T6" fmla="*/ 160 w 255"/>
                <a:gd name="T7" fmla="*/ 222 h 342"/>
                <a:gd name="T8" fmla="*/ 110 w 255"/>
                <a:gd name="T9" fmla="*/ 248 h 342"/>
                <a:gd name="T10" fmla="*/ 20 w 255"/>
                <a:gd name="T11" fmla="*/ 213 h 342"/>
                <a:gd name="T12" fmla="*/ 50 w 255"/>
                <a:gd name="T13" fmla="*/ 114 h 342"/>
                <a:gd name="T14" fmla="*/ 148 w 255"/>
                <a:gd name="T15" fmla="*/ 153 h 342"/>
                <a:gd name="T16" fmla="*/ 166 w 255"/>
                <a:gd name="T17" fmla="*/ 206 h 342"/>
                <a:gd name="T18" fmla="*/ 223 w 255"/>
                <a:gd name="T19" fmla="*/ 17 h 342"/>
                <a:gd name="T20" fmla="*/ 206 w 255"/>
                <a:gd name="T21" fmla="*/ 43 h 342"/>
                <a:gd name="T22" fmla="*/ 200 w 255"/>
                <a:gd name="T23" fmla="*/ 44 h 342"/>
                <a:gd name="T24" fmla="*/ 199 w 255"/>
                <a:gd name="T25" fmla="*/ 39 h 342"/>
                <a:gd name="T26" fmla="*/ 221 w 255"/>
                <a:gd name="T27" fmla="*/ 5 h 342"/>
                <a:gd name="T28" fmla="*/ 223 w 255"/>
                <a:gd name="T29" fmla="*/ 2 h 342"/>
                <a:gd name="T30" fmla="*/ 227 w 255"/>
                <a:gd name="T31" fmla="*/ 1 h 342"/>
                <a:gd name="T32" fmla="*/ 229 w 255"/>
                <a:gd name="T33" fmla="*/ 2 h 342"/>
                <a:gd name="T34" fmla="*/ 235 w 255"/>
                <a:gd name="T35" fmla="*/ 6 h 342"/>
                <a:gd name="T36" fmla="*/ 255 w 255"/>
                <a:gd name="T37" fmla="*/ 38 h 342"/>
                <a:gd name="T38" fmla="*/ 248 w 255"/>
                <a:gd name="T39" fmla="*/ 43 h 342"/>
                <a:gd name="T40" fmla="*/ 231 w 255"/>
                <a:gd name="T41" fmla="*/ 14 h 342"/>
                <a:gd name="T42" fmla="*/ 168 w 255"/>
                <a:gd name="T43" fmla="*/ 216 h 342"/>
                <a:gd name="T44" fmla="*/ 140 w 255"/>
                <a:gd name="T45" fmla="*/ 340 h 342"/>
                <a:gd name="T46" fmla="*/ 137 w 255"/>
                <a:gd name="T47" fmla="*/ 342 h 342"/>
                <a:gd name="T48" fmla="*/ 80 w 255"/>
                <a:gd name="T49" fmla="*/ 115 h 342"/>
                <a:gd name="T50" fmla="*/ 54 w 255"/>
                <a:gd name="T51" fmla="*/ 122 h 342"/>
                <a:gd name="T52" fmla="*/ 27 w 255"/>
                <a:gd name="T53" fmla="*/ 210 h 342"/>
                <a:gd name="T54" fmla="*/ 108 w 255"/>
                <a:gd name="T55" fmla="*/ 240 h 342"/>
                <a:gd name="T56" fmla="*/ 159 w 255"/>
                <a:gd name="T57" fmla="*/ 212 h 342"/>
                <a:gd name="T58" fmla="*/ 141 w 255"/>
                <a:gd name="T59" fmla="*/ 157 h 342"/>
                <a:gd name="T60" fmla="*/ 80 w 255"/>
                <a:gd name="T61" fmla="*/ 115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5" h="342">
                  <a:moveTo>
                    <a:pt x="137" y="342"/>
                  </a:moveTo>
                  <a:cubicBezTo>
                    <a:pt x="136" y="342"/>
                    <a:pt x="135" y="342"/>
                    <a:pt x="135" y="342"/>
                  </a:cubicBezTo>
                  <a:cubicBezTo>
                    <a:pt x="133" y="341"/>
                    <a:pt x="132" y="338"/>
                    <a:pt x="133" y="336"/>
                  </a:cubicBezTo>
                  <a:cubicBezTo>
                    <a:pt x="134" y="336"/>
                    <a:pt x="165" y="284"/>
                    <a:pt x="160" y="222"/>
                  </a:cubicBezTo>
                  <a:cubicBezTo>
                    <a:pt x="145" y="235"/>
                    <a:pt x="127" y="243"/>
                    <a:pt x="110" y="248"/>
                  </a:cubicBezTo>
                  <a:cubicBezTo>
                    <a:pt x="70" y="259"/>
                    <a:pt x="34" y="245"/>
                    <a:pt x="20" y="213"/>
                  </a:cubicBezTo>
                  <a:cubicBezTo>
                    <a:pt x="0" y="168"/>
                    <a:pt x="20" y="130"/>
                    <a:pt x="50" y="114"/>
                  </a:cubicBezTo>
                  <a:cubicBezTo>
                    <a:pt x="80" y="100"/>
                    <a:pt x="121" y="106"/>
                    <a:pt x="148" y="153"/>
                  </a:cubicBezTo>
                  <a:cubicBezTo>
                    <a:pt x="158" y="170"/>
                    <a:pt x="164" y="188"/>
                    <a:pt x="166" y="206"/>
                  </a:cubicBezTo>
                  <a:cubicBezTo>
                    <a:pt x="203" y="169"/>
                    <a:pt x="229" y="106"/>
                    <a:pt x="223" y="17"/>
                  </a:cubicBezTo>
                  <a:cubicBezTo>
                    <a:pt x="206" y="43"/>
                    <a:pt x="206" y="43"/>
                    <a:pt x="206" y="43"/>
                  </a:cubicBezTo>
                  <a:cubicBezTo>
                    <a:pt x="204" y="45"/>
                    <a:pt x="202" y="45"/>
                    <a:pt x="200" y="44"/>
                  </a:cubicBezTo>
                  <a:cubicBezTo>
                    <a:pt x="198" y="43"/>
                    <a:pt x="198" y="41"/>
                    <a:pt x="199" y="39"/>
                  </a:cubicBezTo>
                  <a:cubicBezTo>
                    <a:pt x="203" y="30"/>
                    <a:pt x="212" y="12"/>
                    <a:pt x="221" y="5"/>
                  </a:cubicBezTo>
                  <a:cubicBezTo>
                    <a:pt x="223" y="2"/>
                    <a:pt x="223" y="2"/>
                    <a:pt x="223" y="2"/>
                  </a:cubicBezTo>
                  <a:cubicBezTo>
                    <a:pt x="224" y="1"/>
                    <a:pt x="225" y="0"/>
                    <a:pt x="227" y="1"/>
                  </a:cubicBezTo>
                  <a:cubicBezTo>
                    <a:pt x="228" y="1"/>
                    <a:pt x="228" y="1"/>
                    <a:pt x="229" y="2"/>
                  </a:cubicBezTo>
                  <a:cubicBezTo>
                    <a:pt x="230" y="2"/>
                    <a:pt x="233" y="3"/>
                    <a:pt x="235" y="6"/>
                  </a:cubicBezTo>
                  <a:cubicBezTo>
                    <a:pt x="243" y="19"/>
                    <a:pt x="255" y="38"/>
                    <a:pt x="255" y="38"/>
                  </a:cubicBezTo>
                  <a:cubicBezTo>
                    <a:pt x="248" y="43"/>
                    <a:pt x="248" y="43"/>
                    <a:pt x="248" y="43"/>
                  </a:cubicBezTo>
                  <a:cubicBezTo>
                    <a:pt x="248" y="43"/>
                    <a:pt x="238" y="27"/>
                    <a:pt x="231" y="14"/>
                  </a:cubicBezTo>
                  <a:cubicBezTo>
                    <a:pt x="238" y="110"/>
                    <a:pt x="209" y="178"/>
                    <a:pt x="168" y="216"/>
                  </a:cubicBezTo>
                  <a:cubicBezTo>
                    <a:pt x="175" y="283"/>
                    <a:pt x="140" y="340"/>
                    <a:pt x="140" y="340"/>
                  </a:cubicBezTo>
                  <a:cubicBezTo>
                    <a:pt x="139" y="342"/>
                    <a:pt x="138" y="342"/>
                    <a:pt x="137" y="342"/>
                  </a:cubicBezTo>
                  <a:close/>
                  <a:moveTo>
                    <a:pt x="80" y="115"/>
                  </a:moveTo>
                  <a:cubicBezTo>
                    <a:pt x="71" y="115"/>
                    <a:pt x="62" y="118"/>
                    <a:pt x="54" y="122"/>
                  </a:cubicBezTo>
                  <a:cubicBezTo>
                    <a:pt x="27" y="135"/>
                    <a:pt x="10" y="170"/>
                    <a:pt x="27" y="210"/>
                  </a:cubicBezTo>
                  <a:cubicBezTo>
                    <a:pt x="40" y="238"/>
                    <a:pt x="72" y="250"/>
                    <a:pt x="108" y="240"/>
                  </a:cubicBezTo>
                  <a:cubicBezTo>
                    <a:pt x="126" y="236"/>
                    <a:pt x="143" y="226"/>
                    <a:pt x="159" y="212"/>
                  </a:cubicBezTo>
                  <a:cubicBezTo>
                    <a:pt x="157" y="194"/>
                    <a:pt x="151" y="175"/>
                    <a:pt x="141" y="157"/>
                  </a:cubicBezTo>
                  <a:cubicBezTo>
                    <a:pt x="124" y="127"/>
                    <a:pt x="101" y="115"/>
                    <a:pt x="80" y="11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85" name="Rectangle 33">
              <a:extLst>
                <a:ext uri="{FF2B5EF4-FFF2-40B4-BE49-F238E27FC236}">
                  <a16:creationId xmlns:a16="http://schemas.microsoft.com/office/drawing/2014/main" id="{EA675194-7244-4893-91B9-9861688693B5}"/>
                </a:ext>
              </a:extLst>
            </p:cNvPr>
            <p:cNvSpPr/>
            <p:nvPr/>
          </p:nvSpPr>
          <p:spPr>
            <a:xfrm>
              <a:off x="8978185" y="1853942"/>
              <a:ext cx="2506014" cy="1121744"/>
            </a:xfrm>
            <a:prstGeom prst="rect">
              <a:avLst/>
            </a:prstGeom>
          </p:spPr>
          <p:txBody>
            <a:bodyPr wrap="square">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fa-IR" sz="1400" b="1" i="0" u="none" strike="noStrike" kern="1200" cap="none" spc="0" normalizeH="0" baseline="0" noProof="0" dirty="0">
                  <a:ln>
                    <a:noFill/>
                  </a:ln>
                  <a:solidFill>
                    <a:srgbClr val="F79A00"/>
                  </a:solidFill>
                  <a:effectLst/>
                  <a:uLnTx/>
                  <a:uFillTx/>
                  <a:latin typeface="Calibri"/>
                  <a:ea typeface="+mn-ea"/>
                  <a:cs typeface="B Nazanin" panose="00000700000000000000" pitchFamily="2" charset="-78"/>
                </a:rPr>
                <a:t>قالب پاورپوینت حسابداری قابل ویرایش می باشد</a:t>
              </a:r>
              <a:endParaRPr kumimoji="0" lang="en-US" sz="1400" b="1" i="0" u="none" strike="noStrike" kern="1200" cap="none" spc="0" normalizeH="0" baseline="0" noProof="0" dirty="0">
                <a:ln>
                  <a:noFill/>
                </a:ln>
                <a:solidFill>
                  <a:srgbClr val="F79A00"/>
                </a:solidFill>
                <a:effectLst/>
                <a:uLnTx/>
                <a:uFillTx/>
                <a:latin typeface="Calibri"/>
                <a:ea typeface="+mn-ea"/>
                <a:cs typeface="B Nazanin" panose="00000700000000000000" pitchFamily="2" charset="-78"/>
              </a:endParaRPr>
            </a:p>
          </p:txBody>
        </p:sp>
      </p:grpSp>
      <p:sp>
        <p:nvSpPr>
          <p:cNvPr id="87" name="Oval 5">
            <a:extLst>
              <a:ext uri="{FF2B5EF4-FFF2-40B4-BE49-F238E27FC236}">
                <a16:creationId xmlns:a16="http://schemas.microsoft.com/office/drawing/2014/main" id="{259BE155-F840-49F4-B1DF-70A0624185EA}"/>
              </a:ext>
            </a:extLst>
          </p:cNvPr>
          <p:cNvSpPr/>
          <p:nvPr/>
        </p:nvSpPr>
        <p:spPr>
          <a:xfrm>
            <a:off x="2885889" y="2146497"/>
            <a:ext cx="1068567" cy="1068567"/>
          </a:xfrm>
          <a:prstGeom prst="ellipse">
            <a:avLst/>
          </a:prstGeom>
          <a:solidFill>
            <a:schemeClr val="accent2"/>
          </a:solidFill>
          <a:ln w="57150">
            <a:solidFill>
              <a:schemeClr val="bg2"/>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cs typeface="B Nazanin" panose="00000700000000000000" pitchFamily="2" charset="-78"/>
            </a:endParaRPr>
          </a:p>
        </p:txBody>
      </p:sp>
      <p:grpSp>
        <p:nvGrpSpPr>
          <p:cNvPr id="88" name="组合 34">
            <a:extLst>
              <a:ext uri="{FF2B5EF4-FFF2-40B4-BE49-F238E27FC236}">
                <a16:creationId xmlns:a16="http://schemas.microsoft.com/office/drawing/2014/main" id="{2E3A009F-555D-45DD-A5C8-08D3586E2BE8}"/>
              </a:ext>
            </a:extLst>
          </p:cNvPr>
          <p:cNvGrpSpPr/>
          <p:nvPr/>
        </p:nvGrpSpPr>
        <p:grpSpPr>
          <a:xfrm>
            <a:off x="3130660" y="2494823"/>
            <a:ext cx="579025" cy="371915"/>
            <a:chOff x="3698875" y="4430713"/>
            <a:chExt cx="1868487" cy="1200150"/>
          </a:xfrm>
          <a:solidFill>
            <a:schemeClr val="tx1"/>
          </a:solidFill>
        </p:grpSpPr>
        <p:sp>
          <p:nvSpPr>
            <p:cNvPr id="89" name="Freeform 35">
              <a:extLst>
                <a:ext uri="{FF2B5EF4-FFF2-40B4-BE49-F238E27FC236}">
                  <a16:creationId xmlns:a16="http://schemas.microsoft.com/office/drawing/2014/main" id="{8D06374D-B3FA-4B9D-876E-6C29FAE4543E}"/>
                </a:ext>
              </a:extLst>
            </p:cNvPr>
            <p:cNvSpPr/>
            <p:nvPr/>
          </p:nvSpPr>
          <p:spPr bwMode="auto">
            <a:xfrm>
              <a:off x="3843338" y="4430713"/>
              <a:ext cx="1082675" cy="350838"/>
            </a:xfrm>
            <a:custGeom>
              <a:avLst/>
              <a:gdLst>
                <a:gd name="T0" fmla="*/ 630 w 682"/>
                <a:gd name="T1" fmla="*/ 221 h 221"/>
                <a:gd name="T2" fmla="*/ 630 w 682"/>
                <a:gd name="T3" fmla="*/ 221 h 221"/>
                <a:gd name="T4" fmla="*/ 638 w 682"/>
                <a:gd name="T5" fmla="*/ 189 h 221"/>
                <a:gd name="T6" fmla="*/ 648 w 682"/>
                <a:gd name="T7" fmla="*/ 160 h 221"/>
                <a:gd name="T8" fmla="*/ 663 w 682"/>
                <a:gd name="T9" fmla="*/ 135 h 221"/>
                <a:gd name="T10" fmla="*/ 682 w 682"/>
                <a:gd name="T11" fmla="*/ 110 h 221"/>
                <a:gd name="T12" fmla="*/ 313 w 682"/>
                <a:gd name="T13" fmla="*/ 110 h 221"/>
                <a:gd name="T14" fmla="*/ 313 w 682"/>
                <a:gd name="T15" fmla="*/ 52 h 221"/>
                <a:gd name="T16" fmla="*/ 313 w 682"/>
                <a:gd name="T17" fmla="*/ 52 h 221"/>
                <a:gd name="T18" fmla="*/ 313 w 682"/>
                <a:gd name="T19" fmla="*/ 41 h 221"/>
                <a:gd name="T20" fmla="*/ 311 w 682"/>
                <a:gd name="T21" fmla="*/ 31 h 221"/>
                <a:gd name="T22" fmla="*/ 305 w 682"/>
                <a:gd name="T23" fmla="*/ 23 h 221"/>
                <a:gd name="T24" fmla="*/ 298 w 682"/>
                <a:gd name="T25" fmla="*/ 14 h 221"/>
                <a:gd name="T26" fmla="*/ 292 w 682"/>
                <a:gd name="T27" fmla="*/ 8 h 221"/>
                <a:gd name="T28" fmla="*/ 282 w 682"/>
                <a:gd name="T29" fmla="*/ 4 h 221"/>
                <a:gd name="T30" fmla="*/ 273 w 682"/>
                <a:gd name="T31" fmla="*/ 2 h 221"/>
                <a:gd name="T32" fmla="*/ 263 w 682"/>
                <a:gd name="T33" fmla="*/ 0 h 221"/>
                <a:gd name="T34" fmla="*/ 53 w 682"/>
                <a:gd name="T35" fmla="*/ 0 h 221"/>
                <a:gd name="T36" fmla="*/ 53 w 682"/>
                <a:gd name="T37" fmla="*/ 0 h 221"/>
                <a:gd name="T38" fmla="*/ 42 w 682"/>
                <a:gd name="T39" fmla="*/ 2 h 221"/>
                <a:gd name="T40" fmla="*/ 32 w 682"/>
                <a:gd name="T41" fmla="*/ 4 h 221"/>
                <a:gd name="T42" fmla="*/ 23 w 682"/>
                <a:gd name="T43" fmla="*/ 8 h 221"/>
                <a:gd name="T44" fmla="*/ 17 w 682"/>
                <a:gd name="T45" fmla="*/ 14 h 221"/>
                <a:gd name="T46" fmla="*/ 11 w 682"/>
                <a:gd name="T47" fmla="*/ 23 h 221"/>
                <a:gd name="T48" fmla="*/ 5 w 682"/>
                <a:gd name="T49" fmla="*/ 31 h 221"/>
                <a:gd name="T50" fmla="*/ 3 w 682"/>
                <a:gd name="T51" fmla="*/ 41 h 221"/>
                <a:gd name="T52" fmla="*/ 0 w 682"/>
                <a:gd name="T53" fmla="*/ 52 h 221"/>
                <a:gd name="T54" fmla="*/ 0 w 682"/>
                <a:gd name="T55" fmla="*/ 221 h 221"/>
                <a:gd name="T56" fmla="*/ 630 w 682"/>
                <a:gd name="T5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2" h="221">
                  <a:moveTo>
                    <a:pt x="630" y="221"/>
                  </a:moveTo>
                  <a:lnTo>
                    <a:pt x="630" y="221"/>
                  </a:lnTo>
                  <a:lnTo>
                    <a:pt x="638" y="189"/>
                  </a:lnTo>
                  <a:lnTo>
                    <a:pt x="648" y="160"/>
                  </a:lnTo>
                  <a:lnTo>
                    <a:pt x="663" y="135"/>
                  </a:lnTo>
                  <a:lnTo>
                    <a:pt x="682" y="110"/>
                  </a:lnTo>
                  <a:lnTo>
                    <a:pt x="313" y="110"/>
                  </a:lnTo>
                  <a:lnTo>
                    <a:pt x="313" y="52"/>
                  </a:lnTo>
                  <a:lnTo>
                    <a:pt x="313" y="52"/>
                  </a:lnTo>
                  <a:lnTo>
                    <a:pt x="313" y="41"/>
                  </a:lnTo>
                  <a:lnTo>
                    <a:pt x="311" y="31"/>
                  </a:lnTo>
                  <a:lnTo>
                    <a:pt x="305" y="23"/>
                  </a:lnTo>
                  <a:lnTo>
                    <a:pt x="298" y="14"/>
                  </a:lnTo>
                  <a:lnTo>
                    <a:pt x="292" y="8"/>
                  </a:lnTo>
                  <a:lnTo>
                    <a:pt x="282" y="4"/>
                  </a:lnTo>
                  <a:lnTo>
                    <a:pt x="273" y="2"/>
                  </a:lnTo>
                  <a:lnTo>
                    <a:pt x="263" y="0"/>
                  </a:lnTo>
                  <a:lnTo>
                    <a:pt x="53" y="0"/>
                  </a:lnTo>
                  <a:lnTo>
                    <a:pt x="53" y="0"/>
                  </a:lnTo>
                  <a:lnTo>
                    <a:pt x="42" y="2"/>
                  </a:lnTo>
                  <a:lnTo>
                    <a:pt x="32" y="4"/>
                  </a:lnTo>
                  <a:lnTo>
                    <a:pt x="23" y="8"/>
                  </a:lnTo>
                  <a:lnTo>
                    <a:pt x="17" y="14"/>
                  </a:lnTo>
                  <a:lnTo>
                    <a:pt x="11" y="23"/>
                  </a:lnTo>
                  <a:lnTo>
                    <a:pt x="5" y="31"/>
                  </a:lnTo>
                  <a:lnTo>
                    <a:pt x="3" y="41"/>
                  </a:lnTo>
                  <a:lnTo>
                    <a:pt x="0" y="52"/>
                  </a:lnTo>
                  <a:lnTo>
                    <a:pt x="0" y="221"/>
                  </a:lnTo>
                  <a:lnTo>
                    <a:pt x="630" y="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90" name="Freeform 36">
              <a:extLst>
                <a:ext uri="{FF2B5EF4-FFF2-40B4-BE49-F238E27FC236}">
                  <a16:creationId xmlns:a16="http://schemas.microsoft.com/office/drawing/2014/main" id="{F8DE4C7F-B514-4ADC-8C6F-A2383AAFA3EF}"/>
                </a:ext>
              </a:extLst>
            </p:cNvPr>
            <p:cNvSpPr/>
            <p:nvPr/>
          </p:nvSpPr>
          <p:spPr bwMode="auto">
            <a:xfrm>
              <a:off x="3698875" y="4837113"/>
              <a:ext cx="1527175" cy="793750"/>
            </a:xfrm>
            <a:custGeom>
              <a:avLst/>
              <a:gdLst>
                <a:gd name="T0" fmla="*/ 714 w 962"/>
                <a:gd name="T1" fmla="*/ 17 h 500"/>
                <a:gd name="T2" fmla="*/ 714 w 962"/>
                <a:gd name="T3" fmla="*/ 17 h 500"/>
                <a:gd name="T4" fmla="*/ 714 w 962"/>
                <a:gd name="T5" fmla="*/ 0 h 500"/>
                <a:gd name="T6" fmla="*/ 37 w 962"/>
                <a:gd name="T7" fmla="*/ 0 h 500"/>
                <a:gd name="T8" fmla="*/ 37 w 962"/>
                <a:gd name="T9" fmla="*/ 0 h 500"/>
                <a:gd name="T10" fmla="*/ 29 w 962"/>
                <a:gd name="T11" fmla="*/ 0 h 500"/>
                <a:gd name="T12" fmla="*/ 21 w 962"/>
                <a:gd name="T13" fmla="*/ 2 h 500"/>
                <a:gd name="T14" fmla="*/ 14 w 962"/>
                <a:gd name="T15" fmla="*/ 4 h 500"/>
                <a:gd name="T16" fmla="*/ 10 w 962"/>
                <a:gd name="T17" fmla="*/ 8 h 500"/>
                <a:gd name="T18" fmla="*/ 6 w 962"/>
                <a:gd name="T19" fmla="*/ 15 h 500"/>
                <a:gd name="T20" fmla="*/ 2 w 962"/>
                <a:gd name="T21" fmla="*/ 19 h 500"/>
                <a:gd name="T22" fmla="*/ 0 w 962"/>
                <a:gd name="T23" fmla="*/ 33 h 500"/>
                <a:gd name="T24" fmla="*/ 0 w 962"/>
                <a:gd name="T25" fmla="*/ 33 h 500"/>
                <a:gd name="T26" fmla="*/ 2 w 962"/>
                <a:gd name="T27" fmla="*/ 46 h 500"/>
                <a:gd name="T28" fmla="*/ 106 w 962"/>
                <a:gd name="T29" fmla="*/ 448 h 500"/>
                <a:gd name="T30" fmla="*/ 106 w 962"/>
                <a:gd name="T31" fmla="*/ 448 h 500"/>
                <a:gd name="T32" fmla="*/ 110 w 962"/>
                <a:gd name="T33" fmla="*/ 458 h 500"/>
                <a:gd name="T34" fmla="*/ 114 w 962"/>
                <a:gd name="T35" fmla="*/ 469 h 500"/>
                <a:gd name="T36" fmla="*/ 123 w 962"/>
                <a:gd name="T37" fmla="*/ 477 h 500"/>
                <a:gd name="T38" fmla="*/ 131 w 962"/>
                <a:gd name="T39" fmla="*/ 485 h 500"/>
                <a:gd name="T40" fmla="*/ 141 w 962"/>
                <a:gd name="T41" fmla="*/ 492 h 500"/>
                <a:gd name="T42" fmla="*/ 152 w 962"/>
                <a:gd name="T43" fmla="*/ 496 h 500"/>
                <a:gd name="T44" fmla="*/ 162 w 962"/>
                <a:gd name="T45" fmla="*/ 500 h 500"/>
                <a:gd name="T46" fmla="*/ 175 w 962"/>
                <a:gd name="T47" fmla="*/ 500 h 500"/>
                <a:gd name="T48" fmla="*/ 848 w 962"/>
                <a:gd name="T49" fmla="*/ 500 h 500"/>
                <a:gd name="T50" fmla="*/ 848 w 962"/>
                <a:gd name="T51" fmla="*/ 500 h 500"/>
                <a:gd name="T52" fmla="*/ 858 w 962"/>
                <a:gd name="T53" fmla="*/ 500 h 500"/>
                <a:gd name="T54" fmla="*/ 868 w 962"/>
                <a:gd name="T55" fmla="*/ 496 h 500"/>
                <a:gd name="T56" fmla="*/ 879 w 962"/>
                <a:gd name="T57" fmla="*/ 492 h 500"/>
                <a:gd name="T58" fmla="*/ 889 w 962"/>
                <a:gd name="T59" fmla="*/ 485 h 500"/>
                <a:gd name="T60" fmla="*/ 898 w 962"/>
                <a:gd name="T61" fmla="*/ 477 h 500"/>
                <a:gd name="T62" fmla="*/ 906 w 962"/>
                <a:gd name="T63" fmla="*/ 469 h 500"/>
                <a:gd name="T64" fmla="*/ 912 w 962"/>
                <a:gd name="T65" fmla="*/ 458 h 500"/>
                <a:gd name="T66" fmla="*/ 914 w 962"/>
                <a:gd name="T67" fmla="*/ 448 h 500"/>
                <a:gd name="T68" fmla="*/ 962 w 962"/>
                <a:gd name="T69" fmla="*/ 269 h 500"/>
                <a:gd name="T70" fmla="*/ 962 w 962"/>
                <a:gd name="T71" fmla="*/ 269 h 500"/>
                <a:gd name="T72" fmla="*/ 937 w 962"/>
                <a:gd name="T73" fmla="*/ 267 h 500"/>
                <a:gd name="T74" fmla="*/ 912 w 962"/>
                <a:gd name="T75" fmla="*/ 262 h 500"/>
                <a:gd name="T76" fmla="*/ 887 w 962"/>
                <a:gd name="T77" fmla="*/ 256 h 500"/>
                <a:gd name="T78" fmla="*/ 864 w 962"/>
                <a:gd name="T79" fmla="*/ 248 h 500"/>
                <a:gd name="T80" fmla="*/ 843 w 962"/>
                <a:gd name="T81" fmla="*/ 235 h 500"/>
                <a:gd name="T82" fmla="*/ 823 w 962"/>
                <a:gd name="T83" fmla="*/ 223 h 500"/>
                <a:gd name="T84" fmla="*/ 804 w 962"/>
                <a:gd name="T85" fmla="*/ 208 h 500"/>
                <a:gd name="T86" fmla="*/ 787 w 962"/>
                <a:gd name="T87" fmla="*/ 192 h 500"/>
                <a:gd name="T88" fmla="*/ 771 w 962"/>
                <a:gd name="T89" fmla="*/ 175 h 500"/>
                <a:gd name="T90" fmla="*/ 756 w 962"/>
                <a:gd name="T91" fmla="*/ 156 h 500"/>
                <a:gd name="T92" fmla="*/ 743 w 962"/>
                <a:gd name="T93" fmla="*/ 135 h 500"/>
                <a:gd name="T94" fmla="*/ 733 w 962"/>
                <a:gd name="T95" fmla="*/ 112 h 500"/>
                <a:gd name="T96" fmla="*/ 725 w 962"/>
                <a:gd name="T97" fmla="*/ 90 h 500"/>
                <a:gd name="T98" fmla="*/ 718 w 962"/>
                <a:gd name="T99" fmla="*/ 67 h 500"/>
                <a:gd name="T100" fmla="*/ 714 w 962"/>
                <a:gd name="T101" fmla="*/ 42 h 500"/>
                <a:gd name="T102" fmla="*/ 714 w 962"/>
                <a:gd name="T103" fmla="*/ 17 h 500"/>
                <a:gd name="T104" fmla="*/ 714 w 962"/>
                <a:gd name="T105" fmla="*/ 17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2" h="500">
                  <a:moveTo>
                    <a:pt x="714" y="17"/>
                  </a:moveTo>
                  <a:lnTo>
                    <a:pt x="714" y="17"/>
                  </a:lnTo>
                  <a:lnTo>
                    <a:pt x="714" y="0"/>
                  </a:lnTo>
                  <a:lnTo>
                    <a:pt x="37" y="0"/>
                  </a:lnTo>
                  <a:lnTo>
                    <a:pt x="37" y="0"/>
                  </a:lnTo>
                  <a:lnTo>
                    <a:pt x="29" y="0"/>
                  </a:lnTo>
                  <a:lnTo>
                    <a:pt x="21" y="2"/>
                  </a:lnTo>
                  <a:lnTo>
                    <a:pt x="14" y="4"/>
                  </a:lnTo>
                  <a:lnTo>
                    <a:pt x="10" y="8"/>
                  </a:lnTo>
                  <a:lnTo>
                    <a:pt x="6" y="15"/>
                  </a:lnTo>
                  <a:lnTo>
                    <a:pt x="2" y="19"/>
                  </a:lnTo>
                  <a:lnTo>
                    <a:pt x="0" y="33"/>
                  </a:lnTo>
                  <a:lnTo>
                    <a:pt x="0" y="33"/>
                  </a:lnTo>
                  <a:lnTo>
                    <a:pt x="2" y="46"/>
                  </a:lnTo>
                  <a:lnTo>
                    <a:pt x="106" y="448"/>
                  </a:lnTo>
                  <a:lnTo>
                    <a:pt x="106" y="448"/>
                  </a:lnTo>
                  <a:lnTo>
                    <a:pt x="110" y="458"/>
                  </a:lnTo>
                  <a:lnTo>
                    <a:pt x="114" y="469"/>
                  </a:lnTo>
                  <a:lnTo>
                    <a:pt x="123" y="477"/>
                  </a:lnTo>
                  <a:lnTo>
                    <a:pt x="131" y="485"/>
                  </a:lnTo>
                  <a:lnTo>
                    <a:pt x="141" y="492"/>
                  </a:lnTo>
                  <a:lnTo>
                    <a:pt x="152" y="496"/>
                  </a:lnTo>
                  <a:lnTo>
                    <a:pt x="162" y="500"/>
                  </a:lnTo>
                  <a:lnTo>
                    <a:pt x="175" y="500"/>
                  </a:lnTo>
                  <a:lnTo>
                    <a:pt x="848" y="500"/>
                  </a:lnTo>
                  <a:lnTo>
                    <a:pt x="848" y="500"/>
                  </a:lnTo>
                  <a:lnTo>
                    <a:pt x="858" y="500"/>
                  </a:lnTo>
                  <a:lnTo>
                    <a:pt x="868" y="496"/>
                  </a:lnTo>
                  <a:lnTo>
                    <a:pt x="879" y="492"/>
                  </a:lnTo>
                  <a:lnTo>
                    <a:pt x="889" y="485"/>
                  </a:lnTo>
                  <a:lnTo>
                    <a:pt x="898" y="477"/>
                  </a:lnTo>
                  <a:lnTo>
                    <a:pt x="906" y="469"/>
                  </a:lnTo>
                  <a:lnTo>
                    <a:pt x="912" y="458"/>
                  </a:lnTo>
                  <a:lnTo>
                    <a:pt x="914" y="448"/>
                  </a:lnTo>
                  <a:lnTo>
                    <a:pt x="962" y="269"/>
                  </a:lnTo>
                  <a:lnTo>
                    <a:pt x="962" y="269"/>
                  </a:lnTo>
                  <a:lnTo>
                    <a:pt x="937" y="267"/>
                  </a:lnTo>
                  <a:lnTo>
                    <a:pt x="912" y="262"/>
                  </a:lnTo>
                  <a:lnTo>
                    <a:pt x="887" y="256"/>
                  </a:lnTo>
                  <a:lnTo>
                    <a:pt x="864" y="248"/>
                  </a:lnTo>
                  <a:lnTo>
                    <a:pt x="843" y="235"/>
                  </a:lnTo>
                  <a:lnTo>
                    <a:pt x="823" y="223"/>
                  </a:lnTo>
                  <a:lnTo>
                    <a:pt x="804" y="208"/>
                  </a:lnTo>
                  <a:lnTo>
                    <a:pt x="787" y="192"/>
                  </a:lnTo>
                  <a:lnTo>
                    <a:pt x="771" y="175"/>
                  </a:lnTo>
                  <a:lnTo>
                    <a:pt x="756" y="156"/>
                  </a:lnTo>
                  <a:lnTo>
                    <a:pt x="743" y="135"/>
                  </a:lnTo>
                  <a:lnTo>
                    <a:pt x="733" y="112"/>
                  </a:lnTo>
                  <a:lnTo>
                    <a:pt x="725" y="90"/>
                  </a:lnTo>
                  <a:lnTo>
                    <a:pt x="718" y="67"/>
                  </a:lnTo>
                  <a:lnTo>
                    <a:pt x="714" y="42"/>
                  </a:lnTo>
                  <a:lnTo>
                    <a:pt x="714" y="17"/>
                  </a:lnTo>
                  <a:lnTo>
                    <a:pt x="714"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91" name="Freeform 37">
              <a:extLst>
                <a:ext uri="{FF2B5EF4-FFF2-40B4-BE49-F238E27FC236}">
                  <a16:creationId xmlns:a16="http://schemas.microsoft.com/office/drawing/2014/main" id="{64946AF6-C686-4EB9-938E-A6A5520CD776}"/>
                </a:ext>
              </a:extLst>
            </p:cNvPr>
            <p:cNvSpPr>
              <a:spLocks noEditPoints="1"/>
            </p:cNvSpPr>
            <p:nvPr/>
          </p:nvSpPr>
          <p:spPr bwMode="auto">
            <a:xfrm>
              <a:off x="4899025" y="4529138"/>
              <a:ext cx="668337" cy="665163"/>
            </a:xfrm>
            <a:custGeom>
              <a:avLst/>
              <a:gdLst>
                <a:gd name="T0" fmla="*/ 210 w 421"/>
                <a:gd name="T1" fmla="*/ 0 h 419"/>
                <a:gd name="T2" fmla="*/ 167 w 421"/>
                <a:gd name="T3" fmla="*/ 4 h 419"/>
                <a:gd name="T4" fmla="*/ 129 w 421"/>
                <a:gd name="T5" fmla="*/ 17 h 419"/>
                <a:gd name="T6" fmla="*/ 92 w 421"/>
                <a:gd name="T7" fmla="*/ 36 h 419"/>
                <a:gd name="T8" fmla="*/ 62 w 421"/>
                <a:gd name="T9" fmla="*/ 61 h 419"/>
                <a:gd name="T10" fmla="*/ 35 w 421"/>
                <a:gd name="T11" fmla="*/ 92 h 419"/>
                <a:gd name="T12" fmla="*/ 17 w 421"/>
                <a:gd name="T13" fmla="*/ 127 h 419"/>
                <a:gd name="T14" fmla="*/ 4 w 421"/>
                <a:gd name="T15" fmla="*/ 167 h 419"/>
                <a:gd name="T16" fmla="*/ 0 w 421"/>
                <a:gd name="T17" fmla="*/ 211 h 419"/>
                <a:gd name="T18" fmla="*/ 2 w 421"/>
                <a:gd name="T19" fmla="*/ 231 h 419"/>
                <a:gd name="T20" fmla="*/ 10 w 421"/>
                <a:gd name="T21" fmla="*/ 273 h 419"/>
                <a:gd name="T22" fmla="*/ 25 w 421"/>
                <a:gd name="T23" fmla="*/ 311 h 419"/>
                <a:gd name="T24" fmla="*/ 48 w 421"/>
                <a:gd name="T25" fmla="*/ 344 h 419"/>
                <a:gd name="T26" fmla="*/ 77 w 421"/>
                <a:gd name="T27" fmla="*/ 371 h 419"/>
                <a:gd name="T28" fmla="*/ 110 w 421"/>
                <a:gd name="T29" fmla="*/ 394 h 419"/>
                <a:gd name="T30" fmla="*/ 148 w 421"/>
                <a:gd name="T31" fmla="*/ 411 h 419"/>
                <a:gd name="T32" fmla="*/ 187 w 421"/>
                <a:gd name="T33" fmla="*/ 419 h 419"/>
                <a:gd name="T34" fmla="*/ 210 w 421"/>
                <a:gd name="T35" fmla="*/ 419 h 419"/>
                <a:gd name="T36" fmla="*/ 252 w 421"/>
                <a:gd name="T37" fmla="*/ 415 h 419"/>
                <a:gd name="T38" fmla="*/ 292 w 421"/>
                <a:gd name="T39" fmla="*/ 402 h 419"/>
                <a:gd name="T40" fmla="*/ 327 w 421"/>
                <a:gd name="T41" fmla="*/ 384 h 419"/>
                <a:gd name="T42" fmla="*/ 358 w 421"/>
                <a:gd name="T43" fmla="*/ 359 h 419"/>
                <a:gd name="T44" fmla="*/ 383 w 421"/>
                <a:gd name="T45" fmla="*/ 327 h 419"/>
                <a:gd name="T46" fmla="*/ 404 w 421"/>
                <a:gd name="T47" fmla="*/ 292 h 419"/>
                <a:gd name="T48" fmla="*/ 415 w 421"/>
                <a:gd name="T49" fmla="*/ 252 h 419"/>
                <a:gd name="T50" fmla="*/ 421 w 421"/>
                <a:gd name="T51" fmla="*/ 211 h 419"/>
                <a:gd name="T52" fmla="*/ 419 w 421"/>
                <a:gd name="T53" fmla="*/ 188 h 419"/>
                <a:gd name="T54" fmla="*/ 410 w 421"/>
                <a:gd name="T55" fmla="*/ 148 h 419"/>
                <a:gd name="T56" fmla="*/ 394 w 421"/>
                <a:gd name="T57" fmla="*/ 111 h 419"/>
                <a:gd name="T58" fmla="*/ 371 w 421"/>
                <a:gd name="T59" fmla="*/ 77 h 419"/>
                <a:gd name="T60" fmla="*/ 344 w 421"/>
                <a:gd name="T61" fmla="*/ 48 h 419"/>
                <a:gd name="T62" fmla="*/ 310 w 421"/>
                <a:gd name="T63" fmla="*/ 25 h 419"/>
                <a:gd name="T64" fmla="*/ 273 w 421"/>
                <a:gd name="T65" fmla="*/ 8 h 419"/>
                <a:gd name="T66" fmla="*/ 231 w 421"/>
                <a:gd name="T67" fmla="*/ 0 h 419"/>
                <a:gd name="T68" fmla="*/ 210 w 421"/>
                <a:gd name="T69" fmla="*/ 0 h 419"/>
                <a:gd name="T70" fmla="*/ 240 w 421"/>
                <a:gd name="T71" fmla="*/ 240 h 419"/>
                <a:gd name="T72" fmla="*/ 240 w 421"/>
                <a:gd name="T73" fmla="*/ 315 h 419"/>
                <a:gd name="T74" fmla="*/ 231 w 421"/>
                <a:gd name="T75" fmla="*/ 336 h 419"/>
                <a:gd name="T76" fmla="*/ 210 w 421"/>
                <a:gd name="T77" fmla="*/ 344 h 419"/>
                <a:gd name="T78" fmla="*/ 198 w 421"/>
                <a:gd name="T79" fmla="*/ 342 h 419"/>
                <a:gd name="T80" fmla="*/ 183 w 421"/>
                <a:gd name="T81" fmla="*/ 325 h 419"/>
                <a:gd name="T82" fmla="*/ 181 w 421"/>
                <a:gd name="T83" fmla="*/ 240 h 419"/>
                <a:gd name="T84" fmla="*/ 106 w 421"/>
                <a:gd name="T85" fmla="*/ 240 h 419"/>
                <a:gd name="T86" fmla="*/ 85 w 421"/>
                <a:gd name="T87" fmla="*/ 231 h 419"/>
                <a:gd name="T88" fmla="*/ 75 w 421"/>
                <a:gd name="T89" fmla="*/ 211 h 419"/>
                <a:gd name="T90" fmla="*/ 79 w 421"/>
                <a:gd name="T91" fmla="*/ 198 h 419"/>
                <a:gd name="T92" fmla="*/ 94 w 421"/>
                <a:gd name="T93" fmla="*/ 184 h 419"/>
                <a:gd name="T94" fmla="*/ 181 w 421"/>
                <a:gd name="T95" fmla="*/ 181 h 419"/>
                <a:gd name="T96" fmla="*/ 181 w 421"/>
                <a:gd name="T97" fmla="*/ 104 h 419"/>
                <a:gd name="T98" fmla="*/ 190 w 421"/>
                <a:gd name="T99" fmla="*/ 83 h 419"/>
                <a:gd name="T100" fmla="*/ 210 w 421"/>
                <a:gd name="T101" fmla="*/ 75 h 419"/>
                <a:gd name="T102" fmla="*/ 221 w 421"/>
                <a:gd name="T103" fmla="*/ 77 h 419"/>
                <a:gd name="T104" fmla="*/ 237 w 421"/>
                <a:gd name="T105" fmla="*/ 94 h 419"/>
                <a:gd name="T106" fmla="*/ 240 w 421"/>
                <a:gd name="T107" fmla="*/ 181 h 419"/>
                <a:gd name="T108" fmla="*/ 315 w 421"/>
                <a:gd name="T109" fmla="*/ 181 h 419"/>
                <a:gd name="T110" fmla="*/ 335 w 421"/>
                <a:gd name="T111" fmla="*/ 190 h 419"/>
                <a:gd name="T112" fmla="*/ 344 w 421"/>
                <a:gd name="T113" fmla="*/ 211 h 419"/>
                <a:gd name="T114" fmla="*/ 342 w 421"/>
                <a:gd name="T115" fmla="*/ 221 h 419"/>
                <a:gd name="T116" fmla="*/ 325 w 421"/>
                <a:gd name="T117" fmla="*/ 238 h 419"/>
                <a:gd name="T118" fmla="*/ 315 w 421"/>
                <a:gd name="T119" fmla="*/ 24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1" h="419">
                  <a:moveTo>
                    <a:pt x="210" y="0"/>
                  </a:moveTo>
                  <a:lnTo>
                    <a:pt x="210" y="0"/>
                  </a:lnTo>
                  <a:lnTo>
                    <a:pt x="187" y="0"/>
                  </a:lnTo>
                  <a:lnTo>
                    <a:pt x="167" y="4"/>
                  </a:lnTo>
                  <a:lnTo>
                    <a:pt x="148" y="8"/>
                  </a:lnTo>
                  <a:lnTo>
                    <a:pt x="129" y="17"/>
                  </a:lnTo>
                  <a:lnTo>
                    <a:pt x="110" y="25"/>
                  </a:lnTo>
                  <a:lnTo>
                    <a:pt x="92" y="36"/>
                  </a:lnTo>
                  <a:lnTo>
                    <a:pt x="77" y="48"/>
                  </a:lnTo>
                  <a:lnTo>
                    <a:pt x="62" y="61"/>
                  </a:lnTo>
                  <a:lnTo>
                    <a:pt x="48" y="77"/>
                  </a:lnTo>
                  <a:lnTo>
                    <a:pt x="35" y="92"/>
                  </a:lnTo>
                  <a:lnTo>
                    <a:pt x="25" y="111"/>
                  </a:lnTo>
                  <a:lnTo>
                    <a:pt x="17" y="127"/>
                  </a:lnTo>
                  <a:lnTo>
                    <a:pt x="10" y="148"/>
                  </a:lnTo>
                  <a:lnTo>
                    <a:pt x="4" y="167"/>
                  </a:lnTo>
                  <a:lnTo>
                    <a:pt x="2" y="188"/>
                  </a:lnTo>
                  <a:lnTo>
                    <a:pt x="0" y="211"/>
                  </a:lnTo>
                  <a:lnTo>
                    <a:pt x="0" y="211"/>
                  </a:lnTo>
                  <a:lnTo>
                    <a:pt x="2" y="231"/>
                  </a:lnTo>
                  <a:lnTo>
                    <a:pt x="4" y="252"/>
                  </a:lnTo>
                  <a:lnTo>
                    <a:pt x="10" y="273"/>
                  </a:lnTo>
                  <a:lnTo>
                    <a:pt x="17" y="292"/>
                  </a:lnTo>
                  <a:lnTo>
                    <a:pt x="25" y="311"/>
                  </a:lnTo>
                  <a:lnTo>
                    <a:pt x="35" y="327"/>
                  </a:lnTo>
                  <a:lnTo>
                    <a:pt x="48" y="344"/>
                  </a:lnTo>
                  <a:lnTo>
                    <a:pt x="62" y="359"/>
                  </a:lnTo>
                  <a:lnTo>
                    <a:pt x="77" y="371"/>
                  </a:lnTo>
                  <a:lnTo>
                    <a:pt x="92" y="384"/>
                  </a:lnTo>
                  <a:lnTo>
                    <a:pt x="110" y="394"/>
                  </a:lnTo>
                  <a:lnTo>
                    <a:pt x="129" y="402"/>
                  </a:lnTo>
                  <a:lnTo>
                    <a:pt x="148" y="411"/>
                  </a:lnTo>
                  <a:lnTo>
                    <a:pt x="167" y="415"/>
                  </a:lnTo>
                  <a:lnTo>
                    <a:pt x="187" y="419"/>
                  </a:lnTo>
                  <a:lnTo>
                    <a:pt x="210" y="419"/>
                  </a:lnTo>
                  <a:lnTo>
                    <a:pt x="210" y="419"/>
                  </a:lnTo>
                  <a:lnTo>
                    <a:pt x="231" y="419"/>
                  </a:lnTo>
                  <a:lnTo>
                    <a:pt x="252" y="415"/>
                  </a:lnTo>
                  <a:lnTo>
                    <a:pt x="273" y="411"/>
                  </a:lnTo>
                  <a:lnTo>
                    <a:pt x="292" y="402"/>
                  </a:lnTo>
                  <a:lnTo>
                    <a:pt x="310" y="394"/>
                  </a:lnTo>
                  <a:lnTo>
                    <a:pt x="327" y="384"/>
                  </a:lnTo>
                  <a:lnTo>
                    <a:pt x="344" y="371"/>
                  </a:lnTo>
                  <a:lnTo>
                    <a:pt x="358" y="359"/>
                  </a:lnTo>
                  <a:lnTo>
                    <a:pt x="371" y="344"/>
                  </a:lnTo>
                  <a:lnTo>
                    <a:pt x="383" y="327"/>
                  </a:lnTo>
                  <a:lnTo>
                    <a:pt x="394" y="311"/>
                  </a:lnTo>
                  <a:lnTo>
                    <a:pt x="404" y="292"/>
                  </a:lnTo>
                  <a:lnTo>
                    <a:pt x="410" y="273"/>
                  </a:lnTo>
                  <a:lnTo>
                    <a:pt x="415" y="252"/>
                  </a:lnTo>
                  <a:lnTo>
                    <a:pt x="419" y="231"/>
                  </a:lnTo>
                  <a:lnTo>
                    <a:pt x="421" y="211"/>
                  </a:lnTo>
                  <a:lnTo>
                    <a:pt x="421" y="211"/>
                  </a:lnTo>
                  <a:lnTo>
                    <a:pt x="419" y="188"/>
                  </a:lnTo>
                  <a:lnTo>
                    <a:pt x="415" y="167"/>
                  </a:lnTo>
                  <a:lnTo>
                    <a:pt x="410" y="148"/>
                  </a:lnTo>
                  <a:lnTo>
                    <a:pt x="404" y="127"/>
                  </a:lnTo>
                  <a:lnTo>
                    <a:pt x="394" y="111"/>
                  </a:lnTo>
                  <a:lnTo>
                    <a:pt x="383" y="92"/>
                  </a:lnTo>
                  <a:lnTo>
                    <a:pt x="371" y="77"/>
                  </a:lnTo>
                  <a:lnTo>
                    <a:pt x="358" y="61"/>
                  </a:lnTo>
                  <a:lnTo>
                    <a:pt x="344" y="48"/>
                  </a:lnTo>
                  <a:lnTo>
                    <a:pt x="327" y="36"/>
                  </a:lnTo>
                  <a:lnTo>
                    <a:pt x="310" y="25"/>
                  </a:lnTo>
                  <a:lnTo>
                    <a:pt x="292" y="17"/>
                  </a:lnTo>
                  <a:lnTo>
                    <a:pt x="273" y="8"/>
                  </a:lnTo>
                  <a:lnTo>
                    <a:pt x="252" y="4"/>
                  </a:lnTo>
                  <a:lnTo>
                    <a:pt x="231" y="0"/>
                  </a:lnTo>
                  <a:lnTo>
                    <a:pt x="210" y="0"/>
                  </a:lnTo>
                  <a:lnTo>
                    <a:pt x="210" y="0"/>
                  </a:lnTo>
                  <a:close/>
                  <a:moveTo>
                    <a:pt x="315" y="240"/>
                  </a:moveTo>
                  <a:lnTo>
                    <a:pt x="240" y="240"/>
                  </a:lnTo>
                  <a:lnTo>
                    <a:pt x="240" y="315"/>
                  </a:lnTo>
                  <a:lnTo>
                    <a:pt x="240" y="315"/>
                  </a:lnTo>
                  <a:lnTo>
                    <a:pt x="237" y="325"/>
                  </a:lnTo>
                  <a:lnTo>
                    <a:pt x="231" y="336"/>
                  </a:lnTo>
                  <a:lnTo>
                    <a:pt x="221" y="342"/>
                  </a:lnTo>
                  <a:lnTo>
                    <a:pt x="210" y="344"/>
                  </a:lnTo>
                  <a:lnTo>
                    <a:pt x="210" y="344"/>
                  </a:lnTo>
                  <a:lnTo>
                    <a:pt x="198" y="342"/>
                  </a:lnTo>
                  <a:lnTo>
                    <a:pt x="190" y="336"/>
                  </a:lnTo>
                  <a:lnTo>
                    <a:pt x="183" y="325"/>
                  </a:lnTo>
                  <a:lnTo>
                    <a:pt x="181" y="315"/>
                  </a:lnTo>
                  <a:lnTo>
                    <a:pt x="181" y="240"/>
                  </a:lnTo>
                  <a:lnTo>
                    <a:pt x="106" y="240"/>
                  </a:lnTo>
                  <a:lnTo>
                    <a:pt x="106" y="240"/>
                  </a:lnTo>
                  <a:lnTo>
                    <a:pt x="94" y="238"/>
                  </a:lnTo>
                  <a:lnTo>
                    <a:pt x="85" y="231"/>
                  </a:lnTo>
                  <a:lnTo>
                    <a:pt x="79" y="221"/>
                  </a:lnTo>
                  <a:lnTo>
                    <a:pt x="75" y="211"/>
                  </a:lnTo>
                  <a:lnTo>
                    <a:pt x="75" y="211"/>
                  </a:lnTo>
                  <a:lnTo>
                    <a:pt x="79" y="198"/>
                  </a:lnTo>
                  <a:lnTo>
                    <a:pt x="85" y="190"/>
                  </a:lnTo>
                  <a:lnTo>
                    <a:pt x="94" y="184"/>
                  </a:lnTo>
                  <a:lnTo>
                    <a:pt x="106" y="181"/>
                  </a:lnTo>
                  <a:lnTo>
                    <a:pt x="181" y="181"/>
                  </a:lnTo>
                  <a:lnTo>
                    <a:pt x="181" y="104"/>
                  </a:lnTo>
                  <a:lnTo>
                    <a:pt x="181" y="104"/>
                  </a:lnTo>
                  <a:lnTo>
                    <a:pt x="183" y="94"/>
                  </a:lnTo>
                  <a:lnTo>
                    <a:pt x="190" y="83"/>
                  </a:lnTo>
                  <a:lnTo>
                    <a:pt x="198" y="77"/>
                  </a:lnTo>
                  <a:lnTo>
                    <a:pt x="210" y="75"/>
                  </a:lnTo>
                  <a:lnTo>
                    <a:pt x="210" y="75"/>
                  </a:lnTo>
                  <a:lnTo>
                    <a:pt x="221" y="77"/>
                  </a:lnTo>
                  <a:lnTo>
                    <a:pt x="231" y="83"/>
                  </a:lnTo>
                  <a:lnTo>
                    <a:pt x="237" y="94"/>
                  </a:lnTo>
                  <a:lnTo>
                    <a:pt x="240" y="104"/>
                  </a:lnTo>
                  <a:lnTo>
                    <a:pt x="240" y="181"/>
                  </a:lnTo>
                  <a:lnTo>
                    <a:pt x="315" y="181"/>
                  </a:lnTo>
                  <a:lnTo>
                    <a:pt x="315" y="181"/>
                  </a:lnTo>
                  <a:lnTo>
                    <a:pt x="325" y="184"/>
                  </a:lnTo>
                  <a:lnTo>
                    <a:pt x="335" y="190"/>
                  </a:lnTo>
                  <a:lnTo>
                    <a:pt x="342" y="198"/>
                  </a:lnTo>
                  <a:lnTo>
                    <a:pt x="344" y="211"/>
                  </a:lnTo>
                  <a:lnTo>
                    <a:pt x="344" y="211"/>
                  </a:lnTo>
                  <a:lnTo>
                    <a:pt x="342" y="221"/>
                  </a:lnTo>
                  <a:lnTo>
                    <a:pt x="335" y="231"/>
                  </a:lnTo>
                  <a:lnTo>
                    <a:pt x="325" y="238"/>
                  </a:lnTo>
                  <a:lnTo>
                    <a:pt x="315" y="240"/>
                  </a:lnTo>
                  <a:lnTo>
                    <a:pt x="315" y="2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grpSp>
      <p:sp>
        <p:nvSpPr>
          <p:cNvPr id="93" name="Oval 6">
            <a:extLst>
              <a:ext uri="{FF2B5EF4-FFF2-40B4-BE49-F238E27FC236}">
                <a16:creationId xmlns:a16="http://schemas.microsoft.com/office/drawing/2014/main" id="{A7A1AAB3-B684-4DB9-9CA1-B21BA5FFC732}"/>
              </a:ext>
            </a:extLst>
          </p:cNvPr>
          <p:cNvSpPr/>
          <p:nvPr/>
        </p:nvSpPr>
        <p:spPr>
          <a:xfrm>
            <a:off x="4632910" y="2146497"/>
            <a:ext cx="1068567" cy="1068567"/>
          </a:xfrm>
          <a:prstGeom prst="ellipse">
            <a:avLst/>
          </a:prstGeom>
          <a:solidFill>
            <a:schemeClr val="accent3"/>
          </a:solidFill>
          <a:ln w="57150">
            <a:solidFill>
              <a:schemeClr val="bg2"/>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cs typeface="B Nazanin" panose="00000700000000000000" pitchFamily="2" charset="-78"/>
            </a:endParaRPr>
          </a:p>
        </p:txBody>
      </p:sp>
      <p:grpSp>
        <p:nvGrpSpPr>
          <p:cNvPr id="94" name="组合 31">
            <a:extLst>
              <a:ext uri="{FF2B5EF4-FFF2-40B4-BE49-F238E27FC236}">
                <a16:creationId xmlns:a16="http://schemas.microsoft.com/office/drawing/2014/main" id="{D5CA6AED-4FA5-4D96-91B5-50233D1807EB}"/>
              </a:ext>
            </a:extLst>
          </p:cNvPr>
          <p:cNvGrpSpPr/>
          <p:nvPr/>
        </p:nvGrpSpPr>
        <p:grpSpPr>
          <a:xfrm>
            <a:off x="4852591" y="2457189"/>
            <a:ext cx="629205" cy="447184"/>
            <a:chOff x="9936163" y="1336675"/>
            <a:chExt cx="2030412" cy="1443038"/>
          </a:xfrm>
          <a:solidFill>
            <a:schemeClr val="tx1"/>
          </a:solidFill>
        </p:grpSpPr>
        <p:sp>
          <p:nvSpPr>
            <p:cNvPr id="95" name="Freeform 39">
              <a:extLst>
                <a:ext uri="{FF2B5EF4-FFF2-40B4-BE49-F238E27FC236}">
                  <a16:creationId xmlns:a16="http://schemas.microsoft.com/office/drawing/2014/main" id="{2FAAB0E7-57E3-4753-8A1D-61B2ACE648F5}"/>
                </a:ext>
              </a:extLst>
            </p:cNvPr>
            <p:cNvSpPr/>
            <p:nvPr/>
          </p:nvSpPr>
          <p:spPr bwMode="auto">
            <a:xfrm>
              <a:off x="10944225" y="1336675"/>
              <a:ext cx="1022350" cy="1300163"/>
            </a:xfrm>
            <a:custGeom>
              <a:avLst/>
              <a:gdLst>
                <a:gd name="T0" fmla="*/ 644 w 644"/>
                <a:gd name="T1" fmla="*/ 321 h 819"/>
                <a:gd name="T2" fmla="*/ 635 w 644"/>
                <a:gd name="T3" fmla="*/ 257 h 819"/>
                <a:gd name="T4" fmla="*/ 613 w 644"/>
                <a:gd name="T5" fmla="*/ 196 h 819"/>
                <a:gd name="T6" fmla="*/ 573 w 644"/>
                <a:gd name="T7" fmla="*/ 142 h 819"/>
                <a:gd name="T8" fmla="*/ 523 w 644"/>
                <a:gd name="T9" fmla="*/ 94 h 819"/>
                <a:gd name="T10" fmla="*/ 463 w 644"/>
                <a:gd name="T11" fmla="*/ 57 h 819"/>
                <a:gd name="T12" fmla="*/ 392 w 644"/>
                <a:gd name="T13" fmla="*/ 25 h 819"/>
                <a:gd name="T14" fmla="*/ 315 w 644"/>
                <a:gd name="T15" fmla="*/ 9 h 819"/>
                <a:gd name="T16" fmla="*/ 231 w 644"/>
                <a:gd name="T17" fmla="*/ 0 h 819"/>
                <a:gd name="T18" fmla="*/ 198 w 644"/>
                <a:gd name="T19" fmla="*/ 3 h 819"/>
                <a:gd name="T20" fmla="*/ 138 w 644"/>
                <a:gd name="T21" fmla="*/ 9 h 819"/>
                <a:gd name="T22" fmla="*/ 79 w 644"/>
                <a:gd name="T23" fmla="*/ 23 h 819"/>
                <a:gd name="T24" fmla="*/ 25 w 644"/>
                <a:gd name="T25" fmla="*/ 44 h 819"/>
                <a:gd name="T26" fmla="*/ 0 w 644"/>
                <a:gd name="T27" fmla="*/ 57 h 819"/>
                <a:gd name="T28" fmla="*/ 56 w 644"/>
                <a:gd name="T29" fmla="*/ 84 h 819"/>
                <a:gd name="T30" fmla="*/ 106 w 644"/>
                <a:gd name="T31" fmla="*/ 115 h 819"/>
                <a:gd name="T32" fmla="*/ 152 w 644"/>
                <a:gd name="T33" fmla="*/ 150 h 819"/>
                <a:gd name="T34" fmla="*/ 190 w 644"/>
                <a:gd name="T35" fmla="*/ 192 h 819"/>
                <a:gd name="T36" fmla="*/ 221 w 644"/>
                <a:gd name="T37" fmla="*/ 238 h 819"/>
                <a:gd name="T38" fmla="*/ 244 w 644"/>
                <a:gd name="T39" fmla="*/ 286 h 819"/>
                <a:gd name="T40" fmla="*/ 258 w 644"/>
                <a:gd name="T41" fmla="*/ 338 h 819"/>
                <a:gd name="T42" fmla="*/ 263 w 644"/>
                <a:gd name="T43" fmla="*/ 392 h 819"/>
                <a:gd name="T44" fmla="*/ 263 w 644"/>
                <a:gd name="T45" fmla="*/ 413 h 819"/>
                <a:gd name="T46" fmla="*/ 256 w 644"/>
                <a:gd name="T47" fmla="*/ 455 h 819"/>
                <a:gd name="T48" fmla="*/ 244 w 644"/>
                <a:gd name="T49" fmla="*/ 496 h 819"/>
                <a:gd name="T50" fmla="*/ 227 w 644"/>
                <a:gd name="T51" fmla="*/ 536 h 819"/>
                <a:gd name="T52" fmla="*/ 204 w 644"/>
                <a:gd name="T53" fmla="*/ 571 h 819"/>
                <a:gd name="T54" fmla="*/ 177 w 644"/>
                <a:gd name="T55" fmla="*/ 607 h 819"/>
                <a:gd name="T56" fmla="*/ 146 w 644"/>
                <a:gd name="T57" fmla="*/ 640 h 819"/>
                <a:gd name="T58" fmla="*/ 108 w 644"/>
                <a:gd name="T59" fmla="*/ 669 h 819"/>
                <a:gd name="T60" fmla="*/ 90 w 644"/>
                <a:gd name="T61" fmla="*/ 684 h 819"/>
                <a:gd name="T62" fmla="*/ 113 w 644"/>
                <a:gd name="T63" fmla="*/ 715 h 819"/>
                <a:gd name="T64" fmla="*/ 140 w 644"/>
                <a:gd name="T65" fmla="*/ 744 h 819"/>
                <a:gd name="T66" fmla="*/ 173 w 644"/>
                <a:gd name="T67" fmla="*/ 769 h 819"/>
                <a:gd name="T68" fmla="*/ 208 w 644"/>
                <a:gd name="T69" fmla="*/ 788 h 819"/>
                <a:gd name="T70" fmla="*/ 246 w 644"/>
                <a:gd name="T71" fmla="*/ 805 h 819"/>
                <a:gd name="T72" fmla="*/ 285 w 644"/>
                <a:gd name="T73" fmla="*/ 815 h 819"/>
                <a:gd name="T74" fmla="*/ 329 w 644"/>
                <a:gd name="T75" fmla="*/ 819 h 819"/>
                <a:gd name="T76" fmla="*/ 373 w 644"/>
                <a:gd name="T77" fmla="*/ 817 h 819"/>
                <a:gd name="T78" fmla="*/ 354 w 644"/>
                <a:gd name="T79" fmla="*/ 809 h 819"/>
                <a:gd name="T80" fmla="*/ 310 w 644"/>
                <a:gd name="T81" fmla="*/ 784 h 819"/>
                <a:gd name="T82" fmla="*/ 281 w 644"/>
                <a:gd name="T83" fmla="*/ 757 h 819"/>
                <a:gd name="T84" fmla="*/ 263 w 644"/>
                <a:gd name="T85" fmla="*/ 732 h 819"/>
                <a:gd name="T86" fmla="*/ 250 w 644"/>
                <a:gd name="T87" fmla="*/ 701 h 819"/>
                <a:gd name="T88" fmla="*/ 244 w 644"/>
                <a:gd name="T89" fmla="*/ 663 h 819"/>
                <a:gd name="T90" fmla="*/ 244 w 644"/>
                <a:gd name="T91" fmla="*/ 642 h 819"/>
                <a:gd name="T92" fmla="*/ 252 w 644"/>
                <a:gd name="T93" fmla="*/ 640 h 819"/>
                <a:gd name="T94" fmla="*/ 331 w 644"/>
                <a:gd name="T95" fmla="*/ 632 h 819"/>
                <a:gd name="T96" fmla="*/ 404 w 644"/>
                <a:gd name="T97" fmla="*/ 611 h 819"/>
                <a:gd name="T98" fmla="*/ 473 w 644"/>
                <a:gd name="T99" fmla="*/ 580 h 819"/>
                <a:gd name="T100" fmla="*/ 529 w 644"/>
                <a:gd name="T101" fmla="*/ 542 h 819"/>
                <a:gd name="T102" fmla="*/ 577 w 644"/>
                <a:gd name="T103" fmla="*/ 494 h 819"/>
                <a:gd name="T104" fmla="*/ 615 w 644"/>
                <a:gd name="T105" fmla="*/ 442 h 819"/>
                <a:gd name="T106" fmla="*/ 638 w 644"/>
                <a:gd name="T107" fmla="*/ 384 h 819"/>
                <a:gd name="T108" fmla="*/ 644 w 644"/>
                <a:gd name="T109" fmla="*/ 321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4" h="819">
                  <a:moveTo>
                    <a:pt x="644" y="321"/>
                  </a:moveTo>
                  <a:lnTo>
                    <a:pt x="644" y="321"/>
                  </a:lnTo>
                  <a:lnTo>
                    <a:pt x="642" y="288"/>
                  </a:lnTo>
                  <a:lnTo>
                    <a:pt x="635" y="257"/>
                  </a:lnTo>
                  <a:lnTo>
                    <a:pt x="625" y="225"/>
                  </a:lnTo>
                  <a:lnTo>
                    <a:pt x="613" y="196"/>
                  </a:lnTo>
                  <a:lnTo>
                    <a:pt x="594" y="169"/>
                  </a:lnTo>
                  <a:lnTo>
                    <a:pt x="573" y="142"/>
                  </a:lnTo>
                  <a:lnTo>
                    <a:pt x="550" y="117"/>
                  </a:lnTo>
                  <a:lnTo>
                    <a:pt x="523" y="94"/>
                  </a:lnTo>
                  <a:lnTo>
                    <a:pt x="494" y="73"/>
                  </a:lnTo>
                  <a:lnTo>
                    <a:pt x="463" y="57"/>
                  </a:lnTo>
                  <a:lnTo>
                    <a:pt x="427" y="40"/>
                  </a:lnTo>
                  <a:lnTo>
                    <a:pt x="392" y="25"/>
                  </a:lnTo>
                  <a:lnTo>
                    <a:pt x="354" y="15"/>
                  </a:lnTo>
                  <a:lnTo>
                    <a:pt x="315" y="9"/>
                  </a:lnTo>
                  <a:lnTo>
                    <a:pt x="273" y="3"/>
                  </a:lnTo>
                  <a:lnTo>
                    <a:pt x="231" y="0"/>
                  </a:lnTo>
                  <a:lnTo>
                    <a:pt x="231" y="0"/>
                  </a:lnTo>
                  <a:lnTo>
                    <a:pt x="198" y="3"/>
                  </a:lnTo>
                  <a:lnTo>
                    <a:pt x="167" y="5"/>
                  </a:lnTo>
                  <a:lnTo>
                    <a:pt x="138" y="9"/>
                  </a:lnTo>
                  <a:lnTo>
                    <a:pt x="108" y="17"/>
                  </a:lnTo>
                  <a:lnTo>
                    <a:pt x="79" y="23"/>
                  </a:lnTo>
                  <a:lnTo>
                    <a:pt x="52" y="34"/>
                  </a:lnTo>
                  <a:lnTo>
                    <a:pt x="25" y="44"/>
                  </a:lnTo>
                  <a:lnTo>
                    <a:pt x="0" y="57"/>
                  </a:lnTo>
                  <a:lnTo>
                    <a:pt x="0" y="57"/>
                  </a:lnTo>
                  <a:lnTo>
                    <a:pt x="27" y="69"/>
                  </a:lnTo>
                  <a:lnTo>
                    <a:pt x="56" y="84"/>
                  </a:lnTo>
                  <a:lnTo>
                    <a:pt x="81" y="98"/>
                  </a:lnTo>
                  <a:lnTo>
                    <a:pt x="106" y="115"/>
                  </a:lnTo>
                  <a:lnTo>
                    <a:pt x="129" y="132"/>
                  </a:lnTo>
                  <a:lnTo>
                    <a:pt x="152" y="150"/>
                  </a:lnTo>
                  <a:lnTo>
                    <a:pt x="171" y="171"/>
                  </a:lnTo>
                  <a:lnTo>
                    <a:pt x="190" y="192"/>
                  </a:lnTo>
                  <a:lnTo>
                    <a:pt x="206" y="215"/>
                  </a:lnTo>
                  <a:lnTo>
                    <a:pt x="221" y="238"/>
                  </a:lnTo>
                  <a:lnTo>
                    <a:pt x="233" y="261"/>
                  </a:lnTo>
                  <a:lnTo>
                    <a:pt x="244" y="286"/>
                  </a:lnTo>
                  <a:lnTo>
                    <a:pt x="252" y="313"/>
                  </a:lnTo>
                  <a:lnTo>
                    <a:pt x="258" y="338"/>
                  </a:lnTo>
                  <a:lnTo>
                    <a:pt x="263" y="365"/>
                  </a:lnTo>
                  <a:lnTo>
                    <a:pt x="263" y="392"/>
                  </a:lnTo>
                  <a:lnTo>
                    <a:pt x="263" y="392"/>
                  </a:lnTo>
                  <a:lnTo>
                    <a:pt x="263" y="413"/>
                  </a:lnTo>
                  <a:lnTo>
                    <a:pt x="260" y="434"/>
                  </a:lnTo>
                  <a:lnTo>
                    <a:pt x="256" y="455"/>
                  </a:lnTo>
                  <a:lnTo>
                    <a:pt x="252" y="475"/>
                  </a:lnTo>
                  <a:lnTo>
                    <a:pt x="244" y="496"/>
                  </a:lnTo>
                  <a:lnTo>
                    <a:pt x="238" y="515"/>
                  </a:lnTo>
                  <a:lnTo>
                    <a:pt x="227" y="536"/>
                  </a:lnTo>
                  <a:lnTo>
                    <a:pt x="217" y="555"/>
                  </a:lnTo>
                  <a:lnTo>
                    <a:pt x="204" y="571"/>
                  </a:lnTo>
                  <a:lnTo>
                    <a:pt x="192" y="590"/>
                  </a:lnTo>
                  <a:lnTo>
                    <a:pt x="177" y="607"/>
                  </a:lnTo>
                  <a:lnTo>
                    <a:pt x="163" y="623"/>
                  </a:lnTo>
                  <a:lnTo>
                    <a:pt x="146" y="640"/>
                  </a:lnTo>
                  <a:lnTo>
                    <a:pt x="127" y="655"/>
                  </a:lnTo>
                  <a:lnTo>
                    <a:pt x="108" y="669"/>
                  </a:lnTo>
                  <a:lnTo>
                    <a:pt x="90" y="684"/>
                  </a:lnTo>
                  <a:lnTo>
                    <a:pt x="90" y="684"/>
                  </a:lnTo>
                  <a:lnTo>
                    <a:pt x="100" y="698"/>
                  </a:lnTo>
                  <a:lnTo>
                    <a:pt x="113" y="715"/>
                  </a:lnTo>
                  <a:lnTo>
                    <a:pt x="125" y="730"/>
                  </a:lnTo>
                  <a:lnTo>
                    <a:pt x="140" y="744"/>
                  </a:lnTo>
                  <a:lnTo>
                    <a:pt x="156" y="757"/>
                  </a:lnTo>
                  <a:lnTo>
                    <a:pt x="173" y="769"/>
                  </a:lnTo>
                  <a:lnTo>
                    <a:pt x="190" y="780"/>
                  </a:lnTo>
                  <a:lnTo>
                    <a:pt x="208" y="788"/>
                  </a:lnTo>
                  <a:lnTo>
                    <a:pt x="227" y="798"/>
                  </a:lnTo>
                  <a:lnTo>
                    <a:pt x="246" y="805"/>
                  </a:lnTo>
                  <a:lnTo>
                    <a:pt x="267" y="811"/>
                  </a:lnTo>
                  <a:lnTo>
                    <a:pt x="285" y="815"/>
                  </a:lnTo>
                  <a:lnTo>
                    <a:pt x="308" y="817"/>
                  </a:lnTo>
                  <a:lnTo>
                    <a:pt x="329" y="819"/>
                  </a:lnTo>
                  <a:lnTo>
                    <a:pt x="350" y="819"/>
                  </a:lnTo>
                  <a:lnTo>
                    <a:pt x="373" y="817"/>
                  </a:lnTo>
                  <a:lnTo>
                    <a:pt x="373" y="817"/>
                  </a:lnTo>
                  <a:lnTo>
                    <a:pt x="354" y="809"/>
                  </a:lnTo>
                  <a:lnTo>
                    <a:pt x="333" y="798"/>
                  </a:lnTo>
                  <a:lnTo>
                    <a:pt x="310" y="784"/>
                  </a:lnTo>
                  <a:lnTo>
                    <a:pt x="290" y="767"/>
                  </a:lnTo>
                  <a:lnTo>
                    <a:pt x="281" y="757"/>
                  </a:lnTo>
                  <a:lnTo>
                    <a:pt x="271" y="744"/>
                  </a:lnTo>
                  <a:lnTo>
                    <a:pt x="263" y="732"/>
                  </a:lnTo>
                  <a:lnTo>
                    <a:pt x="256" y="717"/>
                  </a:lnTo>
                  <a:lnTo>
                    <a:pt x="250" y="701"/>
                  </a:lnTo>
                  <a:lnTo>
                    <a:pt x="246" y="682"/>
                  </a:lnTo>
                  <a:lnTo>
                    <a:pt x="244" y="663"/>
                  </a:lnTo>
                  <a:lnTo>
                    <a:pt x="244" y="642"/>
                  </a:lnTo>
                  <a:lnTo>
                    <a:pt x="244" y="642"/>
                  </a:lnTo>
                  <a:lnTo>
                    <a:pt x="252" y="640"/>
                  </a:lnTo>
                  <a:lnTo>
                    <a:pt x="252" y="640"/>
                  </a:lnTo>
                  <a:lnTo>
                    <a:pt x="292" y="636"/>
                  </a:lnTo>
                  <a:lnTo>
                    <a:pt x="331" y="632"/>
                  </a:lnTo>
                  <a:lnTo>
                    <a:pt x="369" y="621"/>
                  </a:lnTo>
                  <a:lnTo>
                    <a:pt x="404" y="611"/>
                  </a:lnTo>
                  <a:lnTo>
                    <a:pt x="440" y="596"/>
                  </a:lnTo>
                  <a:lnTo>
                    <a:pt x="473" y="580"/>
                  </a:lnTo>
                  <a:lnTo>
                    <a:pt x="502" y="563"/>
                  </a:lnTo>
                  <a:lnTo>
                    <a:pt x="529" y="542"/>
                  </a:lnTo>
                  <a:lnTo>
                    <a:pt x="556" y="519"/>
                  </a:lnTo>
                  <a:lnTo>
                    <a:pt x="577" y="494"/>
                  </a:lnTo>
                  <a:lnTo>
                    <a:pt x="598" y="469"/>
                  </a:lnTo>
                  <a:lnTo>
                    <a:pt x="615" y="442"/>
                  </a:lnTo>
                  <a:lnTo>
                    <a:pt x="627" y="413"/>
                  </a:lnTo>
                  <a:lnTo>
                    <a:pt x="638" y="384"/>
                  </a:lnTo>
                  <a:lnTo>
                    <a:pt x="642" y="353"/>
                  </a:lnTo>
                  <a:lnTo>
                    <a:pt x="644" y="321"/>
                  </a:lnTo>
                  <a:lnTo>
                    <a:pt x="64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96" name="Freeform 40">
              <a:extLst>
                <a:ext uri="{FF2B5EF4-FFF2-40B4-BE49-F238E27FC236}">
                  <a16:creationId xmlns:a16="http://schemas.microsoft.com/office/drawing/2014/main" id="{D618D345-BE74-49DE-9B3F-29BEDDAFA495}"/>
                </a:ext>
              </a:extLst>
            </p:cNvPr>
            <p:cNvSpPr>
              <a:spLocks noEditPoints="1"/>
            </p:cNvSpPr>
            <p:nvPr/>
          </p:nvSpPr>
          <p:spPr bwMode="auto">
            <a:xfrm>
              <a:off x="9936163" y="1436688"/>
              <a:ext cx="1355725" cy="1343025"/>
            </a:xfrm>
            <a:custGeom>
              <a:avLst/>
              <a:gdLst>
                <a:gd name="T0" fmla="*/ 852 w 854"/>
                <a:gd name="T1" fmla="*/ 296 h 846"/>
                <a:gd name="T2" fmla="*/ 820 w 854"/>
                <a:gd name="T3" fmla="*/ 202 h 846"/>
                <a:gd name="T4" fmla="*/ 758 w 854"/>
                <a:gd name="T5" fmla="*/ 119 h 846"/>
                <a:gd name="T6" fmla="*/ 666 w 854"/>
                <a:gd name="T7" fmla="*/ 56 h 846"/>
                <a:gd name="T8" fmla="*/ 554 w 854"/>
                <a:gd name="T9" fmla="*/ 15 h 846"/>
                <a:gd name="T10" fmla="*/ 427 w 854"/>
                <a:gd name="T11" fmla="*/ 0 h 846"/>
                <a:gd name="T12" fmla="*/ 341 w 854"/>
                <a:gd name="T13" fmla="*/ 6 h 846"/>
                <a:gd name="T14" fmla="*/ 225 w 854"/>
                <a:gd name="T15" fmla="*/ 40 h 846"/>
                <a:gd name="T16" fmla="*/ 125 w 854"/>
                <a:gd name="T17" fmla="*/ 96 h 846"/>
                <a:gd name="T18" fmla="*/ 52 w 854"/>
                <a:gd name="T19" fmla="*/ 173 h 846"/>
                <a:gd name="T20" fmla="*/ 8 w 854"/>
                <a:gd name="T21" fmla="*/ 262 h 846"/>
                <a:gd name="T22" fmla="*/ 0 w 854"/>
                <a:gd name="T23" fmla="*/ 329 h 846"/>
                <a:gd name="T24" fmla="*/ 18 w 854"/>
                <a:gd name="T25" fmla="*/ 425 h 846"/>
                <a:gd name="T26" fmla="*/ 68 w 854"/>
                <a:gd name="T27" fmla="*/ 508 h 846"/>
                <a:gd name="T28" fmla="*/ 148 w 854"/>
                <a:gd name="T29" fmla="*/ 579 h 846"/>
                <a:gd name="T30" fmla="*/ 248 w 854"/>
                <a:gd name="T31" fmla="*/ 629 h 846"/>
                <a:gd name="T32" fmla="*/ 364 w 854"/>
                <a:gd name="T33" fmla="*/ 656 h 846"/>
                <a:gd name="T34" fmla="*/ 414 w 854"/>
                <a:gd name="T35" fmla="*/ 660 h 846"/>
                <a:gd name="T36" fmla="*/ 410 w 854"/>
                <a:gd name="T37" fmla="*/ 702 h 846"/>
                <a:gd name="T38" fmla="*/ 393 w 854"/>
                <a:gd name="T39" fmla="*/ 754 h 846"/>
                <a:gd name="T40" fmla="*/ 366 w 854"/>
                <a:gd name="T41" fmla="*/ 790 h 846"/>
                <a:gd name="T42" fmla="*/ 300 w 854"/>
                <a:gd name="T43" fmla="*/ 835 h 846"/>
                <a:gd name="T44" fmla="*/ 310 w 854"/>
                <a:gd name="T45" fmla="*/ 846 h 846"/>
                <a:gd name="T46" fmla="*/ 391 w 854"/>
                <a:gd name="T47" fmla="*/ 835 h 846"/>
                <a:gd name="T48" fmla="*/ 466 w 854"/>
                <a:gd name="T49" fmla="*/ 806 h 846"/>
                <a:gd name="T50" fmla="*/ 529 w 854"/>
                <a:gd name="T51" fmla="*/ 758 h 846"/>
                <a:gd name="T52" fmla="*/ 577 w 854"/>
                <a:gd name="T53" fmla="*/ 698 h 846"/>
                <a:gd name="T54" fmla="*/ 606 w 854"/>
                <a:gd name="T55" fmla="*/ 629 h 846"/>
                <a:gd name="T56" fmla="*/ 633 w 854"/>
                <a:gd name="T57" fmla="*/ 619 h 846"/>
                <a:gd name="T58" fmla="*/ 706 w 854"/>
                <a:gd name="T59" fmla="*/ 579 h 846"/>
                <a:gd name="T60" fmla="*/ 768 w 854"/>
                <a:gd name="T61" fmla="*/ 529 h 846"/>
                <a:gd name="T62" fmla="*/ 814 w 854"/>
                <a:gd name="T63" fmla="*/ 469 h 846"/>
                <a:gd name="T64" fmla="*/ 843 w 854"/>
                <a:gd name="T65" fmla="*/ 402 h 846"/>
                <a:gd name="T66" fmla="*/ 854 w 854"/>
                <a:gd name="T67" fmla="*/ 329 h 846"/>
                <a:gd name="T68" fmla="*/ 427 w 854"/>
                <a:gd name="T69" fmla="*/ 150 h 846"/>
                <a:gd name="T70" fmla="*/ 462 w 854"/>
                <a:gd name="T71" fmla="*/ 158 h 846"/>
                <a:gd name="T72" fmla="*/ 479 w 854"/>
                <a:gd name="T73" fmla="*/ 183 h 846"/>
                <a:gd name="T74" fmla="*/ 481 w 854"/>
                <a:gd name="T75" fmla="*/ 206 h 846"/>
                <a:gd name="T76" fmla="*/ 468 w 854"/>
                <a:gd name="T77" fmla="*/ 315 h 846"/>
                <a:gd name="T78" fmla="*/ 456 w 854"/>
                <a:gd name="T79" fmla="*/ 371 h 846"/>
                <a:gd name="T80" fmla="*/ 427 w 854"/>
                <a:gd name="T81" fmla="*/ 385 h 846"/>
                <a:gd name="T82" fmla="*/ 406 w 854"/>
                <a:gd name="T83" fmla="*/ 379 h 846"/>
                <a:gd name="T84" fmla="*/ 395 w 854"/>
                <a:gd name="T85" fmla="*/ 360 h 846"/>
                <a:gd name="T86" fmla="*/ 375 w 854"/>
                <a:gd name="T87" fmla="*/ 237 h 846"/>
                <a:gd name="T88" fmla="*/ 375 w 854"/>
                <a:gd name="T89" fmla="*/ 194 h 846"/>
                <a:gd name="T90" fmla="*/ 385 w 854"/>
                <a:gd name="T91" fmla="*/ 165 h 846"/>
                <a:gd name="T92" fmla="*/ 414 w 854"/>
                <a:gd name="T93" fmla="*/ 150 h 846"/>
                <a:gd name="T94" fmla="*/ 427 w 854"/>
                <a:gd name="T95" fmla="*/ 515 h 846"/>
                <a:gd name="T96" fmla="*/ 406 w 854"/>
                <a:gd name="T97" fmla="*/ 510 h 846"/>
                <a:gd name="T98" fmla="*/ 381 w 854"/>
                <a:gd name="T99" fmla="*/ 490 h 846"/>
                <a:gd name="T100" fmla="*/ 373 w 854"/>
                <a:gd name="T101" fmla="*/ 458 h 846"/>
                <a:gd name="T102" fmla="*/ 377 w 854"/>
                <a:gd name="T103" fmla="*/ 438 h 846"/>
                <a:gd name="T104" fmla="*/ 395 w 854"/>
                <a:gd name="T105" fmla="*/ 412 h 846"/>
                <a:gd name="T106" fmla="*/ 427 w 854"/>
                <a:gd name="T107" fmla="*/ 404 h 846"/>
                <a:gd name="T108" fmla="*/ 450 w 854"/>
                <a:gd name="T109" fmla="*/ 408 h 846"/>
                <a:gd name="T110" fmla="*/ 473 w 854"/>
                <a:gd name="T111" fmla="*/ 427 h 846"/>
                <a:gd name="T112" fmla="*/ 483 w 854"/>
                <a:gd name="T113" fmla="*/ 458 h 846"/>
                <a:gd name="T114" fmla="*/ 479 w 854"/>
                <a:gd name="T115" fmla="*/ 479 h 846"/>
                <a:gd name="T116" fmla="*/ 458 w 854"/>
                <a:gd name="T117" fmla="*/ 504 h 846"/>
                <a:gd name="T118" fmla="*/ 427 w 854"/>
                <a:gd name="T119" fmla="*/ 515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54" h="845">
                  <a:moveTo>
                    <a:pt x="854" y="329"/>
                  </a:moveTo>
                  <a:lnTo>
                    <a:pt x="854" y="329"/>
                  </a:lnTo>
                  <a:lnTo>
                    <a:pt x="852" y="296"/>
                  </a:lnTo>
                  <a:lnTo>
                    <a:pt x="845" y="262"/>
                  </a:lnTo>
                  <a:lnTo>
                    <a:pt x="835" y="231"/>
                  </a:lnTo>
                  <a:lnTo>
                    <a:pt x="820" y="202"/>
                  </a:lnTo>
                  <a:lnTo>
                    <a:pt x="804" y="173"/>
                  </a:lnTo>
                  <a:lnTo>
                    <a:pt x="781" y="146"/>
                  </a:lnTo>
                  <a:lnTo>
                    <a:pt x="758" y="119"/>
                  </a:lnTo>
                  <a:lnTo>
                    <a:pt x="729" y="96"/>
                  </a:lnTo>
                  <a:lnTo>
                    <a:pt x="700" y="75"/>
                  </a:lnTo>
                  <a:lnTo>
                    <a:pt x="666" y="56"/>
                  </a:lnTo>
                  <a:lnTo>
                    <a:pt x="631" y="40"/>
                  </a:lnTo>
                  <a:lnTo>
                    <a:pt x="593" y="25"/>
                  </a:lnTo>
                  <a:lnTo>
                    <a:pt x="554" y="15"/>
                  </a:lnTo>
                  <a:lnTo>
                    <a:pt x="514" y="6"/>
                  </a:lnTo>
                  <a:lnTo>
                    <a:pt x="470" y="2"/>
                  </a:lnTo>
                  <a:lnTo>
                    <a:pt x="427" y="0"/>
                  </a:lnTo>
                  <a:lnTo>
                    <a:pt x="427" y="0"/>
                  </a:lnTo>
                  <a:lnTo>
                    <a:pt x="383" y="2"/>
                  </a:lnTo>
                  <a:lnTo>
                    <a:pt x="341" y="6"/>
                  </a:lnTo>
                  <a:lnTo>
                    <a:pt x="300" y="15"/>
                  </a:lnTo>
                  <a:lnTo>
                    <a:pt x="262" y="25"/>
                  </a:lnTo>
                  <a:lnTo>
                    <a:pt x="225" y="40"/>
                  </a:lnTo>
                  <a:lnTo>
                    <a:pt x="189" y="56"/>
                  </a:lnTo>
                  <a:lnTo>
                    <a:pt x="156" y="75"/>
                  </a:lnTo>
                  <a:lnTo>
                    <a:pt x="125" y="96"/>
                  </a:lnTo>
                  <a:lnTo>
                    <a:pt x="98" y="119"/>
                  </a:lnTo>
                  <a:lnTo>
                    <a:pt x="73" y="146"/>
                  </a:lnTo>
                  <a:lnTo>
                    <a:pt x="52" y="173"/>
                  </a:lnTo>
                  <a:lnTo>
                    <a:pt x="33" y="202"/>
                  </a:lnTo>
                  <a:lnTo>
                    <a:pt x="18" y="231"/>
                  </a:lnTo>
                  <a:lnTo>
                    <a:pt x="8" y="262"/>
                  </a:lnTo>
                  <a:lnTo>
                    <a:pt x="2" y="296"/>
                  </a:lnTo>
                  <a:lnTo>
                    <a:pt x="0" y="329"/>
                  </a:lnTo>
                  <a:lnTo>
                    <a:pt x="0" y="329"/>
                  </a:lnTo>
                  <a:lnTo>
                    <a:pt x="2" y="362"/>
                  </a:lnTo>
                  <a:lnTo>
                    <a:pt x="8" y="394"/>
                  </a:lnTo>
                  <a:lnTo>
                    <a:pt x="18" y="425"/>
                  </a:lnTo>
                  <a:lnTo>
                    <a:pt x="31" y="454"/>
                  </a:lnTo>
                  <a:lnTo>
                    <a:pt x="50" y="483"/>
                  </a:lnTo>
                  <a:lnTo>
                    <a:pt x="68" y="508"/>
                  </a:lnTo>
                  <a:lnTo>
                    <a:pt x="91" y="533"/>
                  </a:lnTo>
                  <a:lnTo>
                    <a:pt x="118" y="556"/>
                  </a:lnTo>
                  <a:lnTo>
                    <a:pt x="148" y="579"/>
                  </a:lnTo>
                  <a:lnTo>
                    <a:pt x="179" y="598"/>
                  </a:lnTo>
                  <a:lnTo>
                    <a:pt x="212" y="615"/>
                  </a:lnTo>
                  <a:lnTo>
                    <a:pt x="248" y="629"/>
                  </a:lnTo>
                  <a:lnTo>
                    <a:pt x="285" y="640"/>
                  </a:lnTo>
                  <a:lnTo>
                    <a:pt x="325" y="650"/>
                  </a:lnTo>
                  <a:lnTo>
                    <a:pt x="364" y="656"/>
                  </a:lnTo>
                  <a:lnTo>
                    <a:pt x="406" y="658"/>
                  </a:lnTo>
                  <a:lnTo>
                    <a:pt x="406" y="658"/>
                  </a:lnTo>
                  <a:lnTo>
                    <a:pt x="414" y="660"/>
                  </a:lnTo>
                  <a:lnTo>
                    <a:pt x="414" y="660"/>
                  </a:lnTo>
                  <a:lnTo>
                    <a:pt x="414" y="683"/>
                  </a:lnTo>
                  <a:lnTo>
                    <a:pt x="410" y="702"/>
                  </a:lnTo>
                  <a:lnTo>
                    <a:pt x="406" y="721"/>
                  </a:lnTo>
                  <a:lnTo>
                    <a:pt x="402" y="738"/>
                  </a:lnTo>
                  <a:lnTo>
                    <a:pt x="393" y="754"/>
                  </a:lnTo>
                  <a:lnTo>
                    <a:pt x="385" y="767"/>
                  </a:lnTo>
                  <a:lnTo>
                    <a:pt x="377" y="779"/>
                  </a:lnTo>
                  <a:lnTo>
                    <a:pt x="366" y="790"/>
                  </a:lnTo>
                  <a:lnTo>
                    <a:pt x="345" y="808"/>
                  </a:lnTo>
                  <a:lnTo>
                    <a:pt x="323" y="823"/>
                  </a:lnTo>
                  <a:lnTo>
                    <a:pt x="300" y="835"/>
                  </a:lnTo>
                  <a:lnTo>
                    <a:pt x="281" y="844"/>
                  </a:lnTo>
                  <a:lnTo>
                    <a:pt x="281" y="844"/>
                  </a:lnTo>
                  <a:lnTo>
                    <a:pt x="310" y="846"/>
                  </a:lnTo>
                  <a:lnTo>
                    <a:pt x="337" y="844"/>
                  </a:lnTo>
                  <a:lnTo>
                    <a:pt x="364" y="842"/>
                  </a:lnTo>
                  <a:lnTo>
                    <a:pt x="391" y="835"/>
                  </a:lnTo>
                  <a:lnTo>
                    <a:pt x="418" y="827"/>
                  </a:lnTo>
                  <a:lnTo>
                    <a:pt x="443" y="819"/>
                  </a:lnTo>
                  <a:lnTo>
                    <a:pt x="466" y="806"/>
                  </a:lnTo>
                  <a:lnTo>
                    <a:pt x="489" y="792"/>
                  </a:lnTo>
                  <a:lnTo>
                    <a:pt x="510" y="775"/>
                  </a:lnTo>
                  <a:lnTo>
                    <a:pt x="529" y="758"/>
                  </a:lnTo>
                  <a:lnTo>
                    <a:pt x="548" y="740"/>
                  </a:lnTo>
                  <a:lnTo>
                    <a:pt x="564" y="719"/>
                  </a:lnTo>
                  <a:lnTo>
                    <a:pt x="577" y="698"/>
                  </a:lnTo>
                  <a:lnTo>
                    <a:pt x="589" y="677"/>
                  </a:lnTo>
                  <a:lnTo>
                    <a:pt x="600" y="652"/>
                  </a:lnTo>
                  <a:lnTo>
                    <a:pt x="606" y="629"/>
                  </a:lnTo>
                  <a:lnTo>
                    <a:pt x="606" y="629"/>
                  </a:lnTo>
                  <a:lnTo>
                    <a:pt x="606" y="629"/>
                  </a:lnTo>
                  <a:lnTo>
                    <a:pt x="633" y="619"/>
                  </a:lnTo>
                  <a:lnTo>
                    <a:pt x="658" y="606"/>
                  </a:lnTo>
                  <a:lnTo>
                    <a:pt x="683" y="594"/>
                  </a:lnTo>
                  <a:lnTo>
                    <a:pt x="706" y="579"/>
                  </a:lnTo>
                  <a:lnTo>
                    <a:pt x="729" y="563"/>
                  </a:lnTo>
                  <a:lnTo>
                    <a:pt x="750" y="546"/>
                  </a:lnTo>
                  <a:lnTo>
                    <a:pt x="768" y="529"/>
                  </a:lnTo>
                  <a:lnTo>
                    <a:pt x="785" y="510"/>
                  </a:lnTo>
                  <a:lnTo>
                    <a:pt x="802" y="490"/>
                  </a:lnTo>
                  <a:lnTo>
                    <a:pt x="814" y="469"/>
                  </a:lnTo>
                  <a:lnTo>
                    <a:pt x="827" y="448"/>
                  </a:lnTo>
                  <a:lnTo>
                    <a:pt x="837" y="425"/>
                  </a:lnTo>
                  <a:lnTo>
                    <a:pt x="843" y="402"/>
                  </a:lnTo>
                  <a:lnTo>
                    <a:pt x="850" y="379"/>
                  </a:lnTo>
                  <a:lnTo>
                    <a:pt x="854" y="354"/>
                  </a:lnTo>
                  <a:lnTo>
                    <a:pt x="854" y="329"/>
                  </a:lnTo>
                  <a:lnTo>
                    <a:pt x="854" y="329"/>
                  </a:lnTo>
                  <a:close/>
                  <a:moveTo>
                    <a:pt x="427" y="150"/>
                  </a:moveTo>
                  <a:lnTo>
                    <a:pt x="427" y="150"/>
                  </a:lnTo>
                  <a:lnTo>
                    <a:pt x="441" y="150"/>
                  </a:lnTo>
                  <a:lnTo>
                    <a:pt x="452" y="154"/>
                  </a:lnTo>
                  <a:lnTo>
                    <a:pt x="462" y="158"/>
                  </a:lnTo>
                  <a:lnTo>
                    <a:pt x="468" y="165"/>
                  </a:lnTo>
                  <a:lnTo>
                    <a:pt x="475" y="173"/>
                  </a:lnTo>
                  <a:lnTo>
                    <a:pt x="479" y="183"/>
                  </a:lnTo>
                  <a:lnTo>
                    <a:pt x="481" y="194"/>
                  </a:lnTo>
                  <a:lnTo>
                    <a:pt x="481" y="206"/>
                  </a:lnTo>
                  <a:lnTo>
                    <a:pt x="481" y="206"/>
                  </a:lnTo>
                  <a:lnTo>
                    <a:pt x="479" y="237"/>
                  </a:lnTo>
                  <a:lnTo>
                    <a:pt x="475" y="273"/>
                  </a:lnTo>
                  <a:lnTo>
                    <a:pt x="468" y="315"/>
                  </a:lnTo>
                  <a:lnTo>
                    <a:pt x="458" y="360"/>
                  </a:lnTo>
                  <a:lnTo>
                    <a:pt x="458" y="360"/>
                  </a:lnTo>
                  <a:lnTo>
                    <a:pt x="456" y="371"/>
                  </a:lnTo>
                  <a:lnTo>
                    <a:pt x="450" y="379"/>
                  </a:lnTo>
                  <a:lnTo>
                    <a:pt x="441" y="383"/>
                  </a:lnTo>
                  <a:lnTo>
                    <a:pt x="427" y="385"/>
                  </a:lnTo>
                  <a:lnTo>
                    <a:pt x="427" y="385"/>
                  </a:lnTo>
                  <a:lnTo>
                    <a:pt x="414" y="383"/>
                  </a:lnTo>
                  <a:lnTo>
                    <a:pt x="406" y="379"/>
                  </a:lnTo>
                  <a:lnTo>
                    <a:pt x="400" y="371"/>
                  </a:lnTo>
                  <a:lnTo>
                    <a:pt x="395" y="360"/>
                  </a:lnTo>
                  <a:lnTo>
                    <a:pt x="395" y="360"/>
                  </a:lnTo>
                  <a:lnTo>
                    <a:pt x="387" y="315"/>
                  </a:lnTo>
                  <a:lnTo>
                    <a:pt x="379" y="273"/>
                  </a:lnTo>
                  <a:lnTo>
                    <a:pt x="375" y="237"/>
                  </a:lnTo>
                  <a:lnTo>
                    <a:pt x="375" y="206"/>
                  </a:lnTo>
                  <a:lnTo>
                    <a:pt x="375" y="206"/>
                  </a:lnTo>
                  <a:lnTo>
                    <a:pt x="375" y="194"/>
                  </a:lnTo>
                  <a:lnTo>
                    <a:pt x="377" y="183"/>
                  </a:lnTo>
                  <a:lnTo>
                    <a:pt x="381" y="173"/>
                  </a:lnTo>
                  <a:lnTo>
                    <a:pt x="385" y="165"/>
                  </a:lnTo>
                  <a:lnTo>
                    <a:pt x="393" y="158"/>
                  </a:lnTo>
                  <a:lnTo>
                    <a:pt x="402" y="154"/>
                  </a:lnTo>
                  <a:lnTo>
                    <a:pt x="414" y="150"/>
                  </a:lnTo>
                  <a:lnTo>
                    <a:pt x="427" y="150"/>
                  </a:lnTo>
                  <a:lnTo>
                    <a:pt x="427" y="150"/>
                  </a:lnTo>
                  <a:close/>
                  <a:moveTo>
                    <a:pt x="427" y="515"/>
                  </a:moveTo>
                  <a:lnTo>
                    <a:pt x="427" y="515"/>
                  </a:lnTo>
                  <a:lnTo>
                    <a:pt x="416" y="513"/>
                  </a:lnTo>
                  <a:lnTo>
                    <a:pt x="406" y="510"/>
                  </a:lnTo>
                  <a:lnTo>
                    <a:pt x="395" y="504"/>
                  </a:lnTo>
                  <a:lnTo>
                    <a:pt x="389" y="498"/>
                  </a:lnTo>
                  <a:lnTo>
                    <a:pt x="381" y="490"/>
                  </a:lnTo>
                  <a:lnTo>
                    <a:pt x="377" y="479"/>
                  </a:lnTo>
                  <a:lnTo>
                    <a:pt x="373" y="469"/>
                  </a:lnTo>
                  <a:lnTo>
                    <a:pt x="373" y="458"/>
                  </a:lnTo>
                  <a:lnTo>
                    <a:pt x="373" y="458"/>
                  </a:lnTo>
                  <a:lnTo>
                    <a:pt x="373" y="448"/>
                  </a:lnTo>
                  <a:lnTo>
                    <a:pt x="377" y="438"/>
                  </a:lnTo>
                  <a:lnTo>
                    <a:pt x="381" y="427"/>
                  </a:lnTo>
                  <a:lnTo>
                    <a:pt x="389" y="419"/>
                  </a:lnTo>
                  <a:lnTo>
                    <a:pt x="395" y="412"/>
                  </a:lnTo>
                  <a:lnTo>
                    <a:pt x="406" y="408"/>
                  </a:lnTo>
                  <a:lnTo>
                    <a:pt x="416" y="404"/>
                  </a:lnTo>
                  <a:lnTo>
                    <a:pt x="427" y="404"/>
                  </a:lnTo>
                  <a:lnTo>
                    <a:pt x="427" y="404"/>
                  </a:lnTo>
                  <a:lnTo>
                    <a:pt x="439" y="404"/>
                  </a:lnTo>
                  <a:lnTo>
                    <a:pt x="450" y="408"/>
                  </a:lnTo>
                  <a:lnTo>
                    <a:pt x="458" y="412"/>
                  </a:lnTo>
                  <a:lnTo>
                    <a:pt x="466" y="419"/>
                  </a:lnTo>
                  <a:lnTo>
                    <a:pt x="473" y="427"/>
                  </a:lnTo>
                  <a:lnTo>
                    <a:pt x="479" y="438"/>
                  </a:lnTo>
                  <a:lnTo>
                    <a:pt x="481" y="448"/>
                  </a:lnTo>
                  <a:lnTo>
                    <a:pt x="483" y="458"/>
                  </a:lnTo>
                  <a:lnTo>
                    <a:pt x="483" y="458"/>
                  </a:lnTo>
                  <a:lnTo>
                    <a:pt x="481" y="469"/>
                  </a:lnTo>
                  <a:lnTo>
                    <a:pt x="479" y="479"/>
                  </a:lnTo>
                  <a:lnTo>
                    <a:pt x="473" y="490"/>
                  </a:lnTo>
                  <a:lnTo>
                    <a:pt x="466" y="498"/>
                  </a:lnTo>
                  <a:lnTo>
                    <a:pt x="458" y="504"/>
                  </a:lnTo>
                  <a:lnTo>
                    <a:pt x="450" y="510"/>
                  </a:lnTo>
                  <a:lnTo>
                    <a:pt x="439" y="513"/>
                  </a:lnTo>
                  <a:lnTo>
                    <a:pt x="427" y="515"/>
                  </a:lnTo>
                  <a:lnTo>
                    <a:pt x="427" y="5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grpSp>
      <p:sp>
        <p:nvSpPr>
          <p:cNvPr id="98" name="Oval 7">
            <a:extLst>
              <a:ext uri="{FF2B5EF4-FFF2-40B4-BE49-F238E27FC236}">
                <a16:creationId xmlns:a16="http://schemas.microsoft.com/office/drawing/2014/main" id="{13D8BA2D-6E4C-4A1A-AEF3-18FD075FFF51}"/>
              </a:ext>
            </a:extLst>
          </p:cNvPr>
          <p:cNvSpPr/>
          <p:nvPr/>
        </p:nvSpPr>
        <p:spPr>
          <a:xfrm>
            <a:off x="6379933" y="2146497"/>
            <a:ext cx="1068567" cy="1068567"/>
          </a:xfrm>
          <a:prstGeom prst="ellipse">
            <a:avLst/>
          </a:prstGeom>
          <a:solidFill>
            <a:schemeClr val="accent4"/>
          </a:solidFill>
          <a:ln w="57150">
            <a:solidFill>
              <a:schemeClr val="bg2"/>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cs typeface="B Nazanin" panose="00000700000000000000" pitchFamily="2" charset="-78"/>
            </a:endParaRPr>
          </a:p>
        </p:txBody>
      </p:sp>
      <p:grpSp>
        <p:nvGrpSpPr>
          <p:cNvPr id="99" name="组合 35">
            <a:extLst>
              <a:ext uri="{FF2B5EF4-FFF2-40B4-BE49-F238E27FC236}">
                <a16:creationId xmlns:a16="http://schemas.microsoft.com/office/drawing/2014/main" id="{81954B97-605C-4CD9-A3F3-8D54BB7CE6AD}"/>
              </a:ext>
            </a:extLst>
          </p:cNvPr>
          <p:cNvGrpSpPr/>
          <p:nvPr/>
        </p:nvGrpSpPr>
        <p:grpSpPr>
          <a:xfrm>
            <a:off x="6628885" y="2478343"/>
            <a:ext cx="570662" cy="404876"/>
            <a:chOff x="328613" y="4324350"/>
            <a:chExt cx="1841500" cy="1306513"/>
          </a:xfrm>
          <a:solidFill>
            <a:schemeClr val="tx1"/>
          </a:solidFill>
        </p:grpSpPr>
        <p:sp>
          <p:nvSpPr>
            <p:cNvPr id="100" name="Freeform 42">
              <a:extLst>
                <a:ext uri="{FF2B5EF4-FFF2-40B4-BE49-F238E27FC236}">
                  <a16:creationId xmlns:a16="http://schemas.microsoft.com/office/drawing/2014/main" id="{1B0C5F53-246F-4254-B8D7-329D7333D916}"/>
                </a:ext>
              </a:extLst>
            </p:cNvPr>
            <p:cNvSpPr/>
            <p:nvPr/>
          </p:nvSpPr>
          <p:spPr bwMode="auto">
            <a:xfrm>
              <a:off x="328613" y="5019675"/>
              <a:ext cx="1385887" cy="611188"/>
            </a:xfrm>
            <a:custGeom>
              <a:avLst/>
              <a:gdLst>
                <a:gd name="T0" fmla="*/ 804 w 873"/>
                <a:gd name="T1" fmla="*/ 281 h 385"/>
                <a:gd name="T2" fmla="*/ 804 w 873"/>
                <a:gd name="T3" fmla="*/ 281 h 385"/>
                <a:gd name="T4" fmla="*/ 779 w 873"/>
                <a:gd name="T5" fmla="*/ 279 h 385"/>
                <a:gd name="T6" fmla="*/ 779 w 873"/>
                <a:gd name="T7" fmla="*/ 279 h 385"/>
                <a:gd name="T8" fmla="*/ 750 w 873"/>
                <a:gd name="T9" fmla="*/ 277 h 385"/>
                <a:gd name="T10" fmla="*/ 721 w 873"/>
                <a:gd name="T11" fmla="*/ 268 h 385"/>
                <a:gd name="T12" fmla="*/ 694 w 873"/>
                <a:gd name="T13" fmla="*/ 260 h 385"/>
                <a:gd name="T14" fmla="*/ 667 w 873"/>
                <a:gd name="T15" fmla="*/ 247 h 385"/>
                <a:gd name="T16" fmla="*/ 642 w 873"/>
                <a:gd name="T17" fmla="*/ 233 h 385"/>
                <a:gd name="T18" fmla="*/ 617 w 873"/>
                <a:gd name="T19" fmla="*/ 214 h 385"/>
                <a:gd name="T20" fmla="*/ 596 w 873"/>
                <a:gd name="T21" fmla="*/ 195 h 385"/>
                <a:gd name="T22" fmla="*/ 575 w 873"/>
                <a:gd name="T23" fmla="*/ 172 h 385"/>
                <a:gd name="T24" fmla="*/ 575 w 873"/>
                <a:gd name="T25" fmla="*/ 172 h 385"/>
                <a:gd name="T26" fmla="*/ 554 w 873"/>
                <a:gd name="T27" fmla="*/ 147 h 385"/>
                <a:gd name="T28" fmla="*/ 537 w 873"/>
                <a:gd name="T29" fmla="*/ 118 h 385"/>
                <a:gd name="T30" fmla="*/ 525 w 873"/>
                <a:gd name="T31" fmla="*/ 89 h 385"/>
                <a:gd name="T32" fmla="*/ 515 w 873"/>
                <a:gd name="T33" fmla="*/ 58 h 385"/>
                <a:gd name="T34" fmla="*/ 435 w 873"/>
                <a:gd name="T35" fmla="*/ 147 h 385"/>
                <a:gd name="T36" fmla="*/ 308 w 873"/>
                <a:gd name="T37" fmla="*/ 0 h 385"/>
                <a:gd name="T38" fmla="*/ 308 w 873"/>
                <a:gd name="T39" fmla="*/ 0 h 385"/>
                <a:gd name="T40" fmla="*/ 279 w 873"/>
                <a:gd name="T41" fmla="*/ 12 h 385"/>
                <a:gd name="T42" fmla="*/ 250 w 873"/>
                <a:gd name="T43" fmla="*/ 25 h 385"/>
                <a:gd name="T44" fmla="*/ 223 w 873"/>
                <a:gd name="T45" fmla="*/ 39 h 385"/>
                <a:gd name="T46" fmla="*/ 198 w 873"/>
                <a:gd name="T47" fmla="*/ 58 h 385"/>
                <a:gd name="T48" fmla="*/ 173 w 873"/>
                <a:gd name="T49" fmla="*/ 77 h 385"/>
                <a:gd name="T50" fmla="*/ 150 w 873"/>
                <a:gd name="T51" fmla="*/ 97 h 385"/>
                <a:gd name="T52" fmla="*/ 127 w 873"/>
                <a:gd name="T53" fmla="*/ 120 h 385"/>
                <a:gd name="T54" fmla="*/ 106 w 873"/>
                <a:gd name="T55" fmla="*/ 143 h 385"/>
                <a:gd name="T56" fmla="*/ 87 w 873"/>
                <a:gd name="T57" fmla="*/ 170 h 385"/>
                <a:gd name="T58" fmla="*/ 69 w 873"/>
                <a:gd name="T59" fmla="*/ 197 h 385"/>
                <a:gd name="T60" fmla="*/ 52 w 873"/>
                <a:gd name="T61" fmla="*/ 225 h 385"/>
                <a:gd name="T62" fmla="*/ 40 w 873"/>
                <a:gd name="T63" fmla="*/ 256 h 385"/>
                <a:gd name="T64" fmla="*/ 27 w 873"/>
                <a:gd name="T65" fmla="*/ 285 h 385"/>
                <a:gd name="T66" fmla="*/ 15 w 873"/>
                <a:gd name="T67" fmla="*/ 318 h 385"/>
                <a:gd name="T68" fmla="*/ 6 w 873"/>
                <a:gd name="T69" fmla="*/ 352 h 385"/>
                <a:gd name="T70" fmla="*/ 0 w 873"/>
                <a:gd name="T71" fmla="*/ 385 h 385"/>
                <a:gd name="T72" fmla="*/ 873 w 873"/>
                <a:gd name="T73" fmla="*/ 385 h 385"/>
                <a:gd name="T74" fmla="*/ 873 w 873"/>
                <a:gd name="T75" fmla="*/ 385 h 385"/>
                <a:gd name="T76" fmla="*/ 867 w 873"/>
                <a:gd name="T77" fmla="*/ 358 h 385"/>
                <a:gd name="T78" fmla="*/ 860 w 873"/>
                <a:gd name="T79" fmla="*/ 331 h 385"/>
                <a:gd name="T80" fmla="*/ 852 w 873"/>
                <a:gd name="T81" fmla="*/ 304 h 385"/>
                <a:gd name="T82" fmla="*/ 844 w 873"/>
                <a:gd name="T83" fmla="*/ 279 h 385"/>
                <a:gd name="T84" fmla="*/ 844 w 873"/>
                <a:gd name="T85" fmla="*/ 279 h 385"/>
                <a:gd name="T86" fmla="*/ 823 w 873"/>
                <a:gd name="T87" fmla="*/ 281 h 385"/>
                <a:gd name="T88" fmla="*/ 804 w 873"/>
                <a:gd name="T89" fmla="*/ 281 h 385"/>
                <a:gd name="T90" fmla="*/ 804 w 873"/>
                <a:gd name="T91" fmla="*/ 28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73" h="385">
                  <a:moveTo>
                    <a:pt x="804" y="281"/>
                  </a:moveTo>
                  <a:lnTo>
                    <a:pt x="804" y="281"/>
                  </a:lnTo>
                  <a:lnTo>
                    <a:pt x="779" y="279"/>
                  </a:lnTo>
                  <a:lnTo>
                    <a:pt x="779" y="279"/>
                  </a:lnTo>
                  <a:lnTo>
                    <a:pt x="750" y="277"/>
                  </a:lnTo>
                  <a:lnTo>
                    <a:pt x="721" y="268"/>
                  </a:lnTo>
                  <a:lnTo>
                    <a:pt x="694" y="260"/>
                  </a:lnTo>
                  <a:lnTo>
                    <a:pt x="667" y="247"/>
                  </a:lnTo>
                  <a:lnTo>
                    <a:pt x="642" y="233"/>
                  </a:lnTo>
                  <a:lnTo>
                    <a:pt x="617" y="214"/>
                  </a:lnTo>
                  <a:lnTo>
                    <a:pt x="596" y="195"/>
                  </a:lnTo>
                  <a:lnTo>
                    <a:pt x="575" y="172"/>
                  </a:lnTo>
                  <a:lnTo>
                    <a:pt x="575" y="172"/>
                  </a:lnTo>
                  <a:lnTo>
                    <a:pt x="554" y="147"/>
                  </a:lnTo>
                  <a:lnTo>
                    <a:pt x="537" y="118"/>
                  </a:lnTo>
                  <a:lnTo>
                    <a:pt x="525" y="89"/>
                  </a:lnTo>
                  <a:lnTo>
                    <a:pt x="515" y="58"/>
                  </a:lnTo>
                  <a:lnTo>
                    <a:pt x="435" y="147"/>
                  </a:lnTo>
                  <a:lnTo>
                    <a:pt x="308" y="0"/>
                  </a:lnTo>
                  <a:lnTo>
                    <a:pt x="308" y="0"/>
                  </a:lnTo>
                  <a:lnTo>
                    <a:pt x="279" y="12"/>
                  </a:lnTo>
                  <a:lnTo>
                    <a:pt x="250" y="25"/>
                  </a:lnTo>
                  <a:lnTo>
                    <a:pt x="223" y="39"/>
                  </a:lnTo>
                  <a:lnTo>
                    <a:pt x="198" y="58"/>
                  </a:lnTo>
                  <a:lnTo>
                    <a:pt x="173" y="77"/>
                  </a:lnTo>
                  <a:lnTo>
                    <a:pt x="150" y="97"/>
                  </a:lnTo>
                  <a:lnTo>
                    <a:pt x="127" y="120"/>
                  </a:lnTo>
                  <a:lnTo>
                    <a:pt x="106" y="143"/>
                  </a:lnTo>
                  <a:lnTo>
                    <a:pt x="87" y="170"/>
                  </a:lnTo>
                  <a:lnTo>
                    <a:pt x="69" y="197"/>
                  </a:lnTo>
                  <a:lnTo>
                    <a:pt x="52" y="225"/>
                  </a:lnTo>
                  <a:lnTo>
                    <a:pt x="40" y="256"/>
                  </a:lnTo>
                  <a:lnTo>
                    <a:pt x="27" y="285"/>
                  </a:lnTo>
                  <a:lnTo>
                    <a:pt x="15" y="318"/>
                  </a:lnTo>
                  <a:lnTo>
                    <a:pt x="6" y="352"/>
                  </a:lnTo>
                  <a:lnTo>
                    <a:pt x="0" y="385"/>
                  </a:lnTo>
                  <a:lnTo>
                    <a:pt x="873" y="385"/>
                  </a:lnTo>
                  <a:lnTo>
                    <a:pt x="873" y="385"/>
                  </a:lnTo>
                  <a:lnTo>
                    <a:pt x="867" y="358"/>
                  </a:lnTo>
                  <a:lnTo>
                    <a:pt x="860" y="331"/>
                  </a:lnTo>
                  <a:lnTo>
                    <a:pt x="852" y="304"/>
                  </a:lnTo>
                  <a:lnTo>
                    <a:pt x="844" y="279"/>
                  </a:lnTo>
                  <a:lnTo>
                    <a:pt x="844" y="279"/>
                  </a:lnTo>
                  <a:lnTo>
                    <a:pt x="823" y="281"/>
                  </a:lnTo>
                  <a:lnTo>
                    <a:pt x="804" y="281"/>
                  </a:lnTo>
                  <a:lnTo>
                    <a:pt x="804"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101" name="Freeform 43">
              <a:extLst>
                <a:ext uri="{FF2B5EF4-FFF2-40B4-BE49-F238E27FC236}">
                  <a16:creationId xmlns:a16="http://schemas.microsoft.com/office/drawing/2014/main" id="{CA176C60-C654-4238-A355-90F564766893}"/>
                </a:ext>
              </a:extLst>
            </p:cNvPr>
            <p:cNvSpPr/>
            <p:nvPr/>
          </p:nvSpPr>
          <p:spPr bwMode="auto">
            <a:xfrm>
              <a:off x="682625" y="4324350"/>
              <a:ext cx="668337" cy="677863"/>
            </a:xfrm>
            <a:custGeom>
              <a:avLst/>
              <a:gdLst>
                <a:gd name="T0" fmla="*/ 283 w 421"/>
                <a:gd name="T1" fmla="*/ 392 h 427"/>
                <a:gd name="T2" fmla="*/ 298 w 421"/>
                <a:gd name="T3" fmla="*/ 323 h 427"/>
                <a:gd name="T4" fmla="*/ 327 w 421"/>
                <a:gd name="T5" fmla="*/ 260 h 427"/>
                <a:gd name="T6" fmla="*/ 369 w 421"/>
                <a:gd name="T7" fmla="*/ 208 h 427"/>
                <a:gd name="T8" fmla="*/ 421 w 421"/>
                <a:gd name="T9" fmla="*/ 165 h 427"/>
                <a:gd name="T10" fmla="*/ 417 w 421"/>
                <a:gd name="T11" fmla="*/ 148 h 427"/>
                <a:gd name="T12" fmla="*/ 402 w 421"/>
                <a:gd name="T13" fmla="*/ 115 h 427"/>
                <a:gd name="T14" fmla="*/ 383 w 421"/>
                <a:gd name="T15" fmla="*/ 85 h 427"/>
                <a:gd name="T16" fmla="*/ 360 w 421"/>
                <a:gd name="T17" fmla="*/ 58 h 427"/>
                <a:gd name="T18" fmla="*/ 333 w 421"/>
                <a:gd name="T19" fmla="*/ 37 h 427"/>
                <a:gd name="T20" fmla="*/ 302 w 421"/>
                <a:gd name="T21" fmla="*/ 19 h 427"/>
                <a:gd name="T22" fmla="*/ 269 w 421"/>
                <a:gd name="T23" fmla="*/ 6 h 427"/>
                <a:gd name="T24" fmla="*/ 231 w 421"/>
                <a:gd name="T25" fmla="*/ 0 h 427"/>
                <a:gd name="T26" fmla="*/ 212 w 421"/>
                <a:gd name="T27" fmla="*/ 0 h 427"/>
                <a:gd name="T28" fmla="*/ 171 w 421"/>
                <a:gd name="T29" fmla="*/ 4 h 427"/>
                <a:gd name="T30" fmla="*/ 129 w 421"/>
                <a:gd name="T31" fmla="*/ 17 h 427"/>
                <a:gd name="T32" fmla="*/ 94 w 421"/>
                <a:gd name="T33" fmla="*/ 35 h 427"/>
                <a:gd name="T34" fmla="*/ 62 w 421"/>
                <a:gd name="T35" fmla="*/ 62 h 427"/>
                <a:gd name="T36" fmla="*/ 35 w 421"/>
                <a:gd name="T37" fmla="*/ 94 h 427"/>
                <a:gd name="T38" fmla="*/ 17 w 421"/>
                <a:gd name="T39" fmla="*/ 131 h 427"/>
                <a:gd name="T40" fmla="*/ 4 w 421"/>
                <a:gd name="T41" fmla="*/ 171 h 427"/>
                <a:gd name="T42" fmla="*/ 0 w 421"/>
                <a:gd name="T43" fmla="*/ 212 h 427"/>
                <a:gd name="T44" fmla="*/ 0 w 421"/>
                <a:gd name="T45" fmla="*/ 235 h 427"/>
                <a:gd name="T46" fmla="*/ 8 w 421"/>
                <a:gd name="T47" fmla="*/ 277 h 427"/>
                <a:gd name="T48" fmla="*/ 25 w 421"/>
                <a:gd name="T49" fmla="*/ 315 h 427"/>
                <a:gd name="T50" fmla="*/ 48 w 421"/>
                <a:gd name="T51" fmla="*/ 350 h 427"/>
                <a:gd name="T52" fmla="*/ 77 w 421"/>
                <a:gd name="T53" fmla="*/ 379 h 427"/>
                <a:gd name="T54" fmla="*/ 110 w 421"/>
                <a:gd name="T55" fmla="*/ 402 h 427"/>
                <a:gd name="T56" fmla="*/ 150 w 421"/>
                <a:gd name="T57" fmla="*/ 417 h 427"/>
                <a:gd name="T58" fmla="*/ 192 w 421"/>
                <a:gd name="T59" fmla="*/ 425 h 427"/>
                <a:gd name="T60" fmla="*/ 212 w 421"/>
                <a:gd name="T61" fmla="*/ 427 h 427"/>
                <a:gd name="T62" fmla="*/ 248 w 421"/>
                <a:gd name="T63" fmla="*/ 423 h 427"/>
                <a:gd name="T64" fmla="*/ 281 w 421"/>
                <a:gd name="T65" fmla="*/ 415 h 427"/>
                <a:gd name="T66" fmla="*/ 283 w 421"/>
                <a:gd name="T67" fmla="*/ 39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1" h="427">
                  <a:moveTo>
                    <a:pt x="283" y="392"/>
                  </a:moveTo>
                  <a:lnTo>
                    <a:pt x="283" y="392"/>
                  </a:lnTo>
                  <a:lnTo>
                    <a:pt x="287" y="356"/>
                  </a:lnTo>
                  <a:lnTo>
                    <a:pt x="298" y="323"/>
                  </a:lnTo>
                  <a:lnTo>
                    <a:pt x="310" y="292"/>
                  </a:lnTo>
                  <a:lnTo>
                    <a:pt x="327" y="260"/>
                  </a:lnTo>
                  <a:lnTo>
                    <a:pt x="346" y="233"/>
                  </a:lnTo>
                  <a:lnTo>
                    <a:pt x="369" y="208"/>
                  </a:lnTo>
                  <a:lnTo>
                    <a:pt x="394" y="185"/>
                  </a:lnTo>
                  <a:lnTo>
                    <a:pt x="421" y="165"/>
                  </a:lnTo>
                  <a:lnTo>
                    <a:pt x="421" y="165"/>
                  </a:lnTo>
                  <a:lnTo>
                    <a:pt x="417" y="148"/>
                  </a:lnTo>
                  <a:lnTo>
                    <a:pt x="410" y="131"/>
                  </a:lnTo>
                  <a:lnTo>
                    <a:pt x="402" y="115"/>
                  </a:lnTo>
                  <a:lnTo>
                    <a:pt x="394" y="100"/>
                  </a:lnTo>
                  <a:lnTo>
                    <a:pt x="383" y="85"/>
                  </a:lnTo>
                  <a:lnTo>
                    <a:pt x="373" y="71"/>
                  </a:lnTo>
                  <a:lnTo>
                    <a:pt x="360" y="58"/>
                  </a:lnTo>
                  <a:lnTo>
                    <a:pt x="348" y="48"/>
                  </a:lnTo>
                  <a:lnTo>
                    <a:pt x="333" y="37"/>
                  </a:lnTo>
                  <a:lnTo>
                    <a:pt x="319" y="27"/>
                  </a:lnTo>
                  <a:lnTo>
                    <a:pt x="302" y="19"/>
                  </a:lnTo>
                  <a:lnTo>
                    <a:pt x="285" y="12"/>
                  </a:lnTo>
                  <a:lnTo>
                    <a:pt x="269" y="6"/>
                  </a:lnTo>
                  <a:lnTo>
                    <a:pt x="250" y="2"/>
                  </a:lnTo>
                  <a:lnTo>
                    <a:pt x="231" y="0"/>
                  </a:lnTo>
                  <a:lnTo>
                    <a:pt x="212" y="0"/>
                  </a:lnTo>
                  <a:lnTo>
                    <a:pt x="212" y="0"/>
                  </a:lnTo>
                  <a:lnTo>
                    <a:pt x="192" y="0"/>
                  </a:lnTo>
                  <a:lnTo>
                    <a:pt x="171" y="4"/>
                  </a:lnTo>
                  <a:lnTo>
                    <a:pt x="150" y="10"/>
                  </a:lnTo>
                  <a:lnTo>
                    <a:pt x="129" y="17"/>
                  </a:lnTo>
                  <a:lnTo>
                    <a:pt x="110" y="25"/>
                  </a:lnTo>
                  <a:lnTo>
                    <a:pt x="94" y="35"/>
                  </a:lnTo>
                  <a:lnTo>
                    <a:pt x="77" y="48"/>
                  </a:lnTo>
                  <a:lnTo>
                    <a:pt x="62" y="62"/>
                  </a:lnTo>
                  <a:lnTo>
                    <a:pt x="48" y="77"/>
                  </a:lnTo>
                  <a:lnTo>
                    <a:pt x="35" y="94"/>
                  </a:lnTo>
                  <a:lnTo>
                    <a:pt x="25" y="112"/>
                  </a:lnTo>
                  <a:lnTo>
                    <a:pt x="17" y="131"/>
                  </a:lnTo>
                  <a:lnTo>
                    <a:pt x="8" y="150"/>
                  </a:lnTo>
                  <a:lnTo>
                    <a:pt x="4" y="171"/>
                  </a:lnTo>
                  <a:lnTo>
                    <a:pt x="0" y="192"/>
                  </a:lnTo>
                  <a:lnTo>
                    <a:pt x="0" y="212"/>
                  </a:lnTo>
                  <a:lnTo>
                    <a:pt x="0" y="212"/>
                  </a:lnTo>
                  <a:lnTo>
                    <a:pt x="0" y="235"/>
                  </a:lnTo>
                  <a:lnTo>
                    <a:pt x="4" y="256"/>
                  </a:lnTo>
                  <a:lnTo>
                    <a:pt x="8" y="277"/>
                  </a:lnTo>
                  <a:lnTo>
                    <a:pt x="17" y="296"/>
                  </a:lnTo>
                  <a:lnTo>
                    <a:pt x="25" y="315"/>
                  </a:lnTo>
                  <a:lnTo>
                    <a:pt x="35" y="333"/>
                  </a:lnTo>
                  <a:lnTo>
                    <a:pt x="48" y="350"/>
                  </a:lnTo>
                  <a:lnTo>
                    <a:pt x="62" y="365"/>
                  </a:lnTo>
                  <a:lnTo>
                    <a:pt x="77" y="379"/>
                  </a:lnTo>
                  <a:lnTo>
                    <a:pt x="94" y="390"/>
                  </a:lnTo>
                  <a:lnTo>
                    <a:pt x="110" y="402"/>
                  </a:lnTo>
                  <a:lnTo>
                    <a:pt x="129" y="410"/>
                  </a:lnTo>
                  <a:lnTo>
                    <a:pt x="150" y="417"/>
                  </a:lnTo>
                  <a:lnTo>
                    <a:pt x="171" y="423"/>
                  </a:lnTo>
                  <a:lnTo>
                    <a:pt x="192" y="425"/>
                  </a:lnTo>
                  <a:lnTo>
                    <a:pt x="212" y="427"/>
                  </a:lnTo>
                  <a:lnTo>
                    <a:pt x="212" y="427"/>
                  </a:lnTo>
                  <a:lnTo>
                    <a:pt x="231" y="427"/>
                  </a:lnTo>
                  <a:lnTo>
                    <a:pt x="248" y="423"/>
                  </a:lnTo>
                  <a:lnTo>
                    <a:pt x="264" y="421"/>
                  </a:lnTo>
                  <a:lnTo>
                    <a:pt x="281" y="415"/>
                  </a:lnTo>
                  <a:lnTo>
                    <a:pt x="281" y="415"/>
                  </a:lnTo>
                  <a:lnTo>
                    <a:pt x="283" y="392"/>
                  </a:lnTo>
                  <a:lnTo>
                    <a:pt x="283"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102" name="Freeform 44">
              <a:extLst>
                <a:ext uri="{FF2B5EF4-FFF2-40B4-BE49-F238E27FC236}">
                  <a16:creationId xmlns:a16="http://schemas.microsoft.com/office/drawing/2014/main" id="{091883CF-7041-497D-B3DD-AD5EDD848AAF}"/>
                </a:ext>
              </a:extLst>
            </p:cNvPr>
            <p:cNvSpPr>
              <a:spLocks noEditPoints="1"/>
            </p:cNvSpPr>
            <p:nvPr/>
          </p:nvSpPr>
          <p:spPr bwMode="auto">
            <a:xfrm>
              <a:off x="1195388" y="4578350"/>
              <a:ext cx="974725" cy="1052513"/>
            </a:xfrm>
            <a:custGeom>
              <a:avLst/>
              <a:gdLst>
                <a:gd name="T0" fmla="*/ 491 w 614"/>
                <a:gd name="T1" fmla="*/ 371 h 663"/>
                <a:gd name="T2" fmla="*/ 516 w 614"/>
                <a:gd name="T3" fmla="*/ 282 h 663"/>
                <a:gd name="T4" fmla="*/ 506 w 614"/>
                <a:gd name="T5" fmla="*/ 180 h 663"/>
                <a:gd name="T6" fmla="*/ 456 w 614"/>
                <a:gd name="T7" fmla="*/ 92 h 663"/>
                <a:gd name="T8" fmla="*/ 400 w 614"/>
                <a:gd name="T9" fmla="*/ 42 h 663"/>
                <a:gd name="T10" fmla="*/ 306 w 614"/>
                <a:gd name="T11" fmla="*/ 5 h 663"/>
                <a:gd name="T12" fmla="*/ 229 w 614"/>
                <a:gd name="T13" fmla="*/ 2 h 663"/>
                <a:gd name="T14" fmla="*/ 133 w 614"/>
                <a:gd name="T15" fmla="*/ 32 h 663"/>
                <a:gd name="T16" fmla="*/ 58 w 614"/>
                <a:gd name="T17" fmla="*/ 96 h 663"/>
                <a:gd name="T18" fmla="*/ 12 w 614"/>
                <a:gd name="T19" fmla="*/ 184 h 663"/>
                <a:gd name="T20" fmla="*/ 0 w 614"/>
                <a:gd name="T21" fmla="*/ 261 h 663"/>
                <a:gd name="T22" fmla="*/ 21 w 614"/>
                <a:gd name="T23" fmla="*/ 359 h 663"/>
                <a:gd name="T24" fmla="*/ 60 w 614"/>
                <a:gd name="T25" fmla="*/ 423 h 663"/>
                <a:gd name="T26" fmla="*/ 139 w 614"/>
                <a:gd name="T27" fmla="*/ 488 h 663"/>
                <a:gd name="T28" fmla="*/ 237 w 614"/>
                <a:gd name="T29" fmla="*/ 515 h 663"/>
                <a:gd name="T30" fmla="*/ 325 w 614"/>
                <a:gd name="T31" fmla="*/ 509 h 663"/>
                <a:gd name="T32" fmla="*/ 483 w 614"/>
                <a:gd name="T33" fmla="*/ 646 h 663"/>
                <a:gd name="T34" fmla="*/ 527 w 614"/>
                <a:gd name="T35" fmla="*/ 663 h 663"/>
                <a:gd name="T36" fmla="*/ 585 w 614"/>
                <a:gd name="T37" fmla="*/ 644 h 663"/>
                <a:gd name="T38" fmla="*/ 610 w 614"/>
                <a:gd name="T39" fmla="*/ 607 h 663"/>
                <a:gd name="T40" fmla="*/ 604 w 614"/>
                <a:gd name="T41" fmla="*/ 546 h 663"/>
                <a:gd name="T42" fmla="*/ 452 w 614"/>
                <a:gd name="T43" fmla="*/ 275 h 663"/>
                <a:gd name="T44" fmla="*/ 429 w 614"/>
                <a:gd name="T45" fmla="*/ 348 h 663"/>
                <a:gd name="T46" fmla="*/ 383 w 614"/>
                <a:gd name="T47" fmla="*/ 407 h 663"/>
                <a:gd name="T48" fmla="*/ 319 w 614"/>
                <a:gd name="T49" fmla="*/ 442 h 663"/>
                <a:gd name="T50" fmla="*/ 241 w 614"/>
                <a:gd name="T51" fmla="*/ 450 h 663"/>
                <a:gd name="T52" fmla="*/ 185 w 614"/>
                <a:gd name="T53" fmla="*/ 436 h 663"/>
                <a:gd name="T54" fmla="*/ 125 w 614"/>
                <a:gd name="T55" fmla="*/ 396 h 663"/>
                <a:gd name="T56" fmla="*/ 83 w 614"/>
                <a:gd name="T57" fmla="*/ 334 h 663"/>
                <a:gd name="T58" fmla="*/ 66 w 614"/>
                <a:gd name="T59" fmla="*/ 261 h 663"/>
                <a:gd name="T60" fmla="*/ 75 w 614"/>
                <a:gd name="T61" fmla="*/ 203 h 663"/>
                <a:gd name="T62" fmla="*/ 110 w 614"/>
                <a:gd name="T63" fmla="*/ 136 h 663"/>
                <a:gd name="T64" fmla="*/ 166 w 614"/>
                <a:gd name="T65" fmla="*/ 90 h 663"/>
                <a:gd name="T66" fmla="*/ 237 w 614"/>
                <a:gd name="T67" fmla="*/ 67 h 663"/>
                <a:gd name="T68" fmla="*/ 296 w 614"/>
                <a:gd name="T69" fmla="*/ 69 h 663"/>
                <a:gd name="T70" fmla="*/ 366 w 614"/>
                <a:gd name="T71" fmla="*/ 96 h 663"/>
                <a:gd name="T72" fmla="*/ 419 w 614"/>
                <a:gd name="T73" fmla="*/ 148 h 663"/>
                <a:gd name="T74" fmla="*/ 448 w 614"/>
                <a:gd name="T75" fmla="*/ 217 h 663"/>
                <a:gd name="T76" fmla="*/ 452 w 614"/>
                <a:gd name="T77" fmla="*/ 275 h 663"/>
                <a:gd name="T78" fmla="*/ 260 w 614"/>
                <a:gd name="T79" fmla="*/ 98 h 663"/>
                <a:gd name="T80" fmla="*/ 166 w 614"/>
                <a:gd name="T81" fmla="*/ 132 h 663"/>
                <a:gd name="T82" fmla="*/ 160 w 614"/>
                <a:gd name="T83" fmla="*/ 148 h 663"/>
                <a:gd name="T84" fmla="*/ 173 w 614"/>
                <a:gd name="T85" fmla="*/ 159 h 663"/>
                <a:gd name="T86" fmla="*/ 202 w 614"/>
                <a:gd name="T87" fmla="*/ 144 h 663"/>
                <a:gd name="T88" fmla="*/ 260 w 614"/>
                <a:gd name="T89" fmla="*/ 130 h 663"/>
                <a:gd name="T90" fmla="*/ 316 w 614"/>
                <a:gd name="T91" fmla="*/ 144 h 663"/>
                <a:gd name="T92" fmla="*/ 358 w 614"/>
                <a:gd name="T93" fmla="*/ 175 h 663"/>
                <a:gd name="T94" fmla="*/ 375 w 614"/>
                <a:gd name="T95" fmla="*/ 173 h 663"/>
                <a:gd name="T96" fmla="*/ 375 w 614"/>
                <a:gd name="T97" fmla="*/ 153 h 663"/>
                <a:gd name="T98" fmla="*/ 344 w 614"/>
                <a:gd name="T99" fmla="*/ 123 h 663"/>
                <a:gd name="T100" fmla="*/ 289 w 614"/>
                <a:gd name="T101" fmla="*/ 102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14" h="663">
                  <a:moveTo>
                    <a:pt x="596" y="532"/>
                  </a:moveTo>
                  <a:lnTo>
                    <a:pt x="477" y="398"/>
                  </a:lnTo>
                  <a:lnTo>
                    <a:pt x="477" y="398"/>
                  </a:lnTo>
                  <a:lnTo>
                    <a:pt x="491" y="371"/>
                  </a:lnTo>
                  <a:lnTo>
                    <a:pt x="504" y="342"/>
                  </a:lnTo>
                  <a:lnTo>
                    <a:pt x="512" y="313"/>
                  </a:lnTo>
                  <a:lnTo>
                    <a:pt x="516" y="282"/>
                  </a:lnTo>
                  <a:lnTo>
                    <a:pt x="516" y="282"/>
                  </a:lnTo>
                  <a:lnTo>
                    <a:pt x="516" y="255"/>
                  </a:lnTo>
                  <a:lnTo>
                    <a:pt x="516" y="230"/>
                  </a:lnTo>
                  <a:lnTo>
                    <a:pt x="512" y="205"/>
                  </a:lnTo>
                  <a:lnTo>
                    <a:pt x="506" y="180"/>
                  </a:lnTo>
                  <a:lnTo>
                    <a:pt x="496" y="157"/>
                  </a:lnTo>
                  <a:lnTo>
                    <a:pt x="485" y="134"/>
                  </a:lnTo>
                  <a:lnTo>
                    <a:pt x="473" y="113"/>
                  </a:lnTo>
                  <a:lnTo>
                    <a:pt x="456" y="92"/>
                  </a:lnTo>
                  <a:lnTo>
                    <a:pt x="456" y="92"/>
                  </a:lnTo>
                  <a:lnTo>
                    <a:pt x="439" y="73"/>
                  </a:lnTo>
                  <a:lnTo>
                    <a:pt x="421" y="57"/>
                  </a:lnTo>
                  <a:lnTo>
                    <a:pt x="400" y="42"/>
                  </a:lnTo>
                  <a:lnTo>
                    <a:pt x="379" y="30"/>
                  </a:lnTo>
                  <a:lnTo>
                    <a:pt x="356" y="19"/>
                  </a:lnTo>
                  <a:lnTo>
                    <a:pt x="331" y="11"/>
                  </a:lnTo>
                  <a:lnTo>
                    <a:pt x="306" y="5"/>
                  </a:lnTo>
                  <a:lnTo>
                    <a:pt x="281" y="0"/>
                  </a:lnTo>
                  <a:lnTo>
                    <a:pt x="281" y="0"/>
                  </a:lnTo>
                  <a:lnTo>
                    <a:pt x="256" y="0"/>
                  </a:lnTo>
                  <a:lnTo>
                    <a:pt x="229" y="2"/>
                  </a:lnTo>
                  <a:lnTo>
                    <a:pt x="204" y="7"/>
                  </a:lnTo>
                  <a:lnTo>
                    <a:pt x="179" y="13"/>
                  </a:lnTo>
                  <a:lnTo>
                    <a:pt x="156" y="21"/>
                  </a:lnTo>
                  <a:lnTo>
                    <a:pt x="133" y="32"/>
                  </a:lnTo>
                  <a:lnTo>
                    <a:pt x="112" y="46"/>
                  </a:lnTo>
                  <a:lnTo>
                    <a:pt x="94" y="61"/>
                  </a:lnTo>
                  <a:lnTo>
                    <a:pt x="75" y="77"/>
                  </a:lnTo>
                  <a:lnTo>
                    <a:pt x="58" y="96"/>
                  </a:lnTo>
                  <a:lnTo>
                    <a:pt x="44" y="115"/>
                  </a:lnTo>
                  <a:lnTo>
                    <a:pt x="31" y="138"/>
                  </a:lnTo>
                  <a:lnTo>
                    <a:pt x="21" y="161"/>
                  </a:lnTo>
                  <a:lnTo>
                    <a:pt x="12" y="184"/>
                  </a:lnTo>
                  <a:lnTo>
                    <a:pt x="6" y="209"/>
                  </a:lnTo>
                  <a:lnTo>
                    <a:pt x="2" y="236"/>
                  </a:lnTo>
                  <a:lnTo>
                    <a:pt x="2" y="236"/>
                  </a:lnTo>
                  <a:lnTo>
                    <a:pt x="0" y="261"/>
                  </a:lnTo>
                  <a:lnTo>
                    <a:pt x="2" y="286"/>
                  </a:lnTo>
                  <a:lnTo>
                    <a:pt x="6" y="311"/>
                  </a:lnTo>
                  <a:lnTo>
                    <a:pt x="12" y="336"/>
                  </a:lnTo>
                  <a:lnTo>
                    <a:pt x="21" y="359"/>
                  </a:lnTo>
                  <a:lnTo>
                    <a:pt x="33" y="382"/>
                  </a:lnTo>
                  <a:lnTo>
                    <a:pt x="46" y="405"/>
                  </a:lnTo>
                  <a:lnTo>
                    <a:pt x="60" y="423"/>
                  </a:lnTo>
                  <a:lnTo>
                    <a:pt x="60" y="423"/>
                  </a:lnTo>
                  <a:lnTo>
                    <a:pt x="79" y="442"/>
                  </a:lnTo>
                  <a:lnTo>
                    <a:pt x="98" y="461"/>
                  </a:lnTo>
                  <a:lnTo>
                    <a:pt x="119" y="475"/>
                  </a:lnTo>
                  <a:lnTo>
                    <a:pt x="139" y="488"/>
                  </a:lnTo>
                  <a:lnTo>
                    <a:pt x="162" y="498"/>
                  </a:lnTo>
                  <a:lnTo>
                    <a:pt x="187" y="507"/>
                  </a:lnTo>
                  <a:lnTo>
                    <a:pt x="210" y="513"/>
                  </a:lnTo>
                  <a:lnTo>
                    <a:pt x="237" y="515"/>
                  </a:lnTo>
                  <a:lnTo>
                    <a:pt x="237" y="515"/>
                  </a:lnTo>
                  <a:lnTo>
                    <a:pt x="266" y="517"/>
                  </a:lnTo>
                  <a:lnTo>
                    <a:pt x="296" y="513"/>
                  </a:lnTo>
                  <a:lnTo>
                    <a:pt x="325" y="509"/>
                  </a:lnTo>
                  <a:lnTo>
                    <a:pt x="352" y="498"/>
                  </a:lnTo>
                  <a:lnTo>
                    <a:pt x="473" y="636"/>
                  </a:lnTo>
                  <a:lnTo>
                    <a:pt x="473" y="636"/>
                  </a:lnTo>
                  <a:lnTo>
                    <a:pt x="483" y="646"/>
                  </a:lnTo>
                  <a:lnTo>
                    <a:pt x="498" y="655"/>
                  </a:lnTo>
                  <a:lnTo>
                    <a:pt x="512" y="661"/>
                  </a:lnTo>
                  <a:lnTo>
                    <a:pt x="527" y="663"/>
                  </a:lnTo>
                  <a:lnTo>
                    <a:pt x="527" y="663"/>
                  </a:lnTo>
                  <a:lnTo>
                    <a:pt x="544" y="663"/>
                  </a:lnTo>
                  <a:lnTo>
                    <a:pt x="558" y="661"/>
                  </a:lnTo>
                  <a:lnTo>
                    <a:pt x="573" y="655"/>
                  </a:lnTo>
                  <a:lnTo>
                    <a:pt x="585" y="644"/>
                  </a:lnTo>
                  <a:lnTo>
                    <a:pt x="585" y="644"/>
                  </a:lnTo>
                  <a:lnTo>
                    <a:pt x="598" y="634"/>
                  </a:lnTo>
                  <a:lnTo>
                    <a:pt x="606" y="619"/>
                  </a:lnTo>
                  <a:lnTo>
                    <a:pt x="610" y="607"/>
                  </a:lnTo>
                  <a:lnTo>
                    <a:pt x="614" y="590"/>
                  </a:lnTo>
                  <a:lnTo>
                    <a:pt x="614" y="575"/>
                  </a:lnTo>
                  <a:lnTo>
                    <a:pt x="610" y="561"/>
                  </a:lnTo>
                  <a:lnTo>
                    <a:pt x="604" y="546"/>
                  </a:lnTo>
                  <a:lnTo>
                    <a:pt x="596" y="532"/>
                  </a:lnTo>
                  <a:lnTo>
                    <a:pt x="596" y="532"/>
                  </a:lnTo>
                  <a:close/>
                  <a:moveTo>
                    <a:pt x="452" y="275"/>
                  </a:moveTo>
                  <a:lnTo>
                    <a:pt x="452" y="275"/>
                  </a:lnTo>
                  <a:lnTo>
                    <a:pt x="448" y="294"/>
                  </a:lnTo>
                  <a:lnTo>
                    <a:pt x="444" y="313"/>
                  </a:lnTo>
                  <a:lnTo>
                    <a:pt x="437" y="332"/>
                  </a:lnTo>
                  <a:lnTo>
                    <a:pt x="429" y="348"/>
                  </a:lnTo>
                  <a:lnTo>
                    <a:pt x="421" y="365"/>
                  </a:lnTo>
                  <a:lnTo>
                    <a:pt x="408" y="380"/>
                  </a:lnTo>
                  <a:lnTo>
                    <a:pt x="396" y="392"/>
                  </a:lnTo>
                  <a:lnTo>
                    <a:pt x="383" y="407"/>
                  </a:lnTo>
                  <a:lnTo>
                    <a:pt x="369" y="417"/>
                  </a:lnTo>
                  <a:lnTo>
                    <a:pt x="352" y="428"/>
                  </a:lnTo>
                  <a:lnTo>
                    <a:pt x="335" y="436"/>
                  </a:lnTo>
                  <a:lnTo>
                    <a:pt x="319" y="442"/>
                  </a:lnTo>
                  <a:lnTo>
                    <a:pt x="300" y="446"/>
                  </a:lnTo>
                  <a:lnTo>
                    <a:pt x="281" y="450"/>
                  </a:lnTo>
                  <a:lnTo>
                    <a:pt x="262" y="450"/>
                  </a:lnTo>
                  <a:lnTo>
                    <a:pt x="241" y="450"/>
                  </a:lnTo>
                  <a:lnTo>
                    <a:pt x="241" y="450"/>
                  </a:lnTo>
                  <a:lnTo>
                    <a:pt x="223" y="448"/>
                  </a:lnTo>
                  <a:lnTo>
                    <a:pt x="204" y="442"/>
                  </a:lnTo>
                  <a:lnTo>
                    <a:pt x="185" y="436"/>
                  </a:lnTo>
                  <a:lnTo>
                    <a:pt x="169" y="428"/>
                  </a:lnTo>
                  <a:lnTo>
                    <a:pt x="152" y="419"/>
                  </a:lnTo>
                  <a:lnTo>
                    <a:pt x="137" y="409"/>
                  </a:lnTo>
                  <a:lnTo>
                    <a:pt x="125" y="396"/>
                  </a:lnTo>
                  <a:lnTo>
                    <a:pt x="112" y="382"/>
                  </a:lnTo>
                  <a:lnTo>
                    <a:pt x="100" y="367"/>
                  </a:lnTo>
                  <a:lnTo>
                    <a:pt x="91" y="350"/>
                  </a:lnTo>
                  <a:lnTo>
                    <a:pt x="83" y="334"/>
                  </a:lnTo>
                  <a:lnTo>
                    <a:pt x="75" y="317"/>
                  </a:lnTo>
                  <a:lnTo>
                    <a:pt x="71" y="298"/>
                  </a:lnTo>
                  <a:lnTo>
                    <a:pt x="69" y="280"/>
                  </a:lnTo>
                  <a:lnTo>
                    <a:pt x="66" y="261"/>
                  </a:lnTo>
                  <a:lnTo>
                    <a:pt x="66" y="242"/>
                  </a:lnTo>
                  <a:lnTo>
                    <a:pt x="66" y="242"/>
                  </a:lnTo>
                  <a:lnTo>
                    <a:pt x="71" y="221"/>
                  </a:lnTo>
                  <a:lnTo>
                    <a:pt x="75" y="203"/>
                  </a:lnTo>
                  <a:lnTo>
                    <a:pt x="81" y="186"/>
                  </a:lnTo>
                  <a:lnTo>
                    <a:pt x="89" y="167"/>
                  </a:lnTo>
                  <a:lnTo>
                    <a:pt x="98" y="153"/>
                  </a:lnTo>
                  <a:lnTo>
                    <a:pt x="110" y="136"/>
                  </a:lnTo>
                  <a:lnTo>
                    <a:pt x="121" y="123"/>
                  </a:lnTo>
                  <a:lnTo>
                    <a:pt x="135" y="111"/>
                  </a:lnTo>
                  <a:lnTo>
                    <a:pt x="150" y="98"/>
                  </a:lnTo>
                  <a:lnTo>
                    <a:pt x="166" y="90"/>
                  </a:lnTo>
                  <a:lnTo>
                    <a:pt x="183" y="82"/>
                  </a:lnTo>
                  <a:lnTo>
                    <a:pt x="200" y="75"/>
                  </a:lnTo>
                  <a:lnTo>
                    <a:pt x="219" y="69"/>
                  </a:lnTo>
                  <a:lnTo>
                    <a:pt x="237" y="67"/>
                  </a:lnTo>
                  <a:lnTo>
                    <a:pt x="256" y="65"/>
                  </a:lnTo>
                  <a:lnTo>
                    <a:pt x="277" y="65"/>
                  </a:lnTo>
                  <a:lnTo>
                    <a:pt x="277" y="65"/>
                  </a:lnTo>
                  <a:lnTo>
                    <a:pt x="296" y="69"/>
                  </a:lnTo>
                  <a:lnTo>
                    <a:pt x="314" y="73"/>
                  </a:lnTo>
                  <a:lnTo>
                    <a:pt x="333" y="80"/>
                  </a:lnTo>
                  <a:lnTo>
                    <a:pt x="350" y="88"/>
                  </a:lnTo>
                  <a:lnTo>
                    <a:pt x="366" y="96"/>
                  </a:lnTo>
                  <a:lnTo>
                    <a:pt x="381" y="109"/>
                  </a:lnTo>
                  <a:lnTo>
                    <a:pt x="394" y="121"/>
                  </a:lnTo>
                  <a:lnTo>
                    <a:pt x="406" y="134"/>
                  </a:lnTo>
                  <a:lnTo>
                    <a:pt x="419" y="148"/>
                  </a:lnTo>
                  <a:lnTo>
                    <a:pt x="427" y="165"/>
                  </a:lnTo>
                  <a:lnTo>
                    <a:pt x="435" y="182"/>
                  </a:lnTo>
                  <a:lnTo>
                    <a:pt x="444" y="198"/>
                  </a:lnTo>
                  <a:lnTo>
                    <a:pt x="448" y="217"/>
                  </a:lnTo>
                  <a:lnTo>
                    <a:pt x="450" y="236"/>
                  </a:lnTo>
                  <a:lnTo>
                    <a:pt x="452" y="255"/>
                  </a:lnTo>
                  <a:lnTo>
                    <a:pt x="452" y="275"/>
                  </a:lnTo>
                  <a:lnTo>
                    <a:pt x="452" y="275"/>
                  </a:lnTo>
                  <a:close/>
                  <a:moveTo>
                    <a:pt x="273" y="100"/>
                  </a:moveTo>
                  <a:lnTo>
                    <a:pt x="273" y="100"/>
                  </a:lnTo>
                  <a:lnTo>
                    <a:pt x="260" y="98"/>
                  </a:lnTo>
                  <a:lnTo>
                    <a:pt x="260" y="98"/>
                  </a:lnTo>
                  <a:lnTo>
                    <a:pt x="233" y="100"/>
                  </a:lnTo>
                  <a:lnTo>
                    <a:pt x="210" y="107"/>
                  </a:lnTo>
                  <a:lnTo>
                    <a:pt x="187" y="117"/>
                  </a:lnTo>
                  <a:lnTo>
                    <a:pt x="166" y="132"/>
                  </a:lnTo>
                  <a:lnTo>
                    <a:pt x="166" y="132"/>
                  </a:lnTo>
                  <a:lnTo>
                    <a:pt x="162" y="136"/>
                  </a:lnTo>
                  <a:lnTo>
                    <a:pt x="160" y="142"/>
                  </a:lnTo>
                  <a:lnTo>
                    <a:pt x="160" y="148"/>
                  </a:lnTo>
                  <a:lnTo>
                    <a:pt x="162" y="153"/>
                  </a:lnTo>
                  <a:lnTo>
                    <a:pt x="162" y="153"/>
                  </a:lnTo>
                  <a:lnTo>
                    <a:pt x="169" y="157"/>
                  </a:lnTo>
                  <a:lnTo>
                    <a:pt x="173" y="159"/>
                  </a:lnTo>
                  <a:lnTo>
                    <a:pt x="179" y="159"/>
                  </a:lnTo>
                  <a:lnTo>
                    <a:pt x="185" y="155"/>
                  </a:lnTo>
                  <a:lnTo>
                    <a:pt x="185" y="155"/>
                  </a:lnTo>
                  <a:lnTo>
                    <a:pt x="202" y="144"/>
                  </a:lnTo>
                  <a:lnTo>
                    <a:pt x="219" y="136"/>
                  </a:lnTo>
                  <a:lnTo>
                    <a:pt x="239" y="132"/>
                  </a:lnTo>
                  <a:lnTo>
                    <a:pt x="260" y="130"/>
                  </a:lnTo>
                  <a:lnTo>
                    <a:pt x="260" y="130"/>
                  </a:lnTo>
                  <a:lnTo>
                    <a:pt x="271" y="130"/>
                  </a:lnTo>
                  <a:lnTo>
                    <a:pt x="271" y="130"/>
                  </a:lnTo>
                  <a:lnTo>
                    <a:pt x="294" y="136"/>
                  </a:lnTo>
                  <a:lnTo>
                    <a:pt x="316" y="144"/>
                  </a:lnTo>
                  <a:lnTo>
                    <a:pt x="335" y="157"/>
                  </a:lnTo>
                  <a:lnTo>
                    <a:pt x="352" y="171"/>
                  </a:lnTo>
                  <a:lnTo>
                    <a:pt x="352" y="171"/>
                  </a:lnTo>
                  <a:lnTo>
                    <a:pt x="358" y="175"/>
                  </a:lnTo>
                  <a:lnTo>
                    <a:pt x="364" y="178"/>
                  </a:lnTo>
                  <a:lnTo>
                    <a:pt x="371" y="175"/>
                  </a:lnTo>
                  <a:lnTo>
                    <a:pt x="375" y="173"/>
                  </a:lnTo>
                  <a:lnTo>
                    <a:pt x="375" y="173"/>
                  </a:lnTo>
                  <a:lnTo>
                    <a:pt x="377" y="169"/>
                  </a:lnTo>
                  <a:lnTo>
                    <a:pt x="379" y="163"/>
                  </a:lnTo>
                  <a:lnTo>
                    <a:pt x="379" y="157"/>
                  </a:lnTo>
                  <a:lnTo>
                    <a:pt x="375" y="153"/>
                  </a:lnTo>
                  <a:lnTo>
                    <a:pt x="375" y="153"/>
                  </a:lnTo>
                  <a:lnTo>
                    <a:pt x="366" y="142"/>
                  </a:lnTo>
                  <a:lnTo>
                    <a:pt x="354" y="132"/>
                  </a:lnTo>
                  <a:lnTo>
                    <a:pt x="344" y="123"/>
                  </a:lnTo>
                  <a:lnTo>
                    <a:pt x="331" y="117"/>
                  </a:lnTo>
                  <a:lnTo>
                    <a:pt x="316" y="111"/>
                  </a:lnTo>
                  <a:lnTo>
                    <a:pt x="304" y="105"/>
                  </a:lnTo>
                  <a:lnTo>
                    <a:pt x="289" y="102"/>
                  </a:lnTo>
                  <a:lnTo>
                    <a:pt x="273" y="100"/>
                  </a:lnTo>
                  <a:lnTo>
                    <a:pt x="273" y="1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grpSp>
      <p:sp>
        <p:nvSpPr>
          <p:cNvPr id="104" name="Oval 4">
            <a:extLst>
              <a:ext uri="{FF2B5EF4-FFF2-40B4-BE49-F238E27FC236}">
                <a16:creationId xmlns:a16="http://schemas.microsoft.com/office/drawing/2014/main" id="{F840F249-F9C4-4A8A-B23C-44C7B9511714}"/>
              </a:ext>
            </a:extLst>
          </p:cNvPr>
          <p:cNvSpPr/>
          <p:nvPr/>
        </p:nvSpPr>
        <p:spPr>
          <a:xfrm>
            <a:off x="1138866" y="2146497"/>
            <a:ext cx="1068567" cy="1068567"/>
          </a:xfrm>
          <a:prstGeom prst="ellipse">
            <a:avLst/>
          </a:prstGeom>
          <a:solidFill>
            <a:schemeClr val="accent1"/>
          </a:solidFill>
          <a:ln w="57150">
            <a:solidFill>
              <a:schemeClr val="bg2"/>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cs typeface="B Nazanin" panose="00000700000000000000" pitchFamily="2" charset="-78"/>
            </a:endParaRPr>
          </a:p>
        </p:txBody>
      </p:sp>
      <p:grpSp>
        <p:nvGrpSpPr>
          <p:cNvPr id="105" name="组合 29">
            <a:extLst>
              <a:ext uri="{FF2B5EF4-FFF2-40B4-BE49-F238E27FC236}">
                <a16:creationId xmlns:a16="http://schemas.microsoft.com/office/drawing/2014/main" id="{D4080621-A073-4812-8BE1-55324E60ECA8}"/>
              </a:ext>
            </a:extLst>
          </p:cNvPr>
          <p:cNvGrpSpPr/>
          <p:nvPr/>
        </p:nvGrpSpPr>
        <p:grpSpPr>
          <a:xfrm>
            <a:off x="1402084" y="2452515"/>
            <a:ext cx="542130" cy="456531"/>
            <a:chOff x="3675063" y="1296988"/>
            <a:chExt cx="1749425" cy="1473200"/>
          </a:xfrm>
          <a:solidFill>
            <a:schemeClr val="tx1"/>
          </a:solidFill>
        </p:grpSpPr>
        <p:sp>
          <p:nvSpPr>
            <p:cNvPr id="106" name="Freeform 46">
              <a:extLst>
                <a:ext uri="{FF2B5EF4-FFF2-40B4-BE49-F238E27FC236}">
                  <a16:creationId xmlns:a16="http://schemas.microsoft.com/office/drawing/2014/main" id="{CE4485DC-D795-46E5-9CCB-0C48BCC537EC}"/>
                </a:ext>
              </a:extLst>
            </p:cNvPr>
            <p:cNvSpPr/>
            <p:nvPr/>
          </p:nvSpPr>
          <p:spPr bwMode="auto">
            <a:xfrm>
              <a:off x="4303713" y="1460500"/>
              <a:ext cx="503237" cy="501650"/>
            </a:xfrm>
            <a:custGeom>
              <a:avLst/>
              <a:gdLst>
                <a:gd name="T0" fmla="*/ 317 w 317"/>
                <a:gd name="T1" fmla="*/ 158 h 316"/>
                <a:gd name="T2" fmla="*/ 312 w 317"/>
                <a:gd name="T3" fmla="*/ 191 h 316"/>
                <a:gd name="T4" fmla="*/ 304 w 317"/>
                <a:gd name="T5" fmla="*/ 220 h 316"/>
                <a:gd name="T6" fmla="*/ 290 w 317"/>
                <a:gd name="T7" fmla="*/ 247 h 316"/>
                <a:gd name="T8" fmla="*/ 271 w 317"/>
                <a:gd name="T9" fmla="*/ 270 h 316"/>
                <a:gd name="T10" fmla="*/ 246 w 317"/>
                <a:gd name="T11" fmla="*/ 289 h 316"/>
                <a:gd name="T12" fmla="*/ 219 w 317"/>
                <a:gd name="T13" fmla="*/ 304 h 316"/>
                <a:gd name="T14" fmla="*/ 190 w 317"/>
                <a:gd name="T15" fmla="*/ 314 h 316"/>
                <a:gd name="T16" fmla="*/ 158 w 317"/>
                <a:gd name="T17" fmla="*/ 316 h 316"/>
                <a:gd name="T18" fmla="*/ 142 w 317"/>
                <a:gd name="T19" fmla="*/ 316 h 316"/>
                <a:gd name="T20" fmla="*/ 110 w 317"/>
                <a:gd name="T21" fmla="*/ 310 h 316"/>
                <a:gd name="T22" fmla="*/ 83 w 317"/>
                <a:gd name="T23" fmla="*/ 297 h 316"/>
                <a:gd name="T24" fmla="*/ 56 w 317"/>
                <a:gd name="T25" fmla="*/ 281 h 316"/>
                <a:gd name="T26" fmla="*/ 35 w 317"/>
                <a:gd name="T27" fmla="*/ 260 h 316"/>
                <a:gd name="T28" fmla="*/ 19 w 317"/>
                <a:gd name="T29" fmla="*/ 235 h 316"/>
                <a:gd name="T30" fmla="*/ 6 w 317"/>
                <a:gd name="T31" fmla="*/ 206 h 316"/>
                <a:gd name="T32" fmla="*/ 0 w 317"/>
                <a:gd name="T33" fmla="*/ 175 h 316"/>
                <a:gd name="T34" fmla="*/ 0 w 317"/>
                <a:gd name="T35" fmla="*/ 158 h 316"/>
                <a:gd name="T36" fmla="*/ 2 w 317"/>
                <a:gd name="T37" fmla="*/ 127 h 316"/>
                <a:gd name="T38" fmla="*/ 12 w 317"/>
                <a:gd name="T39" fmla="*/ 97 h 316"/>
                <a:gd name="T40" fmla="*/ 27 w 317"/>
                <a:gd name="T41" fmla="*/ 70 h 316"/>
                <a:gd name="T42" fmla="*/ 46 w 317"/>
                <a:gd name="T43" fmla="*/ 47 h 316"/>
                <a:gd name="T44" fmla="*/ 69 w 317"/>
                <a:gd name="T45" fmla="*/ 27 h 316"/>
                <a:gd name="T46" fmla="*/ 96 w 317"/>
                <a:gd name="T47" fmla="*/ 12 h 316"/>
                <a:gd name="T48" fmla="*/ 125 w 317"/>
                <a:gd name="T49" fmla="*/ 4 h 316"/>
                <a:gd name="T50" fmla="*/ 158 w 317"/>
                <a:gd name="T51" fmla="*/ 0 h 316"/>
                <a:gd name="T52" fmla="*/ 175 w 317"/>
                <a:gd name="T53" fmla="*/ 2 h 316"/>
                <a:gd name="T54" fmla="*/ 204 w 317"/>
                <a:gd name="T55" fmla="*/ 8 h 316"/>
                <a:gd name="T56" fmla="*/ 233 w 317"/>
                <a:gd name="T57" fmla="*/ 20 h 316"/>
                <a:gd name="T58" fmla="*/ 258 w 317"/>
                <a:gd name="T59" fmla="*/ 37 h 316"/>
                <a:gd name="T60" fmla="*/ 279 w 317"/>
                <a:gd name="T61" fmla="*/ 58 h 316"/>
                <a:gd name="T62" fmla="*/ 298 w 317"/>
                <a:gd name="T63" fmla="*/ 83 h 316"/>
                <a:gd name="T64" fmla="*/ 308 w 317"/>
                <a:gd name="T65" fmla="*/ 112 h 316"/>
                <a:gd name="T66" fmla="*/ 315 w 317"/>
                <a:gd name="T67" fmla="*/ 143 h 316"/>
                <a:gd name="T68" fmla="*/ 317 w 317"/>
                <a:gd name="T69" fmla="*/ 15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7" h="316">
                  <a:moveTo>
                    <a:pt x="317" y="158"/>
                  </a:moveTo>
                  <a:lnTo>
                    <a:pt x="317" y="158"/>
                  </a:lnTo>
                  <a:lnTo>
                    <a:pt x="315" y="175"/>
                  </a:lnTo>
                  <a:lnTo>
                    <a:pt x="312" y="191"/>
                  </a:lnTo>
                  <a:lnTo>
                    <a:pt x="308" y="206"/>
                  </a:lnTo>
                  <a:lnTo>
                    <a:pt x="304" y="220"/>
                  </a:lnTo>
                  <a:lnTo>
                    <a:pt x="298" y="235"/>
                  </a:lnTo>
                  <a:lnTo>
                    <a:pt x="290" y="247"/>
                  </a:lnTo>
                  <a:lnTo>
                    <a:pt x="279" y="260"/>
                  </a:lnTo>
                  <a:lnTo>
                    <a:pt x="271" y="270"/>
                  </a:lnTo>
                  <a:lnTo>
                    <a:pt x="258" y="281"/>
                  </a:lnTo>
                  <a:lnTo>
                    <a:pt x="246" y="289"/>
                  </a:lnTo>
                  <a:lnTo>
                    <a:pt x="233" y="297"/>
                  </a:lnTo>
                  <a:lnTo>
                    <a:pt x="219" y="304"/>
                  </a:lnTo>
                  <a:lnTo>
                    <a:pt x="204" y="310"/>
                  </a:lnTo>
                  <a:lnTo>
                    <a:pt x="190" y="314"/>
                  </a:lnTo>
                  <a:lnTo>
                    <a:pt x="175" y="316"/>
                  </a:lnTo>
                  <a:lnTo>
                    <a:pt x="158" y="316"/>
                  </a:lnTo>
                  <a:lnTo>
                    <a:pt x="158" y="316"/>
                  </a:lnTo>
                  <a:lnTo>
                    <a:pt x="142" y="316"/>
                  </a:lnTo>
                  <a:lnTo>
                    <a:pt x="125" y="314"/>
                  </a:lnTo>
                  <a:lnTo>
                    <a:pt x="110" y="310"/>
                  </a:lnTo>
                  <a:lnTo>
                    <a:pt x="96" y="304"/>
                  </a:lnTo>
                  <a:lnTo>
                    <a:pt x="83" y="297"/>
                  </a:lnTo>
                  <a:lnTo>
                    <a:pt x="69" y="289"/>
                  </a:lnTo>
                  <a:lnTo>
                    <a:pt x="56" y="281"/>
                  </a:lnTo>
                  <a:lnTo>
                    <a:pt x="46" y="270"/>
                  </a:lnTo>
                  <a:lnTo>
                    <a:pt x="35" y="260"/>
                  </a:lnTo>
                  <a:lnTo>
                    <a:pt x="27" y="247"/>
                  </a:lnTo>
                  <a:lnTo>
                    <a:pt x="19" y="235"/>
                  </a:lnTo>
                  <a:lnTo>
                    <a:pt x="12" y="220"/>
                  </a:lnTo>
                  <a:lnTo>
                    <a:pt x="6" y="206"/>
                  </a:lnTo>
                  <a:lnTo>
                    <a:pt x="2" y="191"/>
                  </a:lnTo>
                  <a:lnTo>
                    <a:pt x="0" y="175"/>
                  </a:lnTo>
                  <a:lnTo>
                    <a:pt x="0" y="158"/>
                  </a:lnTo>
                  <a:lnTo>
                    <a:pt x="0" y="158"/>
                  </a:lnTo>
                  <a:lnTo>
                    <a:pt x="0" y="143"/>
                  </a:lnTo>
                  <a:lnTo>
                    <a:pt x="2" y="127"/>
                  </a:lnTo>
                  <a:lnTo>
                    <a:pt x="6" y="112"/>
                  </a:lnTo>
                  <a:lnTo>
                    <a:pt x="12" y="97"/>
                  </a:lnTo>
                  <a:lnTo>
                    <a:pt x="19" y="83"/>
                  </a:lnTo>
                  <a:lnTo>
                    <a:pt x="27" y="70"/>
                  </a:lnTo>
                  <a:lnTo>
                    <a:pt x="35" y="58"/>
                  </a:lnTo>
                  <a:lnTo>
                    <a:pt x="46" y="47"/>
                  </a:lnTo>
                  <a:lnTo>
                    <a:pt x="56" y="37"/>
                  </a:lnTo>
                  <a:lnTo>
                    <a:pt x="69" y="27"/>
                  </a:lnTo>
                  <a:lnTo>
                    <a:pt x="83" y="20"/>
                  </a:lnTo>
                  <a:lnTo>
                    <a:pt x="96" y="12"/>
                  </a:lnTo>
                  <a:lnTo>
                    <a:pt x="110" y="8"/>
                  </a:lnTo>
                  <a:lnTo>
                    <a:pt x="125" y="4"/>
                  </a:lnTo>
                  <a:lnTo>
                    <a:pt x="142" y="2"/>
                  </a:lnTo>
                  <a:lnTo>
                    <a:pt x="158" y="0"/>
                  </a:lnTo>
                  <a:lnTo>
                    <a:pt x="158" y="0"/>
                  </a:lnTo>
                  <a:lnTo>
                    <a:pt x="175" y="2"/>
                  </a:lnTo>
                  <a:lnTo>
                    <a:pt x="190" y="4"/>
                  </a:lnTo>
                  <a:lnTo>
                    <a:pt x="204" y="8"/>
                  </a:lnTo>
                  <a:lnTo>
                    <a:pt x="219" y="12"/>
                  </a:lnTo>
                  <a:lnTo>
                    <a:pt x="233" y="20"/>
                  </a:lnTo>
                  <a:lnTo>
                    <a:pt x="246" y="27"/>
                  </a:lnTo>
                  <a:lnTo>
                    <a:pt x="258" y="37"/>
                  </a:lnTo>
                  <a:lnTo>
                    <a:pt x="271" y="47"/>
                  </a:lnTo>
                  <a:lnTo>
                    <a:pt x="279" y="58"/>
                  </a:lnTo>
                  <a:lnTo>
                    <a:pt x="290" y="70"/>
                  </a:lnTo>
                  <a:lnTo>
                    <a:pt x="298" y="83"/>
                  </a:lnTo>
                  <a:lnTo>
                    <a:pt x="304" y="97"/>
                  </a:lnTo>
                  <a:lnTo>
                    <a:pt x="308" y="112"/>
                  </a:lnTo>
                  <a:lnTo>
                    <a:pt x="312" y="127"/>
                  </a:lnTo>
                  <a:lnTo>
                    <a:pt x="315" y="143"/>
                  </a:lnTo>
                  <a:lnTo>
                    <a:pt x="317" y="158"/>
                  </a:lnTo>
                  <a:lnTo>
                    <a:pt x="317"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107" name="Freeform 47">
              <a:extLst>
                <a:ext uri="{FF2B5EF4-FFF2-40B4-BE49-F238E27FC236}">
                  <a16:creationId xmlns:a16="http://schemas.microsoft.com/office/drawing/2014/main" id="{5617D410-D040-4A0E-A811-3456ED8C1BD4}"/>
                </a:ext>
              </a:extLst>
            </p:cNvPr>
            <p:cNvSpPr/>
            <p:nvPr/>
          </p:nvSpPr>
          <p:spPr bwMode="auto">
            <a:xfrm>
              <a:off x="4114800" y="2008188"/>
              <a:ext cx="882650" cy="762000"/>
            </a:xfrm>
            <a:custGeom>
              <a:avLst/>
              <a:gdLst>
                <a:gd name="T0" fmla="*/ 377 w 556"/>
                <a:gd name="T1" fmla="*/ 0 h 480"/>
                <a:gd name="T2" fmla="*/ 277 w 556"/>
                <a:gd name="T3" fmla="*/ 117 h 480"/>
                <a:gd name="T4" fmla="*/ 179 w 556"/>
                <a:gd name="T5" fmla="*/ 0 h 480"/>
                <a:gd name="T6" fmla="*/ 179 w 556"/>
                <a:gd name="T7" fmla="*/ 0 h 480"/>
                <a:gd name="T8" fmla="*/ 161 w 556"/>
                <a:gd name="T9" fmla="*/ 11 h 480"/>
                <a:gd name="T10" fmla="*/ 142 w 556"/>
                <a:gd name="T11" fmla="*/ 21 h 480"/>
                <a:gd name="T12" fmla="*/ 123 w 556"/>
                <a:gd name="T13" fmla="*/ 34 h 480"/>
                <a:gd name="T14" fmla="*/ 106 w 556"/>
                <a:gd name="T15" fmla="*/ 48 h 480"/>
                <a:gd name="T16" fmla="*/ 92 w 556"/>
                <a:gd name="T17" fmla="*/ 63 h 480"/>
                <a:gd name="T18" fmla="*/ 77 w 556"/>
                <a:gd name="T19" fmla="*/ 82 h 480"/>
                <a:gd name="T20" fmla="*/ 63 w 556"/>
                <a:gd name="T21" fmla="*/ 98 h 480"/>
                <a:gd name="T22" fmla="*/ 50 w 556"/>
                <a:gd name="T23" fmla="*/ 117 h 480"/>
                <a:gd name="T24" fmla="*/ 40 w 556"/>
                <a:gd name="T25" fmla="*/ 138 h 480"/>
                <a:gd name="T26" fmla="*/ 29 w 556"/>
                <a:gd name="T27" fmla="*/ 159 h 480"/>
                <a:gd name="T28" fmla="*/ 21 w 556"/>
                <a:gd name="T29" fmla="*/ 182 h 480"/>
                <a:gd name="T30" fmla="*/ 15 w 556"/>
                <a:gd name="T31" fmla="*/ 205 h 480"/>
                <a:gd name="T32" fmla="*/ 9 w 556"/>
                <a:gd name="T33" fmla="*/ 228 h 480"/>
                <a:gd name="T34" fmla="*/ 4 w 556"/>
                <a:gd name="T35" fmla="*/ 253 h 480"/>
                <a:gd name="T36" fmla="*/ 2 w 556"/>
                <a:gd name="T37" fmla="*/ 278 h 480"/>
                <a:gd name="T38" fmla="*/ 0 w 556"/>
                <a:gd name="T39" fmla="*/ 303 h 480"/>
                <a:gd name="T40" fmla="*/ 0 w 556"/>
                <a:gd name="T41" fmla="*/ 303 h 480"/>
                <a:gd name="T42" fmla="*/ 2 w 556"/>
                <a:gd name="T43" fmla="*/ 330 h 480"/>
                <a:gd name="T44" fmla="*/ 4 w 556"/>
                <a:gd name="T45" fmla="*/ 357 h 480"/>
                <a:gd name="T46" fmla="*/ 4 w 556"/>
                <a:gd name="T47" fmla="*/ 357 h 480"/>
                <a:gd name="T48" fmla="*/ 29 w 556"/>
                <a:gd name="T49" fmla="*/ 384 h 480"/>
                <a:gd name="T50" fmla="*/ 57 w 556"/>
                <a:gd name="T51" fmla="*/ 409 h 480"/>
                <a:gd name="T52" fmla="*/ 88 w 556"/>
                <a:gd name="T53" fmla="*/ 430 h 480"/>
                <a:gd name="T54" fmla="*/ 121 w 556"/>
                <a:gd name="T55" fmla="*/ 446 h 480"/>
                <a:gd name="T56" fmla="*/ 156 w 556"/>
                <a:gd name="T57" fmla="*/ 461 h 480"/>
                <a:gd name="T58" fmla="*/ 196 w 556"/>
                <a:gd name="T59" fmla="*/ 471 h 480"/>
                <a:gd name="T60" fmla="*/ 236 w 556"/>
                <a:gd name="T61" fmla="*/ 478 h 480"/>
                <a:gd name="T62" fmla="*/ 279 w 556"/>
                <a:gd name="T63" fmla="*/ 480 h 480"/>
                <a:gd name="T64" fmla="*/ 279 w 556"/>
                <a:gd name="T65" fmla="*/ 480 h 480"/>
                <a:gd name="T66" fmla="*/ 321 w 556"/>
                <a:gd name="T67" fmla="*/ 478 h 480"/>
                <a:gd name="T68" fmla="*/ 361 w 556"/>
                <a:gd name="T69" fmla="*/ 471 h 480"/>
                <a:gd name="T70" fmla="*/ 400 w 556"/>
                <a:gd name="T71" fmla="*/ 461 h 480"/>
                <a:gd name="T72" fmla="*/ 436 w 556"/>
                <a:gd name="T73" fmla="*/ 446 h 480"/>
                <a:gd name="T74" fmla="*/ 471 w 556"/>
                <a:gd name="T75" fmla="*/ 430 h 480"/>
                <a:gd name="T76" fmla="*/ 500 w 556"/>
                <a:gd name="T77" fmla="*/ 409 h 480"/>
                <a:gd name="T78" fmla="*/ 529 w 556"/>
                <a:gd name="T79" fmla="*/ 384 h 480"/>
                <a:gd name="T80" fmla="*/ 552 w 556"/>
                <a:gd name="T81" fmla="*/ 357 h 480"/>
                <a:gd name="T82" fmla="*/ 552 w 556"/>
                <a:gd name="T83" fmla="*/ 357 h 480"/>
                <a:gd name="T84" fmla="*/ 556 w 556"/>
                <a:gd name="T85" fmla="*/ 330 h 480"/>
                <a:gd name="T86" fmla="*/ 556 w 556"/>
                <a:gd name="T87" fmla="*/ 303 h 480"/>
                <a:gd name="T88" fmla="*/ 556 w 556"/>
                <a:gd name="T89" fmla="*/ 303 h 480"/>
                <a:gd name="T90" fmla="*/ 556 w 556"/>
                <a:gd name="T91" fmla="*/ 278 h 480"/>
                <a:gd name="T92" fmla="*/ 552 w 556"/>
                <a:gd name="T93" fmla="*/ 253 h 480"/>
                <a:gd name="T94" fmla="*/ 548 w 556"/>
                <a:gd name="T95" fmla="*/ 228 h 480"/>
                <a:gd name="T96" fmla="*/ 544 w 556"/>
                <a:gd name="T97" fmla="*/ 203 h 480"/>
                <a:gd name="T98" fmla="*/ 536 w 556"/>
                <a:gd name="T99" fmla="*/ 180 h 480"/>
                <a:gd name="T100" fmla="*/ 527 w 556"/>
                <a:gd name="T101" fmla="*/ 159 h 480"/>
                <a:gd name="T102" fmla="*/ 517 w 556"/>
                <a:gd name="T103" fmla="*/ 138 h 480"/>
                <a:gd name="T104" fmla="*/ 506 w 556"/>
                <a:gd name="T105" fmla="*/ 117 h 480"/>
                <a:gd name="T106" fmla="*/ 494 w 556"/>
                <a:gd name="T107" fmla="*/ 98 h 480"/>
                <a:gd name="T108" fmla="*/ 479 w 556"/>
                <a:gd name="T109" fmla="*/ 80 h 480"/>
                <a:gd name="T110" fmla="*/ 465 w 556"/>
                <a:gd name="T111" fmla="*/ 63 h 480"/>
                <a:gd name="T112" fmla="*/ 450 w 556"/>
                <a:gd name="T113" fmla="*/ 48 h 480"/>
                <a:gd name="T114" fmla="*/ 434 w 556"/>
                <a:gd name="T115" fmla="*/ 34 h 480"/>
                <a:gd name="T116" fmla="*/ 415 w 556"/>
                <a:gd name="T117" fmla="*/ 21 h 480"/>
                <a:gd name="T118" fmla="*/ 396 w 556"/>
                <a:gd name="T119" fmla="*/ 11 h 480"/>
                <a:gd name="T120" fmla="*/ 377 w 556"/>
                <a:gd name="T121" fmla="*/ 0 h 480"/>
                <a:gd name="T122" fmla="*/ 377 w 556"/>
                <a:gd name="T123"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6" h="480">
                  <a:moveTo>
                    <a:pt x="377" y="0"/>
                  </a:moveTo>
                  <a:lnTo>
                    <a:pt x="277" y="117"/>
                  </a:lnTo>
                  <a:lnTo>
                    <a:pt x="179" y="0"/>
                  </a:lnTo>
                  <a:lnTo>
                    <a:pt x="179" y="0"/>
                  </a:lnTo>
                  <a:lnTo>
                    <a:pt x="161" y="11"/>
                  </a:lnTo>
                  <a:lnTo>
                    <a:pt x="142" y="21"/>
                  </a:lnTo>
                  <a:lnTo>
                    <a:pt x="123" y="34"/>
                  </a:lnTo>
                  <a:lnTo>
                    <a:pt x="106" y="48"/>
                  </a:lnTo>
                  <a:lnTo>
                    <a:pt x="92" y="63"/>
                  </a:lnTo>
                  <a:lnTo>
                    <a:pt x="77" y="82"/>
                  </a:lnTo>
                  <a:lnTo>
                    <a:pt x="63" y="98"/>
                  </a:lnTo>
                  <a:lnTo>
                    <a:pt x="50" y="117"/>
                  </a:lnTo>
                  <a:lnTo>
                    <a:pt x="40" y="138"/>
                  </a:lnTo>
                  <a:lnTo>
                    <a:pt x="29" y="159"/>
                  </a:lnTo>
                  <a:lnTo>
                    <a:pt x="21" y="182"/>
                  </a:lnTo>
                  <a:lnTo>
                    <a:pt x="15" y="205"/>
                  </a:lnTo>
                  <a:lnTo>
                    <a:pt x="9" y="228"/>
                  </a:lnTo>
                  <a:lnTo>
                    <a:pt x="4" y="253"/>
                  </a:lnTo>
                  <a:lnTo>
                    <a:pt x="2" y="278"/>
                  </a:lnTo>
                  <a:lnTo>
                    <a:pt x="0" y="303"/>
                  </a:lnTo>
                  <a:lnTo>
                    <a:pt x="0" y="303"/>
                  </a:lnTo>
                  <a:lnTo>
                    <a:pt x="2" y="330"/>
                  </a:lnTo>
                  <a:lnTo>
                    <a:pt x="4" y="357"/>
                  </a:lnTo>
                  <a:lnTo>
                    <a:pt x="4" y="357"/>
                  </a:lnTo>
                  <a:lnTo>
                    <a:pt x="29" y="384"/>
                  </a:lnTo>
                  <a:lnTo>
                    <a:pt x="57" y="409"/>
                  </a:lnTo>
                  <a:lnTo>
                    <a:pt x="88" y="430"/>
                  </a:lnTo>
                  <a:lnTo>
                    <a:pt x="121" y="446"/>
                  </a:lnTo>
                  <a:lnTo>
                    <a:pt x="156" y="461"/>
                  </a:lnTo>
                  <a:lnTo>
                    <a:pt x="196" y="471"/>
                  </a:lnTo>
                  <a:lnTo>
                    <a:pt x="236" y="478"/>
                  </a:lnTo>
                  <a:lnTo>
                    <a:pt x="279" y="480"/>
                  </a:lnTo>
                  <a:lnTo>
                    <a:pt x="279" y="480"/>
                  </a:lnTo>
                  <a:lnTo>
                    <a:pt x="321" y="478"/>
                  </a:lnTo>
                  <a:lnTo>
                    <a:pt x="361" y="471"/>
                  </a:lnTo>
                  <a:lnTo>
                    <a:pt x="400" y="461"/>
                  </a:lnTo>
                  <a:lnTo>
                    <a:pt x="436" y="446"/>
                  </a:lnTo>
                  <a:lnTo>
                    <a:pt x="471" y="430"/>
                  </a:lnTo>
                  <a:lnTo>
                    <a:pt x="500" y="409"/>
                  </a:lnTo>
                  <a:lnTo>
                    <a:pt x="529" y="384"/>
                  </a:lnTo>
                  <a:lnTo>
                    <a:pt x="552" y="357"/>
                  </a:lnTo>
                  <a:lnTo>
                    <a:pt x="552" y="357"/>
                  </a:lnTo>
                  <a:lnTo>
                    <a:pt x="556" y="330"/>
                  </a:lnTo>
                  <a:lnTo>
                    <a:pt x="556" y="303"/>
                  </a:lnTo>
                  <a:lnTo>
                    <a:pt x="556" y="303"/>
                  </a:lnTo>
                  <a:lnTo>
                    <a:pt x="556" y="278"/>
                  </a:lnTo>
                  <a:lnTo>
                    <a:pt x="552" y="253"/>
                  </a:lnTo>
                  <a:lnTo>
                    <a:pt x="548" y="228"/>
                  </a:lnTo>
                  <a:lnTo>
                    <a:pt x="544" y="203"/>
                  </a:lnTo>
                  <a:lnTo>
                    <a:pt x="536" y="180"/>
                  </a:lnTo>
                  <a:lnTo>
                    <a:pt x="527" y="159"/>
                  </a:lnTo>
                  <a:lnTo>
                    <a:pt x="517" y="138"/>
                  </a:lnTo>
                  <a:lnTo>
                    <a:pt x="506" y="117"/>
                  </a:lnTo>
                  <a:lnTo>
                    <a:pt x="494" y="98"/>
                  </a:lnTo>
                  <a:lnTo>
                    <a:pt x="479" y="80"/>
                  </a:lnTo>
                  <a:lnTo>
                    <a:pt x="465" y="63"/>
                  </a:lnTo>
                  <a:lnTo>
                    <a:pt x="450" y="48"/>
                  </a:lnTo>
                  <a:lnTo>
                    <a:pt x="434" y="34"/>
                  </a:lnTo>
                  <a:lnTo>
                    <a:pt x="415" y="21"/>
                  </a:lnTo>
                  <a:lnTo>
                    <a:pt x="396" y="11"/>
                  </a:lnTo>
                  <a:lnTo>
                    <a:pt x="377" y="0"/>
                  </a:lnTo>
                  <a:lnTo>
                    <a:pt x="37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108" name="Freeform 48">
              <a:extLst>
                <a:ext uri="{FF2B5EF4-FFF2-40B4-BE49-F238E27FC236}">
                  <a16:creationId xmlns:a16="http://schemas.microsoft.com/office/drawing/2014/main" id="{A9E2F595-395C-4D1F-863D-446B807EBD14}"/>
                </a:ext>
              </a:extLst>
            </p:cNvPr>
            <p:cNvSpPr/>
            <p:nvPr/>
          </p:nvSpPr>
          <p:spPr bwMode="auto">
            <a:xfrm>
              <a:off x="4789488" y="1296988"/>
              <a:ext cx="457200" cy="463550"/>
            </a:xfrm>
            <a:custGeom>
              <a:avLst/>
              <a:gdLst>
                <a:gd name="T0" fmla="*/ 140 w 288"/>
                <a:gd name="T1" fmla="*/ 0 h 292"/>
                <a:gd name="T2" fmla="*/ 140 w 288"/>
                <a:gd name="T3" fmla="*/ 0 h 292"/>
                <a:gd name="T4" fmla="*/ 115 w 288"/>
                <a:gd name="T5" fmla="*/ 3 h 292"/>
                <a:gd name="T6" fmla="*/ 92 w 288"/>
                <a:gd name="T7" fmla="*/ 7 h 292"/>
                <a:gd name="T8" fmla="*/ 71 w 288"/>
                <a:gd name="T9" fmla="*/ 17 h 292"/>
                <a:gd name="T10" fmla="*/ 50 w 288"/>
                <a:gd name="T11" fmla="*/ 30 h 292"/>
                <a:gd name="T12" fmla="*/ 34 w 288"/>
                <a:gd name="T13" fmla="*/ 46 h 292"/>
                <a:gd name="T14" fmla="*/ 19 w 288"/>
                <a:gd name="T15" fmla="*/ 65 h 292"/>
                <a:gd name="T16" fmla="*/ 9 w 288"/>
                <a:gd name="T17" fmla="*/ 86 h 292"/>
                <a:gd name="T18" fmla="*/ 0 w 288"/>
                <a:gd name="T19" fmla="*/ 109 h 292"/>
                <a:gd name="T20" fmla="*/ 0 w 288"/>
                <a:gd name="T21" fmla="*/ 109 h 292"/>
                <a:gd name="T22" fmla="*/ 15 w 288"/>
                <a:gd name="T23" fmla="*/ 123 h 292"/>
                <a:gd name="T24" fmla="*/ 27 w 288"/>
                <a:gd name="T25" fmla="*/ 140 h 292"/>
                <a:gd name="T26" fmla="*/ 38 w 288"/>
                <a:gd name="T27" fmla="*/ 159 h 292"/>
                <a:gd name="T28" fmla="*/ 48 w 288"/>
                <a:gd name="T29" fmla="*/ 178 h 292"/>
                <a:gd name="T30" fmla="*/ 54 w 288"/>
                <a:gd name="T31" fmla="*/ 196 h 292"/>
                <a:gd name="T32" fmla="*/ 61 w 288"/>
                <a:gd name="T33" fmla="*/ 217 h 292"/>
                <a:gd name="T34" fmla="*/ 65 w 288"/>
                <a:gd name="T35" fmla="*/ 240 h 292"/>
                <a:gd name="T36" fmla="*/ 65 w 288"/>
                <a:gd name="T37" fmla="*/ 261 h 292"/>
                <a:gd name="T38" fmla="*/ 65 w 288"/>
                <a:gd name="T39" fmla="*/ 261 h 292"/>
                <a:gd name="T40" fmla="*/ 65 w 288"/>
                <a:gd name="T41" fmla="*/ 271 h 292"/>
                <a:gd name="T42" fmla="*/ 65 w 288"/>
                <a:gd name="T43" fmla="*/ 271 h 292"/>
                <a:gd name="T44" fmla="*/ 81 w 288"/>
                <a:gd name="T45" fmla="*/ 280 h 292"/>
                <a:gd name="T46" fmla="*/ 100 w 288"/>
                <a:gd name="T47" fmla="*/ 286 h 292"/>
                <a:gd name="T48" fmla="*/ 119 w 288"/>
                <a:gd name="T49" fmla="*/ 290 h 292"/>
                <a:gd name="T50" fmla="*/ 140 w 288"/>
                <a:gd name="T51" fmla="*/ 292 h 292"/>
                <a:gd name="T52" fmla="*/ 140 w 288"/>
                <a:gd name="T53" fmla="*/ 292 h 292"/>
                <a:gd name="T54" fmla="*/ 154 w 288"/>
                <a:gd name="T55" fmla="*/ 292 h 292"/>
                <a:gd name="T56" fmla="*/ 169 w 288"/>
                <a:gd name="T57" fmla="*/ 290 h 292"/>
                <a:gd name="T58" fmla="*/ 184 w 288"/>
                <a:gd name="T59" fmla="*/ 286 h 292"/>
                <a:gd name="T60" fmla="*/ 198 w 288"/>
                <a:gd name="T61" fmla="*/ 282 h 292"/>
                <a:gd name="T62" fmla="*/ 211 w 288"/>
                <a:gd name="T63" fmla="*/ 275 h 292"/>
                <a:gd name="T64" fmla="*/ 223 w 288"/>
                <a:gd name="T65" fmla="*/ 267 h 292"/>
                <a:gd name="T66" fmla="*/ 234 w 288"/>
                <a:gd name="T67" fmla="*/ 259 h 292"/>
                <a:gd name="T68" fmla="*/ 244 w 288"/>
                <a:gd name="T69" fmla="*/ 250 h 292"/>
                <a:gd name="T70" fmla="*/ 254 w 288"/>
                <a:gd name="T71" fmla="*/ 240 h 292"/>
                <a:gd name="T72" fmla="*/ 263 w 288"/>
                <a:gd name="T73" fmla="*/ 228 h 292"/>
                <a:gd name="T74" fmla="*/ 269 w 288"/>
                <a:gd name="T75" fmla="*/ 215 h 292"/>
                <a:gd name="T76" fmla="*/ 275 w 288"/>
                <a:gd name="T77" fmla="*/ 203 h 292"/>
                <a:gd name="T78" fmla="*/ 279 w 288"/>
                <a:gd name="T79" fmla="*/ 190 h 292"/>
                <a:gd name="T80" fmla="*/ 284 w 288"/>
                <a:gd name="T81" fmla="*/ 175 h 292"/>
                <a:gd name="T82" fmla="*/ 286 w 288"/>
                <a:gd name="T83" fmla="*/ 161 h 292"/>
                <a:gd name="T84" fmla="*/ 288 w 288"/>
                <a:gd name="T85" fmla="*/ 146 h 292"/>
                <a:gd name="T86" fmla="*/ 288 w 288"/>
                <a:gd name="T87" fmla="*/ 146 h 292"/>
                <a:gd name="T88" fmla="*/ 286 w 288"/>
                <a:gd name="T89" fmla="*/ 132 h 292"/>
                <a:gd name="T90" fmla="*/ 284 w 288"/>
                <a:gd name="T91" fmla="*/ 117 h 292"/>
                <a:gd name="T92" fmla="*/ 279 w 288"/>
                <a:gd name="T93" fmla="*/ 103 h 292"/>
                <a:gd name="T94" fmla="*/ 275 w 288"/>
                <a:gd name="T95" fmla="*/ 90 h 292"/>
                <a:gd name="T96" fmla="*/ 269 w 288"/>
                <a:gd name="T97" fmla="*/ 75 h 292"/>
                <a:gd name="T98" fmla="*/ 263 w 288"/>
                <a:gd name="T99" fmla="*/ 65 h 292"/>
                <a:gd name="T100" fmla="*/ 254 w 288"/>
                <a:gd name="T101" fmla="*/ 53 h 292"/>
                <a:gd name="T102" fmla="*/ 244 w 288"/>
                <a:gd name="T103" fmla="*/ 42 h 292"/>
                <a:gd name="T104" fmla="*/ 234 w 288"/>
                <a:gd name="T105" fmla="*/ 34 h 292"/>
                <a:gd name="T106" fmla="*/ 223 w 288"/>
                <a:gd name="T107" fmla="*/ 25 h 292"/>
                <a:gd name="T108" fmla="*/ 211 w 288"/>
                <a:gd name="T109" fmla="*/ 17 h 292"/>
                <a:gd name="T110" fmla="*/ 198 w 288"/>
                <a:gd name="T111" fmla="*/ 11 h 292"/>
                <a:gd name="T112" fmla="*/ 184 w 288"/>
                <a:gd name="T113" fmla="*/ 7 h 292"/>
                <a:gd name="T114" fmla="*/ 169 w 288"/>
                <a:gd name="T115" fmla="*/ 3 h 292"/>
                <a:gd name="T116" fmla="*/ 154 w 288"/>
                <a:gd name="T117" fmla="*/ 0 h 292"/>
                <a:gd name="T118" fmla="*/ 140 w 288"/>
                <a:gd name="T119" fmla="*/ 0 h 292"/>
                <a:gd name="T120" fmla="*/ 140 w 288"/>
                <a:gd name="T12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8" h="292">
                  <a:moveTo>
                    <a:pt x="140" y="0"/>
                  </a:moveTo>
                  <a:lnTo>
                    <a:pt x="140" y="0"/>
                  </a:lnTo>
                  <a:lnTo>
                    <a:pt x="115" y="3"/>
                  </a:lnTo>
                  <a:lnTo>
                    <a:pt x="92" y="7"/>
                  </a:lnTo>
                  <a:lnTo>
                    <a:pt x="71" y="17"/>
                  </a:lnTo>
                  <a:lnTo>
                    <a:pt x="50" y="30"/>
                  </a:lnTo>
                  <a:lnTo>
                    <a:pt x="34" y="46"/>
                  </a:lnTo>
                  <a:lnTo>
                    <a:pt x="19" y="65"/>
                  </a:lnTo>
                  <a:lnTo>
                    <a:pt x="9" y="86"/>
                  </a:lnTo>
                  <a:lnTo>
                    <a:pt x="0" y="109"/>
                  </a:lnTo>
                  <a:lnTo>
                    <a:pt x="0" y="109"/>
                  </a:lnTo>
                  <a:lnTo>
                    <a:pt x="15" y="123"/>
                  </a:lnTo>
                  <a:lnTo>
                    <a:pt x="27" y="140"/>
                  </a:lnTo>
                  <a:lnTo>
                    <a:pt x="38" y="159"/>
                  </a:lnTo>
                  <a:lnTo>
                    <a:pt x="48" y="178"/>
                  </a:lnTo>
                  <a:lnTo>
                    <a:pt x="54" y="196"/>
                  </a:lnTo>
                  <a:lnTo>
                    <a:pt x="61" y="217"/>
                  </a:lnTo>
                  <a:lnTo>
                    <a:pt x="65" y="240"/>
                  </a:lnTo>
                  <a:lnTo>
                    <a:pt x="65" y="261"/>
                  </a:lnTo>
                  <a:lnTo>
                    <a:pt x="65" y="261"/>
                  </a:lnTo>
                  <a:lnTo>
                    <a:pt x="65" y="271"/>
                  </a:lnTo>
                  <a:lnTo>
                    <a:pt x="65" y="271"/>
                  </a:lnTo>
                  <a:lnTo>
                    <a:pt x="81" y="280"/>
                  </a:lnTo>
                  <a:lnTo>
                    <a:pt x="100" y="286"/>
                  </a:lnTo>
                  <a:lnTo>
                    <a:pt x="119" y="290"/>
                  </a:lnTo>
                  <a:lnTo>
                    <a:pt x="140" y="292"/>
                  </a:lnTo>
                  <a:lnTo>
                    <a:pt x="140" y="292"/>
                  </a:lnTo>
                  <a:lnTo>
                    <a:pt x="154" y="292"/>
                  </a:lnTo>
                  <a:lnTo>
                    <a:pt x="169" y="290"/>
                  </a:lnTo>
                  <a:lnTo>
                    <a:pt x="184" y="286"/>
                  </a:lnTo>
                  <a:lnTo>
                    <a:pt x="198" y="282"/>
                  </a:lnTo>
                  <a:lnTo>
                    <a:pt x="211" y="275"/>
                  </a:lnTo>
                  <a:lnTo>
                    <a:pt x="223" y="267"/>
                  </a:lnTo>
                  <a:lnTo>
                    <a:pt x="234" y="259"/>
                  </a:lnTo>
                  <a:lnTo>
                    <a:pt x="244" y="250"/>
                  </a:lnTo>
                  <a:lnTo>
                    <a:pt x="254" y="240"/>
                  </a:lnTo>
                  <a:lnTo>
                    <a:pt x="263" y="228"/>
                  </a:lnTo>
                  <a:lnTo>
                    <a:pt x="269" y="215"/>
                  </a:lnTo>
                  <a:lnTo>
                    <a:pt x="275" y="203"/>
                  </a:lnTo>
                  <a:lnTo>
                    <a:pt x="279" y="190"/>
                  </a:lnTo>
                  <a:lnTo>
                    <a:pt x="284" y="175"/>
                  </a:lnTo>
                  <a:lnTo>
                    <a:pt x="286" y="161"/>
                  </a:lnTo>
                  <a:lnTo>
                    <a:pt x="288" y="146"/>
                  </a:lnTo>
                  <a:lnTo>
                    <a:pt x="288" y="146"/>
                  </a:lnTo>
                  <a:lnTo>
                    <a:pt x="286" y="132"/>
                  </a:lnTo>
                  <a:lnTo>
                    <a:pt x="284" y="117"/>
                  </a:lnTo>
                  <a:lnTo>
                    <a:pt x="279" y="103"/>
                  </a:lnTo>
                  <a:lnTo>
                    <a:pt x="275" y="90"/>
                  </a:lnTo>
                  <a:lnTo>
                    <a:pt x="269" y="75"/>
                  </a:lnTo>
                  <a:lnTo>
                    <a:pt x="263" y="65"/>
                  </a:lnTo>
                  <a:lnTo>
                    <a:pt x="254" y="53"/>
                  </a:lnTo>
                  <a:lnTo>
                    <a:pt x="244" y="42"/>
                  </a:lnTo>
                  <a:lnTo>
                    <a:pt x="234" y="34"/>
                  </a:lnTo>
                  <a:lnTo>
                    <a:pt x="223" y="25"/>
                  </a:lnTo>
                  <a:lnTo>
                    <a:pt x="211" y="17"/>
                  </a:lnTo>
                  <a:lnTo>
                    <a:pt x="198" y="11"/>
                  </a:lnTo>
                  <a:lnTo>
                    <a:pt x="184" y="7"/>
                  </a:lnTo>
                  <a:lnTo>
                    <a:pt x="169" y="3"/>
                  </a:lnTo>
                  <a:lnTo>
                    <a:pt x="154" y="0"/>
                  </a:lnTo>
                  <a:lnTo>
                    <a:pt x="140" y="0"/>
                  </a:lnTo>
                  <a:lnTo>
                    <a:pt x="1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109" name="Freeform 49">
              <a:extLst>
                <a:ext uri="{FF2B5EF4-FFF2-40B4-BE49-F238E27FC236}">
                  <a16:creationId xmlns:a16="http://schemas.microsoft.com/office/drawing/2014/main" id="{56C10DE5-1B8C-4E68-B6E6-350AA17291C0}"/>
                </a:ext>
              </a:extLst>
            </p:cNvPr>
            <p:cNvSpPr/>
            <p:nvPr/>
          </p:nvSpPr>
          <p:spPr bwMode="auto">
            <a:xfrm>
              <a:off x="3848100" y="1296988"/>
              <a:ext cx="458787" cy="463550"/>
            </a:xfrm>
            <a:custGeom>
              <a:avLst/>
              <a:gdLst>
                <a:gd name="T0" fmla="*/ 231 w 289"/>
                <a:gd name="T1" fmla="*/ 261 h 292"/>
                <a:gd name="T2" fmla="*/ 231 w 289"/>
                <a:gd name="T3" fmla="*/ 261 h 292"/>
                <a:gd name="T4" fmla="*/ 233 w 289"/>
                <a:gd name="T5" fmla="*/ 240 h 292"/>
                <a:gd name="T6" fmla="*/ 235 w 289"/>
                <a:gd name="T7" fmla="*/ 221 h 292"/>
                <a:gd name="T8" fmla="*/ 241 w 289"/>
                <a:gd name="T9" fmla="*/ 200 h 292"/>
                <a:gd name="T10" fmla="*/ 247 w 289"/>
                <a:gd name="T11" fmla="*/ 182 h 292"/>
                <a:gd name="T12" fmla="*/ 256 w 289"/>
                <a:gd name="T13" fmla="*/ 163 h 292"/>
                <a:gd name="T14" fmla="*/ 266 w 289"/>
                <a:gd name="T15" fmla="*/ 146 h 292"/>
                <a:gd name="T16" fmla="*/ 277 w 289"/>
                <a:gd name="T17" fmla="*/ 132 h 292"/>
                <a:gd name="T18" fmla="*/ 289 w 289"/>
                <a:gd name="T19" fmla="*/ 115 h 292"/>
                <a:gd name="T20" fmla="*/ 289 w 289"/>
                <a:gd name="T21" fmla="*/ 115 h 292"/>
                <a:gd name="T22" fmla="*/ 283 w 289"/>
                <a:gd name="T23" fmla="*/ 92 h 292"/>
                <a:gd name="T24" fmla="*/ 272 w 289"/>
                <a:gd name="T25" fmla="*/ 69 h 292"/>
                <a:gd name="T26" fmla="*/ 258 w 289"/>
                <a:gd name="T27" fmla="*/ 50 h 292"/>
                <a:gd name="T28" fmla="*/ 239 w 289"/>
                <a:gd name="T29" fmla="*/ 34 h 292"/>
                <a:gd name="T30" fmla="*/ 218 w 289"/>
                <a:gd name="T31" fmla="*/ 19 h 292"/>
                <a:gd name="T32" fmla="*/ 197 w 289"/>
                <a:gd name="T33" fmla="*/ 9 h 292"/>
                <a:gd name="T34" fmla="*/ 172 w 289"/>
                <a:gd name="T35" fmla="*/ 3 h 292"/>
                <a:gd name="T36" fmla="*/ 147 w 289"/>
                <a:gd name="T37" fmla="*/ 0 h 292"/>
                <a:gd name="T38" fmla="*/ 147 w 289"/>
                <a:gd name="T39" fmla="*/ 0 h 292"/>
                <a:gd name="T40" fmla="*/ 131 w 289"/>
                <a:gd name="T41" fmla="*/ 0 h 292"/>
                <a:gd name="T42" fmla="*/ 116 w 289"/>
                <a:gd name="T43" fmla="*/ 3 h 292"/>
                <a:gd name="T44" fmla="*/ 104 w 289"/>
                <a:gd name="T45" fmla="*/ 7 h 292"/>
                <a:gd name="T46" fmla="*/ 89 w 289"/>
                <a:gd name="T47" fmla="*/ 11 h 292"/>
                <a:gd name="T48" fmla="*/ 77 w 289"/>
                <a:gd name="T49" fmla="*/ 17 h 292"/>
                <a:gd name="T50" fmla="*/ 64 w 289"/>
                <a:gd name="T51" fmla="*/ 25 h 292"/>
                <a:gd name="T52" fmla="*/ 54 w 289"/>
                <a:gd name="T53" fmla="*/ 34 h 292"/>
                <a:gd name="T54" fmla="*/ 43 w 289"/>
                <a:gd name="T55" fmla="*/ 42 h 292"/>
                <a:gd name="T56" fmla="*/ 33 w 289"/>
                <a:gd name="T57" fmla="*/ 53 h 292"/>
                <a:gd name="T58" fmla="*/ 25 w 289"/>
                <a:gd name="T59" fmla="*/ 65 h 292"/>
                <a:gd name="T60" fmla="*/ 18 w 289"/>
                <a:gd name="T61" fmla="*/ 75 h 292"/>
                <a:gd name="T62" fmla="*/ 12 w 289"/>
                <a:gd name="T63" fmla="*/ 90 h 292"/>
                <a:gd name="T64" fmla="*/ 6 w 289"/>
                <a:gd name="T65" fmla="*/ 103 h 292"/>
                <a:gd name="T66" fmla="*/ 4 w 289"/>
                <a:gd name="T67" fmla="*/ 117 h 292"/>
                <a:gd name="T68" fmla="*/ 2 w 289"/>
                <a:gd name="T69" fmla="*/ 132 h 292"/>
                <a:gd name="T70" fmla="*/ 0 w 289"/>
                <a:gd name="T71" fmla="*/ 146 h 292"/>
                <a:gd name="T72" fmla="*/ 0 w 289"/>
                <a:gd name="T73" fmla="*/ 146 h 292"/>
                <a:gd name="T74" fmla="*/ 2 w 289"/>
                <a:gd name="T75" fmla="*/ 161 h 292"/>
                <a:gd name="T76" fmla="*/ 4 w 289"/>
                <a:gd name="T77" fmla="*/ 175 h 292"/>
                <a:gd name="T78" fmla="*/ 6 w 289"/>
                <a:gd name="T79" fmla="*/ 190 h 292"/>
                <a:gd name="T80" fmla="*/ 12 w 289"/>
                <a:gd name="T81" fmla="*/ 203 h 292"/>
                <a:gd name="T82" fmla="*/ 18 w 289"/>
                <a:gd name="T83" fmla="*/ 215 h 292"/>
                <a:gd name="T84" fmla="*/ 25 w 289"/>
                <a:gd name="T85" fmla="*/ 228 h 292"/>
                <a:gd name="T86" fmla="*/ 33 w 289"/>
                <a:gd name="T87" fmla="*/ 240 h 292"/>
                <a:gd name="T88" fmla="*/ 43 w 289"/>
                <a:gd name="T89" fmla="*/ 250 h 292"/>
                <a:gd name="T90" fmla="*/ 54 w 289"/>
                <a:gd name="T91" fmla="*/ 259 h 292"/>
                <a:gd name="T92" fmla="*/ 64 w 289"/>
                <a:gd name="T93" fmla="*/ 267 h 292"/>
                <a:gd name="T94" fmla="*/ 77 w 289"/>
                <a:gd name="T95" fmla="*/ 275 h 292"/>
                <a:gd name="T96" fmla="*/ 89 w 289"/>
                <a:gd name="T97" fmla="*/ 282 h 292"/>
                <a:gd name="T98" fmla="*/ 104 w 289"/>
                <a:gd name="T99" fmla="*/ 286 h 292"/>
                <a:gd name="T100" fmla="*/ 116 w 289"/>
                <a:gd name="T101" fmla="*/ 290 h 292"/>
                <a:gd name="T102" fmla="*/ 131 w 289"/>
                <a:gd name="T103" fmla="*/ 292 h 292"/>
                <a:gd name="T104" fmla="*/ 147 w 289"/>
                <a:gd name="T105" fmla="*/ 292 h 292"/>
                <a:gd name="T106" fmla="*/ 147 w 289"/>
                <a:gd name="T107" fmla="*/ 292 h 292"/>
                <a:gd name="T108" fmla="*/ 170 w 289"/>
                <a:gd name="T109" fmla="*/ 290 h 292"/>
                <a:gd name="T110" fmla="*/ 191 w 289"/>
                <a:gd name="T111" fmla="*/ 286 h 292"/>
                <a:gd name="T112" fmla="*/ 212 w 289"/>
                <a:gd name="T113" fmla="*/ 275 h 292"/>
                <a:gd name="T114" fmla="*/ 233 w 289"/>
                <a:gd name="T115" fmla="*/ 265 h 292"/>
                <a:gd name="T116" fmla="*/ 233 w 289"/>
                <a:gd name="T117" fmla="*/ 265 h 292"/>
                <a:gd name="T118" fmla="*/ 231 w 289"/>
                <a:gd name="T119" fmla="*/ 261 h 292"/>
                <a:gd name="T120" fmla="*/ 231 w 289"/>
                <a:gd name="T121" fmla="*/ 26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9" h="292">
                  <a:moveTo>
                    <a:pt x="231" y="261"/>
                  </a:moveTo>
                  <a:lnTo>
                    <a:pt x="231" y="261"/>
                  </a:lnTo>
                  <a:lnTo>
                    <a:pt x="233" y="240"/>
                  </a:lnTo>
                  <a:lnTo>
                    <a:pt x="235" y="221"/>
                  </a:lnTo>
                  <a:lnTo>
                    <a:pt x="241" y="200"/>
                  </a:lnTo>
                  <a:lnTo>
                    <a:pt x="247" y="182"/>
                  </a:lnTo>
                  <a:lnTo>
                    <a:pt x="256" y="163"/>
                  </a:lnTo>
                  <a:lnTo>
                    <a:pt x="266" y="146"/>
                  </a:lnTo>
                  <a:lnTo>
                    <a:pt x="277" y="132"/>
                  </a:lnTo>
                  <a:lnTo>
                    <a:pt x="289" y="115"/>
                  </a:lnTo>
                  <a:lnTo>
                    <a:pt x="289" y="115"/>
                  </a:lnTo>
                  <a:lnTo>
                    <a:pt x="283" y="92"/>
                  </a:lnTo>
                  <a:lnTo>
                    <a:pt x="272" y="69"/>
                  </a:lnTo>
                  <a:lnTo>
                    <a:pt x="258" y="50"/>
                  </a:lnTo>
                  <a:lnTo>
                    <a:pt x="239" y="34"/>
                  </a:lnTo>
                  <a:lnTo>
                    <a:pt x="218" y="19"/>
                  </a:lnTo>
                  <a:lnTo>
                    <a:pt x="197" y="9"/>
                  </a:lnTo>
                  <a:lnTo>
                    <a:pt x="172" y="3"/>
                  </a:lnTo>
                  <a:lnTo>
                    <a:pt x="147" y="0"/>
                  </a:lnTo>
                  <a:lnTo>
                    <a:pt x="147" y="0"/>
                  </a:lnTo>
                  <a:lnTo>
                    <a:pt x="131" y="0"/>
                  </a:lnTo>
                  <a:lnTo>
                    <a:pt x="116" y="3"/>
                  </a:lnTo>
                  <a:lnTo>
                    <a:pt x="104" y="7"/>
                  </a:lnTo>
                  <a:lnTo>
                    <a:pt x="89" y="11"/>
                  </a:lnTo>
                  <a:lnTo>
                    <a:pt x="77" y="17"/>
                  </a:lnTo>
                  <a:lnTo>
                    <a:pt x="64" y="25"/>
                  </a:lnTo>
                  <a:lnTo>
                    <a:pt x="54" y="34"/>
                  </a:lnTo>
                  <a:lnTo>
                    <a:pt x="43" y="42"/>
                  </a:lnTo>
                  <a:lnTo>
                    <a:pt x="33" y="53"/>
                  </a:lnTo>
                  <a:lnTo>
                    <a:pt x="25" y="65"/>
                  </a:lnTo>
                  <a:lnTo>
                    <a:pt x="18" y="75"/>
                  </a:lnTo>
                  <a:lnTo>
                    <a:pt x="12" y="90"/>
                  </a:lnTo>
                  <a:lnTo>
                    <a:pt x="6" y="103"/>
                  </a:lnTo>
                  <a:lnTo>
                    <a:pt x="4" y="117"/>
                  </a:lnTo>
                  <a:lnTo>
                    <a:pt x="2" y="132"/>
                  </a:lnTo>
                  <a:lnTo>
                    <a:pt x="0" y="146"/>
                  </a:lnTo>
                  <a:lnTo>
                    <a:pt x="0" y="146"/>
                  </a:lnTo>
                  <a:lnTo>
                    <a:pt x="2" y="161"/>
                  </a:lnTo>
                  <a:lnTo>
                    <a:pt x="4" y="175"/>
                  </a:lnTo>
                  <a:lnTo>
                    <a:pt x="6" y="190"/>
                  </a:lnTo>
                  <a:lnTo>
                    <a:pt x="12" y="203"/>
                  </a:lnTo>
                  <a:lnTo>
                    <a:pt x="18" y="215"/>
                  </a:lnTo>
                  <a:lnTo>
                    <a:pt x="25" y="228"/>
                  </a:lnTo>
                  <a:lnTo>
                    <a:pt x="33" y="240"/>
                  </a:lnTo>
                  <a:lnTo>
                    <a:pt x="43" y="250"/>
                  </a:lnTo>
                  <a:lnTo>
                    <a:pt x="54" y="259"/>
                  </a:lnTo>
                  <a:lnTo>
                    <a:pt x="64" y="267"/>
                  </a:lnTo>
                  <a:lnTo>
                    <a:pt x="77" y="275"/>
                  </a:lnTo>
                  <a:lnTo>
                    <a:pt x="89" y="282"/>
                  </a:lnTo>
                  <a:lnTo>
                    <a:pt x="104" y="286"/>
                  </a:lnTo>
                  <a:lnTo>
                    <a:pt x="116" y="290"/>
                  </a:lnTo>
                  <a:lnTo>
                    <a:pt x="131" y="292"/>
                  </a:lnTo>
                  <a:lnTo>
                    <a:pt x="147" y="292"/>
                  </a:lnTo>
                  <a:lnTo>
                    <a:pt x="147" y="292"/>
                  </a:lnTo>
                  <a:lnTo>
                    <a:pt x="170" y="290"/>
                  </a:lnTo>
                  <a:lnTo>
                    <a:pt x="191" y="286"/>
                  </a:lnTo>
                  <a:lnTo>
                    <a:pt x="212" y="275"/>
                  </a:lnTo>
                  <a:lnTo>
                    <a:pt x="233" y="265"/>
                  </a:lnTo>
                  <a:lnTo>
                    <a:pt x="233" y="265"/>
                  </a:lnTo>
                  <a:lnTo>
                    <a:pt x="231" y="261"/>
                  </a:lnTo>
                  <a:lnTo>
                    <a:pt x="231" y="2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110" name="Freeform 50">
              <a:extLst>
                <a:ext uri="{FF2B5EF4-FFF2-40B4-BE49-F238E27FC236}">
                  <a16:creationId xmlns:a16="http://schemas.microsoft.com/office/drawing/2014/main" id="{FE5B9ED3-AC3E-456A-B9E0-7B367B994947}"/>
                </a:ext>
              </a:extLst>
            </p:cNvPr>
            <p:cNvSpPr/>
            <p:nvPr/>
          </p:nvSpPr>
          <p:spPr bwMode="auto">
            <a:xfrm>
              <a:off x="4792663" y="1803400"/>
              <a:ext cx="631825" cy="701675"/>
            </a:xfrm>
            <a:custGeom>
              <a:avLst/>
              <a:gdLst>
                <a:gd name="T0" fmla="*/ 232 w 398"/>
                <a:gd name="T1" fmla="*/ 0 h 442"/>
                <a:gd name="T2" fmla="*/ 140 w 398"/>
                <a:gd name="T3" fmla="*/ 109 h 442"/>
                <a:gd name="T4" fmla="*/ 52 w 398"/>
                <a:gd name="T5" fmla="*/ 6 h 442"/>
                <a:gd name="T6" fmla="*/ 52 w 398"/>
                <a:gd name="T7" fmla="*/ 6 h 442"/>
                <a:gd name="T8" fmla="*/ 44 w 398"/>
                <a:gd name="T9" fmla="*/ 31 h 442"/>
                <a:gd name="T10" fmla="*/ 32 w 398"/>
                <a:gd name="T11" fmla="*/ 54 h 442"/>
                <a:gd name="T12" fmla="*/ 17 w 398"/>
                <a:gd name="T13" fmla="*/ 75 h 442"/>
                <a:gd name="T14" fmla="*/ 0 w 398"/>
                <a:gd name="T15" fmla="*/ 94 h 442"/>
                <a:gd name="T16" fmla="*/ 0 w 398"/>
                <a:gd name="T17" fmla="*/ 94 h 442"/>
                <a:gd name="T18" fmla="*/ 21 w 398"/>
                <a:gd name="T19" fmla="*/ 106 h 442"/>
                <a:gd name="T20" fmla="*/ 40 w 398"/>
                <a:gd name="T21" fmla="*/ 121 h 442"/>
                <a:gd name="T22" fmla="*/ 59 w 398"/>
                <a:gd name="T23" fmla="*/ 136 h 442"/>
                <a:gd name="T24" fmla="*/ 77 w 398"/>
                <a:gd name="T25" fmla="*/ 152 h 442"/>
                <a:gd name="T26" fmla="*/ 92 w 398"/>
                <a:gd name="T27" fmla="*/ 171 h 442"/>
                <a:gd name="T28" fmla="*/ 109 w 398"/>
                <a:gd name="T29" fmla="*/ 190 h 442"/>
                <a:gd name="T30" fmla="*/ 121 w 398"/>
                <a:gd name="T31" fmla="*/ 211 h 442"/>
                <a:gd name="T32" fmla="*/ 134 w 398"/>
                <a:gd name="T33" fmla="*/ 232 h 442"/>
                <a:gd name="T34" fmla="*/ 146 w 398"/>
                <a:gd name="T35" fmla="*/ 254 h 442"/>
                <a:gd name="T36" fmla="*/ 157 w 398"/>
                <a:gd name="T37" fmla="*/ 277 h 442"/>
                <a:gd name="T38" fmla="*/ 165 w 398"/>
                <a:gd name="T39" fmla="*/ 300 h 442"/>
                <a:gd name="T40" fmla="*/ 171 w 398"/>
                <a:gd name="T41" fmla="*/ 325 h 442"/>
                <a:gd name="T42" fmla="*/ 177 w 398"/>
                <a:gd name="T43" fmla="*/ 352 h 442"/>
                <a:gd name="T44" fmla="*/ 182 w 398"/>
                <a:gd name="T45" fmla="*/ 377 h 442"/>
                <a:gd name="T46" fmla="*/ 184 w 398"/>
                <a:gd name="T47" fmla="*/ 404 h 442"/>
                <a:gd name="T48" fmla="*/ 184 w 398"/>
                <a:gd name="T49" fmla="*/ 432 h 442"/>
                <a:gd name="T50" fmla="*/ 184 w 398"/>
                <a:gd name="T51" fmla="*/ 432 h 442"/>
                <a:gd name="T52" fmla="*/ 184 w 398"/>
                <a:gd name="T53" fmla="*/ 442 h 442"/>
                <a:gd name="T54" fmla="*/ 184 w 398"/>
                <a:gd name="T55" fmla="*/ 442 h 442"/>
                <a:gd name="T56" fmla="*/ 217 w 398"/>
                <a:gd name="T57" fmla="*/ 436 h 442"/>
                <a:gd name="T58" fmla="*/ 246 w 398"/>
                <a:gd name="T59" fmla="*/ 427 h 442"/>
                <a:gd name="T60" fmla="*/ 277 w 398"/>
                <a:gd name="T61" fmla="*/ 417 h 442"/>
                <a:gd name="T62" fmla="*/ 304 w 398"/>
                <a:gd name="T63" fmla="*/ 404 h 442"/>
                <a:gd name="T64" fmla="*/ 329 w 398"/>
                <a:gd name="T65" fmla="*/ 388 h 442"/>
                <a:gd name="T66" fmla="*/ 352 w 398"/>
                <a:gd name="T67" fmla="*/ 371 h 442"/>
                <a:gd name="T68" fmla="*/ 375 w 398"/>
                <a:gd name="T69" fmla="*/ 352 h 442"/>
                <a:gd name="T70" fmla="*/ 394 w 398"/>
                <a:gd name="T71" fmla="*/ 329 h 442"/>
                <a:gd name="T72" fmla="*/ 394 w 398"/>
                <a:gd name="T73" fmla="*/ 329 h 442"/>
                <a:gd name="T74" fmla="*/ 396 w 398"/>
                <a:gd name="T75" fmla="*/ 304 h 442"/>
                <a:gd name="T76" fmla="*/ 398 w 398"/>
                <a:gd name="T77" fmla="*/ 279 h 442"/>
                <a:gd name="T78" fmla="*/ 398 w 398"/>
                <a:gd name="T79" fmla="*/ 279 h 442"/>
                <a:gd name="T80" fmla="*/ 396 w 398"/>
                <a:gd name="T81" fmla="*/ 254 h 442"/>
                <a:gd name="T82" fmla="*/ 394 w 398"/>
                <a:gd name="T83" fmla="*/ 232 h 442"/>
                <a:gd name="T84" fmla="*/ 390 w 398"/>
                <a:gd name="T85" fmla="*/ 209 h 442"/>
                <a:gd name="T86" fmla="*/ 386 w 398"/>
                <a:gd name="T87" fmla="*/ 188 h 442"/>
                <a:gd name="T88" fmla="*/ 377 w 398"/>
                <a:gd name="T89" fmla="*/ 167 h 442"/>
                <a:gd name="T90" fmla="*/ 371 w 398"/>
                <a:gd name="T91" fmla="*/ 146 h 442"/>
                <a:gd name="T92" fmla="*/ 361 w 398"/>
                <a:gd name="T93" fmla="*/ 127 h 442"/>
                <a:gd name="T94" fmla="*/ 350 w 398"/>
                <a:gd name="T95" fmla="*/ 109 h 442"/>
                <a:gd name="T96" fmla="*/ 340 w 398"/>
                <a:gd name="T97" fmla="*/ 90 h 442"/>
                <a:gd name="T98" fmla="*/ 327 w 398"/>
                <a:gd name="T99" fmla="*/ 73 h 442"/>
                <a:gd name="T100" fmla="*/ 313 w 398"/>
                <a:gd name="T101" fmla="*/ 59 h 442"/>
                <a:gd name="T102" fmla="*/ 298 w 398"/>
                <a:gd name="T103" fmla="*/ 44 h 442"/>
                <a:gd name="T104" fmla="*/ 284 w 398"/>
                <a:gd name="T105" fmla="*/ 31 h 442"/>
                <a:gd name="T106" fmla="*/ 267 w 398"/>
                <a:gd name="T107" fmla="*/ 19 h 442"/>
                <a:gd name="T108" fmla="*/ 250 w 398"/>
                <a:gd name="T109" fmla="*/ 9 h 442"/>
                <a:gd name="T110" fmla="*/ 232 w 398"/>
                <a:gd name="T111" fmla="*/ 0 h 442"/>
                <a:gd name="T112" fmla="*/ 232 w 398"/>
                <a:gd name="T113" fmla="*/ 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8" h="442">
                  <a:moveTo>
                    <a:pt x="232" y="0"/>
                  </a:moveTo>
                  <a:lnTo>
                    <a:pt x="140" y="109"/>
                  </a:lnTo>
                  <a:lnTo>
                    <a:pt x="52" y="6"/>
                  </a:lnTo>
                  <a:lnTo>
                    <a:pt x="52" y="6"/>
                  </a:lnTo>
                  <a:lnTo>
                    <a:pt x="44" y="31"/>
                  </a:lnTo>
                  <a:lnTo>
                    <a:pt x="32" y="54"/>
                  </a:lnTo>
                  <a:lnTo>
                    <a:pt x="17" y="75"/>
                  </a:lnTo>
                  <a:lnTo>
                    <a:pt x="0" y="94"/>
                  </a:lnTo>
                  <a:lnTo>
                    <a:pt x="0" y="94"/>
                  </a:lnTo>
                  <a:lnTo>
                    <a:pt x="21" y="106"/>
                  </a:lnTo>
                  <a:lnTo>
                    <a:pt x="40" y="121"/>
                  </a:lnTo>
                  <a:lnTo>
                    <a:pt x="59" y="136"/>
                  </a:lnTo>
                  <a:lnTo>
                    <a:pt x="77" y="152"/>
                  </a:lnTo>
                  <a:lnTo>
                    <a:pt x="92" y="171"/>
                  </a:lnTo>
                  <a:lnTo>
                    <a:pt x="109" y="190"/>
                  </a:lnTo>
                  <a:lnTo>
                    <a:pt x="121" y="211"/>
                  </a:lnTo>
                  <a:lnTo>
                    <a:pt x="134" y="232"/>
                  </a:lnTo>
                  <a:lnTo>
                    <a:pt x="146" y="254"/>
                  </a:lnTo>
                  <a:lnTo>
                    <a:pt x="157" y="277"/>
                  </a:lnTo>
                  <a:lnTo>
                    <a:pt x="165" y="300"/>
                  </a:lnTo>
                  <a:lnTo>
                    <a:pt x="171" y="325"/>
                  </a:lnTo>
                  <a:lnTo>
                    <a:pt x="177" y="352"/>
                  </a:lnTo>
                  <a:lnTo>
                    <a:pt x="182" y="377"/>
                  </a:lnTo>
                  <a:lnTo>
                    <a:pt x="184" y="404"/>
                  </a:lnTo>
                  <a:lnTo>
                    <a:pt x="184" y="432"/>
                  </a:lnTo>
                  <a:lnTo>
                    <a:pt x="184" y="432"/>
                  </a:lnTo>
                  <a:lnTo>
                    <a:pt x="184" y="442"/>
                  </a:lnTo>
                  <a:lnTo>
                    <a:pt x="184" y="442"/>
                  </a:lnTo>
                  <a:lnTo>
                    <a:pt x="217" y="436"/>
                  </a:lnTo>
                  <a:lnTo>
                    <a:pt x="246" y="427"/>
                  </a:lnTo>
                  <a:lnTo>
                    <a:pt x="277" y="417"/>
                  </a:lnTo>
                  <a:lnTo>
                    <a:pt x="304" y="404"/>
                  </a:lnTo>
                  <a:lnTo>
                    <a:pt x="329" y="388"/>
                  </a:lnTo>
                  <a:lnTo>
                    <a:pt x="352" y="371"/>
                  </a:lnTo>
                  <a:lnTo>
                    <a:pt x="375" y="352"/>
                  </a:lnTo>
                  <a:lnTo>
                    <a:pt x="394" y="329"/>
                  </a:lnTo>
                  <a:lnTo>
                    <a:pt x="394" y="329"/>
                  </a:lnTo>
                  <a:lnTo>
                    <a:pt x="396" y="304"/>
                  </a:lnTo>
                  <a:lnTo>
                    <a:pt x="398" y="279"/>
                  </a:lnTo>
                  <a:lnTo>
                    <a:pt x="398" y="279"/>
                  </a:lnTo>
                  <a:lnTo>
                    <a:pt x="396" y="254"/>
                  </a:lnTo>
                  <a:lnTo>
                    <a:pt x="394" y="232"/>
                  </a:lnTo>
                  <a:lnTo>
                    <a:pt x="390" y="209"/>
                  </a:lnTo>
                  <a:lnTo>
                    <a:pt x="386" y="188"/>
                  </a:lnTo>
                  <a:lnTo>
                    <a:pt x="377" y="167"/>
                  </a:lnTo>
                  <a:lnTo>
                    <a:pt x="371" y="146"/>
                  </a:lnTo>
                  <a:lnTo>
                    <a:pt x="361" y="127"/>
                  </a:lnTo>
                  <a:lnTo>
                    <a:pt x="350" y="109"/>
                  </a:lnTo>
                  <a:lnTo>
                    <a:pt x="340" y="90"/>
                  </a:lnTo>
                  <a:lnTo>
                    <a:pt x="327" y="73"/>
                  </a:lnTo>
                  <a:lnTo>
                    <a:pt x="313" y="59"/>
                  </a:lnTo>
                  <a:lnTo>
                    <a:pt x="298" y="44"/>
                  </a:lnTo>
                  <a:lnTo>
                    <a:pt x="284" y="31"/>
                  </a:lnTo>
                  <a:lnTo>
                    <a:pt x="267" y="19"/>
                  </a:lnTo>
                  <a:lnTo>
                    <a:pt x="250" y="9"/>
                  </a:lnTo>
                  <a:lnTo>
                    <a:pt x="232" y="0"/>
                  </a:lnTo>
                  <a:lnTo>
                    <a:pt x="2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sp>
          <p:nvSpPr>
            <p:cNvPr id="111" name="Freeform 51">
              <a:extLst>
                <a:ext uri="{FF2B5EF4-FFF2-40B4-BE49-F238E27FC236}">
                  <a16:creationId xmlns:a16="http://schemas.microsoft.com/office/drawing/2014/main" id="{333D3F50-90EF-4242-B4AA-E3D282506CD9}"/>
                </a:ext>
              </a:extLst>
            </p:cNvPr>
            <p:cNvSpPr/>
            <p:nvPr/>
          </p:nvSpPr>
          <p:spPr bwMode="auto">
            <a:xfrm>
              <a:off x="3675063" y="1803400"/>
              <a:ext cx="641350" cy="701675"/>
            </a:xfrm>
            <a:custGeom>
              <a:avLst/>
              <a:gdLst>
                <a:gd name="T0" fmla="*/ 223 w 404"/>
                <a:gd name="T1" fmla="*/ 432 h 442"/>
                <a:gd name="T2" fmla="*/ 223 w 404"/>
                <a:gd name="T3" fmla="*/ 432 h 442"/>
                <a:gd name="T4" fmla="*/ 223 w 404"/>
                <a:gd name="T5" fmla="*/ 404 h 442"/>
                <a:gd name="T6" fmla="*/ 227 w 404"/>
                <a:gd name="T7" fmla="*/ 377 h 442"/>
                <a:gd name="T8" fmla="*/ 231 w 404"/>
                <a:gd name="T9" fmla="*/ 352 h 442"/>
                <a:gd name="T10" fmla="*/ 236 w 404"/>
                <a:gd name="T11" fmla="*/ 327 h 442"/>
                <a:gd name="T12" fmla="*/ 244 w 404"/>
                <a:gd name="T13" fmla="*/ 302 h 442"/>
                <a:gd name="T14" fmla="*/ 252 w 404"/>
                <a:gd name="T15" fmla="*/ 277 h 442"/>
                <a:gd name="T16" fmla="*/ 261 w 404"/>
                <a:gd name="T17" fmla="*/ 254 h 442"/>
                <a:gd name="T18" fmla="*/ 273 w 404"/>
                <a:gd name="T19" fmla="*/ 234 h 442"/>
                <a:gd name="T20" fmla="*/ 286 w 404"/>
                <a:gd name="T21" fmla="*/ 211 h 442"/>
                <a:gd name="T22" fmla="*/ 298 w 404"/>
                <a:gd name="T23" fmla="*/ 192 h 442"/>
                <a:gd name="T24" fmla="*/ 313 w 404"/>
                <a:gd name="T25" fmla="*/ 171 h 442"/>
                <a:gd name="T26" fmla="*/ 329 w 404"/>
                <a:gd name="T27" fmla="*/ 154 h 442"/>
                <a:gd name="T28" fmla="*/ 348 w 404"/>
                <a:gd name="T29" fmla="*/ 138 h 442"/>
                <a:gd name="T30" fmla="*/ 365 w 404"/>
                <a:gd name="T31" fmla="*/ 121 h 442"/>
                <a:gd name="T32" fmla="*/ 386 w 404"/>
                <a:gd name="T33" fmla="*/ 106 h 442"/>
                <a:gd name="T34" fmla="*/ 404 w 404"/>
                <a:gd name="T35" fmla="*/ 94 h 442"/>
                <a:gd name="T36" fmla="*/ 404 w 404"/>
                <a:gd name="T37" fmla="*/ 94 h 442"/>
                <a:gd name="T38" fmla="*/ 388 w 404"/>
                <a:gd name="T39" fmla="*/ 73 h 442"/>
                <a:gd name="T40" fmla="*/ 371 w 404"/>
                <a:gd name="T41" fmla="*/ 52 h 442"/>
                <a:gd name="T42" fmla="*/ 358 w 404"/>
                <a:gd name="T43" fmla="*/ 27 h 442"/>
                <a:gd name="T44" fmla="*/ 348 w 404"/>
                <a:gd name="T45" fmla="*/ 0 h 442"/>
                <a:gd name="T46" fmla="*/ 348 w 404"/>
                <a:gd name="T47" fmla="*/ 0 h 442"/>
                <a:gd name="T48" fmla="*/ 256 w 404"/>
                <a:gd name="T49" fmla="*/ 109 h 442"/>
                <a:gd name="T50" fmla="*/ 165 w 404"/>
                <a:gd name="T51" fmla="*/ 0 h 442"/>
                <a:gd name="T52" fmla="*/ 165 w 404"/>
                <a:gd name="T53" fmla="*/ 0 h 442"/>
                <a:gd name="T54" fmla="*/ 148 w 404"/>
                <a:gd name="T55" fmla="*/ 9 h 442"/>
                <a:gd name="T56" fmla="*/ 129 w 404"/>
                <a:gd name="T57" fmla="*/ 19 h 442"/>
                <a:gd name="T58" fmla="*/ 115 w 404"/>
                <a:gd name="T59" fmla="*/ 31 h 442"/>
                <a:gd name="T60" fmla="*/ 98 w 404"/>
                <a:gd name="T61" fmla="*/ 44 h 442"/>
                <a:gd name="T62" fmla="*/ 84 w 404"/>
                <a:gd name="T63" fmla="*/ 59 h 442"/>
                <a:gd name="T64" fmla="*/ 71 w 404"/>
                <a:gd name="T65" fmla="*/ 73 h 442"/>
                <a:gd name="T66" fmla="*/ 59 w 404"/>
                <a:gd name="T67" fmla="*/ 90 h 442"/>
                <a:gd name="T68" fmla="*/ 46 w 404"/>
                <a:gd name="T69" fmla="*/ 109 h 442"/>
                <a:gd name="T70" fmla="*/ 36 w 404"/>
                <a:gd name="T71" fmla="*/ 127 h 442"/>
                <a:gd name="T72" fmla="*/ 27 w 404"/>
                <a:gd name="T73" fmla="*/ 146 h 442"/>
                <a:gd name="T74" fmla="*/ 19 w 404"/>
                <a:gd name="T75" fmla="*/ 167 h 442"/>
                <a:gd name="T76" fmla="*/ 13 w 404"/>
                <a:gd name="T77" fmla="*/ 188 h 442"/>
                <a:gd name="T78" fmla="*/ 6 w 404"/>
                <a:gd name="T79" fmla="*/ 211 h 442"/>
                <a:gd name="T80" fmla="*/ 4 w 404"/>
                <a:gd name="T81" fmla="*/ 232 h 442"/>
                <a:gd name="T82" fmla="*/ 0 w 404"/>
                <a:gd name="T83" fmla="*/ 254 h 442"/>
                <a:gd name="T84" fmla="*/ 0 w 404"/>
                <a:gd name="T85" fmla="*/ 279 h 442"/>
                <a:gd name="T86" fmla="*/ 0 w 404"/>
                <a:gd name="T87" fmla="*/ 279 h 442"/>
                <a:gd name="T88" fmla="*/ 2 w 404"/>
                <a:gd name="T89" fmla="*/ 304 h 442"/>
                <a:gd name="T90" fmla="*/ 4 w 404"/>
                <a:gd name="T91" fmla="*/ 329 h 442"/>
                <a:gd name="T92" fmla="*/ 4 w 404"/>
                <a:gd name="T93" fmla="*/ 329 h 442"/>
                <a:gd name="T94" fmla="*/ 23 w 404"/>
                <a:gd name="T95" fmla="*/ 352 h 442"/>
                <a:gd name="T96" fmla="*/ 46 w 404"/>
                <a:gd name="T97" fmla="*/ 373 h 442"/>
                <a:gd name="T98" fmla="*/ 71 w 404"/>
                <a:gd name="T99" fmla="*/ 390 h 442"/>
                <a:gd name="T100" fmla="*/ 98 w 404"/>
                <a:gd name="T101" fmla="*/ 407 h 442"/>
                <a:gd name="T102" fmla="*/ 127 w 404"/>
                <a:gd name="T103" fmla="*/ 419 h 442"/>
                <a:gd name="T104" fmla="*/ 159 w 404"/>
                <a:gd name="T105" fmla="*/ 429 h 442"/>
                <a:gd name="T106" fmla="*/ 190 w 404"/>
                <a:gd name="T107" fmla="*/ 438 h 442"/>
                <a:gd name="T108" fmla="*/ 223 w 404"/>
                <a:gd name="T109" fmla="*/ 442 h 442"/>
                <a:gd name="T110" fmla="*/ 223 w 404"/>
                <a:gd name="T111" fmla="*/ 442 h 442"/>
                <a:gd name="T112" fmla="*/ 223 w 404"/>
                <a:gd name="T113" fmla="*/ 432 h 442"/>
                <a:gd name="T114" fmla="*/ 223 w 404"/>
                <a:gd name="T115" fmla="*/ 432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3" h="442">
                  <a:moveTo>
                    <a:pt x="223" y="432"/>
                  </a:moveTo>
                  <a:lnTo>
                    <a:pt x="223" y="432"/>
                  </a:lnTo>
                  <a:lnTo>
                    <a:pt x="223" y="404"/>
                  </a:lnTo>
                  <a:lnTo>
                    <a:pt x="227" y="377"/>
                  </a:lnTo>
                  <a:lnTo>
                    <a:pt x="231" y="352"/>
                  </a:lnTo>
                  <a:lnTo>
                    <a:pt x="236" y="327"/>
                  </a:lnTo>
                  <a:lnTo>
                    <a:pt x="244" y="302"/>
                  </a:lnTo>
                  <a:lnTo>
                    <a:pt x="252" y="277"/>
                  </a:lnTo>
                  <a:lnTo>
                    <a:pt x="261" y="254"/>
                  </a:lnTo>
                  <a:lnTo>
                    <a:pt x="273" y="234"/>
                  </a:lnTo>
                  <a:lnTo>
                    <a:pt x="286" y="211"/>
                  </a:lnTo>
                  <a:lnTo>
                    <a:pt x="298" y="192"/>
                  </a:lnTo>
                  <a:lnTo>
                    <a:pt x="313" y="171"/>
                  </a:lnTo>
                  <a:lnTo>
                    <a:pt x="329" y="154"/>
                  </a:lnTo>
                  <a:lnTo>
                    <a:pt x="348" y="138"/>
                  </a:lnTo>
                  <a:lnTo>
                    <a:pt x="365" y="121"/>
                  </a:lnTo>
                  <a:lnTo>
                    <a:pt x="386" y="106"/>
                  </a:lnTo>
                  <a:lnTo>
                    <a:pt x="404" y="94"/>
                  </a:lnTo>
                  <a:lnTo>
                    <a:pt x="404" y="94"/>
                  </a:lnTo>
                  <a:lnTo>
                    <a:pt x="388" y="73"/>
                  </a:lnTo>
                  <a:lnTo>
                    <a:pt x="371" y="52"/>
                  </a:lnTo>
                  <a:lnTo>
                    <a:pt x="358" y="27"/>
                  </a:lnTo>
                  <a:lnTo>
                    <a:pt x="348" y="0"/>
                  </a:lnTo>
                  <a:lnTo>
                    <a:pt x="348" y="0"/>
                  </a:lnTo>
                  <a:lnTo>
                    <a:pt x="256" y="109"/>
                  </a:lnTo>
                  <a:lnTo>
                    <a:pt x="165" y="0"/>
                  </a:lnTo>
                  <a:lnTo>
                    <a:pt x="165" y="0"/>
                  </a:lnTo>
                  <a:lnTo>
                    <a:pt x="148" y="9"/>
                  </a:lnTo>
                  <a:lnTo>
                    <a:pt x="129" y="19"/>
                  </a:lnTo>
                  <a:lnTo>
                    <a:pt x="115" y="31"/>
                  </a:lnTo>
                  <a:lnTo>
                    <a:pt x="98" y="44"/>
                  </a:lnTo>
                  <a:lnTo>
                    <a:pt x="84" y="59"/>
                  </a:lnTo>
                  <a:lnTo>
                    <a:pt x="71" y="73"/>
                  </a:lnTo>
                  <a:lnTo>
                    <a:pt x="59" y="90"/>
                  </a:lnTo>
                  <a:lnTo>
                    <a:pt x="46" y="109"/>
                  </a:lnTo>
                  <a:lnTo>
                    <a:pt x="36" y="127"/>
                  </a:lnTo>
                  <a:lnTo>
                    <a:pt x="27" y="146"/>
                  </a:lnTo>
                  <a:lnTo>
                    <a:pt x="19" y="167"/>
                  </a:lnTo>
                  <a:lnTo>
                    <a:pt x="13" y="188"/>
                  </a:lnTo>
                  <a:lnTo>
                    <a:pt x="6" y="211"/>
                  </a:lnTo>
                  <a:lnTo>
                    <a:pt x="4" y="232"/>
                  </a:lnTo>
                  <a:lnTo>
                    <a:pt x="0" y="254"/>
                  </a:lnTo>
                  <a:lnTo>
                    <a:pt x="0" y="279"/>
                  </a:lnTo>
                  <a:lnTo>
                    <a:pt x="0" y="279"/>
                  </a:lnTo>
                  <a:lnTo>
                    <a:pt x="2" y="304"/>
                  </a:lnTo>
                  <a:lnTo>
                    <a:pt x="4" y="329"/>
                  </a:lnTo>
                  <a:lnTo>
                    <a:pt x="4" y="329"/>
                  </a:lnTo>
                  <a:lnTo>
                    <a:pt x="23" y="352"/>
                  </a:lnTo>
                  <a:lnTo>
                    <a:pt x="46" y="373"/>
                  </a:lnTo>
                  <a:lnTo>
                    <a:pt x="71" y="390"/>
                  </a:lnTo>
                  <a:lnTo>
                    <a:pt x="98" y="407"/>
                  </a:lnTo>
                  <a:lnTo>
                    <a:pt x="127" y="419"/>
                  </a:lnTo>
                  <a:lnTo>
                    <a:pt x="159" y="429"/>
                  </a:lnTo>
                  <a:lnTo>
                    <a:pt x="190" y="438"/>
                  </a:lnTo>
                  <a:lnTo>
                    <a:pt x="223" y="442"/>
                  </a:lnTo>
                  <a:lnTo>
                    <a:pt x="223" y="442"/>
                  </a:lnTo>
                  <a:lnTo>
                    <a:pt x="223" y="432"/>
                  </a:lnTo>
                  <a:lnTo>
                    <a:pt x="223" y="4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1"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mn-ea"/>
                <a:cs typeface="B Nazanin" panose="00000700000000000000" pitchFamily="2" charset="-78"/>
              </a:endParaRPr>
            </a:p>
          </p:txBody>
        </p:sp>
      </p:grpSp>
      <p:sp>
        <p:nvSpPr>
          <p:cNvPr id="60" name="Title 1">
            <a:extLst>
              <a:ext uri="{FF2B5EF4-FFF2-40B4-BE49-F238E27FC236}">
                <a16:creationId xmlns:a16="http://schemas.microsoft.com/office/drawing/2014/main" id="{2F9E7F17-5929-40EC-B791-CB3530C09E6A}"/>
              </a:ext>
            </a:extLst>
          </p:cNvPr>
          <p:cNvSpPr txBox="1"/>
          <p:nvPr/>
        </p:nvSpPr>
        <p:spPr>
          <a:xfrm>
            <a:off x="-882024" y="44506"/>
            <a:ext cx="6827865" cy="538065"/>
          </a:xfrm>
          <a:prstGeom prst="rect">
            <a:avLst/>
          </a:prstGeom>
        </p:spPr>
        <p:txBody>
          <a:bodyPr/>
          <a:lst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rtl="1"/>
            <a:r>
              <a:rPr lang="fa-IR" altLang="zh-CN" sz="2800" dirty="0">
                <a:solidFill>
                  <a:schemeClr val="bg1"/>
                </a:solidFill>
                <a:cs typeface="B Nazanin" panose="00000700000000000000" pitchFamily="2" charset="-78"/>
              </a:rPr>
              <a:t>جدول زمانی توسعه شرکت</a:t>
            </a:r>
            <a:endParaRPr lang="en-US" sz="2800" dirty="0">
              <a:solidFill>
                <a:schemeClr val="bg1"/>
              </a:solidFill>
              <a:cs typeface="B Nazanin" panose="00000700000000000000" pitchFamily="2" charset="-78"/>
            </a:endParaRPr>
          </a:p>
        </p:txBody>
      </p:sp>
    </p:spTree>
    <p:extLst>
      <p:ext uri="{BB962C8B-B14F-4D97-AF65-F5344CB8AC3E}">
        <p14:creationId xmlns:p14="http://schemas.microsoft.com/office/powerpoint/2010/main" val="14615941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C5D8DE-A5F2-49D8-B51F-5FE56257EE08}"/>
              </a:ext>
            </a:extLst>
          </p:cNvPr>
          <p:cNvSpPr>
            <a:spLocks noGrp="1"/>
          </p:cNvSpPr>
          <p:nvPr>
            <p:ph type="title"/>
          </p:nvPr>
        </p:nvSpPr>
        <p:spPr/>
        <p:txBody>
          <a:bodyPr/>
          <a:lstStyle/>
          <a:p>
            <a:pPr rtl="1"/>
            <a:r>
              <a:rPr lang="fa-IR" dirty="0">
                <a:cs typeface="B Nazanin" panose="00000700000000000000" pitchFamily="2" charset="-78"/>
              </a:rPr>
              <a:t>عنوان درج </a:t>
            </a:r>
            <a:r>
              <a:rPr lang="es-PE" dirty="0">
                <a:cs typeface="B Nazanin" panose="00000700000000000000" pitchFamily="2" charset="-78"/>
              </a:rPr>
              <a:t>Haga </a:t>
            </a:r>
            <a:r>
              <a:rPr lang="fa-IR" dirty="0">
                <a:cs typeface="B Nazanin" panose="00000700000000000000" pitchFamily="2" charset="-78"/>
              </a:rPr>
              <a:t>کلیک کنید</a:t>
            </a:r>
            <a:endParaRPr lang="es-PE" dirty="0">
              <a:cs typeface="B Nazanin" panose="00000700000000000000" pitchFamily="2" charset="-78"/>
            </a:endParaRPr>
          </a:p>
        </p:txBody>
      </p:sp>
      <p:sp>
        <p:nvSpPr>
          <p:cNvPr id="4" name="i$liḋe-Rectangle: Rounded Corners 1">
            <a:extLst>
              <a:ext uri="{FF2B5EF4-FFF2-40B4-BE49-F238E27FC236}">
                <a16:creationId xmlns:a16="http://schemas.microsoft.com/office/drawing/2014/main" id="{185ED06D-182E-4A79-9F64-DC462E677DC3}"/>
              </a:ext>
            </a:extLst>
          </p:cNvPr>
          <p:cNvSpPr/>
          <p:nvPr/>
        </p:nvSpPr>
        <p:spPr>
          <a:xfrm>
            <a:off x="539356" y="1507048"/>
            <a:ext cx="8065292" cy="1125629"/>
          </a:xfrm>
          <a:prstGeom prst="roundRect">
            <a:avLst>
              <a:gd name="adj" fmla="val 50000"/>
            </a:avLst>
          </a:prstGeom>
          <a:solidFill>
            <a:schemeClr val="accent1"/>
          </a:solidFill>
          <a:ln>
            <a:noFill/>
          </a:ln>
          <a:effectLst>
            <a:outerShdw blurRad="50800" dist="381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5" name="i$liḋe-Rectangle: Rounded Corners 2">
            <a:extLst>
              <a:ext uri="{FF2B5EF4-FFF2-40B4-BE49-F238E27FC236}">
                <a16:creationId xmlns:a16="http://schemas.microsoft.com/office/drawing/2014/main" id="{324AFEE3-F8A3-4536-95D2-EC92E113FB85}"/>
              </a:ext>
            </a:extLst>
          </p:cNvPr>
          <p:cNvSpPr/>
          <p:nvPr/>
        </p:nvSpPr>
        <p:spPr>
          <a:xfrm>
            <a:off x="1290982" y="1381136"/>
            <a:ext cx="1549105" cy="304699"/>
          </a:xfrm>
          <a:prstGeom prst="roundRect">
            <a:avLst>
              <a:gd name="adj" fmla="val 50000"/>
            </a:avLst>
          </a:prstGeom>
          <a:solidFill>
            <a:schemeClr val="accent1"/>
          </a:solidFill>
          <a:ln>
            <a:solidFill>
              <a:schemeClr val="bg1"/>
            </a:solidFill>
          </a:ln>
        </p:spPr>
        <p:txBody>
          <a:bodyPr wrap="none" lIns="72000" tIns="0" rIns="72000" bIns="0" anchor="ctr" anchorCtr="0">
            <a:normAutofit fontScale="85000" lnSpcReduction="10000"/>
          </a:bodyPr>
          <a:lstStyle/>
          <a:p>
            <a:pPr lvl="0" algn="ctr" rtl="1"/>
            <a:r>
              <a:rPr lang="fa-IR" altLang="zh-CN" b="1" dirty="0">
                <a:solidFill>
                  <a:srgbClr val="FFFFFF"/>
                </a:solidFill>
                <a:cs typeface="B Nazanin" panose="00000700000000000000" pitchFamily="2" charset="-78"/>
              </a:rPr>
              <a:t>از پیش تنظیم متن عنوان</a:t>
            </a:r>
            <a:endParaRPr lang="zh-CN" altLang="en-US" b="1" dirty="0">
              <a:solidFill>
                <a:srgbClr val="FFFFFF"/>
              </a:solidFill>
              <a:cs typeface="B Nazanin" panose="00000700000000000000" pitchFamily="2" charset="-78"/>
            </a:endParaRPr>
          </a:p>
        </p:txBody>
      </p:sp>
      <p:sp>
        <p:nvSpPr>
          <p:cNvPr id="6" name="i$liḋe-Rectangle 3">
            <a:extLst>
              <a:ext uri="{FF2B5EF4-FFF2-40B4-BE49-F238E27FC236}">
                <a16:creationId xmlns:a16="http://schemas.microsoft.com/office/drawing/2014/main" id="{429050C1-0944-449F-B6D6-500C5BACD9D4}"/>
              </a:ext>
            </a:extLst>
          </p:cNvPr>
          <p:cNvSpPr/>
          <p:nvPr/>
        </p:nvSpPr>
        <p:spPr>
          <a:xfrm>
            <a:off x="847928" y="1869776"/>
            <a:ext cx="3687498" cy="411219"/>
          </a:xfrm>
          <a:prstGeom prst="rect">
            <a:avLst/>
          </a:prstGeom>
        </p:spPr>
        <p:txBody>
          <a:bodyPr wrap="square" lIns="0" tIns="0" rIns="0" bIns="0">
            <a:normAutofit fontScale="92500"/>
          </a:bodyPr>
          <a:lstStyle/>
          <a:p>
            <a:pPr lvl="0" algn="r" rtl="1">
              <a:lnSpc>
                <a:spcPct val="120000"/>
              </a:lnSpc>
            </a:pPr>
            <a:r>
              <a:rPr lang="fa-IR" altLang="zh-CN" sz="1100" dirty="0">
                <a:solidFill>
                  <a:srgbClr val="FFFFFF"/>
                </a:solidFill>
                <a:cs typeface="B Nazanin" panose="00000700000000000000" pitchFamily="2" charset="-78"/>
              </a:rPr>
              <a:t>این قسمت از محتوا به‌عنوان نمایشگر مکان‌چینی متن (فونت تم پیشنهادی) در صورت نیاز به تغییر، لطفاً آن را در منوی (</a:t>
            </a:r>
            <a:r>
              <a:rPr lang="en-US" altLang="zh-CN" sz="1100" dirty="0">
                <a:solidFill>
                  <a:srgbClr val="FFFFFF"/>
                </a:solidFill>
                <a:cs typeface="B Nazanin" panose="00000700000000000000" pitchFamily="2" charset="-78"/>
              </a:rPr>
              <a:t>Set Shape Format) </a:t>
            </a:r>
            <a:r>
              <a:rPr lang="fa-IR" altLang="zh-CN" sz="1100" dirty="0">
                <a:solidFill>
                  <a:srgbClr val="FFFFFF"/>
                </a:solidFill>
                <a:cs typeface="B Nazanin" panose="00000700000000000000" pitchFamily="2" charset="-78"/>
              </a:rPr>
              <a:t>تنظیم کنید (گزینه متن)</a:t>
            </a:r>
            <a:endParaRPr lang="zh-CN" altLang="en-US" sz="1100" dirty="0">
              <a:solidFill>
                <a:srgbClr val="FFFFFF"/>
              </a:solidFill>
              <a:cs typeface="B Nazanin" panose="00000700000000000000" pitchFamily="2" charset="-78"/>
            </a:endParaRPr>
          </a:p>
        </p:txBody>
      </p:sp>
      <p:sp>
        <p:nvSpPr>
          <p:cNvPr id="7" name="i$liḋe-Rectangle: Rounded Corners 4">
            <a:extLst>
              <a:ext uri="{FF2B5EF4-FFF2-40B4-BE49-F238E27FC236}">
                <a16:creationId xmlns:a16="http://schemas.microsoft.com/office/drawing/2014/main" id="{7DFD07D3-D6C7-4344-89DE-379800DAD400}"/>
              </a:ext>
            </a:extLst>
          </p:cNvPr>
          <p:cNvSpPr/>
          <p:nvPr/>
        </p:nvSpPr>
        <p:spPr>
          <a:xfrm>
            <a:off x="539356" y="2896559"/>
            <a:ext cx="8065292" cy="1125629"/>
          </a:xfrm>
          <a:prstGeom prst="roundRect">
            <a:avLst>
              <a:gd name="adj" fmla="val 50000"/>
            </a:avLst>
          </a:prstGeom>
          <a:solidFill>
            <a:schemeClr val="accent2"/>
          </a:solidFill>
          <a:ln>
            <a:noFill/>
          </a:ln>
          <a:effectLst>
            <a:outerShdw blurRad="50800" dist="381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8" name="i$liḋe-Rectangle 5">
            <a:extLst>
              <a:ext uri="{FF2B5EF4-FFF2-40B4-BE49-F238E27FC236}">
                <a16:creationId xmlns:a16="http://schemas.microsoft.com/office/drawing/2014/main" id="{501205C5-3654-4F65-9C5F-4BEE1D48EBEA}"/>
              </a:ext>
            </a:extLst>
          </p:cNvPr>
          <p:cNvSpPr/>
          <p:nvPr/>
        </p:nvSpPr>
        <p:spPr>
          <a:xfrm>
            <a:off x="847928" y="3214109"/>
            <a:ext cx="3687498" cy="411219"/>
          </a:xfrm>
          <a:prstGeom prst="rect">
            <a:avLst/>
          </a:prstGeom>
        </p:spPr>
        <p:txBody>
          <a:bodyPr wrap="square" lIns="0" tIns="0" rIns="0" bIns="0">
            <a:normAutofit fontScale="92500"/>
          </a:bodyPr>
          <a:lstStyle/>
          <a:p>
            <a:pPr lvl="0" algn="r" rtl="1">
              <a:lnSpc>
                <a:spcPct val="120000"/>
              </a:lnSpc>
            </a:pPr>
            <a:r>
              <a:rPr lang="fa-IR" altLang="zh-CN" sz="1100" dirty="0">
                <a:solidFill>
                  <a:srgbClr val="FFFFFF"/>
                </a:solidFill>
                <a:cs typeface="B Nazanin" panose="00000700000000000000" pitchFamily="2" charset="-78"/>
              </a:rPr>
              <a:t>این قسمت از محتوا به‌عنوان نمایشگر مکان‌چینی متن (فونت تم پیشنهادی) در صورت نیاز به تغییر، لطفاً آن را در منوی (</a:t>
            </a:r>
            <a:r>
              <a:rPr lang="en-US" altLang="zh-CN" sz="1100" dirty="0">
                <a:solidFill>
                  <a:srgbClr val="FFFFFF"/>
                </a:solidFill>
                <a:cs typeface="B Nazanin" panose="00000700000000000000" pitchFamily="2" charset="-78"/>
              </a:rPr>
              <a:t>Set Shape Format) </a:t>
            </a:r>
            <a:r>
              <a:rPr lang="fa-IR" altLang="zh-CN" sz="1100" dirty="0">
                <a:solidFill>
                  <a:srgbClr val="FFFFFF"/>
                </a:solidFill>
                <a:cs typeface="B Nazanin" panose="00000700000000000000" pitchFamily="2" charset="-78"/>
              </a:rPr>
              <a:t>تنظیم کنید (گزینه متن)</a:t>
            </a:r>
            <a:endParaRPr lang="zh-CN" altLang="en-US" sz="1100" dirty="0">
              <a:solidFill>
                <a:srgbClr val="FFFFFF"/>
              </a:solidFill>
              <a:cs typeface="B Nazanin" panose="00000700000000000000" pitchFamily="2" charset="-78"/>
            </a:endParaRPr>
          </a:p>
        </p:txBody>
      </p:sp>
      <p:sp>
        <p:nvSpPr>
          <p:cNvPr id="9" name="i$liḋe-Rectangle: Rounded Corners 6">
            <a:extLst>
              <a:ext uri="{FF2B5EF4-FFF2-40B4-BE49-F238E27FC236}">
                <a16:creationId xmlns:a16="http://schemas.microsoft.com/office/drawing/2014/main" id="{F4D46EBE-1612-46C0-B622-27B2EC0E859C}"/>
              </a:ext>
            </a:extLst>
          </p:cNvPr>
          <p:cNvSpPr/>
          <p:nvPr/>
        </p:nvSpPr>
        <p:spPr>
          <a:xfrm>
            <a:off x="1290982" y="2744210"/>
            <a:ext cx="1549105" cy="304699"/>
          </a:xfrm>
          <a:prstGeom prst="roundRect">
            <a:avLst>
              <a:gd name="adj" fmla="val 50000"/>
            </a:avLst>
          </a:prstGeom>
          <a:solidFill>
            <a:schemeClr val="accent2"/>
          </a:solidFill>
          <a:ln>
            <a:solidFill>
              <a:schemeClr val="bg1"/>
            </a:solidFill>
          </a:ln>
        </p:spPr>
        <p:txBody>
          <a:bodyPr wrap="none" lIns="72000" tIns="0" rIns="72000" bIns="0" anchor="ctr" anchorCtr="0">
            <a:normAutofit fontScale="85000" lnSpcReduction="10000"/>
          </a:bodyPr>
          <a:lstStyle/>
          <a:p>
            <a:pPr lvl="0" algn="ctr" rtl="1"/>
            <a:r>
              <a:rPr lang="fa-IR" altLang="zh-CN" b="1" dirty="0">
                <a:solidFill>
                  <a:srgbClr val="FFFFFF"/>
                </a:solidFill>
                <a:cs typeface="B Nazanin" panose="00000700000000000000" pitchFamily="2" charset="-78"/>
              </a:rPr>
              <a:t>از پیش تنظیم متن عنوان</a:t>
            </a:r>
            <a:endParaRPr lang="zh-CN" altLang="en-US" b="1" dirty="0">
              <a:solidFill>
                <a:srgbClr val="FFFFFF"/>
              </a:solidFill>
              <a:cs typeface="B Nazanin" panose="00000700000000000000" pitchFamily="2" charset="-78"/>
            </a:endParaRPr>
          </a:p>
        </p:txBody>
      </p:sp>
      <p:sp>
        <p:nvSpPr>
          <p:cNvPr id="10" name="i$liḋe-Oval 9">
            <a:extLst>
              <a:ext uri="{FF2B5EF4-FFF2-40B4-BE49-F238E27FC236}">
                <a16:creationId xmlns:a16="http://schemas.microsoft.com/office/drawing/2014/main" id="{715B381D-3E02-4873-A204-B262C7B3FCA2}"/>
              </a:ext>
            </a:extLst>
          </p:cNvPr>
          <p:cNvSpPr/>
          <p:nvPr/>
        </p:nvSpPr>
        <p:spPr>
          <a:xfrm>
            <a:off x="4556977" y="1171875"/>
            <a:ext cx="3154680" cy="3154053"/>
          </a:xfrm>
          <a:prstGeom prst="ellipse">
            <a:avLst/>
          </a:prstGeom>
          <a:blipFill dpi="0" rotWithShape="1">
            <a:blip r:embed="rId3">
              <a:extLs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Tree>
    <p:extLst>
      <p:ext uri="{BB962C8B-B14F-4D97-AF65-F5344CB8AC3E}">
        <p14:creationId xmlns:p14="http://schemas.microsoft.com/office/powerpoint/2010/main" val="28490820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4"/>
          <p:cNvGrpSpPr/>
          <p:nvPr/>
        </p:nvGrpSpPr>
        <p:grpSpPr>
          <a:xfrm>
            <a:off x="3070564" y="924567"/>
            <a:ext cx="2750753" cy="772288"/>
            <a:chOff x="4094085" y="1232756"/>
            <a:chExt cx="3667671" cy="1029717"/>
          </a:xfrm>
        </p:grpSpPr>
        <p:sp>
          <p:nvSpPr>
            <p:cNvPr id="13" name="TextBox 22"/>
            <p:cNvSpPr txBox="1"/>
            <p:nvPr/>
          </p:nvSpPr>
          <p:spPr>
            <a:xfrm>
              <a:off x="4094085" y="1232756"/>
              <a:ext cx="3667671" cy="246221"/>
            </a:xfrm>
            <a:prstGeom prst="rect">
              <a:avLst/>
            </a:prstGeom>
            <a:noFill/>
          </p:spPr>
          <p:txBody>
            <a:bodyPr wrap="none" lIns="0" tIns="0" rIns="0" bIns="0">
              <a:normAutofit fontScale="85000" lnSpcReduction="20000"/>
            </a:bodyPr>
            <a:lstStyle/>
            <a:p>
              <a:pPr algn="r" rtl="1"/>
              <a:r>
                <a:rPr lang="fa-IR" altLang="zh-CN" sz="1600" b="1" dirty="0">
                  <a:solidFill>
                    <a:schemeClr val="accent2"/>
                  </a:solidFill>
                  <a:cs typeface="B Nazanin" panose="00000700000000000000" pitchFamily="2" charset="-78"/>
                </a:rPr>
                <a:t>از پیش تنظیم متن عنوان</a:t>
              </a:r>
              <a:endParaRPr lang="zh-CN" altLang="en-US" sz="1600" b="1" dirty="0">
                <a:solidFill>
                  <a:schemeClr val="accent2"/>
                </a:solidFill>
                <a:cs typeface="B Nazanin" panose="00000700000000000000" pitchFamily="2" charset="-78"/>
              </a:endParaRPr>
            </a:p>
          </p:txBody>
        </p:sp>
        <p:sp>
          <p:nvSpPr>
            <p:cNvPr id="14" name="Rectangle 23"/>
            <p:cNvSpPr/>
            <p:nvPr/>
          </p:nvSpPr>
          <p:spPr>
            <a:xfrm>
              <a:off x="4094085" y="1478976"/>
              <a:ext cx="3667671" cy="783497"/>
            </a:xfrm>
            <a:prstGeom prst="rect">
              <a:avLst/>
            </a:prstGeom>
          </p:spPr>
          <p:txBody>
            <a:bodyPr wrap="square" lIns="0" tIns="0" rIns="0" bIns="0" anchor="t" anchorCtr="0">
              <a:normAutofit lnSpcReduction="10000"/>
            </a:bodyPr>
            <a:lstStyle/>
            <a:p>
              <a:pPr algn="r" rtl="1">
                <a:lnSpc>
                  <a:spcPct val="120000"/>
                </a:lnSpc>
              </a:pPr>
              <a:r>
                <a:rPr lang="fa-IR" altLang="zh-CN" sz="1100" dirty="0">
                  <a:cs typeface="B Nazanin" panose="00000700000000000000" pitchFamily="2" charset="-78"/>
                </a:rPr>
                <a:t>این قسمت از محتوا به‌عنوان نمایشگر مکان‌چینی متن (فونت تم پیشنهادی) در صورت نیاز به تغییر، لطفاً آن را در منوی (</a:t>
              </a:r>
              <a:r>
                <a:rPr lang="en-US" altLang="zh-CN" sz="1100" dirty="0">
                  <a:cs typeface="B Nazanin" panose="00000700000000000000" pitchFamily="2" charset="-78"/>
                </a:rPr>
                <a:t>Set Shape Format) </a:t>
              </a:r>
              <a:r>
                <a:rPr lang="fa-IR" altLang="zh-CN" sz="1100" dirty="0">
                  <a:cs typeface="B Nazanin" panose="00000700000000000000" pitchFamily="2" charset="-78"/>
                </a:rPr>
                <a:t>تنظیم کنید (گزینه متن)</a:t>
              </a:r>
              <a:endParaRPr lang="zh-CN" altLang="en-US" sz="1100" dirty="0">
                <a:cs typeface="B Nazanin" panose="00000700000000000000" pitchFamily="2" charset="-78"/>
              </a:endParaRPr>
            </a:p>
          </p:txBody>
        </p:sp>
      </p:grpSp>
      <p:grpSp>
        <p:nvGrpSpPr>
          <p:cNvPr id="6" name="Group 25"/>
          <p:cNvGrpSpPr/>
          <p:nvPr/>
        </p:nvGrpSpPr>
        <p:grpSpPr>
          <a:xfrm>
            <a:off x="5060207" y="2305636"/>
            <a:ext cx="2750753" cy="772288"/>
            <a:chOff x="4094085" y="1232756"/>
            <a:chExt cx="3667671" cy="1029717"/>
          </a:xfrm>
        </p:grpSpPr>
        <p:sp>
          <p:nvSpPr>
            <p:cNvPr id="11" name="TextBox 26"/>
            <p:cNvSpPr txBox="1"/>
            <p:nvPr/>
          </p:nvSpPr>
          <p:spPr>
            <a:xfrm>
              <a:off x="4094085" y="1232756"/>
              <a:ext cx="3667671" cy="246221"/>
            </a:xfrm>
            <a:prstGeom prst="rect">
              <a:avLst/>
            </a:prstGeom>
            <a:noFill/>
          </p:spPr>
          <p:txBody>
            <a:bodyPr wrap="none" lIns="0" tIns="0" rIns="0" bIns="0">
              <a:normAutofit fontScale="85000" lnSpcReduction="20000"/>
            </a:bodyPr>
            <a:lstStyle/>
            <a:p>
              <a:pPr algn="r" rtl="1"/>
              <a:r>
                <a:rPr lang="fa-IR" altLang="zh-CN" sz="1600" b="1" dirty="0">
                  <a:solidFill>
                    <a:schemeClr val="accent4">
                      <a:lumMod val="100000"/>
                    </a:schemeClr>
                  </a:solidFill>
                  <a:cs typeface="B Nazanin" panose="00000700000000000000" pitchFamily="2" charset="-78"/>
                </a:rPr>
                <a:t>از پیش تنظیم متن عنوان</a:t>
              </a:r>
              <a:endParaRPr lang="zh-CN" altLang="en-US" sz="1600" b="1" dirty="0">
                <a:solidFill>
                  <a:schemeClr val="accent4">
                    <a:lumMod val="100000"/>
                  </a:schemeClr>
                </a:solidFill>
                <a:cs typeface="B Nazanin" panose="00000700000000000000" pitchFamily="2" charset="-78"/>
              </a:endParaRPr>
            </a:p>
          </p:txBody>
        </p:sp>
        <p:sp>
          <p:nvSpPr>
            <p:cNvPr id="12" name="Rectangle 27"/>
            <p:cNvSpPr/>
            <p:nvPr/>
          </p:nvSpPr>
          <p:spPr>
            <a:xfrm>
              <a:off x="4094085" y="1478976"/>
              <a:ext cx="3667671" cy="783497"/>
            </a:xfrm>
            <a:prstGeom prst="rect">
              <a:avLst/>
            </a:prstGeom>
          </p:spPr>
          <p:txBody>
            <a:bodyPr wrap="square" lIns="0" tIns="0" rIns="0" bIns="0" anchor="t" anchorCtr="0">
              <a:normAutofit lnSpcReduction="10000"/>
            </a:bodyPr>
            <a:lstStyle/>
            <a:p>
              <a:pPr algn="r" rtl="1">
                <a:lnSpc>
                  <a:spcPct val="120000"/>
                </a:lnSpc>
              </a:pPr>
              <a:r>
                <a:rPr lang="fa-IR" altLang="zh-CN" sz="1100" dirty="0">
                  <a:cs typeface="B Nazanin" panose="00000700000000000000" pitchFamily="2" charset="-78"/>
                </a:rPr>
                <a:t>این قسمت از محتوا به‌عنوان نمایشگر مکان‌چینی متن (فونت تم پیشنهادی) در صورت نیاز به تغییر، لطفاً آن را در منوی (</a:t>
              </a:r>
              <a:r>
                <a:rPr lang="en-US" altLang="zh-CN" sz="1100" dirty="0">
                  <a:cs typeface="B Nazanin" panose="00000700000000000000" pitchFamily="2" charset="-78"/>
                </a:rPr>
                <a:t>Set Shape Format) </a:t>
              </a:r>
              <a:r>
                <a:rPr lang="fa-IR" altLang="zh-CN" sz="1100" dirty="0">
                  <a:cs typeface="B Nazanin" panose="00000700000000000000" pitchFamily="2" charset="-78"/>
                </a:rPr>
                <a:t>تنظیم کنید (گزینه متن)</a:t>
              </a:r>
              <a:endParaRPr lang="zh-CN" altLang="en-US" sz="1100" dirty="0">
                <a:cs typeface="B Nazanin" panose="00000700000000000000" pitchFamily="2" charset="-78"/>
              </a:endParaRPr>
            </a:p>
          </p:txBody>
        </p:sp>
      </p:grpSp>
      <p:grpSp>
        <p:nvGrpSpPr>
          <p:cNvPr id="7" name="Group 28"/>
          <p:cNvGrpSpPr/>
          <p:nvPr/>
        </p:nvGrpSpPr>
        <p:grpSpPr>
          <a:xfrm>
            <a:off x="3414424" y="3797022"/>
            <a:ext cx="2750753" cy="772288"/>
            <a:chOff x="4094085" y="1232756"/>
            <a:chExt cx="3667671" cy="1029717"/>
          </a:xfrm>
        </p:grpSpPr>
        <p:sp>
          <p:nvSpPr>
            <p:cNvPr id="9" name="TextBox 29"/>
            <p:cNvSpPr txBox="1"/>
            <p:nvPr/>
          </p:nvSpPr>
          <p:spPr>
            <a:xfrm>
              <a:off x="4094085" y="1232756"/>
              <a:ext cx="3667671" cy="246221"/>
            </a:xfrm>
            <a:prstGeom prst="rect">
              <a:avLst/>
            </a:prstGeom>
            <a:noFill/>
          </p:spPr>
          <p:txBody>
            <a:bodyPr wrap="none" lIns="0" tIns="0" rIns="0" bIns="0">
              <a:normAutofit fontScale="85000" lnSpcReduction="20000"/>
            </a:bodyPr>
            <a:lstStyle/>
            <a:p>
              <a:pPr algn="r" rtl="1"/>
              <a:r>
                <a:rPr lang="fa-IR" altLang="zh-CN" sz="1600" b="1" dirty="0">
                  <a:solidFill>
                    <a:schemeClr val="accent3">
                      <a:lumMod val="100000"/>
                    </a:schemeClr>
                  </a:solidFill>
                  <a:cs typeface="B Nazanin" panose="00000700000000000000" pitchFamily="2" charset="-78"/>
                </a:rPr>
                <a:t>از پیش تنظیم متن عنوان</a:t>
              </a:r>
              <a:endParaRPr lang="zh-CN" altLang="en-US" sz="1600" b="1" dirty="0">
                <a:solidFill>
                  <a:schemeClr val="accent3">
                    <a:lumMod val="100000"/>
                  </a:schemeClr>
                </a:solidFill>
                <a:cs typeface="B Nazanin" panose="00000700000000000000" pitchFamily="2" charset="-78"/>
              </a:endParaRPr>
            </a:p>
          </p:txBody>
        </p:sp>
        <p:sp>
          <p:nvSpPr>
            <p:cNvPr id="10" name="Rectangle 30"/>
            <p:cNvSpPr/>
            <p:nvPr/>
          </p:nvSpPr>
          <p:spPr>
            <a:xfrm>
              <a:off x="4094085" y="1478976"/>
              <a:ext cx="3667671" cy="783497"/>
            </a:xfrm>
            <a:prstGeom prst="rect">
              <a:avLst/>
            </a:prstGeom>
          </p:spPr>
          <p:txBody>
            <a:bodyPr wrap="square" lIns="0" tIns="0" rIns="0" bIns="0" anchor="t" anchorCtr="0">
              <a:normAutofit lnSpcReduction="10000"/>
            </a:bodyPr>
            <a:lstStyle/>
            <a:p>
              <a:pPr algn="r" rtl="1">
                <a:lnSpc>
                  <a:spcPct val="120000"/>
                </a:lnSpc>
              </a:pPr>
              <a:r>
                <a:rPr lang="fa-IR" altLang="zh-CN" sz="1100" dirty="0">
                  <a:cs typeface="B Nazanin" panose="00000700000000000000" pitchFamily="2" charset="-78"/>
                </a:rPr>
                <a:t>این قسمت از محتوا به‌عنوان نمایشگر مکان‌چینی متن (فونت تم پیشنهادی) در صورت نیاز به تغییر، لطفاً آن را در منوی (</a:t>
              </a:r>
              <a:r>
                <a:rPr lang="en-US" altLang="zh-CN" sz="1100" dirty="0">
                  <a:cs typeface="B Nazanin" panose="00000700000000000000" pitchFamily="2" charset="-78"/>
                </a:rPr>
                <a:t>Set Shape Format) </a:t>
              </a:r>
              <a:r>
                <a:rPr lang="fa-IR" altLang="zh-CN" sz="1100" dirty="0">
                  <a:cs typeface="B Nazanin" panose="00000700000000000000" pitchFamily="2" charset="-78"/>
                </a:rPr>
                <a:t>تنظیم کنید (گزینه متن)</a:t>
              </a:r>
              <a:endParaRPr lang="zh-CN" altLang="en-US" sz="1100" dirty="0">
                <a:cs typeface="B Nazanin" panose="00000700000000000000" pitchFamily="2" charset="-78"/>
              </a:endParaRPr>
            </a:p>
          </p:txBody>
        </p:sp>
      </p:grpSp>
      <p:sp>
        <p:nvSpPr>
          <p:cNvPr id="15" name="Freeform: Shape 4"/>
          <p:cNvSpPr/>
          <p:nvPr/>
        </p:nvSpPr>
        <p:spPr>
          <a:xfrm>
            <a:off x="2257087" y="1819386"/>
            <a:ext cx="2604892" cy="1755000"/>
          </a:xfrm>
          <a:custGeom>
            <a:avLst/>
            <a:gdLst>
              <a:gd name="connsiteX0" fmla="*/ 1170000 w 3473189"/>
              <a:gd name="connsiteY0" fmla="*/ 0 h 2340000"/>
              <a:gd name="connsiteX1" fmla="*/ 2316230 w 3473189"/>
              <a:gd name="connsiteY1" fmla="*/ 934204 h 2340000"/>
              <a:gd name="connsiteX2" fmla="*/ 2322677 w 3473189"/>
              <a:gd name="connsiteY2" fmla="*/ 976446 h 2340000"/>
              <a:gd name="connsiteX3" fmla="*/ 2762234 w 3473189"/>
              <a:gd name="connsiteY3" fmla="*/ 976446 h 2340000"/>
              <a:gd name="connsiteX4" fmla="*/ 2762234 w 3473189"/>
              <a:gd name="connsiteY4" fmla="*/ 782892 h 2340000"/>
              <a:gd name="connsiteX5" fmla="*/ 3473189 w 3473189"/>
              <a:gd name="connsiteY5" fmla="*/ 1170000 h 2340000"/>
              <a:gd name="connsiteX6" fmla="*/ 2762234 w 3473189"/>
              <a:gd name="connsiteY6" fmla="*/ 1557108 h 2340000"/>
              <a:gd name="connsiteX7" fmla="*/ 2762234 w 3473189"/>
              <a:gd name="connsiteY7" fmla="*/ 1363554 h 2340000"/>
              <a:gd name="connsiteX8" fmla="*/ 2322677 w 3473189"/>
              <a:gd name="connsiteY8" fmla="*/ 1363554 h 2340000"/>
              <a:gd name="connsiteX9" fmla="*/ 2316230 w 3473189"/>
              <a:gd name="connsiteY9" fmla="*/ 1405796 h 2340000"/>
              <a:gd name="connsiteX10" fmla="*/ 1170000 w 3473189"/>
              <a:gd name="connsiteY10" fmla="*/ 2340000 h 2340000"/>
              <a:gd name="connsiteX11" fmla="*/ 0 w 3473189"/>
              <a:gd name="connsiteY11" fmla="*/ 1170000 h 2340000"/>
              <a:gd name="connsiteX12" fmla="*/ 1170000 w 3473189"/>
              <a:gd name="connsiteY12" fmla="*/ 0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3189" h="2340000">
                <a:moveTo>
                  <a:pt x="1170000" y="0"/>
                </a:moveTo>
                <a:cubicBezTo>
                  <a:pt x="1735401" y="0"/>
                  <a:pt x="2207132" y="401055"/>
                  <a:pt x="2316230" y="934204"/>
                </a:cubicBezTo>
                <a:lnTo>
                  <a:pt x="2322677" y="976446"/>
                </a:lnTo>
                <a:lnTo>
                  <a:pt x="2762234" y="976446"/>
                </a:lnTo>
                <a:lnTo>
                  <a:pt x="2762234" y="782892"/>
                </a:lnTo>
                <a:lnTo>
                  <a:pt x="3473189" y="1170000"/>
                </a:lnTo>
                <a:lnTo>
                  <a:pt x="2762234" y="1557108"/>
                </a:lnTo>
                <a:lnTo>
                  <a:pt x="2762234" y="1363554"/>
                </a:lnTo>
                <a:lnTo>
                  <a:pt x="2322677" y="1363554"/>
                </a:lnTo>
                <a:lnTo>
                  <a:pt x="2316230" y="1405796"/>
                </a:lnTo>
                <a:cubicBezTo>
                  <a:pt x="2207132" y="1938945"/>
                  <a:pt x="1735401" y="2340000"/>
                  <a:pt x="1170000" y="2340000"/>
                </a:cubicBezTo>
                <a:cubicBezTo>
                  <a:pt x="523827" y="2340000"/>
                  <a:pt x="0" y="1816173"/>
                  <a:pt x="0" y="1170000"/>
                </a:cubicBezTo>
                <a:cubicBezTo>
                  <a:pt x="0" y="523827"/>
                  <a:pt x="523827" y="0"/>
                  <a:pt x="1170000" y="0"/>
                </a:cubicBez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6" name="Freeform: Shape 5"/>
          <p:cNvSpPr/>
          <p:nvPr/>
        </p:nvSpPr>
        <p:spPr>
          <a:xfrm rot="5400000">
            <a:off x="1624857" y="2239226"/>
            <a:ext cx="2604892" cy="1755000"/>
          </a:xfrm>
          <a:custGeom>
            <a:avLst/>
            <a:gdLst>
              <a:gd name="connsiteX0" fmla="*/ 1170000 w 3473189"/>
              <a:gd name="connsiteY0" fmla="*/ 0 h 2340000"/>
              <a:gd name="connsiteX1" fmla="*/ 2316230 w 3473189"/>
              <a:gd name="connsiteY1" fmla="*/ 934204 h 2340000"/>
              <a:gd name="connsiteX2" fmla="*/ 2322677 w 3473189"/>
              <a:gd name="connsiteY2" fmla="*/ 976446 h 2340000"/>
              <a:gd name="connsiteX3" fmla="*/ 2762234 w 3473189"/>
              <a:gd name="connsiteY3" fmla="*/ 976446 h 2340000"/>
              <a:gd name="connsiteX4" fmla="*/ 2762234 w 3473189"/>
              <a:gd name="connsiteY4" fmla="*/ 782892 h 2340000"/>
              <a:gd name="connsiteX5" fmla="*/ 3473189 w 3473189"/>
              <a:gd name="connsiteY5" fmla="*/ 1170000 h 2340000"/>
              <a:gd name="connsiteX6" fmla="*/ 2762234 w 3473189"/>
              <a:gd name="connsiteY6" fmla="*/ 1557108 h 2340000"/>
              <a:gd name="connsiteX7" fmla="*/ 2762234 w 3473189"/>
              <a:gd name="connsiteY7" fmla="*/ 1363554 h 2340000"/>
              <a:gd name="connsiteX8" fmla="*/ 2322677 w 3473189"/>
              <a:gd name="connsiteY8" fmla="*/ 1363554 h 2340000"/>
              <a:gd name="connsiteX9" fmla="*/ 2316230 w 3473189"/>
              <a:gd name="connsiteY9" fmla="*/ 1405796 h 2340000"/>
              <a:gd name="connsiteX10" fmla="*/ 1170000 w 3473189"/>
              <a:gd name="connsiteY10" fmla="*/ 2340000 h 2340000"/>
              <a:gd name="connsiteX11" fmla="*/ 0 w 3473189"/>
              <a:gd name="connsiteY11" fmla="*/ 1170000 h 2340000"/>
              <a:gd name="connsiteX12" fmla="*/ 1170000 w 3473189"/>
              <a:gd name="connsiteY12" fmla="*/ 0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3189" h="2340000">
                <a:moveTo>
                  <a:pt x="1170000" y="0"/>
                </a:moveTo>
                <a:cubicBezTo>
                  <a:pt x="1735401" y="0"/>
                  <a:pt x="2207132" y="401055"/>
                  <a:pt x="2316230" y="934204"/>
                </a:cubicBezTo>
                <a:lnTo>
                  <a:pt x="2322677" y="976446"/>
                </a:lnTo>
                <a:lnTo>
                  <a:pt x="2762234" y="976446"/>
                </a:lnTo>
                <a:lnTo>
                  <a:pt x="2762234" y="782892"/>
                </a:lnTo>
                <a:lnTo>
                  <a:pt x="3473189" y="1170000"/>
                </a:lnTo>
                <a:lnTo>
                  <a:pt x="2762234" y="1557108"/>
                </a:lnTo>
                <a:lnTo>
                  <a:pt x="2762234" y="1363554"/>
                </a:lnTo>
                <a:lnTo>
                  <a:pt x="2322677" y="1363554"/>
                </a:lnTo>
                <a:lnTo>
                  <a:pt x="2316230" y="1405796"/>
                </a:lnTo>
                <a:cubicBezTo>
                  <a:pt x="2207132" y="1938945"/>
                  <a:pt x="1735401" y="2340000"/>
                  <a:pt x="1170000" y="2340000"/>
                </a:cubicBezTo>
                <a:cubicBezTo>
                  <a:pt x="523827" y="2340000"/>
                  <a:pt x="0" y="1816173"/>
                  <a:pt x="0" y="1170000"/>
                </a:cubicBezTo>
                <a:cubicBezTo>
                  <a:pt x="0" y="523827"/>
                  <a:pt x="523827" y="0"/>
                  <a:pt x="1170000" y="0"/>
                </a:cubicBezTo>
                <a:close/>
              </a:path>
            </a:pathLst>
          </a:cu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7" name="Freeform: Shape 6"/>
          <p:cNvSpPr/>
          <p:nvPr/>
        </p:nvSpPr>
        <p:spPr>
          <a:xfrm rot="16200000">
            <a:off x="1357817" y="1394439"/>
            <a:ext cx="2604892" cy="1755000"/>
          </a:xfrm>
          <a:custGeom>
            <a:avLst/>
            <a:gdLst>
              <a:gd name="connsiteX0" fmla="*/ 1170000 w 3473189"/>
              <a:gd name="connsiteY0" fmla="*/ 0 h 2340000"/>
              <a:gd name="connsiteX1" fmla="*/ 2316230 w 3473189"/>
              <a:gd name="connsiteY1" fmla="*/ 934204 h 2340000"/>
              <a:gd name="connsiteX2" fmla="*/ 2322677 w 3473189"/>
              <a:gd name="connsiteY2" fmla="*/ 976446 h 2340000"/>
              <a:gd name="connsiteX3" fmla="*/ 2762234 w 3473189"/>
              <a:gd name="connsiteY3" fmla="*/ 976446 h 2340000"/>
              <a:gd name="connsiteX4" fmla="*/ 2762234 w 3473189"/>
              <a:gd name="connsiteY4" fmla="*/ 782892 h 2340000"/>
              <a:gd name="connsiteX5" fmla="*/ 3473189 w 3473189"/>
              <a:gd name="connsiteY5" fmla="*/ 1170000 h 2340000"/>
              <a:gd name="connsiteX6" fmla="*/ 2762234 w 3473189"/>
              <a:gd name="connsiteY6" fmla="*/ 1557108 h 2340000"/>
              <a:gd name="connsiteX7" fmla="*/ 2762234 w 3473189"/>
              <a:gd name="connsiteY7" fmla="*/ 1363554 h 2340000"/>
              <a:gd name="connsiteX8" fmla="*/ 2322677 w 3473189"/>
              <a:gd name="connsiteY8" fmla="*/ 1363554 h 2340000"/>
              <a:gd name="connsiteX9" fmla="*/ 2316230 w 3473189"/>
              <a:gd name="connsiteY9" fmla="*/ 1405796 h 2340000"/>
              <a:gd name="connsiteX10" fmla="*/ 1170000 w 3473189"/>
              <a:gd name="connsiteY10" fmla="*/ 2340000 h 2340000"/>
              <a:gd name="connsiteX11" fmla="*/ 0 w 3473189"/>
              <a:gd name="connsiteY11" fmla="*/ 1170000 h 2340000"/>
              <a:gd name="connsiteX12" fmla="*/ 1170000 w 3473189"/>
              <a:gd name="connsiteY12" fmla="*/ 0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3189" h="2340000">
                <a:moveTo>
                  <a:pt x="1170000" y="0"/>
                </a:moveTo>
                <a:cubicBezTo>
                  <a:pt x="1735401" y="0"/>
                  <a:pt x="2207132" y="401055"/>
                  <a:pt x="2316230" y="934204"/>
                </a:cubicBezTo>
                <a:lnTo>
                  <a:pt x="2322677" y="976446"/>
                </a:lnTo>
                <a:lnTo>
                  <a:pt x="2762234" y="976446"/>
                </a:lnTo>
                <a:lnTo>
                  <a:pt x="2762234" y="782892"/>
                </a:lnTo>
                <a:lnTo>
                  <a:pt x="3473189" y="1170000"/>
                </a:lnTo>
                <a:lnTo>
                  <a:pt x="2762234" y="1557108"/>
                </a:lnTo>
                <a:lnTo>
                  <a:pt x="2762234" y="1363554"/>
                </a:lnTo>
                <a:lnTo>
                  <a:pt x="2322677" y="1363554"/>
                </a:lnTo>
                <a:lnTo>
                  <a:pt x="2316230" y="1405796"/>
                </a:lnTo>
                <a:cubicBezTo>
                  <a:pt x="2207132" y="1938945"/>
                  <a:pt x="1735401" y="2340000"/>
                  <a:pt x="1170000" y="2340000"/>
                </a:cubicBezTo>
                <a:cubicBezTo>
                  <a:pt x="523827" y="2340000"/>
                  <a:pt x="0" y="1816173"/>
                  <a:pt x="0" y="1170000"/>
                </a:cubicBezTo>
                <a:cubicBezTo>
                  <a:pt x="0" y="523827"/>
                  <a:pt x="523827" y="0"/>
                  <a:pt x="117000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8" name="Oval 7"/>
          <p:cNvSpPr>
            <a:spLocks noChangeAspect="1"/>
          </p:cNvSpPr>
          <p:nvPr/>
        </p:nvSpPr>
        <p:spPr>
          <a:xfrm>
            <a:off x="1515723" y="1814280"/>
            <a:ext cx="1755000" cy="1755000"/>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grpSp>
        <p:nvGrpSpPr>
          <p:cNvPr id="19" name="Group 8"/>
          <p:cNvGrpSpPr>
            <a:grpSpLocks noChangeAspect="1"/>
          </p:cNvGrpSpPr>
          <p:nvPr/>
        </p:nvGrpSpPr>
        <p:grpSpPr>
          <a:xfrm>
            <a:off x="2128348" y="2124618"/>
            <a:ext cx="526329" cy="266582"/>
            <a:chOff x="4325938" y="280988"/>
            <a:chExt cx="488950" cy="247650"/>
          </a:xfrm>
          <a:solidFill>
            <a:schemeClr val="bg1"/>
          </a:solidFill>
        </p:grpSpPr>
        <p:sp>
          <p:nvSpPr>
            <p:cNvPr id="21" name="Freeform: Shape 12"/>
            <p:cNvSpPr/>
            <p:nvPr/>
          </p:nvSpPr>
          <p:spPr bwMode="auto">
            <a:xfrm>
              <a:off x="4325938" y="458788"/>
              <a:ext cx="69850" cy="69850"/>
            </a:xfrm>
            <a:custGeom>
              <a:avLst/>
              <a:gdLst>
                <a:gd name="T0" fmla="*/ 44 w 44"/>
                <a:gd name="T1" fmla="*/ 22 h 44"/>
                <a:gd name="T2" fmla="*/ 44 w 44"/>
                <a:gd name="T3" fmla="*/ 22 h 44"/>
                <a:gd name="T4" fmla="*/ 42 w 44"/>
                <a:gd name="T5" fmla="*/ 30 h 44"/>
                <a:gd name="T6" fmla="*/ 36 w 44"/>
                <a:gd name="T7" fmla="*/ 36 h 44"/>
                <a:gd name="T8" fmla="*/ 30 w 44"/>
                <a:gd name="T9" fmla="*/ 42 h 44"/>
                <a:gd name="T10" fmla="*/ 22 w 44"/>
                <a:gd name="T11" fmla="*/ 44 h 44"/>
                <a:gd name="T12" fmla="*/ 22 w 44"/>
                <a:gd name="T13" fmla="*/ 44 h 44"/>
                <a:gd name="T14" fmla="*/ 14 w 44"/>
                <a:gd name="T15" fmla="*/ 42 h 44"/>
                <a:gd name="T16" fmla="*/ 6 w 44"/>
                <a:gd name="T17" fmla="*/ 36 h 44"/>
                <a:gd name="T18" fmla="*/ 2 w 44"/>
                <a:gd name="T19" fmla="*/ 30 h 44"/>
                <a:gd name="T20" fmla="*/ 0 w 44"/>
                <a:gd name="T21" fmla="*/ 22 h 44"/>
                <a:gd name="T22" fmla="*/ 0 w 44"/>
                <a:gd name="T23" fmla="*/ 22 h 44"/>
                <a:gd name="T24" fmla="*/ 2 w 44"/>
                <a:gd name="T25" fmla="*/ 14 h 44"/>
                <a:gd name="T26" fmla="*/ 6 w 44"/>
                <a:gd name="T27" fmla="*/ 6 h 44"/>
                <a:gd name="T28" fmla="*/ 14 w 44"/>
                <a:gd name="T29" fmla="*/ 2 h 44"/>
                <a:gd name="T30" fmla="*/ 22 w 44"/>
                <a:gd name="T31" fmla="*/ 0 h 44"/>
                <a:gd name="T32" fmla="*/ 22 w 44"/>
                <a:gd name="T33" fmla="*/ 0 h 44"/>
                <a:gd name="T34" fmla="*/ 30 w 44"/>
                <a:gd name="T35" fmla="*/ 2 h 44"/>
                <a:gd name="T36" fmla="*/ 36 w 44"/>
                <a:gd name="T37" fmla="*/ 6 h 44"/>
                <a:gd name="T38" fmla="*/ 42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2" y="30"/>
                  </a:lnTo>
                  <a:lnTo>
                    <a:pt x="36" y="36"/>
                  </a:lnTo>
                  <a:lnTo>
                    <a:pt x="30" y="42"/>
                  </a:lnTo>
                  <a:lnTo>
                    <a:pt x="22" y="44"/>
                  </a:lnTo>
                  <a:lnTo>
                    <a:pt x="22" y="44"/>
                  </a:lnTo>
                  <a:lnTo>
                    <a:pt x="14" y="42"/>
                  </a:lnTo>
                  <a:lnTo>
                    <a:pt x="6" y="36"/>
                  </a:lnTo>
                  <a:lnTo>
                    <a:pt x="2" y="30"/>
                  </a:lnTo>
                  <a:lnTo>
                    <a:pt x="0" y="22"/>
                  </a:lnTo>
                  <a:lnTo>
                    <a:pt x="0" y="22"/>
                  </a:lnTo>
                  <a:lnTo>
                    <a:pt x="2" y="14"/>
                  </a:lnTo>
                  <a:lnTo>
                    <a:pt x="6" y="6"/>
                  </a:lnTo>
                  <a:lnTo>
                    <a:pt x="14" y="2"/>
                  </a:lnTo>
                  <a:lnTo>
                    <a:pt x="22" y="0"/>
                  </a:lnTo>
                  <a:lnTo>
                    <a:pt x="22" y="0"/>
                  </a:lnTo>
                  <a:lnTo>
                    <a:pt x="30" y="2"/>
                  </a:lnTo>
                  <a:lnTo>
                    <a:pt x="36" y="6"/>
                  </a:lnTo>
                  <a:lnTo>
                    <a:pt x="42" y="14"/>
                  </a:lnTo>
                  <a:lnTo>
                    <a:pt x="44" y="22"/>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2" name="Freeform: Shape 13"/>
            <p:cNvSpPr/>
            <p:nvPr/>
          </p:nvSpPr>
          <p:spPr bwMode="auto">
            <a:xfrm>
              <a:off x="4414838" y="401638"/>
              <a:ext cx="66675" cy="66675"/>
            </a:xfrm>
            <a:custGeom>
              <a:avLst/>
              <a:gdLst>
                <a:gd name="T0" fmla="*/ 42 w 42"/>
                <a:gd name="T1" fmla="*/ 20 h 42"/>
                <a:gd name="T2" fmla="*/ 42 w 42"/>
                <a:gd name="T3" fmla="*/ 20 h 42"/>
                <a:gd name="T4" fmla="*/ 42 w 42"/>
                <a:gd name="T5" fmla="*/ 30 h 42"/>
                <a:gd name="T6" fmla="*/ 36 w 42"/>
                <a:gd name="T7" fmla="*/ 36 h 42"/>
                <a:gd name="T8" fmla="*/ 30 w 42"/>
                <a:gd name="T9" fmla="*/ 40 h 42"/>
                <a:gd name="T10" fmla="*/ 22 w 42"/>
                <a:gd name="T11" fmla="*/ 42 h 42"/>
                <a:gd name="T12" fmla="*/ 22 w 42"/>
                <a:gd name="T13" fmla="*/ 42 h 42"/>
                <a:gd name="T14" fmla="*/ 12 w 42"/>
                <a:gd name="T15" fmla="*/ 40 h 42"/>
                <a:gd name="T16" fmla="*/ 6 w 42"/>
                <a:gd name="T17" fmla="*/ 36 h 42"/>
                <a:gd name="T18" fmla="*/ 2 w 42"/>
                <a:gd name="T19" fmla="*/ 30 h 42"/>
                <a:gd name="T20" fmla="*/ 0 w 42"/>
                <a:gd name="T21" fmla="*/ 20 h 42"/>
                <a:gd name="T22" fmla="*/ 0 w 42"/>
                <a:gd name="T23" fmla="*/ 20 h 42"/>
                <a:gd name="T24" fmla="*/ 2 w 42"/>
                <a:gd name="T25" fmla="*/ 12 h 42"/>
                <a:gd name="T26" fmla="*/ 6 w 42"/>
                <a:gd name="T27" fmla="*/ 6 h 42"/>
                <a:gd name="T28" fmla="*/ 12 w 42"/>
                <a:gd name="T29" fmla="*/ 0 h 42"/>
                <a:gd name="T30" fmla="*/ 22 w 42"/>
                <a:gd name="T31" fmla="*/ 0 h 42"/>
                <a:gd name="T32" fmla="*/ 22 w 42"/>
                <a:gd name="T33" fmla="*/ 0 h 42"/>
                <a:gd name="T34" fmla="*/ 30 w 42"/>
                <a:gd name="T35" fmla="*/ 0 h 42"/>
                <a:gd name="T36" fmla="*/ 36 w 42"/>
                <a:gd name="T37" fmla="*/ 6 h 42"/>
                <a:gd name="T38" fmla="*/ 42 w 42"/>
                <a:gd name="T39" fmla="*/ 12 h 42"/>
                <a:gd name="T40" fmla="*/ 42 w 42"/>
                <a:gd name="T41" fmla="*/ 20 h 42"/>
                <a:gd name="T42" fmla="*/ 42 w 42"/>
                <a:gd name="T4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42" y="20"/>
                  </a:moveTo>
                  <a:lnTo>
                    <a:pt x="42" y="20"/>
                  </a:lnTo>
                  <a:lnTo>
                    <a:pt x="42" y="30"/>
                  </a:lnTo>
                  <a:lnTo>
                    <a:pt x="36" y="36"/>
                  </a:lnTo>
                  <a:lnTo>
                    <a:pt x="30" y="40"/>
                  </a:lnTo>
                  <a:lnTo>
                    <a:pt x="22" y="42"/>
                  </a:lnTo>
                  <a:lnTo>
                    <a:pt x="22" y="42"/>
                  </a:lnTo>
                  <a:lnTo>
                    <a:pt x="12" y="40"/>
                  </a:lnTo>
                  <a:lnTo>
                    <a:pt x="6" y="36"/>
                  </a:lnTo>
                  <a:lnTo>
                    <a:pt x="2" y="30"/>
                  </a:lnTo>
                  <a:lnTo>
                    <a:pt x="0" y="20"/>
                  </a:lnTo>
                  <a:lnTo>
                    <a:pt x="0" y="20"/>
                  </a:lnTo>
                  <a:lnTo>
                    <a:pt x="2" y="12"/>
                  </a:lnTo>
                  <a:lnTo>
                    <a:pt x="6" y="6"/>
                  </a:lnTo>
                  <a:lnTo>
                    <a:pt x="12" y="0"/>
                  </a:lnTo>
                  <a:lnTo>
                    <a:pt x="22" y="0"/>
                  </a:lnTo>
                  <a:lnTo>
                    <a:pt x="22" y="0"/>
                  </a:lnTo>
                  <a:lnTo>
                    <a:pt x="30" y="0"/>
                  </a:lnTo>
                  <a:lnTo>
                    <a:pt x="36" y="6"/>
                  </a:lnTo>
                  <a:lnTo>
                    <a:pt x="42" y="12"/>
                  </a:lnTo>
                  <a:lnTo>
                    <a:pt x="42" y="20"/>
                  </a:lnTo>
                  <a:lnTo>
                    <a:pt x="4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3" name="Freeform: Shape 14"/>
            <p:cNvSpPr/>
            <p:nvPr/>
          </p:nvSpPr>
          <p:spPr bwMode="auto">
            <a:xfrm>
              <a:off x="4513263" y="427038"/>
              <a:ext cx="69850" cy="69850"/>
            </a:xfrm>
            <a:custGeom>
              <a:avLst/>
              <a:gdLst>
                <a:gd name="T0" fmla="*/ 44 w 44"/>
                <a:gd name="T1" fmla="*/ 22 h 44"/>
                <a:gd name="T2" fmla="*/ 44 w 44"/>
                <a:gd name="T3" fmla="*/ 22 h 44"/>
                <a:gd name="T4" fmla="*/ 42 w 44"/>
                <a:gd name="T5" fmla="*/ 32 h 44"/>
                <a:gd name="T6" fmla="*/ 36 w 44"/>
                <a:gd name="T7" fmla="*/ 38 h 44"/>
                <a:gd name="T8" fmla="*/ 30 w 44"/>
                <a:gd name="T9" fmla="*/ 42 h 44"/>
                <a:gd name="T10" fmla="*/ 22 w 44"/>
                <a:gd name="T11" fmla="*/ 44 h 44"/>
                <a:gd name="T12" fmla="*/ 22 w 44"/>
                <a:gd name="T13" fmla="*/ 44 h 44"/>
                <a:gd name="T14" fmla="*/ 14 w 44"/>
                <a:gd name="T15" fmla="*/ 42 h 44"/>
                <a:gd name="T16" fmla="*/ 6 w 44"/>
                <a:gd name="T17" fmla="*/ 38 h 44"/>
                <a:gd name="T18" fmla="*/ 2 w 44"/>
                <a:gd name="T19" fmla="*/ 32 h 44"/>
                <a:gd name="T20" fmla="*/ 0 w 44"/>
                <a:gd name="T21" fmla="*/ 22 h 44"/>
                <a:gd name="T22" fmla="*/ 0 w 44"/>
                <a:gd name="T23" fmla="*/ 22 h 44"/>
                <a:gd name="T24" fmla="*/ 2 w 44"/>
                <a:gd name="T25" fmla="*/ 14 h 44"/>
                <a:gd name="T26" fmla="*/ 6 w 44"/>
                <a:gd name="T27" fmla="*/ 8 h 44"/>
                <a:gd name="T28" fmla="*/ 14 w 44"/>
                <a:gd name="T29" fmla="*/ 2 h 44"/>
                <a:gd name="T30" fmla="*/ 22 w 44"/>
                <a:gd name="T31" fmla="*/ 0 h 44"/>
                <a:gd name="T32" fmla="*/ 22 w 44"/>
                <a:gd name="T33" fmla="*/ 0 h 44"/>
                <a:gd name="T34" fmla="*/ 30 w 44"/>
                <a:gd name="T35" fmla="*/ 2 h 44"/>
                <a:gd name="T36" fmla="*/ 36 w 44"/>
                <a:gd name="T37" fmla="*/ 8 h 44"/>
                <a:gd name="T38" fmla="*/ 42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2" y="32"/>
                  </a:lnTo>
                  <a:lnTo>
                    <a:pt x="36" y="38"/>
                  </a:lnTo>
                  <a:lnTo>
                    <a:pt x="30" y="42"/>
                  </a:lnTo>
                  <a:lnTo>
                    <a:pt x="22" y="44"/>
                  </a:lnTo>
                  <a:lnTo>
                    <a:pt x="22" y="44"/>
                  </a:lnTo>
                  <a:lnTo>
                    <a:pt x="14" y="42"/>
                  </a:lnTo>
                  <a:lnTo>
                    <a:pt x="6" y="38"/>
                  </a:lnTo>
                  <a:lnTo>
                    <a:pt x="2" y="32"/>
                  </a:lnTo>
                  <a:lnTo>
                    <a:pt x="0" y="22"/>
                  </a:lnTo>
                  <a:lnTo>
                    <a:pt x="0" y="22"/>
                  </a:lnTo>
                  <a:lnTo>
                    <a:pt x="2" y="14"/>
                  </a:lnTo>
                  <a:lnTo>
                    <a:pt x="6" y="8"/>
                  </a:lnTo>
                  <a:lnTo>
                    <a:pt x="14" y="2"/>
                  </a:lnTo>
                  <a:lnTo>
                    <a:pt x="22" y="0"/>
                  </a:lnTo>
                  <a:lnTo>
                    <a:pt x="22" y="0"/>
                  </a:lnTo>
                  <a:lnTo>
                    <a:pt x="30" y="2"/>
                  </a:lnTo>
                  <a:lnTo>
                    <a:pt x="36" y="8"/>
                  </a:lnTo>
                  <a:lnTo>
                    <a:pt x="42" y="14"/>
                  </a:lnTo>
                  <a:lnTo>
                    <a:pt x="44" y="22"/>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4" name="Freeform: Shape 15"/>
            <p:cNvSpPr/>
            <p:nvPr/>
          </p:nvSpPr>
          <p:spPr bwMode="auto">
            <a:xfrm>
              <a:off x="4589463" y="338138"/>
              <a:ext cx="69850" cy="69850"/>
            </a:xfrm>
            <a:custGeom>
              <a:avLst/>
              <a:gdLst>
                <a:gd name="T0" fmla="*/ 44 w 44"/>
                <a:gd name="T1" fmla="*/ 22 h 44"/>
                <a:gd name="T2" fmla="*/ 44 w 44"/>
                <a:gd name="T3" fmla="*/ 22 h 44"/>
                <a:gd name="T4" fmla="*/ 42 w 44"/>
                <a:gd name="T5" fmla="*/ 30 h 44"/>
                <a:gd name="T6" fmla="*/ 38 w 44"/>
                <a:gd name="T7" fmla="*/ 38 h 44"/>
                <a:gd name="T8" fmla="*/ 30 w 44"/>
                <a:gd name="T9" fmla="*/ 42 h 44"/>
                <a:gd name="T10" fmla="*/ 22 w 44"/>
                <a:gd name="T11" fmla="*/ 44 h 44"/>
                <a:gd name="T12" fmla="*/ 22 w 44"/>
                <a:gd name="T13" fmla="*/ 44 h 44"/>
                <a:gd name="T14" fmla="*/ 14 w 44"/>
                <a:gd name="T15" fmla="*/ 42 h 44"/>
                <a:gd name="T16" fmla="*/ 8 w 44"/>
                <a:gd name="T17" fmla="*/ 38 h 44"/>
                <a:gd name="T18" fmla="*/ 2 w 44"/>
                <a:gd name="T19" fmla="*/ 30 h 44"/>
                <a:gd name="T20" fmla="*/ 0 w 44"/>
                <a:gd name="T21" fmla="*/ 22 h 44"/>
                <a:gd name="T22" fmla="*/ 0 w 44"/>
                <a:gd name="T23" fmla="*/ 22 h 44"/>
                <a:gd name="T24" fmla="*/ 2 w 44"/>
                <a:gd name="T25" fmla="*/ 14 h 44"/>
                <a:gd name="T26" fmla="*/ 8 w 44"/>
                <a:gd name="T27" fmla="*/ 6 h 44"/>
                <a:gd name="T28" fmla="*/ 14 w 44"/>
                <a:gd name="T29" fmla="*/ 2 h 44"/>
                <a:gd name="T30" fmla="*/ 22 w 44"/>
                <a:gd name="T31" fmla="*/ 0 h 44"/>
                <a:gd name="T32" fmla="*/ 22 w 44"/>
                <a:gd name="T33" fmla="*/ 0 h 44"/>
                <a:gd name="T34" fmla="*/ 30 w 44"/>
                <a:gd name="T35" fmla="*/ 2 h 44"/>
                <a:gd name="T36" fmla="*/ 38 w 44"/>
                <a:gd name="T37" fmla="*/ 6 h 44"/>
                <a:gd name="T38" fmla="*/ 42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2" y="30"/>
                  </a:lnTo>
                  <a:lnTo>
                    <a:pt x="38" y="38"/>
                  </a:lnTo>
                  <a:lnTo>
                    <a:pt x="30" y="42"/>
                  </a:lnTo>
                  <a:lnTo>
                    <a:pt x="22" y="44"/>
                  </a:lnTo>
                  <a:lnTo>
                    <a:pt x="22" y="44"/>
                  </a:lnTo>
                  <a:lnTo>
                    <a:pt x="14" y="42"/>
                  </a:lnTo>
                  <a:lnTo>
                    <a:pt x="8" y="38"/>
                  </a:lnTo>
                  <a:lnTo>
                    <a:pt x="2" y="30"/>
                  </a:lnTo>
                  <a:lnTo>
                    <a:pt x="0" y="22"/>
                  </a:lnTo>
                  <a:lnTo>
                    <a:pt x="0" y="22"/>
                  </a:lnTo>
                  <a:lnTo>
                    <a:pt x="2" y="14"/>
                  </a:lnTo>
                  <a:lnTo>
                    <a:pt x="8" y="6"/>
                  </a:lnTo>
                  <a:lnTo>
                    <a:pt x="14" y="2"/>
                  </a:lnTo>
                  <a:lnTo>
                    <a:pt x="22" y="0"/>
                  </a:lnTo>
                  <a:lnTo>
                    <a:pt x="22" y="0"/>
                  </a:lnTo>
                  <a:lnTo>
                    <a:pt x="30" y="2"/>
                  </a:lnTo>
                  <a:lnTo>
                    <a:pt x="38" y="6"/>
                  </a:lnTo>
                  <a:lnTo>
                    <a:pt x="42" y="14"/>
                  </a:lnTo>
                  <a:lnTo>
                    <a:pt x="44" y="22"/>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5" name="Freeform: Shape 16"/>
            <p:cNvSpPr/>
            <p:nvPr/>
          </p:nvSpPr>
          <p:spPr bwMode="auto">
            <a:xfrm>
              <a:off x="4665663" y="395288"/>
              <a:ext cx="69850" cy="66675"/>
            </a:xfrm>
            <a:custGeom>
              <a:avLst/>
              <a:gdLst>
                <a:gd name="T0" fmla="*/ 44 w 44"/>
                <a:gd name="T1" fmla="*/ 20 h 42"/>
                <a:gd name="T2" fmla="*/ 44 w 44"/>
                <a:gd name="T3" fmla="*/ 20 h 42"/>
                <a:gd name="T4" fmla="*/ 42 w 44"/>
                <a:gd name="T5" fmla="*/ 30 h 42"/>
                <a:gd name="T6" fmla="*/ 38 w 44"/>
                <a:gd name="T7" fmla="*/ 36 h 42"/>
                <a:gd name="T8" fmla="*/ 30 w 44"/>
                <a:gd name="T9" fmla="*/ 40 h 42"/>
                <a:gd name="T10" fmla="*/ 22 w 44"/>
                <a:gd name="T11" fmla="*/ 42 h 42"/>
                <a:gd name="T12" fmla="*/ 22 w 44"/>
                <a:gd name="T13" fmla="*/ 42 h 42"/>
                <a:gd name="T14" fmla="*/ 14 w 44"/>
                <a:gd name="T15" fmla="*/ 40 h 42"/>
                <a:gd name="T16" fmla="*/ 6 w 44"/>
                <a:gd name="T17" fmla="*/ 36 h 42"/>
                <a:gd name="T18" fmla="*/ 2 w 44"/>
                <a:gd name="T19" fmla="*/ 30 h 42"/>
                <a:gd name="T20" fmla="*/ 0 w 44"/>
                <a:gd name="T21" fmla="*/ 20 h 42"/>
                <a:gd name="T22" fmla="*/ 0 w 44"/>
                <a:gd name="T23" fmla="*/ 20 h 42"/>
                <a:gd name="T24" fmla="*/ 2 w 44"/>
                <a:gd name="T25" fmla="*/ 12 h 42"/>
                <a:gd name="T26" fmla="*/ 6 w 44"/>
                <a:gd name="T27" fmla="*/ 6 h 42"/>
                <a:gd name="T28" fmla="*/ 14 w 44"/>
                <a:gd name="T29" fmla="*/ 0 h 42"/>
                <a:gd name="T30" fmla="*/ 22 w 44"/>
                <a:gd name="T31" fmla="*/ 0 h 42"/>
                <a:gd name="T32" fmla="*/ 22 w 44"/>
                <a:gd name="T33" fmla="*/ 0 h 42"/>
                <a:gd name="T34" fmla="*/ 30 w 44"/>
                <a:gd name="T35" fmla="*/ 0 h 42"/>
                <a:gd name="T36" fmla="*/ 38 w 44"/>
                <a:gd name="T37" fmla="*/ 6 h 42"/>
                <a:gd name="T38" fmla="*/ 42 w 44"/>
                <a:gd name="T39" fmla="*/ 12 h 42"/>
                <a:gd name="T40" fmla="*/ 44 w 44"/>
                <a:gd name="T41" fmla="*/ 20 h 42"/>
                <a:gd name="T42" fmla="*/ 44 w 44"/>
                <a:gd name="T4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2">
                  <a:moveTo>
                    <a:pt x="44" y="20"/>
                  </a:moveTo>
                  <a:lnTo>
                    <a:pt x="44" y="20"/>
                  </a:lnTo>
                  <a:lnTo>
                    <a:pt x="42" y="30"/>
                  </a:lnTo>
                  <a:lnTo>
                    <a:pt x="38" y="36"/>
                  </a:lnTo>
                  <a:lnTo>
                    <a:pt x="30" y="40"/>
                  </a:lnTo>
                  <a:lnTo>
                    <a:pt x="22" y="42"/>
                  </a:lnTo>
                  <a:lnTo>
                    <a:pt x="22" y="42"/>
                  </a:lnTo>
                  <a:lnTo>
                    <a:pt x="14" y="40"/>
                  </a:lnTo>
                  <a:lnTo>
                    <a:pt x="6" y="36"/>
                  </a:lnTo>
                  <a:lnTo>
                    <a:pt x="2" y="30"/>
                  </a:lnTo>
                  <a:lnTo>
                    <a:pt x="0" y="20"/>
                  </a:lnTo>
                  <a:lnTo>
                    <a:pt x="0" y="20"/>
                  </a:lnTo>
                  <a:lnTo>
                    <a:pt x="2" y="12"/>
                  </a:lnTo>
                  <a:lnTo>
                    <a:pt x="6" y="6"/>
                  </a:lnTo>
                  <a:lnTo>
                    <a:pt x="14" y="0"/>
                  </a:lnTo>
                  <a:lnTo>
                    <a:pt x="22" y="0"/>
                  </a:lnTo>
                  <a:lnTo>
                    <a:pt x="22" y="0"/>
                  </a:lnTo>
                  <a:lnTo>
                    <a:pt x="30" y="0"/>
                  </a:lnTo>
                  <a:lnTo>
                    <a:pt x="38" y="6"/>
                  </a:lnTo>
                  <a:lnTo>
                    <a:pt x="42" y="12"/>
                  </a:lnTo>
                  <a:lnTo>
                    <a:pt x="44" y="20"/>
                  </a:lnTo>
                  <a:lnTo>
                    <a:pt x="4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6" name="Freeform: Shape 17"/>
            <p:cNvSpPr/>
            <p:nvPr/>
          </p:nvSpPr>
          <p:spPr bwMode="auto">
            <a:xfrm>
              <a:off x="4745038" y="280988"/>
              <a:ext cx="69850" cy="66675"/>
            </a:xfrm>
            <a:custGeom>
              <a:avLst/>
              <a:gdLst>
                <a:gd name="T0" fmla="*/ 44 w 44"/>
                <a:gd name="T1" fmla="*/ 22 h 42"/>
                <a:gd name="T2" fmla="*/ 44 w 44"/>
                <a:gd name="T3" fmla="*/ 22 h 42"/>
                <a:gd name="T4" fmla="*/ 42 w 44"/>
                <a:gd name="T5" fmla="*/ 30 h 42"/>
                <a:gd name="T6" fmla="*/ 38 w 44"/>
                <a:gd name="T7" fmla="*/ 36 h 42"/>
                <a:gd name="T8" fmla="*/ 30 w 44"/>
                <a:gd name="T9" fmla="*/ 42 h 42"/>
                <a:gd name="T10" fmla="*/ 22 w 44"/>
                <a:gd name="T11" fmla="*/ 42 h 42"/>
                <a:gd name="T12" fmla="*/ 22 w 44"/>
                <a:gd name="T13" fmla="*/ 42 h 42"/>
                <a:gd name="T14" fmla="*/ 14 w 44"/>
                <a:gd name="T15" fmla="*/ 42 h 42"/>
                <a:gd name="T16" fmla="*/ 6 w 44"/>
                <a:gd name="T17" fmla="*/ 36 h 42"/>
                <a:gd name="T18" fmla="*/ 2 w 44"/>
                <a:gd name="T19" fmla="*/ 30 h 42"/>
                <a:gd name="T20" fmla="*/ 0 w 44"/>
                <a:gd name="T21" fmla="*/ 22 h 42"/>
                <a:gd name="T22" fmla="*/ 0 w 44"/>
                <a:gd name="T23" fmla="*/ 22 h 42"/>
                <a:gd name="T24" fmla="*/ 2 w 44"/>
                <a:gd name="T25" fmla="*/ 12 h 42"/>
                <a:gd name="T26" fmla="*/ 6 w 44"/>
                <a:gd name="T27" fmla="*/ 6 h 42"/>
                <a:gd name="T28" fmla="*/ 14 w 44"/>
                <a:gd name="T29" fmla="*/ 2 h 42"/>
                <a:gd name="T30" fmla="*/ 22 w 44"/>
                <a:gd name="T31" fmla="*/ 0 h 42"/>
                <a:gd name="T32" fmla="*/ 22 w 44"/>
                <a:gd name="T33" fmla="*/ 0 h 42"/>
                <a:gd name="T34" fmla="*/ 30 w 44"/>
                <a:gd name="T35" fmla="*/ 2 h 42"/>
                <a:gd name="T36" fmla="*/ 38 w 44"/>
                <a:gd name="T37" fmla="*/ 6 h 42"/>
                <a:gd name="T38" fmla="*/ 42 w 44"/>
                <a:gd name="T39" fmla="*/ 12 h 42"/>
                <a:gd name="T40" fmla="*/ 44 w 44"/>
                <a:gd name="T41" fmla="*/ 22 h 42"/>
                <a:gd name="T42" fmla="*/ 44 w 44"/>
                <a:gd name="T43"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2">
                  <a:moveTo>
                    <a:pt x="44" y="22"/>
                  </a:moveTo>
                  <a:lnTo>
                    <a:pt x="44" y="22"/>
                  </a:lnTo>
                  <a:lnTo>
                    <a:pt x="42" y="30"/>
                  </a:lnTo>
                  <a:lnTo>
                    <a:pt x="38" y="36"/>
                  </a:lnTo>
                  <a:lnTo>
                    <a:pt x="30" y="42"/>
                  </a:lnTo>
                  <a:lnTo>
                    <a:pt x="22" y="42"/>
                  </a:lnTo>
                  <a:lnTo>
                    <a:pt x="22" y="42"/>
                  </a:lnTo>
                  <a:lnTo>
                    <a:pt x="14" y="42"/>
                  </a:lnTo>
                  <a:lnTo>
                    <a:pt x="6" y="36"/>
                  </a:lnTo>
                  <a:lnTo>
                    <a:pt x="2" y="30"/>
                  </a:lnTo>
                  <a:lnTo>
                    <a:pt x="0" y="22"/>
                  </a:lnTo>
                  <a:lnTo>
                    <a:pt x="0" y="22"/>
                  </a:lnTo>
                  <a:lnTo>
                    <a:pt x="2" y="12"/>
                  </a:lnTo>
                  <a:lnTo>
                    <a:pt x="6" y="6"/>
                  </a:lnTo>
                  <a:lnTo>
                    <a:pt x="14" y="2"/>
                  </a:lnTo>
                  <a:lnTo>
                    <a:pt x="22" y="0"/>
                  </a:lnTo>
                  <a:lnTo>
                    <a:pt x="22" y="0"/>
                  </a:lnTo>
                  <a:lnTo>
                    <a:pt x="30" y="2"/>
                  </a:lnTo>
                  <a:lnTo>
                    <a:pt x="38" y="6"/>
                  </a:lnTo>
                  <a:lnTo>
                    <a:pt x="42" y="12"/>
                  </a:lnTo>
                  <a:lnTo>
                    <a:pt x="44" y="22"/>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7" name="Freeform: Shape 18"/>
            <p:cNvSpPr/>
            <p:nvPr/>
          </p:nvSpPr>
          <p:spPr bwMode="auto">
            <a:xfrm>
              <a:off x="4348163" y="303213"/>
              <a:ext cx="444500" cy="203200"/>
            </a:xfrm>
            <a:custGeom>
              <a:avLst/>
              <a:gdLst>
                <a:gd name="T0" fmla="*/ 8 w 280"/>
                <a:gd name="T1" fmla="*/ 128 h 128"/>
                <a:gd name="T2" fmla="*/ 8 w 280"/>
                <a:gd name="T3" fmla="*/ 128 h 128"/>
                <a:gd name="T4" fmla="*/ 4 w 280"/>
                <a:gd name="T5" fmla="*/ 126 h 128"/>
                <a:gd name="T6" fmla="*/ 0 w 280"/>
                <a:gd name="T7" fmla="*/ 124 h 128"/>
                <a:gd name="T8" fmla="*/ 0 w 280"/>
                <a:gd name="T9" fmla="*/ 124 h 128"/>
                <a:gd name="T10" fmla="*/ 0 w 280"/>
                <a:gd name="T11" fmla="*/ 122 h 128"/>
                <a:gd name="T12" fmla="*/ 0 w 280"/>
                <a:gd name="T13" fmla="*/ 118 h 128"/>
                <a:gd name="T14" fmla="*/ 0 w 280"/>
                <a:gd name="T15" fmla="*/ 116 h 128"/>
                <a:gd name="T16" fmla="*/ 4 w 280"/>
                <a:gd name="T17" fmla="*/ 112 h 128"/>
                <a:gd name="T18" fmla="*/ 62 w 280"/>
                <a:gd name="T19" fmla="*/ 74 h 128"/>
                <a:gd name="T20" fmla="*/ 122 w 280"/>
                <a:gd name="T21" fmla="*/ 92 h 128"/>
                <a:gd name="T22" fmla="*/ 174 w 280"/>
                <a:gd name="T23" fmla="*/ 32 h 128"/>
                <a:gd name="T24" fmla="*/ 220 w 280"/>
                <a:gd name="T25" fmla="*/ 68 h 128"/>
                <a:gd name="T26" fmla="*/ 266 w 280"/>
                <a:gd name="T27" fmla="*/ 2 h 128"/>
                <a:gd name="T28" fmla="*/ 266 w 280"/>
                <a:gd name="T29" fmla="*/ 2 h 128"/>
                <a:gd name="T30" fmla="*/ 268 w 280"/>
                <a:gd name="T31" fmla="*/ 0 h 128"/>
                <a:gd name="T32" fmla="*/ 270 w 280"/>
                <a:gd name="T33" fmla="*/ 0 h 128"/>
                <a:gd name="T34" fmla="*/ 274 w 280"/>
                <a:gd name="T35" fmla="*/ 0 h 128"/>
                <a:gd name="T36" fmla="*/ 276 w 280"/>
                <a:gd name="T37" fmla="*/ 0 h 128"/>
                <a:gd name="T38" fmla="*/ 276 w 280"/>
                <a:gd name="T39" fmla="*/ 0 h 128"/>
                <a:gd name="T40" fmla="*/ 278 w 280"/>
                <a:gd name="T41" fmla="*/ 2 h 128"/>
                <a:gd name="T42" fmla="*/ 280 w 280"/>
                <a:gd name="T43" fmla="*/ 6 h 128"/>
                <a:gd name="T44" fmla="*/ 280 w 280"/>
                <a:gd name="T45" fmla="*/ 8 h 128"/>
                <a:gd name="T46" fmla="*/ 278 w 280"/>
                <a:gd name="T47" fmla="*/ 12 h 128"/>
                <a:gd name="T48" fmla="*/ 224 w 280"/>
                <a:gd name="T49" fmla="*/ 90 h 128"/>
                <a:gd name="T50" fmla="*/ 176 w 280"/>
                <a:gd name="T51" fmla="*/ 54 h 128"/>
                <a:gd name="T52" fmla="*/ 128 w 280"/>
                <a:gd name="T53" fmla="*/ 110 h 128"/>
                <a:gd name="T54" fmla="*/ 64 w 280"/>
                <a:gd name="T55" fmla="*/ 92 h 128"/>
                <a:gd name="T56" fmla="*/ 12 w 280"/>
                <a:gd name="T57" fmla="*/ 126 h 128"/>
                <a:gd name="T58" fmla="*/ 12 w 280"/>
                <a:gd name="T59" fmla="*/ 126 h 128"/>
                <a:gd name="T60" fmla="*/ 8 w 280"/>
                <a:gd name="T61" fmla="*/ 128 h 128"/>
                <a:gd name="T62" fmla="*/ 8 w 280"/>
                <a:gd name="T63"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0" h="128">
                  <a:moveTo>
                    <a:pt x="8" y="128"/>
                  </a:moveTo>
                  <a:lnTo>
                    <a:pt x="8" y="128"/>
                  </a:lnTo>
                  <a:lnTo>
                    <a:pt x="4" y="126"/>
                  </a:lnTo>
                  <a:lnTo>
                    <a:pt x="0" y="124"/>
                  </a:lnTo>
                  <a:lnTo>
                    <a:pt x="0" y="124"/>
                  </a:lnTo>
                  <a:lnTo>
                    <a:pt x="0" y="122"/>
                  </a:lnTo>
                  <a:lnTo>
                    <a:pt x="0" y="118"/>
                  </a:lnTo>
                  <a:lnTo>
                    <a:pt x="0" y="116"/>
                  </a:lnTo>
                  <a:lnTo>
                    <a:pt x="4" y="112"/>
                  </a:lnTo>
                  <a:lnTo>
                    <a:pt x="62" y="74"/>
                  </a:lnTo>
                  <a:lnTo>
                    <a:pt x="122" y="92"/>
                  </a:lnTo>
                  <a:lnTo>
                    <a:pt x="174" y="32"/>
                  </a:lnTo>
                  <a:lnTo>
                    <a:pt x="220" y="68"/>
                  </a:lnTo>
                  <a:lnTo>
                    <a:pt x="266" y="2"/>
                  </a:lnTo>
                  <a:lnTo>
                    <a:pt x="266" y="2"/>
                  </a:lnTo>
                  <a:lnTo>
                    <a:pt x="268" y="0"/>
                  </a:lnTo>
                  <a:lnTo>
                    <a:pt x="270" y="0"/>
                  </a:lnTo>
                  <a:lnTo>
                    <a:pt x="274" y="0"/>
                  </a:lnTo>
                  <a:lnTo>
                    <a:pt x="276" y="0"/>
                  </a:lnTo>
                  <a:lnTo>
                    <a:pt x="276" y="0"/>
                  </a:lnTo>
                  <a:lnTo>
                    <a:pt x="278" y="2"/>
                  </a:lnTo>
                  <a:lnTo>
                    <a:pt x="280" y="6"/>
                  </a:lnTo>
                  <a:lnTo>
                    <a:pt x="280" y="8"/>
                  </a:lnTo>
                  <a:lnTo>
                    <a:pt x="278" y="12"/>
                  </a:lnTo>
                  <a:lnTo>
                    <a:pt x="224" y="90"/>
                  </a:lnTo>
                  <a:lnTo>
                    <a:pt x="176" y="54"/>
                  </a:lnTo>
                  <a:lnTo>
                    <a:pt x="128" y="110"/>
                  </a:lnTo>
                  <a:lnTo>
                    <a:pt x="64" y="92"/>
                  </a:lnTo>
                  <a:lnTo>
                    <a:pt x="12" y="126"/>
                  </a:lnTo>
                  <a:lnTo>
                    <a:pt x="12" y="126"/>
                  </a:lnTo>
                  <a:lnTo>
                    <a:pt x="8" y="128"/>
                  </a:lnTo>
                  <a:lnTo>
                    <a:pt x="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grpSp>
      <p:sp>
        <p:nvSpPr>
          <p:cNvPr id="20" name="TextBox 20"/>
          <p:cNvSpPr txBox="1"/>
          <p:nvPr/>
        </p:nvSpPr>
        <p:spPr>
          <a:xfrm>
            <a:off x="1535920" y="2608578"/>
            <a:ext cx="1703735" cy="186791"/>
          </a:xfrm>
          <a:prstGeom prst="rect">
            <a:avLst/>
          </a:prstGeom>
          <a:noFill/>
        </p:spPr>
        <p:txBody>
          <a:bodyPr wrap="none" lIns="0" tIns="0" rIns="0" bIns="0">
            <a:normAutofit fontScale="85000" lnSpcReduction="20000"/>
          </a:bodyPr>
          <a:lstStyle/>
          <a:p>
            <a:pPr algn="ctr" rtl="1"/>
            <a:r>
              <a:rPr lang="en-US" altLang="zh-CN" sz="1600" b="1">
                <a:solidFill>
                  <a:schemeClr val="bg1"/>
                </a:solidFill>
                <a:cs typeface="B Nazanin" panose="00000700000000000000" pitchFamily="2" charset="-78"/>
              </a:rPr>
              <a:t>Title text preset</a:t>
            </a:r>
            <a:endParaRPr lang="zh-CN" altLang="en-US" sz="1600" b="1">
              <a:solidFill>
                <a:schemeClr val="bg1"/>
              </a:solidFill>
              <a:cs typeface="B Nazanin" panose="00000700000000000000" pitchFamily="2" charset="-78"/>
            </a:endParaRPr>
          </a:p>
        </p:txBody>
      </p:sp>
      <p:sp>
        <p:nvSpPr>
          <p:cNvPr id="8" name="Rectangle 35"/>
          <p:cNvSpPr/>
          <p:nvPr/>
        </p:nvSpPr>
        <p:spPr>
          <a:xfrm>
            <a:off x="1723413" y="2741791"/>
            <a:ext cx="1385690" cy="640560"/>
          </a:xfrm>
          <a:prstGeom prst="rect">
            <a:avLst/>
          </a:prstGeom>
        </p:spPr>
        <p:txBody>
          <a:bodyPr wrap="square">
            <a:normAutofit fontScale="70000" lnSpcReduction="20000"/>
          </a:bodyPr>
          <a:lstStyle/>
          <a:p>
            <a:pPr algn="ctr" rtl="1">
              <a:lnSpc>
                <a:spcPct val="120000"/>
              </a:lnSpc>
            </a:pPr>
            <a:r>
              <a:rPr lang="en-US" altLang="zh-CN" sz="1100">
                <a:solidFill>
                  <a:schemeClr val="bg1"/>
                </a:solidFill>
                <a:cs typeface="B Nazanin" panose="00000700000000000000" pitchFamily="2" charset="-78"/>
              </a:rPr>
              <a:t>This part of the content as a text typesetting placeholder display</a:t>
            </a:r>
            <a:br>
              <a:rPr lang="zh-CN" altLang="en-US" sz="1100">
                <a:solidFill>
                  <a:schemeClr val="bg1"/>
                </a:solidFill>
                <a:cs typeface="B Nazanin" panose="00000700000000000000" pitchFamily="2" charset="-78"/>
              </a:rPr>
            </a:br>
            <a:r>
              <a:rPr lang="en-US" altLang="zh-CN" sz="1100">
                <a:solidFill>
                  <a:schemeClr val="bg1"/>
                </a:solidFill>
                <a:cs typeface="B Nazanin" panose="00000700000000000000" pitchFamily="2" charset="-78"/>
              </a:rPr>
              <a:t>(Recommended theme font)</a:t>
            </a:r>
            <a:endParaRPr lang="zh-CN" altLang="en-US" sz="1100">
              <a:solidFill>
                <a:schemeClr val="bg1"/>
              </a:solidFill>
              <a:cs typeface="B Nazanin" panose="00000700000000000000" pitchFamily="2" charset="-78"/>
            </a:endParaRPr>
          </a:p>
        </p:txBody>
      </p:sp>
      <p:sp>
        <p:nvSpPr>
          <p:cNvPr id="28" name="Title 1">
            <a:extLst>
              <a:ext uri="{FF2B5EF4-FFF2-40B4-BE49-F238E27FC236}">
                <a16:creationId xmlns:a16="http://schemas.microsoft.com/office/drawing/2014/main" id="{2D877386-1968-4B62-9F81-E768258E7FBE}"/>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6198753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ṥļîḑé-Rectangle 7">
            <a:extLst>
              <a:ext uri="{FF2B5EF4-FFF2-40B4-BE49-F238E27FC236}">
                <a16:creationId xmlns:a16="http://schemas.microsoft.com/office/drawing/2014/main" id="{83960BF8-B0F3-4A32-97B8-B82E5DBD4890}"/>
              </a:ext>
            </a:extLst>
          </p:cNvPr>
          <p:cNvSpPr/>
          <p:nvPr/>
        </p:nvSpPr>
        <p:spPr>
          <a:xfrm>
            <a:off x="1948484" y="3867894"/>
            <a:ext cx="6390220" cy="719585"/>
          </a:xfrm>
          <a:prstGeom prst="rect">
            <a:avLst/>
          </a:prstGeom>
        </p:spPr>
        <p:txBody>
          <a:bodyPr wrap="square">
            <a:normAutofit/>
          </a:bodyPr>
          <a:lstStyle/>
          <a:p>
            <a:pPr algn="ctr" rtl="1">
              <a:lnSpc>
                <a:spcPct val="120000"/>
              </a:lnSpc>
              <a:defRPr/>
            </a:pPr>
            <a:r>
              <a:rPr lang="fa-IR" altLang="zh-CN" sz="1100" dirty="0">
                <a:cs typeface="B Nazanin" panose="00000700000000000000" pitchFamily="2" charset="-78"/>
              </a:rPr>
              <a:t>این قسمت از محتوا به‌عنوان نمایشگر مکان‌چینی متن (فونت تم پیشنهادی) در صورت نیاز به تغییر، لطفاً آن را در منوی (</a:t>
            </a:r>
            <a:r>
              <a:rPr lang="en-US" altLang="zh-CN" sz="1100" dirty="0">
                <a:cs typeface="B Nazanin" panose="00000700000000000000" pitchFamily="2" charset="-78"/>
              </a:rPr>
              <a:t>Set Shape Format) </a:t>
            </a:r>
            <a:r>
              <a:rPr lang="fa-IR" altLang="zh-CN" sz="1100" dirty="0">
                <a:cs typeface="B Nazanin" panose="00000700000000000000" pitchFamily="2" charset="-78"/>
              </a:rPr>
              <a:t>تنظیم کنید (گزینه متن)</a:t>
            </a:r>
            <a:endParaRPr lang="zh-CN" altLang="en-US" sz="1100" dirty="0">
              <a:cs typeface="B Nazanin" panose="00000700000000000000" pitchFamily="2" charset="-78"/>
            </a:endParaRPr>
          </a:p>
        </p:txBody>
      </p:sp>
      <p:sp>
        <p:nvSpPr>
          <p:cNvPr id="4" name="îṥļîḑé-Diamond 8">
            <a:extLst>
              <a:ext uri="{FF2B5EF4-FFF2-40B4-BE49-F238E27FC236}">
                <a16:creationId xmlns:a16="http://schemas.microsoft.com/office/drawing/2014/main" id="{A808232B-B04B-4960-9452-33AE01A257CC}"/>
              </a:ext>
            </a:extLst>
          </p:cNvPr>
          <p:cNvSpPr/>
          <p:nvPr/>
        </p:nvSpPr>
        <p:spPr>
          <a:xfrm>
            <a:off x="1948484" y="1588253"/>
            <a:ext cx="685800" cy="6858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5" name="îṥļîḑé-Diamond 9">
            <a:extLst>
              <a:ext uri="{FF2B5EF4-FFF2-40B4-BE49-F238E27FC236}">
                <a16:creationId xmlns:a16="http://schemas.microsoft.com/office/drawing/2014/main" id="{BC386F6D-5706-49F4-A77E-D7DAFAA2F075}"/>
              </a:ext>
            </a:extLst>
          </p:cNvPr>
          <p:cNvSpPr/>
          <p:nvPr/>
        </p:nvSpPr>
        <p:spPr>
          <a:xfrm>
            <a:off x="4229099" y="2731829"/>
            <a:ext cx="685800" cy="6858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6" name="ïşḻïďê-Diamond 10">
            <a:extLst>
              <a:ext uri="{FF2B5EF4-FFF2-40B4-BE49-F238E27FC236}">
                <a16:creationId xmlns:a16="http://schemas.microsoft.com/office/drawing/2014/main" id="{E245C71C-9102-4E19-A993-D4D2AE092E58}"/>
              </a:ext>
            </a:extLst>
          </p:cNvPr>
          <p:cNvSpPr/>
          <p:nvPr/>
        </p:nvSpPr>
        <p:spPr>
          <a:xfrm>
            <a:off x="6509716" y="1588253"/>
            <a:ext cx="685800" cy="68580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7" name="ïşḻïďê-Diamond 1">
            <a:extLst>
              <a:ext uri="{FF2B5EF4-FFF2-40B4-BE49-F238E27FC236}">
                <a16:creationId xmlns:a16="http://schemas.microsoft.com/office/drawing/2014/main" id="{C81A25D1-8207-4E8C-BF40-28C80946CE8D}"/>
              </a:ext>
            </a:extLst>
          </p:cNvPr>
          <p:cNvSpPr/>
          <p:nvPr/>
        </p:nvSpPr>
        <p:spPr>
          <a:xfrm>
            <a:off x="583530" y="1572639"/>
            <a:ext cx="1908906" cy="1903761"/>
          </a:xfrm>
          <a:prstGeom prst="diamond">
            <a:avLst/>
          </a:prstGeom>
          <a:blipFill dpi="0" rotWithShape="1">
            <a:blip r:embed="rId5">
              <a:extLs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8" name="ïşḻïďê-Diamond 2">
            <a:extLst>
              <a:ext uri="{FF2B5EF4-FFF2-40B4-BE49-F238E27FC236}">
                <a16:creationId xmlns:a16="http://schemas.microsoft.com/office/drawing/2014/main" id="{F7D7E744-3B1E-4806-91A8-83AE6714ED95}"/>
              </a:ext>
            </a:extLst>
          </p:cNvPr>
          <p:cNvSpPr/>
          <p:nvPr/>
        </p:nvSpPr>
        <p:spPr>
          <a:xfrm>
            <a:off x="2606208" y="1572639"/>
            <a:ext cx="1908906" cy="1903761"/>
          </a:xfrm>
          <a:prstGeom prst="diamond">
            <a:avLst/>
          </a:prstGeom>
          <a:blipFill dpi="0" rotWithShape="1">
            <a:blip r:embed="rId6">
              <a:extLs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9" name="ïşḻïďê-Diamond 3">
            <a:extLst>
              <a:ext uri="{FF2B5EF4-FFF2-40B4-BE49-F238E27FC236}">
                <a16:creationId xmlns:a16="http://schemas.microsoft.com/office/drawing/2014/main" id="{EE0C091B-DEE2-4916-A8F6-92BCC1EE7B66}"/>
              </a:ext>
            </a:extLst>
          </p:cNvPr>
          <p:cNvSpPr/>
          <p:nvPr/>
        </p:nvSpPr>
        <p:spPr>
          <a:xfrm>
            <a:off x="4628885" y="1572639"/>
            <a:ext cx="1908906" cy="1903761"/>
          </a:xfrm>
          <a:prstGeom prst="diamond">
            <a:avLst/>
          </a:prstGeom>
          <a:blipFill dpi="0" rotWithShape="1">
            <a:blip r:embed="rId7">
              <a:extLs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0" name="ïşḻïďê-Diamond 4">
            <a:extLst>
              <a:ext uri="{FF2B5EF4-FFF2-40B4-BE49-F238E27FC236}">
                <a16:creationId xmlns:a16="http://schemas.microsoft.com/office/drawing/2014/main" id="{A23488E7-7E31-4693-AC87-5856716FBBE9}"/>
              </a:ext>
            </a:extLst>
          </p:cNvPr>
          <p:cNvSpPr/>
          <p:nvPr/>
        </p:nvSpPr>
        <p:spPr>
          <a:xfrm>
            <a:off x="6651561" y="1572639"/>
            <a:ext cx="1908906" cy="1903761"/>
          </a:xfrm>
          <a:prstGeom prst="diamond">
            <a:avLst/>
          </a:prstGeom>
          <a:blipFill dpi="0" rotWithShape="1">
            <a:blip r:embed="rId8">
              <a:extLst>
                <a:ext uri="{28A0092B-C50C-407E-A947-70E740481C1C}">
                  <a14:useLocalDpi xmlns:a14="http://schemas.microsoft.com/office/drawing/2010/main"/>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2" name="Title 1">
            <a:extLst>
              <a:ext uri="{FF2B5EF4-FFF2-40B4-BE49-F238E27FC236}">
                <a16:creationId xmlns:a16="http://schemas.microsoft.com/office/drawing/2014/main" id="{1898A3A0-D989-4E03-A17D-5FB3C5982890}"/>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custDataLst>
      <p:tags r:id="rId2"/>
    </p:custDataLst>
    <p:extLst>
      <p:ext uri="{BB962C8B-B14F-4D97-AF65-F5344CB8AC3E}">
        <p14:creationId xmlns:p14="http://schemas.microsoft.com/office/powerpoint/2010/main" val="21039184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4"/>
          <p:cNvSpPr/>
          <p:nvPr/>
        </p:nvSpPr>
        <p:spPr>
          <a:xfrm>
            <a:off x="6338018" y="1005577"/>
            <a:ext cx="1617281" cy="404321"/>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rtl="1"/>
            <a:r>
              <a:rPr lang="fa-IR" altLang="zh-CN" sz="1600" b="1" dirty="0">
                <a:cs typeface="B Nazanin" panose="00000700000000000000" pitchFamily="2" charset="-78"/>
              </a:rPr>
              <a:t>از پیش تنظیم متن عنوان</a:t>
            </a:r>
            <a:endParaRPr lang="zh-CN" altLang="en-US" sz="1600" b="1" dirty="0">
              <a:cs typeface="B Nazanin" panose="00000700000000000000" pitchFamily="2" charset="-78"/>
            </a:endParaRPr>
          </a:p>
        </p:txBody>
      </p:sp>
      <p:sp>
        <p:nvSpPr>
          <p:cNvPr id="5" name="Rectangle: Rounded Corners 5"/>
          <p:cNvSpPr/>
          <p:nvPr/>
        </p:nvSpPr>
        <p:spPr>
          <a:xfrm>
            <a:off x="6516626" y="3116389"/>
            <a:ext cx="1617281" cy="404321"/>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rtl="1"/>
            <a:r>
              <a:rPr lang="fa-IR" altLang="zh-CN" sz="1600" b="1" dirty="0">
                <a:cs typeface="B Nazanin" panose="00000700000000000000" pitchFamily="2" charset="-78"/>
              </a:rPr>
              <a:t>از پیش تنظیم متن عنوان</a:t>
            </a:r>
            <a:endParaRPr lang="zh-CN" altLang="en-US" sz="1600" b="1" dirty="0">
              <a:cs typeface="B Nazanin" panose="00000700000000000000" pitchFamily="2" charset="-78"/>
            </a:endParaRPr>
          </a:p>
        </p:txBody>
      </p:sp>
      <p:sp>
        <p:nvSpPr>
          <p:cNvPr id="6" name="Rectangle: Rounded Corners 6"/>
          <p:cNvSpPr/>
          <p:nvPr/>
        </p:nvSpPr>
        <p:spPr>
          <a:xfrm>
            <a:off x="6094463" y="2024567"/>
            <a:ext cx="1617281" cy="40432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rtl="1"/>
            <a:r>
              <a:rPr lang="fa-IR" altLang="zh-CN" sz="1600" b="1" dirty="0">
                <a:cs typeface="B Nazanin" panose="00000700000000000000" pitchFamily="2" charset="-78"/>
              </a:rPr>
              <a:t>از پیش تنظیم متن عنوان</a:t>
            </a:r>
            <a:endParaRPr lang="zh-CN" altLang="en-US" sz="1600" b="1" dirty="0">
              <a:cs typeface="B Nazanin" panose="00000700000000000000" pitchFamily="2" charset="-78"/>
            </a:endParaRPr>
          </a:p>
        </p:txBody>
      </p:sp>
      <p:sp>
        <p:nvSpPr>
          <p:cNvPr id="7" name="Rectangle: Rounded Corners 7"/>
          <p:cNvSpPr/>
          <p:nvPr/>
        </p:nvSpPr>
        <p:spPr>
          <a:xfrm>
            <a:off x="1416472" y="2251886"/>
            <a:ext cx="1617281" cy="40432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rtl="1"/>
            <a:r>
              <a:rPr lang="fa-IR" altLang="zh-CN" sz="1600" b="1" dirty="0">
                <a:cs typeface="B Nazanin" panose="00000700000000000000" pitchFamily="2" charset="-78"/>
              </a:rPr>
              <a:t>از پیش تنظیم متن عنوان</a:t>
            </a:r>
            <a:endParaRPr lang="zh-CN" altLang="en-US" sz="1600" b="1" dirty="0">
              <a:cs typeface="B Nazanin" panose="00000700000000000000" pitchFamily="2" charset="-78"/>
            </a:endParaRPr>
          </a:p>
        </p:txBody>
      </p:sp>
      <p:sp>
        <p:nvSpPr>
          <p:cNvPr id="8" name="Rectangle: Rounded Corners 8"/>
          <p:cNvSpPr/>
          <p:nvPr/>
        </p:nvSpPr>
        <p:spPr>
          <a:xfrm>
            <a:off x="1010096" y="1167947"/>
            <a:ext cx="1617281" cy="40432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rtl="1"/>
            <a:r>
              <a:rPr lang="fa-IR" altLang="zh-CN" sz="1600" b="1" dirty="0">
                <a:cs typeface="B Nazanin" panose="00000700000000000000" pitchFamily="2" charset="-78"/>
              </a:rPr>
              <a:t>از پیش تنظیم متن عنوان</a:t>
            </a:r>
            <a:endParaRPr lang="zh-CN" altLang="en-US" sz="1600" b="1" dirty="0">
              <a:cs typeface="B Nazanin" panose="00000700000000000000" pitchFamily="2" charset="-78"/>
            </a:endParaRPr>
          </a:p>
        </p:txBody>
      </p:sp>
      <p:sp>
        <p:nvSpPr>
          <p:cNvPr id="9" name="Rectangle: Rounded Corners 9"/>
          <p:cNvSpPr/>
          <p:nvPr/>
        </p:nvSpPr>
        <p:spPr>
          <a:xfrm>
            <a:off x="1139993" y="3260525"/>
            <a:ext cx="1617281" cy="40432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rtl="1"/>
            <a:r>
              <a:rPr lang="fa-IR" altLang="zh-CN" sz="1600" b="1" dirty="0">
                <a:cs typeface="B Nazanin" panose="00000700000000000000" pitchFamily="2" charset="-78"/>
              </a:rPr>
              <a:t>از پیش تنظیم متن عنوان</a:t>
            </a:r>
            <a:endParaRPr lang="zh-CN" altLang="en-US" sz="1600" b="1" dirty="0">
              <a:cs typeface="B Nazanin" panose="00000700000000000000" pitchFamily="2" charset="-78"/>
            </a:endParaRPr>
          </a:p>
        </p:txBody>
      </p:sp>
      <p:grpSp>
        <p:nvGrpSpPr>
          <p:cNvPr id="2" name="组合 1"/>
          <p:cNvGrpSpPr/>
          <p:nvPr/>
        </p:nvGrpSpPr>
        <p:grpSpPr>
          <a:xfrm>
            <a:off x="2662662" y="1193497"/>
            <a:ext cx="3799464" cy="2300246"/>
            <a:chOff x="2662662" y="1193497"/>
            <a:chExt cx="3799464" cy="2300246"/>
          </a:xfrm>
        </p:grpSpPr>
        <p:sp>
          <p:nvSpPr>
            <p:cNvPr id="10" name="Freeform: Shape 10"/>
            <p:cNvSpPr/>
            <p:nvPr/>
          </p:nvSpPr>
          <p:spPr bwMode="auto">
            <a:xfrm>
              <a:off x="4677407" y="1193497"/>
              <a:ext cx="1625056" cy="271970"/>
            </a:xfrm>
            <a:custGeom>
              <a:avLst/>
              <a:gdLst>
                <a:gd name="T0" fmla="*/ 339 w 902"/>
                <a:gd name="T1" fmla="*/ 147 h 151"/>
                <a:gd name="T2" fmla="*/ 342 w 902"/>
                <a:gd name="T3" fmla="*/ 151 h 151"/>
                <a:gd name="T4" fmla="*/ 480 w 902"/>
                <a:gd name="T5" fmla="*/ 13 h 151"/>
                <a:gd name="T6" fmla="*/ 902 w 902"/>
                <a:gd name="T7" fmla="*/ 13 h 151"/>
                <a:gd name="T8" fmla="*/ 902 w 902"/>
                <a:gd name="T9" fmla="*/ 3 h 151"/>
                <a:gd name="T10" fmla="*/ 475 w 902"/>
                <a:gd name="T11" fmla="*/ 3 h 151"/>
                <a:gd name="T12" fmla="*/ 475 w 902"/>
                <a:gd name="T13" fmla="*/ 5 h 151"/>
                <a:gd name="T14" fmla="*/ 475 w 902"/>
                <a:gd name="T15" fmla="*/ 4 h 151"/>
                <a:gd name="T16" fmla="*/ 340 w 902"/>
                <a:gd name="T17" fmla="*/ 139 h 151"/>
                <a:gd name="T18" fmla="*/ 0 w 902"/>
                <a:gd name="T19" fmla="*/ 0 h 151"/>
                <a:gd name="T20" fmla="*/ 0 w 902"/>
                <a:gd name="T21" fmla="*/ 7 h 151"/>
                <a:gd name="T22" fmla="*/ 339 w 902"/>
                <a:gd name="T23" fmla="*/ 148 h 151"/>
                <a:gd name="T24" fmla="*/ 339 w 902"/>
                <a:gd name="T25" fmla="*/ 14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2" h="151">
                  <a:moveTo>
                    <a:pt x="339" y="147"/>
                  </a:moveTo>
                  <a:cubicBezTo>
                    <a:pt x="342" y="151"/>
                    <a:pt x="342" y="151"/>
                    <a:pt x="342" y="151"/>
                  </a:cubicBezTo>
                  <a:cubicBezTo>
                    <a:pt x="480" y="13"/>
                    <a:pt x="480" y="13"/>
                    <a:pt x="480" y="13"/>
                  </a:cubicBezTo>
                  <a:cubicBezTo>
                    <a:pt x="902" y="13"/>
                    <a:pt x="902" y="13"/>
                    <a:pt x="902" y="13"/>
                  </a:cubicBezTo>
                  <a:cubicBezTo>
                    <a:pt x="902" y="3"/>
                    <a:pt x="902" y="3"/>
                    <a:pt x="902" y="3"/>
                  </a:cubicBezTo>
                  <a:cubicBezTo>
                    <a:pt x="475" y="3"/>
                    <a:pt x="475" y="3"/>
                    <a:pt x="475" y="3"/>
                  </a:cubicBezTo>
                  <a:cubicBezTo>
                    <a:pt x="475" y="5"/>
                    <a:pt x="475" y="5"/>
                    <a:pt x="475" y="5"/>
                  </a:cubicBezTo>
                  <a:cubicBezTo>
                    <a:pt x="475" y="4"/>
                    <a:pt x="475" y="4"/>
                    <a:pt x="475" y="4"/>
                  </a:cubicBezTo>
                  <a:cubicBezTo>
                    <a:pt x="340" y="139"/>
                    <a:pt x="340" y="139"/>
                    <a:pt x="340" y="139"/>
                  </a:cubicBezTo>
                  <a:cubicBezTo>
                    <a:pt x="243" y="60"/>
                    <a:pt x="125" y="12"/>
                    <a:pt x="0" y="0"/>
                  </a:cubicBezTo>
                  <a:cubicBezTo>
                    <a:pt x="0" y="7"/>
                    <a:pt x="0" y="7"/>
                    <a:pt x="0" y="7"/>
                  </a:cubicBezTo>
                  <a:cubicBezTo>
                    <a:pt x="128" y="20"/>
                    <a:pt x="244" y="70"/>
                    <a:pt x="339" y="148"/>
                  </a:cubicBezTo>
                  <a:lnTo>
                    <a:pt x="339" y="147"/>
                  </a:lnTo>
                  <a:close/>
                </a:path>
              </a:pathLst>
            </a:custGeom>
            <a:solidFill>
              <a:srgbClr val="4A4A4C"/>
            </a:solidFill>
            <a:ln>
              <a:noFill/>
            </a:ln>
          </p:spPr>
          <p:txBody>
            <a:bodyPr anchor="ctr"/>
            <a:lstStyle/>
            <a:p>
              <a:pPr algn="ctr" rtl="1"/>
              <a:endParaRPr>
                <a:cs typeface="B Nazanin" panose="00000700000000000000" pitchFamily="2" charset="-78"/>
              </a:endParaRPr>
            </a:p>
          </p:txBody>
        </p:sp>
        <p:sp>
          <p:nvSpPr>
            <p:cNvPr id="11" name="Freeform: Shape 11"/>
            <p:cNvSpPr/>
            <p:nvPr/>
          </p:nvSpPr>
          <p:spPr bwMode="auto">
            <a:xfrm>
              <a:off x="2825033" y="3221773"/>
              <a:ext cx="1625056" cy="271970"/>
            </a:xfrm>
            <a:custGeom>
              <a:avLst/>
              <a:gdLst>
                <a:gd name="T0" fmla="*/ 564 w 902"/>
                <a:gd name="T1" fmla="*/ 3 h 151"/>
                <a:gd name="T2" fmla="*/ 560 w 902"/>
                <a:gd name="T3" fmla="*/ 0 h 151"/>
                <a:gd name="T4" fmla="*/ 422 w 902"/>
                <a:gd name="T5" fmla="*/ 138 h 151"/>
                <a:gd name="T6" fmla="*/ 0 w 902"/>
                <a:gd name="T7" fmla="*/ 138 h 151"/>
                <a:gd name="T8" fmla="*/ 0 w 902"/>
                <a:gd name="T9" fmla="*/ 148 h 151"/>
                <a:gd name="T10" fmla="*/ 427 w 902"/>
                <a:gd name="T11" fmla="*/ 148 h 151"/>
                <a:gd name="T12" fmla="*/ 427 w 902"/>
                <a:gd name="T13" fmla="*/ 146 h 151"/>
                <a:gd name="T14" fmla="*/ 428 w 902"/>
                <a:gd name="T15" fmla="*/ 146 h 151"/>
                <a:gd name="T16" fmla="*/ 562 w 902"/>
                <a:gd name="T17" fmla="*/ 12 h 151"/>
                <a:gd name="T18" fmla="*/ 902 w 902"/>
                <a:gd name="T19" fmla="*/ 151 h 151"/>
                <a:gd name="T20" fmla="*/ 902 w 902"/>
                <a:gd name="T21" fmla="*/ 144 h 151"/>
                <a:gd name="T22" fmla="*/ 564 w 902"/>
                <a:gd name="T23" fmla="*/ 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2" h="151">
                  <a:moveTo>
                    <a:pt x="564" y="3"/>
                  </a:moveTo>
                  <a:cubicBezTo>
                    <a:pt x="560" y="0"/>
                    <a:pt x="560" y="0"/>
                    <a:pt x="560" y="0"/>
                  </a:cubicBezTo>
                  <a:cubicBezTo>
                    <a:pt x="422" y="138"/>
                    <a:pt x="422" y="138"/>
                    <a:pt x="422" y="138"/>
                  </a:cubicBezTo>
                  <a:cubicBezTo>
                    <a:pt x="0" y="138"/>
                    <a:pt x="0" y="138"/>
                    <a:pt x="0" y="138"/>
                  </a:cubicBezTo>
                  <a:cubicBezTo>
                    <a:pt x="0" y="148"/>
                    <a:pt x="0" y="148"/>
                    <a:pt x="0" y="148"/>
                  </a:cubicBezTo>
                  <a:cubicBezTo>
                    <a:pt x="427" y="148"/>
                    <a:pt x="427" y="148"/>
                    <a:pt x="427" y="148"/>
                  </a:cubicBezTo>
                  <a:cubicBezTo>
                    <a:pt x="427" y="146"/>
                    <a:pt x="427" y="146"/>
                    <a:pt x="427" y="146"/>
                  </a:cubicBezTo>
                  <a:cubicBezTo>
                    <a:pt x="428" y="146"/>
                    <a:pt x="428" y="146"/>
                    <a:pt x="428" y="146"/>
                  </a:cubicBezTo>
                  <a:cubicBezTo>
                    <a:pt x="562" y="12"/>
                    <a:pt x="562" y="12"/>
                    <a:pt x="562" y="12"/>
                  </a:cubicBezTo>
                  <a:cubicBezTo>
                    <a:pt x="660" y="91"/>
                    <a:pt x="777" y="139"/>
                    <a:pt x="902" y="151"/>
                  </a:cubicBezTo>
                  <a:cubicBezTo>
                    <a:pt x="902" y="144"/>
                    <a:pt x="902" y="144"/>
                    <a:pt x="902" y="144"/>
                  </a:cubicBezTo>
                  <a:cubicBezTo>
                    <a:pt x="775" y="131"/>
                    <a:pt x="658" y="80"/>
                    <a:pt x="564" y="3"/>
                  </a:cubicBezTo>
                  <a:close/>
                </a:path>
              </a:pathLst>
            </a:custGeom>
            <a:solidFill>
              <a:srgbClr val="4A4A4C"/>
            </a:solidFill>
            <a:ln>
              <a:noFill/>
            </a:ln>
          </p:spPr>
          <p:txBody>
            <a:bodyPr anchor="ctr"/>
            <a:lstStyle/>
            <a:p>
              <a:pPr algn="ctr" rtl="1"/>
              <a:endParaRPr>
                <a:cs typeface="B Nazanin" panose="00000700000000000000" pitchFamily="2" charset="-78"/>
              </a:endParaRPr>
            </a:p>
          </p:txBody>
        </p:sp>
        <p:sp>
          <p:nvSpPr>
            <p:cNvPr id="12" name="Freeform: Shape 12"/>
            <p:cNvSpPr/>
            <p:nvPr/>
          </p:nvSpPr>
          <p:spPr bwMode="auto">
            <a:xfrm>
              <a:off x="5445958" y="1610247"/>
              <a:ext cx="608888" cy="629186"/>
            </a:xfrm>
            <a:custGeom>
              <a:avLst/>
              <a:gdLst>
                <a:gd name="T0" fmla="*/ 338 w 338"/>
                <a:gd name="T1" fmla="*/ 349 h 349"/>
                <a:gd name="T2" fmla="*/ 338 w 338"/>
                <a:gd name="T3" fmla="*/ 339 h 349"/>
                <a:gd name="T4" fmla="*/ 148 w 338"/>
                <a:gd name="T5" fmla="*/ 339 h 349"/>
                <a:gd name="T6" fmla="*/ 6 w 338"/>
                <a:gd name="T7" fmla="*/ 0 h 349"/>
                <a:gd name="T8" fmla="*/ 0 w 338"/>
                <a:gd name="T9" fmla="*/ 5 h 349"/>
                <a:gd name="T10" fmla="*/ 141 w 338"/>
                <a:gd name="T11" fmla="*/ 344 h 349"/>
                <a:gd name="T12" fmla="*/ 141 w 338"/>
                <a:gd name="T13" fmla="*/ 344 h 349"/>
                <a:gd name="T14" fmla="*/ 141 w 338"/>
                <a:gd name="T15" fmla="*/ 349 h 349"/>
                <a:gd name="T16" fmla="*/ 338 w 338"/>
                <a:gd name="T17" fmla="*/ 349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338" y="349"/>
                  </a:moveTo>
                  <a:cubicBezTo>
                    <a:pt x="338" y="339"/>
                    <a:pt x="338" y="339"/>
                    <a:pt x="338" y="339"/>
                  </a:cubicBezTo>
                  <a:cubicBezTo>
                    <a:pt x="148" y="339"/>
                    <a:pt x="148" y="339"/>
                    <a:pt x="148" y="339"/>
                  </a:cubicBezTo>
                  <a:cubicBezTo>
                    <a:pt x="135" y="214"/>
                    <a:pt x="86" y="97"/>
                    <a:pt x="6" y="0"/>
                  </a:cubicBezTo>
                  <a:cubicBezTo>
                    <a:pt x="0" y="5"/>
                    <a:pt x="0" y="5"/>
                    <a:pt x="0" y="5"/>
                  </a:cubicBezTo>
                  <a:cubicBezTo>
                    <a:pt x="78" y="100"/>
                    <a:pt x="128" y="216"/>
                    <a:pt x="141" y="344"/>
                  </a:cubicBezTo>
                  <a:cubicBezTo>
                    <a:pt x="141" y="344"/>
                    <a:pt x="141" y="344"/>
                    <a:pt x="141" y="344"/>
                  </a:cubicBezTo>
                  <a:cubicBezTo>
                    <a:pt x="141" y="349"/>
                    <a:pt x="141" y="349"/>
                    <a:pt x="141" y="349"/>
                  </a:cubicBezTo>
                  <a:lnTo>
                    <a:pt x="338" y="349"/>
                  </a:lnTo>
                  <a:close/>
                </a:path>
              </a:pathLst>
            </a:custGeom>
            <a:solidFill>
              <a:srgbClr val="4A4A4C"/>
            </a:solidFill>
            <a:ln>
              <a:noFill/>
            </a:ln>
          </p:spPr>
          <p:txBody>
            <a:bodyPr anchor="ctr"/>
            <a:lstStyle/>
            <a:p>
              <a:pPr algn="ctr" rtl="1"/>
              <a:endParaRPr>
                <a:cs typeface="B Nazanin" panose="00000700000000000000" pitchFamily="2" charset="-78"/>
              </a:endParaRPr>
            </a:p>
          </p:txBody>
        </p:sp>
        <p:sp>
          <p:nvSpPr>
            <p:cNvPr id="13" name="Freeform: Shape 13"/>
            <p:cNvSpPr/>
            <p:nvPr/>
          </p:nvSpPr>
          <p:spPr bwMode="auto">
            <a:xfrm>
              <a:off x="2662662" y="1359928"/>
              <a:ext cx="1022933" cy="870035"/>
            </a:xfrm>
            <a:custGeom>
              <a:avLst/>
              <a:gdLst>
                <a:gd name="T0" fmla="*/ 556 w 568"/>
                <a:gd name="T1" fmla="*/ 143 h 483"/>
                <a:gd name="T2" fmla="*/ 417 w 568"/>
                <a:gd name="T3" fmla="*/ 483 h 483"/>
                <a:gd name="T4" fmla="*/ 424 w 568"/>
                <a:gd name="T5" fmla="*/ 483 h 483"/>
                <a:gd name="T6" fmla="*/ 565 w 568"/>
                <a:gd name="T7" fmla="*/ 144 h 483"/>
                <a:gd name="T8" fmla="*/ 565 w 568"/>
                <a:gd name="T9" fmla="*/ 144 h 483"/>
                <a:gd name="T10" fmla="*/ 568 w 568"/>
                <a:gd name="T11" fmla="*/ 141 h 483"/>
                <a:gd name="T12" fmla="*/ 429 w 568"/>
                <a:gd name="T13" fmla="*/ 1 h 483"/>
                <a:gd name="T14" fmla="*/ 427 w 568"/>
                <a:gd name="T15" fmla="*/ 3 h 483"/>
                <a:gd name="T16" fmla="*/ 427 w 568"/>
                <a:gd name="T17" fmla="*/ 0 h 483"/>
                <a:gd name="T18" fmla="*/ 0 w 568"/>
                <a:gd name="T19" fmla="*/ 0 h 483"/>
                <a:gd name="T20" fmla="*/ 0 w 568"/>
                <a:gd name="T21" fmla="*/ 10 h 483"/>
                <a:gd name="T22" fmla="*/ 423 w 568"/>
                <a:gd name="T23" fmla="*/ 10 h 483"/>
                <a:gd name="T24" fmla="*/ 556 w 568"/>
                <a:gd name="T25" fmla="*/ 14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8" h="482">
                  <a:moveTo>
                    <a:pt x="556" y="143"/>
                  </a:moveTo>
                  <a:cubicBezTo>
                    <a:pt x="477" y="240"/>
                    <a:pt x="429" y="358"/>
                    <a:pt x="417" y="483"/>
                  </a:cubicBezTo>
                  <a:cubicBezTo>
                    <a:pt x="424" y="483"/>
                    <a:pt x="424" y="483"/>
                    <a:pt x="424" y="483"/>
                  </a:cubicBezTo>
                  <a:cubicBezTo>
                    <a:pt x="437" y="355"/>
                    <a:pt x="488" y="239"/>
                    <a:pt x="565" y="144"/>
                  </a:cubicBezTo>
                  <a:cubicBezTo>
                    <a:pt x="565" y="144"/>
                    <a:pt x="565" y="144"/>
                    <a:pt x="565" y="144"/>
                  </a:cubicBezTo>
                  <a:cubicBezTo>
                    <a:pt x="568" y="141"/>
                    <a:pt x="568" y="141"/>
                    <a:pt x="568" y="141"/>
                  </a:cubicBezTo>
                  <a:cubicBezTo>
                    <a:pt x="429" y="1"/>
                    <a:pt x="429" y="1"/>
                    <a:pt x="429" y="1"/>
                  </a:cubicBezTo>
                  <a:cubicBezTo>
                    <a:pt x="427" y="3"/>
                    <a:pt x="427" y="3"/>
                    <a:pt x="427" y="3"/>
                  </a:cubicBezTo>
                  <a:cubicBezTo>
                    <a:pt x="427" y="0"/>
                    <a:pt x="427" y="0"/>
                    <a:pt x="427" y="0"/>
                  </a:cubicBezTo>
                  <a:cubicBezTo>
                    <a:pt x="0" y="0"/>
                    <a:pt x="0" y="0"/>
                    <a:pt x="0" y="0"/>
                  </a:cubicBezTo>
                  <a:cubicBezTo>
                    <a:pt x="0" y="10"/>
                    <a:pt x="0" y="10"/>
                    <a:pt x="0" y="10"/>
                  </a:cubicBezTo>
                  <a:cubicBezTo>
                    <a:pt x="423" y="10"/>
                    <a:pt x="423" y="10"/>
                    <a:pt x="423" y="10"/>
                  </a:cubicBezTo>
                  <a:lnTo>
                    <a:pt x="556" y="143"/>
                  </a:lnTo>
                  <a:close/>
                </a:path>
              </a:pathLst>
            </a:custGeom>
            <a:solidFill>
              <a:srgbClr val="4A4A4C"/>
            </a:solidFill>
            <a:ln>
              <a:noFill/>
            </a:ln>
          </p:spPr>
          <p:txBody>
            <a:bodyPr anchor="ctr"/>
            <a:lstStyle/>
            <a:p>
              <a:pPr algn="ctr" rtl="1"/>
              <a:endParaRPr>
                <a:cs typeface="B Nazanin" panose="00000700000000000000" pitchFamily="2" charset="-78"/>
              </a:endParaRPr>
            </a:p>
          </p:txBody>
        </p:sp>
        <p:sp>
          <p:nvSpPr>
            <p:cNvPr id="14" name="Freeform: Shape 14"/>
            <p:cNvSpPr/>
            <p:nvPr/>
          </p:nvSpPr>
          <p:spPr bwMode="auto">
            <a:xfrm>
              <a:off x="3071293" y="2447807"/>
              <a:ext cx="608888" cy="629186"/>
            </a:xfrm>
            <a:custGeom>
              <a:avLst/>
              <a:gdLst>
                <a:gd name="T0" fmla="*/ 0 w 338"/>
                <a:gd name="T1" fmla="*/ 0 h 349"/>
                <a:gd name="T2" fmla="*/ 0 w 338"/>
                <a:gd name="T3" fmla="*/ 10 h 349"/>
                <a:gd name="T4" fmla="*/ 191 w 338"/>
                <a:gd name="T5" fmla="*/ 10 h 349"/>
                <a:gd name="T6" fmla="*/ 332 w 338"/>
                <a:gd name="T7" fmla="*/ 349 h 349"/>
                <a:gd name="T8" fmla="*/ 338 w 338"/>
                <a:gd name="T9" fmla="*/ 343 h 349"/>
                <a:gd name="T10" fmla="*/ 197 w 338"/>
                <a:gd name="T11" fmla="*/ 5 h 349"/>
                <a:gd name="T12" fmla="*/ 197 w 338"/>
                <a:gd name="T13" fmla="*/ 5 h 349"/>
                <a:gd name="T14" fmla="*/ 197 w 338"/>
                <a:gd name="T15" fmla="*/ 0 h 349"/>
                <a:gd name="T16" fmla="*/ 0 w 338"/>
                <a:gd name="T17" fmla="*/ 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349">
                  <a:moveTo>
                    <a:pt x="0" y="0"/>
                  </a:moveTo>
                  <a:cubicBezTo>
                    <a:pt x="0" y="10"/>
                    <a:pt x="0" y="10"/>
                    <a:pt x="0" y="10"/>
                  </a:cubicBezTo>
                  <a:cubicBezTo>
                    <a:pt x="191" y="10"/>
                    <a:pt x="191" y="10"/>
                    <a:pt x="191" y="10"/>
                  </a:cubicBezTo>
                  <a:cubicBezTo>
                    <a:pt x="204" y="135"/>
                    <a:pt x="253" y="252"/>
                    <a:pt x="332" y="349"/>
                  </a:cubicBezTo>
                  <a:cubicBezTo>
                    <a:pt x="338" y="343"/>
                    <a:pt x="338" y="343"/>
                    <a:pt x="338" y="343"/>
                  </a:cubicBezTo>
                  <a:cubicBezTo>
                    <a:pt x="261" y="249"/>
                    <a:pt x="210" y="132"/>
                    <a:pt x="197" y="5"/>
                  </a:cubicBezTo>
                  <a:cubicBezTo>
                    <a:pt x="197" y="5"/>
                    <a:pt x="197" y="5"/>
                    <a:pt x="197" y="5"/>
                  </a:cubicBezTo>
                  <a:cubicBezTo>
                    <a:pt x="197" y="0"/>
                    <a:pt x="197" y="0"/>
                    <a:pt x="197" y="0"/>
                  </a:cubicBezTo>
                  <a:lnTo>
                    <a:pt x="0" y="0"/>
                  </a:lnTo>
                  <a:close/>
                </a:path>
              </a:pathLst>
            </a:custGeom>
            <a:solidFill>
              <a:srgbClr val="4A4A4C"/>
            </a:solidFill>
            <a:ln>
              <a:noFill/>
            </a:ln>
          </p:spPr>
          <p:txBody>
            <a:bodyPr anchor="ctr"/>
            <a:lstStyle/>
            <a:p>
              <a:pPr algn="ctr" rtl="1"/>
              <a:endParaRPr>
                <a:cs typeface="B Nazanin" panose="00000700000000000000" pitchFamily="2" charset="-78"/>
              </a:endParaRPr>
            </a:p>
          </p:txBody>
        </p:sp>
        <p:sp>
          <p:nvSpPr>
            <p:cNvPr id="15" name="Freeform: Shape 15"/>
            <p:cNvSpPr/>
            <p:nvPr/>
          </p:nvSpPr>
          <p:spPr bwMode="auto">
            <a:xfrm>
              <a:off x="5440546" y="2457278"/>
              <a:ext cx="1021580" cy="870035"/>
            </a:xfrm>
            <a:custGeom>
              <a:avLst/>
              <a:gdLst>
                <a:gd name="T0" fmla="*/ 145 w 567"/>
                <a:gd name="T1" fmla="*/ 473 h 483"/>
                <a:gd name="T2" fmla="*/ 12 w 567"/>
                <a:gd name="T3" fmla="*/ 340 h 483"/>
                <a:gd name="T4" fmla="*/ 151 w 567"/>
                <a:gd name="T5" fmla="*/ 0 h 483"/>
                <a:gd name="T6" fmla="*/ 144 w 567"/>
                <a:gd name="T7" fmla="*/ 0 h 483"/>
                <a:gd name="T8" fmla="*/ 3 w 567"/>
                <a:gd name="T9" fmla="*/ 338 h 483"/>
                <a:gd name="T10" fmla="*/ 4 w 567"/>
                <a:gd name="T11" fmla="*/ 338 h 483"/>
                <a:gd name="T12" fmla="*/ 0 w 567"/>
                <a:gd name="T13" fmla="*/ 342 h 483"/>
                <a:gd name="T14" fmla="*/ 140 w 567"/>
                <a:gd name="T15" fmla="*/ 481 h 483"/>
                <a:gd name="T16" fmla="*/ 140 w 567"/>
                <a:gd name="T17" fmla="*/ 481 h 483"/>
                <a:gd name="T18" fmla="*/ 140 w 567"/>
                <a:gd name="T19" fmla="*/ 483 h 483"/>
                <a:gd name="T20" fmla="*/ 567 w 567"/>
                <a:gd name="T21" fmla="*/ 483 h 483"/>
                <a:gd name="T22" fmla="*/ 567 w 567"/>
                <a:gd name="T23" fmla="*/ 473 h 483"/>
                <a:gd name="T24" fmla="*/ 145 w 567"/>
                <a:gd name="T25" fmla="*/ 47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7" h="482">
                  <a:moveTo>
                    <a:pt x="145" y="473"/>
                  </a:moveTo>
                  <a:cubicBezTo>
                    <a:pt x="12" y="340"/>
                    <a:pt x="12" y="340"/>
                    <a:pt x="12" y="340"/>
                  </a:cubicBezTo>
                  <a:cubicBezTo>
                    <a:pt x="91" y="242"/>
                    <a:pt x="139" y="125"/>
                    <a:pt x="151" y="0"/>
                  </a:cubicBezTo>
                  <a:cubicBezTo>
                    <a:pt x="144" y="0"/>
                    <a:pt x="144" y="0"/>
                    <a:pt x="144" y="0"/>
                  </a:cubicBezTo>
                  <a:cubicBezTo>
                    <a:pt x="131" y="127"/>
                    <a:pt x="81" y="244"/>
                    <a:pt x="3" y="338"/>
                  </a:cubicBezTo>
                  <a:cubicBezTo>
                    <a:pt x="4" y="338"/>
                    <a:pt x="4" y="338"/>
                    <a:pt x="4" y="338"/>
                  </a:cubicBezTo>
                  <a:cubicBezTo>
                    <a:pt x="0" y="342"/>
                    <a:pt x="0" y="342"/>
                    <a:pt x="0" y="342"/>
                  </a:cubicBezTo>
                  <a:cubicBezTo>
                    <a:pt x="140" y="481"/>
                    <a:pt x="140" y="481"/>
                    <a:pt x="140" y="481"/>
                  </a:cubicBezTo>
                  <a:cubicBezTo>
                    <a:pt x="140" y="481"/>
                    <a:pt x="140" y="481"/>
                    <a:pt x="140" y="481"/>
                  </a:cubicBezTo>
                  <a:cubicBezTo>
                    <a:pt x="140" y="483"/>
                    <a:pt x="140" y="483"/>
                    <a:pt x="140" y="483"/>
                  </a:cubicBezTo>
                  <a:cubicBezTo>
                    <a:pt x="567" y="483"/>
                    <a:pt x="567" y="483"/>
                    <a:pt x="567" y="483"/>
                  </a:cubicBezTo>
                  <a:cubicBezTo>
                    <a:pt x="567" y="473"/>
                    <a:pt x="567" y="473"/>
                    <a:pt x="567" y="473"/>
                  </a:cubicBezTo>
                  <a:lnTo>
                    <a:pt x="145" y="473"/>
                  </a:lnTo>
                  <a:close/>
                </a:path>
              </a:pathLst>
            </a:custGeom>
            <a:solidFill>
              <a:srgbClr val="4A4A4C"/>
            </a:solidFill>
            <a:ln>
              <a:noFill/>
            </a:ln>
          </p:spPr>
          <p:txBody>
            <a:bodyPr anchor="ctr"/>
            <a:lstStyle/>
            <a:p>
              <a:pPr algn="ctr" rtl="1"/>
              <a:endParaRPr>
                <a:cs typeface="B Nazanin" panose="00000700000000000000" pitchFamily="2" charset="-78"/>
              </a:endParaRPr>
            </a:p>
          </p:txBody>
        </p:sp>
      </p:grpSp>
      <p:sp>
        <p:nvSpPr>
          <p:cNvPr id="16" name="TextBox 16"/>
          <p:cNvSpPr txBox="1"/>
          <p:nvPr/>
        </p:nvSpPr>
        <p:spPr>
          <a:xfrm>
            <a:off x="3436894" y="3650190"/>
            <a:ext cx="2238293" cy="921770"/>
          </a:xfrm>
          <a:prstGeom prst="rect">
            <a:avLst/>
          </a:prstGeom>
          <a:noFill/>
        </p:spPr>
        <p:txBody>
          <a:bodyPr wrap="square" lIns="0" tIns="0" rIns="0" bIns="0">
            <a:normAutofit/>
          </a:bodyPr>
          <a:lstStyle/>
          <a:p>
            <a:pPr algn="ctr" rtl="1">
              <a:lnSpc>
                <a:spcPct val="120000"/>
              </a:lnSpc>
            </a:pPr>
            <a:r>
              <a:rPr lang="fa-IR" altLang="zh-CN" sz="1200" dirty="0">
                <a:cs typeface="B Nazanin" panose="00000700000000000000" pitchFamily="2" charset="-78"/>
              </a:rPr>
              <a:t>این قسمت از محتوا به عنوان یک نمایشگر مکان نویسی متن (فونت تم پیشنهادی)</a:t>
            </a:r>
            <a:endParaRPr lang="zh-CN" altLang="en-US" sz="1200" dirty="0">
              <a:cs typeface="B Nazanin" panose="00000700000000000000" pitchFamily="2" charset="-78"/>
            </a:endParaRPr>
          </a:p>
        </p:txBody>
      </p:sp>
      <p:grpSp>
        <p:nvGrpSpPr>
          <p:cNvPr id="17" name="Group 17"/>
          <p:cNvGrpSpPr/>
          <p:nvPr/>
        </p:nvGrpSpPr>
        <p:grpSpPr>
          <a:xfrm>
            <a:off x="3425802" y="1205676"/>
            <a:ext cx="2274536" cy="2281302"/>
            <a:chOff x="4762500" y="2147889"/>
            <a:chExt cx="2668588" cy="2676525"/>
          </a:xfrm>
          <a:solidFill>
            <a:srgbClr val="4A4A4C"/>
          </a:solidFill>
        </p:grpSpPr>
        <p:sp>
          <p:nvSpPr>
            <p:cNvPr id="18" name="Freeform: Shape 18"/>
            <p:cNvSpPr/>
            <p:nvPr/>
          </p:nvSpPr>
          <p:spPr bwMode="auto">
            <a:xfrm>
              <a:off x="4762500" y="2625726"/>
              <a:ext cx="444500" cy="741363"/>
            </a:xfrm>
            <a:custGeom>
              <a:avLst/>
              <a:gdLst>
                <a:gd name="T0" fmla="*/ 210 w 210"/>
                <a:gd name="T1" fmla="*/ 54 h 350"/>
                <a:gd name="T2" fmla="*/ 144 w 210"/>
                <a:gd name="T3" fmla="*/ 0 h 350"/>
                <a:gd name="T4" fmla="*/ 0 w 210"/>
                <a:gd name="T5" fmla="*/ 342 h 350"/>
                <a:gd name="T6" fmla="*/ 86 w 210"/>
                <a:gd name="T7" fmla="*/ 350 h 350"/>
                <a:gd name="T8" fmla="*/ 210 w 210"/>
                <a:gd name="T9" fmla="*/ 54 h 350"/>
              </a:gdLst>
              <a:ahLst/>
              <a:cxnLst>
                <a:cxn ang="0">
                  <a:pos x="T0" y="T1"/>
                </a:cxn>
                <a:cxn ang="0">
                  <a:pos x="T2" y="T3"/>
                </a:cxn>
                <a:cxn ang="0">
                  <a:pos x="T4" y="T5"/>
                </a:cxn>
                <a:cxn ang="0">
                  <a:pos x="T6" y="T7"/>
                </a:cxn>
                <a:cxn ang="0">
                  <a:pos x="T8" y="T9"/>
                </a:cxn>
              </a:cxnLst>
              <a:rect l="0" t="0" r="r" b="b"/>
              <a:pathLst>
                <a:path w="210" h="350">
                  <a:moveTo>
                    <a:pt x="210" y="54"/>
                  </a:moveTo>
                  <a:cubicBezTo>
                    <a:pt x="144" y="0"/>
                    <a:pt x="144" y="0"/>
                    <a:pt x="144" y="0"/>
                  </a:cubicBezTo>
                  <a:cubicBezTo>
                    <a:pt x="7" y="132"/>
                    <a:pt x="0" y="342"/>
                    <a:pt x="0" y="342"/>
                  </a:cubicBezTo>
                  <a:cubicBezTo>
                    <a:pt x="86" y="350"/>
                    <a:pt x="86" y="350"/>
                    <a:pt x="86" y="350"/>
                  </a:cubicBezTo>
                  <a:cubicBezTo>
                    <a:pt x="97" y="238"/>
                    <a:pt x="142" y="136"/>
                    <a:pt x="210"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19" name="Freeform: Shape 19"/>
            <p:cNvSpPr/>
            <p:nvPr/>
          </p:nvSpPr>
          <p:spPr bwMode="auto">
            <a:xfrm>
              <a:off x="4762500" y="3597276"/>
              <a:ext cx="442913" cy="733425"/>
            </a:xfrm>
            <a:custGeom>
              <a:avLst/>
              <a:gdLst>
                <a:gd name="T0" fmla="*/ 87 w 209"/>
                <a:gd name="T1" fmla="*/ 0 h 347"/>
                <a:gd name="T2" fmla="*/ 0 w 209"/>
                <a:gd name="T3" fmla="*/ 9 h 347"/>
                <a:gd name="T4" fmla="*/ 141 w 209"/>
                <a:gd name="T5" fmla="*/ 347 h 347"/>
                <a:gd name="T6" fmla="*/ 209 w 209"/>
                <a:gd name="T7" fmla="*/ 291 h 347"/>
                <a:gd name="T8" fmla="*/ 87 w 209"/>
                <a:gd name="T9" fmla="*/ 0 h 347"/>
              </a:gdLst>
              <a:ahLst/>
              <a:cxnLst>
                <a:cxn ang="0">
                  <a:pos x="T0" y="T1"/>
                </a:cxn>
                <a:cxn ang="0">
                  <a:pos x="T2" y="T3"/>
                </a:cxn>
                <a:cxn ang="0">
                  <a:pos x="T4" y="T5"/>
                </a:cxn>
                <a:cxn ang="0">
                  <a:pos x="T6" y="T7"/>
                </a:cxn>
                <a:cxn ang="0">
                  <a:pos x="T8" y="T9"/>
                </a:cxn>
              </a:cxnLst>
              <a:rect l="0" t="0" r="r" b="b"/>
              <a:pathLst>
                <a:path w="209" h="347">
                  <a:moveTo>
                    <a:pt x="87" y="0"/>
                  </a:moveTo>
                  <a:cubicBezTo>
                    <a:pt x="0" y="9"/>
                    <a:pt x="0" y="9"/>
                    <a:pt x="0" y="9"/>
                  </a:cubicBezTo>
                  <a:cubicBezTo>
                    <a:pt x="14" y="217"/>
                    <a:pt x="141" y="347"/>
                    <a:pt x="141" y="347"/>
                  </a:cubicBezTo>
                  <a:cubicBezTo>
                    <a:pt x="209" y="291"/>
                    <a:pt x="209" y="291"/>
                    <a:pt x="209" y="291"/>
                  </a:cubicBezTo>
                  <a:cubicBezTo>
                    <a:pt x="142" y="210"/>
                    <a:pt x="98" y="110"/>
                    <a:pt x="8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0" name="Freeform: Shape 20"/>
            <p:cNvSpPr/>
            <p:nvPr/>
          </p:nvSpPr>
          <p:spPr bwMode="auto">
            <a:xfrm>
              <a:off x="5240338" y="4368801"/>
              <a:ext cx="742950" cy="455613"/>
            </a:xfrm>
            <a:custGeom>
              <a:avLst/>
              <a:gdLst>
                <a:gd name="T0" fmla="*/ 56 w 351"/>
                <a:gd name="T1" fmla="*/ 0 h 215"/>
                <a:gd name="T2" fmla="*/ 0 w 351"/>
                <a:gd name="T3" fmla="*/ 68 h 215"/>
                <a:gd name="T4" fmla="*/ 342 w 351"/>
                <a:gd name="T5" fmla="*/ 212 h 215"/>
                <a:gd name="T6" fmla="*/ 351 w 351"/>
                <a:gd name="T7" fmla="*/ 123 h 215"/>
                <a:gd name="T8" fmla="*/ 56 w 351"/>
                <a:gd name="T9" fmla="*/ 0 h 215"/>
              </a:gdLst>
              <a:ahLst/>
              <a:cxnLst>
                <a:cxn ang="0">
                  <a:pos x="T0" y="T1"/>
                </a:cxn>
                <a:cxn ang="0">
                  <a:pos x="T2" y="T3"/>
                </a:cxn>
                <a:cxn ang="0">
                  <a:pos x="T4" y="T5"/>
                </a:cxn>
                <a:cxn ang="0">
                  <a:pos x="T6" y="T7"/>
                </a:cxn>
                <a:cxn ang="0">
                  <a:pos x="T8" y="T9"/>
                </a:cxn>
              </a:cxnLst>
              <a:rect l="0" t="0" r="r" b="b"/>
              <a:pathLst>
                <a:path w="351" h="215">
                  <a:moveTo>
                    <a:pt x="56" y="0"/>
                  </a:moveTo>
                  <a:cubicBezTo>
                    <a:pt x="0" y="68"/>
                    <a:pt x="0" y="68"/>
                    <a:pt x="0" y="68"/>
                  </a:cubicBezTo>
                  <a:cubicBezTo>
                    <a:pt x="173" y="215"/>
                    <a:pt x="342" y="212"/>
                    <a:pt x="342" y="212"/>
                  </a:cubicBezTo>
                  <a:cubicBezTo>
                    <a:pt x="351" y="123"/>
                    <a:pt x="351" y="123"/>
                    <a:pt x="351" y="123"/>
                  </a:cubicBezTo>
                  <a:cubicBezTo>
                    <a:pt x="240" y="112"/>
                    <a:pt x="138" y="68"/>
                    <a:pt x="5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1" name="Freeform: Shape 21"/>
            <p:cNvSpPr/>
            <p:nvPr/>
          </p:nvSpPr>
          <p:spPr bwMode="auto">
            <a:xfrm>
              <a:off x="6194425" y="4373564"/>
              <a:ext cx="741363" cy="434975"/>
            </a:xfrm>
            <a:custGeom>
              <a:avLst/>
              <a:gdLst>
                <a:gd name="T0" fmla="*/ 0 w 351"/>
                <a:gd name="T1" fmla="*/ 121 h 206"/>
                <a:gd name="T2" fmla="*/ 8 w 351"/>
                <a:gd name="T3" fmla="*/ 206 h 206"/>
                <a:gd name="T4" fmla="*/ 351 w 351"/>
                <a:gd name="T5" fmla="*/ 66 h 206"/>
                <a:gd name="T6" fmla="*/ 298 w 351"/>
                <a:gd name="T7" fmla="*/ 0 h 206"/>
                <a:gd name="T8" fmla="*/ 0 w 351"/>
                <a:gd name="T9" fmla="*/ 121 h 206"/>
              </a:gdLst>
              <a:ahLst/>
              <a:cxnLst>
                <a:cxn ang="0">
                  <a:pos x="T0" y="T1"/>
                </a:cxn>
                <a:cxn ang="0">
                  <a:pos x="T2" y="T3"/>
                </a:cxn>
                <a:cxn ang="0">
                  <a:pos x="T4" y="T5"/>
                </a:cxn>
                <a:cxn ang="0">
                  <a:pos x="T6" y="T7"/>
                </a:cxn>
                <a:cxn ang="0">
                  <a:pos x="T8" y="T9"/>
                </a:cxn>
              </a:cxnLst>
              <a:rect l="0" t="0" r="r" b="b"/>
              <a:pathLst>
                <a:path w="351" h="206">
                  <a:moveTo>
                    <a:pt x="0" y="121"/>
                  </a:moveTo>
                  <a:cubicBezTo>
                    <a:pt x="8" y="206"/>
                    <a:pt x="8" y="206"/>
                    <a:pt x="8" y="206"/>
                  </a:cubicBezTo>
                  <a:cubicBezTo>
                    <a:pt x="8" y="206"/>
                    <a:pt x="223" y="197"/>
                    <a:pt x="351" y="66"/>
                  </a:cubicBezTo>
                  <a:cubicBezTo>
                    <a:pt x="298" y="0"/>
                    <a:pt x="298" y="0"/>
                    <a:pt x="298" y="0"/>
                  </a:cubicBezTo>
                  <a:cubicBezTo>
                    <a:pt x="215" y="68"/>
                    <a:pt x="113" y="111"/>
                    <a:pt x="0"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2" name="Freeform: Shape 22"/>
            <p:cNvSpPr/>
            <p:nvPr/>
          </p:nvSpPr>
          <p:spPr bwMode="auto">
            <a:xfrm>
              <a:off x="6980238" y="3597276"/>
              <a:ext cx="450850" cy="742950"/>
            </a:xfrm>
            <a:custGeom>
              <a:avLst/>
              <a:gdLst>
                <a:gd name="T0" fmla="*/ 124 w 213"/>
                <a:gd name="T1" fmla="*/ 0 h 351"/>
                <a:gd name="T2" fmla="*/ 0 w 213"/>
                <a:gd name="T3" fmla="*/ 294 h 351"/>
                <a:gd name="T4" fmla="*/ 69 w 213"/>
                <a:gd name="T5" fmla="*/ 351 h 351"/>
                <a:gd name="T6" fmla="*/ 213 w 213"/>
                <a:gd name="T7" fmla="*/ 9 h 351"/>
                <a:gd name="T8" fmla="*/ 124 w 213"/>
                <a:gd name="T9" fmla="*/ 0 h 351"/>
              </a:gdLst>
              <a:ahLst/>
              <a:cxnLst>
                <a:cxn ang="0">
                  <a:pos x="T0" y="T1"/>
                </a:cxn>
                <a:cxn ang="0">
                  <a:pos x="T2" y="T3"/>
                </a:cxn>
                <a:cxn ang="0">
                  <a:pos x="T4" y="T5"/>
                </a:cxn>
                <a:cxn ang="0">
                  <a:pos x="T6" y="T7"/>
                </a:cxn>
                <a:cxn ang="0">
                  <a:pos x="T8" y="T9"/>
                </a:cxn>
              </a:cxnLst>
              <a:rect l="0" t="0" r="r" b="b"/>
              <a:pathLst>
                <a:path w="213" h="351">
                  <a:moveTo>
                    <a:pt x="124" y="0"/>
                  </a:moveTo>
                  <a:cubicBezTo>
                    <a:pt x="113" y="111"/>
                    <a:pt x="68" y="212"/>
                    <a:pt x="0" y="294"/>
                  </a:cubicBezTo>
                  <a:cubicBezTo>
                    <a:pt x="69" y="351"/>
                    <a:pt x="69" y="351"/>
                    <a:pt x="69" y="351"/>
                  </a:cubicBezTo>
                  <a:cubicBezTo>
                    <a:pt x="69" y="351"/>
                    <a:pt x="209" y="205"/>
                    <a:pt x="213" y="9"/>
                  </a:cubicBezTo>
                  <a:lnTo>
                    <a:pt x="1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3" name="Freeform: Shape 23"/>
            <p:cNvSpPr/>
            <p:nvPr/>
          </p:nvSpPr>
          <p:spPr bwMode="auto">
            <a:xfrm>
              <a:off x="6991350" y="2632076"/>
              <a:ext cx="439738" cy="744538"/>
            </a:xfrm>
            <a:custGeom>
              <a:avLst/>
              <a:gdLst>
                <a:gd name="T0" fmla="*/ 120 w 208"/>
                <a:gd name="T1" fmla="*/ 352 h 352"/>
                <a:gd name="T2" fmla="*/ 208 w 208"/>
                <a:gd name="T3" fmla="*/ 344 h 352"/>
                <a:gd name="T4" fmla="*/ 67 w 208"/>
                <a:gd name="T5" fmla="*/ 0 h 352"/>
                <a:gd name="T6" fmla="*/ 0 w 208"/>
                <a:gd name="T7" fmla="*/ 56 h 352"/>
                <a:gd name="T8" fmla="*/ 120 w 208"/>
                <a:gd name="T9" fmla="*/ 352 h 352"/>
              </a:gdLst>
              <a:ahLst/>
              <a:cxnLst>
                <a:cxn ang="0">
                  <a:pos x="T0" y="T1"/>
                </a:cxn>
                <a:cxn ang="0">
                  <a:pos x="T2" y="T3"/>
                </a:cxn>
                <a:cxn ang="0">
                  <a:pos x="T4" y="T5"/>
                </a:cxn>
                <a:cxn ang="0">
                  <a:pos x="T6" y="T7"/>
                </a:cxn>
                <a:cxn ang="0">
                  <a:pos x="T8" y="T9"/>
                </a:cxn>
              </a:cxnLst>
              <a:rect l="0" t="0" r="r" b="b"/>
              <a:pathLst>
                <a:path w="208" h="352">
                  <a:moveTo>
                    <a:pt x="120" y="352"/>
                  </a:moveTo>
                  <a:cubicBezTo>
                    <a:pt x="208" y="344"/>
                    <a:pt x="208" y="344"/>
                    <a:pt x="208" y="344"/>
                  </a:cubicBezTo>
                  <a:cubicBezTo>
                    <a:pt x="208" y="344"/>
                    <a:pt x="207" y="153"/>
                    <a:pt x="67" y="0"/>
                  </a:cubicBezTo>
                  <a:cubicBezTo>
                    <a:pt x="0" y="56"/>
                    <a:pt x="0" y="56"/>
                    <a:pt x="0" y="56"/>
                  </a:cubicBezTo>
                  <a:cubicBezTo>
                    <a:pt x="67" y="138"/>
                    <a:pt x="110" y="240"/>
                    <a:pt x="120"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4" name="Freeform: Shape 24"/>
            <p:cNvSpPr/>
            <p:nvPr/>
          </p:nvSpPr>
          <p:spPr bwMode="auto">
            <a:xfrm>
              <a:off x="6211888" y="2147889"/>
              <a:ext cx="741363" cy="444500"/>
            </a:xfrm>
            <a:custGeom>
              <a:avLst/>
              <a:gdLst>
                <a:gd name="T0" fmla="*/ 296 w 351"/>
                <a:gd name="T1" fmla="*/ 210 h 210"/>
                <a:gd name="T2" fmla="*/ 351 w 351"/>
                <a:gd name="T3" fmla="*/ 144 h 210"/>
                <a:gd name="T4" fmla="*/ 9 w 351"/>
                <a:gd name="T5" fmla="*/ 0 h 210"/>
                <a:gd name="T6" fmla="*/ 0 w 351"/>
                <a:gd name="T7" fmla="*/ 86 h 210"/>
                <a:gd name="T8" fmla="*/ 296 w 351"/>
                <a:gd name="T9" fmla="*/ 210 h 210"/>
              </a:gdLst>
              <a:ahLst/>
              <a:cxnLst>
                <a:cxn ang="0">
                  <a:pos x="T0" y="T1"/>
                </a:cxn>
                <a:cxn ang="0">
                  <a:pos x="T2" y="T3"/>
                </a:cxn>
                <a:cxn ang="0">
                  <a:pos x="T4" y="T5"/>
                </a:cxn>
                <a:cxn ang="0">
                  <a:pos x="T6" y="T7"/>
                </a:cxn>
                <a:cxn ang="0">
                  <a:pos x="T8" y="T9"/>
                </a:cxn>
              </a:cxnLst>
              <a:rect l="0" t="0" r="r" b="b"/>
              <a:pathLst>
                <a:path w="351" h="210">
                  <a:moveTo>
                    <a:pt x="296" y="210"/>
                  </a:moveTo>
                  <a:cubicBezTo>
                    <a:pt x="351" y="144"/>
                    <a:pt x="351" y="144"/>
                    <a:pt x="351" y="144"/>
                  </a:cubicBezTo>
                  <a:cubicBezTo>
                    <a:pt x="351" y="144"/>
                    <a:pt x="238" y="19"/>
                    <a:pt x="9" y="0"/>
                  </a:cubicBezTo>
                  <a:cubicBezTo>
                    <a:pt x="0" y="86"/>
                    <a:pt x="0" y="86"/>
                    <a:pt x="0" y="86"/>
                  </a:cubicBezTo>
                  <a:cubicBezTo>
                    <a:pt x="112" y="97"/>
                    <a:pt x="214" y="142"/>
                    <a:pt x="296" y="2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5" name="Freeform: Shape 25"/>
            <p:cNvSpPr/>
            <p:nvPr/>
          </p:nvSpPr>
          <p:spPr bwMode="auto">
            <a:xfrm>
              <a:off x="5249863" y="2147889"/>
              <a:ext cx="741363" cy="438150"/>
            </a:xfrm>
            <a:custGeom>
              <a:avLst/>
              <a:gdLst>
                <a:gd name="T0" fmla="*/ 351 w 351"/>
                <a:gd name="T1" fmla="*/ 85 h 207"/>
                <a:gd name="T2" fmla="*/ 343 w 351"/>
                <a:gd name="T3" fmla="*/ 0 h 207"/>
                <a:gd name="T4" fmla="*/ 0 w 351"/>
                <a:gd name="T5" fmla="*/ 141 h 207"/>
                <a:gd name="T6" fmla="*/ 54 w 351"/>
                <a:gd name="T7" fmla="*/ 207 h 207"/>
                <a:gd name="T8" fmla="*/ 351 w 351"/>
                <a:gd name="T9" fmla="*/ 85 h 207"/>
              </a:gdLst>
              <a:ahLst/>
              <a:cxnLst>
                <a:cxn ang="0">
                  <a:pos x="T0" y="T1"/>
                </a:cxn>
                <a:cxn ang="0">
                  <a:pos x="T2" y="T3"/>
                </a:cxn>
                <a:cxn ang="0">
                  <a:pos x="T4" y="T5"/>
                </a:cxn>
                <a:cxn ang="0">
                  <a:pos x="T6" y="T7"/>
                </a:cxn>
                <a:cxn ang="0">
                  <a:pos x="T8" y="T9"/>
                </a:cxn>
              </a:cxnLst>
              <a:rect l="0" t="0" r="r" b="b"/>
              <a:pathLst>
                <a:path w="351" h="206">
                  <a:moveTo>
                    <a:pt x="351" y="85"/>
                  </a:moveTo>
                  <a:cubicBezTo>
                    <a:pt x="343" y="0"/>
                    <a:pt x="343" y="0"/>
                    <a:pt x="343" y="0"/>
                  </a:cubicBezTo>
                  <a:cubicBezTo>
                    <a:pt x="343" y="0"/>
                    <a:pt x="153" y="0"/>
                    <a:pt x="0" y="141"/>
                  </a:cubicBezTo>
                  <a:cubicBezTo>
                    <a:pt x="54" y="207"/>
                    <a:pt x="54" y="207"/>
                    <a:pt x="54" y="207"/>
                  </a:cubicBezTo>
                  <a:cubicBezTo>
                    <a:pt x="136" y="139"/>
                    <a:pt x="239" y="95"/>
                    <a:pt x="351"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grpSp>
          <p:nvGrpSpPr>
            <p:cNvPr id="26" name="Group 26"/>
            <p:cNvGrpSpPr/>
            <p:nvPr/>
          </p:nvGrpSpPr>
          <p:grpSpPr>
            <a:xfrm>
              <a:off x="5670419" y="3034929"/>
              <a:ext cx="903360" cy="930324"/>
              <a:chOff x="3681413" y="3632200"/>
              <a:chExt cx="638175" cy="657225"/>
            </a:xfrm>
            <a:grpFill/>
          </p:grpSpPr>
          <p:sp>
            <p:nvSpPr>
              <p:cNvPr id="27" name="Freeform: Shape 27"/>
              <p:cNvSpPr/>
              <p:nvPr/>
            </p:nvSpPr>
            <p:spPr bwMode="auto">
              <a:xfrm>
                <a:off x="3976688" y="3681413"/>
                <a:ext cx="342900" cy="533400"/>
              </a:xfrm>
              <a:custGeom>
                <a:avLst/>
                <a:gdLst/>
                <a:ahLst/>
                <a:cxnLst>
                  <a:cxn ang="0">
                    <a:pos x="135" y="53"/>
                  </a:cxn>
                  <a:cxn ang="0">
                    <a:pos x="134" y="52"/>
                  </a:cxn>
                  <a:cxn ang="0">
                    <a:pos x="121" y="47"/>
                  </a:cxn>
                  <a:cxn ang="0">
                    <a:pos x="112" y="56"/>
                  </a:cxn>
                  <a:cxn ang="0">
                    <a:pos x="103" y="46"/>
                  </a:cxn>
                  <a:cxn ang="0">
                    <a:pos x="103" y="46"/>
                  </a:cxn>
                  <a:cxn ang="0">
                    <a:pos x="91" y="52"/>
                  </a:cxn>
                  <a:cxn ang="0">
                    <a:pos x="88" y="53"/>
                  </a:cxn>
                  <a:cxn ang="0">
                    <a:pos x="71" y="55"/>
                  </a:cxn>
                  <a:cxn ang="0">
                    <a:pos x="29" y="9"/>
                  </a:cxn>
                  <a:cxn ang="0">
                    <a:pos x="22" y="2"/>
                  </a:cxn>
                  <a:cxn ang="0">
                    <a:pos x="18" y="1"/>
                  </a:cxn>
                  <a:cxn ang="0">
                    <a:pos x="10" y="2"/>
                  </a:cxn>
                  <a:cxn ang="0">
                    <a:pos x="3" y="21"/>
                  </a:cxn>
                  <a:cxn ang="0">
                    <a:pos x="12" y="36"/>
                  </a:cxn>
                  <a:cxn ang="0">
                    <a:pos x="16" y="41"/>
                  </a:cxn>
                  <a:cxn ang="0">
                    <a:pos x="63" y="82"/>
                  </a:cxn>
                  <a:cxn ang="0">
                    <a:pos x="75" y="84"/>
                  </a:cxn>
                  <a:cxn ang="0">
                    <a:pos x="75" y="158"/>
                  </a:cxn>
                  <a:cxn ang="0">
                    <a:pos x="77" y="168"/>
                  </a:cxn>
                  <a:cxn ang="0">
                    <a:pos x="77" y="170"/>
                  </a:cxn>
                  <a:cxn ang="0">
                    <a:pos x="77" y="305"/>
                  </a:cxn>
                  <a:cxn ang="0">
                    <a:pos x="93" y="321"/>
                  </a:cxn>
                  <a:cxn ang="0">
                    <a:pos x="110" y="305"/>
                  </a:cxn>
                  <a:cxn ang="0">
                    <a:pos x="110" y="190"/>
                  </a:cxn>
                  <a:cxn ang="0">
                    <a:pos x="112" y="190"/>
                  </a:cxn>
                  <a:cxn ang="0">
                    <a:pos x="112" y="190"/>
                  </a:cxn>
                  <a:cxn ang="0">
                    <a:pos x="112" y="305"/>
                  </a:cxn>
                  <a:cxn ang="0">
                    <a:pos x="129" y="321"/>
                  </a:cxn>
                  <a:cxn ang="0">
                    <a:pos x="129" y="321"/>
                  </a:cxn>
                  <a:cxn ang="0">
                    <a:pos x="146" y="305"/>
                  </a:cxn>
                  <a:cxn ang="0">
                    <a:pos x="146" y="173"/>
                  </a:cxn>
                  <a:cxn ang="0">
                    <a:pos x="149" y="175"/>
                  </a:cxn>
                  <a:cxn ang="0">
                    <a:pos x="155" y="177"/>
                  </a:cxn>
                  <a:cxn ang="0">
                    <a:pos x="168" y="170"/>
                  </a:cxn>
                  <a:cxn ang="0">
                    <a:pos x="135" y="53"/>
                  </a:cxn>
                  <a:cxn ang="0">
                    <a:pos x="112" y="127"/>
                  </a:cxn>
                  <a:cxn ang="0">
                    <a:pos x="112" y="127"/>
                  </a:cxn>
                  <a:cxn ang="0">
                    <a:pos x="103" y="115"/>
                  </a:cxn>
                  <a:cxn ang="0">
                    <a:pos x="112" y="57"/>
                  </a:cxn>
                  <a:cxn ang="0">
                    <a:pos x="112" y="57"/>
                  </a:cxn>
                  <a:cxn ang="0">
                    <a:pos x="121" y="115"/>
                  </a:cxn>
                  <a:cxn ang="0">
                    <a:pos x="112" y="127"/>
                  </a:cxn>
                  <a:cxn ang="0">
                    <a:pos x="149" y="143"/>
                  </a:cxn>
                  <a:cxn ang="0">
                    <a:pos x="149" y="103"/>
                  </a:cxn>
                  <a:cxn ang="0">
                    <a:pos x="149" y="143"/>
                  </a:cxn>
                  <a:cxn ang="0">
                    <a:pos x="149" y="143"/>
                  </a:cxn>
                  <a:cxn ang="0">
                    <a:pos x="149" y="143"/>
                  </a:cxn>
                </a:cxnLst>
                <a:rect l="0" t="0" r="r" b="b"/>
                <a:pathLst>
                  <a:path w="206" h="321">
                    <a:moveTo>
                      <a:pt x="135" y="53"/>
                    </a:moveTo>
                    <a:cubicBezTo>
                      <a:pt x="135" y="53"/>
                      <a:pt x="134" y="52"/>
                      <a:pt x="134" y="52"/>
                    </a:cubicBezTo>
                    <a:cubicBezTo>
                      <a:pt x="130" y="50"/>
                      <a:pt x="126" y="48"/>
                      <a:pt x="121" y="47"/>
                    </a:cubicBezTo>
                    <a:cubicBezTo>
                      <a:pt x="112" y="56"/>
                      <a:pt x="112" y="56"/>
                      <a:pt x="112" y="56"/>
                    </a:cubicBezTo>
                    <a:cubicBezTo>
                      <a:pt x="103" y="46"/>
                      <a:pt x="103" y="46"/>
                      <a:pt x="103" y="46"/>
                    </a:cubicBezTo>
                    <a:cubicBezTo>
                      <a:pt x="103" y="46"/>
                      <a:pt x="103" y="46"/>
                      <a:pt x="103" y="46"/>
                    </a:cubicBezTo>
                    <a:cubicBezTo>
                      <a:pt x="99" y="48"/>
                      <a:pt x="95" y="49"/>
                      <a:pt x="91" y="52"/>
                    </a:cubicBezTo>
                    <a:cubicBezTo>
                      <a:pt x="90" y="52"/>
                      <a:pt x="89" y="52"/>
                      <a:pt x="88" y="53"/>
                    </a:cubicBezTo>
                    <a:cubicBezTo>
                      <a:pt x="82" y="56"/>
                      <a:pt x="77" y="57"/>
                      <a:pt x="71" y="55"/>
                    </a:cubicBezTo>
                    <a:cubicBezTo>
                      <a:pt x="52" y="49"/>
                      <a:pt x="34" y="19"/>
                      <a:pt x="29" y="9"/>
                    </a:cubicBezTo>
                    <a:cubicBezTo>
                      <a:pt x="27" y="6"/>
                      <a:pt x="25" y="4"/>
                      <a:pt x="22" y="2"/>
                    </a:cubicBezTo>
                    <a:cubicBezTo>
                      <a:pt x="18" y="1"/>
                      <a:pt x="18" y="1"/>
                      <a:pt x="18" y="1"/>
                    </a:cubicBezTo>
                    <a:cubicBezTo>
                      <a:pt x="16" y="0"/>
                      <a:pt x="13" y="1"/>
                      <a:pt x="10" y="2"/>
                    </a:cubicBezTo>
                    <a:cubicBezTo>
                      <a:pt x="3" y="5"/>
                      <a:pt x="0" y="14"/>
                      <a:pt x="3" y="21"/>
                    </a:cubicBezTo>
                    <a:cubicBezTo>
                      <a:pt x="4" y="23"/>
                      <a:pt x="7" y="29"/>
                      <a:pt x="12" y="36"/>
                    </a:cubicBezTo>
                    <a:cubicBezTo>
                      <a:pt x="16" y="41"/>
                      <a:pt x="16" y="41"/>
                      <a:pt x="16" y="41"/>
                    </a:cubicBezTo>
                    <a:cubicBezTo>
                      <a:pt x="26" y="56"/>
                      <a:pt x="42" y="75"/>
                      <a:pt x="63" y="82"/>
                    </a:cubicBezTo>
                    <a:cubicBezTo>
                      <a:pt x="67" y="83"/>
                      <a:pt x="71" y="84"/>
                      <a:pt x="75" y="84"/>
                    </a:cubicBezTo>
                    <a:cubicBezTo>
                      <a:pt x="75" y="158"/>
                      <a:pt x="75" y="158"/>
                      <a:pt x="75" y="158"/>
                    </a:cubicBezTo>
                    <a:cubicBezTo>
                      <a:pt x="75" y="162"/>
                      <a:pt x="76" y="165"/>
                      <a:pt x="77" y="168"/>
                    </a:cubicBezTo>
                    <a:cubicBezTo>
                      <a:pt x="77" y="169"/>
                      <a:pt x="77" y="170"/>
                      <a:pt x="77" y="170"/>
                    </a:cubicBezTo>
                    <a:cubicBezTo>
                      <a:pt x="77" y="305"/>
                      <a:pt x="77" y="305"/>
                      <a:pt x="77" y="305"/>
                    </a:cubicBezTo>
                    <a:cubicBezTo>
                      <a:pt x="77" y="314"/>
                      <a:pt x="84" y="321"/>
                      <a:pt x="93" y="321"/>
                    </a:cubicBezTo>
                    <a:cubicBezTo>
                      <a:pt x="103" y="321"/>
                      <a:pt x="110" y="314"/>
                      <a:pt x="110" y="305"/>
                    </a:cubicBezTo>
                    <a:cubicBezTo>
                      <a:pt x="110" y="190"/>
                      <a:pt x="110" y="190"/>
                      <a:pt x="110" y="190"/>
                    </a:cubicBezTo>
                    <a:cubicBezTo>
                      <a:pt x="111" y="190"/>
                      <a:pt x="111" y="190"/>
                      <a:pt x="112" y="190"/>
                    </a:cubicBezTo>
                    <a:cubicBezTo>
                      <a:pt x="112" y="190"/>
                      <a:pt x="112" y="190"/>
                      <a:pt x="112" y="190"/>
                    </a:cubicBezTo>
                    <a:cubicBezTo>
                      <a:pt x="112" y="305"/>
                      <a:pt x="112" y="305"/>
                      <a:pt x="112" y="305"/>
                    </a:cubicBezTo>
                    <a:cubicBezTo>
                      <a:pt x="112" y="314"/>
                      <a:pt x="120" y="321"/>
                      <a:pt x="129" y="321"/>
                    </a:cubicBezTo>
                    <a:cubicBezTo>
                      <a:pt x="129" y="321"/>
                      <a:pt x="129" y="321"/>
                      <a:pt x="129" y="321"/>
                    </a:cubicBezTo>
                    <a:cubicBezTo>
                      <a:pt x="138" y="321"/>
                      <a:pt x="146" y="314"/>
                      <a:pt x="146" y="305"/>
                    </a:cubicBezTo>
                    <a:cubicBezTo>
                      <a:pt x="146" y="173"/>
                      <a:pt x="146" y="173"/>
                      <a:pt x="146" y="173"/>
                    </a:cubicBezTo>
                    <a:cubicBezTo>
                      <a:pt x="146" y="174"/>
                      <a:pt x="147" y="175"/>
                      <a:pt x="149" y="175"/>
                    </a:cubicBezTo>
                    <a:cubicBezTo>
                      <a:pt x="151" y="176"/>
                      <a:pt x="153" y="177"/>
                      <a:pt x="155" y="177"/>
                    </a:cubicBezTo>
                    <a:cubicBezTo>
                      <a:pt x="160" y="177"/>
                      <a:pt x="165" y="174"/>
                      <a:pt x="168" y="170"/>
                    </a:cubicBezTo>
                    <a:cubicBezTo>
                      <a:pt x="207" y="97"/>
                      <a:pt x="153" y="64"/>
                      <a:pt x="135" y="53"/>
                    </a:cubicBezTo>
                    <a:close/>
                    <a:moveTo>
                      <a:pt x="112" y="127"/>
                    </a:moveTo>
                    <a:cubicBezTo>
                      <a:pt x="112" y="127"/>
                      <a:pt x="112" y="127"/>
                      <a:pt x="112" y="127"/>
                    </a:cubicBezTo>
                    <a:cubicBezTo>
                      <a:pt x="103" y="115"/>
                      <a:pt x="103" y="115"/>
                      <a:pt x="103" y="115"/>
                    </a:cubicBezTo>
                    <a:cubicBezTo>
                      <a:pt x="112" y="57"/>
                      <a:pt x="112" y="57"/>
                      <a:pt x="112" y="57"/>
                    </a:cubicBezTo>
                    <a:cubicBezTo>
                      <a:pt x="112" y="57"/>
                      <a:pt x="112" y="57"/>
                      <a:pt x="112" y="57"/>
                    </a:cubicBezTo>
                    <a:cubicBezTo>
                      <a:pt x="121" y="115"/>
                      <a:pt x="121" y="115"/>
                      <a:pt x="121" y="115"/>
                    </a:cubicBezTo>
                    <a:lnTo>
                      <a:pt x="112" y="127"/>
                    </a:lnTo>
                    <a:close/>
                    <a:moveTo>
                      <a:pt x="149" y="143"/>
                    </a:moveTo>
                    <a:cubicBezTo>
                      <a:pt x="149" y="103"/>
                      <a:pt x="149" y="103"/>
                      <a:pt x="149" y="103"/>
                    </a:cubicBezTo>
                    <a:cubicBezTo>
                      <a:pt x="154" y="113"/>
                      <a:pt x="156" y="126"/>
                      <a:pt x="149" y="143"/>
                    </a:cubicBezTo>
                    <a:close/>
                    <a:moveTo>
                      <a:pt x="149" y="143"/>
                    </a:moveTo>
                    <a:cubicBezTo>
                      <a:pt x="149" y="143"/>
                      <a:pt x="149" y="143"/>
                      <a:pt x="149" y="143"/>
                    </a:cubicBezTo>
                  </a:path>
                </a:pathLst>
              </a:custGeom>
              <a:grpFill/>
              <a:ln w="9525">
                <a:noFill/>
                <a:round/>
              </a:ln>
            </p:spPr>
            <p:txBody>
              <a:bodyPr anchor="ctr"/>
              <a:lstStyle/>
              <a:p>
                <a:pPr algn="ctr" rtl="1"/>
                <a:endParaRPr>
                  <a:cs typeface="B Nazanin" panose="00000700000000000000" pitchFamily="2" charset="-78"/>
                </a:endParaRPr>
              </a:p>
            </p:txBody>
          </p:sp>
          <p:sp>
            <p:nvSpPr>
              <p:cNvPr id="28" name="Freeform: Shape 28"/>
              <p:cNvSpPr/>
              <p:nvPr/>
            </p:nvSpPr>
            <p:spPr bwMode="auto">
              <a:xfrm>
                <a:off x="4102100" y="3633788"/>
                <a:ext cx="119063" cy="120650"/>
              </a:xfrm>
              <a:custGeom>
                <a:avLst/>
                <a:gdLst/>
                <a:ahLst/>
                <a:cxnLst>
                  <a:cxn ang="0">
                    <a:pos x="72" y="36"/>
                  </a:cxn>
                  <a:cxn ang="0">
                    <a:pos x="36" y="72"/>
                  </a:cxn>
                  <a:cxn ang="0">
                    <a:pos x="0" y="36"/>
                  </a:cxn>
                  <a:cxn ang="0">
                    <a:pos x="36" y="0"/>
                  </a:cxn>
                  <a:cxn ang="0">
                    <a:pos x="72" y="36"/>
                  </a:cxn>
                  <a:cxn ang="0">
                    <a:pos x="72" y="36"/>
                  </a:cxn>
                  <a:cxn ang="0">
                    <a:pos x="72" y="36"/>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72" y="36"/>
                    </a:moveTo>
                    <a:cubicBezTo>
                      <a:pt x="72" y="36"/>
                      <a:pt x="72" y="36"/>
                      <a:pt x="72" y="36"/>
                    </a:cubicBezTo>
                  </a:path>
                </a:pathLst>
              </a:custGeom>
              <a:grpFill/>
              <a:ln w="9525">
                <a:noFill/>
                <a:round/>
              </a:ln>
            </p:spPr>
            <p:txBody>
              <a:bodyPr anchor="ctr"/>
              <a:lstStyle/>
              <a:p>
                <a:pPr algn="ctr" rtl="1"/>
                <a:endParaRPr>
                  <a:cs typeface="B Nazanin" panose="00000700000000000000" pitchFamily="2" charset="-78"/>
                </a:endParaRPr>
              </a:p>
            </p:txBody>
          </p:sp>
          <p:sp>
            <p:nvSpPr>
              <p:cNvPr id="29" name="Freeform: Shape 29"/>
              <p:cNvSpPr/>
              <p:nvPr/>
            </p:nvSpPr>
            <p:spPr bwMode="auto">
              <a:xfrm>
                <a:off x="3703638" y="3632200"/>
                <a:ext cx="361950" cy="338137"/>
              </a:xfrm>
              <a:custGeom>
                <a:avLst/>
                <a:gdLst/>
                <a:ahLst/>
                <a:cxnLst>
                  <a:cxn ang="0">
                    <a:pos x="197" y="203"/>
                  </a:cxn>
                  <a:cxn ang="0">
                    <a:pos x="20" y="203"/>
                  </a:cxn>
                  <a:cxn ang="0">
                    <a:pos x="0" y="182"/>
                  </a:cxn>
                  <a:cxn ang="0">
                    <a:pos x="0" y="20"/>
                  </a:cxn>
                  <a:cxn ang="0">
                    <a:pos x="20" y="0"/>
                  </a:cxn>
                  <a:cxn ang="0">
                    <a:pos x="197" y="0"/>
                  </a:cxn>
                  <a:cxn ang="0">
                    <a:pos x="218" y="20"/>
                  </a:cxn>
                  <a:cxn ang="0">
                    <a:pos x="218" y="182"/>
                  </a:cxn>
                  <a:cxn ang="0">
                    <a:pos x="197" y="203"/>
                  </a:cxn>
                  <a:cxn ang="0">
                    <a:pos x="20" y="13"/>
                  </a:cxn>
                  <a:cxn ang="0">
                    <a:pos x="13" y="20"/>
                  </a:cxn>
                  <a:cxn ang="0">
                    <a:pos x="13" y="182"/>
                  </a:cxn>
                  <a:cxn ang="0">
                    <a:pos x="20" y="189"/>
                  </a:cxn>
                  <a:cxn ang="0">
                    <a:pos x="197" y="189"/>
                  </a:cxn>
                  <a:cxn ang="0">
                    <a:pos x="204" y="182"/>
                  </a:cxn>
                  <a:cxn ang="0">
                    <a:pos x="204" y="20"/>
                  </a:cxn>
                  <a:cxn ang="0">
                    <a:pos x="197" y="13"/>
                  </a:cxn>
                  <a:cxn ang="0">
                    <a:pos x="20" y="13"/>
                  </a:cxn>
                  <a:cxn ang="0">
                    <a:pos x="20" y="13"/>
                  </a:cxn>
                  <a:cxn ang="0">
                    <a:pos x="20" y="13"/>
                  </a:cxn>
                </a:cxnLst>
                <a:rect l="0" t="0" r="r" b="b"/>
                <a:pathLst>
                  <a:path w="218" h="203">
                    <a:moveTo>
                      <a:pt x="197" y="203"/>
                    </a:moveTo>
                    <a:cubicBezTo>
                      <a:pt x="20" y="203"/>
                      <a:pt x="20" y="203"/>
                      <a:pt x="20" y="203"/>
                    </a:cubicBezTo>
                    <a:cubicBezTo>
                      <a:pt x="9" y="203"/>
                      <a:pt x="0" y="194"/>
                      <a:pt x="0" y="182"/>
                    </a:cubicBezTo>
                    <a:cubicBezTo>
                      <a:pt x="0" y="20"/>
                      <a:pt x="0" y="20"/>
                      <a:pt x="0" y="20"/>
                    </a:cubicBezTo>
                    <a:cubicBezTo>
                      <a:pt x="0" y="9"/>
                      <a:pt x="9" y="0"/>
                      <a:pt x="20" y="0"/>
                    </a:cubicBezTo>
                    <a:cubicBezTo>
                      <a:pt x="197" y="0"/>
                      <a:pt x="197" y="0"/>
                      <a:pt x="197" y="0"/>
                    </a:cubicBezTo>
                    <a:cubicBezTo>
                      <a:pt x="208" y="0"/>
                      <a:pt x="218" y="9"/>
                      <a:pt x="218" y="20"/>
                    </a:cubicBezTo>
                    <a:cubicBezTo>
                      <a:pt x="218" y="182"/>
                      <a:pt x="218" y="182"/>
                      <a:pt x="218" y="182"/>
                    </a:cubicBezTo>
                    <a:cubicBezTo>
                      <a:pt x="218" y="194"/>
                      <a:pt x="208" y="203"/>
                      <a:pt x="197" y="203"/>
                    </a:cubicBezTo>
                    <a:close/>
                    <a:moveTo>
                      <a:pt x="20" y="13"/>
                    </a:moveTo>
                    <a:cubicBezTo>
                      <a:pt x="16" y="13"/>
                      <a:pt x="13" y="16"/>
                      <a:pt x="13" y="20"/>
                    </a:cubicBezTo>
                    <a:cubicBezTo>
                      <a:pt x="13" y="182"/>
                      <a:pt x="13" y="182"/>
                      <a:pt x="13" y="182"/>
                    </a:cubicBezTo>
                    <a:cubicBezTo>
                      <a:pt x="13" y="186"/>
                      <a:pt x="16" y="189"/>
                      <a:pt x="20" y="189"/>
                    </a:cubicBezTo>
                    <a:cubicBezTo>
                      <a:pt x="197" y="189"/>
                      <a:pt x="197" y="189"/>
                      <a:pt x="197" y="189"/>
                    </a:cubicBezTo>
                    <a:cubicBezTo>
                      <a:pt x="201" y="189"/>
                      <a:pt x="204" y="186"/>
                      <a:pt x="204" y="182"/>
                    </a:cubicBezTo>
                    <a:cubicBezTo>
                      <a:pt x="204" y="20"/>
                      <a:pt x="204" y="20"/>
                      <a:pt x="204" y="20"/>
                    </a:cubicBezTo>
                    <a:cubicBezTo>
                      <a:pt x="204" y="16"/>
                      <a:pt x="201" y="13"/>
                      <a:pt x="197" y="13"/>
                    </a:cubicBezTo>
                    <a:lnTo>
                      <a:pt x="20" y="13"/>
                    </a:lnTo>
                    <a:close/>
                    <a:moveTo>
                      <a:pt x="20" y="13"/>
                    </a:moveTo>
                    <a:cubicBezTo>
                      <a:pt x="20" y="13"/>
                      <a:pt x="20" y="13"/>
                      <a:pt x="20" y="13"/>
                    </a:cubicBezTo>
                  </a:path>
                </a:pathLst>
              </a:custGeom>
              <a:grpFill/>
              <a:ln w="9525">
                <a:noFill/>
                <a:round/>
              </a:ln>
            </p:spPr>
            <p:txBody>
              <a:bodyPr anchor="ctr"/>
              <a:lstStyle/>
              <a:p>
                <a:pPr algn="ctr" rtl="1"/>
                <a:endParaRPr>
                  <a:cs typeface="B Nazanin" panose="00000700000000000000" pitchFamily="2" charset="-78"/>
                </a:endParaRPr>
              </a:p>
            </p:txBody>
          </p:sp>
          <p:sp>
            <p:nvSpPr>
              <p:cNvPr id="30" name="Freeform: Shape 30"/>
              <p:cNvSpPr/>
              <p:nvPr/>
            </p:nvSpPr>
            <p:spPr bwMode="auto">
              <a:xfrm>
                <a:off x="3743325" y="4003675"/>
                <a:ext cx="96838" cy="93662"/>
              </a:xfrm>
              <a:custGeom>
                <a:avLst/>
                <a:gdLst/>
                <a:ahLst/>
                <a:cxnLst>
                  <a:cxn ang="0">
                    <a:pos x="58" y="29"/>
                  </a:cxn>
                  <a:cxn ang="0">
                    <a:pos x="29" y="57"/>
                  </a:cxn>
                  <a:cxn ang="0">
                    <a:pos x="0" y="29"/>
                  </a:cxn>
                  <a:cxn ang="0">
                    <a:pos x="29" y="0"/>
                  </a:cxn>
                  <a:cxn ang="0">
                    <a:pos x="58" y="29"/>
                  </a:cxn>
                  <a:cxn ang="0">
                    <a:pos x="58" y="29"/>
                  </a:cxn>
                  <a:cxn ang="0">
                    <a:pos x="58" y="29"/>
                  </a:cxn>
                </a:cxnLst>
                <a:rect l="0" t="0" r="r" b="b"/>
                <a:pathLst>
                  <a:path w="57"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58" y="29"/>
                    </a:moveTo>
                    <a:cubicBezTo>
                      <a:pt x="58" y="29"/>
                      <a:pt x="58" y="29"/>
                      <a:pt x="58" y="29"/>
                    </a:cubicBezTo>
                  </a:path>
                </a:pathLst>
              </a:custGeom>
              <a:grpFill/>
              <a:ln w="9525">
                <a:noFill/>
                <a:round/>
              </a:ln>
            </p:spPr>
            <p:txBody>
              <a:bodyPr anchor="ctr"/>
              <a:lstStyle/>
              <a:p>
                <a:pPr algn="ctr" rtl="1"/>
                <a:endParaRPr>
                  <a:cs typeface="B Nazanin" panose="00000700000000000000" pitchFamily="2" charset="-78"/>
                </a:endParaRPr>
              </a:p>
            </p:txBody>
          </p:sp>
          <p:sp>
            <p:nvSpPr>
              <p:cNvPr id="31" name="Freeform: Shape 31"/>
              <p:cNvSpPr/>
              <p:nvPr/>
            </p:nvSpPr>
            <p:spPr bwMode="auto">
              <a:xfrm>
                <a:off x="369570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8" y="64"/>
                  </a:cxn>
                  <a:cxn ang="0">
                    <a:pos x="87" y="64"/>
                  </a:cxn>
                  <a:cxn ang="0">
                    <a:pos x="87" y="44"/>
                  </a:cxn>
                  <a:cxn ang="0">
                    <a:pos x="91" y="64"/>
                  </a:cxn>
                  <a:cxn ang="0">
                    <a:pos x="114" y="64"/>
                  </a:cxn>
                  <a:cxn ang="0">
                    <a:pos x="77" y="5"/>
                  </a:cxn>
                  <a:cxn ang="0">
                    <a:pos x="76" y="5"/>
                  </a:cxn>
                  <a:cxn ang="0">
                    <a:pos x="65" y="0"/>
                  </a:cxn>
                  <a:cxn ang="0">
                    <a:pos x="58" y="7"/>
                  </a:cxn>
                  <a:cxn ang="0">
                    <a:pos x="51" y="0"/>
                  </a:cxn>
                  <a:cxn ang="0">
                    <a:pos x="51" y="0"/>
                  </a:cxn>
                  <a:cxn ang="0">
                    <a:pos x="40" y="5"/>
                  </a:cxn>
                  <a:cxn ang="0">
                    <a:pos x="39" y="5"/>
                  </a:cxn>
                  <a:cxn ang="0">
                    <a:pos x="2" y="64"/>
                  </a:cxn>
                  <a:cxn ang="0">
                    <a:pos x="25" y="64"/>
                  </a:cxn>
                  <a:cxn ang="0">
                    <a:pos x="25" y="64"/>
                  </a:cxn>
                  <a:cxn ang="0">
                    <a:pos x="25" y="64"/>
                  </a:cxn>
                </a:cxnLst>
                <a:rect l="0" t="0" r="r" b="b"/>
                <a:pathLst>
                  <a:path w="115"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8" y="64"/>
                      <a:pt x="58" y="64"/>
                      <a:pt x="58" y="64"/>
                    </a:cubicBezTo>
                    <a:cubicBezTo>
                      <a:pt x="87" y="64"/>
                      <a:pt x="87" y="64"/>
                      <a:pt x="87" y="64"/>
                    </a:cubicBezTo>
                    <a:cubicBezTo>
                      <a:pt x="87" y="44"/>
                      <a:pt x="87" y="44"/>
                      <a:pt x="87" y="44"/>
                    </a:cubicBezTo>
                    <a:cubicBezTo>
                      <a:pt x="90" y="49"/>
                      <a:pt x="92" y="56"/>
                      <a:pt x="91" y="64"/>
                    </a:cubicBezTo>
                    <a:cubicBezTo>
                      <a:pt x="114" y="64"/>
                      <a:pt x="114" y="64"/>
                      <a:pt x="114" y="64"/>
                    </a:cubicBezTo>
                    <a:cubicBezTo>
                      <a:pt x="116" y="29"/>
                      <a:pt x="88" y="12"/>
                      <a:pt x="77" y="5"/>
                    </a:cubicBezTo>
                    <a:cubicBezTo>
                      <a:pt x="77" y="5"/>
                      <a:pt x="76" y="5"/>
                      <a:pt x="76" y="5"/>
                    </a:cubicBezTo>
                    <a:cubicBezTo>
                      <a:pt x="72" y="2"/>
                      <a:pt x="69" y="1"/>
                      <a:pt x="65" y="0"/>
                    </a:cubicBezTo>
                    <a:cubicBezTo>
                      <a:pt x="58" y="7"/>
                      <a:pt x="58" y="7"/>
                      <a:pt x="58" y="7"/>
                    </a:cubicBezTo>
                    <a:cubicBezTo>
                      <a:pt x="51" y="0"/>
                      <a:pt x="51" y="0"/>
                      <a:pt x="51" y="0"/>
                    </a:cubicBezTo>
                    <a:cubicBezTo>
                      <a:pt x="51" y="0"/>
                      <a:pt x="51" y="0"/>
                      <a:pt x="51" y="0"/>
                    </a:cubicBezTo>
                    <a:cubicBezTo>
                      <a:pt x="47" y="1"/>
                      <a:pt x="44" y="2"/>
                      <a:pt x="40" y="5"/>
                    </a:cubicBezTo>
                    <a:cubicBezTo>
                      <a:pt x="40" y="5"/>
                      <a:pt x="39" y="5"/>
                      <a:pt x="39" y="5"/>
                    </a:cubicBezTo>
                    <a:cubicBezTo>
                      <a:pt x="28" y="12"/>
                      <a:pt x="0" y="29"/>
                      <a:pt x="2" y="64"/>
                    </a:cubicBezTo>
                    <a:lnTo>
                      <a:pt x="25" y="64"/>
                    </a:lnTo>
                    <a:close/>
                    <a:moveTo>
                      <a:pt x="25" y="64"/>
                    </a:moveTo>
                    <a:cubicBezTo>
                      <a:pt x="25" y="64"/>
                      <a:pt x="25" y="64"/>
                      <a:pt x="25" y="64"/>
                    </a:cubicBezTo>
                  </a:path>
                </a:pathLst>
              </a:custGeom>
              <a:grpFill/>
              <a:ln w="9525">
                <a:noFill/>
                <a:round/>
              </a:ln>
            </p:spPr>
            <p:txBody>
              <a:bodyPr anchor="ctr"/>
              <a:lstStyle/>
              <a:p>
                <a:pPr algn="ctr" rtl="1"/>
                <a:endParaRPr>
                  <a:cs typeface="B Nazanin" panose="00000700000000000000" pitchFamily="2" charset="-78"/>
                </a:endParaRPr>
              </a:p>
            </p:txBody>
          </p:sp>
          <p:sp>
            <p:nvSpPr>
              <p:cNvPr id="32" name="Freeform: Shape 32"/>
              <p:cNvSpPr/>
              <p:nvPr/>
            </p:nvSpPr>
            <p:spPr bwMode="auto">
              <a:xfrm>
                <a:off x="3929063" y="4003675"/>
                <a:ext cx="93663" cy="93662"/>
              </a:xfrm>
              <a:custGeom>
                <a:avLst/>
                <a:gdLst/>
                <a:ahLst/>
                <a:cxnLst>
                  <a:cxn ang="0">
                    <a:pos x="57" y="29"/>
                  </a:cxn>
                  <a:cxn ang="0">
                    <a:pos x="28" y="57"/>
                  </a:cxn>
                  <a:cxn ang="0">
                    <a:pos x="0" y="29"/>
                  </a:cxn>
                  <a:cxn ang="0">
                    <a:pos x="28" y="0"/>
                  </a:cxn>
                  <a:cxn ang="0">
                    <a:pos x="57" y="29"/>
                  </a:cxn>
                  <a:cxn ang="0">
                    <a:pos x="57" y="29"/>
                  </a:cxn>
                  <a:cxn ang="0">
                    <a:pos x="57" y="29"/>
                  </a:cxn>
                </a:cxnLst>
                <a:rect l="0" t="0" r="r" b="b"/>
                <a:pathLst>
                  <a:path w="57" h="57">
                    <a:moveTo>
                      <a:pt x="57" y="29"/>
                    </a:moveTo>
                    <a:cubicBezTo>
                      <a:pt x="57" y="45"/>
                      <a:pt x="44" y="57"/>
                      <a:pt x="28" y="57"/>
                    </a:cubicBezTo>
                    <a:cubicBezTo>
                      <a:pt x="13" y="57"/>
                      <a:pt x="0" y="45"/>
                      <a:pt x="0" y="29"/>
                    </a:cubicBezTo>
                    <a:cubicBezTo>
                      <a:pt x="0" y="13"/>
                      <a:pt x="13" y="0"/>
                      <a:pt x="28" y="0"/>
                    </a:cubicBezTo>
                    <a:cubicBezTo>
                      <a:pt x="44" y="0"/>
                      <a:pt x="57" y="13"/>
                      <a:pt x="57" y="29"/>
                    </a:cubicBezTo>
                    <a:close/>
                    <a:moveTo>
                      <a:pt x="57" y="29"/>
                    </a:moveTo>
                    <a:cubicBezTo>
                      <a:pt x="57" y="29"/>
                      <a:pt x="57" y="29"/>
                      <a:pt x="57" y="29"/>
                    </a:cubicBezTo>
                  </a:path>
                </a:pathLst>
              </a:custGeom>
              <a:grpFill/>
              <a:ln w="9525">
                <a:noFill/>
                <a:round/>
              </a:ln>
            </p:spPr>
            <p:txBody>
              <a:bodyPr anchor="ctr"/>
              <a:lstStyle/>
              <a:p>
                <a:pPr algn="ctr" rtl="1"/>
                <a:endParaRPr>
                  <a:cs typeface="B Nazanin" panose="00000700000000000000" pitchFamily="2" charset="-78"/>
                </a:endParaRPr>
              </a:p>
            </p:txBody>
          </p:sp>
          <p:sp>
            <p:nvSpPr>
              <p:cNvPr id="33" name="Freeform: Shape 33"/>
              <p:cNvSpPr/>
              <p:nvPr/>
            </p:nvSpPr>
            <p:spPr bwMode="auto">
              <a:xfrm>
                <a:off x="387985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9" y="64"/>
                  </a:cxn>
                  <a:cxn ang="0">
                    <a:pos x="88" y="64"/>
                  </a:cxn>
                  <a:cxn ang="0">
                    <a:pos x="88" y="44"/>
                  </a:cxn>
                  <a:cxn ang="0">
                    <a:pos x="92" y="64"/>
                  </a:cxn>
                  <a:cxn ang="0">
                    <a:pos x="114" y="64"/>
                  </a:cxn>
                  <a:cxn ang="0">
                    <a:pos x="77" y="5"/>
                  </a:cxn>
                  <a:cxn ang="0">
                    <a:pos x="76" y="5"/>
                  </a:cxn>
                  <a:cxn ang="0">
                    <a:pos x="66" y="0"/>
                  </a:cxn>
                  <a:cxn ang="0">
                    <a:pos x="58" y="7"/>
                  </a:cxn>
                  <a:cxn ang="0">
                    <a:pos x="52" y="0"/>
                  </a:cxn>
                  <a:cxn ang="0">
                    <a:pos x="51" y="0"/>
                  </a:cxn>
                  <a:cxn ang="0">
                    <a:pos x="41" y="5"/>
                  </a:cxn>
                  <a:cxn ang="0">
                    <a:pos x="39" y="5"/>
                  </a:cxn>
                  <a:cxn ang="0">
                    <a:pos x="3" y="64"/>
                  </a:cxn>
                  <a:cxn ang="0">
                    <a:pos x="25" y="64"/>
                  </a:cxn>
                  <a:cxn ang="0">
                    <a:pos x="25" y="64"/>
                  </a:cxn>
                  <a:cxn ang="0">
                    <a:pos x="25" y="64"/>
                  </a:cxn>
                </a:cxnLst>
                <a:rect l="0" t="0" r="r" b="b"/>
                <a:pathLst>
                  <a:path w="115"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9" y="64"/>
                      <a:pt x="59" y="64"/>
                      <a:pt x="59" y="64"/>
                    </a:cubicBezTo>
                    <a:cubicBezTo>
                      <a:pt x="88" y="64"/>
                      <a:pt x="88" y="64"/>
                      <a:pt x="88" y="64"/>
                    </a:cubicBezTo>
                    <a:cubicBezTo>
                      <a:pt x="88" y="44"/>
                      <a:pt x="88" y="44"/>
                      <a:pt x="88" y="44"/>
                    </a:cubicBezTo>
                    <a:cubicBezTo>
                      <a:pt x="91" y="49"/>
                      <a:pt x="92" y="56"/>
                      <a:pt x="92" y="64"/>
                    </a:cubicBezTo>
                    <a:cubicBezTo>
                      <a:pt x="114" y="64"/>
                      <a:pt x="114" y="64"/>
                      <a:pt x="114" y="64"/>
                    </a:cubicBezTo>
                    <a:cubicBezTo>
                      <a:pt x="116" y="29"/>
                      <a:pt x="88" y="12"/>
                      <a:pt x="77" y="5"/>
                    </a:cubicBezTo>
                    <a:cubicBezTo>
                      <a:pt x="77" y="5"/>
                      <a:pt x="76" y="5"/>
                      <a:pt x="76" y="5"/>
                    </a:cubicBezTo>
                    <a:cubicBezTo>
                      <a:pt x="73" y="2"/>
                      <a:pt x="69" y="1"/>
                      <a:pt x="66" y="0"/>
                    </a:cubicBezTo>
                    <a:cubicBezTo>
                      <a:pt x="58" y="7"/>
                      <a:pt x="58" y="7"/>
                      <a:pt x="58" y="7"/>
                    </a:cubicBezTo>
                    <a:cubicBezTo>
                      <a:pt x="52" y="0"/>
                      <a:pt x="52" y="0"/>
                      <a:pt x="52" y="0"/>
                    </a:cubicBezTo>
                    <a:cubicBezTo>
                      <a:pt x="51" y="0"/>
                      <a:pt x="51" y="0"/>
                      <a:pt x="51" y="0"/>
                    </a:cubicBezTo>
                    <a:cubicBezTo>
                      <a:pt x="48" y="1"/>
                      <a:pt x="44" y="2"/>
                      <a:pt x="41" y="5"/>
                    </a:cubicBezTo>
                    <a:cubicBezTo>
                      <a:pt x="40" y="5"/>
                      <a:pt x="40" y="5"/>
                      <a:pt x="39" y="5"/>
                    </a:cubicBezTo>
                    <a:cubicBezTo>
                      <a:pt x="28" y="12"/>
                      <a:pt x="0" y="29"/>
                      <a:pt x="3" y="64"/>
                    </a:cubicBezTo>
                    <a:lnTo>
                      <a:pt x="25" y="64"/>
                    </a:lnTo>
                    <a:close/>
                    <a:moveTo>
                      <a:pt x="25" y="64"/>
                    </a:moveTo>
                    <a:cubicBezTo>
                      <a:pt x="25" y="64"/>
                      <a:pt x="25" y="64"/>
                      <a:pt x="25" y="64"/>
                    </a:cubicBezTo>
                  </a:path>
                </a:pathLst>
              </a:custGeom>
              <a:grpFill/>
              <a:ln w="9525">
                <a:noFill/>
                <a:round/>
              </a:ln>
            </p:spPr>
            <p:txBody>
              <a:bodyPr anchor="ctr"/>
              <a:lstStyle/>
              <a:p>
                <a:pPr algn="ctr" rtl="1"/>
                <a:endParaRPr>
                  <a:cs typeface="B Nazanin" panose="00000700000000000000" pitchFamily="2" charset="-78"/>
                </a:endParaRPr>
              </a:p>
            </p:txBody>
          </p:sp>
          <p:sp>
            <p:nvSpPr>
              <p:cNvPr id="34" name="Rectangle 34"/>
              <p:cNvSpPr/>
              <p:nvPr/>
            </p:nvSpPr>
            <p:spPr bwMode="auto">
              <a:xfrm>
                <a:off x="3681413" y="4222750"/>
                <a:ext cx="542925" cy="66675"/>
              </a:xfrm>
              <a:prstGeom prst="rect">
                <a:avLst/>
              </a:prstGeom>
              <a:grpFill/>
              <a:ln w="9525">
                <a:noFill/>
                <a:miter lim="800000"/>
              </a:ln>
            </p:spPr>
            <p:txBody>
              <a:bodyPr anchor="ctr"/>
              <a:lstStyle/>
              <a:p>
                <a:pPr algn="ctr" rtl="1"/>
                <a:endParaRPr>
                  <a:cs typeface="B Nazanin" panose="00000700000000000000" pitchFamily="2" charset="-78"/>
                </a:endParaRPr>
              </a:p>
            </p:txBody>
          </p:sp>
          <p:sp>
            <p:nvSpPr>
              <p:cNvPr id="35" name="Freeform: Shape 35"/>
              <p:cNvSpPr/>
              <p:nvPr/>
            </p:nvSpPr>
            <p:spPr bwMode="auto">
              <a:xfrm>
                <a:off x="3795713" y="3709988"/>
                <a:ext cx="177800" cy="179387"/>
              </a:xfrm>
              <a:custGeom>
                <a:avLst/>
                <a:gdLst/>
                <a:ahLst/>
                <a:cxnLst>
                  <a:cxn ang="0">
                    <a:pos x="103" y="61"/>
                  </a:cxn>
                  <a:cxn ang="0">
                    <a:pos x="97" y="59"/>
                  </a:cxn>
                  <a:cxn ang="0">
                    <a:pos x="97" y="46"/>
                  </a:cxn>
                  <a:cxn ang="0">
                    <a:pos x="102" y="44"/>
                  </a:cxn>
                  <a:cxn ang="0">
                    <a:pos x="105" y="35"/>
                  </a:cxn>
                  <a:cxn ang="0">
                    <a:pos x="102" y="28"/>
                  </a:cxn>
                  <a:cxn ang="0">
                    <a:pos x="93" y="24"/>
                  </a:cxn>
                  <a:cxn ang="0">
                    <a:pos x="88" y="27"/>
                  </a:cxn>
                  <a:cxn ang="0">
                    <a:pos x="78" y="18"/>
                  </a:cxn>
                  <a:cxn ang="0">
                    <a:pos x="81" y="13"/>
                  </a:cxn>
                  <a:cxn ang="0">
                    <a:pos x="76" y="4"/>
                  </a:cxn>
                  <a:cxn ang="0">
                    <a:pos x="69" y="1"/>
                  </a:cxn>
                  <a:cxn ang="0">
                    <a:pos x="60" y="5"/>
                  </a:cxn>
                  <a:cxn ang="0">
                    <a:pos x="58" y="11"/>
                  </a:cxn>
                  <a:cxn ang="0">
                    <a:pos x="46" y="11"/>
                  </a:cxn>
                  <a:cxn ang="0">
                    <a:pos x="43" y="6"/>
                  </a:cxn>
                  <a:cxn ang="0">
                    <a:pos x="34" y="3"/>
                  </a:cxn>
                  <a:cxn ang="0">
                    <a:pos x="27" y="6"/>
                  </a:cxn>
                  <a:cxn ang="0">
                    <a:pos x="24" y="15"/>
                  </a:cxn>
                  <a:cxn ang="0">
                    <a:pos x="26" y="20"/>
                  </a:cxn>
                  <a:cxn ang="0">
                    <a:pos x="18" y="30"/>
                  </a:cxn>
                  <a:cxn ang="0">
                    <a:pos x="12" y="28"/>
                  </a:cxn>
                  <a:cxn ang="0">
                    <a:pos x="3" y="32"/>
                  </a:cxn>
                  <a:cxn ang="0">
                    <a:pos x="1" y="39"/>
                  </a:cxn>
                  <a:cxn ang="0">
                    <a:pos x="1" y="44"/>
                  </a:cxn>
                  <a:cxn ang="0">
                    <a:pos x="5" y="48"/>
                  </a:cxn>
                  <a:cxn ang="0">
                    <a:pos x="10" y="50"/>
                  </a:cxn>
                  <a:cxn ang="0">
                    <a:pos x="11" y="62"/>
                  </a:cxn>
                  <a:cxn ang="0">
                    <a:pos x="5" y="65"/>
                  </a:cxn>
                  <a:cxn ang="0">
                    <a:pos x="2" y="74"/>
                  </a:cxn>
                  <a:cxn ang="0">
                    <a:pos x="5" y="81"/>
                  </a:cxn>
                  <a:cxn ang="0">
                    <a:pos x="14" y="84"/>
                  </a:cxn>
                  <a:cxn ang="0">
                    <a:pos x="20" y="82"/>
                  </a:cxn>
                  <a:cxn ang="0">
                    <a:pos x="29" y="90"/>
                  </a:cxn>
                  <a:cxn ang="0">
                    <a:pos x="27" y="96"/>
                  </a:cxn>
                  <a:cxn ang="0">
                    <a:pos x="27" y="101"/>
                  </a:cxn>
                  <a:cxn ang="0">
                    <a:pos x="31" y="105"/>
                  </a:cxn>
                  <a:cxn ang="0">
                    <a:pos x="38" y="107"/>
                  </a:cxn>
                  <a:cxn ang="0">
                    <a:pos x="43" y="107"/>
                  </a:cxn>
                  <a:cxn ang="0">
                    <a:pos x="47" y="103"/>
                  </a:cxn>
                  <a:cxn ang="0">
                    <a:pos x="49" y="98"/>
                  </a:cxn>
                  <a:cxn ang="0">
                    <a:pos x="62" y="97"/>
                  </a:cxn>
                  <a:cxn ang="0">
                    <a:pos x="64" y="103"/>
                  </a:cxn>
                  <a:cxn ang="0">
                    <a:pos x="73" y="106"/>
                  </a:cxn>
                  <a:cxn ang="0">
                    <a:pos x="80" y="103"/>
                  </a:cxn>
                  <a:cxn ang="0">
                    <a:pos x="84" y="94"/>
                  </a:cxn>
                  <a:cxn ang="0">
                    <a:pos x="81" y="88"/>
                  </a:cxn>
                  <a:cxn ang="0">
                    <a:pos x="90" y="79"/>
                  </a:cxn>
                  <a:cxn ang="0">
                    <a:pos x="95" y="81"/>
                  </a:cxn>
                  <a:cxn ang="0">
                    <a:pos x="101" y="81"/>
                  </a:cxn>
                  <a:cxn ang="0">
                    <a:pos x="104" y="77"/>
                  </a:cxn>
                  <a:cxn ang="0">
                    <a:pos x="107" y="70"/>
                  </a:cxn>
                  <a:cxn ang="0">
                    <a:pos x="103" y="61"/>
                  </a:cxn>
                  <a:cxn ang="0">
                    <a:pos x="65" y="79"/>
                  </a:cxn>
                  <a:cxn ang="0">
                    <a:pos x="54" y="81"/>
                  </a:cxn>
                  <a:cxn ang="0">
                    <a:pos x="29" y="66"/>
                  </a:cxn>
                  <a:cxn ang="0">
                    <a:pos x="42" y="30"/>
                  </a:cxn>
                  <a:cxn ang="0">
                    <a:pos x="54" y="27"/>
                  </a:cxn>
                  <a:cxn ang="0">
                    <a:pos x="78" y="43"/>
                  </a:cxn>
                  <a:cxn ang="0">
                    <a:pos x="65" y="79"/>
                  </a:cxn>
                  <a:cxn ang="0">
                    <a:pos x="65" y="79"/>
                  </a:cxn>
                  <a:cxn ang="0">
                    <a:pos x="65" y="79"/>
                  </a:cxn>
                </a:cxnLst>
                <a:rect l="0" t="0" r="r" b="b"/>
                <a:pathLst>
                  <a:path w="108" h="108">
                    <a:moveTo>
                      <a:pt x="103" y="61"/>
                    </a:moveTo>
                    <a:cubicBezTo>
                      <a:pt x="97" y="59"/>
                      <a:pt x="97" y="59"/>
                      <a:pt x="97" y="59"/>
                    </a:cubicBezTo>
                    <a:cubicBezTo>
                      <a:pt x="98" y="55"/>
                      <a:pt x="97" y="51"/>
                      <a:pt x="97" y="46"/>
                    </a:cubicBezTo>
                    <a:cubicBezTo>
                      <a:pt x="102" y="44"/>
                      <a:pt x="102" y="44"/>
                      <a:pt x="102" y="44"/>
                    </a:cubicBezTo>
                    <a:cubicBezTo>
                      <a:pt x="106" y="42"/>
                      <a:pt x="107" y="38"/>
                      <a:pt x="105" y="35"/>
                    </a:cubicBezTo>
                    <a:cubicBezTo>
                      <a:pt x="102" y="28"/>
                      <a:pt x="102" y="28"/>
                      <a:pt x="102" y="28"/>
                    </a:cubicBezTo>
                    <a:cubicBezTo>
                      <a:pt x="101" y="24"/>
                      <a:pt x="97" y="23"/>
                      <a:pt x="93" y="24"/>
                    </a:cubicBezTo>
                    <a:cubicBezTo>
                      <a:pt x="88" y="27"/>
                      <a:pt x="88" y="27"/>
                      <a:pt x="88" y="27"/>
                    </a:cubicBezTo>
                    <a:cubicBezTo>
                      <a:pt x="85" y="24"/>
                      <a:pt x="82" y="21"/>
                      <a:pt x="78" y="18"/>
                    </a:cubicBezTo>
                    <a:cubicBezTo>
                      <a:pt x="81" y="13"/>
                      <a:pt x="81" y="13"/>
                      <a:pt x="81" y="13"/>
                    </a:cubicBezTo>
                    <a:cubicBezTo>
                      <a:pt x="82" y="9"/>
                      <a:pt x="80" y="5"/>
                      <a:pt x="76" y="4"/>
                    </a:cubicBezTo>
                    <a:cubicBezTo>
                      <a:pt x="69" y="1"/>
                      <a:pt x="69" y="1"/>
                      <a:pt x="69" y="1"/>
                    </a:cubicBezTo>
                    <a:cubicBezTo>
                      <a:pt x="66" y="0"/>
                      <a:pt x="62" y="2"/>
                      <a:pt x="60" y="5"/>
                    </a:cubicBezTo>
                    <a:cubicBezTo>
                      <a:pt x="58" y="11"/>
                      <a:pt x="58" y="11"/>
                      <a:pt x="58" y="11"/>
                    </a:cubicBezTo>
                    <a:cubicBezTo>
                      <a:pt x="54" y="10"/>
                      <a:pt x="50" y="11"/>
                      <a:pt x="46" y="11"/>
                    </a:cubicBezTo>
                    <a:cubicBezTo>
                      <a:pt x="43" y="6"/>
                      <a:pt x="43" y="6"/>
                      <a:pt x="43" y="6"/>
                    </a:cubicBezTo>
                    <a:cubicBezTo>
                      <a:pt x="42" y="2"/>
                      <a:pt x="38" y="1"/>
                      <a:pt x="34" y="3"/>
                    </a:cubicBezTo>
                    <a:cubicBezTo>
                      <a:pt x="27" y="6"/>
                      <a:pt x="27" y="6"/>
                      <a:pt x="27" y="6"/>
                    </a:cubicBezTo>
                    <a:cubicBezTo>
                      <a:pt x="24" y="7"/>
                      <a:pt x="22" y="11"/>
                      <a:pt x="24" y="15"/>
                    </a:cubicBezTo>
                    <a:cubicBezTo>
                      <a:pt x="26" y="20"/>
                      <a:pt x="26" y="20"/>
                      <a:pt x="26" y="20"/>
                    </a:cubicBezTo>
                    <a:cubicBezTo>
                      <a:pt x="23" y="23"/>
                      <a:pt x="20" y="26"/>
                      <a:pt x="18" y="30"/>
                    </a:cubicBezTo>
                    <a:cubicBezTo>
                      <a:pt x="12" y="28"/>
                      <a:pt x="12" y="28"/>
                      <a:pt x="12" y="28"/>
                    </a:cubicBezTo>
                    <a:cubicBezTo>
                      <a:pt x="9" y="26"/>
                      <a:pt x="4" y="28"/>
                      <a:pt x="3" y="32"/>
                    </a:cubicBezTo>
                    <a:cubicBezTo>
                      <a:pt x="1" y="39"/>
                      <a:pt x="1" y="39"/>
                      <a:pt x="1" y="39"/>
                    </a:cubicBezTo>
                    <a:cubicBezTo>
                      <a:pt x="0" y="41"/>
                      <a:pt x="0" y="42"/>
                      <a:pt x="1" y="44"/>
                    </a:cubicBezTo>
                    <a:cubicBezTo>
                      <a:pt x="2" y="46"/>
                      <a:pt x="3" y="47"/>
                      <a:pt x="5" y="48"/>
                    </a:cubicBezTo>
                    <a:cubicBezTo>
                      <a:pt x="10" y="50"/>
                      <a:pt x="10" y="50"/>
                      <a:pt x="10" y="50"/>
                    </a:cubicBezTo>
                    <a:cubicBezTo>
                      <a:pt x="10" y="54"/>
                      <a:pt x="10" y="58"/>
                      <a:pt x="11" y="62"/>
                    </a:cubicBezTo>
                    <a:cubicBezTo>
                      <a:pt x="5" y="65"/>
                      <a:pt x="5" y="65"/>
                      <a:pt x="5" y="65"/>
                    </a:cubicBezTo>
                    <a:cubicBezTo>
                      <a:pt x="2" y="66"/>
                      <a:pt x="0" y="71"/>
                      <a:pt x="2" y="74"/>
                    </a:cubicBezTo>
                    <a:cubicBezTo>
                      <a:pt x="5" y="81"/>
                      <a:pt x="5" y="81"/>
                      <a:pt x="5" y="81"/>
                    </a:cubicBezTo>
                    <a:cubicBezTo>
                      <a:pt x="7" y="84"/>
                      <a:pt x="11" y="86"/>
                      <a:pt x="14" y="84"/>
                    </a:cubicBezTo>
                    <a:cubicBezTo>
                      <a:pt x="20" y="82"/>
                      <a:pt x="20" y="82"/>
                      <a:pt x="20" y="82"/>
                    </a:cubicBezTo>
                    <a:cubicBezTo>
                      <a:pt x="22" y="85"/>
                      <a:pt x="26" y="88"/>
                      <a:pt x="29" y="90"/>
                    </a:cubicBezTo>
                    <a:cubicBezTo>
                      <a:pt x="27" y="96"/>
                      <a:pt x="27" y="96"/>
                      <a:pt x="27" y="96"/>
                    </a:cubicBezTo>
                    <a:cubicBezTo>
                      <a:pt x="26" y="98"/>
                      <a:pt x="26" y="100"/>
                      <a:pt x="27" y="101"/>
                    </a:cubicBezTo>
                    <a:cubicBezTo>
                      <a:pt x="28" y="103"/>
                      <a:pt x="29" y="104"/>
                      <a:pt x="31" y="105"/>
                    </a:cubicBezTo>
                    <a:cubicBezTo>
                      <a:pt x="38" y="107"/>
                      <a:pt x="38" y="107"/>
                      <a:pt x="38" y="107"/>
                    </a:cubicBezTo>
                    <a:cubicBezTo>
                      <a:pt x="40" y="108"/>
                      <a:pt x="42" y="108"/>
                      <a:pt x="43" y="107"/>
                    </a:cubicBezTo>
                    <a:cubicBezTo>
                      <a:pt x="45" y="107"/>
                      <a:pt x="46" y="105"/>
                      <a:pt x="47" y="103"/>
                    </a:cubicBezTo>
                    <a:cubicBezTo>
                      <a:pt x="49" y="98"/>
                      <a:pt x="49" y="98"/>
                      <a:pt x="49" y="98"/>
                    </a:cubicBezTo>
                    <a:cubicBezTo>
                      <a:pt x="53" y="98"/>
                      <a:pt x="57" y="98"/>
                      <a:pt x="62" y="97"/>
                    </a:cubicBezTo>
                    <a:cubicBezTo>
                      <a:pt x="64" y="103"/>
                      <a:pt x="64" y="103"/>
                      <a:pt x="64" y="103"/>
                    </a:cubicBezTo>
                    <a:cubicBezTo>
                      <a:pt x="66" y="106"/>
                      <a:pt x="70" y="108"/>
                      <a:pt x="73" y="106"/>
                    </a:cubicBezTo>
                    <a:cubicBezTo>
                      <a:pt x="80" y="103"/>
                      <a:pt x="80" y="103"/>
                      <a:pt x="80" y="103"/>
                    </a:cubicBezTo>
                    <a:cubicBezTo>
                      <a:pt x="84" y="101"/>
                      <a:pt x="85" y="97"/>
                      <a:pt x="84" y="94"/>
                    </a:cubicBezTo>
                    <a:cubicBezTo>
                      <a:pt x="81" y="88"/>
                      <a:pt x="81" y="88"/>
                      <a:pt x="81" y="88"/>
                    </a:cubicBezTo>
                    <a:cubicBezTo>
                      <a:pt x="84" y="86"/>
                      <a:pt x="87" y="82"/>
                      <a:pt x="90" y="79"/>
                    </a:cubicBezTo>
                    <a:cubicBezTo>
                      <a:pt x="95" y="81"/>
                      <a:pt x="95" y="81"/>
                      <a:pt x="95" y="81"/>
                    </a:cubicBezTo>
                    <a:cubicBezTo>
                      <a:pt x="97" y="82"/>
                      <a:pt x="99" y="82"/>
                      <a:pt x="101" y="81"/>
                    </a:cubicBezTo>
                    <a:cubicBezTo>
                      <a:pt x="102" y="80"/>
                      <a:pt x="104" y="79"/>
                      <a:pt x="104" y="77"/>
                    </a:cubicBezTo>
                    <a:cubicBezTo>
                      <a:pt x="107" y="70"/>
                      <a:pt x="107" y="70"/>
                      <a:pt x="107" y="70"/>
                    </a:cubicBezTo>
                    <a:cubicBezTo>
                      <a:pt x="108" y="66"/>
                      <a:pt x="106" y="62"/>
                      <a:pt x="103" y="61"/>
                    </a:cubicBezTo>
                    <a:close/>
                    <a:moveTo>
                      <a:pt x="65" y="79"/>
                    </a:moveTo>
                    <a:cubicBezTo>
                      <a:pt x="61" y="81"/>
                      <a:pt x="58" y="81"/>
                      <a:pt x="54" y="81"/>
                    </a:cubicBezTo>
                    <a:cubicBezTo>
                      <a:pt x="43" y="81"/>
                      <a:pt x="33" y="75"/>
                      <a:pt x="29" y="66"/>
                    </a:cubicBezTo>
                    <a:cubicBezTo>
                      <a:pt x="23" y="52"/>
                      <a:pt x="29" y="36"/>
                      <a:pt x="42" y="30"/>
                    </a:cubicBezTo>
                    <a:cubicBezTo>
                      <a:pt x="46" y="28"/>
                      <a:pt x="50" y="27"/>
                      <a:pt x="54" y="27"/>
                    </a:cubicBezTo>
                    <a:cubicBezTo>
                      <a:pt x="64" y="27"/>
                      <a:pt x="74" y="33"/>
                      <a:pt x="78" y="43"/>
                    </a:cubicBezTo>
                    <a:cubicBezTo>
                      <a:pt x="85" y="57"/>
                      <a:pt x="79" y="73"/>
                      <a:pt x="65" y="79"/>
                    </a:cubicBezTo>
                    <a:close/>
                    <a:moveTo>
                      <a:pt x="65" y="79"/>
                    </a:moveTo>
                    <a:cubicBezTo>
                      <a:pt x="65" y="79"/>
                      <a:pt x="65" y="79"/>
                      <a:pt x="65" y="79"/>
                    </a:cubicBezTo>
                  </a:path>
                </a:pathLst>
              </a:custGeom>
              <a:grpFill/>
              <a:ln w="9525">
                <a:noFill/>
                <a:round/>
              </a:ln>
            </p:spPr>
            <p:txBody>
              <a:bodyPr anchor="ctr"/>
              <a:lstStyle/>
              <a:p>
                <a:pPr algn="ctr" rtl="1"/>
                <a:endParaRPr>
                  <a:cs typeface="B Nazanin" panose="00000700000000000000" pitchFamily="2" charset="-78"/>
                </a:endParaRPr>
              </a:p>
            </p:txBody>
          </p:sp>
        </p:grpSp>
      </p:grpSp>
      <p:sp>
        <p:nvSpPr>
          <p:cNvPr id="37" name="Title 1">
            <a:extLst>
              <a:ext uri="{FF2B5EF4-FFF2-40B4-BE49-F238E27FC236}">
                <a16:creationId xmlns:a16="http://schemas.microsoft.com/office/drawing/2014/main" id="{DC2A8123-AFF8-463B-847E-856FD40EBB2C}"/>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4997827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360"/>
                                          </p:val>
                                        </p:tav>
                                        <p:tav tm="100000">
                                          <p:val>
                                            <p:fltVal val="0"/>
                                          </p:val>
                                        </p:tav>
                                      </p:tavLst>
                                    </p:anim>
                                    <p:animEffect transition="in" filter="fade">
                                      <p:cBhvr>
                                        <p:cTn id="10" dur="500"/>
                                        <p:tgtEl>
                                          <p:spTgt spid="1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53"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2"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2" presetClass="entr" presetSubtype="2"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par>
                                <p:cTn id="26" presetID="22" presetClass="entr" presetSubtype="2"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par>
                                <p:cTn id="34" presetID="22" presetClass="entr" presetSubtype="8"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8"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left)">
                                      <p:cBhvr>
                                        <p:cTn id="39" dur="500"/>
                                        <p:tgtEl>
                                          <p:spTgt spid="6"/>
                                        </p:tgtEl>
                                      </p:cBhvr>
                                    </p:animEffect>
                                  </p:childTnLst>
                                </p:cTn>
                              </p:par>
                            </p:childTnLst>
                          </p:cTn>
                        </p:par>
                        <p:par>
                          <p:cTn id="40" fill="hold" nodeType="afterGroup">
                            <p:stCondLst>
                              <p:cond delay="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1"/>
      <p:bldP spid="6" grpId="2"/>
      <p:bldP spid="7" grpId="3"/>
      <p:bldP spid="8" grpId="4"/>
      <p:bldP spid="9" grpId="5"/>
      <p:bldP spid="16" grpId="6"/>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a:extLst>
              <a:ext uri="{FF2B5EF4-FFF2-40B4-BE49-F238E27FC236}">
                <a16:creationId xmlns:a16="http://schemas.microsoft.com/office/drawing/2014/main" id="{E5E451C0-6652-4EB4-BF25-C903C3922E84}"/>
              </a:ext>
            </a:extLst>
          </p:cNvPr>
          <p:cNvSpPr/>
          <p:nvPr/>
        </p:nvSpPr>
        <p:spPr bwMode="auto">
          <a:xfrm>
            <a:off x="-14428" y="-13936"/>
            <a:ext cx="4094304" cy="5157436"/>
          </a:xfrm>
          <a:custGeom>
            <a:avLst/>
            <a:gdLst>
              <a:gd name="T0" fmla="*/ 0 w 4634"/>
              <a:gd name="T1" fmla="*/ 0 h 3241"/>
              <a:gd name="T2" fmla="*/ 0 w 4634"/>
              <a:gd name="T3" fmla="*/ 3241 h 3241"/>
              <a:gd name="T4" fmla="*/ 1989 w 4634"/>
              <a:gd name="T5" fmla="*/ 3241 h 3241"/>
              <a:gd name="T6" fmla="*/ 4634 w 4634"/>
              <a:gd name="T7" fmla="*/ 603 h 3241"/>
              <a:gd name="T8" fmla="*/ 4030 w 4634"/>
              <a:gd name="T9" fmla="*/ 0 h 3241"/>
              <a:gd name="T10" fmla="*/ 0 w 4634"/>
              <a:gd name="T11" fmla="*/ 0 h 3241"/>
              <a:gd name="connsiteX0" fmla="*/ 0 w 10000"/>
              <a:gd name="connsiteY0" fmla="*/ 24 h 10024"/>
              <a:gd name="connsiteX1" fmla="*/ 0 w 10000"/>
              <a:gd name="connsiteY1" fmla="*/ 10024 h 10024"/>
              <a:gd name="connsiteX2" fmla="*/ 10000 w 10000"/>
              <a:gd name="connsiteY2" fmla="*/ 1885 h 10024"/>
              <a:gd name="connsiteX3" fmla="*/ 7891 w 10000"/>
              <a:gd name="connsiteY3" fmla="*/ 0 h 10024"/>
              <a:gd name="connsiteX4" fmla="*/ 0 w 10000"/>
              <a:gd name="connsiteY4" fmla="*/ 24 h 10024"/>
              <a:gd name="connsiteX5" fmla="*/ 0 w 10000"/>
              <a:gd name="connsiteY5" fmla="*/ 0 h 10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24">
                <a:moveTo>
                  <a:pt x="0" y="24"/>
                </a:moveTo>
                <a:lnTo>
                  <a:pt x="0" y="10024"/>
                </a:lnTo>
                <a:lnTo>
                  <a:pt x="10000" y="1885"/>
                </a:lnTo>
                <a:lnTo>
                  <a:pt x="7891" y="0"/>
                </a:lnTo>
                <a:lnTo>
                  <a:pt x="0" y="24"/>
                </a:lnTo>
                <a:close/>
              </a:path>
            </a:pathLst>
          </a:custGeom>
          <a:blipFill dpi="0" rotWithShape="0">
            <a:blip r:embed="rId3">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pPr algn="l"/>
            <a:endParaRPr lang="zh-CN" altLang="en-US">
              <a:cs typeface="B Nazanin" panose="00000700000000000000" pitchFamily="2" charset="-78"/>
            </a:endParaRPr>
          </a:p>
        </p:txBody>
      </p:sp>
      <p:sp>
        <p:nvSpPr>
          <p:cNvPr id="3" name="Freeform 7">
            <a:extLst>
              <a:ext uri="{FF2B5EF4-FFF2-40B4-BE49-F238E27FC236}">
                <a16:creationId xmlns:a16="http://schemas.microsoft.com/office/drawing/2014/main" id="{95E3DCC3-9A8B-460D-AB7D-B20A9A480CB7}"/>
              </a:ext>
            </a:extLst>
          </p:cNvPr>
          <p:cNvSpPr/>
          <p:nvPr/>
        </p:nvSpPr>
        <p:spPr bwMode="auto">
          <a:xfrm>
            <a:off x="-114300" y="955675"/>
            <a:ext cx="5014913" cy="4187825"/>
          </a:xfrm>
          <a:custGeom>
            <a:avLst/>
            <a:gdLst>
              <a:gd name="T0" fmla="*/ 2642 w 3159"/>
              <a:gd name="T1" fmla="*/ 0 h 2638"/>
              <a:gd name="T2" fmla="*/ 0 w 3159"/>
              <a:gd name="T3" fmla="*/ 2638 h 2638"/>
              <a:gd name="T4" fmla="*/ 516 w 3159"/>
              <a:gd name="T5" fmla="*/ 2638 h 2638"/>
              <a:gd name="T6" fmla="*/ 3159 w 3159"/>
              <a:gd name="T7" fmla="*/ 0 h 2638"/>
              <a:gd name="T8" fmla="*/ 2642 w 3159"/>
              <a:gd name="T9" fmla="*/ 0 h 2638"/>
            </a:gdLst>
            <a:ahLst/>
            <a:cxnLst>
              <a:cxn ang="0">
                <a:pos x="T0" y="T1"/>
              </a:cxn>
              <a:cxn ang="0">
                <a:pos x="T2" y="T3"/>
              </a:cxn>
              <a:cxn ang="0">
                <a:pos x="T4" y="T5"/>
              </a:cxn>
              <a:cxn ang="0">
                <a:pos x="T6" y="T7"/>
              </a:cxn>
              <a:cxn ang="0">
                <a:pos x="T8" y="T9"/>
              </a:cxn>
            </a:cxnLst>
            <a:rect l="0" t="0" r="r" b="b"/>
            <a:pathLst>
              <a:path w="3159" h="2638">
                <a:moveTo>
                  <a:pt x="2642" y="0"/>
                </a:moveTo>
                <a:lnTo>
                  <a:pt x="0" y="2638"/>
                </a:lnTo>
                <a:lnTo>
                  <a:pt x="516" y="2638"/>
                </a:lnTo>
                <a:lnTo>
                  <a:pt x="3159" y="0"/>
                </a:lnTo>
                <a:lnTo>
                  <a:pt x="2642" y="0"/>
                </a:lnTo>
                <a:close/>
              </a:path>
            </a:pathLst>
          </a:custGeom>
          <a:solidFill>
            <a:srgbClr val="336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a:endParaRPr lang="zh-CN" altLang="en-US">
              <a:cs typeface="B Nazanin" panose="00000700000000000000" pitchFamily="2" charset="-78"/>
            </a:endParaRPr>
          </a:p>
        </p:txBody>
      </p:sp>
      <p:sp>
        <p:nvSpPr>
          <p:cNvPr id="4" name="Freeform 8">
            <a:extLst>
              <a:ext uri="{FF2B5EF4-FFF2-40B4-BE49-F238E27FC236}">
                <a16:creationId xmlns:a16="http://schemas.microsoft.com/office/drawing/2014/main" id="{2800F328-C999-47BF-8E6D-EFB6F32515D6}"/>
              </a:ext>
            </a:extLst>
          </p:cNvPr>
          <p:cNvSpPr/>
          <p:nvPr/>
        </p:nvSpPr>
        <p:spPr bwMode="auto">
          <a:xfrm>
            <a:off x="3121025" y="-1588"/>
            <a:ext cx="1779588" cy="957263"/>
          </a:xfrm>
          <a:custGeom>
            <a:avLst/>
            <a:gdLst>
              <a:gd name="T0" fmla="*/ 604 w 1121"/>
              <a:gd name="T1" fmla="*/ 603 h 603"/>
              <a:gd name="T2" fmla="*/ 1121 w 1121"/>
              <a:gd name="T3" fmla="*/ 603 h 603"/>
              <a:gd name="T4" fmla="*/ 516 w 1121"/>
              <a:gd name="T5" fmla="*/ 0 h 603"/>
              <a:gd name="T6" fmla="*/ 0 w 1121"/>
              <a:gd name="T7" fmla="*/ 0 h 603"/>
              <a:gd name="T8" fmla="*/ 604 w 1121"/>
              <a:gd name="T9" fmla="*/ 603 h 603"/>
            </a:gdLst>
            <a:ahLst/>
            <a:cxnLst>
              <a:cxn ang="0">
                <a:pos x="T0" y="T1"/>
              </a:cxn>
              <a:cxn ang="0">
                <a:pos x="T2" y="T3"/>
              </a:cxn>
              <a:cxn ang="0">
                <a:pos x="T4" y="T5"/>
              </a:cxn>
              <a:cxn ang="0">
                <a:pos x="T6" y="T7"/>
              </a:cxn>
              <a:cxn ang="0">
                <a:pos x="T8" y="T9"/>
              </a:cxn>
            </a:cxnLst>
            <a:rect l="0" t="0" r="r" b="b"/>
            <a:pathLst>
              <a:path w="1121" h="603">
                <a:moveTo>
                  <a:pt x="604" y="603"/>
                </a:moveTo>
                <a:lnTo>
                  <a:pt x="1121" y="603"/>
                </a:lnTo>
                <a:lnTo>
                  <a:pt x="516" y="0"/>
                </a:lnTo>
                <a:lnTo>
                  <a:pt x="0" y="0"/>
                </a:lnTo>
                <a:lnTo>
                  <a:pt x="604" y="603"/>
                </a:lnTo>
                <a:close/>
              </a:path>
            </a:pathLst>
          </a:custGeom>
          <a:solidFill>
            <a:srgbClr val="33AA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l"/>
            <a:endParaRPr lang="zh-CN" altLang="en-US">
              <a:cs typeface="B Nazanin" panose="00000700000000000000" pitchFamily="2" charset="-78"/>
            </a:endParaRPr>
          </a:p>
        </p:txBody>
      </p:sp>
      <p:sp>
        <p:nvSpPr>
          <p:cNvPr id="6" name="Rectangle 5">
            <a:extLst>
              <a:ext uri="{FF2B5EF4-FFF2-40B4-BE49-F238E27FC236}">
                <a16:creationId xmlns:a16="http://schemas.microsoft.com/office/drawing/2014/main" id="{A19E00B4-2D6B-488B-9F31-898AD524F662}"/>
              </a:ext>
            </a:extLst>
          </p:cNvPr>
          <p:cNvSpPr/>
          <p:nvPr/>
        </p:nvSpPr>
        <p:spPr bwMode="auto">
          <a:xfrm>
            <a:off x="1049325" y="841333"/>
            <a:ext cx="1404156" cy="1404156"/>
          </a:xfrm>
          <a:prstGeom prst="rect">
            <a:avLst/>
          </a:prstGeom>
          <a:noFill/>
          <a:ln w="57150">
            <a:solidFill>
              <a:schemeClr val="tx2">
                <a:alpha val="19000"/>
              </a:schemeClr>
            </a:solidFill>
            <a:miter lim="800000"/>
          </a:ln>
        </p:spPr>
        <p:txBody>
          <a:bodyPr anchor="ctr"/>
          <a:lstStyle/>
          <a:p>
            <a:pPr algn="ctr"/>
            <a:endParaRPr>
              <a:solidFill>
                <a:schemeClr val="tx1">
                  <a:lumMod val="95000"/>
                  <a:lumOff val="5000"/>
                </a:schemeClr>
              </a:solidFill>
              <a:latin typeface="微软雅黑" panose="020B0503020204020204" pitchFamily="34" charset="-122"/>
              <a:ea typeface="微软雅黑" pitchFamily="34" charset="-122"/>
              <a:cs typeface="B Nazanin" panose="00000700000000000000" pitchFamily="2" charset="-78"/>
            </a:endParaRPr>
          </a:p>
        </p:txBody>
      </p:sp>
      <p:grpSp>
        <p:nvGrpSpPr>
          <p:cNvPr id="30" name="Grupo 29">
            <a:extLst>
              <a:ext uri="{FF2B5EF4-FFF2-40B4-BE49-F238E27FC236}">
                <a16:creationId xmlns:a16="http://schemas.microsoft.com/office/drawing/2014/main" id="{0499C86E-005C-425C-B438-7469E591991A}"/>
              </a:ext>
            </a:extLst>
          </p:cNvPr>
          <p:cNvGrpSpPr/>
          <p:nvPr/>
        </p:nvGrpSpPr>
        <p:grpSpPr>
          <a:xfrm>
            <a:off x="2195736" y="1371501"/>
            <a:ext cx="6515648" cy="3141093"/>
            <a:chOff x="2589042" y="1563638"/>
            <a:chExt cx="5218155" cy="2515592"/>
          </a:xfrm>
        </p:grpSpPr>
        <p:grpSp>
          <p:nvGrpSpPr>
            <p:cNvPr id="10" name="组合 50">
              <a:extLst>
                <a:ext uri="{FF2B5EF4-FFF2-40B4-BE49-F238E27FC236}">
                  <a16:creationId xmlns:a16="http://schemas.microsoft.com/office/drawing/2014/main" id="{352F2E49-D720-46C7-A28C-BFADD05D4B1E}"/>
                </a:ext>
              </a:extLst>
            </p:cNvPr>
            <p:cNvGrpSpPr/>
            <p:nvPr/>
          </p:nvGrpSpPr>
          <p:grpSpPr>
            <a:xfrm>
              <a:off x="2589042" y="3540434"/>
              <a:ext cx="3337875" cy="538796"/>
              <a:chOff x="4711094" y="3112958"/>
              <a:chExt cx="3337875" cy="538796"/>
            </a:xfrm>
          </p:grpSpPr>
          <p:sp>
            <p:nvSpPr>
              <p:cNvPr id="11" name="Diamond 26">
                <a:extLst>
                  <a:ext uri="{FF2B5EF4-FFF2-40B4-BE49-F238E27FC236}">
                    <a16:creationId xmlns:a16="http://schemas.microsoft.com/office/drawing/2014/main" id="{EA725C2E-3D2F-4ED0-B86F-E48B28B32719}"/>
                  </a:ext>
                </a:extLst>
              </p:cNvPr>
              <p:cNvSpPr/>
              <p:nvPr/>
            </p:nvSpPr>
            <p:spPr>
              <a:xfrm>
                <a:off x="4711094" y="3112958"/>
                <a:ext cx="468262" cy="468262"/>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r>
                  <a:rPr lang="en-US" altLang="zh-CN" sz="2000">
                    <a:solidFill>
                      <a:schemeClr val="bg1"/>
                    </a:solidFill>
                    <a:cs typeface="B Nazanin" panose="00000700000000000000" pitchFamily="2" charset="-78"/>
                    <a:sym typeface="+mn-lt"/>
                  </a:rPr>
                  <a:t>04</a:t>
                </a:r>
              </a:p>
            </p:txBody>
          </p:sp>
          <p:grpSp>
            <p:nvGrpSpPr>
              <p:cNvPr id="12" name="Group 27">
                <a:extLst>
                  <a:ext uri="{FF2B5EF4-FFF2-40B4-BE49-F238E27FC236}">
                    <a16:creationId xmlns:a16="http://schemas.microsoft.com/office/drawing/2014/main" id="{DAE6159A-3A4A-4F32-A06F-3016295377CB}"/>
                  </a:ext>
                </a:extLst>
              </p:cNvPr>
              <p:cNvGrpSpPr/>
              <p:nvPr/>
            </p:nvGrpSpPr>
            <p:grpSpPr>
              <a:xfrm>
                <a:off x="5061739" y="3135878"/>
                <a:ext cx="2987230" cy="515876"/>
                <a:chOff x="6444107" y="1469392"/>
                <a:chExt cx="4253896" cy="687834"/>
              </a:xfrm>
            </p:grpSpPr>
            <p:sp>
              <p:nvSpPr>
                <p:cNvPr id="13" name="TextBox 48">
                  <a:extLst>
                    <a:ext uri="{FF2B5EF4-FFF2-40B4-BE49-F238E27FC236}">
                      <a16:creationId xmlns:a16="http://schemas.microsoft.com/office/drawing/2014/main" id="{4CDCC590-7054-41C9-B651-5B76CDB7032A}"/>
                    </a:ext>
                  </a:extLst>
                </p:cNvPr>
                <p:cNvSpPr txBox="1"/>
                <p:nvPr/>
              </p:nvSpPr>
              <p:spPr>
                <a:xfrm>
                  <a:off x="6444107" y="1469392"/>
                  <a:ext cx="4232109" cy="242864"/>
                </a:xfrm>
                <a:prstGeom prst="rect">
                  <a:avLst/>
                </a:prstGeom>
                <a:noFill/>
              </p:spPr>
              <p:txBody>
                <a:bodyPr wrap="none" lIns="360000" tIns="0" rIns="0" bIns="0" anchor="b" anchorCtr="0">
                  <a:noAutofit/>
                </a:bodyPr>
                <a:lstStyle/>
                <a:p>
                  <a:pPr algn="l"/>
                  <a:r>
                    <a:rPr lang="fa-IR" altLang="zh-CN" sz="1600" b="1" dirty="0">
                      <a:solidFill>
                        <a:srgbClr val="33AAB9"/>
                      </a:solidFill>
                      <a:latin typeface="微软雅黑" panose="020B0503020204020204" pitchFamily="34" charset="-122"/>
                      <a:ea typeface="微软雅黑" pitchFamily="34" charset="-122"/>
                      <a:cs typeface="B Nazanin" panose="00000700000000000000" pitchFamily="2" charset="-78"/>
                      <a:sym typeface="+mn-lt"/>
                    </a:rPr>
                    <a:t>از پیش تنظیم متن عنوان</a:t>
                  </a:r>
                  <a:endParaRPr lang="zh-CN" altLang="en-US" sz="1600" b="1" dirty="0">
                    <a:solidFill>
                      <a:srgbClr val="33AAB9"/>
                    </a:solidFill>
                    <a:latin typeface="微软雅黑" panose="020B0503020204020204" pitchFamily="34" charset="-122"/>
                    <a:ea typeface="微软雅黑" pitchFamily="34" charset="-122"/>
                    <a:cs typeface="B Nazanin" panose="00000700000000000000" pitchFamily="2" charset="-78"/>
                    <a:sym typeface="+mn-lt"/>
                  </a:endParaRPr>
                </a:p>
              </p:txBody>
            </p:sp>
            <p:sp>
              <p:nvSpPr>
                <p:cNvPr id="14" name="TextBox 49">
                  <a:extLst>
                    <a:ext uri="{FF2B5EF4-FFF2-40B4-BE49-F238E27FC236}">
                      <a16:creationId xmlns:a16="http://schemas.microsoft.com/office/drawing/2014/main" id="{60F5E1CD-B57D-4424-9A3A-FC2F83EF33A8}"/>
                    </a:ext>
                  </a:extLst>
                </p:cNvPr>
                <p:cNvSpPr txBox="1"/>
                <p:nvPr/>
              </p:nvSpPr>
              <p:spPr>
                <a:xfrm>
                  <a:off x="6465894" y="1836858"/>
                  <a:ext cx="4232109" cy="320368"/>
                </a:xfrm>
                <a:prstGeom prst="rect">
                  <a:avLst/>
                </a:prstGeom>
              </p:spPr>
              <p:txBody>
                <a:bodyPr vert="horz" wrap="square" lIns="360000" tIns="0" rIns="0" bIns="0" anchor="ctr" anchorCtr="0">
                  <a:noAutofit/>
                </a:bodyPr>
                <a:lstStyle/>
                <a:p>
                  <a:pPr algn="r" rtl="1">
                    <a:lnSpc>
                      <a:spcPct val="120000"/>
                    </a:lnSpc>
                  </a:pPr>
                  <a:r>
                    <a:rPr lang="fa-IR" altLang="zh-CN" sz="1200" dirty="0">
                      <a:solidFill>
                        <a:schemeClr val="dk1">
                          <a:lumMod val="100000"/>
                        </a:schemeClr>
                      </a:solidFill>
                      <a:latin typeface="+mn-lt"/>
                      <a:ea typeface="+mn-ea"/>
                      <a:cs typeface="B Nazanin" panose="00000700000000000000" pitchFamily="2" charset="-78"/>
                      <a:sym typeface="+mn-lt"/>
                    </a:rPr>
                    <a:t>این قسمت از محتوا به عنوان حروفچینی متن نمایش داده می شود (توصیه می شود از فونت تم استفاده کنید)</a:t>
                  </a:r>
                  <a:endParaRPr lang="zh-CN" altLang="en-US" sz="1200" dirty="0">
                    <a:solidFill>
                      <a:schemeClr val="dk1">
                        <a:lumMod val="100000"/>
                      </a:schemeClr>
                    </a:solidFill>
                    <a:latin typeface="+mn-lt"/>
                    <a:ea typeface="+mn-ea"/>
                    <a:cs typeface="B Nazanin" panose="00000700000000000000" pitchFamily="2" charset="-78"/>
                    <a:sym typeface="+mn-lt"/>
                  </a:endParaRPr>
                </a:p>
              </p:txBody>
            </p:sp>
          </p:grpSp>
        </p:grpSp>
        <p:grpSp>
          <p:nvGrpSpPr>
            <p:cNvPr id="15" name="组合 55">
              <a:extLst>
                <a:ext uri="{FF2B5EF4-FFF2-40B4-BE49-F238E27FC236}">
                  <a16:creationId xmlns:a16="http://schemas.microsoft.com/office/drawing/2014/main" id="{23937D5C-4204-44A0-BE45-709ABD4FAF16}"/>
                </a:ext>
              </a:extLst>
            </p:cNvPr>
            <p:cNvGrpSpPr/>
            <p:nvPr/>
          </p:nvGrpSpPr>
          <p:grpSpPr>
            <a:xfrm>
              <a:off x="3225380" y="2881502"/>
              <a:ext cx="3322574" cy="514991"/>
              <a:chOff x="4711094" y="2454026"/>
              <a:chExt cx="3322574" cy="514991"/>
            </a:xfrm>
          </p:grpSpPr>
          <p:sp>
            <p:nvSpPr>
              <p:cNvPr id="16" name="Diamond 28">
                <a:extLst>
                  <a:ext uri="{FF2B5EF4-FFF2-40B4-BE49-F238E27FC236}">
                    <a16:creationId xmlns:a16="http://schemas.microsoft.com/office/drawing/2014/main" id="{313E9B3A-701D-4AC0-A3CA-9024EB350954}"/>
                  </a:ext>
                </a:extLst>
              </p:cNvPr>
              <p:cNvSpPr/>
              <p:nvPr/>
            </p:nvSpPr>
            <p:spPr>
              <a:xfrm>
                <a:off x="4711094" y="2454026"/>
                <a:ext cx="468262" cy="468262"/>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r>
                  <a:rPr lang="en-US" altLang="zh-CN" sz="2000">
                    <a:solidFill>
                      <a:schemeClr val="bg1"/>
                    </a:solidFill>
                    <a:cs typeface="B Nazanin" panose="00000700000000000000" pitchFamily="2" charset="-78"/>
                    <a:sym typeface="+mn-lt"/>
                  </a:rPr>
                  <a:t>03</a:t>
                </a:r>
              </a:p>
            </p:txBody>
          </p:sp>
          <p:grpSp>
            <p:nvGrpSpPr>
              <p:cNvPr id="17" name="Group 29">
                <a:extLst>
                  <a:ext uri="{FF2B5EF4-FFF2-40B4-BE49-F238E27FC236}">
                    <a16:creationId xmlns:a16="http://schemas.microsoft.com/office/drawing/2014/main" id="{94174F51-5885-41BE-85AD-A8B30299FCE8}"/>
                  </a:ext>
                </a:extLst>
              </p:cNvPr>
              <p:cNvGrpSpPr/>
              <p:nvPr/>
            </p:nvGrpSpPr>
            <p:grpSpPr>
              <a:xfrm>
                <a:off x="5061738" y="2476946"/>
                <a:ext cx="2971930" cy="492071"/>
                <a:chOff x="6444107" y="1469392"/>
                <a:chExt cx="4232109" cy="656094"/>
              </a:xfrm>
            </p:grpSpPr>
            <p:sp>
              <p:nvSpPr>
                <p:cNvPr id="18" name="TextBox 39">
                  <a:extLst>
                    <a:ext uri="{FF2B5EF4-FFF2-40B4-BE49-F238E27FC236}">
                      <a16:creationId xmlns:a16="http://schemas.microsoft.com/office/drawing/2014/main" id="{8A9CF465-669C-4DBD-9E2B-C4ABC68C0B73}"/>
                    </a:ext>
                  </a:extLst>
                </p:cNvPr>
                <p:cNvSpPr txBox="1"/>
                <p:nvPr/>
              </p:nvSpPr>
              <p:spPr>
                <a:xfrm>
                  <a:off x="6444107" y="1469392"/>
                  <a:ext cx="4232109" cy="242864"/>
                </a:xfrm>
                <a:prstGeom prst="rect">
                  <a:avLst/>
                </a:prstGeom>
                <a:noFill/>
              </p:spPr>
              <p:txBody>
                <a:bodyPr wrap="none" lIns="360000" tIns="0" rIns="0" bIns="0" anchor="b" anchorCtr="0">
                  <a:noAutofit/>
                </a:bodyPr>
                <a:lstStyle/>
                <a:p>
                  <a:pPr algn="l"/>
                  <a:r>
                    <a:rPr lang="fa-IR" altLang="zh-CN" sz="1600" b="1" dirty="0">
                      <a:solidFill>
                        <a:srgbClr val="336987"/>
                      </a:solidFill>
                      <a:latin typeface="微软雅黑" panose="020B0503020204020204" pitchFamily="34" charset="-122"/>
                      <a:ea typeface="微软雅黑" pitchFamily="34" charset="-122"/>
                      <a:cs typeface="B Nazanin" panose="00000700000000000000" pitchFamily="2" charset="-78"/>
                      <a:sym typeface="+mn-lt"/>
                    </a:rPr>
                    <a:t>از پیش تنظیم متن عنوان</a:t>
                  </a:r>
                  <a:endParaRPr lang="zh-CN" altLang="en-US" sz="1600" b="1" dirty="0">
                    <a:solidFill>
                      <a:srgbClr val="336987"/>
                    </a:solidFill>
                    <a:latin typeface="微软雅黑" panose="020B0503020204020204" pitchFamily="34" charset="-122"/>
                    <a:ea typeface="微软雅黑" pitchFamily="34" charset="-122"/>
                    <a:cs typeface="B Nazanin" panose="00000700000000000000" pitchFamily="2" charset="-78"/>
                    <a:sym typeface="+mn-lt"/>
                  </a:endParaRPr>
                </a:p>
              </p:txBody>
            </p:sp>
            <p:sp>
              <p:nvSpPr>
                <p:cNvPr id="19" name="TextBox 40">
                  <a:extLst>
                    <a:ext uri="{FF2B5EF4-FFF2-40B4-BE49-F238E27FC236}">
                      <a16:creationId xmlns:a16="http://schemas.microsoft.com/office/drawing/2014/main" id="{543445B8-4029-4A6E-B03E-549488F2B8BF}"/>
                    </a:ext>
                  </a:extLst>
                </p:cNvPr>
                <p:cNvSpPr txBox="1"/>
                <p:nvPr/>
              </p:nvSpPr>
              <p:spPr>
                <a:xfrm>
                  <a:off x="6444107" y="1805118"/>
                  <a:ext cx="4232109" cy="320368"/>
                </a:xfrm>
                <a:prstGeom prst="rect">
                  <a:avLst/>
                </a:prstGeom>
              </p:spPr>
              <p:txBody>
                <a:bodyPr vert="horz" wrap="square" lIns="360000" tIns="0" rIns="0" bIns="0" anchor="ctr" anchorCtr="0">
                  <a:noAutofit/>
                </a:bodyPr>
                <a:lstStyle/>
                <a:p>
                  <a:pPr algn="r" rtl="1">
                    <a:lnSpc>
                      <a:spcPct val="120000"/>
                    </a:lnSpc>
                  </a:pPr>
                  <a:r>
                    <a:rPr lang="fa-IR" altLang="zh-CN" sz="1200" dirty="0">
                      <a:solidFill>
                        <a:schemeClr val="dk1">
                          <a:lumMod val="100000"/>
                        </a:schemeClr>
                      </a:solidFill>
                      <a:latin typeface="+mn-lt"/>
                      <a:ea typeface="+mn-ea"/>
                      <a:cs typeface="B Nazanin" panose="00000700000000000000" pitchFamily="2" charset="-78"/>
                      <a:sym typeface="+mn-lt"/>
                    </a:rPr>
                    <a:t>این قسمت از محتوا به عنوان حروفچینی متن نمایش داده می شود (توصیه می شود از فونت تم استفاده کنید)</a:t>
                  </a:r>
                  <a:endParaRPr lang="zh-CN" altLang="en-US" sz="1200" dirty="0">
                    <a:solidFill>
                      <a:schemeClr val="dk1">
                        <a:lumMod val="100000"/>
                      </a:schemeClr>
                    </a:solidFill>
                    <a:latin typeface="+mn-lt"/>
                    <a:ea typeface="+mn-ea"/>
                    <a:cs typeface="B Nazanin" panose="00000700000000000000" pitchFamily="2" charset="-78"/>
                    <a:sym typeface="+mn-lt"/>
                  </a:endParaRPr>
                </a:p>
              </p:txBody>
            </p:sp>
          </p:grpSp>
        </p:grpSp>
        <p:grpSp>
          <p:nvGrpSpPr>
            <p:cNvPr id="20" name="组合 60">
              <a:extLst>
                <a:ext uri="{FF2B5EF4-FFF2-40B4-BE49-F238E27FC236}">
                  <a16:creationId xmlns:a16="http://schemas.microsoft.com/office/drawing/2014/main" id="{BA4E07F5-9C3C-4F8E-AE60-7DF2D14C371F}"/>
                </a:ext>
              </a:extLst>
            </p:cNvPr>
            <p:cNvGrpSpPr/>
            <p:nvPr/>
          </p:nvGrpSpPr>
          <p:grpSpPr>
            <a:xfrm>
              <a:off x="3841740" y="2222570"/>
              <a:ext cx="3322574" cy="530700"/>
              <a:chOff x="4711094" y="1795094"/>
              <a:chExt cx="3322574" cy="530700"/>
            </a:xfrm>
          </p:grpSpPr>
          <p:sp>
            <p:nvSpPr>
              <p:cNvPr id="21" name="Diamond 30">
                <a:extLst>
                  <a:ext uri="{FF2B5EF4-FFF2-40B4-BE49-F238E27FC236}">
                    <a16:creationId xmlns:a16="http://schemas.microsoft.com/office/drawing/2014/main" id="{C73C840F-C4B4-4768-BEC3-CB95E101FDCC}"/>
                  </a:ext>
                </a:extLst>
              </p:cNvPr>
              <p:cNvSpPr/>
              <p:nvPr/>
            </p:nvSpPr>
            <p:spPr>
              <a:xfrm>
                <a:off x="4711094" y="1795094"/>
                <a:ext cx="468262" cy="46826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r>
                  <a:rPr lang="en-US" altLang="zh-CN" sz="2000">
                    <a:solidFill>
                      <a:schemeClr val="bg1"/>
                    </a:solidFill>
                    <a:cs typeface="B Nazanin" panose="00000700000000000000" pitchFamily="2" charset="-78"/>
                    <a:sym typeface="+mn-lt"/>
                  </a:rPr>
                  <a:t>02</a:t>
                </a:r>
              </a:p>
            </p:txBody>
          </p:sp>
          <p:grpSp>
            <p:nvGrpSpPr>
              <p:cNvPr id="22" name="Group 31">
                <a:extLst>
                  <a:ext uri="{FF2B5EF4-FFF2-40B4-BE49-F238E27FC236}">
                    <a16:creationId xmlns:a16="http://schemas.microsoft.com/office/drawing/2014/main" id="{82078BE7-0E97-49C0-93A5-4C2CFB9355F1}"/>
                  </a:ext>
                </a:extLst>
              </p:cNvPr>
              <p:cNvGrpSpPr/>
              <p:nvPr/>
            </p:nvGrpSpPr>
            <p:grpSpPr>
              <a:xfrm>
                <a:off x="5061738" y="1818012"/>
                <a:ext cx="2971930" cy="507782"/>
                <a:chOff x="6444107" y="1469392"/>
                <a:chExt cx="4232109" cy="677043"/>
              </a:xfrm>
            </p:grpSpPr>
            <p:sp>
              <p:nvSpPr>
                <p:cNvPr id="23" name="TextBox 37">
                  <a:extLst>
                    <a:ext uri="{FF2B5EF4-FFF2-40B4-BE49-F238E27FC236}">
                      <a16:creationId xmlns:a16="http://schemas.microsoft.com/office/drawing/2014/main" id="{2DF57098-B6A5-4474-9B68-D8997BBB8F9A}"/>
                    </a:ext>
                  </a:extLst>
                </p:cNvPr>
                <p:cNvSpPr txBox="1"/>
                <p:nvPr/>
              </p:nvSpPr>
              <p:spPr>
                <a:xfrm>
                  <a:off x="6444107" y="1469392"/>
                  <a:ext cx="4232109" cy="242864"/>
                </a:xfrm>
                <a:prstGeom prst="rect">
                  <a:avLst/>
                </a:prstGeom>
                <a:noFill/>
              </p:spPr>
              <p:txBody>
                <a:bodyPr wrap="none" lIns="360000" tIns="0" rIns="0" bIns="0" anchor="b" anchorCtr="0">
                  <a:noAutofit/>
                </a:bodyPr>
                <a:lstStyle/>
                <a:p>
                  <a:pPr algn="l"/>
                  <a:r>
                    <a:rPr lang="fa-IR" altLang="zh-CN" sz="1600" b="1" dirty="0">
                      <a:solidFill>
                        <a:srgbClr val="33AAB9"/>
                      </a:solidFill>
                      <a:latin typeface="微软雅黑" panose="020B0503020204020204" pitchFamily="34" charset="-122"/>
                      <a:ea typeface="微软雅黑" pitchFamily="34" charset="-122"/>
                      <a:cs typeface="B Nazanin" panose="00000700000000000000" pitchFamily="2" charset="-78"/>
                      <a:sym typeface="+mn-lt"/>
                    </a:rPr>
                    <a:t>از پیش تنظیم متن عنوان</a:t>
                  </a:r>
                  <a:endParaRPr lang="zh-CN" altLang="en-US" sz="1600" b="1" dirty="0">
                    <a:solidFill>
                      <a:srgbClr val="33AAB9"/>
                    </a:solidFill>
                    <a:latin typeface="微软雅黑" panose="020B0503020204020204" pitchFamily="34" charset="-122"/>
                    <a:ea typeface="微软雅黑" pitchFamily="34" charset="-122"/>
                    <a:cs typeface="B Nazanin" panose="00000700000000000000" pitchFamily="2" charset="-78"/>
                    <a:sym typeface="+mn-lt"/>
                  </a:endParaRPr>
                </a:p>
              </p:txBody>
            </p:sp>
            <p:sp>
              <p:nvSpPr>
                <p:cNvPr id="24" name="TextBox 38">
                  <a:extLst>
                    <a:ext uri="{FF2B5EF4-FFF2-40B4-BE49-F238E27FC236}">
                      <a16:creationId xmlns:a16="http://schemas.microsoft.com/office/drawing/2014/main" id="{59938E3E-D0ED-46D4-B7B4-AD049BBE30AE}"/>
                    </a:ext>
                  </a:extLst>
                </p:cNvPr>
                <p:cNvSpPr txBox="1"/>
                <p:nvPr/>
              </p:nvSpPr>
              <p:spPr>
                <a:xfrm>
                  <a:off x="6444107" y="1826067"/>
                  <a:ext cx="4232109" cy="320368"/>
                </a:xfrm>
                <a:prstGeom prst="rect">
                  <a:avLst/>
                </a:prstGeom>
              </p:spPr>
              <p:txBody>
                <a:bodyPr vert="horz" wrap="square" lIns="360000" tIns="0" rIns="0" bIns="0" anchor="ctr" anchorCtr="0">
                  <a:noAutofit/>
                </a:bodyPr>
                <a:lstStyle/>
                <a:p>
                  <a:pPr algn="r" rtl="1">
                    <a:lnSpc>
                      <a:spcPct val="120000"/>
                    </a:lnSpc>
                  </a:pPr>
                  <a:r>
                    <a:rPr lang="fa-IR" altLang="zh-CN" sz="1200" dirty="0">
                      <a:solidFill>
                        <a:schemeClr val="dk1">
                          <a:lumMod val="100000"/>
                        </a:schemeClr>
                      </a:solidFill>
                      <a:latin typeface="+mn-lt"/>
                      <a:ea typeface="+mn-ea"/>
                      <a:cs typeface="B Nazanin" panose="00000700000000000000" pitchFamily="2" charset="-78"/>
                      <a:sym typeface="+mn-lt"/>
                    </a:rPr>
                    <a:t>این قسمت از محتوا به عنوان حروفچینی متن نمایش داده می شود (توصیه می شود از فونت تم استفاده کنید)</a:t>
                  </a:r>
                  <a:endParaRPr lang="zh-CN" altLang="en-US" sz="1200" dirty="0">
                    <a:solidFill>
                      <a:schemeClr val="dk1">
                        <a:lumMod val="100000"/>
                      </a:schemeClr>
                    </a:solidFill>
                    <a:latin typeface="+mn-lt"/>
                    <a:ea typeface="+mn-ea"/>
                    <a:cs typeface="B Nazanin" panose="00000700000000000000" pitchFamily="2" charset="-78"/>
                    <a:sym typeface="+mn-lt"/>
                  </a:endParaRPr>
                </a:p>
              </p:txBody>
            </p:sp>
          </p:grpSp>
        </p:grpSp>
        <p:grpSp>
          <p:nvGrpSpPr>
            <p:cNvPr id="25" name="组合 65">
              <a:extLst>
                <a:ext uri="{FF2B5EF4-FFF2-40B4-BE49-F238E27FC236}">
                  <a16:creationId xmlns:a16="http://schemas.microsoft.com/office/drawing/2014/main" id="{7E371ADB-E8EA-4F89-95F1-C675AB70F415}"/>
                </a:ext>
              </a:extLst>
            </p:cNvPr>
            <p:cNvGrpSpPr/>
            <p:nvPr/>
          </p:nvGrpSpPr>
          <p:grpSpPr>
            <a:xfrm>
              <a:off x="4473551" y="1563638"/>
              <a:ext cx="3333646" cy="515498"/>
              <a:chOff x="4711096" y="1136162"/>
              <a:chExt cx="3333646" cy="515498"/>
            </a:xfrm>
          </p:grpSpPr>
          <p:sp>
            <p:nvSpPr>
              <p:cNvPr id="26" name="Diamond 32">
                <a:extLst>
                  <a:ext uri="{FF2B5EF4-FFF2-40B4-BE49-F238E27FC236}">
                    <a16:creationId xmlns:a16="http://schemas.microsoft.com/office/drawing/2014/main" id="{B2B98455-4A26-4A02-A6A3-F0DDE362B31D}"/>
                  </a:ext>
                </a:extLst>
              </p:cNvPr>
              <p:cNvSpPr/>
              <p:nvPr/>
            </p:nvSpPr>
            <p:spPr>
              <a:xfrm>
                <a:off x="4711096" y="1136162"/>
                <a:ext cx="468262" cy="46826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r>
                  <a:rPr lang="en-US" altLang="zh-CN" sz="2000">
                    <a:solidFill>
                      <a:schemeClr val="bg1"/>
                    </a:solidFill>
                    <a:cs typeface="B Nazanin" panose="00000700000000000000" pitchFamily="2" charset="-78"/>
                    <a:sym typeface="+mn-lt"/>
                  </a:rPr>
                  <a:t>01</a:t>
                </a:r>
              </a:p>
            </p:txBody>
          </p:sp>
          <p:grpSp>
            <p:nvGrpSpPr>
              <p:cNvPr id="27" name="Group 33">
                <a:extLst>
                  <a:ext uri="{FF2B5EF4-FFF2-40B4-BE49-F238E27FC236}">
                    <a16:creationId xmlns:a16="http://schemas.microsoft.com/office/drawing/2014/main" id="{DB02469D-609A-4189-9832-2EFEB781800A}"/>
                  </a:ext>
                </a:extLst>
              </p:cNvPr>
              <p:cNvGrpSpPr/>
              <p:nvPr/>
            </p:nvGrpSpPr>
            <p:grpSpPr>
              <a:xfrm>
                <a:off x="5061738" y="1159081"/>
                <a:ext cx="2983004" cy="492579"/>
                <a:chOff x="6444107" y="1469392"/>
                <a:chExt cx="4247879" cy="656772"/>
              </a:xfrm>
            </p:grpSpPr>
            <p:sp>
              <p:nvSpPr>
                <p:cNvPr id="28" name="TextBox 34">
                  <a:extLst>
                    <a:ext uri="{FF2B5EF4-FFF2-40B4-BE49-F238E27FC236}">
                      <a16:creationId xmlns:a16="http://schemas.microsoft.com/office/drawing/2014/main" id="{8F7D5EF1-D8F5-44B2-B89E-FA3A3F7F9D05}"/>
                    </a:ext>
                  </a:extLst>
                </p:cNvPr>
                <p:cNvSpPr txBox="1"/>
                <p:nvPr/>
              </p:nvSpPr>
              <p:spPr>
                <a:xfrm>
                  <a:off x="6444107" y="1469392"/>
                  <a:ext cx="4232109" cy="242864"/>
                </a:xfrm>
                <a:prstGeom prst="rect">
                  <a:avLst/>
                </a:prstGeom>
                <a:noFill/>
              </p:spPr>
              <p:txBody>
                <a:bodyPr wrap="none" lIns="360000" tIns="0" rIns="0" bIns="0" anchor="b" anchorCtr="0">
                  <a:noAutofit/>
                </a:bodyPr>
                <a:lstStyle/>
                <a:p>
                  <a:pPr algn="l"/>
                  <a:r>
                    <a:rPr lang="fa-IR" altLang="zh-CN" sz="1600" b="1" dirty="0">
                      <a:solidFill>
                        <a:srgbClr val="336987"/>
                      </a:solidFill>
                      <a:latin typeface="微软雅黑" panose="020B0503020204020204" pitchFamily="34" charset="-122"/>
                      <a:ea typeface="微软雅黑" pitchFamily="34" charset="-122"/>
                      <a:cs typeface="B Nazanin" panose="00000700000000000000" pitchFamily="2" charset="-78"/>
                      <a:sym typeface="+mn-lt"/>
                    </a:rPr>
                    <a:t>از پیش تنظیم متن عنوان</a:t>
                  </a:r>
                  <a:endParaRPr lang="zh-CN" altLang="en-US" sz="1600" b="1" dirty="0">
                    <a:solidFill>
                      <a:srgbClr val="336987"/>
                    </a:solidFill>
                    <a:latin typeface="微软雅黑" panose="020B0503020204020204" pitchFamily="34" charset="-122"/>
                    <a:ea typeface="微软雅黑" pitchFamily="34" charset="-122"/>
                    <a:cs typeface="B Nazanin" panose="00000700000000000000" pitchFamily="2" charset="-78"/>
                    <a:sym typeface="+mn-lt"/>
                  </a:endParaRPr>
                </a:p>
              </p:txBody>
            </p:sp>
            <p:sp>
              <p:nvSpPr>
                <p:cNvPr id="29" name="TextBox 36">
                  <a:extLst>
                    <a:ext uri="{FF2B5EF4-FFF2-40B4-BE49-F238E27FC236}">
                      <a16:creationId xmlns:a16="http://schemas.microsoft.com/office/drawing/2014/main" id="{822DBFAF-6FFF-4530-9364-F16D4901F3E4}"/>
                    </a:ext>
                  </a:extLst>
                </p:cNvPr>
                <p:cNvSpPr txBox="1"/>
                <p:nvPr/>
              </p:nvSpPr>
              <p:spPr>
                <a:xfrm>
                  <a:off x="6459877" y="1805796"/>
                  <a:ext cx="4232109" cy="320368"/>
                </a:xfrm>
                <a:prstGeom prst="rect">
                  <a:avLst/>
                </a:prstGeom>
              </p:spPr>
              <p:txBody>
                <a:bodyPr vert="horz" wrap="square" lIns="360000" tIns="0" rIns="0" bIns="0" anchor="ctr" anchorCtr="0">
                  <a:noAutofit/>
                </a:bodyPr>
                <a:lstStyle/>
                <a:p>
                  <a:pPr algn="r" rtl="1">
                    <a:lnSpc>
                      <a:spcPct val="120000"/>
                    </a:lnSpc>
                  </a:pPr>
                  <a:r>
                    <a:rPr lang="fa-IR" altLang="zh-CN" sz="1200" dirty="0">
                      <a:solidFill>
                        <a:schemeClr val="dk1">
                          <a:lumMod val="100000"/>
                        </a:schemeClr>
                      </a:solidFill>
                      <a:latin typeface="+mn-lt"/>
                      <a:ea typeface="+mn-ea"/>
                      <a:cs typeface="B Nazanin" panose="00000700000000000000" pitchFamily="2" charset="-78"/>
                      <a:sym typeface="+mn-lt"/>
                    </a:rPr>
                    <a:t>این قسمت از محتوا به عنوان حروفچینی متن نمایش داده می شود (توصیه می شود از فونت تم استفاده کنید)</a:t>
                  </a:r>
                  <a:endParaRPr lang="zh-CN" altLang="en-US" sz="1200" dirty="0">
                    <a:solidFill>
                      <a:schemeClr val="dk1">
                        <a:lumMod val="100000"/>
                      </a:schemeClr>
                    </a:solidFill>
                    <a:latin typeface="+mn-lt"/>
                    <a:ea typeface="+mn-ea"/>
                    <a:cs typeface="B Nazanin" panose="00000700000000000000" pitchFamily="2" charset="-78"/>
                    <a:sym typeface="+mn-lt"/>
                  </a:endParaRPr>
                </a:p>
              </p:txBody>
            </p:sp>
          </p:grpSp>
        </p:grpSp>
      </p:grpSp>
    </p:spTree>
    <p:extLst>
      <p:ext uri="{BB962C8B-B14F-4D97-AF65-F5344CB8AC3E}">
        <p14:creationId xmlns:p14="http://schemas.microsoft.com/office/powerpoint/2010/main" val="12731098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6">
            <a:extLst>
              <a:ext uri="{FF2B5EF4-FFF2-40B4-BE49-F238E27FC236}">
                <a16:creationId xmlns:a16="http://schemas.microsoft.com/office/drawing/2014/main" id="{A3D4FE60-DFB3-42E3-8A48-9135DE450D7E}"/>
              </a:ext>
            </a:extLst>
          </p:cNvPr>
          <p:cNvSpPr/>
          <p:nvPr/>
        </p:nvSpPr>
        <p:spPr>
          <a:xfrm>
            <a:off x="17669" y="1032414"/>
            <a:ext cx="4831793" cy="2815301"/>
          </a:xfrm>
          <a:custGeom>
            <a:avLst/>
            <a:gdLst>
              <a:gd name="connsiteX0" fmla="*/ 0 w 6500812"/>
              <a:gd name="connsiteY0" fmla="*/ 3174 h 3787775"/>
              <a:gd name="connsiteX1" fmla="*/ 3175 w 6500812"/>
              <a:gd name="connsiteY1" fmla="*/ 3786187 h 3787775"/>
              <a:gd name="connsiteX2" fmla="*/ 4324350 w 6500812"/>
              <a:gd name="connsiteY2" fmla="*/ 3787775 h 3787775"/>
              <a:gd name="connsiteX3" fmla="*/ 6500812 w 6500812"/>
              <a:gd name="connsiteY3" fmla="*/ 0 h 3787775"/>
              <a:gd name="connsiteX4" fmla="*/ 0 w 6500812"/>
              <a:gd name="connsiteY4" fmla="*/ 3174 h 3787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0812" h="3787775">
                <a:moveTo>
                  <a:pt x="0" y="3174"/>
                </a:moveTo>
                <a:cubicBezTo>
                  <a:pt x="4233" y="1256241"/>
                  <a:pt x="-1058" y="2533120"/>
                  <a:pt x="3175" y="3786187"/>
                </a:cubicBezTo>
                <a:lnTo>
                  <a:pt x="4324350" y="3787775"/>
                </a:lnTo>
                <a:lnTo>
                  <a:pt x="6500812" y="0"/>
                </a:lnTo>
                <a:lnTo>
                  <a:pt x="0" y="3174"/>
                </a:lnTo>
                <a:close/>
              </a:path>
            </a:pathLst>
          </a:cu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4" name="平行四边形 7">
            <a:extLst>
              <a:ext uri="{FF2B5EF4-FFF2-40B4-BE49-F238E27FC236}">
                <a16:creationId xmlns:a16="http://schemas.microsoft.com/office/drawing/2014/main" id="{CAF84E82-2FFB-43A3-9D52-9D2DC9584B61}"/>
              </a:ext>
            </a:extLst>
          </p:cNvPr>
          <p:cNvSpPr/>
          <p:nvPr/>
        </p:nvSpPr>
        <p:spPr>
          <a:xfrm>
            <a:off x="3212906" y="1032414"/>
            <a:ext cx="2548639" cy="3084324"/>
          </a:xfrm>
          <a:prstGeom prst="parallelogram">
            <a:avLst>
              <a:gd name="adj" fmla="val 69883"/>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5" name="矩形 8">
            <a:extLst>
              <a:ext uri="{FF2B5EF4-FFF2-40B4-BE49-F238E27FC236}">
                <a16:creationId xmlns:a16="http://schemas.microsoft.com/office/drawing/2014/main" id="{5E9ABD2F-5B99-477A-B8F0-3A7AC8D5F6B9}"/>
              </a:ext>
            </a:extLst>
          </p:cNvPr>
          <p:cNvSpPr/>
          <p:nvPr/>
        </p:nvSpPr>
        <p:spPr>
          <a:xfrm>
            <a:off x="17669" y="3977507"/>
            <a:ext cx="3398185" cy="139231"/>
          </a:xfrm>
          <a:prstGeom prst="rect">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6" name="矩形 9">
            <a:extLst>
              <a:ext uri="{FF2B5EF4-FFF2-40B4-BE49-F238E27FC236}">
                <a16:creationId xmlns:a16="http://schemas.microsoft.com/office/drawing/2014/main" id="{76D597FC-2A42-4B6E-A5DE-B8197428AC96}"/>
              </a:ext>
            </a:extLst>
          </p:cNvPr>
          <p:cNvSpPr/>
          <p:nvPr/>
        </p:nvSpPr>
        <p:spPr>
          <a:xfrm>
            <a:off x="5681310" y="1032413"/>
            <a:ext cx="3398185" cy="139231"/>
          </a:xfrm>
          <a:prstGeom prst="rect">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470" name="矩形 259">
            <a:extLst>
              <a:ext uri="{FF2B5EF4-FFF2-40B4-BE49-F238E27FC236}">
                <a16:creationId xmlns:a16="http://schemas.microsoft.com/office/drawing/2014/main" id="{47ECBD5C-F623-41D6-96B8-1D949E3824D7}"/>
              </a:ext>
            </a:extLst>
          </p:cNvPr>
          <p:cNvSpPr/>
          <p:nvPr/>
        </p:nvSpPr>
        <p:spPr>
          <a:xfrm>
            <a:off x="75720" y="1408428"/>
            <a:ext cx="1088761" cy="1200329"/>
          </a:xfrm>
          <a:prstGeom prst="rect">
            <a:avLst/>
          </a:prstGeom>
        </p:spPr>
        <p:txBody>
          <a:bodyPr wrap="none">
            <a:spAutoFit/>
          </a:bodyPr>
          <a:lstStyle/>
          <a:p>
            <a:pPr algn="ctr" rtl="1"/>
            <a:r>
              <a:rPr lang="en-US" altLang="zh-CN" sz="7200">
                <a:solidFill>
                  <a:schemeClr val="bg1"/>
                </a:solidFill>
                <a:latin typeface="Bodoni MT" panose="02070603080606020203" pitchFamily="18" charset="0"/>
                <a:ea typeface="微软雅黑" pitchFamily="34" charset="-122"/>
                <a:cs typeface="B Nazanin" panose="00000700000000000000" pitchFamily="2" charset="-78"/>
              </a:rPr>
              <a:t>02</a:t>
            </a:r>
          </a:p>
        </p:txBody>
      </p:sp>
      <p:sp>
        <p:nvSpPr>
          <p:cNvPr id="471" name="矩形 260">
            <a:extLst>
              <a:ext uri="{FF2B5EF4-FFF2-40B4-BE49-F238E27FC236}">
                <a16:creationId xmlns:a16="http://schemas.microsoft.com/office/drawing/2014/main" id="{9F02DEB3-836A-47D8-B43A-E7C0D7086346}"/>
              </a:ext>
            </a:extLst>
          </p:cNvPr>
          <p:cNvSpPr/>
          <p:nvPr/>
        </p:nvSpPr>
        <p:spPr>
          <a:xfrm>
            <a:off x="1442460" y="1266511"/>
            <a:ext cx="2182009" cy="1274195"/>
          </a:xfrm>
          <a:prstGeom prst="rect">
            <a:avLst/>
          </a:prstGeom>
        </p:spPr>
        <p:txBody>
          <a:bodyPr wrap="none">
            <a:spAutoFit/>
          </a:bodyPr>
          <a:lstStyle/>
          <a:p>
            <a:pPr algn="ctr" rtl="1">
              <a:lnSpc>
                <a:spcPct val="120000"/>
              </a:lnSpc>
            </a:pPr>
            <a:r>
              <a:rPr lang="fa-IR" altLang="zh-CN" sz="3200" b="1" dirty="0">
                <a:solidFill>
                  <a:schemeClr val="bg1"/>
                </a:solidFill>
                <a:latin typeface="微软雅黑" panose="020B0503020204020204" pitchFamily="34" charset="-122"/>
                <a:ea typeface="微软雅黑" pitchFamily="34" charset="-122"/>
                <a:cs typeface="B Nazanin" panose="00000700000000000000" pitchFamily="2" charset="-78"/>
              </a:rPr>
              <a:t>بررسی اجمالی</a:t>
            </a:r>
            <a:endParaRPr lang="en-US" altLang="zh-CN" sz="3200" b="1" dirty="0">
              <a:solidFill>
                <a:schemeClr val="bg1"/>
              </a:solidFill>
              <a:latin typeface="微软雅黑" panose="020B0503020204020204" pitchFamily="34" charset="-122"/>
              <a:ea typeface="微软雅黑" pitchFamily="34" charset="-122"/>
              <a:cs typeface="B Nazanin" panose="00000700000000000000" pitchFamily="2" charset="-78"/>
            </a:endParaRPr>
          </a:p>
          <a:p>
            <a:pPr algn="ctr" rtl="1">
              <a:lnSpc>
                <a:spcPct val="120000"/>
              </a:lnSpc>
            </a:pPr>
            <a:r>
              <a:rPr lang="fa-IR" altLang="zh-CN" sz="3200" b="1" dirty="0">
                <a:solidFill>
                  <a:schemeClr val="bg1"/>
                </a:solidFill>
                <a:latin typeface="微软雅黑" panose="020B0503020204020204" pitchFamily="34" charset="-122"/>
                <a:ea typeface="微软雅黑" pitchFamily="34" charset="-122"/>
                <a:cs typeface="B Nazanin" panose="00000700000000000000" pitchFamily="2" charset="-78"/>
              </a:rPr>
              <a:t>از کار</a:t>
            </a:r>
            <a:endParaRPr lang="en-US" altLang="zh-CN" sz="3200" b="1" dirty="0">
              <a:solidFill>
                <a:schemeClr val="bg1"/>
              </a:solidFill>
              <a:latin typeface="微软雅黑" panose="020B0503020204020204" pitchFamily="34" charset="-122"/>
              <a:ea typeface="微软雅黑" pitchFamily="34" charset="-122"/>
              <a:cs typeface="B Nazanin" panose="00000700000000000000" pitchFamily="2" charset="-78"/>
            </a:endParaRPr>
          </a:p>
        </p:txBody>
      </p:sp>
      <p:cxnSp>
        <p:nvCxnSpPr>
          <p:cNvPr id="472" name="直接连接符 261">
            <a:extLst>
              <a:ext uri="{FF2B5EF4-FFF2-40B4-BE49-F238E27FC236}">
                <a16:creationId xmlns:a16="http://schemas.microsoft.com/office/drawing/2014/main" id="{45324DCD-C518-49AE-95EA-2E185DB86DA1}"/>
              </a:ext>
            </a:extLst>
          </p:cNvPr>
          <p:cNvCxnSpPr/>
          <p:nvPr/>
        </p:nvCxnSpPr>
        <p:spPr>
          <a:xfrm>
            <a:off x="980968" y="2584419"/>
            <a:ext cx="306431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73" name="TextBox 23">
            <a:extLst>
              <a:ext uri="{FF2B5EF4-FFF2-40B4-BE49-F238E27FC236}">
                <a16:creationId xmlns:a16="http://schemas.microsoft.com/office/drawing/2014/main" id="{90522EC6-4D90-433B-97B3-2E4C77F5F22D}"/>
              </a:ext>
            </a:extLst>
          </p:cNvPr>
          <p:cNvSpPr txBox="1"/>
          <p:nvPr/>
        </p:nvSpPr>
        <p:spPr>
          <a:xfrm>
            <a:off x="565259" y="2739848"/>
            <a:ext cx="2646071" cy="605815"/>
          </a:xfrm>
          <a:prstGeom prst="rect">
            <a:avLst/>
          </a:prstGeom>
          <a:noFill/>
        </p:spPr>
        <p:txBody>
          <a:bodyPr wrap="square" rtlCol="0">
            <a:spAutoFit/>
          </a:bodyPr>
          <a:lstStyle/>
          <a:p>
            <a:pPr algn="r" rtl="1">
              <a:lnSpc>
                <a:spcPct val="120000"/>
              </a:lnSpc>
            </a:pPr>
            <a:r>
              <a:rPr lang="fa-IR" altLang="zh-CN" sz="1400" dirty="0">
                <a:solidFill>
                  <a:schemeClr val="bg1"/>
                </a:solidFill>
                <a:latin typeface="微软雅黑 Light" panose="020B0502040204020203" pitchFamily="34" charset="-122"/>
                <a:ea typeface="微软雅黑 Light" panose="020B0502040204020203" pitchFamily="34" charset="-122"/>
                <a:cs typeface="B Nazanin" panose="00000700000000000000" pitchFamily="2" charset="-78"/>
              </a:rPr>
              <a:t>برای افزودن متن اینجا را کلیک کنید برای افزودن متن کلیک کنید</a:t>
            </a:r>
            <a:endParaRPr lang="en-US" altLang="zh-CN" sz="1400" dirty="0">
              <a:solidFill>
                <a:schemeClr val="bg1"/>
              </a:solidFill>
              <a:latin typeface="微软雅黑 Light" panose="020B0502040204020203" pitchFamily="34" charset="-122"/>
              <a:ea typeface="微软雅黑 Light" panose="020B0502040204020203" pitchFamily="34" charset="-122"/>
              <a:cs typeface="B Nazanin" panose="00000700000000000000" pitchFamily="2" charset="-78"/>
            </a:endParaRPr>
          </a:p>
        </p:txBody>
      </p:sp>
      <p:grpSp>
        <p:nvGrpSpPr>
          <p:cNvPr id="1320" name="Grupo 1319">
            <a:extLst>
              <a:ext uri="{FF2B5EF4-FFF2-40B4-BE49-F238E27FC236}">
                <a16:creationId xmlns:a16="http://schemas.microsoft.com/office/drawing/2014/main" id="{3D728503-53DB-488F-BE60-2C6048F9249A}"/>
              </a:ext>
            </a:extLst>
          </p:cNvPr>
          <p:cNvGrpSpPr/>
          <p:nvPr/>
        </p:nvGrpSpPr>
        <p:grpSpPr>
          <a:xfrm>
            <a:off x="5292080" y="1813713"/>
            <a:ext cx="3595081" cy="2198197"/>
            <a:chOff x="1452563" y="2241550"/>
            <a:chExt cx="1054100" cy="644525"/>
          </a:xfrm>
        </p:grpSpPr>
        <p:sp>
          <p:nvSpPr>
            <p:cNvPr id="1321" name="Freeform 854">
              <a:extLst>
                <a:ext uri="{FF2B5EF4-FFF2-40B4-BE49-F238E27FC236}">
                  <a16:creationId xmlns:a16="http://schemas.microsoft.com/office/drawing/2014/main" id="{CE089268-E7B3-49F0-A8AE-48A759ED0FB3}"/>
                </a:ext>
              </a:extLst>
            </p:cNvPr>
            <p:cNvSpPr>
              <a:spLocks noEditPoints="1"/>
            </p:cNvSpPr>
            <p:nvPr/>
          </p:nvSpPr>
          <p:spPr bwMode="auto">
            <a:xfrm>
              <a:off x="2084388" y="2241550"/>
              <a:ext cx="274638" cy="293688"/>
            </a:xfrm>
            <a:custGeom>
              <a:avLst/>
              <a:gdLst>
                <a:gd name="T0" fmla="*/ 341 w 739"/>
                <a:gd name="T1" fmla="*/ 0 h 792"/>
                <a:gd name="T2" fmla="*/ 0 w 739"/>
                <a:gd name="T3" fmla="*/ 542 h 792"/>
                <a:gd name="T4" fmla="*/ 397 w 739"/>
                <a:gd name="T5" fmla="*/ 792 h 792"/>
                <a:gd name="T6" fmla="*/ 739 w 739"/>
                <a:gd name="T7" fmla="*/ 250 h 792"/>
                <a:gd name="T8" fmla="*/ 341 w 739"/>
                <a:gd name="T9" fmla="*/ 0 h 792"/>
                <a:gd name="T10" fmla="*/ 548 w 739"/>
                <a:gd name="T11" fmla="*/ 509 h 792"/>
                <a:gd name="T12" fmla="*/ 535 w 739"/>
                <a:gd name="T13" fmla="*/ 512 h 792"/>
                <a:gd name="T14" fmla="*/ 532 w 739"/>
                <a:gd name="T15" fmla="*/ 499 h 792"/>
                <a:gd name="T16" fmla="*/ 545 w 739"/>
                <a:gd name="T17" fmla="*/ 496 h 792"/>
                <a:gd name="T18" fmla="*/ 548 w 739"/>
                <a:gd name="T19" fmla="*/ 509 h 792"/>
                <a:gd name="T20" fmla="*/ 550 w 739"/>
                <a:gd name="T21" fmla="*/ 489 h 792"/>
                <a:gd name="T22" fmla="*/ 547 w 739"/>
                <a:gd name="T23" fmla="*/ 475 h 792"/>
                <a:gd name="T24" fmla="*/ 560 w 739"/>
                <a:gd name="T25" fmla="*/ 472 h 792"/>
                <a:gd name="T26" fmla="*/ 563 w 739"/>
                <a:gd name="T27" fmla="*/ 485 h 792"/>
                <a:gd name="T28" fmla="*/ 550 w 739"/>
                <a:gd name="T29" fmla="*/ 489 h 792"/>
                <a:gd name="T30" fmla="*/ 534 w 739"/>
                <a:gd name="T31" fmla="*/ 533 h 792"/>
                <a:gd name="T32" fmla="*/ 520 w 739"/>
                <a:gd name="T33" fmla="*/ 536 h 792"/>
                <a:gd name="T34" fmla="*/ 517 w 739"/>
                <a:gd name="T35" fmla="*/ 522 h 792"/>
                <a:gd name="T36" fmla="*/ 531 w 739"/>
                <a:gd name="T37" fmla="*/ 519 h 792"/>
                <a:gd name="T38" fmla="*/ 534 w 739"/>
                <a:gd name="T39" fmla="*/ 533 h 792"/>
                <a:gd name="T40" fmla="*/ 408 w 739"/>
                <a:gd name="T41" fmla="*/ 695 h 792"/>
                <a:gd name="T42" fmla="*/ 422 w 739"/>
                <a:gd name="T43" fmla="*/ 692 h 792"/>
                <a:gd name="T44" fmla="*/ 425 w 739"/>
                <a:gd name="T45" fmla="*/ 706 h 792"/>
                <a:gd name="T46" fmla="*/ 411 w 739"/>
                <a:gd name="T47" fmla="*/ 709 h 792"/>
                <a:gd name="T48" fmla="*/ 408 w 739"/>
                <a:gd name="T49" fmla="*/ 695 h 792"/>
                <a:gd name="T50" fmla="*/ 423 w 739"/>
                <a:gd name="T51" fmla="*/ 672 h 792"/>
                <a:gd name="T52" fmla="*/ 436 w 739"/>
                <a:gd name="T53" fmla="*/ 669 h 792"/>
                <a:gd name="T54" fmla="*/ 439 w 739"/>
                <a:gd name="T55" fmla="*/ 682 h 792"/>
                <a:gd name="T56" fmla="*/ 426 w 739"/>
                <a:gd name="T57" fmla="*/ 685 h 792"/>
                <a:gd name="T58" fmla="*/ 423 w 739"/>
                <a:gd name="T59" fmla="*/ 672 h 792"/>
                <a:gd name="T60" fmla="*/ 438 w 739"/>
                <a:gd name="T61" fmla="*/ 648 h 792"/>
                <a:gd name="T62" fmla="*/ 451 w 739"/>
                <a:gd name="T63" fmla="*/ 645 h 792"/>
                <a:gd name="T64" fmla="*/ 454 w 739"/>
                <a:gd name="T65" fmla="*/ 659 h 792"/>
                <a:gd name="T66" fmla="*/ 441 w 739"/>
                <a:gd name="T67" fmla="*/ 662 h 792"/>
                <a:gd name="T68" fmla="*/ 438 w 739"/>
                <a:gd name="T69" fmla="*/ 648 h 792"/>
                <a:gd name="T70" fmla="*/ 626 w 739"/>
                <a:gd name="T71" fmla="*/ 349 h 792"/>
                <a:gd name="T72" fmla="*/ 640 w 739"/>
                <a:gd name="T73" fmla="*/ 346 h 792"/>
                <a:gd name="T74" fmla="*/ 643 w 739"/>
                <a:gd name="T75" fmla="*/ 360 h 792"/>
                <a:gd name="T76" fmla="*/ 629 w 739"/>
                <a:gd name="T77" fmla="*/ 363 h 792"/>
                <a:gd name="T78" fmla="*/ 626 w 739"/>
                <a:gd name="T79" fmla="*/ 349 h 792"/>
                <a:gd name="T80" fmla="*/ 641 w 739"/>
                <a:gd name="T81" fmla="*/ 326 h 792"/>
                <a:gd name="T82" fmla="*/ 654 w 739"/>
                <a:gd name="T83" fmla="*/ 323 h 792"/>
                <a:gd name="T84" fmla="*/ 657 w 739"/>
                <a:gd name="T85" fmla="*/ 336 h 792"/>
                <a:gd name="T86" fmla="*/ 644 w 739"/>
                <a:gd name="T87" fmla="*/ 339 h 792"/>
                <a:gd name="T88" fmla="*/ 641 w 739"/>
                <a:gd name="T89" fmla="*/ 326 h 792"/>
                <a:gd name="T90" fmla="*/ 656 w 739"/>
                <a:gd name="T91" fmla="*/ 302 h 792"/>
                <a:gd name="T92" fmla="*/ 669 w 739"/>
                <a:gd name="T93" fmla="*/ 299 h 792"/>
                <a:gd name="T94" fmla="*/ 672 w 739"/>
                <a:gd name="T95" fmla="*/ 312 h 792"/>
                <a:gd name="T96" fmla="*/ 659 w 739"/>
                <a:gd name="T97" fmla="*/ 315 h 792"/>
                <a:gd name="T98" fmla="*/ 656 w 739"/>
                <a:gd name="T99" fmla="*/ 30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39" h="792">
                  <a:moveTo>
                    <a:pt x="341" y="0"/>
                  </a:moveTo>
                  <a:cubicBezTo>
                    <a:pt x="0" y="542"/>
                    <a:pt x="0" y="542"/>
                    <a:pt x="0" y="542"/>
                  </a:cubicBezTo>
                  <a:cubicBezTo>
                    <a:pt x="397" y="792"/>
                    <a:pt x="397" y="792"/>
                    <a:pt x="397" y="792"/>
                  </a:cubicBezTo>
                  <a:cubicBezTo>
                    <a:pt x="739" y="250"/>
                    <a:pt x="739" y="250"/>
                    <a:pt x="739" y="250"/>
                  </a:cubicBezTo>
                  <a:cubicBezTo>
                    <a:pt x="341" y="0"/>
                    <a:pt x="341" y="0"/>
                    <a:pt x="341" y="0"/>
                  </a:cubicBezTo>
                  <a:moveTo>
                    <a:pt x="548" y="509"/>
                  </a:moveTo>
                  <a:cubicBezTo>
                    <a:pt x="546" y="514"/>
                    <a:pt x="540" y="515"/>
                    <a:pt x="535" y="512"/>
                  </a:cubicBezTo>
                  <a:cubicBezTo>
                    <a:pt x="531" y="509"/>
                    <a:pt x="529" y="503"/>
                    <a:pt x="532" y="499"/>
                  </a:cubicBezTo>
                  <a:cubicBezTo>
                    <a:pt x="535" y="494"/>
                    <a:pt x="541" y="493"/>
                    <a:pt x="545" y="496"/>
                  </a:cubicBezTo>
                  <a:cubicBezTo>
                    <a:pt x="550" y="499"/>
                    <a:pt x="551" y="505"/>
                    <a:pt x="548" y="509"/>
                  </a:cubicBezTo>
                  <a:moveTo>
                    <a:pt x="550" y="489"/>
                  </a:moveTo>
                  <a:cubicBezTo>
                    <a:pt x="545" y="486"/>
                    <a:pt x="544" y="480"/>
                    <a:pt x="547" y="475"/>
                  </a:cubicBezTo>
                  <a:cubicBezTo>
                    <a:pt x="550" y="471"/>
                    <a:pt x="556" y="469"/>
                    <a:pt x="560" y="472"/>
                  </a:cubicBezTo>
                  <a:cubicBezTo>
                    <a:pt x="565" y="475"/>
                    <a:pt x="566" y="481"/>
                    <a:pt x="563" y="485"/>
                  </a:cubicBezTo>
                  <a:cubicBezTo>
                    <a:pt x="560" y="490"/>
                    <a:pt x="554" y="491"/>
                    <a:pt x="550" y="489"/>
                  </a:cubicBezTo>
                  <a:moveTo>
                    <a:pt x="534" y="533"/>
                  </a:moveTo>
                  <a:cubicBezTo>
                    <a:pt x="531" y="537"/>
                    <a:pt x="525" y="538"/>
                    <a:pt x="520" y="536"/>
                  </a:cubicBezTo>
                  <a:cubicBezTo>
                    <a:pt x="516" y="533"/>
                    <a:pt x="514" y="527"/>
                    <a:pt x="517" y="522"/>
                  </a:cubicBezTo>
                  <a:cubicBezTo>
                    <a:pt x="520" y="518"/>
                    <a:pt x="526" y="516"/>
                    <a:pt x="531" y="519"/>
                  </a:cubicBezTo>
                  <a:cubicBezTo>
                    <a:pt x="535" y="522"/>
                    <a:pt x="536" y="528"/>
                    <a:pt x="534" y="533"/>
                  </a:cubicBezTo>
                  <a:moveTo>
                    <a:pt x="408" y="695"/>
                  </a:moveTo>
                  <a:cubicBezTo>
                    <a:pt x="411" y="691"/>
                    <a:pt x="417" y="690"/>
                    <a:pt x="422" y="692"/>
                  </a:cubicBezTo>
                  <a:cubicBezTo>
                    <a:pt x="426" y="695"/>
                    <a:pt x="427" y="701"/>
                    <a:pt x="425" y="706"/>
                  </a:cubicBezTo>
                  <a:cubicBezTo>
                    <a:pt x="422" y="710"/>
                    <a:pt x="416" y="712"/>
                    <a:pt x="411" y="709"/>
                  </a:cubicBezTo>
                  <a:cubicBezTo>
                    <a:pt x="407" y="706"/>
                    <a:pt x="405" y="700"/>
                    <a:pt x="408" y="695"/>
                  </a:cubicBezTo>
                  <a:moveTo>
                    <a:pt x="423" y="672"/>
                  </a:moveTo>
                  <a:cubicBezTo>
                    <a:pt x="426" y="667"/>
                    <a:pt x="432" y="666"/>
                    <a:pt x="436" y="669"/>
                  </a:cubicBezTo>
                  <a:cubicBezTo>
                    <a:pt x="441" y="672"/>
                    <a:pt x="442" y="678"/>
                    <a:pt x="439" y="682"/>
                  </a:cubicBezTo>
                  <a:cubicBezTo>
                    <a:pt x="437" y="687"/>
                    <a:pt x="431" y="688"/>
                    <a:pt x="426" y="685"/>
                  </a:cubicBezTo>
                  <a:cubicBezTo>
                    <a:pt x="422" y="682"/>
                    <a:pt x="420" y="676"/>
                    <a:pt x="423" y="672"/>
                  </a:cubicBezTo>
                  <a:moveTo>
                    <a:pt x="438" y="648"/>
                  </a:moveTo>
                  <a:cubicBezTo>
                    <a:pt x="441" y="644"/>
                    <a:pt x="447" y="642"/>
                    <a:pt x="451" y="645"/>
                  </a:cubicBezTo>
                  <a:cubicBezTo>
                    <a:pt x="456" y="648"/>
                    <a:pt x="457" y="654"/>
                    <a:pt x="454" y="659"/>
                  </a:cubicBezTo>
                  <a:cubicBezTo>
                    <a:pt x="451" y="663"/>
                    <a:pt x="446" y="664"/>
                    <a:pt x="441" y="662"/>
                  </a:cubicBezTo>
                  <a:cubicBezTo>
                    <a:pt x="436" y="659"/>
                    <a:pt x="435" y="653"/>
                    <a:pt x="438" y="648"/>
                  </a:cubicBezTo>
                  <a:moveTo>
                    <a:pt x="626" y="349"/>
                  </a:moveTo>
                  <a:cubicBezTo>
                    <a:pt x="629" y="345"/>
                    <a:pt x="635" y="343"/>
                    <a:pt x="640" y="346"/>
                  </a:cubicBezTo>
                  <a:cubicBezTo>
                    <a:pt x="644" y="349"/>
                    <a:pt x="645" y="355"/>
                    <a:pt x="643" y="360"/>
                  </a:cubicBezTo>
                  <a:cubicBezTo>
                    <a:pt x="640" y="364"/>
                    <a:pt x="634" y="365"/>
                    <a:pt x="629" y="363"/>
                  </a:cubicBezTo>
                  <a:cubicBezTo>
                    <a:pt x="625" y="360"/>
                    <a:pt x="623" y="354"/>
                    <a:pt x="626" y="349"/>
                  </a:cubicBezTo>
                  <a:moveTo>
                    <a:pt x="641" y="326"/>
                  </a:moveTo>
                  <a:cubicBezTo>
                    <a:pt x="644" y="321"/>
                    <a:pt x="650" y="320"/>
                    <a:pt x="654" y="323"/>
                  </a:cubicBezTo>
                  <a:cubicBezTo>
                    <a:pt x="659" y="325"/>
                    <a:pt x="660" y="331"/>
                    <a:pt x="657" y="336"/>
                  </a:cubicBezTo>
                  <a:cubicBezTo>
                    <a:pt x="655" y="340"/>
                    <a:pt x="649" y="342"/>
                    <a:pt x="644" y="339"/>
                  </a:cubicBezTo>
                  <a:cubicBezTo>
                    <a:pt x="640" y="336"/>
                    <a:pt x="638" y="330"/>
                    <a:pt x="641" y="326"/>
                  </a:cubicBezTo>
                  <a:moveTo>
                    <a:pt x="656" y="302"/>
                  </a:moveTo>
                  <a:cubicBezTo>
                    <a:pt x="659" y="298"/>
                    <a:pt x="665" y="296"/>
                    <a:pt x="669" y="299"/>
                  </a:cubicBezTo>
                  <a:cubicBezTo>
                    <a:pt x="674" y="302"/>
                    <a:pt x="675" y="308"/>
                    <a:pt x="672" y="312"/>
                  </a:cubicBezTo>
                  <a:cubicBezTo>
                    <a:pt x="669" y="317"/>
                    <a:pt x="663" y="318"/>
                    <a:pt x="659" y="315"/>
                  </a:cubicBezTo>
                  <a:cubicBezTo>
                    <a:pt x="654" y="313"/>
                    <a:pt x="653" y="307"/>
                    <a:pt x="656" y="302"/>
                  </a:cubicBezTo>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2" name="Freeform 855">
              <a:extLst>
                <a:ext uri="{FF2B5EF4-FFF2-40B4-BE49-F238E27FC236}">
                  <a16:creationId xmlns:a16="http://schemas.microsoft.com/office/drawing/2014/main" id="{E40B240D-CD02-4C99-B1B1-25A6016D9D47}"/>
                </a:ext>
              </a:extLst>
            </p:cNvPr>
            <p:cNvSpPr/>
            <p:nvPr/>
          </p:nvSpPr>
          <p:spPr bwMode="auto">
            <a:xfrm>
              <a:off x="2117725" y="2390775"/>
              <a:ext cx="131763" cy="117475"/>
            </a:xfrm>
            <a:custGeom>
              <a:avLst/>
              <a:gdLst>
                <a:gd name="T0" fmla="*/ 247 w 352"/>
                <a:gd name="T1" fmla="*/ 314 h 316"/>
                <a:gd name="T2" fmla="*/ 4 w 352"/>
                <a:gd name="T3" fmla="*/ 161 h 316"/>
                <a:gd name="T4" fmla="*/ 2 w 352"/>
                <a:gd name="T5" fmla="*/ 152 h 316"/>
                <a:gd name="T6" fmla="*/ 95 w 352"/>
                <a:gd name="T7" fmla="*/ 4 h 316"/>
                <a:gd name="T8" fmla="*/ 104 w 352"/>
                <a:gd name="T9" fmla="*/ 2 h 316"/>
                <a:gd name="T10" fmla="*/ 348 w 352"/>
                <a:gd name="T11" fmla="*/ 155 h 316"/>
                <a:gd name="T12" fmla="*/ 350 w 352"/>
                <a:gd name="T13" fmla="*/ 164 h 316"/>
                <a:gd name="T14" fmla="*/ 257 w 352"/>
                <a:gd name="T15" fmla="*/ 312 h 316"/>
                <a:gd name="T16" fmla="*/ 247 w 352"/>
                <a:gd name="T17" fmla="*/ 31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316">
                  <a:moveTo>
                    <a:pt x="247" y="314"/>
                  </a:moveTo>
                  <a:cubicBezTo>
                    <a:pt x="4" y="161"/>
                    <a:pt x="4" y="161"/>
                    <a:pt x="4" y="161"/>
                  </a:cubicBezTo>
                  <a:cubicBezTo>
                    <a:pt x="1" y="159"/>
                    <a:pt x="0" y="155"/>
                    <a:pt x="2" y="152"/>
                  </a:cubicBezTo>
                  <a:cubicBezTo>
                    <a:pt x="95" y="4"/>
                    <a:pt x="95" y="4"/>
                    <a:pt x="95" y="4"/>
                  </a:cubicBezTo>
                  <a:cubicBezTo>
                    <a:pt x="97" y="1"/>
                    <a:pt x="101" y="0"/>
                    <a:pt x="104" y="2"/>
                  </a:cubicBezTo>
                  <a:cubicBezTo>
                    <a:pt x="348" y="155"/>
                    <a:pt x="348" y="155"/>
                    <a:pt x="348" y="155"/>
                  </a:cubicBezTo>
                  <a:cubicBezTo>
                    <a:pt x="351" y="157"/>
                    <a:pt x="352" y="161"/>
                    <a:pt x="350" y="164"/>
                  </a:cubicBezTo>
                  <a:cubicBezTo>
                    <a:pt x="257" y="312"/>
                    <a:pt x="257" y="312"/>
                    <a:pt x="257" y="312"/>
                  </a:cubicBezTo>
                  <a:cubicBezTo>
                    <a:pt x="255" y="315"/>
                    <a:pt x="250" y="316"/>
                    <a:pt x="247" y="31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3" name="Freeform 856">
              <a:extLst>
                <a:ext uri="{FF2B5EF4-FFF2-40B4-BE49-F238E27FC236}">
                  <a16:creationId xmlns:a16="http://schemas.microsoft.com/office/drawing/2014/main" id="{C82E3223-3AF2-4F47-A286-AE2759A0979A}"/>
                </a:ext>
              </a:extLst>
            </p:cNvPr>
            <p:cNvSpPr/>
            <p:nvPr/>
          </p:nvSpPr>
          <p:spPr bwMode="auto">
            <a:xfrm>
              <a:off x="2143125" y="2400300"/>
              <a:ext cx="41275" cy="41275"/>
            </a:xfrm>
            <a:custGeom>
              <a:avLst/>
              <a:gdLst>
                <a:gd name="T0" fmla="*/ 97 w 112"/>
                <a:gd name="T1" fmla="*/ 86 h 111"/>
                <a:gd name="T2" fmla="*/ 58 w 112"/>
                <a:gd name="T3" fmla="*/ 110 h 111"/>
                <a:gd name="T4" fmla="*/ 26 w 112"/>
                <a:gd name="T5" fmla="*/ 103 h 111"/>
                <a:gd name="T6" fmla="*/ 5 w 112"/>
                <a:gd name="T7" fmla="*/ 78 h 111"/>
                <a:gd name="T8" fmla="*/ 10 w 112"/>
                <a:gd name="T9" fmla="*/ 32 h 111"/>
                <a:gd name="T10" fmla="*/ 81 w 112"/>
                <a:gd name="T11" fmla="*/ 15 h 111"/>
                <a:gd name="T12" fmla="*/ 97 w 112"/>
                <a:gd name="T13" fmla="*/ 86 h 111"/>
              </a:gdLst>
              <a:ahLst/>
              <a:cxnLst>
                <a:cxn ang="0">
                  <a:pos x="T0" y="T1"/>
                </a:cxn>
                <a:cxn ang="0">
                  <a:pos x="T2" y="T3"/>
                </a:cxn>
                <a:cxn ang="0">
                  <a:pos x="T4" y="T5"/>
                </a:cxn>
                <a:cxn ang="0">
                  <a:pos x="T6" y="T7"/>
                </a:cxn>
                <a:cxn ang="0">
                  <a:pos x="T8" y="T9"/>
                </a:cxn>
                <a:cxn ang="0">
                  <a:pos x="T10" y="T11"/>
                </a:cxn>
                <a:cxn ang="0">
                  <a:pos x="T12" y="T13"/>
                </a:cxn>
              </a:cxnLst>
              <a:rect l="0" t="0" r="r" b="b"/>
              <a:pathLst>
                <a:path w="112" h="110">
                  <a:moveTo>
                    <a:pt x="97" y="86"/>
                  </a:moveTo>
                  <a:cubicBezTo>
                    <a:pt x="88" y="101"/>
                    <a:pt x="73" y="109"/>
                    <a:pt x="58" y="110"/>
                  </a:cubicBezTo>
                  <a:cubicBezTo>
                    <a:pt x="47" y="111"/>
                    <a:pt x="36" y="109"/>
                    <a:pt x="26" y="103"/>
                  </a:cubicBezTo>
                  <a:cubicBezTo>
                    <a:pt x="16" y="96"/>
                    <a:pt x="9" y="88"/>
                    <a:pt x="5" y="78"/>
                  </a:cubicBezTo>
                  <a:cubicBezTo>
                    <a:pt x="0" y="63"/>
                    <a:pt x="1" y="46"/>
                    <a:pt x="10" y="32"/>
                  </a:cubicBezTo>
                  <a:cubicBezTo>
                    <a:pt x="25" y="8"/>
                    <a:pt x="57" y="0"/>
                    <a:pt x="81" y="15"/>
                  </a:cubicBezTo>
                  <a:cubicBezTo>
                    <a:pt x="105" y="31"/>
                    <a:pt x="112" y="62"/>
                    <a:pt x="97" y="8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4" name="Freeform 857">
              <a:extLst>
                <a:ext uri="{FF2B5EF4-FFF2-40B4-BE49-F238E27FC236}">
                  <a16:creationId xmlns:a16="http://schemas.microsoft.com/office/drawing/2014/main" id="{6A0E5405-2A87-45AF-8DE9-1E4DBDFCB89B}"/>
                </a:ext>
              </a:extLst>
            </p:cNvPr>
            <p:cNvSpPr/>
            <p:nvPr/>
          </p:nvSpPr>
          <p:spPr bwMode="auto">
            <a:xfrm>
              <a:off x="2144713" y="2428875"/>
              <a:ext cx="19050" cy="12700"/>
            </a:xfrm>
            <a:custGeom>
              <a:avLst/>
              <a:gdLst>
                <a:gd name="T0" fmla="*/ 53 w 53"/>
                <a:gd name="T1" fmla="*/ 33 h 34"/>
                <a:gd name="T2" fmla="*/ 26 w 53"/>
                <a:gd name="T3" fmla="*/ 28 h 34"/>
                <a:gd name="T4" fmla="*/ 21 w 53"/>
                <a:gd name="T5" fmla="*/ 26 h 34"/>
                <a:gd name="T6" fmla="*/ 17 w 53"/>
                <a:gd name="T7" fmla="*/ 23 h 34"/>
                <a:gd name="T8" fmla="*/ 0 w 53"/>
                <a:gd name="T9" fmla="*/ 1 h 34"/>
                <a:gd name="T10" fmla="*/ 32 w 53"/>
                <a:gd name="T11" fmla="*/ 8 h 34"/>
                <a:gd name="T12" fmla="*/ 53 w 53"/>
                <a:gd name="T13" fmla="*/ 33 h 34"/>
              </a:gdLst>
              <a:ahLst/>
              <a:cxnLst>
                <a:cxn ang="0">
                  <a:pos x="T0" y="T1"/>
                </a:cxn>
                <a:cxn ang="0">
                  <a:pos x="T2" y="T3"/>
                </a:cxn>
                <a:cxn ang="0">
                  <a:pos x="T4" y="T5"/>
                </a:cxn>
                <a:cxn ang="0">
                  <a:pos x="T6" y="T7"/>
                </a:cxn>
                <a:cxn ang="0">
                  <a:pos x="T8" y="T9"/>
                </a:cxn>
                <a:cxn ang="0">
                  <a:pos x="T10" y="T11"/>
                </a:cxn>
                <a:cxn ang="0">
                  <a:pos x="T12" y="T13"/>
                </a:cxn>
              </a:cxnLst>
              <a:rect l="0" t="0" r="r" b="b"/>
              <a:pathLst>
                <a:path w="52" h="34">
                  <a:moveTo>
                    <a:pt x="53" y="33"/>
                  </a:moveTo>
                  <a:cubicBezTo>
                    <a:pt x="43" y="34"/>
                    <a:pt x="34" y="32"/>
                    <a:pt x="26" y="28"/>
                  </a:cubicBezTo>
                  <a:cubicBezTo>
                    <a:pt x="24" y="27"/>
                    <a:pt x="23" y="27"/>
                    <a:pt x="21" y="26"/>
                  </a:cubicBezTo>
                  <a:cubicBezTo>
                    <a:pt x="20" y="25"/>
                    <a:pt x="18" y="24"/>
                    <a:pt x="17" y="23"/>
                  </a:cubicBezTo>
                  <a:cubicBezTo>
                    <a:pt x="9" y="17"/>
                    <a:pt x="4" y="9"/>
                    <a:pt x="0" y="1"/>
                  </a:cubicBezTo>
                  <a:cubicBezTo>
                    <a:pt x="11" y="0"/>
                    <a:pt x="22" y="2"/>
                    <a:pt x="32" y="8"/>
                  </a:cubicBezTo>
                  <a:cubicBezTo>
                    <a:pt x="42" y="14"/>
                    <a:pt x="49" y="23"/>
                    <a:pt x="53" y="33"/>
                  </a:cubicBezTo>
                </a:path>
              </a:pathLst>
            </a:custGeom>
            <a:solidFill>
              <a:srgbClr val="5DBF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5" name="Freeform 858">
              <a:extLst>
                <a:ext uri="{FF2B5EF4-FFF2-40B4-BE49-F238E27FC236}">
                  <a16:creationId xmlns:a16="http://schemas.microsoft.com/office/drawing/2014/main" id="{6FFAD1BE-7E67-4B7B-8565-589AE01A1355}"/>
                </a:ext>
              </a:extLst>
            </p:cNvPr>
            <p:cNvSpPr/>
            <p:nvPr/>
          </p:nvSpPr>
          <p:spPr bwMode="auto">
            <a:xfrm>
              <a:off x="2152650" y="2427288"/>
              <a:ext cx="9525" cy="7938"/>
            </a:xfrm>
            <a:custGeom>
              <a:avLst/>
              <a:gdLst>
                <a:gd name="T0" fmla="*/ 6 w 23"/>
                <a:gd name="T1" fmla="*/ 19 h 22"/>
                <a:gd name="T2" fmla="*/ 17 w 23"/>
                <a:gd name="T3" fmla="*/ 19 h 22"/>
                <a:gd name="T4" fmla="*/ 23 w 23"/>
                <a:gd name="T5" fmla="*/ 10 h 22"/>
                <a:gd name="T6" fmla="*/ 7 w 23"/>
                <a:gd name="T7" fmla="*/ 0 h 22"/>
                <a:gd name="T8" fmla="*/ 1 w 23"/>
                <a:gd name="T9" fmla="*/ 9 h 22"/>
                <a:gd name="T10" fmla="*/ 6 w 23"/>
                <a:gd name="T11" fmla="*/ 19 h 22"/>
              </a:gdLst>
              <a:ahLst/>
              <a:cxnLst>
                <a:cxn ang="0">
                  <a:pos x="T0" y="T1"/>
                </a:cxn>
                <a:cxn ang="0">
                  <a:pos x="T2" y="T3"/>
                </a:cxn>
                <a:cxn ang="0">
                  <a:pos x="T4" y="T5"/>
                </a:cxn>
                <a:cxn ang="0">
                  <a:pos x="T6" y="T7"/>
                </a:cxn>
                <a:cxn ang="0">
                  <a:pos x="T8" y="T9"/>
                </a:cxn>
                <a:cxn ang="0">
                  <a:pos x="T10" y="T11"/>
                </a:cxn>
              </a:cxnLst>
              <a:rect l="0" t="0" r="r" b="b"/>
              <a:pathLst>
                <a:path w="23" h="22">
                  <a:moveTo>
                    <a:pt x="6" y="19"/>
                  </a:moveTo>
                  <a:cubicBezTo>
                    <a:pt x="10" y="21"/>
                    <a:pt x="15" y="22"/>
                    <a:pt x="17" y="19"/>
                  </a:cubicBezTo>
                  <a:cubicBezTo>
                    <a:pt x="23" y="10"/>
                    <a:pt x="23" y="10"/>
                    <a:pt x="23" y="10"/>
                  </a:cubicBezTo>
                  <a:cubicBezTo>
                    <a:pt x="7" y="0"/>
                    <a:pt x="7" y="0"/>
                    <a:pt x="7" y="0"/>
                  </a:cubicBezTo>
                  <a:cubicBezTo>
                    <a:pt x="1" y="9"/>
                    <a:pt x="1" y="9"/>
                    <a:pt x="1" y="9"/>
                  </a:cubicBezTo>
                  <a:cubicBezTo>
                    <a:pt x="0" y="12"/>
                    <a:pt x="2" y="16"/>
                    <a:pt x="6" y="19"/>
                  </a:cubicBezTo>
                </a:path>
              </a:pathLst>
            </a:custGeom>
            <a:solidFill>
              <a:srgbClr val="EABF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6" name="Freeform 859">
              <a:extLst>
                <a:ext uri="{FF2B5EF4-FFF2-40B4-BE49-F238E27FC236}">
                  <a16:creationId xmlns:a16="http://schemas.microsoft.com/office/drawing/2014/main" id="{B3DFCEB3-CB31-445D-A00F-E8322B581315}"/>
                </a:ext>
              </a:extLst>
            </p:cNvPr>
            <p:cNvSpPr/>
            <p:nvPr/>
          </p:nvSpPr>
          <p:spPr bwMode="auto">
            <a:xfrm>
              <a:off x="2151063" y="2416175"/>
              <a:ext cx="3175" cy="6350"/>
            </a:xfrm>
            <a:custGeom>
              <a:avLst/>
              <a:gdLst>
                <a:gd name="T0" fmla="*/ 10 w 12"/>
                <a:gd name="T1" fmla="*/ 4 h 19"/>
                <a:gd name="T2" fmla="*/ 6 w 12"/>
                <a:gd name="T3" fmla="*/ 1 h 19"/>
                <a:gd name="T4" fmla="*/ 6 w 12"/>
                <a:gd name="T5" fmla="*/ 15 h 19"/>
                <a:gd name="T6" fmla="*/ 10 w 12"/>
                <a:gd name="T7" fmla="*/ 4 h 19"/>
              </a:gdLst>
              <a:ahLst/>
              <a:cxnLst>
                <a:cxn ang="0">
                  <a:pos x="T0" y="T1"/>
                </a:cxn>
                <a:cxn ang="0">
                  <a:pos x="T2" y="T3"/>
                </a:cxn>
                <a:cxn ang="0">
                  <a:pos x="T4" y="T5"/>
                </a:cxn>
                <a:cxn ang="0">
                  <a:pos x="T6" y="T7"/>
                </a:cxn>
              </a:cxnLst>
              <a:rect l="0" t="0" r="r" b="b"/>
              <a:pathLst>
                <a:path w="12" h="19">
                  <a:moveTo>
                    <a:pt x="10" y="4"/>
                  </a:moveTo>
                  <a:cubicBezTo>
                    <a:pt x="10" y="4"/>
                    <a:pt x="9" y="0"/>
                    <a:pt x="6" y="1"/>
                  </a:cubicBezTo>
                  <a:cubicBezTo>
                    <a:pt x="2" y="3"/>
                    <a:pt x="0" y="11"/>
                    <a:pt x="6" y="15"/>
                  </a:cubicBezTo>
                  <a:cubicBezTo>
                    <a:pt x="12" y="19"/>
                    <a:pt x="10" y="4"/>
                    <a:pt x="10" y="4"/>
                  </a:cubicBezTo>
                </a:path>
              </a:pathLst>
            </a:custGeom>
            <a:solidFill>
              <a:srgbClr val="F4C3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7" name="Freeform 860">
              <a:extLst>
                <a:ext uri="{FF2B5EF4-FFF2-40B4-BE49-F238E27FC236}">
                  <a16:creationId xmlns:a16="http://schemas.microsoft.com/office/drawing/2014/main" id="{8347630D-56CD-4740-B257-6A2C36FB123C}"/>
                </a:ext>
              </a:extLst>
            </p:cNvPr>
            <p:cNvSpPr/>
            <p:nvPr/>
          </p:nvSpPr>
          <p:spPr bwMode="auto">
            <a:xfrm>
              <a:off x="2151063" y="2416175"/>
              <a:ext cx="3175" cy="6350"/>
            </a:xfrm>
            <a:custGeom>
              <a:avLst/>
              <a:gdLst>
                <a:gd name="T0" fmla="*/ 8 w 9"/>
                <a:gd name="T1" fmla="*/ 4 h 14"/>
                <a:gd name="T2" fmla="*/ 4 w 9"/>
                <a:gd name="T3" fmla="*/ 2 h 14"/>
                <a:gd name="T4" fmla="*/ 5 w 9"/>
                <a:gd name="T5" fmla="*/ 11 h 14"/>
                <a:gd name="T6" fmla="*/ 8 w 9"/>
                <a:gd name="T7" fmla="*/ 4 h 14"/>
              </a:gdLst>
              <a:ahLst/>
              <a:cxnLst>
                <a:cxn ang="0">
                  <a:pos x="T0" y="T1"/>
                </a:cxn>
                <a:cxn ang="0">
                  <a:pos x="T2" y="T3"/>
                </a:cxn>
                <a:cxn ang="0">
                  <a:pos x="T4" y="T5"/>
                </a:cxn>
                <a:cxn ang="0">
                  <a:pos x="T6" y="T7"/>
                </a:cxn>
              </a:cxnLst>
              <a:rect l="0" t="0" r="r" b="b"/>
              <a:pathLst>
                <a:path w="9" h="14">
                  <a:moveTo>
                    <a:pt x="8" y="4"/>
                  </a:moveTo>
                  <a:cubicBezTo>
                    <a:pt x="8" y="4"/>
                    <a:pt x="7" y="0"/>
                    <a:pt x="4" y="2"/>
                  </a:cubicBezTo>
                  <a:cubicBezTo>
                    <a:pt x="2" y="3"/>
                    <a:pt x="0" y="9"/>
                    <a:pt x="5" y="11"/>
                  </a:cubicBezTo>
                  <a:cubicBezTo>
                    <a:pt x="9" y="14"/>
                    <a:pt x="8" y="4"/>
                    <a:pt x="8" y="4"/>
                  </a:cubicBezTo>
                </a:path>
              </a:pathLst>
            </a:custGeom>
            <a:solidFill>
              <a:srgbClr val="DCA5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8" name="Freeform 861">
              <a:extLst>
                <a:ext uri="{FF2B5EF4-FFF2-40B4-BE49-F238E27FC236}">
                  <a16:creationId xmlns:a16="http://schemas.microsoft.com/office/drawing/2014/main" id="{8E445492-0206-4063-8BE0-2F123A1283E5}"/>
                </a:ext>
              </a:extLst>
            </p:cNvPr>
            <p:cNvSpPr/>
            <p:nvPr/>
          </p:nvSpPr>
          <p:spPr bwMode="auto">
            <a:xfrm>
              <a:off x="2165350" y="2427288"/>
              <a:ext cx="6350" cy="4763"/>
            </a:xfrm>
            <a:custGeom>
              <a:avLst/>
              <a:gdLst>
                <a:gd name="T0" fmla="*/ 14 w 19"/>
                <a:gd name="T1" fmla="*/ 1 h 13"/>
                <a:gd name="T2" fmla="*/ 18 w 19"/>
                <a:gd name="T3" fmla="*/ 4 h 13"/>
                <a:gd name="T4" fmla="*/ 6 w 19"/>
                <a:gd name="T5" fmla="*/ 9 h 13"/>
                <a:gd name="T6" fmla="*/ 14 w 19"/>
                <a:gd name="T7" fmla="*/ 1 h 13"/>
              </a:gdLst>
              <a:ahLst/>
              <a:cxnLst>
                <a:cxn ang="0">
                  <a:pos x="T0" y="T1"/>
                </a:cxn>
                <a:cxn ang="0">
                  <a:pos x="T2" y="T3"/>
                </a:cxn>
                <a:cxn ang="0">
                  <a:pos x="T4" y="T5"/>
                </a:cxn>
                <a:cxn ang="0">
                  <a:pos x="T6" y="T7"/>
                </a:cxn>
              </a:cxnLst>
              <a:rect l="0" t="0" r="r" b="b"/>
              <a:pathLst>
                <a:path w="19" h="13">
                  <a:moveTo>
                    <a:pt x="14" y="1"/>
                  </a:moveTo>
                  <a:cubicBezTo>
                    <a:pt x="14" y="1"/>
                    <a:pt x="19" y="0"/>
                    <a:pt x="18" y="4"/>
                  </a:cubicBezTo>
                  <a:cubicBezTo>
                    <a:pt x="18" y="8"/>
                    <a:pt x="12" y="13"/>
                    <a:pt x="6" y="9"/>
                  </a:cubicBezTo>
                  <a:cubicBezTo>
                    <a:pt x="0" y="5"/>
                    <a:pt x="14" y="1"/>
                    <a:pt x="14" y="1"/>
                  </a:cubicBezTo>
                </a:path>
              </a:pathLst>
            </a:custGeom>
            <a:solidFill>
              <a:srgbClr val="F4C3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9" name="Freeform 862">
              <a:extLst>
                <a:ext uri="{FF2B5EF4-FFF2-40B4-BE49-F238E27FC236}">
                  <a16:creationId xmlns:a16="http://schemas.microsoft.com/office/drawing/2014/main" id="{1CFC18B9-DB0E-4E14-B760-BAE4B1CCD232}"/>
                </a:ext>
              </a:extLst>
            </p:cNvPr>
            <p:cNvSpPr/>
            <p:nvPr/>
          </p:nvSpPr>
          <p:spPr bwMode="auto">
            <a:xfrm>
              <a:off x="2166938" y="2427288"/>
              <a:ext cx="4763" cy="4763"/>
            </a:xfrm>
            <a:custGeom>
              <a:avLst/>
              <a:gdLst>
                <a:gd name="T0" fmla="*/ 10 w 13"/>
                <a:gd name="T1" fmla="*/ 1 h 9"/>
                <a:gd name="T2" fmla="*/ 13 w 13"/>
                <a:gd name="T3" fmla="*/ 3 h 9"/>
                <a:gd name="T4" fmla="*/ 4 w 13"/>
                <a:gd name="T5" fmla="*/ 7 h 9"/>
                <a:gd name="T6" fmla="*/ 10 w 13"/>
                <a:gd name="T7" fmla="*/ 1 h 9"/>
              </a:gdLst>
              <a:ahLst/>
              <a:cxnLst>
                <a:cxn ang="0">
                  <a:pos x="T0" y="T1"/>
                </a:cxn>
                <a:cxn ang="0">
                  <a:pos x="T2" y="T3"/>
                </a:cxn>
                <a:cxn ang="0">
                  <a:pos x="T4" y="T5"/>
                </a:cxn>
                <a:cxn ang="0">
                  <a:pos x="T6" y="T7"/>
                </a:cxn>
              </a:cxnLst>
              <a:rect l="0" t="0" r="r" b="b"/>
              <a:pathLst>
                <a:path w="13" h="9">
                  <a:moveTo>
                    <a:pt x="10" y="1"/>
                  </a:moveTo>
                  <a:cubicBezTo>
                    <a:pt x="10" y="1"/>
                    <a:pt x="13" y="0"/>
                    <a:pt x="13" y="3"/>
                  </a:cubicBezTo>
                  <a:cubicBezTo>
                    <a:pt x="13" y="5"/>
                    <a:pt x="9" y="9"/>
                    <a:pt x="4" y="7"/>
                  </a:cubicBezTo>
                  <a:cubicBezTo>
                    <a:pt x="0" y="4"/>
                    <a:pt x="10" y="1"/>
                    <a:pt x="10" y="1"/>
                  </a:cubicBezTo>
                  <a:close/>
                </a:path>
              </a:pathLst>
            </a:custGeom>
            <a:solidFill>
              <a:srgbClr val="DCA5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0" name="Freeform 863">
              <a:extLst>
                <a:ext uri="{FF2B5EF4-FFF2-40B4-BE49-F238E27FC236}">
                  <a16:creationId xmlns:a16="http://schemas.microsoft.com/office/drawing/2014/main" id="{D147F9C8-1517-4CCC-9801-393E38A6C24F}"/>
                </a:ext>
              </a:extLst>
            </p:cNvPr>
            <p:cNvSpPr/>
            <p:nvPr/>
          </p:nvSpPr>
          <p:spPr bwMode="auto">
            <a:xfrm>
              <a:off x="2151063" y="2411413"/>
              <a:ext cx="22225" cy="23813"/>
            </a:xfrm>
            <a:custGeom>
              <a:avLst/>
              <a:gdLst>
                <a:gd name="T0" fmla="*/ 51 w 59"/>
                <a:gd name="T1" fmla="*/ 45 h 62"/>
                <a:gd name="T2" fmla="*/ 15 w 59"/>
                <a:gd name="T3" fmla="*/ 55 h 62"/>
                <a:gd name="T4" fmla="*/ 8 w 59"/>
                <a:gd name="T5" fmla="*/ 18 h 62"/>
                <a:gd name="T6" fmla="*/ 45 w 59"/>
                <a:gd name="T7" fmla="*/ 8 h 62"/>
                <a:gd name="T8" fmla="*/ 51 w 59"/>
                <a:gd name="T9" fmla="*/ 45 h 62"/>
              </a:gdLst>
              <a:ahLst/>
              <a:cxnLst>
                <a:cxn ang="0">
                  <a:pos x="T0" y="T1"/>
                </a:cxn>
                <a:cxn ang="0">
                  <a:pos x="T2" y="T3"/>
                </a:cxn>
                <a:cxn ang="0">
                  <a:pos x="T4" y="T5"/>
                </a:cxn>
                <a:cxn ang="0">
                  <a:pos x="T6" y="T7"/>
                </a:cxn>
                <a:cxn ang="0">
                  <a:pos x="T8" y="T9"/>
                </a:cxn>
              </a:cxnLst>
              <a:rect l="0" t="0" r="r" b="b"/>
              <a:pathLst>
                <a:path w="59" h="62">
                  <a:moveTo>
                    <a:pt x="51" y="45"/>
                  </a:moveTo>
                  <a:cubicBezTo>
                    <a:pt x="43" y="58"/>
                    <a:pt x="27" y="62"/>
                    <a:pt x="15" y="55"/>
                  </a:cubicBezTo>
                  <a:cubicBezTo>
                    <a:pt x="3" y="47"/>
                    <a:pt x="0" y="31"/>
                    <a:pt x="8" y="18"/>
                  </a:cubicBezTo>
                  <a:cubicBezTo>
                    <a:pt x="17" y="5"/>
                    <a:pt x="33" y="0"/>
                    <a:pt x="45" y="8"/>
                  </a:cubicBezTo>
                  <a:cubicBezTo>
                    <a:pt x="56" y="15"/>
                    <a:pt x="59" y="32"/>
                    <a:pt x="51" y="45"/>
                  </a:cubicBezTo>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1" name="Freeform 864">
              <a:extLst>
                <a:ext uri="{FF2B5EF4-FFF2-40B4-BE49-F238E27FC236}">
                  <a16:creationId xmlns:a16="http://schemas.microsoft.com/office/drawing/2014/main" id="{5FB59084-451D-4199-B686-A478B3F38680}"/>
                </a:ext>
              </a:extLst>
            </p:cNvPr>
            <p:cNvSpPr/>
            <p:nvPr/>
          </p:nvSpPr>
          <p:spPr bwMode="auto">
            <a:xfrm>
              <a:off x="2157413" y="2420938"/>
              <a:ext cx="1588" cy="3175"/>
            </a:xfrm>
            <a:custGeom>
              <a:avLst/>
              <a:gdLst>
                <a:gd name="T0" fmla="*/ 5 w 6"/>
                <a:gd name="T1" fmla="*/ 5 h 7"/>
                <a:gd name="T2" fmla="*/ 1 w 6"/>
                <a:gd name="T3" fmla="*/ 7 h 7"/>
                <a:gd name="T4" fmla="*/ 1 w 6"/>
                <a:gd name="T5" fmla="*/ 2 h 7"/>
                <a:gd name="T6" fmla="*/ 5 w 6"/>
                <a:gd name="T7" fmla="*/ 1 h 7"/>
                <a:gd name="T8" fmla="*/ 5 w 6"/>
                <a:gd name="T9" fmla="*/ 5 h 7"/>
              </a:gdLst>
              <a:ahLst/>
              <a:cxnLst>
                <a:cxn ang="0">
                  <a:pos x="T0" y="T1"/>
                </a:cxn>
                <a:cxn ang="0">
                  <a:pos x="T2" y="T3"/>
                </a:cxn>
                <a:cxn ang="0">
                  <a:pos x="T4" y="T5"/>
                </a:cxn>
                <a:cxn ang="0">
                  <a:pos x="T6" y="T7"/>
                </a:cxn>
                <a:cxn ang="0">
                  <a:pos x="T8" y="T9"/>
                </a:cxn>
              </a:cxnLst>
              <a:rect l="0" t="0" r="r" b="b"/>
              <a:pathLst>
                <a:path w="6" h="7">
                  <a:moveTo>
                    <a:pt x="5" y="5"/>
                  </a:moveTo>
                  <a:cubicBezTo>
                    <a:pt x="4" y="7"/>
                    <a:pt x="2" y="7"/>
                    <a:pt x="1" y="7"/>
                  </a:cubicBezTo>
                  <a:cubicBezTo>
                    <a:pt x="0" y="6"/>
                    <a:pt x="0" y="4"/>
                    <a:pt x="1" y="2"/>
                  </a:cubicBezTo>
                  <a:cubicBezTo>
                    <a:pt x="2" y="1"/>
                    <a:pt x="4" y="0"/>
                    <a:pt x="5" y="1"/>
                  </a:cubicBezTo>
                  <a:cubicBezTo>
                    <a:pt x="6" y="1"/>
                    <a:pt x="6" y="3"/>
                    <a:pt x="5" y="5"/>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2" name="Freeform 865">
              <a:extLst>
                <a:ext uri="{FF2B5EF4-FFF2-40B4-BE49-F238E27FC236}">
                  <a16:creationId xmlns:a16="http://schemas.microsoft.com/office/drawing/2014/main" id="{07DE8F23-0DA0-4F42-85BA-C20446B35882}"/>
                </a:ext>
              </a:extLst>
            </p:cNvPr>
            <p:cNvSpPr/>
            <p:nvPr/>
          </p:nvSpPr>
          <p:spPr bwMode="auto">
            <a:xfrm>
              <a:off x="2157413" y="2420938"/>
              <a:ext cx="1588" cy="1588"/>
            </a:xfrm>
            <a:custGeom>
              <a:avLst/>
              <a:gdLst>
                <a:gd name="T0" fmla="*/ 2 w 2"/>
                <a:gd name="T1" fmla="*/ 2 h 2"/>
                <a:gd name="T2" fmla="*/ 0 w 2"/>
                <a:gd name="T3" fmla="*/ 2 h 2"/>
                <a:gd name="T4" fmla="*/ 0 w 2"/>
                <a:gd name="T5" fmla="*/ 0 h 2"/>
                <a:gd name="T6" fmla="*/ 2 w 2"/>
                <a:gd name="T7" fmla="*/ 0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1" y="2"/>
                    <a:pt x="0" y="2"/>
                  </a:cubicBezTo>
                  <a:cubicBezTo>
                    <a:pt x="0" y="2"/>
                    <a:pt x="0" y="1"/>
                    <a:pt x="0" y="0"/>
                  </a:cubicBezTo>
                  <a:cubicBezTo>
                    <a:pt x="0" y="0"/>
                    <a:pt x="1" y="0"/>
                    <a:pt x="2" y="0"/>
                  </a:cubicBezTo>
                  <a:cubicBezTo>
                    <a:pt x="2" y="0"/>
                    <a:pt x="2"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3" name="Freeform 866">
              <a:extLst>
                <a:ext uri="{FF2B5EF4-FFF2-40B4-BE49-F238E27FC236}">
                  <a16:creationId xmlns:a16="http://schemas.microsoft.com/office/drawing/2014/main" id="{BBF4A6FC-CB82-4A88-A7B1-9D358191EA72}"/>
                </a:ext>
              </a:extLst>
            </p:cNvPr>
            <p:cNvSpPr/>
            <p:nvPr/>
          </p:nvSpPr>
          <p:spPr bwMode="auto">
            <a:xfrm>
              <a:off x="2162175" y="2424113"/>
              <a:ext cx="3175" cy="3175"/>
            </a:xfrm>
            <a:custGeom>
              <a:avLst/>
              <a:gdLst>
                <a:gd name="T0" fmla="*/ 5 w 6"/>
                <a:gd name="T1" fmla="*/ 5 h 8"/>
                <a:gd name="T2" fmla="*/ 1 w 6"/>
                <a:gd name="T3" fmla="*/ 7 h 8"/>
                <a:gd name="T4" fmla="*/ 1 w 6"/>
                <a:gd name="T5" fmla="*/ 3 h 8"/>
                <a:gd name="T6" fmla="*/ 5 w 6"/>
                <a:gd name="T7" fmla="*/ 1 h 8"/>
                <a:gd name="T8" fmla="*/ 5 w 6"/>
                <a:gd name="T9" fmla="*/ 5 h 8"/>
              </a:gdLst>
              <a:ahLst/>
              <a:cxnLst>
                <a:cxn ang="0">
                  <a:pos x="T0" y="T1"/>
                </a:cxn>
                <a:cxn ang="0">
                  <a:pos x="T2" y="T3"/>
                </a:cxn>
                <a:cxn ang="0">
                  <a:pos x="T4" y="T5"/>
                </a:cxn>
                <a:cxn ang="0">
                  <a:pos x="T6" y="T7"/>
                </a:cxn>
                <a:cxn ang="0">
                  <a:pos x="T8" y="T9"/>
                </a:cxn>
              </a:cxnLst>
              <a:rect l="0" t="0" r="r" b="b"/>
              <a:pathLst>
                <a:path w="6" h="8">
                  <a:moveTo>
                    <a:pt x="5" y="5"/>
                  </a:moveTo>
                  <a:cubicBezTo>
                    <a:pt x="4" y="7"/>
                    <a:pt x="2" y="8"/>
                    <a:pt x="1" y="7"/>
                  </a:cubicBezTo>
                  <a:cubicBezTo>
                    <a:pt x="0" y="6"/>
                    <a:pt x="0" y="4"/>
                    <a:pt x="1" y="3"/>
                  </a:cubicBezTo>
                  <a:cubicBezTo>
                    <a:pt x="2" y="1"/>
                    <a:pt x="4" y="0"/>
                    <a:pt x="5" y="1"/>
                  </a:cubicBezTo>
                  <a:cubicBezTo>
                    <a:pt x="6" y="2"/>
                    <a:pt x="6" y="3"/>
                    <a:pt x="5" y="5"/>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4" name="Freeform 867">
              <a:extLst>
                <a:ext uri="{FF2B5EF4-FFF2-40B4-BE49-F238E27FC236}">
                  <a16:creationId xmlns:a16="http://schemas.microsoft.com/office/drawing/2014/main" id="{0C828E81-4C16-44EA-A8FB-8F25A2367704}"/>
                </a:ext>
              </a:extLst>
            </p:cNvPr>
            <p:cNvSpPr/>
            <p:nvPr/>
          </p:nvSpPr>
          <p:spPr bwMode="auto">
            <a:xfrm>
              <a:off x="2163763" y="2425700"/>
              <a:ext cx="1588" cy="0"/>
            </a:xfrm>
            <a:custGeom>
              <a:avLst/>
              <a:gdLst>
                <a:gd name="T0" fmla="*/ 2 w 2"/>
                <a:gd name="T1" fmla="*/ 2 h 3"/>
                <a:gd name="T2" fmla="*/ 0 w 2"/>
                <a:gd name="T3" fmla="*/ 2 h 3"/>
                <a:gd name="T4" fmla="*/ 0 w 2"/>
                <a:gd name="T5" fmla="*/ 1 h 3"/>
                <a:gd name="T6" fmla="*/ 2 w 2"/>
                <a:gd name="T7" fmla="*/ 0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2" y="2"/>
                    <a:pt x="1" y="3"/>
                    <a:pt x="0" y="2"/>
                  </a:cubicBezTo>
                  <a:cubicBezTo>
                    <a:pt x="0" y="2"/>
                    <a:pt x="0" y="1"/>
                    <a:pt x="0" y="1"/>
                  </a:cubicBezTo>
                  <a:cubicBezTo>
                    <a:pt x="0" y="0"/>
                    <a:pt x="1" y="0"/>
                    <a:pt x="2" y="0"/>
                  </a:cubicBezTo>
                  <a:cubicBezTo>
                    <a:pt x="2" y="1"/>
                    <a:pt x="2" y="1"/>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5" name="Freeform 868">
              <a:extLst>
                <a:ext uri="{FF2B5EF4-FFF2-40B4-BE49-F238E27FC236}">
                  <a16:creationId xmlns:a16="http://schemas.microsoft.com/office/drawing/2014/main" id="{08FA9673-A994-4DFB-BBDD-0D3B87974E4D}"/>
                </a:ext>
              </a:extLst>
            </p:cNvPr>
            <p:cNvSpPr/>
            <p:nvPr/>
          </p:nvSpPr>
          <p:spPr bwMode="auto">
            <a:xfrm>
              <a:off x="2159000" y="2425700"/>
              <a:ext cx="1588" cy="1588"/>
            </a:xfrm>
            <a:custGeom>
              <a:avLst/>
              <a:gdLst>
                <a:gd name="T0" fmla="*/ 0 w 5"/>
                <a:gd name="T1" fmla="*/ 0 h 3"/>
                <a:gd name="T2" fmla="*/ 2 w 5"/>
                <a:gd name="T3" fmla="*/ 2 h 3"/>
                <a:gd name="T4" fmla="*/ 5 w 5"/>
                <a:gd name="T5" fmla="*/ 3 h 3"/>
                <a:gd name="T6" fmla="*/ 3 w 5"/>
                <a:gd name="T7" fmla="*/ 2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cubicBezTo>
                    <a:pt x="0" y="0"/>
                    <a:pt x="2" y="2"/>
                    <a:pt x="2" y="2"/>
                  </a:cubicBezTo>
                  <a:cubicBezTo>
                    <a:pt x="3" y="3"/>
                    <a:pt x="5" y="3"/>
                    <a:pt x="5" y="3"/>
                  </a:cubicBezTo>
                  <a:cubicBezTo>
                    <a:pt x="5" y="3"/>
                    <a:pt x="5" y="2"/>
                    <a:pt x="3" y="2"/>
                  </a:cubicBezTo>
                  <a:cubicBezTo>
                    <a:pt x="2" y="1"/>
                    <a:pt x="1" y="0"/>
                    <a:pt x="0" y="0"/>
                  </a:cubicBezTo>
                </a:path>
              </a:pathLst>
            </a:custGeom>
            <a:solidFill>
              <a:srgbClr val="F4C3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6" name="Freeform 869">
              <a:extLst>
                <a:ext uri="{FF2B5EF4-FFF2-40B4-BE49-F238E27FC236}">
                  <a16:creationId xmlns:a16="http://schemas.microsoft.com/office/drawing/2014/main" id="{DBCBD83D-5BE6-4A69-8F3D-6BE4955D985B}"/>
                </a:ext>
              </a:extLst>
            </p:cNvPr>
            <p:cNvSpPr/>
            <p:nvPr/>
          </p:nvSpPr>
          <p:spPr bwMode="auto">
            <a:xfrm>
              <a:off x="2157413" y="2419350"/>
              <a:ext cx="3175" cy="1588"/>
            </a:xfrm>
            <a:custGeom>
              <a:avLst/>
              <a:gdLst>
                <a:gd name="T0" fmla="*/ 2 w 2"/>
                <a:gd name="T1" fmla="*/ 1 h 1"/>
                <a:gd name="T2" fmla="*/ 2 w 2"/>
                <a:gd name="T3" fmla="*/ 1 h 1"/>
                <a:gd name="T4" fmla="*/ 2 w 2"/>
                <a:gd name="T5" fmla="*/ 1 h 1"/>
                <a:gd name="T6" fmla="*/ 2 w 2"/>
                <a:gd name="T7" fmla="*/ 1 h 1"/>
                <a:gd name="T8" fmla="*/ 2 w 2"/>
                <a:gd name="T9" fmla="*/ 1 h 1"/>
                <a:gd name="T10" fmla="*/ 2 w 2"/>
                <a:gd name="T11" fmla="*/ 1 h 1"/>
                <a:gd name="T12" fmla="*/ 2 w 2"/>
                <a:gd name="T13" fmla="*/ 1 h 1"/>
                <a:gd name="T14" fmla="*/ 2 w 2"/>
                <a:gd name="T15" fmla="*/ 1 h 1"/>
                <a:gd name="T16" fmla="*/ 2 w 2"/>
                <a:gd name="T17" fmla="*/ 1 h 1"/>
                <a:gd name="T18" fmla="*/ 2 w 2"/>
                <a:gd name="T19" fmla="*/ 1 h 1"/>
                <a:gd name="T20" fmla="*/ 2 w 2"/>
                <a:gd name="T21" fmla="*/ 1 h 1"/>
                <a:gd name="T22" fmla="*/ 1 w 2"/>
                <a:gd name="T23" fmla="*/ 1 h 1"/>
                <a:gd name="T24" fmla="*/ 1 w 2"/>
                <a:gd name="T25" fmla="*/ 1 h 1"/>
                <a:gd name="T26" fmla="*/ 1 w 2"/>
                <a:gd name="T27" fmla="*/ 1 h 1"/>
                <a:gd name="T28" fmla="*/ 1 w 2"/>
                <a:gd name="T29" fmla="*/ 1 h 1"/>
                <a:gd name="T30" fmla="*/ 1 w 2"/>
                <a:gd name="T31" fmla="*/ 1 h 1"/>
                <a:gd name="T32" fmla="*/ 1 w 2"/>
                <a:gd name="T33" fmla="*/ 1 h 1"/>
                <a:gd name="T34" fmla="*/ 1 w 2"/>
                <a:gd name="T35" fmla="*/ 1 h 1"/>
                <a:gd name="T36" fmla="*/ 1 w 2"/>
                <a:gd name="T37" fmla="*/ 1 h 1"/>
                <a:gd name="T38" fmla="*/ 1 w 2"/>
                <a:gd name="T39" fmla="*/ 1 h 1"/>
                <a:gd name="T40" fmla="*/ 1 w 2"/>
                <a:gd name="T41" fmla="*/ 1 h 1"/>
                <a:gd name="T42" fmla="*/ 1 w 2"/>
                <a:gd name="T43" fmla="*/ 0 h 1"/>
                <a:gd name="T44" fmla="*/ 1 w 2"/>
                <a:gd name="T45" fmla="*/ 0 h 1"/>
                <a:gd name="T46" fmla="*/ 0 w 2"/>
                <a:gd name="T47" fmla="*/ 0 h 1"/>
                <a:gd name="T48" fmla="*/ 0 w 2"/>
                <a:gd name="T49" fmla="*/ 0 h 1"/>
                <a:gd name="T50" fmla="*/ 0 w 2"/>
                <a:gd name="T51" fmla="*/ 0 h 1"/>
                <a:gd name="T52" fmla="*/ 0 w 2"/>
                <a:gd name="T53" fmla="*/ 0 h 1"/>
                <a:gd name="T54" fmla="*/ 0 w 2"/>
                <a:gd name="T55" fmla="*/ 0 h 1"/>
                <a:gd name="T56" fmla="*/ 0 w 2"/>
                <a:gd name="T57" fmla="*/ 0 h 1"/>
                <a:gd name="T58" fmla="*/ 0 w 2"/>
                <a:gd name="T59" fmla="*/ 0 h 1"/>
                <a:gd name="T60" fmla="*/ 1 w 2"/>
                <a:gd name="T61" fmla="*/ 0 h 1"/>
                <a:gd name="T62" fmla="*/ 1 w 2"/>
                <a:gd name="T63" fmla="*/ 0 h 1"/>
                <a:gd name="T64" fmla="*/ 1 w 2"/>
                <a:gd name="T65" fmla="*/ 1 h 1"/>
                <a:gd name="T66" fmla="*/ 1 w 2"/>
                <a:gd name="T67" fmla="*/ 1 h 1"/>
                <a:gd name="T68" fmla="*/ 1 w 2"/>
                <a:gd name="T69" fmla="*/ 1 h 1"/>
                <a:gd name="T70" fmla="*/ 1 w 2"/>
                <a:gd name="T71" fmla="*/ 1 h 1"/>
                <a:gd name="T72" fmla="*/ 1 w 2"/>
                <a:gd name="T73" fmla="*/ 1 h 1"/>
                <a:gd name="T74" fmla="*/ 1 w 2"/>
                <a:gd name="T75" fmla="*/ 1 h 1"/>
                <a:gd name="T76" fmla="*/ 1 w 2"/>
                <a:gd name="T77" fmla="*/ 1 h 1"/>
                <a:gd name="T78" fmla="*/ 1 w 2"/>
                <a:gd name="T79" fmla="*/ 1 h 1"/>
                <a:gd name="T80" fmla="*/ 2 w 2"/>
                <a:gd name="T81" fmla="*/ 1 h 1"/>
                <a:gd name="T82" fmla="*/ 2 w 2"/>
                <a:gd name="T83" fmla="*/ 1 h 1"/>
                <a:gd name="T84" fmla="*/ 2 w 2"/>
                <a:gd name="T85" fmla="*/ 1 h 1"/>
                <a:gd name="T86" fmla="*/ 2 w 2"/>
                <a:gd name="T87" fmla="*/ 1 h 1"/>
                <a:gd name="T88" fmla="*/ 2 w 2"/>
                <a:gd name="T89" fmla="*/ 1 h 1"/>
                <a:gd name="T90" fmla="*/ 2 w 2"/>
                <a:gd name="T91" fmla="*/ 1 h 1"/>
                <a:gd name="T92" fmla="*/ 2 w 2"/>
                <a:gd name="T93" fmla="*/ 1 h 1"/>
                <a:gd name="T94" fmla="*/ 2 w 2"/>
                <a:gd name="T95" fmla="*/ 1 h 1"/>
                <a:gd name="T96" fmla="*/ 2 w 2"/>
                <a:gd name="T97" fmla="*/ 1 h 1"/>
                <a:gd name="T98" fmla="*/ 2 w 2"/>
                <a:gd name="T99" fmla="*/ 1 h 1"/>
                <a:gd name="T100" fmla="*/ 2 w 2"/>
                <a:gd name="T101" fmla="*/ 1 h 1"/>
                <a:gd name="T102" fmla="*/ 2 w 2"/>
                <a:gd name="T103" fmla="*/ 1 h 1"/>
                <a:gd name="T104" fmla="*/ 2 w 2"/>
                <a:gd name="T105" fmla="*/ 1 h 1"/>
                <a:gd name="T106" fmla="*/ 2 w 2"/>
                <a:gd name="T10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 h="1">
                  <a:moveTo>
                    <a:pt x="2" y="1"/>
                  </a:moveTo>
                  <a:lnTo>
                    <a:pt x="2" y="1"/>
                  </a:lnTo>
                  <a:lnTo>
                    <a:pt x="2" y="1"/>
                  </a:lnTo>
                  <a:lnTo>
                    <a:pt x="2" y="1"/>
                  </a:lnTo>
                  <a:lnTo>
                    <a:pt x="2" y="1"/>
                  </a:lnTo>
                  <a:lnTo>
                    <a:pt x="2" y="1"/>
                  </a:lnTo>
                  <a:lnTo>
                    <a:pt x="2" y="1"/>
                  </a:lnTo>
                  <a:lnTo>
                    <a:pt x="2" y="1"/>
                  </a:lnTo>
                  <a:lnTo>
                    <a:pt x="2" y="1"/>
                  </a:lnTo>
                  <a:lnTo>
                    <a:pt x="2" y="1"/>
                  </a:lnTo>
                  <a:lnTo>
                    <a:pt x="2" y="1"/>
                  </a:lnTo>
                  <a:lnTo>
                    <a:pt x="1" y="1"/>
                  </a:lnTo>
                  <a:lnTo>
                    <a:pt x="1" y="1"/>
                  </a:lnTo>
                  <a:lnTo>
                    <a:pt x="1" y="1"/>
                  </a:lnTo>
                  <a:lnTo>
                    <a:pt x="1" y="1"/>
                  </a:lnTo>
                  <a:lnTo>
                    <a:pt x="1" y="1"/>
                  </a:lnTo>
                  <a:lnTo>
                    <a:pt x="1" y="1"/>
                  </a:lnTo>
                  <a:lnTo>
                    <a:pt x="1" y="1"/>
                  </a:lnTo>
                  <a:lnTo>
                    <a:pt x="1" y="1"/>
                  </a:lnTo>
                  <a:lnTo>
                    <a:pt x="1" y="1"/>
                  </a:lnTo>
                  <a:lnTo>
                    <a:pt x="1" y="1"/>
                  </a:lnTo>
                  <a:lnTo>
                    <a:pt x="1" y="0"/>
                  </a:lnTo>
                  <a:lnTo>
                    <a:pt x="1" y="0"/>
                  </a:lnTo>
                  <a:lnTo>
                    <a:pt x="0" y="0"/>
                  </a:lnTo>
                  <a:lnTo>
                    <a:pt x="0" y="0"/>
                  </a:lnTo>
                  <a:lnTo>
                    <a:pt x="0" y="0"/>
                  </a:lnTo>
                  <a:lnTo>
                    <a:pt x="0" y="0"/>
                  </a:lnTo>
                  <a:lnTo>
                    <a:pt x="0" y="0"/>
                  </a:lnTo>
                  <a:lnTo>
                    <a:pt x="0" y="0"/>
                  </a:lnTo>
                  <a:lnTo>
                    <a:pt x="0" y="0"/>
                  </a:lnTo>
                  <a:lnTo>
                    <a:pt x="1" y="0"/>
                  </a:lnTo>
                  <a:lnTo>
                    <a:pt x="1" y="0"/>
                  </a:lnTo>
                  <a:lnTo>
                    <a:pt x="1" y="1"/>
                  </a:lnTo>
                  <a:lnTo>
                    <a:pt x="1" y="1"/>
                  </a:lnTo>
                  <a:lnTo>
                    <a:pt x="1" y="1"/>
                  </a:lnTo>
                  <a:lnTo>
                    <a:pt x="1" y="1"/>
                  </a:lnTo>
                  <a:lnTo>
                    <a:pt x="1" y="1"/>
                  </a:lnTo>
                  <a:lnTo>
                    <a:pt x="1" y="1"/>
                  </a:lnTo>
                  <a:lnTo>
                    <a:pt x="1" y="1"/>
                  </a:lnTo>
                  <a:lnTo>
                    <a:pt x="1" y="1"/>
                  </a:lnTo>
                  <a:lnTo>
                    <a:pt x="2" y="1"/>
                  </a:lnTo>
                  <a:lnTo>
                    <a:pt x="2" y="1"/>
                  </a:lnTo>
                  <a:lnTo>
                    <a:pt x="2" y="1"/>
                  </a:lnTo>
                  <a:lnTo>
                    <a:pt x="2" y="1"/>
                  </a:lnTo>
                  <a:lnTo>
                    <a:pt x="2" y="1"/>
                  </a:lnTo>
                  <a:lnTo>
                    <a:pt x="2" y="1"/>
                  </a:lnTo>
                  <a:lnTo>
                    <a:pt x="2" y="1"/>
                  </a:lnTo>
                  <a:lnTo>
                    <a:pt x="2" y="1"/>
                  </a:lnTo>
                  <a:lnTo>
                    <a:pt x="2" y="1"/>
                  </a:lnTo>
                  <a:lnTo>
                    <a:pt x="2" y="1"/>
                  </a:lnTo>
                  <a:lnTo>
                    <a:pt x="2" y="1"/>
                  </a:lnTo>
                  <a:lnTo>
                    <a:pt x="2" y="1"/>
                  </a:lnTo>
                  <a:lnTo>
                    <a:pt x="2" y="1"/>
                  </a:lnTo>
                  <a:lnTo>
                    <a:pt x="2" y="1"/>
                  </a:ln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7" name="Freeform 870">
              <a:extLst>
                <a:ext uri="{FF2B5EF4-FFF2-40B4-BE49-F238E27FC236}">
                  <a16:creationId xmlns:a16="http://schemas.microsoft.com/office/drawing/2014/main" id="{CC494AD9-1B47-49C2-9FFA-956A90E9FC2B}"/>
                </a:ext>
              </a:extLst>
            </p:cNvPr>
            <p:cNvSpPr/>
            <p:nvPr/>
          </p:nvSpPr>
          <p:spPr bwMode="auto">
            <a:xfrm>
              <a:off x="2163763" y="2422525"/>
              <a:ext cx="3175" cy="3175"/>
            </a:xfrm>
            <a:custGeom>
              <a:avLst/>
              <a:gdLst>
                <a:gd name="T0" fmla="*/ 0 w 2"/>
                <a:gd name="T1" fmla="*/ 0 h 2"/>
                <a:gd name="T2" fmla="*/ 0 w 2"/>
                <a:gd name="T3" fmla="*/ 0 h 2"/>
                <a:gd name="T4" fmla="*/ 0 w 2"/>
                <a:gd name="T5" fmla="*/ 0 h 2"/>
                <a:gd name="T6" fmla="*/ 0 w 2"/>
                <a:gd name="T7" fmla="*/ 0 h 2"/>
                <a:gd name="T8" fmla="*/ 0 w 2"/>
                <a:gd name="T9" fmla="*/ 0 h 2"/>
                <a:gd name="T10" fmla="*/ 0 w 2"/>
                <a:gd name="T11" fmla="*/ 0 h 2"/>
                <a:gd name="T12" fmla="*/ 0 w 2"/>
                <a:gd name="T13" fmla="*/ 1 h 2"/>
                <a:gd name="T14" fmla="*/ 0 w 2"/>
                <a:gd name="T15" fmla="*/ 1 h 2"/>
                <a:gd name="T16" fmla="*/ 0 w 2"/>
                <a:gd name="T17" fmla="*/ 1 h 2"/>
                <a:gd name="T18" fmla="*/ 0 w 2"/>
                <a:gd name="T19" fmla="*/ 1 h 2"/>
                <a:gd name="T20" fmla="*/ 0 w 2"/>
                <a:gd name="T21" fmla="*/ 1 h 2"/>
                <a:gd name="T22" fmla="*/ 1 w 2"/>
                <a:gd name="T23" fmla="*/ 1 h 2"/>
                <a:gd name="T24" fmla="*/ 1 w 2"/>
                <a:gd name="T25" fmla="*/ 1 h 2"/>
                <a:gd name="T26" fmla="*/ 1 w 2"/>
                <a:gd name="T27" fmla="*/ 1 h 2"/>
                <a:gd name="T28" fmla="*/ 1 w 2"/>
                <a:gd name="T29" fmla="*/ 1 h 2"/>
                <a:gd name="T30" fmla="*/ 1 w 2"/>
                <a:gd name="T31" fmla="*/ 1 h 2"/>
                <a:gd name="T32" fmla="*/ 1 w 2"/>
                <a:gd name="T33" fmla="*/ 1 h 2"/>
                <a:gd name="T34" fmla="*/ 1 w 2"/>
                <a:gd name="T35" fmla="*/ 1 h 2"/>
                <a:gd name="T36" fmla="*/ 1 w 2"/>
                <a:gd name="T37" fmla="*/ 1 h 2"/>
                <a:gd name="T38" fmla="*/ 1 w 2"/>
                <a:gd name="T39" fmla="*/ 1 h 2"/>
                <a:gd name="T40" fmla="*/ 1 w 2"/>
                <a:gd name="T41" fmla="*/ 1 h 2"/>
                <a:gd name="T42" fmla="*/ 2 w 2"/>
                <a:gd name="T43" fmla="*/ 1 h 2"/>
                <a:gd name="T44" fmla="*/ 2 w 2"/>
                <a:gd name="T45" fmla="*/ 1 h 2"/>
                <a:gd name="T46" fmla="*/ 2 w 2"/>
                <a:gd name="T47" fmla="*/ 1 h 2"/>
                <a:gd name="T48" fmla="*/ 2 w 2"/>
                <a:gd name="T49" fmla="*/ 1 h 2"/>
                <a:gd name="T50" fmla="*/ 2 w 2"/>
                <a:gd name="T51" fmla="*/ 1 h 2"/>
                <a:gd name="T52" fmla="*/ 2 w 2"/>
                <a:gd name="T53" fmla="*/ 2 h 2"/>
                <a:gd name="T54" fmla="*/ 2 w 2"/>
                <a:gd name="T55" fmla="*/ 2 h 2"/>
                <a:gd name="T56" fmla="*/ 2 w 2"/>
                <a:gd name="T57" fmla="*/ 1 h 2"/>
                <a:gd name="T58" fmla="*/ 2 w 2"/>
                <a:gd name="T59" fmla="*/ 1 h 2"/>
                <a:gd name="T60" fmla="*/ 2 w 2"/>
                <a:gd name="T61" fmla="*/ 1 h 2"/>
                <a:gd name="T62" fmla="*/ 1 w 2"/>
                <a:gd name="T63" fmla="*/ 1 h 2"/>
                <a:gd name="T64" fmla="*/ 1 w 2"/>
                <a:gd name="T65" fmla="*/ 1 h 2"/>
                <a:gd name="T66" fmla="*/ 1 w 2"/>
                <a:gd name="T67" fmla="*/ 1 h 2"/>
                <a:gd name="T68" fmla="*/ 1 w 2"/>
                <a:gd name="T69" fmla="*/ 1 h 2"/>
                <a:gd name="T70" fmla="*/ 1 w 2"/>
                <a:gd name="T71" fmla="*/ 1 h 2"/>
                <a:gd name="T72" fmla="*/ 1 w 2"/>
                <a:gd name="T73" fmla="*/ 1 h 2"/>
                <a:gd name="T74" fmla="*/ 1 w 2"/>
                <a:gd name="T75" fmla="*/ 1 h 2"/>
                <a:gd name="T76" fmla="*/ 1 w 2"/>
                <a:gd name="T77" fmla="*/ 1 h 2"/>
                <a:gd name="T78" fmla="*/ 1 w 2"/>
                <a:gd name="T79" fmla="*/ 1 h 2"/>
                <a:gd name="T80" fmla="*/ 1 w 2"/>
                <a:gd name="T81" fmla="*/ 1 h 2"/>
                <a:gd name="T82" fmla="*/ 1 w 2"/>
                <a:gd name="T83" fmla="*/ 1 h 2"/>
                <a:gd name="T84" fmla="*/ 0 w 2"/>
                <a:gd name="T85" fmla="*/ 1 h 2"/>
                <a:gd name="T86" fmla="*/ 0 w 2"/>
                <a:gd name="T87" fmla="*/ 1 h 2"/>
                <a:gd name="T88" fmla="*/ 0 w 2"/>
                <a:gd name="T89" fmla="*/ 1 h 2"/>
                <a:gd name="T90" fmla="*/ 0 w 2"/>
                <a:gd name="T91" fmla="*/ 1 h 2"/>
                <a:gd name="T92" fmla="*/ 0 w 2"/>
                <a:gd name="T93" fmla="*/ 1 h 2"/>
                <a:gd name="T94" fmla="*/ 0 w 2"/>
                <a:gd name="T95" fmla="*/ 1 h 2"/>
                <a:gd name="T96" fmla="*/ 0 w 2"/>
                <a:gd name="T97" fmla="*/ 1 h 2"/>
                <a:gd name="T98" fmla="*/ 0 w 2"/>
                <a:gd name="T99" fmla="*/ 1 h 2"/>
                <a:gd name="T100" fmla="*/ 0 w 2"/>
                <a:gd name="T101" fmla="*/ 1 h 2"/>
                <a:gd name="T102" fmla="*/ 0 w 2"/>
                <a:gd name="T103" fmla="*/ 1 h 2"/>
                <a:gd name="T104" fmla="*/ 0 w 2"/>
                <a:gd name="T105" fmla="*/ 1 h 2"/>
                <a:gd name="T106" fmla="*/ 0 w 2"/>
                <a:gd name="T10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 h="2">
                  <a:moveTo>
                    <a:pt x="0" y="0"/>
                  </a:moveTo>
                  <a:lnTo>
                    <a:pt x="0" y="0"/>
                  </a:lnTo>
                  <a:lnTo>
                    <a:pt x="0" y="0"/>
                  </a:lnTo>
                  <a:lnTo>
                    <a:pt x="0" y="0"/>
                  </a:lnTo>
                  <a:lnTo>
                    <a:pt x="0" y="0"/>
                  </a:lnTo>
                  <a:lnTo>
                    <a:pt x="0" y="0"/>
                  </a:lnTo>
                  <a:lnTo>
                    <a:pt x="0" y="1"/>
                  </a:lnTo>
                  <a:lnTo>
                    <a:pt x="0" y="1"/>
                  </a:lnTo>
                  <a:lnTo>
                    <a:pt x="0" y="1"/>
                  </a:lnTo>
                  <a:lnTo>
                    <a:pt x="0" y="1"/>
                  </a:lnTo>
                  <a:lnTo>
                    <a:pt x="0" y="1"/>
                  </a:lnTo>
                  <a:lnTo>
                    <a:pt x="1" y="1"/>
                  </a:lnTo>
                  <a:lnTo>
                    <a:pt x="1" y="1"/>
                  </a:lnTo>
                  <a:lnTo>
                    <a:pt x="1" y="1"/>
                  </a:lnTo>
                  <a:lnTo>
                    <a:pt x="1" y="1"/>
                  </a:lnTo>
                  <a:lnTo>
                    <a:pt x="1" y="1"/>
                  </a:lnTo>
                  <a:lnTo>
                    <a:pt x="1" y="1"/>
                  </a:lnTo>
                  <a:lnTo>
                    <a:pt x="1" y="1"/>
                  </a:lnTo>
                  <a:lnTo>
                    <a:pt x="1" y="1"/>
                  </a:lnTo>
                  <a:lnTo>
                    <a:pt x="1" y="1"/>
                  </a:lnTo>
                  <a:lnTo>
                    <a:pt x="1" y="1"/>
                  </a:lnTo>
                  <a:lnTo>
                    <a:pt x="2" y="1"/>
                  </a:lnTo>
                  <a:lnTo>
                    <a:pt x="2" y="1"/>
                  </a:lnTo>
                  <a:lnTo>
                    <a:pt x="2" y="1"/>
                  </a:lnTo>
                  <a:lnTo>
                    <a:pt x="2" y="1"/>
                  </a:lnTo>
                  <a:lnTo>
                    <a:pt x="2" y="1"/>
                  </a:lnTo>
                  <a:lnTo>
                    <a:pt x="2" y="2"/>
                  </a:lnTo>
                  <a:lnTo>
                    <a:pt x="2" y="2"/>
                  </a:lnTo>
                  <a:lnTo>
                    <a:pt x="2" y="1"/>
                  </a:lnTo>
                  <a:lnTo>
                    <a:pt x="2" y="1"/>
                  </a:lnTo>
                  <a:lnTo>
                    <a:pt x="2" y="1"/>
                  </a:lnTo>
                  <a:lnTo>
                    <a:pt x="1" y="1"/>
                  </a:lnTo>
                  <a:lnTo>
                    <a:pt x="1" y="1"/>
                  </a:lnTo>
                  <a:lnTo>
                    <a:pt x="1" y="1"/>
                  </a:lnTo>
                  <a:lnTo>
                    <a:pt x="1" y="1"/>
                  </a:lnTo>
                  <a:lnTo>
                    <a:pt x="1" y="1"/>
                  </a:lnTo>
                  <a:lnTo>
                    <a:pt x="1" y="1"/>
                  </a:lnTo>
                  <a:lnTo>
                    <a:pt x="1" y="1"/>
                  </a:lnTo>
                  <a:lnTo>
                    <a:pt x="1" y="1"/>
                  </a:lnTo>
                  <a:lnTo>
                    <a:pt x="1" y="1"/>
                  </a:lnTo>
                  <a:lnTo>
                    <a:pt x="1" y="1"/>
                  </a:lnTo>
                  <a:lnTo>
                    <a:pt x="1" y="1"/>
                  </a:lnTo>
                  <a:lnTo>
                    <a:pt x="0" y="1"/>
                  </a:lnTo>
                  <a:lnTo>
                    <a:pt x="0" y="1"/>
                  </a:lnTo>
                  <a:lnTo>
                    <a:pt x="0" y="1"/>
                  </a:lnTo>
                  <a:lnTo>
                    <a:pt x="0" y="1"/>
                  </a:lnTo>
                  <a:lnTo>
                    <a:pt x="0" y="1"/>
                  </a:lnTo>
                  <a:lnTo>
                    <a:pt x="0" y="1"/>
                  </a:lnTo>
                  <a:lnTo>
                    <a:pt x="0" y="1"/>
                  </a:lnTo>
                  <a:lnTo>
                    <a:pt x="0" y="1"/>
                  </a:lnTo>
                  <a:lnTo>
                    <a:pt x="0" y="1"/>
                  </a:lnTo>
                  <a:lnTo>
                    <a:pt x="0" y="1"/>
                  </a:lnTo>
                  <a:lnTo>
                    <a:pt x="0" y="1"/>
                  </a:lnTo>
                  <a:lnTo>
                    <a:pt x="0" y="0"/>
                  </a:ln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8" name="Freeform 871">
              <a:extLst>
                <a:ext uri="{FF2B5EF4-FFF2-40B4-BE49-F238E27FC236}">
                  <a16:creationId xmlns:a16="http://schemas.microsoft.com/office/drawing/2014/main" id="{AB8A98A2-30BE-43E2-AB2C-F61B460DB148}"/>
                </a:ext>
              </a:extLst>
            </p:cNvPr>
            <p:cNvSpPr/>
            <p:nvPr/>
          </p:nvSpPr>
          <p:spPr bwMode="auto">
            <a:xfrm>
              <a:off x="2155825" y="2427288"/>
              <a:ext cx="4763" cy="3175"/>
            </a:xfrm>
            <a:custGeom>
              <a:avLst/>
              <a:gdLst>
                <a:gd name="T0" fmla="*/ 9 w 10"/>
                <a:gd name="T1" fmla="*/ 5 h 9"/>
                <a:gd name="T2" fmla="*/ 6 w 10"/>
                <a:gd name="T3" fmla="*/ 3 h 9"/>
                <a:gd name="T4" fmla="*/ 5 w 10"/>
                <a:gd name="T5" fmla="*/ 3 h 9"/>
                <a:gd name="T6" fmla="*/ 3 w 10"/>
                <a:gd name="T7" fmla="*/ 1 h 9"/>
                <a:gd name="T8" fmla="*/ 0 w 10"/>
                <a:gd name="T9" fmla="*/ 2 h 9"/>
                <a:gd name="T10" fmla="*/ 3 w 10"/>
                <a:gd name="T11" fmla="*/ 7 h 9"/>
                <a:gd name="T12" fmla="*/ 3 w 10"/>
                <a:gd name="T13" fmla="*/ 7 h 9"/>
                <a:gd name="T14" fmla="*/ 3 w 10"/>
                <a:gd name="T15" fmla="*/ 7 h 9"/>
                <a:gd name="T16" fmla="*/ 3 w 10"/>
                <a:gd name="T17" fmla="*/ 7 h 9"/>
                <a:gd name="T18" fmla="*/ 3 w 10"/>
                <a:gd name="T19" fmla="*/ 7 h 9"/>
                <a:gd name="T20" fmla="*/ 9 w 10"/>
                <a:gd name="T21" fmla="*/ 7 h 9"/>
                <a:gd name="T22" fmla="*/ 9 w 10"/>
                <a:gd name="T23"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9">
                  <a:moveTo>
                    <a:pt x="9" y="5"/>
                  </a:moveTo>
                  <a:cubicBezTo>
                    <a:pt x="8" y="5"/>
                    <a:pt x="6" y="4"/>
                    <a:pt x="6" y="3"/>
                  </a:cubicBezTo>
                  <a:cubicBezTo>
                    <a:pt x="5" y="3"/>
                    <a:pt x="5" y="3"/>
                    <a:pt x="5" y="3"/>
                  </a:cubicBezTo>
                  <a:cubicBezTo>
                    <a:pt x="5" y="3"/>
                    <a:pt x="3" y="2"/>
                    <a:pt x="3" y="1"/>
                  </a:cubicBezTo>
                  <a:cubicBezTo>
                    <a:pt x="2" y="1"/>
                    <a:pt x="1" y="0"/>
                    <a:pt x="0" y="2"/>
                  </a:cubicBezTo>
                  <a:cubicBezTo>
                    <a:pt x="0" y="3"/>
                    <a:pt x="0" y="5"/>
                    <a:pt x="3" y="7"/>
                  </a:cubicBezTo>
                  <a:cubicBezTo>
                    <a:pt x="3" y="7"/>
                    <a:pt x="3" y="7"/>
                    <a:pt x="3" y="7"/>
                  </a:cubicBezTo>
                  <a:cubicBezTo>
                    <a:pt x="3" y="7"/>
                    <a:pt x="3" y="7"/>
                    <a:pt x="3" y="7"/>
                  </a:cubicBezTo>
                  <a:cubicBezTo>
                    <a:pt x="3" y="7"/>
                    <a:pt x="3" y="7"/>
                    <a:pt x="3" y="7"/>
                  </a:cubicBezTo>
                  <a:cubicBezTo>
                    <a:pt x="3" y="7"/>
                    <a:pt x="3" y="7"/>
                    <a:pt x="3" y="7"/>
                  </a:cubicBezTo>
                  <a:cubicBezTo>
                    <a:pt x="6" y="9"/>
                    <a:pt x="8" y="8"/>
                    <a:pt x="9" y="7"/>
                  </a:cubicBezTo>
                  <a:cubicBezTo>
                    <a:pt x="10" y="6"/>
                    <a:pt x="10" y="6"/>
                    <a:pt x="9" y="5"/>
                  </a:cubicBezTo>
                </a:path>
              </a:pathLst>
            </a:custGeom>
            <a:solidFill>
              <a:srgbClr val="DC8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9" name="Freeform 872">
              <a:extLst>
                <a:ext uri="{FF2B5EF4-FFF2-40B4-BE49-F238E27FC236}">
                  <a16:creationId xmlns:a16="http://schemas.microsoft.com/office/drawing/2014/main" id="{B63B6BA7-B83D-45F9-AF64-F3E8A5DBB9A8}"/>
                </a:ext>
              </a:extLst>
            </p:cNvPr>
            <p:cNvSpPr/>
            <p:nvPr/>
          </p:nvSpPr>
          <p:spPr bwMode="auto">
            <a:xfrm>
              <a:off x="2157413" y="2428875"/>
              <a:ext cx="1588" cy="1588"/>
            </a:xfrm>
            <a:custGeom>
              <a:avLst/>
              <a:gdLst>
                <a:gd name="T0" fmla="*/ 2 w 6"/>
                <a:gd name="T1" fmla="*/ 4 h 5"/>
                <a:gd name="T2" fmla="*/ 2 w 6"/>
                <a:gd name="T3" fmla="*/ 4 h 5"/>
                <a:gd name="T4" fmla="*/ 2 w 6"/>
                <a:gd name="T5" fmla="*/ 4 h 5"/>
                <a:gd name="T6" fmla="*/ 2 w 6"/>
                <a:gd name="T7" fmla="*/ 4 h 5"/>
                <a:gd name="T8" fmla="*/ 2 w 6"/>
                <a:gd name="T9" fmla="*/ 4 h 5"/>
                <a:gd name="T10" fmla="*/ 6 w 6"/>
                <a:gd name="T11" fmla="*/ 5 h 5"/>
                <a:gd name="T12" fmla="*/ 0 w 6"/>
                <a:gd name="T13" fmla="*/ 1 h 5"/>
                <a:gd name="T14" fmla="*/ 2 w 6"/>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5">
                  <a:moveTo>
                    <a:pt x="2" y="4"/>
                  </a:moveTo>
                  <a:cubicBezTo>
                    <a:pt x="2" y="4"/>
                    <a:pt x="2" y="4"/>
                    <a:pt x="2" y="4"/>
                  </a:cubicBezTo>
                  <a:cubicBezTo>
                    <a:pt x="2" y="4"/>
                    <a:pt x="2" y="4"/>
                    <a:pt x="2" y="4"/>
                  </a:cubicBezTo>
                  <a:cubicBezTo>
                    <a:pt x="2" y="4"/>
                    <a:pt x="2" y="4"/>
                    <a:pt x="2" y="4"/>
                  </a:cubicBezTo>
                  <a:cubicBezTo>
                    <a:pt x="2" y="4"/>
                    <a:pt x="2" y="4"/>
                    <a:pt x="2" y="4"/>
                  </a:cubicBezTo>
                  <a:cubicBezTo>
                    <a:pt x="4" y="5"/>
                    <a:pt x="5" y="5"/>
                    <a:pt x="6" y="5"/>
                  </a:cubicBezTo>
                  <a:cubicBezTo>
                    <a:pt x="5" y="0"/>
                    <a:pt x="1" y="1"/>
                    <a:pt x="0" y="1"/>
                  </a:cubicBezTo>
                  <a:cubicBezTo>
                    <a:pt x="0" y="2"/>
                    <a:pt x="0" y="3"/>
                    <a:pt x="2" y="4"/>
                  </a:cubicBezTo>
                </a:path>
              </a:pathLst>
            </a:custGeom>
            <a:solidFill>
              <a:srgbClr val="F0A1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0" name="Freeform 873">
              <a:extLst>
                <a:ext uri="{FF2B5EF4-FFF2-40B4-BE49-F238E27FC236}">
                  <a16:creationId xmlns:a16="http://schemas.microsoft.com/office/drawing/2014/main" id="{976410F0-A805-4F8C-979B-2E5F3BD6BDFA}"/>
                </a:ext>
              </a:extLst>
            </p:cNvPr>
            <p:cNvSpPr/>
            <p:nvPr/>
          </p:nvSpPr>
          <p:spPr bwMode="auto">
            <a:xfrm>
              <a:off x="2157413" y="2427288"/>
              <a:ext cx="3175" cy="3175"/>
            </a:xfrm>
            <a:custGeom>
              <a:avLst/>
              <a:gdLst>
                <a:gd name="T0" fmla="*/ 8 w 9"/>
                <a:gd name="T1" fmla="*/ 5 h 7"/>
                <a:gd name="T2" fmla="*/ 5 w 9"/>
                <a:gd name="T3" fmla="*/ 3 h 7"/>
                <a:gd name="T4" fmla="*/ 4 w 9"/>
                <a:gd name="T5" fmla="*/ 3 h 7"/>
                <a:gd name="T6" fmla="*/ 2 w 9"/>
                <a:gd name="T7" fmla="*/ 1 h 7"/>
                <a:gd name="T8" fmla="*/ 0 w 9"/>
                <a:gd name="T9" fmla="*/ 2 h 7"/>
                <a:gd name="T10" fmla="*/ 7 w 9"/>
                <a:gd name="T11" fmla="*/ 7 h 7"/>
                <a:gd name="T12" fmla="*/ 8 w 9"/>
                <a:gd name="T13" fmla="*/ 7 h 7"/>
                <a:gd name="T14" fmla="*/ 8 w 9"/>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8" y="5"/>
                  </a:moveTo>
                  <a:cubicBezTo>
                    <a:pt x="7" y="5"/>
                    <a:pt x="5" y="4"/>
                    <a:pt x="5" y="3"/>
                  </a:cubicBezTo>
                  <a:cubicBezTo>
                    <a:pt x="4" y="3"/>
                    <a:pt x="4" y="3"/>
                    <a:pt x="4" y="3"/>
                  </a:cubicBezTo>
                  <a:cubicBezTo>
                    <a:pt x="4" y="3"/>
                    <a:pt x="2" y="2"/>
                    <a:pt x="2" y="1"/>
                  </a:cubicBezTo>
                  <a:cubicBezTo>
                    <a:pt x="1" y="1"/>
                    <a:pt x="0" y="0"/>
                    <a:pt x="0" y="2"/>
                  </a:cubicBezTo>
                  <a:cubicBezTo>
                    <a:pt x="0" y="2"/>
                    <a:pt x="2" y="4"/>
                    <a:pt x="7" y="7"/>
                  </a:cubicBezTo>
                  <a:cubicBezTo>
                    <a:pt x="8" y="7"/>
                    <a:pt x="8" y="7"/>
                    <a:pt x="8" y="7"/>
                  </a:cubicBezTo>
                  <a:cubicBezTo>
                    <a:pt x="9" y="6"/>
                    <a:pt x="9" y="6"/>
                    <a:pt x="8"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1" name="Freeform 874">
              <a:extLst>
                <a:ext uri="{FF2B5EF4-FFF2-40B4-BE49-F238E27FC236}">
                  <a16:creationId xmlns:a16="http://schemas.microsoft.com/office/drawing/2014/main" id="{CE16D2B4-A386-4F3E-8999-C958ED9E4207}"/>
                </a:ext>
              </a:extLst>
            </p:cNvPr>
            <p:cNvSpPr/>
            <p:nvPr/>
          </p:nvSpPr>
          <p:spPr bwMode="auto">
            <a:xfrm>
              <a:off x="2152650" y="2409825"/>
              <a:ext cx="23813" cy="15875"/>
            </a:xfrm>
            <a:custGeom>
              <a:avLst/>
              <a:gdLst>
                <a:gd name="T0" fmla="*/ 2 w 65"/>
                <a:gd name="T1" fmla="*/ 24 h 41"/>
                <a:gd name="T2" fmla="*/ 18 w 65"/>
                <a:gd name="T3" fmla="*/ 14 h 41"/>
                <a:gd name="T4" fmla="*/ 65 w 65"/>
                <a:gd name="T5" fmla="*/ 20 h 41"/>
                <a:gd name="T6" fmla="*/ 23 w 65"/>
                <a:gd name="T7" fmla="*/ 0 h 41"/>
                <a:gd name="T8" fmla="*/ 14 w 65"/>
                <a:gd name="T9" fmla="*/ 4 h 41"/>
                <a:gd name="T10" fmla="*/ 9 w 65"/>
                <a:gd name="T11" fmla="*/ 5 h 41"/>
                <a:gd name="T12" fmla="*/ 2 w 65"/>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65" h="41">
                  <a:moveTo>
                    <a:pt x="2" y="24"/>
                  </a:moveTo>
                  <a:cubicBezTo>
                    <a:pt x="2" y="24"/>
                    <a:pt x="10" y="25"/>
                    <a:pt x="18" y="14"/>
                  </a:cubicBezTo>
                  <a:cubicBezTo>
                    <a:pt x="18" y="14"/>
                    <a:pt x="44" y="41"/>
                    <a:pt x="65" y="20"/>
                  </a:cubicBezTo>
                  <a:cubicBezTo>
                    <a:pt x="65" y="20"/>
                    <a:pt x="47" y="1"/>
                    <a:pt x="23" y="0"/>
                  </a:cubicBezTo>
                  <a:cubicBezTo>
                    <a:pt x="23" y="0"/>
                    <a:pt x="17" y="0"/>
                    <a:pt x="14" y="4"/>
                  </a:cubicBezTo>
                  <a:cubicBezTo>
                    <a:pt x="14" y="4"/>
                    <a:pt x="12" y="3"/>
                    <a:pt x="9" y="5"/>
                  </a:cubicBezTo>
                  <a:cubicBezTo>
                    <a:pt x="7" y="7"/>
                    <a:pt x="0" y="14"/>
                    <a:pt x="2" y="24"/>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2" name="Freeform 875">
              <a:extLst>
                <a:ext uri="{FF2B5EF4-FFF2-40B4-BE49-F238E27FC236}">
                  <a16:creationId xmlns:a16="http://schemas.microsoft.com/office/drawing/2014/main" id="{F42543C6-7E68-4663-8013-93445560F495}"/>
                </a:ext>
              </a:extLst>
            </p:cNvPr>
            <p:cNvSpPr/>
            <p:nvPr/>
          </p:nvSpPr>
          <p:spPr bwMode="auto">
            <a:xfrm>
              <a:off x="2168525" y="2419350"/>
              <a:ext cx="6350" cy="9525"/>
            </a:xfrm>
            <a:custGeom>
              <a:avLst/>
              <a:gdLst>
                <a:gd name="T0" fmla="*/ 14 w 14"/>
                <a:gd name="T1" fmla="*/ 0 h 25"/>
                <a:gd name="T2" fmla="*/ 14 w 14"/>
                <a:gd name="T3" fmla="*/ 0 h 25"/>
                <a:gd name="T4" fmla="*/ 0 w 14"/>
                <a:gd name="T5" fmla="*/ 3 h 25"/>
                <a:gd name="T6" fmla="*/ 0 w 14"/>
                <a:gd name="T7" fmla="*/ 25 h 25"/>
                <a:gd name="T8" fmla="*/ 14 w 14"/>
                <a:gd name="T9" fmla="*/ 0 h 25"/>
              </a:gdLst>
              <a:ahLst/>
              <a:cxnLst>
                <a:cxn ang="0">
                  <a:pos x="T0" y="T1"/>
                </a:cxn>
                <a:cxn ang="0">
                  <a:pos x="T2" y="T3"/>
                </a:cxn>
                <a:cxn ang="0">
                  <a:pos x="T4" y="T5"/>
                </a:cxn>
                <a:cxn ang="0">
                  <a:pos x="T6" y="T7"/>
                </a:cxn>
                <a:cxn ang="0">
                  <a:pos x="T8" y="T9"/>
                </a:cxn>
              </a:cxnLst>
              <a:rect l="0" t="0" r="r" b="b"/>
              <a:pathLst>
                <a:path w="14" h="25">
                  <a:moveTo>
                    <a:pt x="14" y="0"/>
                  </a:moveTo>
                  <a:cubicBezTo>
                    <a:pt x="14" y="0"/>
                    <a:pt x="14" y="0"/>
                    <a:pt x="14" y="0"/>
                  </a:cubicBezTo>
                  <a:cubicBezTo>
                    <a:pt x="9" y="2"/>
                    <a:pt x="5" y="3"/>
                    <a:pt x="0" y="3"/>
                  </a:cubicBezTo>
                  <a:cubicBezTo>
                    <a:pt x="6" y="9"/>
                    <a:pt x="0" y="25"/>
                    <a:pt x="0" y="25"/>
                  </a:cubicBezTo>
                  <a:cubicBezTo>
                    <a:pt x="12" y="15"/>
                    <a:pt x="14" y="0"/>
                    <a:pt x="14" y="0"/>
                  </a:cubicBez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3" name="Freeform 876">
              <a:extLst>
                <a:ext uri="{FF2B5EF4-FFF2-40B4-BE49-F238E27FC236}">
                  <a16:creationId xmlns:a16="http://schemas.microsoft.com/office/drawing/2014/main" id="{F1AFA8AD-E98C-4CCC-877A-23ACEA46DB46}"/>
                </a:ext>
              </a:extLst>
            </p:cNvPr>
            <p:cNvSpPr/>
            <p:nvPr/>
          </p:nvSpPr>
          <p:spPr bwMode="auto">
            <a:xfrm>
              <a:off x="2151063" y="2430463"/>
              <a:ext cx="4763" cy="4763"/>
            </a:xfrm>
            <a:custGeom>
              <a:avLst/>
              <a:gdLst>
                <a:gd name="T0" fmla="*/ 6 w 11"/>
                <a:gd name="T1" fmla="*/ 1 h 12"/>
                <a:gd name="T2" fmla="*/ 6 w 11"/>
                <a:gd name="T3" fmla="*/ 1 h 12"/>
                <a:gd name="T4" fmla="*/ 7 w 11"/>
                <a:gd name="T5" fmla="*/ 0 h 12"/>
                <a:gd name="T6" fmla="*/ 0 w 11"/>
                <a:gd name="T7" fmla="*/ 0 h 12"/>
                <a:gd name="T8" fmla="*/ 0 w 11"/>
                <a:gd name="T9" fmla="*/ 12 h 12"/>
                <a:gd name="T10" fmla="*/ 11 w 11"/>
                <a:gd name="T11" fmla="*/ 10 h 12"/>
                <a:gd name="T12" fmla="*/ 6 w 11"/>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6" y="1"/>
                  </a:moveTo>
                  <a:cubicBezTo>
                    <a:pt x="6" y="1"/>
                    <a:pt x="6" y="1"/>
                    <a:pt x="6" y="1"/>
                  </a:cubicBezTo>
                  <a:cubicBezTo>
                    <a:pt x="6" y="1"/>
                    <a:pt x="7" y="0"/>
                    <a:pt x="7" y="0"/>
                  </a:cubicBezTo>
                  <a:cubicBezTo>
                    <a:pt x="6" y="1"/>
                    <a:pt x="0" y="0"/>
                    <a:pt x="0" y="0"/>
                  </a:cubicBezTo>
                  <a:cubicBezTo>
                    <a:pt x="0" y="12"/>
                    <a:pt x="0" y="12"/>
                    <a:pt x="0" y="12"/>
                  </a:cubicBezTo>
                  <a:cubicBezTo>
                    <a:pt x="11" y="10"/>
                    <a:pt x="11" y="10"/>
                    <a:pt x="11" y="10"/>
                  </a:cubicBezTo>
                  <a:cubicBezTo>
                    <a:pt x="7" y="7"/>
                    <a:pt x="6" y="4"/>
                    <a:pt x="6" y="1"/>
                  </a:cubicBezTo>
                </a:path>
              </a:pathLst>
            </a:custGeom>
            <a:solidFill>
              <a:srgbClr val="308E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4" name="Freeform 877">
              <a:extLst>
                <a:ext uri="{FF2B5EF4-FFF2-40B4-BE49-F238E27FC236}">
                  <a16:creationId xmlns:a16="http://schemas.microsoft.com/office/drawing/2014/main" id="{8591263D-50F2-49B2-B085-E52BEC982F09}"/>
                </a:ext>
              </a:extLst>
            </p:cNvPr>
            <p:cNvSpPr/>
            <p:nvPr/>
          </p:nvSpPr>
          <p:spPr bwMode="auto">
            <a:xfrm>
              <a:off x="2155825" y="2433638"/>
              <a:ext cx="4763" cy="4763"/>
            </a:xfrm>
            <a:custGeom>
              <a:avLst/>
              <a:gdLst>
                <a:gd name="T0" fmla="*/ 10 w 13"/>
                <a:gd name="T1" fmla="*/ 0 h 11"/>
                <a:gd name="T2" fmla="*/ 10 w 13"/>
                <a:gd name="T3" fmla="*/ 0 h 11"/>
                <a:gd name="T4" fmla="*/ 0 w 13"/>
                <a:gd name="T5" fmla="*/ 0 h 11"/>
                <a:gd name="T6" fmla="*/ 3 w 13"/>
                <a:gd name="T7" fmla="*/ 11 h 11"/>
                <a:gd name="T8" fmla="*/ 13 w 13"/>
                <a:gd name="T9" fmla="*/ 5 h 11"/>
                <a:gd name="T10" fmla="*/ 10 w 13"/>
                <a:gd name="T11" fmla="*/ 0 h 11"/>
              </a:gdLst>
              <a:ahLst/>
              <a:cxnLst>
                <a:cxn ang="0">
                  <a:pos x="T0" y="T1"/>
                </a:cxn>
                <a:cxn ang="0">
                  <a:pos x="T2" y="T3"/>
                </a:cxn>
                <a:cxn ang="0">
                  <a:pos x="T4" y="T5"/>
                </a:cxn>
                <a:cxn ang="0">
                  <a:pos x="T6" y="T7"/>
                </a:cxn>
                <a:cxn ang="0">
                  <a:pos x="T8" y="T9"/>
                </a:cxn>
                <a:cxn ang="0">
                  <a:pos x="T10" y="T11"/>
                </a:cxn>
              </a:cxnLst>
              <a:rect l="0" t="0" r="r" b="b"/>
              <a:pathLst>
                <a:path w="13" h="11">
                  <a:moveTo>
                    <a:pt x="10" y="0"/>
                  </a:moveTo>
                  <a:cubicBezTo>
                    <a:pt x="10" y="0"/>
                    <a:pt x="10" y="0"/>
                    <a:pt x="10" y="0"/>
                  </a:cubicBezTo>
                  <a:cubicBezTo>
                    <a:pt x="8" y="2"/>
                    <a:pt x="4" y="2"/>
                    <a:pt x="0" y="0"/>
                  </a:cubicBezTo>
                  <a:cubicBezTo>
                    <a:pt x="3" y="11"/>
                    <a:pt x="3" y="11"/>
                    <a:pt x="3" y="11"/>
                  </a:cubicBezTo>
                  <a:cubicBezTo>
                    <a:pt x="13" y="5"/>
                    <a:pt x="13" y="5"/>
                    <a:pt x="13" y="5"/>
                  </a:cubicBezTo>
                  <a:cubicBezTo>
                    <a:pt x="12" y="3"/>
                    <a:pt x="11" y="0"/>
                    <a:pt x="10" y="0"/>
                  </a:cubicBezTo>
                </a:path>
              </a:pathLst>
            </a:custGeom>
            <a:solidFill>
              <a:srgbClr val="308E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5" name="Freeform 878">
              <a:extLst>
                <a:ext uri="{FF2B5EF4-FFF2-40B4-BE49-F238E27FC236}">
                  <a16:creationId xmlns:a16="http://schemas.microsoft.com/office/drawing/2014/main" id="{BFEF73F0-AF55-435D-B9B1-44165E759EFF}"/>
                </a:ext>
              </a:extLst>
            </p:cNvPr>
            <p:cNvSpPr/>
            <p:nvPr/>
          </p:nvSpPr>
          <p:spPr bwMode="auto">
            <a:xfrm>
              <a:off x="2152650" y="2433638"/>
              <a:ext cx="3175" cy="3175"/>
            </a:xfrm>
            <a:custGeom>
              <a:avLst/>
              <a:gdLst>
                <a:gd name="T0" fmla="*/ 2 w 2"/>
                <a:gd name="T1" fmla="*/ 0 h 2"/>
                <a:gd name="T2" fmla="*/ 2 w 2"/>
                <a:gd name="T3" fmla="*/ 0 h 2"/>
                <a:gd name="T4" fmla="*/ 2 w 2"/>
                <a:gd name="T5" fmla="*/ 2 h 2"/>
                <a:gd name="T6" fmla="*/ 1 w 2"/>
                <a:gd name="T7" fmla="*/ 2 h 2"/>
                <a:gd name="T8" fmla="*/ 0 w 2"/>
                <a:gd name="T9" fmla="*/ 1 h 2"/>
                <a:gd name="T10" fmla="*/ 0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2" y="2"/>
                  </a:lnTo>
                  <a:lnTo>
                    <a:pt x="1" y="2"/>
                  </a:lnTo>
                  <a:lnTo>
                    <a:pt x="0" y="1"/>
                  </a:lnTo>
                  <a:lnTo>
                    <a:pt x="0" y="0"/>
                  </a:lnTo>
                  <a:lnTo>
                    <a:pt x="2" y="0"/>
                  </a:lnTo>
                  <a:close/>
                </a:path>
              </a:pathLst>
            </a:custGeom>
            <a:solidFill>
              <a:srgbClr val="CA4A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6" name="Freeform 879">
              <a:extLst>
                <a:ext uri="{FF2B5EF4-FFF2-40B4-BE49-F238E27FC236}">
                  <a16:creationId xmlns:a16="http://schemas.microsoft.com/office/drawing/2014/main" id="{1AE9DA7A-CACA-4D97-898D-DA504B09C0C8}"/>
                </a:ext>
              </a:extLst>
            </p:cNvPr>
            <p:cNvSpPr/>
            <p:nvPr/>
          </p:nvSpPr>
          <p:spPr bwMode="auto">
            <a:xfrm>
              <a:off x="2152650" y="2433638"/>
              <a:ext cx="3175" cy="3175"/>
            </a:xfrm>
            <a:custGeom>
              <a:avLst/>
              <a:gdLst>
                <a:gd name="T0" fmla="*/ 2 w 2"/>
                <a:gd name="T1" fmla="*/ 0 h 2"/>
                <a:gd name="T2" fmla="*/ 2 w 2"/>
                <a:gd name="T3" fmla="*/ 0 h 2"/>
                <a:gd name="T4" fmla="*/ 2 w 2"/>
                <a:gd name="T5" fmla="*/ 2 h 2"/>
                <a:gd name="T6" fmla="*/ 1 w 2"/>
                <a:gd name="T7" fmla="*/ 2 h 2"/>
                <a:gd name="T8" fmla="*/ 0 w 2"/>
                <a:gd name="T9" fmla="*/ 1 h 2"/>
                <a:gd name="T10" fmla="*/ 0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2" y="2"/>
                  </a:lnTo>
                  <a:lnTo>
                    <a:pt x="1" y="2"/>
                  </a:lnTo>
                  <a:lnTo>
                    <a:pt x="0" y="1"/>
                  </a:ln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7" name="Freeform 880">
              <a:extLst>
                <a:ext uri="{FF2B5EF4-FFF2-40B4-BE49-F238E27FC236}">
                  <a16:creationId xmlns:a16="http://schemas.microsoft.com/office/drawing/2014/main" id="{135C558D-4F86-4C0C-AA1E-8B86D5246821}"/>
                </a:ext>
              </a:extLst>
            </p:cNvPr>
            <p:cNvSpPr/>
            <p:nvPr/>
          </p:nvSpPr>
          <p:spPr bwMode="auto">
            <a:xfrm>
              <a:off x="2151063" y="2435225"/>
              <a:ext cx="3175" cy="4763"/>
            </a:xfrm>
            <a:custGeom>
              <a:avLst/>
              <a:gdLst>
                <a:gd name="T0" fmla="*/ 9 w 11"/>
                <a:gd name="T1" fmla="*/ 11 h 11"/>
                <a:gd name="T2" fmla="*/ 4 w 11"/>
                <a:gd name="T3" fmla="*/ 9 h 11"/>
                <a:gd name="T4" fmla="*/ 0 w 11"/>
                <a:gd name="T5" fmla="*/ 6 h 11"/>
                <a:gd name="T6" fmla="*/ 6 w 11"/>
                <a:gd name="T7" fmla="*/ 0 h 11"/>
                <a:gd name="T8" fmla="*/ 11 w 11"/>
                <a:gd name="T9" fmla="*/ 3 h 11"/>
                <a:gd name="T10" fmla="*/ 9 w 11"/>
                <a:gd name="T11" fmla="*/ 11 h 11"/>
              </a:gdLst>
              <a:ahLst/>
              <a:cxnLst>
                <a:cxn ang="0">
                  <a:pos x="T0" y="T1"/>
                </a:cxn>
                <a:cxn ang="0">
                  <a:pos x="T2" y="T3"/>
                </a:cxn>
                <a:cxn ang="0">
                  <a:pos x="T4" y="T5"/>
                </a:cxn>
                <a:cxn ang="0">
                  <a:pos x="T6" y="T7"/>
                </a:cxn>
                <a:cxn ang="0">
                  <a:pos x="T8" y="T9"/>
                </a:cxn>
                <a:cxn ang="0">
                  <a:pos x="T10" y="T11"/>
                </a:cxn>
              </a:cxnLst>
              <a:rect l="0" t="0" r="r" b="b"/>
              <a:pathLst>
                <a:path w="11" h="11">
                  <a:moveTo>
                    <a:pt x="9" y="11"/>
                  </a:moveTo>
                  <a:cubicBezTo>
                    <a:pt x="7" y="10"/>
                    <a:pt x="6" y="10"/>
                    <a:pt x="4" y="9"/>
                  </a:cubicBezTo>
                  <a:cubicBezTo>
                    <a:pt x="3" y="8"/>
                    <a:pt x="1" y="7"/>
                    <a:pt x="0" y="6"/>
                  </a:cubicBezTo>
                  <a:cubicBezTo>
                    <a:pt x="6" y="0"/>
                    <a:pt x="6" y="0"/>
                    <a:pt x="6" y="0"/>
                  </a:cubicBezTo>
                  <a:cubicBezTo>
                    <a:pt x="11" y="3"/>
                    <a:pt x="11" y="3"/>
                    <a:pt x="11" y="3"/>
                  </a:cubicBezTo>
                  <a:cubicBezTo>
                    <a:pt x="9" y="11"/>
                    <a:pt x="9" y="11"/>
                    <a:pt x="9" y="11"/>
                  </a:cubicBezTo>
                </a:path>
              </a:pathLst>
            </a:custGeom>
            <a:solidFill>
              <a:srgbClr val="E65F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8" name="Freeform 881">
              <a:extLst>
                <a:ext uri="{FF2B5EF4-FFF2-40B4-BE49-F238E27FC236}">
                  <a16:creationId xmlns:a16="http://schemas.microsoft.com/office/drawing/2014/main" id="{D59CE738-05C9-49A3-B786-5FB59A98DEA7}"/>
                </a:ext>
              </a:extLst>
            </p:cNvPr>
            <p:cNvSpPr/>
            <p:nvPr/>
          </p:nvSpPr>
          <p:spPr bwMode="auto">
            <a:xfrm>
              <a:off x="2192338" y="2425700"/>
              <a:ext cx="44450" cy="30163"/>
            </a:xfrm>
            <a:custGeom>
              <a:avLst/>
              <a:gdLst>
                <a:gd name="T0" fmla="*/ 27 w 28"/>
                <a:gd name="T1" fmla="*/ 19 h 19"/>
                <a:gd name="T2" fmla="*/ 0 w 28"/>
                <a:gd name="T3" fmla="*/ 2 h 19"/>
                <a:gd name="T4" fmla="*/ 1 w 28"/>
                <a:gd name="T5" fmla="*/ 0 h 19"/>
                <a:gd name="T6" fmla="*/ 28 w 28"/>
                <a:gd name="T7" fmla="*/ 17 h 19"/>
                <a:gd name="T8" fmla="*/ 27 w 28"/>
                <a:gd name="T9" fmla="*/ 19 h 19"/>
              </a:gdLst>
              <a:ahLst/>
              <a:cxnLst>
                <a:cxn ang="0">
                  <a:pos x="T0" y="T1"/>
                </a:cxn>
                <a:cxn ang="0">
                  <a:pos x="T2" y="T3"/>
                </a:cxn>
                <a:cxn ang="0">
                  <a:pos x="T4" y="T5"/>
                </a:cxn>
                <a:cxn ang="0">
                  <a:pos x="T6" y="T7"/>
                </a:cxn>
                <a:cxn ang="0">
                  <a:pos x="T8" y="T9"/>
                </a:cxn>
              </a:cxnLst>
              <a:rect l="0" t="0" r="r" b="b"/>
              <a:pathLst>
                <a:path w="28" h="19">
                  <a:moveTo>
                    <a:pt x="27" y="19"/>
                  </a:moveTo>
                  <a:lnTo>
                    <a:pt x="0" y="2"/>
                  </a:lnTo>
                  <a:lnTo>
                    <a:pt x="1" y="0"/>
                  </a:lnTo>
                  <a:lnTo>
                    <a:pt x="28" y="17"/>
                  </a:lnTo>
                  <a:lnTo>
                    <a:pt x="27" y="1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9" name="Freeform 882">
              <a:extLst>
                <a:ext uri="{FF2B5EF4-FFF2-40B4-BE49-F238E27FC236}">
                  <a16:creationId xmlns:a16="http://schemas.microsoft.com/office/drawing/2014/main" id="{C2495B04-6F8D-4B8E-9035-BADCF8B8055C}"/>
                </a:ext>
              </a:extLst>
            </p:cNvPr>
            <p:cNvSpPr/>
            <p:nvPr/>
          </p:nvSpPr>
          <p:spPr bwMode="auto">
            <a:xfrm>
              <a:off x="2187575" y="2432050"/>
              <a:ext cx="46038" cy="30163"/>
            </a:xfrm>
            <a:custGeom>
              <a:avLst/>
              <a:gdLst>
                <a:gd name="T0" fmla="*/ 28 w 29"/>
                <a:gd name="T1" fmla="*/ 19 h 19"/>
                <a:gd name="T2" fmla="*/ 0 w 29"/>
                <a:gd name="T3" fmla="*/ 2 h 19"/>
                <a:gd name="T4" fmla="*/ 2 w 29"/>
                <a:gd name="T5" fmla="*/ 0 h 19"/>
                <a:gd name="T6" fmla="*/ 29 w 29"/>
                <a:gd name="T7" fmla="*/ 17 h 19"/>
                <a:gd name="T8" fmla="*/ 28 w 29"/>
                <a:gd name="T9" fmla="*/ 19 h 19"/>
              </a:gdLst>
              <a:ahLst/>
              <a:cxnLst>
                <a:cxn ang="0">
                  <a:pos x="T0" y="T1"/>
                </a:cxn>
                <a:cxn ang="0">
                  <a:pos x="T2" y="T3"/>
                </a:cxn>
                <a:cxn ang="0">
                  <a:pos x="T4" y="T5"/>
                </a:cxn>
                <a:cxn ang="0">
                  <a:pos x="T6" y="T7"/>
                </a:cxn>
                <a:cxn ang="0">
                  <a:pos x="T8" y="T9"/>
                </a:cxn>
              </a:cxnLst>
              <a:rect l="0" t="0" r="r" b="b"/>
              <a:pathLst>
                <a:path w="28" h="19">
                  <a:moveTo>
                    <a:pt x="28" y="19"/>
                  </a:moveTo>
                  <a:lnTo>
                    <a:pt x="0" y="2"/>
                  </a:lnTo>
                  <a:lnTo>
                    <a:pt x="2" y="0"/>
                  </a:lnTo>
                  <a:lnTo>
                    <a:pt x="29" y="17"/>
                  </a:lnTo>
                  <a:lnTo>
                    <a:pt x="28" y="1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0" name="Freeform 883">
              <a:extLst>
                <a:ext uri="{FF2B5EF4-FFF2-40B4-BE49-F238E27FC236}">
                  <a16:creationId xmlns:a16="http://schemas.microsoft.com/office/drawing/2014/main" id="{959D3115-1323-4861-91D6-9488712244C0}"/>
                </a:ext>
              </a:extLst>
            </p:cNvPr>
            <p:cNvSpPr/>
            <p:nvPr/>
          </p:nvSpPr>
          <p:spPr bwMode="auto">
            <a:xfrm>
              <a:off x="2184400" y="2438400"/>
              <a:ext cx="46038" cy="30163"/>
            </a:xfrm>
            <a:custGeom>
              <a:avLst/>
              <a:gdLst>
                <a:gd name="T0" fmla="*/ 27 w 29"/>
                <a:gd name="T1" fmla="*/ 19 h 19"/>
                <a:gd name="T2" fmla="*/ 0 w 29"/>
                <a:gd name="T3" fmla="*/ 2 h 19"/>
                <a:gd name="T4" fmla="*/ 1 w 29"/>
                <a:gd name="T5" fmla="*/ 0 h 19"/>
                <a:gd name="T6" fmla="*/ 29 w 29"/>
                <a:gd name="T7" fmla="*/ 17 h 19"/>
                <a:gd name="T8" fmla="*/ 27 w 29"/>
                <a:gd name="T9" fmla="*/ 19 h 19"/>
              </a:gdLst>
              <a:ahLst/>
              <a:cxnLst>
                <a:cxn ang="0">
                  <a:pos x="T0" y="T1"/>
                </a:cxn>
                <a:cxn ang="0">
                  <a:pos x="T2" y="T3"/>
                </a:cxn>
                <a:cxn ang="0">
                  <a:pos x="T4" y="T5"/>
                </a:cxn>
                <a:cxn ang="0">
                  <a:pos x="T6" y="T7"/>
                </a:cxn>
                <a:cxn ang="0">
                  <a:pos x="T8" y="T9"/>
                </a:cxn>
              </a:cxnLst>
              <a:rect l="0" t="0" r="r" b="b"/>
              <a:pathLst>
                <a:path w="28" h="19">
                  <a:moveTo>
                    <a:pt x="27" y="19"/>
                  </a:moveTo>
                  <a:lnTo>
                    <a:pt x="0" y="2"/>
                  </a:lnTo>
                  <a:lnTo>
                    <a:pt x="1" y="0"/>
                  </a:lnTo>
                  <a:lnTo>
                    <a:pt x="29" y="17"/>
                  </a:lnTo>
                  <a:lnTo>
                    <a:pt x="27" y="1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1" name="Freeform 884">
              <a:extLst>
                <a:ext uri="{FF2B5EF4-FFF2-40B4-BE49-F238E27FC236}">
                  <a16:creationId xmlns:a16="http://schemas.microsoft.com/office/drawing/2014/main" id="{EC6AB2AC-4299-48B1-9A39-BF948D4EE26D}"/>
                </a:ext>
              </a:extLst>
            </p:cNvPr>
            <p:cNvSpPr/>
            <p:nvPr/>
          </p:nvSpPr>
          <p:spPr bwMode="auto">
            <a:xfrm>
              <a:off x="2184400" y="2438400"/>
              <a:ext cx="46038" cy="30163"/>
            </a:xfrm>
            <a:custGeom>
              <a:avLst/>
              <a:gdLst>
                <a:gd name="T0" fmla="*/ 27 w 29"/>
                <a:gd name="T1" fmla="*/ 19 h 19"/>
                <a:gd name="T2" fmla="*/ 0 w 29"/>
                <a:gd name="T3" fmla="*/ 2 h 19"/>
                <a:gd name="T4" fmla="*/ 1 w 29"/>
                <a:gd name="T5" fmla="*/ 0 h 19"/>
                <a:gd name="T6" fmla="*/ 29 w 29"/>
                <a:gd name="T7" fmla="*/ 17 h 19"/>
                <a:gd name="T8" fmla="*/ 27 w 29"/>
                <a:gd name="T9" fmla="*/ 19 h 19"/>
              </a:gdLst>
              <a:ahLst/>
              <a:cxnLst>
                <a:cxn ang="0">
                  <a:pos x="T0" y="T1"/>
                </a:cxn>
                <a:cxn ang="0">
                  <a:pos x="T2" y="T3"/>
                </a:cxn>
                <a:cxn ang="0">
                  <a:pos x="T4" y="T5"/>
                </a:cxn>
                <a:cxn ang="0">
                  <a:pos x="T6" y="T7"/>
                </a:cxn>
                <a:cxn ang="0">
                  <a:pos x="T8" y="T9"/>
                </a:cxn>
              </a:cxnLst>
              <a:rect l="0" t="0" r="r" b="b"/>
              <a:pathLst>
                <a:path w="28" h="19">
                  <a:moveTo>
                    <a:pt x="27" y="19"/>
                  </a:moveTo>
                  <a:lnTo>
                    <a:pt x="0" y="2"/>
                  </a:lnTo>
                  <a:lnTo>
                    <a:pt x="1" y="0"/>
                  </a:lnTo>
                  <a:lnTo>
                    <a:pt x="29" y="17"/>
                  </a:lnTo>
                  <a:lnTo>
                    <a:pt x="27"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2" name="Freeform 885">
              <a:extLst>
                <a:ext uri="{FF2B5EF4-FFF2-40B4-BE49-F238E27FC236}">
                  <a16:creationId xmlns:a16="http://schemas.microsoft.com/office/drawing/2014/main" id="{B8FA5358-D579-4660-8182-BBAC99C46701}"/>
                </a:ext>
              </a:extLst>
            </p:cNvPr>
            <p:cNvSpPr/>
            <p:nvPr/>
          </p:nvSpPr>
          <p:spPr bwMode="auto">
            <a:xfrm>
              <a:off x="2179638" y="2443163"/>
              <a:ext cx="46038" cy="31750"/>
            </a:xfrm>
            <a:custGeom>
              <a:avLst/>
              <a:gdLst>
                <a:gd name="T0" fmla="*/ 28 w 29"/>
                <a:gd name="T1" fmla="*/ 20 h 20"/>
                <a:gd name="T2" fmla="*/ 0 w 29"/>
                <a:gd name="T3" fmla="*/ 3 h 20"/>
                <a:gd name="T4" fmla="*/ 2 w 29"/>
                <a:gd name="T5" fmla="*/ 0 h 20"/>
                <a:gd name="T6" fmla="*/ 29 w 29"/>
                <a:gd name="T7" fmla="*/ 18 h 20"/>
                <a:gd name="T8" fmla="*/ 28 w 29"/>
                <a:gd name="T9" fmla="*/ 20 h 20"/>
              </a:gdLst>
              <a:ahLst/>
              <a:cxnLst>
                <a:cxn ang="0">
                  <a:pos x="T0" y="T1"/>
                </a:cxn>
                <a:cxn ang="0">
                  <a:pos x="T2" y="T3"/>
                </a:cxn>
                <a:cxn ang="0">
                  <a:pos x="T4" y="T5"/>
                </a:cxn>
                <a:cxn ang="0">
                  <a:pos x="T6" y="T7"/>
                </a:cxn>
                <a:cxn ang="0">
                  <a:pos x="T8" y="T9"/>
                </a:cxn>
              </a:cxnLst>
              <a:rect l="0" t="0" r="r" b="b"/>
              <a:pathLst>
                <a:path w="28" h="20">
                  <a:moveTo>
                    <a:pt x="28" y="20"/>
                  </a:moveTo>
                  <a:lnTo>
                    <a:pt x="0" y="3"/>
                  </a:lnTo>
                  <a:lnTo>
                    <a:pt x="2" y="0"/>
                  </a:lnTo>
                  <a:lnTo>
                    <a:pt x="29" y="18"/>
                  </a:lnTo>
                  <a:lnTo>
                    <a:pt x="28" y="2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3" name="Freeform 886">
              <a:extLst>
                <a:ext uri="{FF2B5EF4-FFF2-40B4-BE49-F238E27FC236}">
                  <a16:creationId xmlns:a16="http://schemas.microsoft.com/office/drawing/2014/main" id="{0106A87C-2267-42A2-B01E-AF8DA0C44C10}"/>
                </a:ext>
              </a:extLst>
            </p:cNvPr>
            <p:cNvSpPr/>
            <p:nvPr/>
          </p:nvSpPr>
          <p:spPr bwMode="auto">
            <a:xfrm>
              <a:off x="2179638" y="2443163"/>
              <a:ext cx="46038" cy="31750"/>
            </a:xfrm>
            <a:custGeom>
              <a:avLst/>
              <a:gdLst>
                <a:gd name="T0" fmla="*/ 28 w 29"/>
                <a:gd name="T1" fmla="*/ 20 h 20"/>
                <a:gd name="T2" fmla="*/ 0 w 29"/>
                <a:gd name="T3" fmla="*/ 3 h 20"/>
                <a:gd name="T4" fmla="*/ 2 w 29"/>
                <a:gd name="T5" fmla="*/ 0 h 20"/>
                <a:gd name="T6" fmla="*/ 29 w 29"/>
                <a:gd name="T7" fmla="*/ 18 h 20"/>
                <a:gd name="T8" fmla="*/ 28 w 29"/>
                <a:gd name="T9" fmla="*/ 20 h 20"/>
              </a:gdLst>
              <a:ahLst/>
              <a:cxnLst>
                <a:cxn ang="0">
                  <a:pos x="T0" y="T1"/>
                </a:cxn>
                <a:cxn ang="0">
                  <a:pos x="T2" y="T3"/>
                </a:cxn>
                <a:cxn ang="0">
                  <a:pos x="T4" y="T5"/>
                </a:cxn>
                <a:cxn ang="0">
                  <a:pos x="T6" y="T7"/>
                </a:cxn>
                <a:cxn ang="0">
                  <a:pos x="T8" y="T9"/>
                </a:cxn>
              </a:cxnLst>
              <a:rect l="0" t="0" r="r" b="b"/>
              <a:pathLst>
                <a:path w="28" h="20">
                  <a:moveTo>
                    <a:pt x="28" y="20"/>
                  </a:moveTo>
                  <a:lnTo>
                    <a:pt x="0" y="3"/>
                  </a:lnTo>
                  <a:lnTo>
                    <a:pt x="2" y="0"/>
                  </a:lnTo>
                  <a:lnTo>
                    <a:pt x="29" y="18"/>
                  </a:lnTo>
                  <a:lnTo>
                    <a:pt x="28"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4" name="Freeform 887">
              <a:extLst>
                <a:ext uri="{FF2B5EF4-FFF2-40B4-BE49-F238E27FC236}">
                  <a16:creationId xmlns:a16="http://schemas.microsoft.com/office/drawing/2014/main" id="{193D6F5E-F7A5-4F6C-912A-B13992238605}"/>
                </a:ext>
              </a:extLst>
            </p:cNvPr>
            <p:cNvSpPr/>
            <p:nvPr/>
          </p:nvSpPr>
          <p:spPr bwMode="auto">
            <a:xfrm>
              <a:off x="2176463" y="2449513"/>
              <a:ext cx="26988" cy="20638"/>
            </a:xfrm>
            <a:custGeom>
              <a:avLst/>
              <a:gdLst>
                <a:gd name="T0" fmla="*/ 16 w 17"/>
                <a:gd name="T1" fmla="*/ 13 h 13"/>
                <a:gd name="T2" fmla="*/ 0 w 17"/>
                <a:gd name="T3" fmla="*/ 3 h 13"/>
                <a:gd name="T4" fmla="*/ 1 w 17"/>
                <a:gd name="T5" fmla="*/ 0 h 13"/>
                <a:gd name="T6" fmla="*/ 17 w 17"/>
                <a:gd name="T7" fmla="*/ 10 h 13"/>
                <a:gd name="T8" fmla="*/ 16 w 17"/>
                <a:gd name="T9" fmla="*/ 13 h 13"/>
              </a:gdLst>
              <a:ahLst/>
              <a:cxnLst>
                <a:cxn ang="0">
                  <a:pos x="T0" y="T1"/>
                </a:cxn>
                <a:cxn ang="0">
                  <a:pos x="T2" y="T3"/>
                </a:cxn>
                <a:cxn ang="0">
                  <a:pos x="T4" y="T5"/>
                </a:cxn>
                <a:cxn ang="0">
                  <a:pos x="T6" y="T7"/>
                </a:cxn>
                <a:cxn ang="0">
                  <a:pos x="T8" y="T9"/>
                </a:cxn>
              </a:cxnLst>
              <a:rect l="0" t="0" r="r" b="b"/>
              <a:pathLst>
                <a:path w="17" h="13">
                  <a:moveTo>
                    <a:pt x="16" y="13"/>
                  </a:moveTo>
                  <a:lnTo>
                    <a:pt x="0" y="3"/>
                  </a:lnTo>
                  <a:lnTo>
                    <a:pt x="1" y="0"/>
                  </a:lnTo>
                  <a:lnTo>
                    <a:pt x="17" y="10"/>
                  </a:lnTo>
                  <a:lnTo>
                    <a:pt x="16" y="13"/>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5" name="Freeform 888">
              <a:extLst>
                <a:ext uri="{FF2B5EF4-FFF2-40B4-BE49-F238E27FC236}">
                  <a16:creationId xmlns:a16="http://schemas.microsoft.com/office/drawing/2014/main" id="{C576725E-5387-4933-B4ED-3C0FAAD4DB65}"/>
                </a:ext>
              </a:extLst>
            </p:cNvPr>
            <p:cNvSpPr/>
            <p:nvPr/>
          </p:nvSpPr>
          <p:spPr bwMode="auto">
            <a:xfrm>
              <a:off x="2176463" y="2449513"/>
              <a:ext cx="26988" cy="20638"/>
            </a:xfrm>
            <a:custGeom>
              <a:avLst/>
              <a:gdLst>
                <a:gd name="T0" fmla="*/ 16 w 17"/>
                <a:gd name="T1" fmla="*/ 13 h 13"/>
                <a:gd name="T2" fmla="*/ 0 w 17"/>
                <a:gd name="T3" fmla="*/ 3 h 13"/>
                <a:gd name="T4" fmla="*/ 1 w 17"/>
                <a:gd name="T5" fmla="*/ 0 h 13"/>
                <a:gd name="T6" fmla="*/ 17 w 17"/>
                <a:gd name="T7" fmla="*/ 10 h 13"/>
                <a:gd name="T8" fmla="*/ 16 w 17"/>
                <a:gd name="T9" fmla="*/ 13 h 13"/>
              </a:gdLst>
              <a:ahLst/>
              <a:cxnLst>
                <a:cxn ang="0">
                  <a:pos x="T0" y="T1"/>
                </a:cxn>
                <a:cxn ang="0">
                  <a:pos x="T2" y="T3"/>
                </a:cxn>
                <a:cxn ang="0">
                  <a:pos x="T4" y="T5"/>
                </a:cxn>
                <a:cxn ang="0">
                  <a:pos x="T6" y="T7"/>
                </a:cxn>
                <a:cxn ang="0">
                  <a:pos x="T8" y="T9"/>
                </a:cxn>
              </a:cxnLst>
              <a:rect l="0" t="0" r="r" b="b"/>
              <a:pathLst>
                <a:path w="17" h="13">
                  <a:moveTo>
                    <a:pt x="16" y="13"/>
                  </a:moveTo>
                  <a:lnTo>
                    <a:pt x="0" y="3"/>
                  </a:lnTo>
                  <a:lnTo>
                    <a:pt x="1" y="0"/>
                  </a:lnTo>
                  <a:lnTo>
                    <a:pt x="17" y="10"/>
                  </a:lnTo>
                  <a:lnTo>
                    <a:pt x="16"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6" name="Freeform 889">
              <a:extLst>
                <a:ext uri="{FF2B5EF4-FFF2-40B4-BE49-F238E27FC236}">
                  <a16:creationId xmlns:a16="http://schemas.microsoft.com/office/drawing/2014/main" id="{4A714D7A-15E9-416E-BF5A-0C398D23670B}"/>
                </a:ext>
              </a:extLst>
            </p:cNvPr>
            <p:cNvSpPr/>
            <p:nvPr/>
          </p:nvSpPr>
          <p:spPr bwMode="auto">
            <a:xfrm>
              <a:off x="2138363" y="2439988"/>
              <a:ext cx="76200" cy="49213"/>
            </a:xfrm>
            <a:custGeom>
              <a:avLst/>
              <a:gdLst>
                <a:gd name="T0" fmla="*/ 48 w 48"/>
                <a:gd name="T1" fmla="*/ 31 h 31"/>
                <a:gd name="T2" fmla="*/ 0 w 48"/>
                <a:gd name="T3" fmla="*/ 1 h 31"/>
                <a:gd name="T4" fmla="*/ 0 w 48"/>
                <a:gd name="T5" fmla="*/ 0 h 31"/>
                <a:gd name="T6" fmla="*/ 48 w 48"/>
                <a:gd name="T7" fmla="*/ 31 h 31"/>
                <a:gd name="T8" fmla="*/ 48 w 48"/>
                <a:gd name="T9" fmla="*/ 31 h 31"/>
              </a:gdLst>
              <a:ahLst/>
              <a:cxnLst>
                <a:cxn ang="0">
                  <a:pos x="T0" y="T1"/>
                </a:cxn>
                <a:cxn ang="0">
                  <a:pos x="T2" y="T3"/>
                </a:cxn>
                <a:cxn ang="0">
                  <a:pos x="T4" y="T5"/>
                </a:cxn>
                <a:cxn ang="0">
                  <a:pos x="T6" y="T7"/>
                </a:cxn>
                <a:cxn ang="0">
                  <a:pos x="T8" y="T9"/>
                </a:cxn>
              </a:cxnLst>
              <a:rect l="0" t="0" r="r" b="b"/>
              <a:pathLst>
                <a:path w="48" h="31">
                  <a:moveTo>
                    <a:pt x="48" y="31"/>
                  </a:moveTo>
                  <a:lnTo>
                    <a:pt x="0" y="1"/>
                  </a:lnTo>
                  <a:lnTo>
                    <a:pt x="0" y="0"/>
                  </a:lnTo>
                  <a:lnTo>
                    <a:pt x="48" y="31"/>
                  </a:lnTo>
                  <a:lnTo>
                    <a:pt x="48" y="31"/>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7" name="Freeform 890">
              <a:extLst>
                <a:ext uri="{FF2B5EF4-FFF2-40B4-BE49-F238E27FC236}">
                  <a16:creationId xmlns:a16="http://schemas.microsoft.com/office/drawing/2014/main" id="{F3FCAB3B-8A80-42EE-90CF-507C3DA778CB}"/>
                </a:ext>
              </a:extLst>
            </p:cNvPr>
            <p:cNvSpPr/>
            <p:nvPr/>
          </p:nvSpPr>
          <p:spPr bwMode="auto">
            <a:xfrm>
              <a:off x="2138363" y="2439988"/>
              <a:ext cx="76200" cy="49213"/>
            </a:xfrm>
            <a:custGeom>
              <a:avLst/>
              <a:gdLst>
                <a:gd name="T0" fmla="*/ 48 w 48"/>
                <a:gd name="T1" fmla="*/ 31 h 31"/>
                <a:gd name="T2" fmla="*/ 0 w 48"/>
                <a:gd name="T3" fmla="*/ 1 h 31"/>
                <a:gd name="T4" fmla="*/ 0 w 48"/>
                <a:gd name="T5" fmla="*/ 0 h 31"/>
                <a:gd name="T6" fmla="*/ 48 w 48"/>
                <a:gd name="T7" fmla="*/ 31 h 31"/>
                <a:gd name="T8" fmla="*/ 48 w 48"/>
                <a:gd name="T9" fmla="*/ 31 h 31"/>
              </a:gdLst>
              <a:ahLst/>
              <a:cxnLst>
                <a:cxn ang="0">
                  <a:pos x="T0" y="T1"/>
                </a:cxn>
                <a:cxn ang="0">
                  <a:pos x="T2" y="T3"/>
                </a:cxn>
                <a:cxn ang="0">
                  <a:pos x="T4" y="T5"/>
                </a:cxn>
                <a:cxn ang="0">
                  <a:pos x="T6" y="T7"/>
                </a:cxn>
                <a:cxn ang="0">
                  <a:pos x="T8" y="T9"/>
                </a:cxn>
              </a:cxnLst>
              <a:rect l="0" t="0" r="r" b="b"/>
              <a:pathLst>
                <a:path w="48" h="31">
                  <a:moveTo>
                    <a:pt x="48" y="31"/>
                  </a:moveTo>
                  <a:lnTo>
                    <a:pt x="0" y="1"/>
                  </a:lnTo>
                  <a:lnTo>
                    <a:pt x="0" y="0"/>
                  </a:lnTo>
                  <a:lnTo>
                    <a:pt x="48" y="31"/>
                  </a:lnTo>
                  <a:lnTo>
                    <a:pt x="48" y="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8" name="Freeform 891">
              <a:extLst>
                <a:ext uri="{FF2B5EF4-FFF2-40B4-BE49-F238E27FC236}">
                  <a16:creationId xmlns:a16="http://schemas.microsoft.com/office/drawing/2014/main" id="{65A15C28-286F-4201-9B61-43BC5519FAE4}"/>
                </a:ext>
              </a:extLst>
            </p:cNvPr>
            <p:cNvSpPr/>
            <p:nvPr/>
          </p:nvSpPr>
          <p:spPr bwMode="auto">
            <a:xfrm>
              <a:off x="2138363" y="2449513"/>
              <a:ext cx="6350" cy="6350"/>
            </a:xfrm>
            <a:custGeom>
              <a:avLst/>
              <a:gdLst>
                <a:gd name="T0" fmla="*/ 19 w 19"/>
                <a:gd name="T1" fmla="*/ 0 h 18"/>
                <a:gd name="T2" fmla="*/ 19 w 19"/>
                <a:gd name="T3" fmla="*/ 1 h 18"/>
                <a:gd name="T4" fmla="*/ 19 w 19"/>
                <a:gd name="T5" fmla="*/ 2 h 18"/>
                <a:gd name="T6" fmla="*/ 18 w 19"/>
                <a:gd name="T7" fmla="*/ 3 h 18"/>
                <a:gd name="T8" fmla="*/ 10 w 19"/>
                <a:gd name="T9" fmla="*/ 7 h 18"/>
                <a:gd name="T10" fmla="*/ 5 w 19"/>
                <a:gd name="T11" fmla="*/ 12 h 18"/>
                <a:gd name="T12" fmla="*/ 3 w 19"/>
                <a:gd name="T13" fmla="*/ 16 h 18"/>
                <a:gd name="T14" fmla="*/ 3 w 19"/>
                <a:gd name="T15" fmla="*/ 17 h 18"/>
                <a:gd name="T16" fmla="*/ 1 w 19"/>
                <a:gd name="T17" fmla="*/ 17 h 18"/>
                <a:gd name="T18" fmla="*/ 0 w 19"/>
                <a:gd name="T19" fmla="*/ 15 h 18"/>
                <a:gd name="T20" fmla="*/ 3 w 19"/>
                <a:gd name="T21" fmla="*/ 9 h 18"/>
                <a:gd name="T22" fmla="*/ 14 w 19"/>
                <a:gd name="T23" fmla="*/ 1 h 18"/>
                <a:gd name="T24" fmla="*/ 17 w 19"/>
                <a:gd name="T25" fmla="*/ 0 h 18"/>
                <a:gd name="T26" fmla="*/ 19 w 19"/>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19" y="0"/>
                  </a:moveTo>
                  <a:cubicBezTo>
                    <a:pt x="19" y="0"/>
                    <a:pt x="19" y="1"/>
                    <a:pt x="19" y="1"/>
                  </a:cubicBezTo>
                  <a:cubicBezTo>
                    <a:pt x="19" y="2"/>
                    <a:pt x="19" y="2"/>
                    <a:pt x="19" y="2"/>
                  </a:cubicBezTo>
                  <a:cubicBezTo>
                    <a:pt x="19" y="2"/>
                    <a:pt x="19" y="3"/>
                    <a:pt x="18" y="3"/>
                  </a:cubicBezTo>
                  <a:cubicBezTo>
                    <a:pt x="15" y="4"/>
                    <a:pt x="12" y="5"/>
                    <a:pt x="10" y="7"/>
                  </a:cubicBezTo>
                  <a:cubicBezTo>
                    <a:pt x="8" y="8"/>
                    <a:pt x="7" y="10"/>
                    <a:pt x="5" y="12"/>
                  </a:cubicBezTo>
                  <a:cubicBezTo>
                    <a:pt x="5" y="13"/>
                    <a:pt x="4" y="14"/>
                    <a:pt x="3" y="16"/>
                  </a:cubicBezTo>
                  <a:cubicBezTo>
                    <a:pt x="3" y="17"/>
                    <a:pt x="3" y="17"/>
                    <a:pt x="3" y="17"/>
                  </a:cubicBezTo>
                  <a:cubicBezTo>
                    <a:pt x="2" y="17"/>
                    <a:pt x="2" y="18"/>
                    <a:pt x="1" y="17"/>
                  </a:cubicBezTo>
                  <a:cubicBezTo>
                    <a:pt x="0" y="17"/>
                    <a:pt x="0" y="16"/>
                    <a:pt x="0" y="15"/>
                  </a:cubicBezTo>
                  <a:cubicBezTo>
                    <a:pt x="1" y="14"/>
                    <a:pt x="2" y="12"/>
                    <a:pt x="3" y="9"/>
                  </a:cubicBezTo>
                  <a:cubicBezTo>
                    <a:pt x="6" y="5"/>
                    <a:pt x="9" y="3"/>
                    <a:pt x="14" y="1"/>
                  </a:cubicBezTo>
                  <a:cubicBezTo>
                    <a:pt x="15" y="0"/>
                    <a:pt x="16" y="0"/>
                    <a:pt x="17" y="0"/>
                  </a:cubicBezTo>
                  <a:cubicBezTo>
                    <a:pt x="18" y="0"/>
                    <a:pt x="18" y="0"/>
                    <a:pt x="19"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9" name="Freeform 892">
              <a:extLst>
                <a:ext uri="{FF2B5EF4-FFF2-40B4-BE49-F238E27FC236}">
                  <a16:creationId xmlns:a16="http://schemas.microsoft.com/office/drawing/2014/main" id="{16F94BA3-E48F-4F29-B4E7-0FC5C98711A4}"/>
                </a:ext>
              </a:extLst>
            </p:cNvPr>
            <p:cNvSpPr/>
            <p:nvPr/>
          </p:nvSpPr>
          <p:spPr bwMode="auto">
            <a:xfrm>
              <a:off x="2141538" y="2452688"/>
              <a:ext cx="6350" cy="4763"/>
            </a:xfrm>
            <a:custGeom>
              <a:avLst/>
              <a:gdLst>
                <a:gd name="T0" fmla="*/ 11 w 15"/>
                <a:gd name="T1" fmla="*/ 3 h 13"/>
                <a:gd name="T2" fmla="*/ 10 w 15"/>
                <a:gd name="T3" fmla="*/ 3 h 13"/>
                <a:gd name="T4" fmla="*/ 9 w 15"/>
                <a:gd name="T5" fmla="*/ 1 h 13"/>
                <a:gd name="T6" fmla="*/ 10 w 15"/>
                <a:gd name="T7" fmla="*/ 0 h 13"/>
                <a:gd name="T8" fmla="*/ 12 w 15"/>
                <a:gd name="T9" fmla="*/ 1 h 13"/>
                <a:gd name="T10" fmla="*/ 14 w 15"/>
                <a:gd name="T11" fmla="*/ 2 h 13"/>
                <a:gd name="T12" fmla="*/ 15 w 15"/>
                <a:gd name="T13" fmla="*/ 4 h 13"/>
                <a:gd name="T14" fmla="*/ 14 w 15"/>
                <a:gd name="T15" fmla="*/ 5 h 13"/>
                <a:gd name="T16" fmla="*/ 3 w 15"/>
                <a:gd name="T17" fmla="*/ 13 h 13"/>
                <a:gd name="T18" fmla="*/ 1 w 15"/>
                <a:gd name="T19" fmla="*/ 13 h 13"/>
                <a:gd name="T20" fmla="*/ 0 w 15"/>
                <a:gd name="T21" fmla="*/ 12 h 13"/>
                <a:gd name="T22" fmla="*/ 0 w 15"/>
                <a:gd name="T23" fmla="*/ 11 h 13"/>
                <a:gd name="T24" fmla="*/ 1 w 15"/>
                <a:gd name="T25" fmla="*/ 11 h 13"/>
                <a:gd name="T26" fmla="*/ 1 w 15"/>
                <a:gd name="T27" fmla="*/ 10 h 13"/>
                <a:gd name="T28" fmla="*/ 11 w 15"/>
                <a:gd name="T2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3">
                  <a:moveTo>
                    <a:pt x="11" y="3"/>
                  </a:moveTo>
                  <a:cubicBezTo>
                    <a:pt x="10" y="3"/>
                    <a:pt x="10" y="3"/>
                    <a:pt x="10" y="3"/>
                  </a:cubicBezTo>
                  <a:cubicBezTo>
                    <a:pt x="9" y="2"/>
                    <a:pt x="9" y="2"/>
                    <a:pt x="9" y="1"/>
                  </a:cubicBezTo>
                  <a:cubicBezTo>
                    <a:pt x="9" y="0"/>
                    <a:pt x="10" y="0"/>
                    <a:pt x="10" y="0"/>
                  </a:cubicBezTo>
                  <a:cubicBezTo>
                    <a:pt x="11" y="0"/>
                    <a:pt x="11" y="0"/>
                    <a:pt x="12" y="1"/>
                  </a:cubicBezTo>
                  <a:cubicBezTo>
                    <a:pt x="14" y="2"/>
                    <a:pt x="14" y="2"/>
                    <a:pt x="14" y="2"/>
                  </a:cubicBezTo>
                  <a:cubicBezTo>
                    <a:pt x="15" y="3"/>
                    <a:pt x="15" y="3"/>
                    <a:pt x="15" y="4"/>
                  </a:cubicBezTo>
                  <a:cubicBezTo>
                    <a:pt x="14" y="5"/>
                    <a:pt x="14" y="5"/>
                    <a:pt x="14" y="5"/>
                  </a:cubicBezTo>
                  <a:cubicBezTo>
                    <a:pt x="3" y="13"/>
                    <a:pt x="3" y="13"/>
                    <a:pt x="3" y="13"/>
                  </a:cubicBezTo>
                  <a:cubicBezTo>
                    <a:pt x="2" y="13"/>
                    <a:pt x="1" y="13"/>
                    <a:pt x="1" y="13"/>
                  </a:cubicBezTo>
                  <a:cubicBezTo>
                    <a:pt x="0" y="12"/>
                    <a:pt x="0" y="12"/>
                    <a:pt x="0" y="12"/>
                  </a:cubicBezTo>
                  <a:cubicBezTo>
                    <a:pt x="0" y="11"/>
                    <a:pt x="0" y="11"/>
                    <a:pt x="0" y="11"/>
                  </a:cubicBezTo>
                  <a:cubicBezTo>
                    <a:pt x="1" y="11"/>
                    <a:pt x="1" y="11"/>
                    <a:pt x="1" y="11"/>
                  </a:cubicBezTo>
                  <a:cubicBezTo>
                    <a:pt x="1" y="10"/>
                    <a:pt x="1" y="10"/>
                    <a:pt x="1" y="10"/>
                  </a:cubicBezTo>
                  <a:cubicBezTo>
                    <a:pt x="11" y="3"/>
                    <a:pt x="11" y="3"/>
                    <a:pt x="11" y="3"/>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0" name="Freeform 893">
              <a:extLst>
                <a:ext uri="{FF2B5EF4-FFF2-40B4-BE49-F238E27FC236}">
                  <a16:creationId xmlns:a16="http://schemas.microsoft.com/office/drawing/2014/main" id="{DC9F6B7C-1A6D-4CA7-A3CA-89593A065944}"/>
                </a:ext>
              </a:extLst>
            </p:cNvPr>
            <p:cNvSpPr/>
            <p:nvPr/>
          </p:nvSpPr>
          <p:spPr bwMode="auto">
            <a:xfrm>
              <a:off x="2144713" y="2454275"/>
              <a:ext cx="6350" cy="6350"/>
            </a:xfrm>
            <a:custGeom>
              <a:avLst/>
              <a:gdLst>
                <a:gd name="T0" fmla="*/ 6 w 17"/>
                <a:gd name="T1" fmla="*/ 12 h 16"/>
                <a:gd name="T2" fmla="*/ 9 w 17"/>
                <a:gd name="T3" fmla="*/ 14 h 16"/>
                <a:gd name="T4" fmla="*/ 10 w 17"/>
                <a:gd name="T5" fmla="*/ 16 h 16"/>
                <a:gd name="T6" fmla="*/ 9 w 17"/>
                <a:gd name="T7" fmla="*/ 16 h 16"/>
                <a:gd name="T8" fmla="*/ 7 w 17"/>
                <a:gd name="T9" fmla="*/ 16 h 16"/>
                <a:gd name="T10" fmla="*/ 1 w 17"/>
                <a:gd name="T11" fmla="*/ 12 h 16"/>
                <a:gd name="T12" fmla="*/ 1 w 17"/>
                <a:gd name="T13" fmla="*/ 11 h 16"/>
                <a:gd name="T14" fmla="*/ 1 w 17"/>
                <a:gd name="T15" fmla="*/ 10 h 16"/>
                <a:gd name="T16" fmla="*/ 2 w 17"/>
                <a:gd name="T17" fmla="*/ 9 h 16"/>
                <a:gd name="T18" fmla="*/ 12 w 17"/>
                <a:gd name="T19" fmla="*/ 7 h 16"/>
                <a:gd name="T20" fmla="*/ 14 w 17"/>
                <a:gd name="T21" fmla="*/ 6 h 16"/>
                <a:gd name="T22" fmla="*/ 14 w 17"/>
                <a:gd name="T23" fmla="*/ 5 h 16"/>
                <a:gd name="T24" fmla="*/ 13 w 17"/>
                <a:gd name="T25" fmla="*/ 4 h 16"/>
                <a:gd name="T26" fmla="*/ 12 w 17"/>
                <a:gd name="T27" fmla="*/ 3 h 16"/>
                <a:gd name="T28" fmla="*/ 11 w 17"/>
                <a:gd name="T29" fmla="*/ 4 h 16"/>
                <a:gd name="T30" fmla="*/ 10 w 17"/>
                <a:gd name="T31" fmla="*/ 5 h 16"/>
                <a:gd name="T32" fmla="*/ 10 w 17"/>
                <a:gd name="T33" fmla="*/ 6 h 16"/>
                <a:gd name="T34" fmla="*/ 9 w 17"/>
                <a:gd name="T35" fmla="*/ 7 h 16"/>
                <a:gd name="T36" fmla="*/ 8 w 17"/>
                <a:gd name="T37" fmla="*/ 7 h 16"/>
                <a:gd name="T38" fmla="*/ 7 w 17"/>
                <a:gd name="T39" fmla="*/ 5 h 16"/>
                <a:gd name="T40" fmla="*/ 8 w 17"/>
                <a:gd name="T41" fmla="*/ 3 h 16"/>
                <a:gd name="T42" fmla="*/ 11 w 17"/>
                <a:gd name="T43" fmla="*/ 1 h 16"/>
                <a:gd name="T44" fmla="*/ 15 w 17"/>
                <a:gd name="T45" fmla="*/ 1 h 16"/>
                <a:gd name="T46" fmla="*/ 17 w 17"/>
                <a:gd name="T47" fmla="*/ 4 h 16"/>
                <a:gd name="T48" fmla="*/ 17 w 17"/>
                <a:gd name="T49" fmla="*/ 8 h 16"/>
                <a:gd name="T50" fmla="*/ 14 w 17"/>
                <a:gd name="T51" fmla="*/ 10 h 16"/>
                <a:gd name="T52" fmla="*/ 6 w 17"/>
                <a:gd name="T53"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 h="16">
                  <a:moveTo>
                    <a:pt x="6" y="12"/>
                  </a:moveTo>
                  <a:cubicBezTo>
                    <a:pt x="9" y="14"/>
                    <a:pt x="9" y="14"/>
                    <a:pt x="9" y="14"/>
                  </a:cubicBezTo>
                  <a:cubicBezTo>
                    <a:pt x="10" y="14"/>
                    <a:pt x="10" y="15"/>
                    <a:pt x="10" y="16"/>
                  </a:cubicBezTo>
                  <a:cubicBezTo>
                    <a:pt x="10" y="16"/>
                    <a:pt x="9" y="16"/>
                    <a:pt x="9" y="16"/>
                  </a:cubicBezTo>
                  <a:cubicBezTo>
                    <a:pt x="8" y="16"/>
                    <a:pt x="8" y="16"/>
                    <a:pt x="7" y="16"/>
                  </a:cubicBezTo>
                  <a:cubicBezTo>
                    <a:pt x="1" y="12"/>
                    <a:pt x="1" y="12"/>
                    <a:pt x="1" y="12"/>
                  </a:cubicBezTo>
                  <a:cubicBezTo>
                    <a:pt x="1" y="12"/>
                    <a:pt x="1" y="12"/>
                    <a:pt x="1" y="11"/>
                  </a:cubicBezTo>
                  <a:cubicBezTo>
                    <a:pt x="0" y="11"/>
                    <a:pt x="0" y="11"/>
                    <a:pt x="1" y="10"/>
                  </a:cubicBezTo>
                  <a:cubicBezTo>
                    <a:pt x="1" y="10"/>
                    <a:pt x="1" y="9"/>
                    <a:pt x="2" y="9"/>
                  </a:cubicBezTo>
                  <a:cubicBezTo>
                    <a:pt x="12" y="7"/>
                    <a:pt x="12" y="7"/>
                    <a:pt x="12" y="7"/>
                  </a:cubicBezTo>
                  <a:cubicBezTo>
                    <a:pt x="13" y="7"/>
                    <a:pt x="13" y="6"/>
                    <a:pt x="14" y="6"/>
                  </a:cubicBezTo>
                  <a:cubicBezTo>
                    <a:pt x="14" y="6"/>
                    <a:pt x="14" y="5"/>
                    <a:pt x="14" y="5"/>
                  </a:cubicBezTo>
                  <a:cubicBezTo>
                    <a:pt x="14" y="4"/>
                    <a:pt x="14" y="4"/>
                    <a:pt x="13" y="4"/>
                  </a:cubicBezTo>
                  <a:cubicBezTo>
                    <a:pt x="13" y="3"/>
                    <a:pt x="12" y="3"/>
                    <a:pt x="12" y="3"/>
                  </a:cubicBezTo>
                  <a:cubicBezTo>
                    <a:pt x="11" y="4"/>
                    <a:pt x="11" y="4"/>
                    <a:pt x="11" y="4"/>
                  </a:cubicBezTo>
                  <a:cubicBezTo>
                    <a:pt x="11" y="4"/>
                    <a:pt x="10" y="5"/>
                    <a:pt x="10" y="5"/>
                  </a:cubicBezTo>
                  <a:cubicBezTo>
                    <a:pt x="10" y="6"/>
                    <a:pt x="10" y="6"/>
                    <a:pt x="10" y="6"/>
                  </a:cubicBezTo>
                  <a:cubicBezTo>
                    <a:pt x="10" y="7"/>
                    <a:pt x="10" y="7"/>
                    <a:pt x="9" y="7"/>
                  </a:cubicBezTo>
                  <a:cubicBezTo>
                    <a:pt x="9" y="7"/>
                    <a:pt x="8" y="7"/>
                    <a:pt x="8" y="7"/>
                  </a:cubicBezTo>
                  <a:cubicBezTo>
                    <a:pt x="8" y="6"/>
                    <a:pt x="7" y="6"/>
                    <a:pt x="7" y="5"/>
                  </a:cubicBezTo>
                  <a:cubicBezTo>
                    <a:pt x="7" y="4"/>
                    <a:pt x="7" y="3"/>
                    <a:pt x="8" y="3"/>
                  </a:cubicBezTo>
                  <a:cubicBezTo>
                    <a:pt x="9" y="2"/>
                    <a:pt x="10" y="1"/>
                    <a:pt x="11" y="1"/>
                  </a:cubicBezTo>
                  <a:cubicBezTo>
                    <a:pt x="12" y="0"/>
                    <a:pt x="14" y="1"/>
                    <a:pt x="15" y="1"/>
                  </a:cubicBezTo>
                  <a:cubicBezTo>
                    <a:pt x="16" y="2"/>
                    <a:pt x="17" y="3"/>
                    <a:pt x="17" y="4"/>
                  </a:cubicBezTo>
                  <a:cubicBezTo>
                    <a:pt x="17" y="5"/>
                    <a:pt x="17" y="7"/>
                    <a:pt x="17" y="8"/>
                  </a:cubicBezTo>
                  <a:cubicBezTo>
                    <a:pt x="16" y="9"/>
                    <a:pt x="15" y="9"/>
                    <a:pt x="14" y="10"/>
                  </a:cubicBezTo>
                  <a:cubicBezTo>
                    <a:pt x="6" y="12"/>
                    <a:pt x="6" y="12"/>
                    <a:pt x="6" y="12"/>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1" name="Freeform 894">
              <a:extLst>
                <a:ext uri="{FF2B5EF4-FFF2-40B4-BE49-F238E27FC236}">
                  <a16:creationId xmlns:a16="http://schemas.microsoft.com/office/drawing/2014/main" id="{003280EA-3E40-4088-9160-6E8AA5D0C48D}"/>
                </a:ext>
              </a:extLst>
            </p:cNvPr>
            <p:cNvSpPr/>
            <p:nvPr/>
          </p:nvSpPr>
          <p:spPr bwMode="auto">
            <a:xfrm>
              <a:off x="2149475" y="2457450"/>
              <a:ext cx="6350" cy="4763"/>
            </a:xfrm>
            <a:custGeom>
              <a:avLst/>
              <a:gdLst>
                <a:gd name="T0" fmla="*/ 12 w 18"/>
                <a:gd name="T1" fmla="*/ 8 h 16"/>
                <a:gd name="T2" fmla="*/ 12 w 18"/>
                <a:gd name="T3" fmla="*/ 12 h 16"/>
                <a:gd name="T4" fmla="*/ 9 w 18"/>
                <a:gd name="T5" fmla="*/ 15 h 16"/>
                <a:gd name="T6" fmla="*/ 3 w 18"/>
                <a:gd name="T7" fmla="*/ 14 h 16"/>
                <a:gd name="T8" fmla="*/ 1 w 18"/>
                <a:gd name="T9" fmla="*/ 11 h 16"/>
                <a:gd name="T10" fmla="*/ 1 w 18"/>
                <a:gd name="T11" fmla="*/ 8 h 16"/>
                <a:gd name="T12" fmla="*/ 3 w 18"/>
                <a:gd name="T13" fmla="*/ 6 h 16"/>
                <a:gd name="T14" fmla="*/ 5 w 18"/>
                <a:gd name="T15" fmla="*/ 6 h 16"/>
                <a:gd name="T16" fmla="*/ 5 w 18"/>
                <a:gd name="T17" fmla="*/ 7 h 16"/>
                <a:gd name="T18" fmla="*/ 5 w 18"/>
                <a:gd name="T19" fmla="*/ 8 h 16"/>
                <a:gd name="T20" fmla="*/ 5 w 18"/>
                <a:gd name="T21" fmla="*/ 9 h 16"/>
                <a:gd name="T22" fmla="*/ 4 w 18"/>
                <a:gd name="T23" fmla="*/ 10 h 16"/>
                <a:gd name="T24" fmla="*/ 4 w 18"/>
                <a:gd name="T25" fmla="*/ 11 h 16"/>
                <a:gd name="T26" fmla="*/ 5 w 18"/>
                <a:gd name="T27" fmla="*/ 12 h 16"/>
                <a:gd name="T28" fmla="*/ 7 w 18"/>
                <a:gd name="T29" fmla="*/ 12 h 16"/>
                <a:gd name="T30" fmla="*/ 9 w 18"/>
                <a:gd name="T31" fmla="*/ 10 h 16"/>
                <a:gd name="T32" fmla="*/ 9 w 18"/>
                <a:gd name="T33" fmla="*/ 8 h 16"/>
                <a:gd name="T34" fmla="*/ 8 w 18"/>
                <a:gd name="T35" fmla="*/ 6 h 16"/>
                <a:gd name="T36" fmla="*/ 9 w 18"/>
                <a:gd name="T37" fmla="*/ 5 h 16"/>
                <a:gd name="T38" fmla="*/ 10 w 18"/>
                <a:gd name="T39" fmla="*/ 5 h 16"/>
                <a:gd name="T40" fmla="*/ 13 w 18"/>
                <a:gd name="T41" fmla="*/ 4 h 16"/>
                <a:gd name="T42" fmla="*/ 10 w 18"/>
                <a:gd name="T43" fmla="*/ 3 h 16"/>
                <a:gd name="T44" fmla="*/ 10 w 18"/>
                <a:gd name="T45" fmla="*/ 1 h 16"/>
                <a:gd name="T46" fmla="*/ 11 w 18"/>
                <a:gd name="T47" fmla="*/ 0 h 16"/>
                <a:gd name="T48" fmla="*/ 12 w 18"/>
                <a:gd name="T49" fmla="*/ 0 h 16"/>
                <a:gd name="T50" fmla="*/ 12 w 18"/>
                <a:gd name="T51" fmla="*/ 0 h 16"/>
                <a:gd name="T52" fmla="*/ 17 w 18"/>
                <a:gd name="T53" fmla="*/ 3 h 16"/>
                <a:gd name="T54" fmla="*/ 18 w 18"/>
                <a:gd name="T55" fmla="*/ 6 h 16"/>
                <a:gd name="T56" fmla="*/ 16 w 18"/>
                <a:gd name="T57" fmla="*/ 7 h 16"/>
                <a:gd name="T58" fmla="*/ 12 w 18"/>
                <a:gd name="T59"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 h="16">
                  <a:moveTo>
                    <a:pt x="12" y="8"/>
                  </a:moveTo>
                  <a:cubicBezTo>
                    <a:pt x="13" y="9"/>
                    <a:pt x="13" y="11"/>
                    <a:pt x="12" y="12"/>
                  </a:cubicBezTo>
                  <a:cubicBezTo>
                    <a:pt x="11" y="13"/>
                    <a:pt x="10" y="14"/>
                    <a:pt x="9" y="15"/>
                  </a:cubicBezTo>
                  <a:cubicBezTo>
                    <a:pt x="7" y="16"/>
                    <a:pt x="5" y="15"/>
                    <a:pt x="3" y="14"/>
                  </a:cubicBezTo>
                  <a:cubicBezTo>
                    <a:pt x="2" y="13"/>
                    <a:pt x="1" y="12"/>
                    <a:pt x="1" y="11"/>
                  </a:cubicBezTo>
                  <a:cubicBezTo>
                    <a:pt x="0" y="10"/>
                    <a:pt x="0" y="9"/>
                    <a:pt x="1" y="8"/>
                  </a:cubicBezTo>
                  <a:cubicBezTo>
                    <a:pt x="2" y="7"/>
                    <a:pt x="2" y="7"/>
                    <a:pt x="3" y="6"/>
                  </a:cubicBezTo>
                  <a:cubicBezTo>
                    <a:pt x="4" y="6"/>
                    <a:pt x="4" y="6"/>
                    <a:pt x="5" y="6"/>
                  </a:cubicBezTo>
                  <a:cubicBezTo>
                    <a:pt x="5" y="7"/>
                    <a:pt x="5" y="7"/>
                    <a:pt x="5" y="7"/>
                  </a:cubicBezTo>
                  <a:cubicBezTo>
                    <a:pt x="6" y="8"/>
                    <a:pt x="5" y="8"/>
                    <a:pt x="5" y="8"/>
                  </a:cubicBezTo>
                  <a:cubicBezTo>
                    <a:pt x="5" y="8"/>
                    <a:pt x="5" y="9"/>
                    <a:pt x="5" y="9"/>
                  </a:cubicBezTo>
                  <a:cubicBezTo>
                    <a:pt x="4" y="10"/>
                    <a:pt x="4" y="10"/>
                    <a:pt x="4" y="10"/>
                  </a:cubicBezTo>
                  <a:cubicBezTo>
                    <a:pt x="4" y="10"/>
                    <a:pt x="4" y="10"/>
                    <a:pt x="4" y="11"/>
                  </a:cubicBezTo>
                  <a:cubicBezTo>
                    <a:pt x="4" y="11"/>
                    <a:pt x="4" y="11"/>
                    <a:pt x="5" y="12"/>
                  </a:cubicBezTo>
                  <a:cubicBezTo>
                    <a:pt x="5" y="12"/>
                    <a:pt x="6" y="12"/>
                    <a:pt x="7" y="12"/>
                  </a:cubicBezTo>
                  <a:cubicBezTo>
                    <a:pt x="8" y="12"/>
                    <a:pt x="8" y="11"/>
                    <a:pt x="9" y="10"/>
                  </a:cubicBezTo>
                  <a:cubicBezTo>
                    <a:pt x="9" y="9"/>
                    <a:pt x="9" y="8"/>
                    <a:pt x="9" y="8"/>
                  </a:cubicBezTo>
                  <a:cubicBezTo>
                    <a:pt x="8" y="7"/>
                    <a:pt x="8" y="6"/>
                    <a:pt x="8" y="6"/>
                  </a:cubicBezTo>
                  <a:cubicBezTo>
                    <a:pt x="9" y="6"/>
                    <a:pt x="9" y="5"/>
                    <a:pt x="9" y="5"/>
                  </a:cubicBezTo>
                  <a:cubicBezTo>
                    <a:pt x="10" y="5"/>
                    <a:pt x="10" y="5"/>
                    <a:pt x="10" y="5"/>
                  </a:cubicBezTo>
                  <a:cubicBezTo>
                    <a:pt x="13" y="4"/>
                    <a:pt x="13" y="4"/>
                    <a:pt x="13" y="4"/>
                  </a:cubicBezTo>
                  <a:cubicBezTo>
                    <a:pt x="10" y="3"/>
                    <a:pt x="10" y="3"/>
                    <a:pt x="10" y="3"/>
                  </a:cubicBezTo>
                  <a:cubicBezTo>
                    <a:pt x="9" y="2"/>
                    <a:pt x="9" y="1"/>
                    <a:pt x="10" y="1"/>
                  </a:cubicBezTo>
                  <a:cubicBezTo>
                    <a:pt x="10" y="0"/>
                    <a:pt x="10" y="0"/>
                    <a:pt x="11" y="0"/>
                  </a:cubicBezTo>
                  <a:cubicBezTo>
                    <a:pt x="11" y="0"/>
                    <a:pt x="12" y="0"/>
                    <a:pt x="12" y="0"/>
                  </a:cubicBezTo>
                  <a:cubicBezTo>
                    <a:pt x="12" y="0"/>
                    <a:pt x="12" y="0"/>
                    <a:pt x="12" y="0"/>
                  </a:cubicBezTo>
                  <a:cubicBezTo>
                    <a:pt x="17" y="3"/>
                    <a:pt x="17" y="3"/>
                    <a:pt x="17" y="3"/>
                  </a:cubicBezTo>
                  <a:cubicBezTo>
                    <a:pt x="18" y="4"/>
                    <a:pt x="18" y="5"/>
                    <a:pt x="18" y="6"/>
                  </a:cubicBezTo>
                  <a:cubicBezTo>
                    <a:pt x="17" y="6"/>
                    <a:pt x="17" y="6"/>
                    <a:pt x="16" y="7"/>
                  </a:cubicBezTo>
                  <a:cubicBezTo>
                    <a:pt x="12" y="8"/>
                    <a:pt x="12" y="8"/>
                    <a:pt x="12" y="8"/>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2" name="Freeform 895">
              <a:extLst>
                <a:ext uri="{FF2B5EF4-FFF2-40B4-BE49-F238E27FC236}">
                  <a16:creationId xmlns:a16="http://schemas.microsoft.com/office/drawing/2014/main" id="{C3138E6E-6C65-4AAE-ABB1-11FA973B48DF}"/>
                </a:ext>
              </a:extLst>
            </p:cNvPr>
            <p:cNvSpPr/>
            <p:nvPr/>
          </p:nvSpPr>
          <p:spPr bwMode="auto">
            <a:xfrm>
              <a:off x="2152650" y="2459038"/>
              <a:ext cx="6350" cy="6350"/>
            </a:xfrm>
            <a:custGeom>
              <a:avLst/>
              <a:gdLst>
                <a:gd name="T0" fmla="*/ 18 w 19"/>
                <a:gd name="T1" fmla="*/ 0 h 18"/>
                <a:gd name="T2" fmla="*/ 19 w 19"/>
                <a:gd name="T3" fmla="*/ 3 h 18"/>
                <a:gd name="T4" fmla="*/ 16 w 19"/>
                <a:gd name="T5" fmla="*/ 8 h 18"/>
                <a:gd name="T6" fmla="*/ 6 w 19"/>
                <a:gd name="T7" fmla="*/ 17 h 18"/>
                <a:gd name="T8" fmla="*/ 2 w 19"/>
                <a:gd name="T9" fmla="*/ 18 h 18"/>
                <a:gd name="T10" fmla="*/ 1 w 19"/>
                <a:gd name="T11" fmla="*/ 17 h 18"/>
                <a:gd name="T12" fmla="*/ 0 w 19"/>
                <a:gd name="T13" fmla="*/ 17 h 18"/>
                <a:gd name="T14" fmla="*/ 0 w 19"/>
                <a:gd name="T15" fmla="*/ 16 h 18"/>
                <a:gd name="T16" fmla="*/ 2 w 19"/>
                <a:gd name="T17" fmla="*/ 15 h 18"/>
                <a:gd name="T18" fmla="*/ 9 w 19"/>
                <a:gd name="T19" fmla="*/ 11 h 18"/>
                <a:gd name="T20" fmla="*/ 14 w 19"/>
                <a:gd name="T21" fmla="*/ 5 h 18"/>
                <a:gd name="T22" fmla="*/ 16 w 19"/>
                <a:gd name="T23" fmla="*/ 1 h 18"/>
                <a:gd name="T24" fmla="*/ 16 w 19"/>
                <a:gd name="T25" fmla="*/ 1 h 18"/>
                <a:gd name="T26" fmla="*/ 18 w 19"/>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18" y="0"/>
                  </a:moveTo>
                  <a:cubicBezTo>
                    <a:pt x="19" y="1"/>
                    <a:pt x="19" y="2"/>
                    <a:pt x="19" y="3"/>
                  </a:cubicBezTo>
                  <a:cubicBezTo>
                    <a:pt x="19" y="4"/>
                    <a:pt x="18" y="6"/>
                    <a:pt x="16" y="8"/>
                  </a:cubicBezTo>
                  <a:cubicBezTo>
                    <a:pt x="14" y="12"/>
                    <a:pt x="10" y="15"/>
                    <a:pt x="6" y="17"/>
                  </a:cubicBezTo>
                  <a:cubicBezTo>
                    <a:pt x="4" y="17"/>
                    <a:pt x="3" y="18"/>
                    <a:pt x="2" y="18"/>
                  </a:cubicBezTo>
                  <a:cubicBezTo>
                    <a:pt x="2" y="18"/>
                    <a:pt x="1" y="18"/>
                    <a:pt x="1" y="17"/>
                  </a:cubicBezTo>
                  <a:cubicBezTo>
                    <a:pt x="0" y="17"/>
                    <a:pt x="0" y="17"/>
                    <a:pt x="0" y="17"/>
                  </a:cubicBezTo>
                  <a:cubicBezTo>
                    <a:pt x="0" y="16"/>
                    <a:pt x="0" y="16"/>
                    <a:pt x="0" y="16"/>
                  </a:cubicBezTo>
                  <a:cubicBezTo>
                    <a:pt x="0" y="15"/>
                    <a:pt x="1" y="15"/>
                    <a:pt x="2" y="15"/>
                  </a:cubicBezTo>
                  <a:cubicBezTo>
                    <a:pt x="5" y="14"/>
                    <a:pt x="7" y="12"/>
                    <a:pt x="9" y="11"/>
                  </a:cubicBezTo>
                  <a:cubicBezTo>
                    <a:pt x="11" y="9"/>
                    <a:pt x="13" y="8"/>
                    <a:pt x="14" y="5"/>
                  </a:cubicBezTo>
                  <a:cubicBezTo>
                    <a:pt x="15" y="4"/>
                    <a:pt x="15" y="3"/>
                    <a:pt x="16" y="1"/>
                  </a:cubicBezTo>
                  <a:cubicBezTo>
                    <a:pt x="16" y="1"/>
                    <a:pt x="16" y="1"/>
                    <a:pt x="16" y="1"/>
                  </a:cubicBezTo>
                  <a:cubicBezTo>
                    <a:pt x="17" y="0"/>
                    <a:pt x="18" y="0"/>
                    <a:pt x="18"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3" name="Freeform 896">
              <a:extLst>
                <a:ext uri="{FF2B5EF4-FFF2-40B4-BE49-F238E27FC236}">
                  <a16:creationId xmlns:a16="http://schemas.microsoft.com/office/drawing/2014/main" id="{B628FA4C-1A77-4382-AA01-1FE86AA0158A}"/>
                </a:ext>
              </a:extLst>
            </p:cNvPr>
            <p:cNvSpPr>
              <a:spLocks noEditPoints="1"/>
            </p:cNvSpPr>
            <p:nvPr/>
          </p:nvSpPr>
          <p:spPr bwMode="auto">
            <a:xfrm>
              <a:off x="2160588" y="2465388"/>
              <a:ext cx="6350" cy="4763"/>
            </a:xfrm>
            <a:custGeom>
              <a:avLst/>
              <a:gdLst>
                <a:gd name="T0" fmla="*/ 9 w 17"/>
                <a:gd name="T1" fmla="*/ 8 h 12"/>
                <a:gd name="T2" fmla="*/ 10 w 17"/>
                <a:gd name="T3" fmla="*/ 9 h 12"/>
                <a:gd name="T4" fmla="*/ 11 w 17"/>
                <a:gd name="T5" fmla="*/ 11 h 12"/>
                <a:gd name="T6" fmla="*/ 9 w 17"/>
                <a:gd name="T7" fmla="*/ 12 h 12"/>
                <a:gd name="T8" fmla="*/ 8 w 17"/>
                <a:gd name="T9" fmla="*/ 11 h 12"/>
                <a:gd name="T10" fmla="*/ 7 w 17"/>
                <a:gd name="T11" fmla="*/ 10 h 12"/>
                <a:gd name="T12" fmla="*/ 5 w 17"/>
                <a:gd name="T13" fmla="*/ 11 h 12"/>
                <a:gd name="T14" fmla="*/ 5 w 17"/>
                <a:gd name="T15" fmla="*/ 12 h 12"/>
                <a:gd name="T16" fmla="*/ 2 w 17"/>
                <a:gd name="T17" fmla="*/ 12 h 12"/>
                <a:gd name="T18" fmla="*/ 2 w 17"/>
                <a:gd name="T19" fmla="*/ 11 h 12"/>
                <a:gd name="T20" fmla="*/ 2 w 17"/>
                <a:gd name="T21" fmla="*/ 10 h 12"/>
                <a:gd name="T22" fmla="*/ 3 w 17"/>
                <a:gd name="T23" fmla="*/ 9 h 12"/>
                <a:gd name="T24" fmla="*/ 4 w 17"/>
                <a:gd name="T25" fmla="*/ 8 h 12"/>
                <a:gd name="T26" fmla="*/ 1 w 17"/>
                <a:gd name="T27" fmla="*/ 7 h 12"/>
                <a:gd name="T28" fmla="*/ 0 w 17"/>
                <a:gd name="T29" fmla="*/ 6 h 12"/>
                <a:gd name="T30" fmla="*/ 0 w 17"/>
                <a:gd name="T31" fmla="*/ 4 h 12"/>
                <a:gd name="T32" fmla="*/ 2 w 17"/>
                <a:gd name="T33" fmla="*/ 3 h 12"/>
                <a:gd name="T34" fmla="*/ 3 w 17"/>
                <a:gd name="T35" fmla="*/ 3 h 12"/>
                <a:gd name="T36" fmla="*/ 12 w 17"/>
                <a:gd name="T37" fmla="*/ 0 h 12"/>
                <a:gd name="T38" fmla="*/ 16 w 17"/>
                <a:gd name="T39" fmla="*/ 0 h 12"/>
                <a:gd name="T40" fmla="*/ 17 w 17"/>
                <a:gd name="T41" fmla="*/ 2 h 12"/>
                <a:gd name="T42" fmla="*/ 16 w 17"/>
                <a:gd name="T43" fmla="*/ 3 h 12"/>
                <a:gd name="T44" fmla="*/ 15 w 17"/>
                <a:gd name="T45" fmla="*/ 4 h 12"/>
                <a:gd name="T46" fmla="*/ 9 w 17"/>
                <a:gd name="T47" fmla="*/ 8 h 12"/>
                <a:gd name="T48" fmla="*/ 6 w 17"/>
                <a:gd name="T49" fmla="*/ 7 h 12"/>
                <a:gd name="T50" fmla="*/ 11 w 17"/>
                <a:gd name="T51" fmla="*/ 3 h 12"/>
                <a:gd name="T52" fmla="*/ 4 w 17"/>
                <a:gd name="T53" fmla="*/ 5 h 12"/>
                <a:gd name="T54" fmla="*/ 6 w 17"/>
                <a:gd name="T55"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 h="12">
                  <a:moveTo>
                    <a:pt x="9" y="8"/>
                  </a:moveTo>
                  <a:cubicBezTo>
                    <a:pt x="10" y="9"/>
                    <a:pt x="10" y="9"/>
                    <a:pt x="10" y="9"/>
                  </a:cubicBezTo>
                  <a:cubicBezTo>
                    <a:pt x="11" y="9"/>
                    <a:pt x="11" y="10"/>
                    <a:pt x="11" y="11"/>
                  </a:cubicBezTo>
                  <a:cubicBezTo>
                    <a:pt x="10" y="11"/>
                    <a:pt x="10" y="11"/>
                    <a:pt x="9" y="12"/>
                  </a:cubicBezTo>
                  <a:cubicBezTo>
                    <a:pt x="9" y="12"/>
                    <a:pt x="8" y="11"/>
                    <a:pt x="8" y="11"/>
                  </a:cubicBezTo>
                  <a:cubicBezTo>
                    <a:pt x="7" y="10"/>
                    <a:pt x="7" y="10"/>
                    <a:pt x="7" y="10"/>
                  </a:cubicBezTo>
                  <a:cubicBezTo>
                    <a:pt x="5" y="11"/>
                    <a:pt x="5" y="11"/>
                    <a:pt x="5" y="11"/>
                  </a:cubicBezTo>
                  <a:cubicBezTo>
                    <a:pt x="5" y="12"/>
                    <a:pt x="5" y="12"/>
                    <a:pt x="5" y="12"/>
                  </a:cubicBezTo>
                  <a:cubicBezTo>
                    <a:pt x="4" y="12"/>
                    <a:pt x="3" y="12"/>
                    <a:pt x="2" y="12"/>
                  </a:cubicBezTo>
                  <a:cubicBezTo>
                    <a:pt x="2" y="11"/>
                    <a:pt x="2" y="11"/>
                    <a:pt x="2" y="11"/>
                  </a:cubicBezTo>
                  <a:cubicBezTo>
                    <a:pt x="2" y="10"/>
                    <a:pt x="2" y="10"/>
                    <a:pt x="2" y="10"/>
                  </a:cubicBezTo>
                  <a:cubicBezTo>
                    <a:pt x="2" y="10"/>
                    <a:pt x="2" y="10"/>
                    <a:pt x="3" y="9"/>
                  </a:cubicBezTo>
                  <a:cubicBezTo>
                    <a:pt x="4" y="8"/>
                    <a:pt x="4" y="8"/>
                    <a:pt x="4" y="8"/>
                  </a:cubicBezTo>
                  <a:cubicBezTo>
                    <a:pt x="1" y="7"/>
                    <a:pt x="1" y="7"/>
                    <a:pt x="1" y="7"/>
                  </a:cubicBezTo>
                  <a:cubicBezTo>
                    <a:pt x="1" y="7"/>
                    <a:pt x="0" y="6"/>
                    <a:pt x="0" y="6"/>
                  </a:cubicBezTo>
                  <a:cubicBezTo>
                    <a:pt x="0" y="5"/>
                    <a:pt x="0" y="5"/>
                    <a:pt x="0" y="4"/>
                  </a:cubicBezTo>
                  <a:cubicBezTo>
                    <a:pt x="1" y="4"/>
                    <a:pt x="1" y="3"/>
                    <a:pt x="2" y="3"/>
                  </a:cubicBezTo>
                  <a:cubicBezTo>
                    <a:pt x="3" y="3"/>
                    <a:pt x="3" y="3"/>
                    <a:pt x="3" y="3"/>
                  </a:cubicBezTo>
                  <a:cubicBezTo>
                    <a:pt x="12" y="0"/>
                    <a:pt x="12" y="0"/>
                    <a:pt x="12" y="0"/>
                  </a:cubicBezTo>
                  <a:cubicBezTo>
                    <a:pt x="14" y="0"/>
                    <a:pt x="15" y="0"/>
                    <a:pt x="16" y="0"/>
                  </a:cubicBezTo>
                  <a:cubicBezTo>
                    <a:pt x="16" y="1"/>
                    <a:pt x="16" y="1"/>
                    <a:pt x="17" y="2"/>
                  </a:cubicBezTo>
                  <a:cubicBezTo>
                    <a:pt x="17" y="2"/>
                    <a:pt x="17" y="3"/>
                    <a:pt x="16" y="3"/>
                  </a:cubicBezTo>
                  <a:cubicBezTo>
                    <a:pt x="16" y="3"/>
                    <a:pt x="16" y="4"/>
                    <a:pt x="15" y="4"/>
                  </a:cubicBezTo>
                  <a:cubicBezTo>
                    <a:pt x="9" y="8"/>
                    <a:pt x="9" y="8"/>
                    <a:pt x="9" y="8"/>
                  </a:cubicBezTo>
                  <a:moveTo>
                    <a:pt x="6" y="7"/>
                  </a:moveTo>
                  <a:cubicBezTo>
                    <a:pt x="11" y="3"/>
                    <a:pt x="11" y="3"/>
                    <a:pt x="11" y="3"/>
                  </a:cubicBezTo>
                  <a:cubicBezTo>
                    <a:pt x="4" y="5"/>
                    <a:pt x="4" y="5"/>
                    <a:pt x="4" y="5"/>
                  </a:cubicBezTo>
                  <a:cubicBezTo>
                    <a:pt x="6" y="7"/>
                    <a:pt x="6" y="7"/>
                    <a:pt x="6" y="7"/>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4" name="Freeform 897">
              <a:extLst>
                <a:ext uri="{FF2B5EF4-FFF2-40B4-BE49-F238E27FC236}">
                  <a16:creationId xmlns:a16="http://schemas.microsoft.com/office/drawing/2014/main" id="{EA2D890D-DF7C-471A-BE0F-E17C9CC86F13}"/>
                </a:ext>
              </a:extLst>
            </p:cNvPr>
            <p:cNvSpPr/>
            <p:nvPr/>
          </p:nvSpPr>
          <p:spPr bwMode="auto">
            <a:xfrm>
              <a:off x="2165350" y="2466975"/>
              <a:ext cx="6350" cy="4763"/>
            </a:xfrm>
            <a:custGeom>
              <a:avLst/>
              <a:gdLst>
                <a:gd name="T0" fmla="*/ 12 w 18"/>
                <a:gd name="T1" fmla="*/ 3 h 14"/>
                <a:gd name="T2" fmla="*/ 10 w 18"/>
                <a:gd name="T3" fmla="*/ 5 h 14"/>
                <a:gd name="T4" fmla="*/ 10 w 18"/>
                <a:gd name="T5" fmla="*/ 5 h 14"/>
                <a:gd name="T6" fmla="*/ 12 w 18"/>
                <a:gd name="T7" fmla="*/ 8 h 14"/>
                <a:gd name="T8" fmla="*/ 11 w 18"/>
                <a:gd name="T9" fmla="*/ 11 h 14"/>
                <a:gd name="T10" fmla="*/ 7 w 18"/>
                <a:gd name="T11" fmla="*/ 14 h 14"/>
                <a:gd name="T12" fmla="*/ 2 w 18"/>
                <a:gd name="T13" fmla="*/ 13 h 14"/>
                <a:gd name="T14" fmla="*/ 0 w 18"/>
                <a:gd name="T15" fmla="*/ 11 h 14"/>
                <a:gd name="T16" fmla="*/ 1 w 18"/>
                <a:gd name="T17" fmla="*/ 7 h 14"/>
                <a:gd name="T18" fmla="*/ 2 w 18"/>
                <a:gd name="T19" fmla="*/ 6 h 14"/>
                <a:gd name="T20" fmla="*/ 4 w 18"/>
                <a:gd name="T21" fmla="*/ 6 h 14"/>
                <a:gd name="T22" fmla="*/ 5 w 18"/>
                <a:gd name="T23" fmla="*/ 7 h 14"/>
                <a:gd name="T24" fmla="*/ 4 w 18"/>
                <a:gd name="T25" fmla="*/ 8 h 14"/>
                <a:gd name="T26" fmla="*/ 4 w 18"/>
                <a:gd name="T27" fmla="*/ 8 h 14"/>
                <a:gd name="T28" fmla="*/ 4 w 18"/>
                <a:gd name="T29" fmla="*/ 9 h 14"/>
                <a:gd name="T30" fmla="*/ 3 w 18"/>
                <a:gd name="T31" fmla="*/ 9 h 14"/>
                <a:gd name="T32" fmla="*/ 3 w 18"/>
                <a:gd name="T33" fmla="*/ 10 h 14"/>
                <a:gd name="T34" fmla="*/ 4 w 18"/>
                <a:gd name="T35" fmla="*/ 11 h 14"/>
                <a:gd name="T36" fmla="*/ 6 w 18"/>
                <a:gd name="T37" fmla="*/ 11 h 14"/>
                <a:gd name="T38" fmla="*/ 9 w 18"/>
                <a:gd name="T39" fmla="*/ 9 h 14"/>
                <a:gd name="T40" fmla="*/ 9 w 18"/>
                <a:gd name="T41" fmla="*/ 8 h 14"/>
                <a:gd name="T42" fmla="*/ 8 w 18"/>
                <a:gd name="T43" fmla="*/ 7 h 14"/>
                <a:gd name="T44" fmla="*/ 7 w 18"/>
                <a:gd name="T45" fmla="*/ 7 h 14"/>
                <a:gd name="T46" fmla="*/ 6 w 18"/>
                <a:gd name="T47" fmla="*/ 7 h 14"/>
                <a:gd name="T48" fmla="*/ 5 w 18"/>
                <a:gd name="T49" fmla="*/ 6 h 14"/>
                <a:gd name="T50" fmla="*/ 5 w 18"/>
                <a:gd name="T51" fmla="*/ 5 h 14"/>
                <a:gd name="T52" fmla="*/ 5 w 18"/>
                <a:gd name="T53" fmla="*/ 4 h 14"/>
                <a:gd name="T54" fmla="*/ 6 w 18"/>
                <a:gd name="T55" fmla="*/ 4 h 14"/>
                <a:gd name="T56" fmla="*/ 10 w 18"/>
                <a:gd name="T57" fmla="*/ 0 h 14"/>
                <a:gd name="T58" fmla="*/ 12 w 18"/>
                <a:gd name="T59" fmla="*/ 0 h 14"/>
                <a:gd name="T60" fmla="*/ 13 w 18"/>
                <a:gd name="T61" fmla="*/ 0 h 14"/>
                <a:gd name="T62" fmla="*/ 17 w 18"/>
                <a:gd name="T63" fmla="*/ 3 h 14"/>
                <a:gd name="T64" fmla="*/ 18 w 18"/>
                <a:gd name="T65" fmla="*/ 4 h 14"/>
                <a:gd name="T66" fmla="*/ 18 w 18"/>
                <a:gd name="T67" fmla="*/ 5 h 14"/>
                <a:gd name="T68" fmla="*/ 16 w 18"/>
                <a:gd name="T69" fmla="*/ 5 h 14"/>
                <a:gd name="T70" fmla="*/ 15 w 18"/>
                <a:gd name="T71" fmla="*/ 5 h 14"/>
                <a:gd name="T72" fmla="*/ 12 w 18"/>
                <a:gd name="T73"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 h="14">
                  <a:moveTo>
                    <a:pt x="12" y="3"/>
                  </a:moveTo>
                  <a:cubicBezTo>
                    <a:pt x="10" y="5"/>
                    <a:pt x="10" y="5"/>
                    <a:pt x="10" y="5"/>
                  </a:cubicBezTo>
                  <a:cubicBezTo>
                    <a:pt x="10" y="5"/>
                    <a:pt x="10" y="5"/>
                    <a:pt x="10" y="5"/>
                  </a:cubicBezTo>
                  <a:cubicBezTo>
                    <a:pt x="11" y="6"/>
                    <a:pt x="12" y="6"/>
                    <a:pt x="12" y="8"/>
                  </a:cubicBezTo>
                  <a:cubicBezTo>
                    <a:pt x="12" y="9"/>
                    <a:pt x="12" y="10"/>
                    <a:pt x="11" y="11"/>
                  </a:cubicBezTo>
                  <a:cubicBezTo>
                    <a:pt x="10" y="12"/>
                    <a:pt x="9" y="14"/>
                    <a:pt x="7" y="14"/>
                  </a:cubicBezTo>
                  <a:cubicBezTo>
                    <a:pt x="5" y="14"/>
                    <a:pt x="4" y="14"/>
                    <a:pt x="2" y="13"/>
                  </a:cubicBezTo>
                  <a:cubicBezTo>
                    <a:pt x="1" y="12"/>
                    <a:pt x="0" y="12"/>
                    <a:pt x="0" y="11"/>
                  </a:cubicBezTo>
                  <a:cubicBezTo>
                    <a:pt x="0" y="9"/>
                    <a:pt x="0" y="8"/>
                    <a:pt x="1" y="7"/>
                  </a:cubicBezTo>
                  <a:cubicBezTo>
                    <a:pt x="1" y="7"/>
                    <a:pt x="2" y="6"/>
                    <a:pt x="2" y="6"/>
                  </a:cubicBezTo>
                  <a:cubicBezTo>
                    <a:pt x="3" y="6"/>
                    <a:pt x="3" y="6"/>
                    <a:pt x="4" y="6"/>
                  </a:cubicBezTo>
                  <a:cubicBezTo>
                    <a:pt x="5" y="7"/>
                    <a:pt x="5" y="7"/>
                    <a:pt x="5" y="7"/>
                  </a:cubicBezTo>
                  <a:cubicBezTo>
                    <a:pt x="4" y="8"/>
                    <a:pt x="4" y="8"/>
                    <a:pt x="4" y="8"/>
                  </a:cubicBezTo>
                  <a:cubicBezTo>
                    <a:pt x="4" y="8"/>
                    <a:pt x="4" y="8"/>
                    <a:pt x="4" y="8"/>
                  </a:cubicBezTo>
                  <a:cubicBezTo>
                    <a:pt x="4" y="9"/>
                    <a:pt x="4" y="9"/>
                    <a:pt x="4" y="9"/>
                  </a:cubicBezTo>
                  <a:cubicBezTo>
                    <a:pt x="3" y="9"/>
                    <a:pt x="3" y="9"/>
                    <a:pt x="3" y="9"/>
                  </a:cubicBezTo>
                  <a:cubicBezTo>
                    <a:pt x="3" y="10"/>
                    <a:pt x="3" y="10"/>
                    <a:pt x="3" y="10"/>
                  </a:cubicBezTo>
                  <a:cubicBezTo>
                    <a:pt x="4" y="11"/>
                    <a:pt x="4" y="11"/>
                    <a:pt x="4" y="11"/>
                  </a:cubicBezTo>
                  <a:cubicBezTo>
                    <a:pt x="5" y="11"/>
                    <a:pt x="5" y="11"/>
                    <a:pt x="6" y="11"/>
                  </a:cubicBezTo>
                  <a:cubicBezTo>
                    <a:pt x="7" y="11"/>
                    <a:pt x="8" y="10"/>
                    <a:pt x="9" y="9"/>
                  </a:cubicBezTo>
                  <a:cubicBezTo>
                    <a:pt x="9" y="9"/>
                    <a:pt x="9" y="8"/>
                    <a:pt x="9" y="8"/>
                  </a:cubicBezTo>
                  <a:cubicBezTo>
                    <a:pt x="9" y="7"/>
                    <a:pt x="9" y="7"/>
                    <a:pt x="8" y="7"/>
                  </a:cubicBezTo>
                  <a:cubicBezTo>
                    <a:pt x="7" y="7"/>
                    <a:pt x="7" y="7"/>
                    <a:pt x="7" y="7"/>
                  </a:cubicBezTo>
                  <a:cubicBezTo>
                    <a:pt x="6" y="7"/>
                    <a:pt x="6" y="7"/>
                    <a:pt x="6" y="7"/>
                  </a:cubicBezTo>
                  <a:cubicBezTo>
                    <a:pt x="5" y="6"/>
                    <a:pt x="5" y="6"/>
                    <a:pt x="5" y="6"/>
                  </a:cubicBezTo>
                  <a:cubicBezTo>
                    <a:pt x="5" y="6"/>
                    <a:pt x="5" y="6"/>
                    <a:pt x="5" y="5"/>
                  </a:cubicBezTo>
                  <a:cubicBezTo>
                    <a:pt x="5" y="5"/>
                    <a:pt x="5" y="5"/>
                    <a:pt x="5" y="4"/>
                  </a:cubicBezTo>
                  <a:cubicBezTo>
                    <a:pt x="6" y="4"/>
                    <a:pt x="6" y="4"/>
                    <a:pt x="6" y="4"/>
                  </a:cubicBezTo>
                  <a:cubicBezTo>
                    <a:pt x="10" y="0"/>
                    <a:pt x="10" y="0"/>
                    <a:pt x="10" y="0"/>
                  </a:cubicBezTo>
                  <a:cubicBezTo>
                    <a:pt x="11" y="0"/>
                    <a:pt x="11" y="0"/>
                    <a:pt x="12" y="0"/>
                  </a:cubicBezTo>
                  <a:cubicBezTo>
                    <a:pt x="12" y="0"/>
                    <a:pt x="12" y="0"/>
                    <a:pt x="13" y="0"/>
                  </a:cubicBezTo>
                  <a:cubicBezTo>
                    <a:pt x="17" y="3"/>
                    <a:pt x="17" y="3"/>
                    <a:pt x="17" y="3"/>
                  </a:cubicBezTo>
                  <a:cubicBezTo>
                    <a:pt x="17" y="3"/>
                    <a:pt x="18" y="3"/>
                    <a:pt x="18" y="4"/>
                  </a:cubicBezTo>
                  <a:cubicBezTo>
                    <a:pt x="18" y="5"/>
                    <a:pt x="18" y="5"/>
                    <a:pt x="18" y="5"/>
                  </a:cubicBezTo>
                  <a:cubicBezTo>
                    <a:pt x="17" y="5"/>
                    <a:pt x="17" y="5"/>
                    <a:pt x="16" y="5"/>
                  </a:cubicBezTo>
                  <a:cubicBezTo>
                    <a:pt x="16" y="5"/>
                    <a:pt x="15" y="5"/>
                    <a:pt x="15" y="5"/>
                  </a:cubicBezTo>
                  <a:cubicBezTo>
                    <a:pt x="12" y="3"/>
                    <a:pt x="12" y="3"/>
                    <a:pt x="12" y="3"/>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5" name="Freeform 898">
              <a:extLst>
                <a:ext uri="{FF2B5EF4-FFF2-40B4-BE49-F238E27FC236}">
                  <a16:creationId xmlns:a16="http://schemas.microsoft.com/office/drawing/2014/main" id="{2F5415B7-EB23-4A6F-A495-D7ED894ED1F9}"/>
                </a:ext>
              </a:extLst>
            </p:cNvPr>
            <p:cNvSpPr>
              <a:spLocks noEditPoints="1"/>
            </p:cNvSpPr>
            <p:nvPr/>
          </p:nvSpPr>
          <p:spPr bwMode="auto">
            <a:xfrm>
              <a:off x="2168525" y="2470150"/>
              <a:ext cx="4763" cy="4763"/>
            </a:xfrm>
            <a:custGeom>
              <a:avLst/>
              <a:gdLst>
                <a:gd name="T0" fmla="*/ 10 w 14"/>
                <a:gd name="T1" fmla="*/ 5 h 14"/>
                <a:gd name="T2" fmla="*/ 11 w 14"/>
                <a:gd name="T3" fmla="*/ 5 h 14"/>
                <a:gd name="T4" fmla="*/ 12 w 14"/>
                <a:gd name="T5" fmla="*/ 7 h 14"/>
                <a:gd name="T6" fmla="*/ 11 w 14"/>
                <a:gd name="T7" fmla="*/ 10 h 14"/>
                <a:gd name="T8" fmla="*/ 7 w 14"/>
                <a:gd name="T9" fmla="*/ 14 h 14"/>
                <a:gd name="T10" fmla="*/ 2 w 14"/>
                <a:gd name="T11" fmla="*/ 13 h 14"/>
                <a:gd name="T12" fmla="*/ 0 w 14"/>
                <a:gd name="T13" fmla="*/ 10 h 14"/>
                <a:gd name="T14" fmla="*/ 1 w 14"/>
                <a:gd name="T15" fmla="*/ 7 h 14"/>
                <a:gd name="T16" fmla="*/ 4 w 14"/>
                <a:gd name="T17" fmla="*/ 4 h 14"/>
                <a:gd name="T18" fmla="*/ 11 w 14"/>
                <a:gd name="T19" fmla="*/ 1 h 14"/>
                <a:gd name="T20" fmla="*/ 14 w 14"/>
                <a:gd name="T21" fmla="*/ 0 h 14"/>
                <a:gd name="T22" fmla="*/ 14 w 14"/>
                <a:gd name="T23" fmla="*/ 1 h 14"/>
                <a:gd name="T24" fmla="*/ 14 w 14"/>
                <a:gd name="T25" fmla="*/ 2 h 14"/>
                <a:gd name="T26" fmla="*/ 13 w 14"/>
                <a:gd name="T27" fmla="*/ 3 h 14"/>
                <a:gd name="T28" fmla="*/ 13 w 14"/>
                <a:gd name="T29" fmla="*/ 3 h 14"/>
                <a:gd name="T30" fmla="*/ 10 w 14"/>
                <a:gd name="T31" fmla="*/ 5 h 14"/>
                <a:gd name="T32" fmla="*/ 8 w 14"/>
                <a:gd name="T33" fmla="*/ 7 h 14"/>
                <a:gd name="T34" fmla="*/ 6 w 14"/>
                <a:gd name="T35" fmla="*/ 7 h 14"/>
                <a:gd name="T36" fmla="*/ 4 w 14"/>
                <a:gd name="T37" fmla="*/ 8 h 14"/>
                <a:gd name="T38" fmla="*/ 3 w 14"/>
                <a:gd name="T39" fmla="*/ 10 h 14"/>
                <a:gd name="T40" fmla="*/ 4 w 14"/>
                <a:gd name="T41" fmla="*/ 11 h 14"/>
                <a:gd name="T42" fmla="*/ 6 w 14"/>
                <a:gd name="T43" fmla="*/ 11 h 14"/>
                <a:gd name="T44" fmla="*/ 9 w 14"/>
                <a:gd name="T45" fmla="*/ 9 h 14"/>
                <a:gd name="T46" fmla="*/ 9 w 14"/>
                <a:gd name="T47" fmla="*/ 8 h 14"/>
                <a:gd name="T48" fmla="*/ 8 w 14"/>
                <a:gd name="T4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14">
                  <a:moveTo>
                    <a:pt x="10" y="5"/>
                  </a:moveTo>
                  <a:cubicBezTo>
                    <a:pt x="11" y="5"/>
                    <a:pt x="11" y="5"/>
                    <a:pt x="11" y="5"/>
                  </a:cubicBezTo>
                  <a:cubicBezTo>
                    <a:pt x="11" y="5"/>
                    <a:pt x="12" y="6"/>
                    <a:pt x="12" y="7"/>
                  </a:cubicBezTo>
                  <a:cubicBezTo>
                    <a:pt x="12" y="8"/>
                    <a:pt x="12" y="9"/>
                    <a:pt x="11" y="10"/>
                  </a:cubicBezTo>
                  <a:cubicBezTo>
                    <a:pt x="10" y="12"/>
                    <a:pt x="9" y="13"/>
                    <a:pt x="7" y="14"/>
                  </a:cubicBezTo>
                  <a:cubicBezTo>
                    <a:pt x="5" y="14"/>
                    <a:pt x="4" y="14"/>
                    <a:pt x="2" y="13"/>
                  </a:cubicBezTo>
                  <a:cubicBezTo>
                    <a:pt x="1" y="12"/>
                    <a:pt x="0" y="11"/>
                    <a:pt x="0" y="10"/>
                  </a:cubicBezTo>
                  <a:cubicBezTo>
                    <a:pt x="0" y="9"/>
                    <a:pt x="0" y="8"/>
                    <a:pt x="1" y="7"/>
                  </a:cubicBezTo>
                  <a:cubicBezTo>
                    <a:pt x="1" y="6"/>
                    <a:pt x="3" y="5"/>
                    <a:pt x="4" y="4"/>
                  </a:cubicBezTo>
                  <a:cubicBezTo>
                    <a:pt x="11" y="1"/>
                    <a:pt x="11" y="1"/>
                    <a:pt x="11" y="1"/>
                  </a:cubicBezTo>
                  <a:cubicBezTo>
                    <a:pt x="12" y="0"/>
                    <a:pt x="13" y="0"/>
                    <a:pt x="14" y="0"/>
                  </a:cubicBezTo>
                  <a:cubicBezTo>
                    <a:pt x="14" y="1"/>
                    <a:pt x="14" y="1"/>
                    <a:pt x="14" y="1"/>
                  </a:cubicBezTo>
                  <a:cubicBezTo>
                    <a:pt x="14" y="2"/>
                    <a:pt x="14" y="2"/>
                    <a:pt x="14" y="2"/>
                  </a:cubicBezTo>
                  <a:cubicBezTo>
                    <a:pt x="14" y="3"/>
                    <a:pt x="14" y="3"/>
                    <a:pt x="13" y="3"/>
                  </a:cubicBezTo>
                  <a:cubicBezTo>
                    <a:pt x="13" y="3"/>
                    <a:pt x="13" y="3"/>
                    <a:pt x="13" y="3"/>
                  </a:cubicBezTo>
                  <a:cubicBezTo>
                    <a:pt x="10" y="5"/>
                    <a:pt x="10" y="5"/>
                    <a:pt x="10" y="5"/>
                  </a:cubicBezTo>
                  <a:moveTo>
                    <a:pt x="8" y="7"/>
                  </a:moveTo>
                  <a:cubicBezTo>
                    <a:pt x="8" y="6"/>
                    <a:pt x="7" y="6"/>
                    <a:pt x="6" y="7"/>
                  </a:cubicBezTo>
                  <a:cubicBezTo>
                    <a:pt x="5" y="7"/>
                    <a:pt x="4" y="8"/>
                    <a:pt x="4" y="8"/>
                  </a:cubicBezTo>
                  <a:cubicBezTo>
                    <a:pt x="3" y="9"/>
                    <a:pt x="3" y="9"/>
                    <a:pt x="3" y="10"/>
                  </a:cubicBezTo>
                  <a:cubicBezTo>
                    <a:pt x="3" y="10"/>
                    <a:pt x="4" y="10"/>
                    <a:pt x="4" y="11"/>
                  </a:cubicBezTo>
                  <a:cubicBezTo>
                    <a:pt x="5" y="11"/>
                    <a:pt x="5" y="11"/>
                    <a:pt x="6" y="11"/>
                  </a:cubicBezTo>
                  <a:cubicBezTo>
                    <a:pt x="7" y="10"/>
                    <a:pt x="8" y="10"/>
                    <a:pt x="9" y="9"/>
                  </a:cubicBezTo>
                  <a:cubicBezTo>
                    <a:pt x="9" y="9"/>
                    <a:pt x="9" y="8"/>
                    <a:pt x="9" y="8"/>
                  </a:cubicBezTo>
                  <a:cubicBezTo>
                    <a:pt x="9" y="7"/>
                    <a:pt x="9" y="7"/>
                    <a:pt x="8" y="7"/>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6" name="Freeform 899">
              <a:extLst>
                <a:ext uri="{FF2B5EF4-FFF2-40B4-BE49-F238E27FC236}">
                  <a16:creationId xmlns:a16="http://schemas.microsoft.com/office/drawing/2014/main" id="{1DB2750C-6BFD-427F-90B9-66D8A47C5AB5}"/>
                </a:ext>
              </a:extLst>
            </p:cNvPr>
            <p:cNvSpPr/>
            <p:nvPr/>
          </p:nvSpPr>
          <p:spPr bwMode="auto">
            <a:xfrm>
              <a:off x="2178050" y="2476500"/>
              <a:ext cx="1588" cy="1588"/>
            </a:xfrm>
            <a:custGeom>
              <a:avLst/>
              <a:gdLst>
                <a:gd name="T0" fmla="*/ 2 w 5"/>
                <a:gd name="T1" fmla="*/ 0 h 4"/>
                <a:gd name="T2" fmla="*/ 4 w 5"/>
                <a:gd name="T3" fmla="*/ 1 h 4"/>
                <a:gd name="T4" fmla="*/ 4 w 5"/>
                <a:gd name="T5" fmla="*/ 1 h 4"/>
                <a:gd name="T6" fmla="*/ 4 w 5"/>
                <a:gd name="T7" fmla="*/ 3 h 4"/>
                <a:gd name="T8" fmla="*/ 3 w 5"/>
                <a:gd name="T9" fmla="*/ 3 h 4"/>
                <a:gd name="T10" fmla="*/ 2 w 5"/>
                <a:gd name="T11" fmla="*/ 3 h 4"/>
                <a:gd name="T12" fmla="*/ 0 w 5"/>
                <a:gd name="T13" fmla="*/ 2 h 4"/>
                <a:gd name="T14" fmla="*/ 0 w 5"/>
                <a:gd name="T15" fmla="*/ 2 h 4"/>
                <a:gd name="T16" fmla="*/ 0 w 5"/>
                <a:gd name="T17" fmla="*/ 1 h 4"/>
                <a:gd name="T18" fmla="*/ 0 w 5"/>
                <a:gd name="T19" fmla="*/ 0 h 4"/>
                <a:gd name="T20" fmla="*/ 1 w 5"/>
                <a:gd name="T21" fmla="*/ 0 h 4"/>
                <a:gd name="T22" fmla="*/ 1 w 5"/>
                <a:gd name="T23" fmla="*/ 0 h 4"/>
                <a:gd name="T24" fmla="*/ 2 w 5"/>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4">
                  <a:moveTo>
                    <a:pt x="2" y="0"/>
                  </a:moveTo>
                  <a:cubicBezTo>
                    <a:pt x="4" y="1"/>
                    <a:pt x="4" y="1"/>
                    <a:pt x="4" y="1"/>
                  </a:cubicBezTo>
                  <a:cubicBezTo>
                    <a:pt x="4" y="1"/>
                    <a:pt x="4" y="1"/>
                    <a:pt x="4" y="1"/>
                  </a:cubicBezTo>
                  <a:cubicBezTo>
                    <a:pt x="4" y="2"/>
                    <a:pt x="5" y="2"/>
                    <a:pt x="4" y="3"/>
                  </a:cubicBezTo>
                  <a:cubicBezTo>
                    <a:pt x="4" y="3"/>
                    <a:pt x="3" y="4"/>
                    <a:pt x="3" y="3"/>
                  </a:cubicBezTo>
                  <a:cubicBezTo>
                    <a:pt x="2" y="3"/>
                    <a:pt x="2" y="3"/>
                    <a:pt x="2" y="3"/>
                  </a:cubicBezTo>
                  <a:cubicBezTo>
                    <a:pt x="0" y="2"/>
                    <a:pt x="0" y="2"/>
                    <a:pt x="0" y="2"/>
                  </a:cubicBezTo>
                  <a:cubicBezTo>
                    <a:pt x="0" y="2"/>
                    <a:pt x="0" y="2"/>
                    <a:pt x="0" y="2"/>
                  </a:cubicBezTo>
                  <a:cubicBezTo>
                    <a:pt x="0" y="1"/>
                    <a:pt x="0" y="1"/>
                    <a:pt x="0" y="1"/>
                  </a:cubicBezTo>
                  <a:cubicBezTo>
                    <a:pt x="0" y="0"/>
                    <a:pt x="0" y="0"/>
                    <a:pt x="0" y="0"/>
                  </a:cubicBezTo>
                  <a:cubicBezTo>
                    <a:pt x="1" y="0"/>
                    <a:pt x="1" y="0"/>
                    <a:pt x="1" y="0"/>
                  </a:cubicBezTo>
                  <a:cubicBezTo>
                    <a:pt x="1" y="0"/>
                    <a:pt x="1" y="0"/>
                    <a:pt x="1" y="0"/>
                  </a:cubicBezTo>
                  <a:cubicBezTo>
                    <a:pt x="2" y="0"/>
                    <a:pt x="2" y="0"/>
                    <a:pt x="2"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7" name="Freeform 900">
              <a:extLst>
                <a:ext uri="{FF2B5EF4-FFF2-40B4-BE49-F238E27FC236}">
                  <a16:creationId xmlns:a16="http://schemas.microsoft.com/office/drawing/2014/main" id="{9F118918-5937-42F2-906C-E9CC6028F2C0}"/>
                </a:ext>
              </a:extLst>
            </p:cNvPr>
            <p:cNvSpPr/>
            <p:nvPr/>
          </p:nvSpPr>
          <p:spPr bwMode="auto">
            <a:xfrm>
              <a:off x="2182813" y="2478088"/>
              <a:ext cx="6350" cy="4763"/>
            </a:xfrm>
            <a:custGeom>
              <a:avLst/>
              <a:gdLst>
                <a:gd name="T0" fmla="*/ 13 w 18"/>
                <a:gd name="T1" fmla="*/ 5 h 13"/>
                <a:gd name="T2" fmla="*/ 9 w 18"/>
                <a:gd name="T3" fmla="*/ 2 h 13"/>
                <a:gd name="T4" fmla="*/ 9 w 18"/>
                <a:gd name="T5" fmla="*/ 0 h 13"/>
                <a:gd name="T6" fmla="*/ 10 w 18"/>
                <a:gd name="T7" fmla="*/ 0 h 13"/>
                <a:gd name="T8" fmla="*/ 12 w 18"/>
                <a:gd name="T9" fmla="*/ 0 h 13"/>
                <a:gd name="T10" fmla="*/ 16 w 18"/>
                <a:gd name="T11" fmla="*/ 3 h 13"/>
                <a:gd name="T12" fmla="*/ 17 w 18"/>
                <a:gd name="T13" fmla="*/ 6 h 13"/>
                <a:gd name="T14" fmla="*/ 16 w 18"/>
                <a:gd name="T15" fmla="*/ 7 h 13"/>
                <a:gd name="T16" fmla="*/ 3 w 18"/>
                <a:gd name="T17" fmla="*/ 13 h 13"/>
                <a:gd name="T18" fmla="*/ 3 w 18"/>
                <a:gd name="T19" fmla="*/ 13 h 13"/>
                <a:gd name="T20" fmla="*/ 1 w 18"/>
                <a:gd name="T21" fmla="*/ 13 h 13"/>
                <a:gd name="T22" fmla="*/ 0 w 18"/>
                <a:gd name="T23" fmla="*/ 12 h 13"/>
                <a:gd name="T24" fmla="*/ 0 w 18"/>
                <a:gd name="T25" fmla="*/ 11 h 13"/>
                <a:gd name="T26" fmla="*/ 2 w 18"/>
                <a:gd name="T27" fmla="*/ 10 h 13"/>
                <a:gd name="T28" fmla="*/ 13 w 18"/>
                <a:gd name="T29"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3">
                  <a:moveTo>
                    <a:pt x="13" y="5"/>
                  </a:moveTo>
                  <a:cubicBezTo>
                    <a:pt x="9" y="2"/>
                    <a:pt x="9" y="2"/>
                    <a:pt x="9" y="2"/>
                  </a:cubicBezTo>
                  <a:cubicBezTo>
                    <a:pt x="8" y="2"/>
                    <a:pt x="8" y="1"/>
                    <a:pt x="9" y="0"/>
                  </a:cubicBezTo>
                  <a:cubicBezTo>
                    <a:pt x="9" y="0"/>
                    <a:pt x="9" y="0"/>
                    <a:pt x="10" y="0"/>
                  </a:cubicBezTo>
                  <a:cubicBezTo>
                    <a:pt x="10" y="0"/>
                    <a:pt x="11" y="0"/>
                    <a:pt x="12" y="0"/>
                  </a:cubicBezTo>
                  <a:cubicBezTo>
                    <a:pt x="16" y="3"/>
                    <a:pt x="16" y="3"/>
                    <a:pt x="16" y="3"/>
                  </a:cubicBezTo>
                  <a:cubicBezTo>
                    <a:pt x="17" y="4"/>
                    <a:pt x="18" y="5"/>
                    <a:pt x="17" y="6"/>
                  </a:cubicBezTo>
                  <a:cubicBezTo>
                    <a:pt x="17" y="6"/>
                    <a:pt x="16" y="6"/>
                    <a:pt x="16" y="7"/>
                  </a:cubicBezTo>
                  <a:cubicBezTo>
                    <a:pt x="3" y="13"/>
                    <a:pt x="3" y="13"/>
                    <a:pt x="3" y="13"/>
                  </a:cubicBezTo>
                  <a:cubicBezTo>
                    <a:pt x="3" y="13"/>
                    <a:pt x="3" y="13"/>
                    <a:pt x="3" y="13"/>
                  </a:cubicBezTo>
                  <a:cubicBezTo>
                    <a:pt x="2" y="13"/>
                    <a:pt x="1" y="13"/>
                    <a:pt x="1" y="13"/>
                  </a:cubicBezTo>
                  <a:cubicBezTo>
                    <a:pt x="0" y="12"/>
                    <a:pt x="0" y="12"/>
                    <a:pt x="0" y="12"/>
                  </a:cubicBezTo>
                  <a:cubicBezTo>
                    <a:pt x="0" y="11"/>
                    <a:pt x="0" y="11"/>
                    <a:pt x="0" y="11"/>
                  </a:cubicBezTo>
                  <a:cubicBezTo>
                    <a:pt x="1" y="11"/>
                    <a:pt x="1" y="11"/>
                    <a:pt x="2" y="10"/>
                  </a:cubicBezTo>
                  <a:cubicBezTo>
                    <a:pt x="13" y="5"/>
                    <a:pt x="13" y="5"/>
                    <a:pt x="13" y="5"/>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8" name="Freeform 901">
              <a:extLst>
                <a:ext uri="{FF2B5EF4-FFF2-40B4-BE49-F238E27FC236}">
                  <a16:creationId xmlns:a16="http://schemas.microsoft.com/office/drawing/2014/main" id="{2ADA6ADA-105B-42F6-8246-6FFA73E096D4}"/>
                </a:ext>
              </a:extLst>
            </p:cNvPr>
            <p:cNvSpPr>
              <a:spLocks noEditPoints="1"/>
            </p:cNvSpPr>
            <p:nvPr/>
          </p:nvSpPr>
          <p:spPr bwMode="auto">
            <a:xfrm>
              <a:off x="2187575" y="2481263"/>
              <a:ext cx="6350" cy="4763"/>
            </a:xfrm>
            <a:custGeom>
              <a:avLst/>
              <a:gdLst>
                <a:gd name="T0" fmla="*/ 11 w 17"/>
                <a:gd name="T1" fmla="*/ 8 h 14"/>
                <a:gd name="T2" fmla="*/ 11 w 17"/>
                <a:gd name="T3" fmla="*/ 11 h 14"/>
                <a:gd name="T4" fmla="*/ 7 w 17"/>
                <a:gd name="T5" fmla="*/ 14 h 14"/>
                <a:gd name="T6" fmla="*/ 2 w 17"/>
                <a:gd name="T7" fmla="*/ 13 h 14"/>
                <a:gd name="T8" fmla="*/ 0 w 17"/>
                <a:gd name="T9" fmla="*/ 10 h 14"/>
                <a:gd name="T10" fmla="*/ 1 w 17"/>
                <a:gd name="T11" fmla="*/ 7 h 14"/>
                <a:gd name="T12" fmla="*/ 3 w 17"/>
                <a:gd name="T13" fmla="*/ 5 h 14"/>
                <a:gd name="T14" fmla="*/ 6 w 17"/>
                <a:gd name="T15" fmla="*/ 4 h 14"/>
                <a:gd name="T16" fmla="*/ 7 w 17"/>
                <a:gd name="T17" fmla="*/ 2 h 14"/>
                <a:gd name="T18" fmla="*/ 10 w 17"/>
                <a:gd name="T19" fmla="*/ 0 h 14"/>
                <a:gd name="T20" fmla="*/ 14 w 17"/>
                <a:gd name="T21" fmla="*/ 1 h 14"/>
                <a:gd name="T22" fmla="*/ 16 w 17"/>
                <a:gd name="T23" fmla="*/ 3 h 14"/>
                <a:gd name="T24" fmla="*/ 16 w 17"/>
                <a:gd name="T25" fmla="*/ 6 h 14"/>
                <a:gd name="T26" fmla="*/ 14 w 17"/>
                <a:gd name="T27" fmla="*/ 8 h 14"/>
                <a:gd name="T28" fmla="*/ 11 w 17"/>
                <a:gd name="T29" fmla="*/ 8 h 14"/>
                <a:gd name="T30" fmla="*/ 8 w 17"/>
                <a:gd name="T31" fmla="*/ 7 h 14"/>
                <a:gd name="T32" fmla="*/ 5 w 17"/>
                <a:gd name="T33" fmla="*/ 7 h 14"/>
                <a:gd name="T34" fmla="*/ 4 w 17"/>
                <a:gd name="T35" fmla="*/ 8 h 14"/>
                <a:gd name="T36" fmla="*/ 3 w 17"/>
                <a:gd name="T37" fmla="*/ 9 h 14"/>
                <a:gd name="T38" fmla="*/ 4 w 17"/>
                <a:gd name="T39" fmla="*/ 10 h 14"/>
                <a:gd name="T40" fmla="*/ 6 w 17"/>
                <a:gd name="T41" fmla="*/ 11 h 14"/>
                <a:gd name="T42" fmla="*/ 8 w 17"/>
                <a:gd name="T43" fmla="*/ 9 h 14"/>
                <a:gd name="T44" fmla="*/ 8 w 17"/>
                <a:gd name="T45" fmla="*/ 8 h 14"/>
                <a:gd name="T46" fmla="*/ 8 w 17"/>
                <a:gd name="T47" fmla="*/ 7 h 14"/>
                <a:gd name="T48" fmla="*/ 13 w 17"/>
                <a:gd name="T49" fmla="*/ 3 h 14"/>
                <a:gd name="T50" fmla="*/ 11 w 17"/>
                <a:gd name="T51" fmla="*/ 3 h 14"/>
                <a:gd name="T52" fmla="*/ 9 w 17"/>
                <a:gd name="T53" fmla="*/ 4 h 14"/>
                <a:gd name="T54" fmla="*/ 9 w 17"/>
                <a:gd name="T55" fmla="*/ 5 h 14"/>
                <a:gd name="T56" fmla="*/ 10 w 17"/>
                <a:gd name="T57" fmla="*/ 6 h 14"/>
                <a:gd name="T58" fmla="*/ 12 w 17"/>
                <a:gd name="T59" fmla="*/ 6 h 14"/>
                <a:gd name="T60" fmla="*/ 13 w 17"/>
                <a:gd name="T61" fmla="*/ 5 h 14"/>
                <a:gd name="T62" fmla="*/ 13 w 17"/>
                <a:gd name="T63"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4">
                  <a:moveTo>
                    <a:pt x="11" y="8"/>
                  </a:moveTo>
                  <a:cubicBezTo>
                    <a:pt x="12" y="9"/>
                    <a:pt x="11" y="10"/>
                    <a:pt x="11" y="11"/>
                  </a:cubicBezTo>
                  <a:cubicBezTo>
                    <a:pt x="10" y="13"/>
                    <a:pt x="9" y="13"/>
                    <a:pt x="7" y="14"/>
                  </a:cubicBezTo>
                  <a:cubicBezTo>
                    <a:pt x="5" y="14"/>
                    <a:pt x="4" y="14"/>
                    <a:pt x="2" y="13"/>
                  </a:cubicBezTo>
                  <a:cubicBezTo>
                    <a:pt x="1" y="12"/>
                    <a:pt x="0" y="11"/>
                    <a:pt x="0" y="10"/>
                  </a:cubicBezTo>
                  <a:cubicBezTo>
                    <a:pt x="0" y="9"/>
                    <a:pt x="0" y="8"/>
                    <a:pt x="1" y="7"/>
                  </a:cubicBezTo>
                  <a:cubicBezTo>
                    <a:pt x="1" y="6"/>
                    <a:pt x="2" y="5"/>
                    <a:pt x="3" y="5"/>
                  </a:cubicBezTo>
                  <a:cubicBezTo>
                    <a:pt x="4" y="4"/>
                    <a:pt x="5" y="4"/>
                    <a:pt x="6" y="4"/>
                  </a:cubicBezTo>
                  <a:cubicBezTo>
                    <a:pt x="6" y="3"/>
                    <a:pt x="6" y="3"/>
                    <a:pt x="7" y="2"/>
                  </a:cubicBezTo>
                  <a:cubicBezTo>
                    <a:pt x="8" y="1"/>
                    <a:pt x="9" y="0"/>
                    <a:pt x="10" y="0"/>
                  </a:cubicBezTo>
                  <a:cubicBezTo>
                    <a:pt x="12" y="0"/>
                    <a:pt x="13" y="0"/>
                    <a:pt x="14" y="1"/>
                  </a:cubicBezTo>
                  <a:cubicBezTo>
                    <a:pt x="16" y="1"/>
                    <a:pt x="16" y="2"/>
                    <a:pt x="16" y="3"/>
                  </a:cubicBezTo>
                  <a:cubicBezTo>
                    <a:pt x="17" y="4"/>
                    <a:pt x="17" y="5"/>
                    <a:pt x="16" y="6"/>
                  </a:cubicBezTo>
                  <a:cubicBezTo>
                    <a:pt x="15" y="7"/>
                    <a:pt x="15" y="8"/>
                    <a:pt x="14" y="8"/>
                  </a:cubicBezTo>
                  <a:cubicBezTo>
                    <a:pt x="13" y="8"/>
                    <a:pt x="12" y="8"/>
                    <a:pt x="11" y="8"/>
                  </a:cubicBezTo>
                  <a:moveTo>
                    <a:pt x="8" y="7"/>
                  </a:moveTo>
                  <a:cubicBezTo>
                    <a:pt x="7" y="7"/>
                    <a:pt x="6" y="7"/>
                    <a:pt x="5" y="7"/>
                  </a:cubicBezTo>
                  <a:cubicBezTo>
                    <a:pt x="5" y="7"/>
                    <a:pt x="4" y="7"/>
                    <a:pt x="4" y="8"/>
                  </a:cubicBezTo>
                  <a:cubicBezTo>
                    <a:pt x="3" y="9"/>
                    <a:pt x="3" y="9"/>
                    <a:pt x="3" y="9"/>
                  </a:cubicBezTo>
                  <a:cubicBezTo>
                    <a:pt x="3" y="10"/>
                    <a:pt x="4" y="10"/>
                    <a:pt x="4" y="10"/>
                  </a:cubicBezTo>
                  <a:cubicBezTo>
                    <a:pt x="5" y="11"/>
                    <a:pt x="5" y="11"/>
                    <a:pt x="6" y="11"/>
                  </a:cubicBezTo>
                  <a:cubicBezTo>
                    <a:pt x="7" y="10"/>
                    <a:pt x="8" y="10"/>
                    <a:pt x="8" y="9"/>
                  </a:cubicBezTo>
                  <a:cubicBezTo>
                    <a:pt x="8" y="9"/>
                    <a:pt x="8" y="9"/>
                    <a:pt x="8" y="8"/>
                  </a:cubicBezTo>
                  <a:cubicBezTo>
                    <a:pt x="8" y="8"/>
                    <a:pt x="8" y="7"/>
                    <a:pt x="8" y="7"/>
                  </a:cubicBezTo>
                  <a:moveTo>
                    <a:pt x="13" y="3"/>
                  </a:moveTo>
                  <a:cubicBezTo>
                    <a:pt x="12" y="3"/>
                    <a:pt x="12" y="2"/>
                    <a:pt x="11" y="3"/>
                  </a:cubicBezTo>
                  <a:cubicBezTo>
                    <a:pt x="10" y="3"/>
                    <a:pt x="10" y="3"/>
                    <a:pt x="9" y="4"/>
                  </a:cubicBezTo>
                  <a:cubicBezTo>
                    <a:pt x="9" y="4"/>
                    <a:pt x="9" y="4"/>
                    <a:pt x="9" y="5"/>
                  </a:cubicBezTo>
                  <a:cubicBezTo>
                    <a:pt x="9" y="5"/>
                    <a:pt x="10" y="5"/>
                    <a:pt x="10" y="6"/>
                  </a:cubicBezTo>
                  <a:cubicBezTo>
                    <a:pt x="10" y="6"/>
                    <a:pt x="11" y="6"/>
                    <a:pt x="12" y="6"/>
                  </a:cubicBezTo>
                  <a:cubicBezTo>
                    <a:pt x="12" y="6"/>
                    <a:pt x="13" y="5"/>
                    <a:pt x="13" y="5"/>
                  </a:cubicBezTo>
                  <a:cubicBezTo>
                    <a:pt x="14" y="4"/>
                    <a:pt x="13" y="3"/>
                    <a:pt x="13" y="3"/>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9" name="Freeform 902">
              <a:extLst>
                <a:ext uri="{FF2B5EF4-FFF2-40B4-BE49-F238E27FC236}">
                  <a16:creationId xmlns:a16="http://schemas.microsoft.com/office/drawing/2014/main" id="{5AD6F130-DEFF-41E1-962C-6C898C5EE7DE}"/>
                </a:ext>
              </a:extLst>
            </p:cNvPr>
            <p:cNvSpPr>
              <a:spLocks noEditPoints="1"/>
            </p:cNvSpPr>
            <p:nvPr/>
          </p:nvSpPr>
          <p:spPr bwMode="auto">
            <a:xfrm>
              <a:off x="2190750" y="2482850"/>
              <a:ext cx="6350" cy="6350"/>
            </a:xfrm>
            <a:custGeom>
              <a:avLst/>
              <a:gdLst>
                <a:gd name="T0" fmla="*/ 5 w 15"/>
                <a:gd name="T1" fmla="*/ 10 h 14"/>
                <a:gd name="T2" fmla="*/ 5 w 15"/>
                <a:gd name="T3" fmla="*/ 9 h 14"/>
                <a:gd name="T4" fmla="*/ 3 w 15"/>
                <a:gd name="T5" fmla="*/ 7 h 14"/>
                <a:gd name="T6" fmla="*/ 4 w 15"/>
                <a:gd name="T7" fmla="*/ 4 h 14"/>
                <a:gd name="T8" fmla="*/ 8 w 15"/>
                <a:gd name="T9" fmla="*/ 1 h 14"/>
                <a:gd name="T10" fmla="*/ 13 w 15"/>
                <a:gd name="T11" fmla="*/ 1 h 14"/>
                <a:gd name="T12" fmla="*/ 15 w 15"/>
                <a:gd name="T13" fmla="*/ 4 h 14"/>
                <a:gd name="T14" fmla="*/ 14 w 15"/>
                <a:gd name="T15" fmla="*/ 8 h 14"/>
                <a:gd name="T16" fmla="*/ 11 w 15"/>
                <a:gd name="T17" fmla="*/ 10 h 14"/>
                <a:gd name="T18" fmla="*/ 4 w 15"/>
                <a:gd name="T19" fmla="*/ 14 h 14"/>
                <a:gd name="T20" fmla="*/ 2 w 15"/>
                <a:gd name="T21" fmla="*/ 14 h 14"/>
                <a:gd name="T22" fmla="*/ 1 w 15"/>
                <a:gd name="T23" fmla="*/ 14 h 14"/>
                <a:gd name="T24" fmla="*/ 1 w 15"/>
                <a:gd name="T25" fmla="*/ 13 h 14"/>
                <a:gd name="T26" fmla="*/ 1 w 15"/>
                <a:gd name="T27" fmla="*/ 12 h 14"/>
                <a:gd name="T28" fmla="*/ 2 w 15"/>
                <a:gd name="T29" fmla="*/ 11 h 14"/>
                <a:gd name="T30" fmla="*/ 5 w 15"/>
                <a:gd name="T31" fmla="*/ 10 h 14"/>
                <a:gd name="T32" fmla="*/ 11 w 15"/>
                <a:gd name="T33" fmla="*/ 4 h 14"/>
                <a:gd name="T34" fmla="*/ 9 w 15"/>
                <a:gd name="T35" fmla="*/ 4 h 14"/>
                <a:gd name="T36" fmla="*/ 6 w 15"/>
                <a:gd name="T37" fmla="*/ 5 h 14"/>
                <a:gd name="T38" fmla="*/ 6 w 15"/>
                <a:gd name="T39" fmla="*/ 7 h 14"/>
                <a:gd name="T40" fmla="*/ 7 w 15"/>
                <a:gd name="T41" fmla="*/ 8 h 14"/>
                <a:gd name="T42" fmla="*/ 9 w 15"/>
                <a:gd name="T43" fmla="*/ 8 h 14"/>
                <a:gd name="T44" fmla="*/ 11 w 15"/>
                <a:gd name="T45" fmla="*/ 6 h 14"/>
                <a:gd name="T46" fmla="*/ 12 w 15"/>
                <a:gd name="T47" fmla="*/ 5 h 14"/>
                <a:gd name="T48" fmla="*/ 11 w 15"/>
                <a:gd name="T4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 h="14">
                  <a:moveTo>
                    <a:pt x="5" y="10"/>
                  </a:moveTo>
                  <a:cubicBezTo>
                    <a:pt x="5" y="9"/>
                    <a:pt x="5" y="9"/>
                    <a:pt x="5" y="9"/>
                  </a:cubicBezTo>
                  <a:cubicBezTo>
                    <a:pt x="4" y="9"/>
                    <a:pt x="3" y="8"/>
                    <a:pt x="3" y="7"/>
                  </a:cubicBezTo>
                  <a:cubicBezTo>
                    <a:pt x="3" y="6"/>
                    <a:pt x="3" y="5"/>
                    <a:pt x="4" y="4"/>
                  </a:cubicBezTo>
                  <a:cubicBezTo>
                    <a:pt x="4" y="2"/>
                    <a:pt x="6" y="1"/>
                    <a:pt x="8" y="1"/>
                  </a:cubicBezTo>
                  <a:cubicBezTo>
                    <a:pt x="10" y="0"/>
                    <a:pt x="11" y="0"/>
                    <a:pt x="13" y="1"/>
                  </a:cubicBezTo>
                  <a:cubicBezTo>
                    <a:pt x="14" y="2"/>
                    <a:pt x="15" y="3"/>
                    <a:pt x="15" y="4"/>
                  </a:cubicBezTo>
                  <a:cubicBezTo>
                    <a:pt x="15" y="5"/>
                    <a:pt x="15" y="6"/>
                    <a:pt x="14" y="8"/>
                  </a:cubicBezTo>
                  <a:cubicBezTo>
                    <a:pt x="14" y="9"/>
                    <a:pt x="13" y="9"/>
                    <a:pt x="11" y="10"/>
                  </a:cubicBezTo>
                  <a:cubicBezTo>
                    <a:pt x="4" y="14"/>
                    <a:pt x="4" y="14"/>
                    <a:pt x="4" y="14"/>
                  </a:cubicBezTo>
                  <a:cubicBezTo>
                    <a:pt x="3" y="14"/>
                    <a:pt x="3" y="14"/>
                    <a:pt x="2" y="14"/>
                  </a:cubicBezTo>
                  <a:cubicBezTo>
                    <a:pt x="2" y="14"/>
                    <a:pt x="2" y="14"/>
                    <a:pt x="1" y="14"/>
                  </a:cubicBezTo>
                  <a:cubicBezTo>
                    <a:pt x="1" y="14"/>
                    <a:pt x="1" y="13"/>
                    <a:pt x="1" y="13"/>
                  </a:cubicBezTo>
                  <a:cubicBezTo>
                    <a:pt x="0" y="13"/>
                    <a:pt x="1" y="12"/>
                    <a:pt x="1" y="12"/>
                  </a:cubicBezTo>
                  <a:cubicBezTo>
                    <a:pt x="1" y="12"/>
                    <a:pt x="1" y="11"/>
                    <a:pt x="2" y="11"/>
                  </a:cubicBezTo>
                  <a:cubicBezTo>
                    <a:pt x="5" y="10"/>
                    <a:pt x="5" y="10"/>
                    <a:pt x="5" y="10"/>
                  </a:cubicBezTo>
                  <a:moveTo>
                    <a:pt x="11" y="4"/>
                  </a:moveTo>
                  <a:cubicBezTo>
                    <a:pt x="10" y="3"/>
                    <a:pt x="10" y="3"/>
                    <a:pt x="9" y="4"/>
                  </a:cubicBezTo>
                  <a:cubicBezTo>
                    <a:pt x="8" y="4"/>
                    <a:pt x="7" y="5"/>
                    <a:pt x="6" y="5"/>
                  </a:cubicBezTo>
                  <a:cubicBezTo>
                    <a:pt x="6" y="6"/>
                    <a:pt x="6" y="6"/>
                    <a:pt x="6" y="7"/>
                  </a:cubicBezTo>
                  <a:cubicBezTo>
                    <a:pt x="6" y="7"/>
                    <a:pt x="6" y="7"/>
                    <a:pt x="7" y="8"/>
                  </a:cubicBezTo>
                  <a:cubicBezTo>
                    <a:pt x="7" y="8"/>
                    <a:pt x="8" y="8"/>
                    <a:pt x="9" y="8"/>
                  </a:cubicBezTo>
                  <a:cubicBezTo>
                    <a:pt x="10" y="7"/>
                    <a:pt x="11" y="7"/>
                    <a:pt x="11" y="6"/>
                  </a:cubicBezTo>
                  <a:cubicBezTo>
                    <a:pt x="12" y="5"/>
                    <a:pt x="12" y="5"/>
                    <a:pt x="12" y="5"/>
                  </a:cubicBezTo>
                  <a:cubicBezTo>
                    <a:pt x="12" y="4"/>
                    <a:pt x="11" y="4"/>
                    <a:pt x="11" y="4"/>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0" name="Freeform 903">
              <a:extLst>
                <a:ext uri="{FF2B5EF4-FFF2-40B4-BE49-F238E27FC236}">
                  <a16:creationId xmlns:a16="http://schemas.microsoft.com/office/drawing/2014/main" id="{08AEC5D5-FF58-445F-B281-44E62E734A32}"/>
                </a:ext>
              </a:extLst>
            </p:cNvPr>
            <p:cNvSpPr>
              <a:spLocks noEditPoints="1"/>
            </p:cNvSpPr>
            <p:nvPr/>
          </p:nvSpPr>
          <p:spPr bwMode="auto">
            <a:xfrm>
              <a:off x="2195513" y="2486025"/>
              <a:ext cx="6350" cy="4763"/>
            </a:xfrm>
            <a:custGeom>
              <a:avLst/>
              <a:gdLst>
                <a:gd name="T0" fmla="*/ 15 w 17"/>
                <a:gd name="T1" fmla="*/ 1 h 15"/>
                <a:gd name="T2" fmla="*/ 17 w 17"/>
                <a:gd name="T3" fmla="*/ 4 h 15"/>
                <a:gd name="T4" fmla="*/ 16 w 17"/>
                <a:gd name="T5" fmla="*/ 8 h 15"/>
                <a:gd name="T6" fmla="*/ 12 w 17"/>
                <a:gd name="T7" fmla="*/ 12 h 15"/>
                <a:gd name="T8" fmla="*/ 7 w 17"/>
                <a:gd name="T9" fmla="*/ 14 h 15"/>
                <a:gd name="T10" fmla="*/ 2 w 17"/>
                <a:gd name="T11" fmla="*/ 13 h 15"/>
                <a:gd name="T12" fmla="*/ 0 w 17"/>
                <a:gd name="T13" fmla="*/ 11 h 15"/>
                <a:gd name="T14" fmla="*/ 1 w 17"/>
                <a:gd name="T15" fmla="*/ 7 h 15"/>
                <a:gd name="T16" fmla="*/ 5 w 17"/>
                <a:gd name="T17" fmla="*/ 3 h 15"/>
                <a:gd name="T18" fmla="*/ 10 w 17"/>
                <a:gd name="T19" fmla="*/ 1 h 15"/>
                <a:gd name="T20" fmla="*/ 15 w 17"/>
                <a:gd name="T21" fmla="*/ 1 h 15"/>
                <a:gd name="T22" fmla="*/ 13 w 17"/>
                <a:gd name="T23" fmla="*/ 4 h 15"/>
                <a:gd name="T24" fmla="*/ 9 w 17"/>
                <a:gd name="T25" fmla="*/ 4 h 15"/>
                <a:gd name="T26" fmla="*/ 6 w 17"/>
                <a:gd name="T27" fmla="*/ 6 h 15"/>
                <a:gd name="T28" fmla="*/ 4 w 17"/>
                <a:gd name="T29" fmla="*/ 8 h 15"/>
                <a:gd name="T30" fmla="*/ 4 w 17"/>
                <a:gd name="T31" fmla="*/ 10 h 15"/>
                <a:gd name="T32" fmla="*/ 4 w 17"/>
                <a:gd name="T33" fmla="*/ 11 h 15"/>
                <a:gd name="T34" fmla="*/ 8 w 17"/>
                <a:gd name="T35" fmla="*/ 11 h 15"/>
                <a:gd name="T36" fmla="*/ 11 w 17"/>
                <a:gd name="T37" fmla="*/ 8 h 15"/>
                <a:gd name="T38" fmla="*/ 13 w 17"/>
                <a:gd name="T39" fmla="*/ 6 h 15"/>
                <a:gd name="T40" fmla="*/ 13 w 17"/>
                <a:gd name="T41" fmla="*/ 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5">
                  <a:moveTo>
                    <a:pt x="15" y="1"/>
                  </a:moveTo>
                  <a:cubicBezTo>
                    <a:pt x="16" y="2"/>
                    <a:pt x="17" y="3"/>
                    <a:pt x="17" y="4"/>
                  </a:cubicBezTo>
                  <a:cubicBezTo>
                    <a:pt x="17" y="5"/>
                    <a:pt x="17" y="7"/>
                    <a:pt x="16" y="8"/>
                  </a:cubicBezTo>
                  <a:cubicBezTo>
                    <a:pt x="15" y="9"/>
                    <a:pt x="14" y="11"/>
                    <a:pt x="12" y="12"/>
                  </a:cubicBezTo>
                  <a:cubicBezTo>
                    <a:pt x="10" y="13"/>
                    <a:pt x="8" y="14"/>
                    <a:pt x="7" y="14"/>
                  </a:cubicBezTo>
                  <a:cubicBezTo>
                    <a:pt x="5" y="15"/>
                    <a:pt x="4" y="14"/>
                    <a:pt x="2" y="13"/>
                  </a:cubicBezTo>
                  <a:cubicBezTo>
                    <a:pt x="1" y="13"/>
                    <a:pt x="1" y="12"/>
                    <a:pt x="0" y="11"/>
                  </a:cubicBezTo>
                  <a:cubicBezTo>
                    <a:pt x="0" y="9"/>
                    <a:pt x="0" y="8"/>
                    <a:pt x="1" y="7"/>
                  </a:cubicBezTo>
                  <a:cubicBezTo>
                    <a:pt x="2" y="5"/>
                    <a:pt x="3" y="4"/>
                    <a:pt x="5" y="3"/>
                  </a:cubicBezTo>
                  <a:cubicBezTo>
                    <a:pt x="7" y="2"/>
                    <a:pt x="9" y="1"/>
                    <a:pt x="10" y="1"/>
                  </a:cubicBezTo>
                  <a:cubicBezTo>
                    <a:pt x="12" y="0"/>
                    <a:pt x="14" y="0"/>
                    <a:pt x="15" y="1"/>
                  </a:cubicBezTo>
                  <a:moveTo>
                    <a:pt x="13" y="4"/>
                  </a:moveTo>
                  <a:cubicBezTo>
                    <a:pt x="12" y="3"/>
                    <a:pt x="11" y="3"/>
                    <a:pt x="9" y="4"/>
                  </a:cubicBezTo>
                  <a:cubicBezTo>
                    <a:pt x="8" y="5"/>
                    <a:pt x="7" y="5"/>
                    <a:pt x="6" y="6"/>
                  </a:cubicBezTo>
                  <a:cubicBezTo>
                    <a:pt x="5" y="7"/>
                    <a:pt x="4" y="8"/>
                    <a:pt x="4" y="8"/>
                  </a:cubicBezTo>
                  <a:cubicBezTo>
                    <a:pt x="4" y="9"/>
                    <a:pt x="4" y="9"/>
                    <a:pt x="4" y="10"/>
                  </a:cubicBezTo>
                  <a:cubicBezTo>
                    <a:pt x="4" y="10"/>
                    <a:pt x="4" y="11"/>
                    <a:pt x="4" y="11"/>
                  </a:cubicBezTo>
                  <a:cubicBezTo>
                    <a:pt x="5" y="12"/>
                    <a:pt x="6" y="11"/>
                    <a:pt x="8" y="11"/>
                  </a:cubicBezTo>
                  <a:cubicBezTo>
                    <a:pt x="9" y="10"/>
                    <a:pt x="10" y="9"/>
                    <a:pt x="11" y="8"/>
                  </a:cubicBezTo>
                  <a:cubicBezTo>
                    <a:pt x="12" y="8"/>
                    <a:pt x="13" y="7"/>
                    <a:pt x="13" y="6"/>
                  </a:cubicBezTo>
                  <a:cubicBezTo>
                    <a:pt x="14" y="5"/>
                    <a:pt x="14" y="4"/>
                    <a:pt x="13" y="4"/>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1" name="Freeform 904">
              <a:extLst>
                <a:ext uri="{FF2B5EF4-FFF2-40B4-BE49-F238E27FC236}">
                  <a16:creationId xmlns:a16="http://schemas.microsoft.com/office/drawing/2014/main" id="{6569838E-29CE-4227-9DA9-4DF1611A4F50}"/>
                </a:ext>
              </a:extLst>
            </p:cNvPr>
            <p:cNvSpPr>
              <a:spLocks noEditPoints="1"/>
            </p:cNvSpPr>
            <p:nvPr/>
          </p:nvSpPr>
          <p:spPr bwMode="auto">
            <a:xfrm>
              <a:off x="2232025" y="2335213"/>
              <a:ext cx="274638" cy="293688"/>
            </a:xfrm>
            <a:custGeom>
              <a:avLst/>
              <a:gdLst>
                <a:gd name="T0" fmla="*/ 342 w 739"/>
                <a:gd name="T1" fmla="*/ 0 h 793"/>
                <a:gd name="T2" fmla="*/ 0 w 739"/>
                <a:gd name="T3" fmla="*/ 542 h 793"/>
                <a:gd name="T4" fmla="*/ 398 w 739"/>
                <a:gd name="T5" fmla="*/ 793 h 793"/>
                <a:gd name="T6" fmla="*/ 739 w 739"/>
                <a:gd name="T7" fmla="*/ 250 h 793"/>
                <a:gd name="T8" fmla="*/ 342 w 739"/>
                <a:gd name="T9" fmla="*/ 0 h 793"/>
                <a:gd name="T10" fmla="*/ 204 w 739"/>
                <a:gd name="T11" fmla="*/ 281 h 793"/>
                <a:gd name="T12" fmla="*/ 207 w 739"/>
                <a:gd name="T13" fmla="*/ 294 h 793"/>
                <a:gd name="T14" fmla="*/ 194 w 739"/>
                <a:gd name="T15" fmla="*/ 297 h 793"/>
                <a:gd name="T16" fmla="*/ 191 w 739"/>
                <a:gd name="T17" fmla="*/ 284 h 793"/>
                <a:gd name="T18" fmla="*/ 204 w 739"/>
                <a:gd name="T19" fmla="*/ 281 h 793"/>
                <a:gd name="T20" fmla="*/ 206 w 739"/>
                <a:gd name="T21" fmla="*/ 260 h 793"/>
                <a:gd name="T22" fmla="*/ 219 w 739"/>
                <a:gd name="T23" fmla="*/ 257 h 793"/>
                <a:gd name="T24" fmla="*/ 222 w 739"/>
                <a:gd name="T25" fmla="*/ 270 h 793"/>
                <a:gd name="T26" fmla="*/ 209 w 739"/>
                <a:gd name="T27" fmla="*/ 274 h 793"/>
                <a:gd name="T28" fmla="*/ 206 w 739"/>
                <a:gd name="T29" fmla="*/ 260 h 793"/>
                <a:gd name="T30" fmla="*/ 189 w 739"/>
                <a:gd name="T31" fmla="*/ 304 h 793"/>
                <a:gd name="T32" fmla="*/ 192 w 739"/>
                <a:gd name="T33" fmla="*/ 318 h 793"/>
                <a:gd name="T34" fmla="*/ 179 w 739"/>
                <a:gd name="T35" fmla="*/ 321 h 793"/>
                <a:gd name="T36" fmla="*/ 176 w 739"/>
                <a:gd name="T37" fmla="*/ 307 h 793"/>
                <a:gd name="T38" fmla="*/ 189 w 739"/>
                <a:gd name="T39" fmla="*/ 304 h 793"/>
                <a:gd name="T40" fmla="*/ 70 w 739"/>
                <a:gd name="T41" fmla="*/ 494 h 793"/>
                <a:gd name="T42" fmla="*/ 67 w 739"/>
                <a:gd name="T43" fmla="*/ 480 h 793"/>
                <a:gd name="T44" fmla="*/ 80 w 739"/>
                <a:gd name="T45" fmla="*/ 477 h 793"/>
                <a:gd name="T46" fmla="*/ 83 w 739"/>
                <a:gd name="T47" fmla="*/ 491 h 793"/>
                <a:gd name="T48" fmla="*/ 70 w 739"/>
                <a:gd name="T49" fmla="*/ 494 h 793"/>
                <a:gd name="T50" fmla="*/ 85 w 739"/>
                <a:gd name="T51" fmla="*/ 470 h 793"/>
                <a:gd name="T52" fmla="*/ 82 w 739"/>
                <a:gd name="T53" fmla="*/ 457 h 793"/>
                <a:gd name="T54" fmla="*/ 95 w 739"/>
                <a:gd name="T55" fmla="*/ 454 h 793"/>
                <a:gd name="T56" fmla="*/ 98 w 739"/>
                <a:gd name="T57" fmla="*/ 467 h 793"/>
                <a:gd name="T58" fmla="*/ 85 w 739"/>
                <a:gd name="T59" fmla="*/ 470 h 793"/>
                <a:gd name="T60" fmla="*/ 100 w 739"/>
                <a:gd name="T61" fmla="*/ 447 h 793"/>
                <a:gd name="T62" fmla="*/ 97 w 739"/>
                <a:gd name="T63" fmla="*/ 433 h 793"/>
                <a:gd name="T64" fmla="*/ 110 w 739"/>
                <a:gd name="T65" fmla="*/ 430 h 793"/>
                <a:gd name="T66" fmla="*/ 113 w 739"/>
                <a:gd name="T67" fmla="*/ 444 h 793"/>
                <a:gd name="T68" fmla="*/ 100 w 739"/>
                <a:gd name="T69" fmla="*/ 447 h 793"/>
                <a:gd name="T70" fmla="*/ 288 w 739"/>
                <a:gd name="T71" fmla="*/ 148 h 793"/>
                <a:gd name="T72" fmla="*/ 285 w 739"/>
                <a:gd name="T73" fmla="*/ 134 h 793"/>
                <a:gd name="T74" fmla="*/ 298 w 739"/>
                <a:gd name="T75" fmla="*/ 131 h 793"/>
                <a:gd name="T76" fmla="*/ 301 w 739"/>
                <a:gd name="T77" fmla="*/ 145 h 793"/>
                <a:gd name="T78" fmla="*/ 288 w 739"/>
                <a:gd name="T79" fmla="*/ 148 h 793"/>
                <a:gd name="T80" fmla="*/ 303 w 739"/>
                <a:gd name="T81" fmla="*/ 124 h 793"/>
                <a:gd name="T82" fmla="*/ 300 w 739"/>
                <a:gd name="T83" fmla="*/ 111 h 793"/>
                <a:gd name="T84" fmla="*/ 313 w 739"/>
                <a:gd name="T85" fmla="*/ 108 h 793"/>
                <a:gd name="T86" fmla="*/ 316 w 739"/>
                <a:gd name="T87" fmla="*/ 121 h 793"/>
                <a:gd name="T88" fmla="*/ 303 w 739"/>
                <a:gd name="T89" fmla="*/ 124 h 793"/>
                <a:gd name="T90" fmla="*/ 318 w 739"/>
                <a:gd name="T91" fmla="*/ 100 h 793"/>
                <a:gd name="T92" fmla="*/ 315 w 739"/>
                <a:gd name="T93" fmla="*/ 87 h 793"/>
                <a:gd name="T94" fmla="*/ 328 w 739"/>
                <a:gd name="T95" fmla="*/ 84 h 793"/>
                <a:gd name="T96" fmla="*/ 331 w 739"/>
                <a:gd name="T97" fmla="*/ 97 h 793"/>
                <a:gd name="T98" fmla="*/ 318 w 739"/>
                <a:gd name="T99" fmla="*/ 100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39" h="793">
                  <a:moveTo>
                    <a:pt x="342" y="0"/>
                  </a:moveTo>
                  <a:cubicBezTo>
                    <a:pt x="0" y="542"/>
                    <a:pt x="0" y="542"/>
                    <a:pt x="0" y="542"/>
                  </a:cubicBezTo>
                  <a:cubicBezTo>
                    <a:pt x="398" y="793"/>
                    <a:pt x="398" y="793"/>
                    <a:pt x="398" y="793"/>
                  </a:cubicBezTo>
                  <a:cubicBezTo>
                    <a:pt x="739" y="250"/>
                    <a:pt x="739" y="250"/>
                    <a:pt x="739" y="250"/>
                  </a:cubicBezTo>
                  <a:lnTo>
                    <a:pt x="342" y="0"/>
                  </a:lnTo>
                  <a:close/>
                  <a:moveTo>
                    <a:pt x="204" y="281"/>
                  </a:moveTo>
                  <a:cubicBezTo>
                    <a:pt x="209" y="284"/>
                    <a:pt x="210" y="290"/>
                    <a:pt x="207" y="294"/>
                  </a:cubicBezTo>
                  <a:cubicBezTo>
                    <a:pt x="204" y="299"/>
                    <a:pt x="198" y="300"/>
                    <a:pt x="194" y="297"/>
                  </a:cubicBezTo>
                  <a:cubicBezTo>
                    <a:pt x="189" y="294"/>
                    <a:pt x="188" y="288"/>
                    <a:pt x="191" y="284"/>
                  </a:cubicBezTo>
                  <a:cubicBezTo>
                    <a:pt x="194" y="279"/>
                    <a:pt x="200" y="278"/>
                    <a:pt x="204" y="281"/>
                  </a:cubicBezTo>
                  <a:close/>
                  <a:moveTo>
                    <a:pt x="206" y="260"/>
                  </a:moveTo>
                  <a:cubicBezTo>
                    <a:pt x="208" y="256"/>
                    <a:pt x="214" y="254"/>
                    <a:pt x="219" y="257"/>
                  </a:cubicBezTo>
                  <a:cubicBezTo>
                    <a:pt x="223" y="260"/>
                    <a:pt x="225" y="266"/>
                    <a:pt x="222" y="270"/>
                  </a:cubicBezTo>
                  <a:cubicBezTo>
                    <a:pt x="219" y="275"/>
                    <a:pt x="213" y="276"/>
                    <a:pt x="209" y="274"/>
                  </a:cubicBezTo>
                  <a:cubicBezTo>
                    <a:pt x="204" y="271"/>
                    <a:pt x="203" y="265"/>
                    <a:pt x="206" y="260"/>
                  </a:cubicBezTo>
                  <a:close/>
                  <a:moveTo>
                    <a:pt x="189" y="304"/>
                  </a:moveTo>
                  <a:cubicBezTo>
                    <a:pt x="194" y="307"/>
                    <a:pt x="195" y="313"/>
                    <a:pt x="192" y="318"/>
                  </a:cubicBezTo>
                  <a:cubicBezTo>
                    <a:pt x="189" y="322"/>
                    <a:pt x="183" y="323"/>
                    <a:pt x="179" y="321"/>
                  </a:cubicBezTo>
                  <a:cubicBezTo>
                    <a:pt x="174" y="318"/>
                    <a:pt x="173" y="312"/>
                    <a:pt x="176" y="307"/>
                  </a:cubicBezTo>
                  <a:cubicBezTo>
                    <a:pt x="179" y="303"/>
                    <a:pt x="185" y="301"/>
                    <a:pt x="189" y="304"/>
                  </a:cubicBezTo>
                  <a:close/>
                  <a:moveTo>
                    <a:pt x="70" y="494"/>
                  </a:moveTo>
                  <a:cubicBezTo>
                    <a:pt x="65" y="491"/>
                    <a:pt x="64" y="485"/>
                    <a:pt x="67" y="480"/>
                  </a:cubicBezTo>
                  <a:cubicBezTo>
                    <a:pt x="70" y="476"/>
                    <a:pt x="76" y="475"/>
                    <a:pt x="80" y="477"/>
                  </a:cubicBezTo>
                  <a:cubicBezTo>
                    <a:pt x="85" y="480"/>
                    <a:pt x="86" y="486"/>
                    <a:pt x="83" y="491"/>
                  </a:cubicBezTo>
                  <a:cubicBezTo>
                    <a:pt x="80" y="495"/>
                    <a:pt x="74" y="497"/>
                    <a:pt x="70" y="494"/>
                  </a:cubicBezTo>
                  <a:close/>
                  <a:moveTo>
                    <a:pt x="85" y="470"/>
                  </a:moveTo>
                  <a:cubicBezTo>
                    <a:pt x="80" y="467"/>
                    <a:pt x="79" y="461"/>
                    <a:pt x="82" y="457"/>
                  </a:cubicBezTo>
                  <a:cubicBezTo>
                    <a:pt x="85" y="452"/>
                    <a:pt x="91" y="451"/>
                    <a:pt x="95" y="454"/>
                  </a:cubicBezTo>
                  <a:cubicBezTo>
                    <a:pt x="100" y="457"/>
                    <a:pt x="101" y="463"/>
                    <a:pt x="98" y="467"/>
                  </a:cubicBezTo>
                  <a:cubicBezTo>
                    <a:pt x="95" y="472"/>
                    <a:pt x="89" y="473"/>
                    <a:pt x="85" y="470"/>
                  </a:cubicBezTo>
                  <a:close/>
                  <a:moveTo>
                    <a:pt x="100" y="447"/>
                  </a:moveTo>
                  <a:cubicBezTo>
                    <a:pt x="95" y="444"/>
                    <a:pt x="94" y="438"/>
                    <a:pt x="97" y="433"/>
                  </a:cubicBezTo>
                  <a:cubicBezTo>
                    <a:pt x="99" y="429"/>
                    <a:pt x="105" y="427"/>
                    <a:pt x="110" y="430"/>
                  </a:cubicBezTo>
                  <a:cubicBezTo>
                    <a:pt x="114" y="433"/>
                    <a:pt x="116" y="439"/>
                    <a:pt x="113" y="444"/>
                  </a:cubicBezTo>
                  <a:cubicBezTo>
                    <a:pt x="110" y="448"/>
                    <a:pt x="104" y="449"/>
                    <a:pt x="100" y="447"/>
                  </a:cubicBezTo>
                  <a:close/>
                  <a:moveTo>
                    <a:pt x="288" y="148"/>
                  </a:moveTo>
                  <a:cubicBezTo>
                    <a:pt x="283" y="145"/>
                    <a:pt x="282" y="139"/>
                    <a:pt x="285" y="134"/>
                  </a:cubicBezTo>
                  <a:cubicBezTo>
                    <a:pt x="288" y="130"/>
                    <a:pt x="294" y="128"/>
                    <a:pt x="298" y="131"/>
                  </a:cubicBezTo>
                  <a:cubicBezTo>
                    <a:pt x="303" y="134"/>
                    <a:pt x="304" y="140"/>
                    <a:pt x="301" y="145"/>
                  </a:cubicBezTo>
                  <a:cubicBezTo>
                    <a:pt x="298" y="149"/>
                    <a:pt x="292" y="150"/>
                    <a:pt x="288" y="148"/>
                  </a:cubicBezTo>
                  <a:close/>
                  <a:moveTo>
                    <a:pt x="303" y="124"/>
                  </a:moveTo>
                  <a:cubicBezTo>
                    <a:pt x="298" y="121"/>
                    <a:pt x="297" y="115"/>
                    <a:pt x="300" y="111"/>
                  </a:cubicBezTo>
                  <a:cubicBezTo>
                    <a:pt x="303" y="106"/>
                    <a:pt x="308" y="105"/>
                    <a:pt x="313" y="108"/>
                  </a:cubicBezTo>
                  <a:cubicBezTo>
                    <a:pt x="318" y="110"/>
                    <a:pt x="319" y="116"/>
                    <a:pt x="316" y="121"/>
                  </a:cubicBezTo>
                  <a:cubicBezTo>
                    <a:pt x="313" y="125"/>
                    <a:pt x="307" y="127"/>
                    <a:pt x="303" y="124"/>
                  </a:cubicBezTo>
                  <a:close/>
                  <a:moveTo>
                    <a:pt x="318" y="100"/>
                  </a:moveTo>
                  <a:cubicBezTo>
                    <a:pt x="313" y="98"/>
                    <a:pt x="312" y="92"/>
                    <a:pt x="315" y="87"/>
                  </a:cubicBezTo>
                  <a:cubicBezTo>
                    <a:pt x="317" y="83"/>
                    <a:pt x="323" y="81"/>
                    <a:pt x="328" y="84"/>
                  </a:cubicBezTo>
                  <a:cubicBezTo>
                    <a:pt x="332" y="87"/>
                    <a:pt x="334" y="93"/>
                    <a:pt x="331" y="97"/>
                  </a:cubicBezTo>
                  <a:cubicBezTo>
                    <a:pt x="328" y="102"/>
                    <a:pt x="322" y="103"/>
                    <a:pt x="318" y="100"/>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2" name="Freeform 905">
              <a:extLst>
                <a:ext uri="{FF2B5EF4-FFF2-40B4-BE49-F238E27FC236}">
                  <a16:creationId xmlns:a16="http://schemas.microsoft.com/office/drawing/2014/main" id="{31CEE727-7123-4D96-BF1B-84D475AB19EC}"/>
                </a:ext>
              </a:extLst>
            </p:cNvPr>
            <p:cNvSpPr>
              <a:spLocks noEditPoints="1"/>
            </p:cNvSpPr>
            <p:nvPr/>
          </p:nvSpPr>
          <p:spPr bwMode="auto">
            <a:xfrm>
              <a:off x="2241550" y="2346325"/>
              <a:ext cx="249238" cy="268288"/>
            </a:xfrm>
            <a:custGeom>
              <a:avLst/>
              <a:gdLst>
                <a:gd name="T0" fmla="*/ 313 w 673"/>
                <a:gd name="T1" fmla="*/ 0 h 722"/>
                <a:gd name="T2" fmla="*/ 0 w 673"/>
                <a:gd name="T3" fmla="*/ 495 h 722"/>
                <a:gd name="T4" fmla="*/ 361 w 673"/>
                <a:gd name="T5" fmla="*/ 722 h 722"/>
                <a:gd name="T6" fmla="*/ 673 w 673"/>
                <a:gd name="T7" fmla="*/ 226 h 722"/>
                <a:gd name="T8" fmla="*/ 313 w 673"/>
                <a:gd name="T9" fmla="*/ 0 h 722"/>
                <a:gd name="T10" fmla="*/ 44 w 673"/>
                <a:gd name="T11" fmla="*/ 463 h 722"/>
                <a:gd name="T12" fmla="*/ 41 w 673"/>
                <a:gd name="T13" fmla="*/ 449 h 722"/>
                <a:gd name="T14" fmla="*/ 54 w 673"/>
                <a:gd name="T15" fmla="*/ 446 h 722"/>
                <a:gd name="T16" fmla="*/ 57 w 673"/>
                <a:gd name="T17" fmla="*/ 460 h 722"/>
                <a:gd name="T18" fmla="*/ 44 w 673"/>
                <a:gd name="T19" fmla="*/ 463 h 722"/>
                <a:gd name="T20" fmla="*/ 59 w 673"/>
                <a:gd name="T21" fmla="*/ 439 h 722"/>
                <a:gd name="T22" fmla="*/ 56 w 673"/>
                <a:gd name="T23" fmla="*/ 426 h 722"/>
                <a:gd name="T24" fmla="*/ 69 w 673"/>
                <a:gd name="T25" fmla="*/ 423 h 722"/>
                <a:gd name="T26" fmla="*/ 72 w 673"/>
                <a:gd name="T27" fmla="*/ 436 h 722"/>
                <a:gd name="T28" fmla="*/ 59 w 673"/>
                <a:gd name="T29" fmla="*/ 439 h 722"/>
                <a:gd name="T30" fmla="*/ 74 w 673"/>
                <a:gd name="T31" fmla="*/ 416 h 722"/>
                <a:gd name="T32" fmla="*/ 71 w 673"/>
                <a:gd name="T33" fmla="*/ 402 h 722"/>
                <a:gd name="T34" fmla="*/ 84 w 673"/>
                <a:gd name="T35" fmla="*/ 399 h 722"/>
                <a:gd name="T36" fmla="*/ 87 w 673"/>
                <a:gd name="T37" fmla="*/ 413 h 722"/>
                <a:gd name="T38" fmla="*/ 74 w 673"/>
                <a:gd name="T39" fmla="*/ 416 h 722"/>
                <a:gd name="T40" fmla="*/ 153 w 673"/>
                <a:gd name="T41" fmla="*/ 290 h 722"/>
                <a:gd name="T42" fmla="*/ 150 w 673"/>
                <a:gd name="T43" fmla="*/ 276 h 722"/>
                <a:gd name="T44" fmla="*/ 163 w 673"/>
                <a:gd name="T45" fmla="*/ 273 h 722"/>
                <a:gd name="T46" fmla="*/ 166 w 673"/>
                <a:gd name="T47" fmla="*/ 287 h 722"/>
                <a:gd name="T48" fmla="*/ 153 w 673"/>
                <a:gd name="T49" fmla="*/ 290 h 722"/>
                <a:gd name="T50" fmla="*/ 168 w 673"/>
                <a:gd name="T51" fmla="*/ 266 h 722"/>
                <a:gd name="T52" fmla="*/ 165 w 673"/>
                <a:gd name="T53" fmla="*/ 253 h 722"/>
                <a:gd name="T54" fmla="*/ 178 w 673"/>
                <a:gd name="T55" fmla="*/ 250 h 722"/>
                <a:gd name="T56" fmla="*/ 181 w 673"/>
                <a:gd name="T57" fmla="*/ 263 h 722"/>
                <a:gd name="T58" fmla="*/ 168 w 673"/>
                <a:gd name="T59" fmla="*/ 266 h 722"/>
                <a:gd name="T60" fmla="*/ 183 w 673"/>
                <a:gd name="T61" fmla="*/ 243 h 722"/>
                <a:gd name="T62" fmla="*/ 180 w 673"/>
                <a:gd name="T63" fmla="*/ 229 h 722"/>
                <a:gd name="T64" fmla="*/ 193 w 673"/>
                <a:gd name="T65" fmla="*/ 226 h 722"/>
                <a:gd name="T66" fmla="*/ 196 w 673"/>
                <a:gd name="T67" fmla="*/ 239 h 722"/>
                <a:gd name="T68" fmla="*/ 183 w 673"/>
                <a:gd name="T69" fmla="*/ 243 h 722"/>
                <a:gd name="T70" fmla="*/ 262 w 673"/>
                <a:gd name="T71" fmla="*/ 117 h 722"/>
                <a:gd name="T72" fmla="*/ 259 w 673"/>
                <a:gd name="T73" fmla="*/ 103 h 722"/>
                <a:gd name="T74" fmla="*/ 272 w 673"/>
                <a:gd name="T75" fmla="*/ 100 h 722"/>
                <a:gd name="T76" fmla="*/ 275 w 673"/>
                <a:gd name="T77" fmla="*/ 114 h 722"/>
                <a:gd name="T78" fmla="*/ 262 w 673"/>
                <a:gd name="T79" fmla="*/ 117 h 722"/>
                <a:gd name="T80" fmla="*/ 277 w 673"/>
                <a:gd name="T81" fmla="*/ 93 h 722"/>
                <a:gd name="T82" fmla="*/ 274 w 673"/>
                <a:gd name="T83" fmla="*/ 80 h 722"/>
                <a:gd name="T84" fmla="*/ 287 w 673"/>
                <a:gd name="T85" fmla="*/ 77 h 722"/>
                <a:gd name="T86" fmla="*/ 290 w 673"/>
                <a:gd name="T87" fmla="*/ 90 h 722"/>
                <a:gd name="T88" fmla="*/ 277 w 673"/>
                <a:gd name="T89" fmla="*/ 93 h 722"/>
                <a:gd name="T90" fmla="*/ 292 w 673"/>
                <a:gd name="T91" fmla="*/ 69 h 722"/>
                <a:gd name="T92" fmla="*/ 289 w 673"/>
                <a:gd name="T93" fmla="*/ 56 h 722"/>
                <a:gd name="T94" fmla="*/ 302 w 673"/>
                <a:gd name="T95" fmla="*/ 53 h 722"/>
                <a:gd name="T96" fmla="*/ 305 w 673"/>
                <a:gd name="T97" fmla="*/ 66 h 722"/>
                <a:gd name="T98" fmla="*/ 292 w 673"/>
                <a:gd name="T99" fmla="*/ 69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3" h="722">
                  <a:moveTo>
                    <a:pt x="313" y="0"/>
                  </a:moveTo>
                  <a:cubicBezTo>
                    <a:pt x="0" y="495"/>
                    <a:pt x="0" y="495"/>
                    <a:pt x="0" y="495"/>
                  </a:cubicBezTo>
                  <a:cubicBezTo>
                    <a:pt x="361" y="722"/>
                    <a:pt x="361" y="722"/>
                    <a:pt x="361" y="722"/>
                  </a:cubicBezTo>
                  <a:cubicBezTo>
                    <a:pt x="673" y="226"/>
                    <a:pt x="673" y="226"/>
                    <a:pt x="673" y="226"/>
                  </a:cubicBezTo>
                  <a:lnTo>
                    <a:pt x="313" y="0"/>
                  </a:lnTo>
                  <a:close/>
                  <a:moveTo>
                    <a:pt x="44" y="463"/>
                  </a:moveTo>
                  <a:cubicBezTo>
                    <a:pt x="39" y="460"/>
                    <a:pt x="38" y="454"/>
                    <a:pt x="41" y="449"/>
                  </a:cubicBezTo>
                  <a:cubicBezTo>
                    <a:pt x="44" y="445"/>
                    <a:pt x="50" y="444"/>
                    <a:pt x="54" y="446"/>
                  </a:cubicBezTo>
                  <a:cubicBezTo>
                    <a:pt x="59" y="449"/>
                    <a:pt x="60" y="455"/>
                    <a:pt x="57" y="460"/>
                  </a:cubicBezTo>
                  <a:cubicBezTo>
                    <a:pt x="54" y="464"/>
                    <a:pt x="48" y="466"/>
                    <a:pt x="44" y="463"/>
                  </a:cubicBezTo>
                  <a:close/>
                  <a:moveTo>
                    <a:pt x="59" y="439"/>
                  </a:moveTo>
                  <a:cubicBezTo>
                    <a:pt x="54" y="436"/>
                    <a:pt x="53" y="430"/>
                    <a:pt x="56" y="426"/>
                  </a:cubicBezTo>
                  <a:cubicBezTo>
                    <a:pt x="59" y="421"/>
                    <a:pt x="65" y="420"/>
                    <a:pt x="69" y="423"/>
                  </a:cubicBezTo>
                  <a:cubicBezTo>
                    <a:pt x="74" y="426"/>
                    <a:pt x="75" y="432"/>
                    <a:pt x="72" y="436"/>
                  </a:cubicBezTo>
                  <a:cubicBezTo>
                    <a:pt x="69" y="441"/>
                    <a:pt x="63" y="442"/>
                    <a:pt x="59" y="439"/>
                  </a:cubicBezTo>
                  <a:close/>
                  <a:moveTo>
                    <a:pt x="74" y="416"/>
                  </a:moveTo>
                  <a:cubicBezTo>
                    <a:pt x="69" y="413"/>
                    <a:pt x="68" y="407"/>
                    <a:pt x="71" y="402"/>
                  </a:cubicBezTo>
                  <a:cubicBezTo>
                    <a:pt x="73" y="398"/>
                    <a:pt x="79" y="396"/>
                    <a:pt x="84" y="399"/>
                  </a:cubicBezTo>
                  <a:cubicBezTo>
                    <a:pt x="88" y="402"/>
                    <a:pt x="90" y="408"/>
                    <a:pt x="87" y="413"/>
                  </a:cubicBezTo>
                  <a:cubicBezTo>
                    <a:pt x="84" y="417"/>
                    <a:pt x="78" y="418"/>
                    <a:pt x="74" y="416"/>
                  </a:cubicBezTo>
                  <a:close/>
                  <a:moveTo>
                    <a:pt x="153" y="290"/>
                  </a:moveTo>
                  <a:cubicBezTo>
                    <a:pt x="148" y="287"/>
                    <a:pt x="147" y="281"/>
                    <a:pt x="150" y="276"/>
                  </a:cubicBezTo>
                  <a:cubicBezTo>
                    <a:pt x="153" y="272"/>
                    <a:pt x="159" y="270"/>
                    <a:pt x="163" y="273"/>
                  </a:cubicBezTo>
                  <a:cubicBezTo>
                    <a:pt x="168" y="276"/>
                    <a:pt x="169" y="282"/>
                    <a:pt x="166" y="287"/>
                  </a:cubicBezTo>
                  <a:cubicBezTo>
                    <a:pt x="163" y="291"/>
                    <a:pt x="157" y="292"/>
                    <a:pt x="153" y="290"/>
                  </a:cubicBezTo>
                  <a:close/>
                  <a:moveTo>
                    <a:pt x="168" y="266"/>
                  </a:moveTo>
                  <a:cubicBezTo>
                    <a:pt x="163" y="263"/>
                    <a:pt x="162" y="257"/>
                    <a:pt x="165" y="253"/>
                  </a:cubicBezTo>
                  <a:cubicBezTo>
                    <a:pt x="168" y="248"/>
                    <a:pt x="174" y="247"/>
                    <a:pt x="178" y="250"/>
                  </a:cubicBezTo>
                  <a:cubicBezTo>
                    <a:pt x="183" y="253"/>
                    <a:pt x="184" y="259"/>
                    <a:pt x="181" y="263"/>
                  </a:cubicBezTo>
                  <a:cubicBezTo>
                    <a:pt x="178" y="268"/>
                    <a:pt x="172" y="269"/>
                    <a:pt x="168" y="266"/>
                  </a:cubicBezTo>
                  <a:close/>
                  <a:moveTo>
                    <a:pt x="183" y="243"/>
                  </a:moveTo>
                  <a:cubicBezTo>
                    <a:pt x="178" y="240"/>
                    <a:pt x="177" y="234"/>
                    <a:pt x="180" y="229"/>
                  </a:cubicBezTo>
                  <a:cubicBezTo>
                    <a:pt x="182" y="225"/>
                    <a:pt x="188" y="223"/>
                    <a:pt x="193" y="226"/>
                  </a:cubicBezTo>
                  <a:cubicBezTo>
                    <a:pt x="197" y="229"/>
                    <a:pt x="199" y="235"/>
                    <a:pt x="196" y="239"/>
                  </a:cubicBezTo>
                  <a:cubicBezTo>
                    <a:pt x="193" y="244"/>
                    <a:pt x="187" y="245"/>
                    <a:pt x="183" y="243"/>
                  </a:cubicBezTo>
                  <a:close/>
                  <a:moveTo>
                    <a:pt x="262" y="117"/>
                  </a:moveTo>
                  <a:cubicBezTo>
                    <a:pt x="257" y="114"/>
                    <a:pt x="256" y="108"/>
                    <a:pt x="259" y="103"/>
                  </a:cubicBezTo>
                  <a:cubicBezTo>
                    <a:pt x="262" y="99"/>
                    <a:pt x="268" y="97"/>
                    <a:pt x="272" y="100"/>
                  </a:cubicBezTo>
                  <a:cubicBezTo>
                    <a:pt x="277" y="103"/>
                    <a:pt x="278" y="109"/>
                    <a:pt x="275" y="114"/>
                  </a:cubicBezTo>
                  <a:cubicBezTo>
                    <a:pt x="272" y="118"/>
                    <a:pt x="266" y="119"/>
                    <a:pt x="262" y="117"/>
                  </a:cubicBezTo>
                  <a:close/>
                  <a:moveTo>
                    <a:pt x="277" y="93"/>
                  </a:moveTo>
                  <a:cubicBezTo>
                    <a:pt x="272" y="90"/>
                    <a:pt x="271" y="84"/>
                    <a:pt x="274" y="80"/>
                  </a:cubicBezTo>
                  <a:cubicBezTo>
                    <a:pt x="277" y="75"/>
                    <a:pt x="282" y="74"/>
                    <a:pt x="287" y="77"/>
                  </a:cubicBezTo>
                  <a:cubicBezTo>
                    <a:pt x="292" y="79"/>
                    <a:pt x="293" y="85"/>
                    <a:pt x="290" y="90"/>
                  </a:cubicBezTo>
                  <a:cubicBezTo>
                    <a:pt x="287" y="94"/>
                    <a:pt x="281" y="96"/>
                    <a:pt x="277" y="93"/>
                  </a:cubicBezTo>
                  <a:close/>
                  <a:moveTo>
                    <a:pt x="292" y="69"/>
                  </a:moveTo>
                  <a:cubicBezTo>
                    <a:pt x="287" y="67"/>
                    <a:pt x="286" y="61"/>
                    <a:pt x="289" y="56"/>
                  </a:cubicBezTo>
                  <a:cubicBezTo>
                    <a:pt x="291" y="52"/>
                    <a:pt x="297" y="50"/>
                    <a:pt x="302" y="53"/>
                  </a:cubicBezTo>
                  <a:cubicBezTo>
                    <a:pt x="306" y="56"/>
                    <a:pt x="308" y="62"/>
                    <a:pt x="305" y="66"/>
                  </a:cubicBezTo>
                  <a:cubicBezTo>
                    <a:pt x="302" y="71"/>
                    <a:pt x="296" y="72"/>
                    <a:pt x="292"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3" name="Freeform 906">
              <a:extLst>
                <a:ext uri="{FF2B5EF4-FFF2-40B4-BE49-F238E27FC236}">
                  <a16:creationId xmlns:a16="http://schemas.microsoft.com/office/drawing/2014/main" id="{77633EF4-4747-443C-876C-7DA2D61AB83A}"/>
                </a:ext>
              </a:extLst>
            </p:cNvPr>
            <p:cNvSpPr/>
            <p:nvPr/>
          </p:nvSpPr>
          <p:spPr bwMode="auto">
            <a:xfrm>
              <a:off x="2328863" y="2354263"/>
              <a:ext cx="23813" cy="15875"/>
            </a:xfrm>
            <a:custGeom>
              <a:avLst/>
              <a:gdLst>
                <a:gd name="T0" fmla="*/ 57 w 65"/>
                <a:gd name="T1" fmla="*/ 44 h 45"/>
                <a:gd name="T2" fmla="*/ 2 w 65"/>
                <a:gd name="T3" fmla="*/ 9 h 45"/>
                <a:gd name="T4" fmla="*/ 1 w 65"/>
                <a:gd name="T5" fmla="*/ 3 h 45"/>
                <a:gd name="T6" fmla="*/ 7 w 65"/>
                <a:gd name="T7" fmla="*/ 2 h 45"/>
                <a:gd name="T8" fmla="*/ 62 w 65"/>
                <a:gd name="T9" fmla="*/ 36 h 45"/>
                <a:gd name="T10" fmla="*/ 64 w 65"/>
                <a:gd name="T11" fmla="*/ 42 h 45"/>
                <a:gd name="T12" fmla="*/ 57 w 65"/>
                <a:gd name="T13" fmla="*/ 44 h 45"/>
              </a:gdLst>
              <a:ahLst/>
              <a:cxnLst>
                <a:cxn ang="0">
                  <a:pos x="T0" y="T1"/>
                </a:cxn>
                <a:cxn ang="0">
                  <a:pos x="T2" y="T3"/>
                </a:cxn>
                <a:cxn ang="0">
                  <a:pos x="T4" y="T5"/>
                </a:cxn>
                <a:cxn ang="0">
                  <a:pos x="T6" y="T7"/>
                </a:cxn>
                <a:cxn ang="0">
                  <a:pos x="T8" y="T9"/>
                </a:cxn>
                <a:cxn ang="0">
                  <a:pos x="T10" y="T11"/>
                </a:cxn>
                <a:cxn ang="0">
                  <a:pos x="T12" y="T13"/>
                </a:cxn>
              </a:cxnLst>
              <a:rect l="0" t="0" r="r" b="b"/>
              <a:pathLst>
                <a:path w="65" h="45">
                  <a:moveTo>
                    <a:pt x="57" y="44"/>
                  </a:moveTo>
                  <a:cubicBezTo>
                    <a:pt x="2" y="9"/>
                    <a:pt x="2" y="9"/>
                    <a:pt x="2" y="9"/>
                  </a:cubicBezTo>
                  <a:cubicBezTo>
                    <a:pt x="0" y="8"/>
                    <a:pt x="0" y="5"/>
                    <a:pt x="1" y="3"/>
                  </a:cubicBezTo>
                  <a:cubicBezTo>
                    <a:pt x="2" y="1"/>
                    <a:pt x="5" y="0"/>
                    <a:pt x="7" y="2"/>
                  </a:cubicBezTo>
                  <a:cubicBezTo>
                    <a:pt x="62" y="36"/>
                    <a:pt x="62" y="36"/>
                    <a:pt x="62" y="36"/>
                  </a:cubicBezTo>
                  <a:cubicBezTo>
                    <a:pt x="64" y="37"/>
                    <a:pt x="65" y="40"/>
                    <a:pt x="64" y="42"/>
                  </a:cubicBezTo>
                  <a:cubicBezTo>
                    <a:pt x="62" y="44"/>
                    <a:pt x="59" y="45"/>
                    <a:pt x="57" y="44"/>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4" name="Freeform 907">
              <a:extLst>
                <a:ext uri="{FF2B5EF4-FFF2-40B4-BE49-F238E27FC236}">
                  <a16:creationId xmlns:a16="http://schemas.microsoft.com/office/drawing/2014/main" id="{458C55B8-D558-4637-8657-97EAA427F7CA}"/>
                </a:ext>
              </a:extLst>
            </p:cNvPr>
            <p:cNvSpPr/>
            <p:nvPr/>
          </p:nvSpPr>
          <p:spPr bwMode="auto">
            <a:xfrm>
              <a:off x="2324100" y="2362200"/>
              <a:ext cx="23813" cy="17463"/>
            </a:xfrm>
            <a:custGeom>
              <a:avLst/>
              <a:gdLst>
                <a:gd name="T0" fmla="*/ 57 w 65"/>
                <a:gd name="T1" fmla="*/ 44 h 45"/>
                <a:gd name="T2" fmla="*/ 3 w 65"/>
                <a:gd name="T3" fmla="*/ 9 h 45"/>
                <a:gd name="T4" fmla="*/ 1 w 65"/>
                <a:gd name="T5" fmla="*/ 3 h 45"/>
                <a:gd name="T6" fmla="*/ 8 w 65"/>
                <a:gd name="T7" fmla="*/ 2 h 45"/>
                <a:gd name="T8" fmla="*/ 62 w 65"/>
                <a:gd name="T9" fmla="*/ 36 h 45"/>
                <a:gd name="T10" fmla="*/ 64 w 65"/>
                <a:gd name="T11" fmla="*/ 42 h 45"/>
                <a:gd name="T12" fmla="*/ 57 w 65"/>
                <a:gd name="T13" fmla="*/ 44 h 45"/>
              </a:gdLst>
              <a:ahLst/>
              <a:cxnLst>
                <a:cxn ang="0">
                  <a:pos x="T0" y="T1"/>
                </a:cxn>
                <a:cxn ang="0">
                  <a:pos x="T2" y="T3"/>
                </a:cxn>
                <a:cxn ang="0">
                  <a:pos x="T4" y="T5"/>
                </a:cxn>
                <a:cxn ang="0">
                  <a:pos x="T6" y="T7"/>
                </a:cxn>
                <a:cxn ang="0">
                  <a:pos x="T8" y="T9"/>
                </a:cxn>
                <a:cxn ang="0">
                  <a:pos x="T10" y="T11"/>
                </a:cxn>
                <a:cxn ang="0">
                  <a:pos x="T12" y="T13"/>
                </a:cxn>
              </a:cxnLst>
              <a:rect l="0" t="0" r="r" b="b"/>
              <a:pathLst>
                <a:path w="65" h="45">
                  <a:moveTo>
                    <a:pt x="57" y="44"/>
                  </a:moveTo>
                  <a:cubicBezTo>
                    <a:pt x="3" y="9"/>
                    <a:pt x="3" y="9"/>
                    <a:pt x="3" y="9"/>
                  </a:cubicBezTo>
                  <a:cubicBezTo>
                    <a:pt x="1" y="8"/>
                    <a:pt x="0" y="5"/>
                    <a:pt x="1" y="3"/>
                  </a:cubicBezTo>
                  <a:cubicBezTo>
                    <a:pt x="3" y="1"/>
                    <a:pt x="5" y="0"/>
                    <a:pt x="8" y="2"/>
                  </a:cubicBezTo>
                  <a:cubicBezTo>
                    <a:pt x="62" y="36"/>
                    <a:pt x="62" y="36"/>
                    <a:pt x="62" y="36"/>
                  </a:cubicBezTo>
                  <a:cubicBezTo>
                    <a:pt x="64" y="37"/>
                    <a:pt x="65" y="40"/>
                    <a:pt x="64" y="42"/>
                  </a:cubicBezTo>
                  <a:cubicBezTo>
                    <a:pt x="62" y="44"/>
                    <a:pt x="59" y="45"/>
                    <a:pt x="57" y="44"/>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5" name="Freeform 908">
              <a:extLst>
                <a:ext uri="{FF2B5EF4-FFF2-40B4-BE49-F238E27FC236}">
                  <a16:creationId xmlns:a16="http://schemas.microsoft.com/office/drawing/2014/main" id="{F386E301-2030-4539-9B84-56791A7C5D72}"/>
                </a:ext>
              </a:extLst>
            </p:cNvPr>
            <p:cNvSpPr/>
            <p:nvPr/>
          </p:nvSpPr>
          <p:spPr bwMode="auto">
            <a:xfrm>
              <a:off x="2317750" y="2371725"/>
              <a:ext cx="23813" cy="17463"/>
            </a:xfrm>
            <a:custGeom>
              <a:avLst/>
              <a:gdLst>
                <a:gd name="T0" fmla="*/ 57 w 65"/>
                <a:gd name="T1" fmla="*/ 43 h 45"/>
                <a:gd name="T2" fmla="*/ 3 w 65"/>
                <a:gd name="T3" fmla="*/ 9 h 45"/>
                <a:gd name="T4" fmla="*/ 1 w 65"/>
                <a:gd name="T5" fmla="*/ 3 h 45"/>
                <a:gd name="T6" fmla="*/ 8 w 65"/>
                <a:gd name="T7" fmla="*/ 1 h 45"/>
                <a:gd name="T8" fmla="*/ 62 w 65"/>
                <a:gd name="T9" fmla="*/ 36 h 45"/>
                <a:gd name="T10" fmla="*/ 64 w 65"/>
                <a:gd name="T11" fmla="*/ 42 h 45"/>
                <a:gd name="T12" fmla="*/ 57 w 65"/>
                <a:gd name="T13" fmla="*/ 43 h 45"/>
              </a:gdLst>
              <a:ahLst/>
              <a:cxnLst>
                <a:cxn ang="0">
                  <a:pos x="T0" y="T1"/>
                </a:cxn>
                <a:cxn ang="0">
                  <a:pos x="T2" y="T3"/>
                </a:cxn>
                <a:cxn ang="0">
                  <a:pos x="T4" y="T5"/>
                </a:cxn>
                <a:cxn ang="0">
                  <a:pos x="T6" y="T7"/>
                </a:cxn>
                <a:cxn ang="0">
                  <a:pos x="T8" y="T9"/>
                </a:cxn>
                <a:cxn ang="0">
                  <a:pos x="T10" y="T11"/>
                </a:cxn>
                <a:cxn ang="0">
                  <a:pos x="T12" y="T13"/>
                </a:cxn>
              </a:cxnLst>
              <a:rect l="0" t="0" r="r" b="b"/>
              <a:pathLst>
                <a:path w="65" h="45">
                  <a:moveTo>
                    <a:pt x="57" y="43"/>
                  </a:moveTo>
                  <a:cubicBezTo>
                    <a:pt x="3" y="9"/>
                    <a:pt x="3" y="9"/>
                    <a:pt x="3" y="9"/>
                  </a:cubicBezTo>
                  <a:cubicBezTo>
                    <a:pt x="1" y="8"/>
                    <a:pt x="0" y="5"/>
                    <a:pt x="1" y="3"/>
                  </a:cubicBezTo>
                  <a:cubicBezTo>
                    <a:pt x="3" y="1"/>
                    <a:pt x="6" y="0"/>
                    <a:pt x="8" y="1"/>
                  </a:cubicBezTo>
                  <a:cubicBezTo>
                    <a:pt x="62" y="36"/>
                    <a:pt x="62" y="36"/>
                    <a:pt x="62" y="36"/>
                  </a:cubicBezTo>
                  <a:cubicBezTo>
                    <a:pt x="64" y="37"/>
                    <a:pt x="65" y="40"/>
                    <a:pt x="64" y="42"/>
                  </a:cubicBezTo>
                  <a:cubicBezTo>
                    <a:pt x="62" y="44"/>
                    <a:pt x="59" y="45"/>
                    <a:pt x="57" y="43"/>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6" name="Freeform 909">
              <a:extLst>
                <a:ext uri="{FF2B5EF4-FFF2-40B4-BE49-F238E27FC236}">
                  <a16:creationId xmlns:a16="http://schemas.microsoft.com/office/drawing/2014/main" id="{4E112514-6AA0-49E3-844E-E3A6E806F040}"/>
                </a:ext>
              </a:extLst>
            </p:cNvPr>
            <p:cNvSpPr/>
            <p:nvPr/>
          </p:nvSpPr>
          <p:spPr bwMode="auto">
            <a:xfrm>
              <a:off x="2289175" y="2419350"/>
              <a:ext cx="23813" cy="15875"/>
            </a:xfrm>
            <a:custGeom>
              <a:avLst/>
              <a:gdLst>
                <a:gd name="T0" fmla="*/ 57 w 65"/>
                <a:gd name="T1" fmla="*/ 43 h 44"/>
                <a:gd name="T2" fmla="*/ 3 w 65"/>
                <a:gd name="T3" fmla="*/ 9 h 44"/>
                <a:gd name="T4" fmla="*/ 2 w 65"/>
                <a:gd name="T5" fmla="*/ 3 h 44"/>
                <a:gd name="T6" fmla="*/ 8 w 65"/>
                <a:gd name="T7" fmla="*/ 1 h 44"/>
                <a:gd name="T8" fmla="*/ 62 w 65"/>
                <a:gd name="T9" fmla="*/ 35 h 44"/>
                <a:gd name="T10" fmla="*/ 64 w 65"/>
                <a:gd name="T11" fmla="*/ 41 h 44"/>
                <a:gd name="T12" fmla="*/ 57 w 65"/>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65" h="44">
                  <a:moveTo>
                    <a:pt x="57" y="43"/>
                  </a:moveTo>
                  <a:cubicBezTo>
                    <a:pt x="3" y="9"/>
                    <a:pt x="3" y="9"/>
                    <a:pt x="3" y="9"/>
                  </a:cubicBezTo>
                  <a:cubicBezTo>
                    <a:pt x="1" y="7"/>
                    <a:pt x="0" y="5"/>
                    <a:pt x="2" y="3"/>
                  </a:cubicBezTo>
                  <a:cubicBezTo>
                    <a:pt x="3" y="0"/>
                    <a:pt x="6" y="0"/>
                    <a:pt x="8" y="1"/>
                  </a:cubicBezTo>
                  <a:cubicBezTo>
                    <a:pt x="62" y="35"/>
                    <a:pt x="62" y="35"/>
                    <a:pt x="62" y="35"/>
                  </a:cubicBezTo>
                  <a:cubicBezTo>
                    <a:pt x="64" y="37"/>
                    <a:pt x="65" y="39"/>
                    <a:pt x="64" y="41"/>
                  </a:cubicBezTo>
                  <a:cubicBezTo>
                    <a:pt x="62" y="44"/>
                    <a:pt x="59" y="44"/>
                    <a:pt x="57" y="43"/>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7" name="Freeform 910">
              <a:extLst>
                <a:ext uri="{FF2B5EF4-FFF2-40B4-BE49-F238E27FC236}">
                  <a16:creationId xmlns:a16="http://schemas.microsoft.com/office/drawing/2014/main" id="{9621C490-9961-4439-9AD5-4A6F9C5DFA52}"/>
                </a:ext>
              </a:extLst>
            </p:cNvPr>
            <p:cNvSpPr/>
            <p:nvPr/>
          </p:nvSpPr>
          <p:spPr bwMode="auto">
            <a:xfrm>
              <a:off x="2282825" y="2427288"/>
              <a:ext cx="23813" cy="15875"/>
            </a:xfrm>
            <a:custGeom>
              <a:avLst/>
              <a:gdLst>
                <a:gd name="T0" fmla="*/ 57 w 65"/>
                <a:gd name="T1" fmla="*/ 44 h 45"/>
                <a:gd name="T2" fmla="*/ 3 w 65"/>
                <a:gd name="T3" fmla="*/ 9 h 45"/>
                <a:gd name="T4" fmla="*/ 2 w 65"/>
                <a:gd name="T5" fmla="*/ 3 h 45"/>
                <a:gd name="T6" fmla="*/ 8 w 65"/>
                <a:gd name="T7" fmla="*/ 2 h 45"/>
                <a:gd name="T8" fmla="*/ 62 w 65"/>
                <a:gd name="T9" fmla="*/ 36 h 45"/>
                <a:gd name="T10" fmla="*/ 64 w 65"/>
                <a:gd name="T11" fmla="*/ 42 h 45"/>
                <a:gd name="T12" fmla="*/ 57 w 65"/>
                <a:gd name="T13" fmla="*/ 44 h 45"/>
              </a:gdLst>
              <a:ahLst/>
              <a:cxnLst>
                <a:cxn ang="0">
                  <a:pos x="T0" y="T1"/>
                </a:cxn>
                <a:cxn ang="0">
                  <a:pos x="T2" y="T3"/>
                </a:cxn>
                <a:cxn ang="0">
                  <a:pos x="T4" y="T5"/>
                </a:cxn>
                <a:cxn ang="0">
                  <a:pos x="T6" y="T7"/>
                </a:cxn>
                <a:cxn ang="0">
                  <a:pos x="T8" y="T9"/>
                </a:cxn>
                <a:cxn ang="0">
                  <a:pos x="T10" y="T11"/>
                </a:cxn>
                <a:cxn ang="0">
                  <a:pos x="T12" y="T13"/>
                </a:cxn>
              </a:cxnLst>
              <a:rect l="0" t="0" r="r" b="b"/>
              <a:pathLst>
                <a:path w="65" h="45">
                  <a:moveTo>
                    <a:pt x="57" y="44"/>
                  </a:moveTo>
                  <a:cubicBezTo>
                    <a:pt x="3" y="9"/>
                    <a:pt x="3" y="9"/>
                    <a:pt x="3" y="9"/>
                  </a:cubicBezTo>
                  <a:cubicBezTo>
                    <a:pt x="1" y="8"/>
                    <a:pt x="0" y="5"/>
                    <a:pt x="2" y="3"/>
                  </a:cubicBezTo>
                  <a:cubicBezTo>
                    <a:pt x="3" y="1"/>
                    <a:pt x="6" y="0"/>
                    <a:pt x="8" y="2"/>
                  </a:cubicBezTo>
                  <a:cubicBezTo>
                    <a:pt x="62" y="36"/>
                    <a:pt x="62" y="36"/>
                    <a:pt x="62" y="36"/>
                  </a:cubicBezTo>
                  <a:cubicBezTo>
                    <a:pt x="64" y="37"/>
                    <a:pt x="65" y="40"/>
                    <a:pt x="64" y="42"/>
                  </a:cubicBezTo>
                  <a:cubicBezTo>
                    <a:pt x="62" y="44"/>
                    <a:pt x="59" y="45"/>
                    <a:pt x="57" y="44"/>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8" name="Freeform 911">
              <a:extLst>
                <a:ext uri="{FF2B5EF4-FFF2-40B4-BE49-F238E27FC236}">
                  <a16:creationId xmlns:a16="http://schemas.microsoft.com/office/drawing/2014/main" id="{15C2EB92-397F-497C-9F13-92E912D4F93A}"/>
                </a:ext>
              </a:extLst>
            </p:cNvPr>
            <p:cNvSpPr/>
            <p:nvPr/>
          </p:nvSpPr>
          <p:spPr bwMode="auto">
            <a:xfrm>
              <a:off x="2278063" y="2436813"/>
              <a:ext cx="23813" cy="15875"/>
            </a:xfrm>
            <a:custGeom>
              <a:avLst/>
              <a:gdLst>
                <a:gd name="T0" fmla="*/ 57 w 65"/>
                <a:gd name="T1" fmla="*/ 43 h 45"/>
                <a:gd name="T2" fmla="*/ 3 w 65"/>
                <a:gd name="T3" fmla="*/ 9 h 45"/>
                <a:gd name="T4" fmla="*/ 1 w 65"/>
                <a:gd name="T5" fmla="*/ 3 h 45"/>
                <a:gd name="T6" fmla="*/ 7 w 65"/>
                <a:gd name="T7" fmla="*/ 1 h 45"/>
                <a:gd name="T8" fmla="*/ 62 w 65"/>
                <a:gd name="T9" fmla="*/ 36 h 45"/>
                <a:gd name="T10" fmla="*/ 64 w 65"/>
                <a:gd name="T11" fmla="*/ 42 h 45"/>
                <a:gd name="T12" fmla="*/ 57 w 65"/>
                <a:gd name="T13" fmla="*/ 43 h 45"/>
              </a:gdLst>
              <a:ahLst/>
              <a:cxnLst>
                <a:cxn ang="0">
                  <a:pos x="T0" y="T1"/>
                </a:cxn>
                <a:cxn ang="0">
                  <a:pos x="T2" y="T3"/>
                </a:cxn>
                <a:cxn ang="0">
                  <a:pos x="T4" y="T5"/>
                </a:cxn>
                <a:cxn ang="0">
                  <a:pos x="T6" y="T7"/>
                </a:cxn>
                <a:cxn ang="0">
                  <a:pos x="T8" y="T9"/>
                </a:cxn>
                <a:cxn ang="0">
                  <a:pos x="T10" y="T11"/>
                </a:cxn>
                <a:cxn ang="0">
                  <a:pos x="T12" y="T13"/>
                </a:cxn>
              </a:cxnLst>
              <a:rect l="0" t="0" r="r" b="b"/>
              <a:pathLst>
                <a:path w="65" h="45">
                  <a:moveTo>
                    <a:pt x="57" y="43"/>
                  </a:moveTo>
                  <a:cubicBezTo>
                    <a:pt x="3" y="9"/>
                    <a:pt x="3" y="9"/>
                    <a:pt x="3" y="9"/>
                  </a:cubicBezTo>
                  <a:cubicBezTo>
                    <a:pt x="0" y="8"/>
                    <a:pt x="0" y="5"/>
                    <a:pt x="1" y="3"/>
                  </a:cubicBezTo>
                  <a:cubicBezTo>
                    <a:pt x="2" y="1"/>
                    <a:pt x="5" y="0"/>
                    <a:pt x="7" y="1"/>
                  </a:cubicBezTo>
                  <a:cubicBezTo>
                    <a:pt x="62" y="36"/>
                    <a:pt x="62" y="36"/>
                    <a:pt x="62" y="36"/>
                  </a:cubicBezTo>
                  <a:cubicBezTo>
                    <a:pt x="64" y="37"/>
                    <a:pt x="65" y="40"/>
                    <a:pt x="64" y="42"/>
                  </a:cubicBezTo>
                  <a:cubicBezTo>
                    <a:pt x="62" y="44"/>
                    <a:pt x="59" y="45"/>
                    <a:pt x="57" y="43"/>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9" name="Freeform 912">
              <a:extLst>
                <a:ext uri="{FF2B5EF4-FFF2-40B4-BE49-F238E27FC236}">
                  <a16:creationId xmlns:a16="http://schemas.microsoft.com/office/drawing/2014/main" id="{10B0203B-5C99-4D25-84F1-0B6F0709C89D}"/>
                </a:ext>
              </a:extLst>
            </p:cNvPr>
            <p:cNvSpPr/>
            <p:nvPr/>
          </p:nvSpPr>
          <p:spPr bwMode="auto">
            <a:xfrm>
              <a:off x="2247900" y="2482850"/>
              <a:ext cx="23813" cy="15875"/>
            </a:xfrm>
            <a:custGeom>
              <a:avLst/>
              <a:gdLst>
                <a:gd name="T0" fmla="*/ 57 w 65"/>
                <a:gd name="T1" fmla="*/ 44 h 45"/>
                <a:gd name="T2" fmla="*/ 3 w 65"/>
                <a:gd name="T3" fmla="*/ 9 h 45"/>
                <a:gd name="T4" fmla="*/ 1 w 65"/>
                <a:gd name="T5" fmla="*/ 3 h 45"/>
                <a:gd name="T6" fmla="*/ 7 w 65"/>
                <a:gd name="T7" fmla="*/ 2 h 45"/>
                <a:gd name="T8" fmla="*/ 62 w 65"/>
                <a:gd name="T9" fmla="*/ 36 h 45"/>
                <a:gd name="T10" fmla="*/ 64 w 65"/>
                <a:gd name="T11" fmla="*/ 43 h 45"/>
                <a:gd name="T12" fmla="*/ 57 w 65"/>
                <a:gd name="T13" fmla="*/ 44 h 45"/>
              </a:gdLst>
              <a:ahLst/>
              <a:cxnLst>
                <a:cxn ang="0">
                  <a:pos x="T0" y="T1"/>
                </a:cxn>
                <a:cxn ang="0">
                  <a:pos x="T2" y="T3"/>
                </a:cxn>
                <a:cxn ang="0">
                  <a:pos x="T4" y="T5"/>
                </a:cxn>
                <a:cxn ang="0">
                  <a:pos x="T6" y="T7"/>
                </a:cxn>
                <a:cxn ang="0">
                  <a:pos x="T8" y="T9"/>
                </a:cxn>
                <a:cxn ang="0">
                  <a:pos x="T10" y="T11"/>
                </a:cxn>
                <a:cxn ang="0">
                  <a:pos x="T12" y="T13"/>
                </a:cxn>
              </a:cxnLst>
              <a:rect l="0" t="0" r="r" b="b"/>
              <a:pathLst>
                <a:path w="65" h="45">
                  <a:moveTo>
                    <a:pt x="57" y="44"/>
                  </a:moveTo>
                  <a:cubicBezTo>
                    <a:pt x="3" y="9"/>
                    <a:pt x="3" y="9"/>
                    <a:pt x="3" y="9"/>
                  </a:cubicBezTo>
                  <a:cubicBezTo>
                    <a:pt x="0" y="8"/>
                    <a:pt x="0" y="5"/>
                    <a:pt x="1" y="3"/>
                  </a:cubicBezTo>
                  <a:cubicBezTo>
                    <a:pt x="2" y="1"/>
                    <a:pt x="5" y="0"/>
                    <a:pt x="7" y="2"/>
                  </a:cubicBezTo>
                  <a:cubicBezTo>
                    <a:pt x="62" y="36"/>
                    <a:pt x="62" y="36"/>
                    <a:pt x="62" y="36"/>
                  </a:cubicBezTo>
                  <a:cubicBezTo>
                    <a:pt x="64" y="38"/>
                    <a:pt x="65" y="40"/>
                    <a:pt x="64" y="43"/>
                  </a:cubicBezTo>
                  <a:cubicBezTo>
                    <a:pt x="62" y="45"/>
                    <a:pt x="59" y="45"/>
                    <a:pt x="57" y="44"/>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0" name="Freeform 913">
              <a:extLst>
                <a:ext uri="{FF2B5EF4-FFF2-40B4-BE49-F238E27FC236}">
                  <a16:creationId xmlns:a16="http://schemas.microsoft.com/office/drawing/2014/main" id="{61A7C59D-5E11-4934-A189-D6F6C8540027}"/>
                </a:ext>
              </a:extLst>
            </p:cNvPr>
            <p:cNvSpPr/>
            <p:nvPr/>
          </p:nvSpPr>
          <p:spPr bwMode="auto">
            <a:xfrm>
              <a:off x="2243138" y="2490788"/>
              <a:ext cx="23813" cy="17463"/>
            </a:xfrm>
            <a:custGeom>
              <a:avLst/>
              <a:gdLst>
                <a:gd name="T0" fmla="*/ 57 w 65"/>
                <a:gd name="T1" fmla="*/ 44 h 45"/>
                <a:gd name="T2" fmla="*/ 3 w 65"/>
                <a:gd name="T3" fmla="*/ 9 h 45"/>
                <a:gd name="T4" fmla="*/ 2 w 65"/>
                <a:gd name="T5" fmla="*/ 3 h 45"/>
                <a:gd name="T6" fmla="*/ 8 w 65"/>
                <a:gd name="T7" fmla="*/ 2 h 45"/>
                <a:gd name="T8" fmla="*/ 62 w 65"/>
                <a:gd name="T9" fmla="*/ 36 h 45"/>
                <a:gd name="T10" fmla="*/ 64 w 65"/>
                <a:gd name="T11" fmla="*/ 42 h 45"/>
                <a:gd name="T12" fmla="*/ 57 w 65"/>
                <a:gd name="T13" fmla="*/ 44 h 45"/>
              </a:gdLst>
              <a:ahLst/>
              <a:cxnLst>
                <a:cxn ang="0">
                  <a:pos x="T0" y="T1"/>
                </a:cxn>
                <a:cxn ang="0">
                  <a:pos x="T2" y="T3"/>
                </a:cxn>
                <a:cxn ang="0">
                  <a:pos x="T4" y="T5"/>
                </a:cxn>
                <a:cxn ang="0">
                  <a:pos x="T6" y="T7"/>
                </a:cxn>
                <a:cxn ang="0">
                  <a:pos x="T8" y="T9"/>
                </a:cxn>
                <a:cxn ang="0">
                  <a:pos x="T10" y="T11"/>
                </a:cxn>
                <a:cxn ang="0">
                  <a:pos x="T12" y="T13"/>
                </a:cxn>
              </a:cxnLst>
              <a:rect l="0" t="0" r="r" b="b"/>
              <a:pathLst>
                <a:path w="65" h="45">
                  <a:moveTo>
                    <a:pt x="57" y="44"/>
                  </a:moveTo>
                  <a:cubicBezTo>
                    <a:pt x="3" y="9"/>
                    <a:pt x="3" y="9"/>
                    <a:pt x="3" y="9"/>
                  </a:cubicBezTo>
                  <a:cubicBezTo>
                    <a:pt x="1" y="8"/>
                    <a:pt x="0" y="5"/>
                    <a:pt x="2" y="3"/>
                  </a:cubicBezTo>
                  <a:cubicBezTo>
                    <a:pt x="3" y="1"/>
                    <a:pt x="6" y="0"/>
                    <a:pt x="8" y="2"/>
                  </a:cubicBezTo>
                  <a:cubicBezTo>
                    <a:pt x="62" y="36"/>
                    <a:pt x="62" y="36"/>
                    <a:pt x="62" y="36"/>
                  </a:cubicBezTo>
                  <a:cubicBezTo>
                    <a:pt x="64" y="37"/>
                    <a:pt x="65" y="40"/>
                    <a:pt x="64" y="42"/>
                  </a:cubicBezTo>
                  <a:cubicBezTo>
                    <a:pt x="62" y="44"/>
                    <a:pt x="60" y="45"/>
                    <a:pt x="57" y="44"/>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1" name="Freeform 914">
              <a:extLst>
                <a:ext uri="{FF2B5EF4-FFF2-40B4-BE49-F238E27FC236}">
                  <a16:creationId xmlns:a16="http://schemas.microsoft.com/office/drawing/2014/main" id="{8CB67D0E-5D03-4E32-B168-E72CF77C9B82}"/>
                </a:ext>
              </a:extLst>
            </p:cNvPr>
            <p:cNvSpPr/>
            <p:nvPr/>
          </p:nvSpPr>
          <p:spPr bwMode="auto">
            <a:xfrm>
              <a:off x="2236788" y="2500313"/>
              <a:ext cx="23813" cy="17463"/>
            </a:xfrm>
            <a:custGeom>
              <a:avLst/>
              <a:gdLst>
                <a:gd name="T0" fmla="*/ 57 w 65"/>
                <a:gd name="T1" fmla="*/ 44 h 45"/>
                <a:gd name="T2" fmla="*/ 3 w 65"/>
                <a:gd name="T3" fmla="*/ 9 h 45"/>
                <a:gd name="T4" fmla="*/ 1 w 65"/>
                <a:gd name="T5" fmla="*/ 3 h 45"/>
                <a:gd name="T6" fmla="*/ 8 w 65"/>
                <a:gd name="T7" fmla="*/ 1 h 45"/>
                <a:gd name="T8" fmla="*/ 62 w 65"/>
                <a:gd name="T9" fmla="*/ 36 h 45"/>
                <a:gd name="T10" fmla="*/ 64 w 65"/>
                <a:gd name="T11" fmla="*/ 42 h 45"/>
                <a:gd name="T12" fmla="*/ 57 w 65"/>
                <a:gd name="T13" fmla="*/ 44 h 45"/>
              </a:gdLst>
              <a:ahLst/>
              <a:cxnLst>
                <a:cxn ang="0">
                  <a:pos x="T0" y="T1"/>
                </a:cxn>
                <a:cxn ang="0">
                  <a:pos x="T2" y="T3"/>
                </a:cxn>
                <a:cxn ang="0">
                  <a:pos x="T4" y="T5"/>
                </a:cxn>
                <a:cxn ang="0">
                  <a:pos x="T6" y="T7"/>
                </a:cxn>
                <a:cxn ang="0">
                  <a:pos x="T8" y="T9"/>
                </a:cxn>
                <a:cxn ang="0">
                  <a:pos x="T10" y="T11"/>
                </a:cxn>
                <a:cxn ang="0">
                  <a:pos x="T12" y="T13"/>
                </a:cxn>
              </a:cxnLst>
              <a:rect l="0" t="0" r="r" b="b"/>
              <a:pathLst>
                <a:path w="65" h="45">
                  <a:moveTo>
                    <a:pt x="57" y="44"/>
                  </a:moveTo>
                  <a:cubicBezTo>
                    <a:pt x="3" y="9"/>
                    <a:pt x="3" y="9"/>
                    <a:pt x="3" y="9"/>
                  </a:cubicBezTo>
                  <a:cubicBezTo>
                    <a:pt x="1" y="8"/>
                    <a:pt x="0" y="5"/>
                    <a:pt x="1" y="3"/>
                  </a:cubicBezTo>
                  <a:cubicBezTo>
                    <a:pt x="3" y="1"/>
                    <a:pt x="5" y="0"/>
                    <a:pt x="8" y="1"/>
                  </a:cubicBezTo>
                  <a:cubicBezTo>
                    <a:pt x="62" y="36"/>
                    <a:pt x="62" y="36"/>
                    <a:pt x="62" y="36"/>
                  </a:cubicBezTo>
                  <a:cubicBezTo>
                    <a:pt x="64" y="37"/>
                    <a:pt x="65" y="40"/>
                    <a:pt x="64" y="42"/>
                  </a:cubicBezTo>
                  <a:cubicBezTo>
                    <a:pt x="62" y="44"/>
                    <a:pt x="60" y="45"/>
                    <a:pt x="57" y="44"/>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2" name="Freeform 915">
              <a:extLst>
                <a:ext uri="{FF2B5EF4-FFF2-40B4-BE49-F238E27FC236}">
                  <a16:creationId xmlns:a16="http://schemas.microsoft.com/office/drawing/2014/main" id="{6A5E3ACA-F89C-486C-B7C5-D1F0B3FB52A8}"/>
                </a:ext>
              </a:extLst>
            </p:cNvPr>
            <p:cNvSpPr>
              <a:spLocks noEditPoints="1"/>
            </p:cNvSpPr>
            <p:nvPr/>
          </p:nvSpPr>
          <p:spPr bwMode="auto">
            <a:xfrm>
              <a:off x="2360613" y="2392363"/>
              <a:ext cx="19050" cy="20638"/>
            </a:xfrm>
            <a:custGeom>
              <a:avLst/>
              <a:gdLst>
                <a:gd name="T0" fmla="*/ 37 w 53"/>
                <a:gd name="T1" fmla="*/ 41 h 56"/>
                <a:gd name="T2" fmla="*/ 34 w 53"/>
                <a:gd name="T3" fmla="*/ 43 h 56"/>
                <a:gd name="T4" fmla="*/ 31 w 53"/>
                <a:gd name="T5" fmla="*/ 43 h 56"/>
                <a:gd name="T6" fmla="*/ 18 w 53"/>
                <a:gd name="T7" fmla="*/ 35 h 56"/>
                <a:gd name="T8" fmla="*/ 5 w 53"/>
                <a:gd name="T9" fmla="*/ 56 h 56"/>
                <a:gd name="T10" fmla="*/ 0 w 53"/>
                <a:gd name="T11" fmla="*/ 53 h 56"/>
                <a:gd name="T12" fmla="*/ 34 w 53"/>
                <a:gd name="T13" fmla="*/ 0 h 56"/>
                <a:gd name="T14" fmla="*/ 51 w 53"/>
                <a:gd name="T15" fmla="*/ 11 h 56"/>
                <a:gd name="T16" fmla="*/ 53 w 53"/>
                <a:gd name="T17" fmla="*/ 13 h 56"/>
                <a:gd name="T18" fmla="*/ 52 w 53"/>
                <a:gd name="T19" fmla="*/ 17 h 56"/>
                <a:gd name="T20" fmla="*/ 37 w 53"/>
                <a:gd name="T21" fmla="*/ 41 h 56"/>
                <a:gd name="T22" fmla="*/ 33 w 53"/>
                <a:gd name="T23" fmla="*/ 38 h 56"/>
                <a:gd name="T24" fmla="*/ 47 w 53"/>
                <a:gd name="T25" fmla="*/ 14 h 56"/>
                <a:gd name="T26" fmla="*/ 36 w 53"/>
                <a:gd name="T27" fmla="*/ 7 h 56"/>
                <a:gd name="T28" fmla="*/ 21 w 53"/>
                <a:gd name="T29" fmla="*/ 31 h 56"/>
                <a:gd name="T30" fmla="*/ 33 w 53"/>
                <a:gd name="T3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56">
                  <a:moveTo>
                    <a:pt x="37" y="41"/>
                  </a:moveTo>
                  <a:cubicBezTo>
                    <a:pt x="36" y="42"/>
                    <a:pt x="35" y="43"/>
                    <a:pt x="34" y="43"/>
                  </a:cubicBezTo>
                  <a:cubicBezTo>
                    <a:pt x="33" y="44"/>
                    <a:pt x="32" y="43"/>
                    <a:pt x="31" y="43"/>
                  </a:cubicBezTo>
                  <a:cubicBezTo>
                    <a:pt x="18" y="35"/>
                    <a:pt x="18" y="35"/>
                    <a:pt x="18" y="35"/>
                  </a:cubicBezTo>
                  <a:cubicBezTo>
                    <a:pt x="5" y="56"/>
                    <a:pt x="5" y="56"/>
                    <a:pt x="5" y="56"/>
                  </a:cubicBezTo>
                  <a:cubicBezTo>
                    <a:pt x="0" y="53"/>
                    <a:pt x="0" y="53"/>
                    <a:pt x="0" y="53"/>
                  </a:cubicBezTo>
                  <a:cubicBezTo>
                    <a:pt x="34" y="0"/>
                    <a:pt x="34" y="0"/>
                    <a:pt x="34" y="0"/>
                  </a:cubicBezTo>
                  <a:cubicBezTo>
                    <a:pt x="51" y="11"/>
                    <a:pt x="51" y="11"/>
                    <a:pt x="51" y="11"/>
                  </a:cubicBezTo>
                  <a:cubicBezTo>
                    <a:pt x="52" y="11"/>
                    <a:pt x="53" y="12"/>
                    <a:pt x="53" y="13"/>
                  </a:cubicBezTo>
                  <a:cubicBezTo>
                    <a:pt x="53" y="14"/>
                    <a:pt x="53" y="16"/>
                    <a:pt x="52" y="17"/>
                  </a:cubicBezTo>
                  <a:lnTo>
                    <a:pt x="37" y="41"/>
                  </a:lnTo>
                  <a:close/>
                  <a:moveTo>
                    <a:pt x="33" y="38"/>
                  </a:moveTo>
                  <a:cubicBezTo>
                    <a:pt x="47" y="14"/>
                    <a:pt x="47" y="14"/>
                    <a:pt x="47" y="14"/>
                  </a:cubicBezTo>
                  <a:cubicBezTo>
                    <a:pt x="36" y="7"/>
                    <a:pt x="36" y="7"/>
                    <a:pt x="36" y="7"/>
                  </a:cubicBezTo>
                  <a:cubicBezTo>
                    <a:pt x="21" y="31"/>
                    <a:pt x="21" y="31"/>
                    <a:pt x="21" y="31"/>
                  </a:cubicBezTo>
                  <a:lnTo>
                    <a:pt x="33" y="38"/>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3" name="Freeform 916">
              <a:extLst>
                <a:ext uri="{FF2B5EF4-FFF2-40B4-BE49-F238E27FC236}">
                  <a16:creationId xmlns:a16="http://schemas.microsoft.com/office/drawing/2014/main" id="{5531547D-10A4-4BE6-8240-3B96C07920EB}"/>
                </a:ext>
              </a:extLst>
            </p:cNvPr>
            <p:cNvSpPr/>
            <p:nvPr/>
          </p:nvSpPr>
          <p:spPr bwMode="auto">
            <a:xfrm>
              <a:off x="2371725" y="2398713"/>
              <a:ext cx="14288" cy="23813"/>
            </a:xfrm>
            <a:custGeom>
              <a:avLst/>
              <a:gdLst>
                <a:gd name="T0" fmla="*/ 4 w 9"/>
                <a:gd name="T1" fmla="*/ 15 h 15"/>
                <a:gd name="T2" fmla="*/ 0 w 9"/>
                <a:gd name="T3" fmla="*/ 12 h 15"/>
                <a:gd name="T4" fmla="*/ 7 w 9"/>
                <a:gd name="T5" fmla="*/ 0 h 15"/>
                <a:gd name="T6" fmla="*/ 9 w 9"/>
                <a:gd name="T7" fmla="*/ 1 h 15"/>
                <a:gd name="T8" fmla="*/ 1 w 9"/>
                <a:gd name="T9" fmla="*/ 12 h 15"/>
                <a:gd name="T10" fmla="*/ 4 w 9"/>
                <a:gd name="T11" fmla="*/ 14 h 15"/>
                <a:gd name="T12" fmla="*/ 4 w 9"/>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9" h="15">
                  <a:moveTo>
                    <a:pt x="4" y="15"/>
                  </a:moveTo>
                  <a:lnTo>
                    <a:pt x="0" y="12"/>
                  </a:lnTo>
                  <a:lnTo>
                    <a:pt x="7" y="0"/>
                  </a:lnTo>
                  <a:lnTo>
                    <a:pt x="9" y="1"/>
                  </a:lnTo>
                  <a:lnTo>
                    <a:pt x="1" y="12"/>
                  </a:lnTo>
                  <a:lnTo>
                    <a:pt x="4" y="14"/>
                  </a:lnTo>
                  <a:lnTo>
                    <a:pt x="4" y="15"/>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4" name="Freeform 917">
              <a:extLst>
                <a:ext uri="{FF2B5EF4-FFF2-40B4-BE49-F238E27FC236}">
                  <a16:creationId xmlns:a16="http://schemas.microsoft.com/office/drawing/2014/main" id="{D1EFEB1B-EAF5-4987-8F94-8922526B3FFE}"/>
                </a:ext>
              </a:extLst>
            </p:cNvPr>
            <p:cNvSpPr>
              <a:spLocks noEditPoints="1"/>
            </p:cNvSpPr>
            <p:nvPr/>
          </p:nvSpPr>
          <p:spPr bwMode="auto">
            <a:xfrm>
              <a:off x="2379663" y="2405063"/>
              <a:ext cx="17463" cy="23813"/>
            </a:xfrm>
            <a:custGeom>
              <a:avLst/>
              <a:gdLst>
                <a:gd name="T0" fmla="*/ 5 w 11"/>
                <a:gd name="T1" fmla="*/ 15 h 15"/>
                <a:gd name="T2" fmla="*/ 4 w 11"/>
                <a:gd name="T3" fmla="*/ 14 h 15"/>
                <a:gd name="T4" fmla="*/ 5 w 11"/>
                <a:gd name="T5" fmla="*/ 11 h 15"/>
                <a:gd name="T6" fmla="*/ 3 w 11"/>
                <a:gd name="T7" fmla="*/ 10 h 15"/>
                <a:gd name="T8" fmla="*/ 1 w 11"/>
                <a:gd name="T9" fmla="*/ 12 h 15"/>
                <a:gd name="T10" fmla="*/ 0 w 11"/>
                <a:gd name="T11" fmla="*/ 12 h 15"/>
                <a:gd name="T12" fmla="*/ 0 w 11"/>
                <a:gd name="T13" fmla="*/ 11 h 15"/>
                <a:gd name="T14" fmla="*/ 10 w 11"/>
                <a:gd name="T15" fmla="*/ 0 h 15"/>
                <a:gd name="T16" fmla="*/ 11 w 11"/>
                <a:gd name="T17" fmla="*/ 1 h 15"/>
                <a:gd name="T18" fmla="*/ 5 w 11"/>
                <a:gd name="T19" fmla="*/ 15 h 15"/>
                <a:gd name="T20" fmla="*/ 6 w 11"/>
                <a:gd name="T21" fmla="*/ 10 h 15"/>
                <a:gd name="T22" fmla="*/ 9 w 11"/>
                <a:gd name="T23" fmla="*/ 3 h 15"/>
                <a:gd name="T24" fmla="*/ 4 w 11"/>
                <a:gd name="T25" fmla="*/ 9 h 15"/>
                <a:gd name="T26" fmla="*/ 6 w 11"/>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5">
                  <a:moveTo>
                    <a:pt x="5" y="15"/>
                  </a:moveTo>
                  <a:lnTo>
                    <a:pt x="4" y="14"/>
                  </a:lnTo>
                  <a:lnTo>
                    <a:pt x="5" y="11"/>
                  </a:lnTo>
                  <a:lnTo>
                    <a:pt x="3" y="10"/>
                  </a:lnTo>
                  <a:lnTo>
                    <a:pt x="1" y="12"/>
                  </a:lnTo>
                  <a:lnTo>
                    <a:pt x="0" y="12"/>
                  </a:lnTo>
                  <a:lnTo>
                    <a:pt x="0" y="11"/>
                  </a:lnTo>
                  <a:lnTo>
                    <a:pt x="10" y="0"/>
                  </a:lnTo>
                  <a:lnTo>
                    <a:pt x="11" y="1"/>
                  </a:lnTo>
                  <a:lnTo>
                    <a:pt x="5" y="15"/>
                  </a:lnTo>
                  <a:close/>
                  <a:moveTo>
                    <a:pt x="6" y="10"/>
                  </a:moveTo>
                  <a:lnTo>
                    <a:pt x="9" y="3"/>
                  </a:lnTo>
                  <a:lnTo>
                    <a:pt x="4" y="9"/>
                  </a:lnTo>
                  <a:lnTo>
                    <a:pt x="6" y="10"/>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5" name="Freeform 918">
              <a:extLst>
                <a:ext uri="{FF2B5EF4-FFF2-40B4-BE49-F238E27FC236}">
                  <a16:creationId xmlns:a16="http://schemas.microsoft.com/office/drawing/2014/main" id="{4EA03DC0-6925-4427-89D4-D9068B0EF3E6}"/>
                </a:ext>
              </a:extLst>
            </p:cNvPr>
            <p:cNvSpPr/>
            <p:nvPr/>
          </p:nvSpPr>
          <p:spPr bwMode="auto">
            <a:xfrm>
              <a:off x="2390775" y="2409825"/>
              <a:ext cx="20638" cy="25400"/>
            </a:xfrm>
            <a:custGeom>
              <a:avLst/>
              <a:gdLst>
                <a:gd name="T0" fmla="*/ 5 w 13"/>
                <a:gd name="T1" fmla="*/ 16 h 16"/>
                <a:gd name="T2" fmla="*/ 4 w 13"/>
                <a:gd name="T3" fmla="*/ 16 h 16"/>
                <a:gd name="T4" fmla="*/ 6 w 13"/>
                <a:gd name="T5" fmla="*/ 4 h 16"/>
                <a:gd name="T6" fmla="*/ 1 w 13"/>
                <a:gd name="T7" fmla="*/ 14 h 16"/>
                <a:gd name="T8" fmla="*/ 0 w 13"/>
                <a:gd name="T9" fmla="*/ 13 h 16"/>
                <a:gd name="T10" fmla="*/ 8 w 13"/>
                <a:gd name="T11" fmla="*/ 0 h 16"/>
                <a:gd name="T12" fmla="*/ 8 w 13"/>
                <a:gd name="T13" fmla="*/ 1 h 16"/>
                <a:gd name="T14" fmla="*/ 6 w 13"/>
                <a:gd name="T15" fmla="*/ 12 h 16"/>
                <a:gd name="T16" fmla="*/ 12 w 13"/>
                <a:gd name="T17" fmla="*/ 3 h 16"/>
                <a:gd name="T18" fmla="*/ 13 w 13"/>
                <a:gd name="T19" fmla="*/ 4 h 16"/>
                <a:gd name="T20" fmla="*/ 5 w 13"/>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5" y="16"/>
                  </a:moveTo>
                  <a:lnTo>
                    <a:pt x="4" y="16"/>
                  </a:lnTo>
                  <a:lnTo>
                    <a:pt x="6" y="4"/>
                  </a:lnTo>
                  <a:lnTo>
                    <a:pt x="1" y="14"/>
                  </a:lnTo>
                  <a:lnTo>
                    <a:pt x="0" y="13"/>
                  </a:lnTo>
                  <a:lnTo>
                    <a:pt x="8" y="0"/>
                  </a:lnTo>
                  <a:lnTo>
                    <a:pt x="8" y="1"/>
                  </a:lnTo>
                  <a:lnTo>
                    <a:pt x="6" y="12"/>
                  </a:lnTo>
                  <a:lnTo>
                    <a:pt x="12" y="3"/>
                  </a:lnTo>
                  <a:lnTo>
                    <a:pt x="13" y="4"/>
                  </a:lnTo>
                  <a:lnTo>
                    <a:pt x="5" y="16"/>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6" name="Freeform 919">
              <a:extLst>
                <a:ext uri="{FF2B5EF4-FFF2-40B4-BE49-F238E27FC236}">
                  <a16:creationId xmlns:a16="http://schemas.microsoft.com/office/drawing/2014/main" id="{91C1A450-7113-472B-BC60-8184593284AA}"/>
                </a:ext>
              </a:extLst>
            </p:cNvPr>
            <p:cNvSpPr/>
            <p:nvPr/>
          </p:nvSpPr>
          <p:spPr bwMode="auto">
            <a:xfrm>
              <a:off x="2401888" y="2417763"/>
              <a:ext cx="20638" cy="25400"/>
            </a:xfrm>
            <a:custGeom>
              <a:avLst/>
              <a:gdLst>
                <a:gd name="T0" fmla="*/ 5 w 13"/>
                <a:gd name="T1" fmla="*/ 16 h 16"/>
                <a:gd name="T2" fmla="*/ 4 w 13"/>
                <a:gd name="T3" fmla="*/ 15 h 16"/>
                <a:gd name="T4" fmla="*/ 7 w 13"/>
                <a:gd name="T5" fmla="*/ 4 h 16"/>
                <a:gd name="T6" fmla="*/ 1 w 13"/>
                <a:gd name="T7" fmla="*/ 13 h 16"/>
                <a:gd name="T8" fmla="*/ 0 w 13"/>
                <a:gd name="T9" fmla="*/ 13 h 16"/>
                <a:gd name="T10" fmla="*/ 8 w 13"/>
                <a:gd name="T11" fmla="*/ 0 h 16"/>
                <a:gd name="T12" fmla="*/ 9 w 13"/>
                <a:gd name="T13" fmla="*/ 1 h 16"/>
                <a:gd name="T14" fmla="*/ 6 w 13"/>
                <a:gd name="T15" fmla="*/ 12 h 16"/>
                <a:gd name="T16" fmla="*/ 12 w 13"/>
                <a:gd name="T17" fmla="*/ 2 h 16"/>
                <a:gd name="T18" fmla="*/ 13 w 13"/>
                <a:gd name="T19" fmla="*/ 3 h 16"/>
                <a:gd name="T20" fmla="*/ 5 w 13"/>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6">
                  <a:moveTo>
                    <a:pt x="5" y="16"/>
                  </a:moveTo>
                  <a:lnTo>
                    <a:pt x="4" y="15"/>
                  </a:lnTo>
                  <a:lnTo>
                    <a:pt x="7" y="4"/>
                  </a:lnTo>
                  <a:lnTo>
                    <a:pt x="1" y="13"/>
                  </a:lnTo>
                  <a:lnTo>
                    <a:pt x="0" y="13"/>
                  </a:lnTo>
                  <a:lnTo>
                    <a:pt x="8" y="0"/>
                  </a:lnTo>
                  <a:lnTo>
                    <a:pt x="9" y="1"/>
                  </a:lnTo>
                  <a:lnTo>
                    <a:pt x="6" y="12"/>
                  </a:lnTo>
                  <a:lnTo>
                    <a:pt x="12" y="2"/>
                  </a:lnTo>
                  <a:lnTo>
                    <a:pt x="13" y="3"/>
                  </a:lnTo>
                  <a:lnTo>
                    <a:pt x="5" y="16"/>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7" name="Freeform 920">
              <a:extLst>
                <a:ext uri="{FF2B5EF4-FFF2-40B4-BE49-F238E27FC236}">
                  <a16:creationId xmlns:a16="http://schemas.microsoft.com/office/drawing/2014/main" id="{66DFE082-5F97-4B06-842B-E777E01A372B}"/>
                </a:ext>
              </a:extLst>
            </p:cNvPr>
            <p:cNvSpPr/>
            <p:nvPr/>
          </p:nvSpPr>
          <p:spPr bwMode="auto">
            <a:xfrm>
              <a:off x="2413000" y="2425700"/>
              <a:ext cx="19050" cy="23813"/>
            </a:xfrm>
            <a:custGeom>
              <a:avLst/>
              <a:gdLst>
                <a:gd name="T0" fmla="*/ 4 w 12"/>
                <a:gd name="T1" fmla="*/ 15 h 15"/>
                <a:gd name="T2" fmla="*/ 0 w 12"/>
                <a:gd name="T3" fmla="*/ 12 h 15"/>
                <a:gd name="T4" fmla="*/ 8 w 12"/>
                <a:gd name="T5" fmla="*/ 0 h 15"/>
                <a:gd name="T6" fmla="*/ 12 w 12"/>
                <a:gd name="T7" fmla="*/ 2 h 15"/>
                <a:gd name="T8" fmla="*/ 11 w 12"/>
                <a:gd name="T9" fmla="*/ 3 h 15"/>
                <a:gd name="T10" fmla="*/ 8 w 12"/>
                <a:gd name="T11" fmla="*/ 1 h 15"/>
                <a:gd name="T12" fmla="*/ 6 w 12"/>
                <a:gd name="T13" fmla="*/ 6 h 15"/>
                <a:gd name="T14" fmla="*/ 8 w 12"/>
                <a:gd name="T15" fmla="*/ 8 h 15"/>
                <a:gd name="T16" fmla="*/ 7 w 12"/>
                <a:gd name="T17" fmla="*/ 8 h 15"/>
                <a:gd name="T18" fmla="*/ 5 w 12"/>
                <a:gd name="T19" fmla="*/ 7 h 15"/>
                <a:gd name="T20" fmla="*/ 2 w 12"/>
                <a:gd name="T21" fmla="*/ 12 h 15"/>
                <a:gd name="T22" fmla="*/ 5 w 12"/>
                <a:gd name="T23" fmla="*/ 14 h 15"/>
                <a:gd name="T24" fmla="*/ 4 w 12"/>
                <a:gd name="T2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5">
                  <a:moveTo>
                    <a:pt x="4" y="15"/>
                  </a:moveTo>
                  <a:lnTo>
                    <a:pt x="0" y="12"/>
                  </a:lnTo>
                  <a:lnTo>
                    <a:pt x="8" y="0"/>
                  </a:lnTo>
                  <a:lnTo>
                    <a:pt x="12" y="2"/>
                  </a:lnTo>
                  <a:lnTo>
                    <a:pt x="11" y="3"/>
                  </a:lnTo>
                  <a:lnTo>
                    <a:pt x="8" y="1"/>
                  </a:lnTo>
                  <a:lnTo>
                    <a:pt x="6" y="6"/>
                  </a:lnTo>
                  <a:lnTo>
                    <a:pt x="8" y="8"/>
                  </a:lnTo>
                  <a:lnTo>
                    <a:pt x="7" y="8"/>
                  </a:lnTo>
                  <a:lnTo>
                    <a:pt x="5" y="7"/>
                  </a:lnTo>
                  <a:lnTo>
                    <a:pt x="2" y="12"/>
                  </a:lnTo>
                  <a:lnTo>
                    <a:pt x="5" y="14"/>
                  </a:lnTo>
                  <a:lnTo>
                    <a:pt x="4" y="15"/>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8" name="Freeform 921">
              <a:extLst>
                <a:ext uri="{FF2B5EF4-FFF2-40B4-BE49-F238E27FC236}">
                  <a16:creationId xmlns:a16="http://schemas.microsoft.com/office/drawing/2014/main" id="{DB782EB9-153C-4694-92BA-AC42D4628731}"/>
                </a:ext>
              </a:extLst>
            </p:cNvPr>
            <p:cNvSpPr/>
            <p:nvPr/>
          </p:nvSpPr>
          <p:spPr bwMode="auto">
            <a:xfrm>
              <a:off x="2422525" y="2430463"/>
              <a:ext cx="19050" cy="25400"/>
            </a:xfrm>
            <a:custGeom>
              <a:avLst/>
              <a:gdLst>
                <a:gd name="T0" fmla="*/ 23 w 54"/>
                <a:gd name="T1" fmla="*/ 68 h 68"/>
                <a:gd name="T2" fmla="*/ 18 w 54"/>
                <a:gd name="T3" fmla="*/ 65 h 68"/>
                <a:gd name="T4" fmla="*/ 26 w 54"/>
                <a:gd name="T5" fmla="*/ 30 h 68"/>
                <a:gd name="T6" fmla="*/ 27 w 54"/>
                <a:gd name="T7" fmla="*/ 29 h 68"/>
                <a:gd name="T8" fmla="*/ 36 w 54"/>
                <a:gd name="T9" fmla="*/ 35 h 68"/>
                <a:gd name="T10" fmla="*/ 48 w 54"/>
                <a:gd name="T11" fmla="*/ 15 h 68"/>
                <a:gd name="T12" fmla="*/ 36 w 54"/>
                <a:gd name="T13" fmla="*/ 7 h 68"/>
                <a:gd name="T14" fmla="*/ 5 w 54"/>
                <a:gd name="T15" fmla="*/ 57 h 68"/>
                <a:gd name="T16" fmla="*/ 0 w 54"/>
                <a:gd name="T17" fmla="*/ 54 h 68"/>
                <a:gd name="T18" fmla="*/ 34 w 54"/>
                <a:gd name="T19" fmla="*/ 0 h 68"/>
                <a:gd name="T20" fmla="*/ 52 w 54"/>
                <a:gd name="T21" fmla="*/ 12 h 68"/>
                <a:gd name="T22" fmla="*/ 54 w 54"/>
                <a:gd name="T23" fmla="*/ 14 h 68"/>
                <a:gd name="T24" fmla="*/ 53 w 54"/>
                <a:gd name="T25" fmla="*/ 18 h 68"/>
                <a:gd name="T26" fmla="*/ 41 w 54"/>
                <a:gd name="T27" fmla="*/ 38 h 68"/>
                <a:gd name="T28" fmla="*/ 33 w 54"/>
                <a:gd name="T29" fmla="*/ 39 h 68"/>
                <a:gd name="T30" fmla="*/ 31 w 54"/>
                <a:gd name="T31" fmla="*/ 38 h 68"/>
                <a:gd name="T32" fmla="*/ 30 w 54"/>
                <a:gd name="T33" fmla="*/ 37 h 68"/>
                <a:gd name="T34" fmla="*/ 23 w 54"/>
                <a:gd name="T3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68">
                  <a:moveTo>
                    <a:pt x="23" y="68"/>
                  </a:moveTo>
                  <a:cubicBezTo>
                    <a:pt x="18" y="65"/>
                    <a:pt x="18" y="65"/>
                    <a:pt x="18" y="65"/>
                  </a:cubicBezTo>
                  <a:cubicBezTo>
                    <a:pt x="26" y="30"/>
                    <a:pt x="26" y="30"/>
                    <a:pt x="26" y="30"/>
                  </a:cubicBezTo>
                  <a:cubicBezTo>
                    <a:pt x="27" y="29"/>
                    <a:pt x="27" y="29"/>
                    <a:pt x="27" y="29"/>
                  </a:cubicBezTo>
                  <a:cubicBezTo>
                    <a:pt x="36" y="35"/>
                    <a:pt x="36" y="35"/>
                    <a:pt x="36" y="35"/>
                  </a:cubicBezTo>
                  <a:cubicBezTo>
                    <a:pt x="48" y="15"/>
                    <a:pt x="48" y="15"/>
                    <a:pt x="48" y="15"/>
                  </a:cubicBezTo>
                  <a:cubicBezTo>
                    <a:pt x="36" y="7"/>
                    <a:pt x="36" y="7"/>
                    <a:pt x="36" y="7"/>
                  </a:cubicBezTo>
                  <a:cubicBezTo>
                    <a:pt x="5" y="57"/>
                    <a:pt x="5" y="57"/>
                    <a:pt x="5" y="57"/>
                  </a:cubicBezTo>
                  <a:cubicBezTo>
                    <a:pt x="0" y="54"/>
                    <a:pt x="0" y="54"/>
                    <a:pt x="0" y="54"/>
                  </a:cubicBezTo>
                  <a:cubicBezTo>
                    <a:pt x="34" y="0"/>
                    <a:pt x="34" y="0"/>
                    <a:pt x="34" y="0"/>
                  </a:cubicBezTo>
                  <a:cubicBezTo>
                    <a:pt x="52" y="12"/>
                    <a:pt x="52" y="12"/>
                    <a:pt x="52" y="12"/>
                  </a:cubicBezTo>
                  <a:cubicBezTo>
                    <a:pt x="53" y="12"/>
                    <a:pt x="54" y="13"/>
                    <a:pt x="54" y="14"/>
                  </a:cubicBezTo>
                  <a:cubicBezTo>
                    <a:pt x="54" y="15"/>
                    <a:pt x="54" y="17"/>
                    <a:pt x="53" y="18"/>
                  </a:cubicBezTo>
                  <a:cubicBezTo>
                    <a:pt x="41" y="38"/>
                    <a:pt x="41" y="38"/>
                    <a:pt x="41" y="38"/>
                  </a:cubicBezTo>
                  <a:cubicBezTo>
                    <a:pt x="39" y="41"/>
                    <a:pt x="36" y="41"/>
                    <a:pt x="33" y="39"/>
                  </a:cubicBezTo>
                  <a:cubicBezTo>
                    <a:pt x="33" y="38"/>
                    <a:pt x="32" y="38"/>
                    <a:pt x="31" y="38"/>
                  </a:cubicBezTo>
                  <a:cubicBezTo>
                    <a:pt x="31" y="37"/>
                    <a:pt x="30" y="37"/>
                    <a:pt x="30" y="37"/>
                  </a:cubicBezTo>
                  <a:cubicBezTo>
                    <a:pt x="28" y="47"/>
                    <a:pt x="25" y="58"/>
                    <a:pt x="23" y="68"/>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9" name="Freeform 922">
              <a:extLst>
                <a:ext uri="{FF2B5EF4-FFF2-40B4-BE49-F238E27FC236}">
                  <a16:creationId xmlns:a16="http://schemas.microsoft.com/office/drawing/2014/main" id="{A709A640-EC0D-4612-957D-2B3F12E48C2C}"/>
                </a:ext>
              </a:extLst>
            </p:cNvPr>
            <p:cNvSpPr/>
            <p:nvPr/>
          </p:nvSpPr>
          <p:spPr bwMode="auto">
            <a:xfrm>
              <a:off x="2386013" y="2389188"/>
              <a:ext cx="53975" cy="36513"/>
            </a:xfrm>
            <a:custGeom>
              <a:avLst/>
              <a:gdLst>
                <a:gd name="T0" fmla="*/ 32 w 34"/>
                <a:gd name="T1" fmla="*/ 23 h 23"/>
                <a:gd name="T2" fmla="*/ 0 w 34"/>
                <a:gd name="T3" fmla="*/ 2 h 23"/>
                <a:gd name="T4" fmla="*/ 1 w 34"/>
                <a:gd name="T5" fmla="*/ 0 h 23"/>
                <a:gd name="T6" fmla="*/ 34 w 34"/>
                <a:gd name="T7" fmla="*/ 20 h 23"/>
                <a:gd name="T8" fmla="*/ 32 w 34"/>
                <a:gd name="T9" fmla="*/ 23 h 23"/>
              </a:gdLst>
              <a:ahLst/>
              <a:cxnLst>
                <a:cxn ang="0">
                  <a:pos x="T0" y="T1"/>
                </a:cxn>
                <a:cxn ang="0">
                  <a:pos x="T2" y="T3"/>
                </a:cxn>
                <a:cxn ang="0">
                  <a:pos x="T4" y="T5"/>
                </a:cxn>
                <a:cxn ang="0">
                  <a:pos x="T6" y="T7"/>
                </a:cxn>
                <a:cxn ang="0">
                  <a:pos x="T8" y="T9"/>
                </a:cxn>
              </a:cxnLst>
              <a:rect l="0" t="0" r="r" b="b"/>
              <a:pathLst>
                <a:path w="34" h="23">
                  <a:moveTo>
                    <a:pt x="32" y="23"/>
                  </a:moveTo>
                  <a:lnTo>
                    <a:pt x="0" y="2"/>
                  </a:lnTo>
                  <a:lnTo>
                    <a:pt x="1" y="0"/>
                  </a:lnTo>
                  <a:lnTo>
                    <a:pt x="34" y="20"/>
                  </a:lnTo>
                  <a:lnTo>
                    <a:pt x="32" y="23"/>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0" name="Freeform 923">
              <a:extLst>
                <a:ext uri="{FF2B5EF4-FFF2-40B4-BE49-F238E27FC236}">
                  <a16:creationId xmlns:a16="http://schemas.microsoft.com/office/drawing/2014/main" id="{D3B68AD3-6091-4C5A-890C-897A7765C654}"/>
                </a:ext>
              </a:extLst>
            </p:cNvPr>
            <p:cNvSpPr/>
            <p:nvPr/>
          </p:nvSpPr>
          <p:spPr bwMode="auto">
            <a:xfrm>
              <a:off x="2355850" y="2417763"/>
              <a:ext cx="69850" cy="46038"/>
            </a:xfrm>
            <a:custGeom>
              <a:avLst/>
              <a:gdLst>
                <a:gd name="T0" fmla="*/ 43 w 44"/>
                <a:gd name="T1" fmla="*/ 29 h 29"/>
                <a:gd name="T2" fmla="*/ 0 w 44"/>
                <a:gd name="T3" fmla="*/ 1 h 29"/>
                <a:gd name="T4" fmla="*/ 0 w 44"/>
                <a:gd name="T5" fmla="*/ 0 h 29"/>
                <a:gd name="T6" fmla="*/ 44 w 44"/>
                <a:gd name="T7" fmla="*/ 28 h 29"/>
                <a:gd name="T8" fmla="*/ 43 w 44"/>
                <a:gd name="T9" fmla="*/ 29 h 29"/>
              </a:gdLst>
              <a:ahLst/>
              <a:cxnLst>
                <a:cxn ang="0">
                  <a:pos x="T0" y="T1"/>
                </a:cxn>
                <a:cxn ang="0">
                  <a:pos x="T2" y="T3"/>
                </a:cxn>
                <a:cxn ang="0">
                  <a:pos x="T4" y="T5"/>
                </a:cxn>
                <a:cxn ang="0">
                  <a:pos x="T6" y="T7"/>
                </a:cxn>
                <a:cxn ang="0">
                  <a:pos x="T8" y="T9"/>
                </a:cxn>
              </a:cxnLst>
              <a:rect l="0" t="0" r="r" b="b"/>
              <a:pathLst>
                <a:path w="44" h="28">
                  <a:moveTo>
                    <a:pt x="43" y="29"/>
                  </a:moveTo>
                  <a:lnTo>
                    <a:pt x="0" y="1"/>
                  </a:lnTo>
                  <a:lnTo>
                    <a:pt x="0" y="0"/>
                  </a:lnTo>
                  <a:lnTo>
                    <a:pt x="44" y="28"/>
                  </a:lnTo>
                  <a:lnTo>
                    <a:pt x="43" y="2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1" name="Freeform 924">
              <a:extLst>
                <a:ext uri="{FF2B5EF4-FFF2-40B4-BE49-F238E27FC236}">
                  <a16:creationId xmlns:a16="http://schemas.microsoft.com/office/drawing/2014/main" id="{A02B9610-8C35-4601-8CF6-939F288C41F4}"/>
                </a:ext>
              </a:extLst>
            </p:cNvPr>
            <p:cNvSpPr/>
            <p:nvPr/>
          </p:nvSpPr>
          <p:spPr bwMode="auto">
            <a:xfrm>
              <a:off x="2352675" y="2420938"/>
              <a:ext cx="71438" cy="46038"/>
            </a:xfrm>
            <a:custGeom>
              <a:avLst/>
              <a:gdLst>
                <a:gd name="T0" fmla="*/ 44 w 45"/>
                <a:gd name="T1" fmla="*/ 29 h 29"/>
                <a:gd name="T2" fmla="*/ 0 w 45"/>
                <a:gd name="T3" fmla="*/ 1 h 29"/>
                <a:gd name="T4" fmla="*/ 1 w 45"/>
                <a:gd name="T5" fmla="*/ 0 h 29"/>
                <a:gd name="T6" fmla="*/ 45 w 45"/>
                <a:gd name="T7" fmla="*/ 28 h 29"/>
                <a:gd name="T8" fmla="*/ 44 w 45"/>
                <a:gd name="T9" fmla="*/ 29 h 29"/>
              </a:gdLst>
              <a:ahLst/>
              <a:cxnLst>
                <a:cxn ang="0">
                  <a:pos x="T0" y="T1"/>
                </a:cxn>
                <a:cxn ang="0">
                  <a:pos x="T2" y="T3"/>
                </a:cxn>
                <a:cxn ang="0">
                  <a:pos x="T4" y="T5"/>
                </a:cxn>
                <a:cxn ang="0">
                  <a:pos x="T6" y="T7"/>
                </a:cxn>
                <a:cxn ang="0">
                  <a:pos x="T8" y="T9"/>
                </a:cxn>
              </a:cxnLst>
              <a:rect l="0" t="0" r="r" b="b"/>
              <a:pathLst>
                <a:path w="45" h="28">
                  <a:moveTo>
                    <a:pt x="44" y="29"/>
                  </a:moveTo>
                  <a:lnTo>
                    <a:pt x="0" y="1"/>
                  </a:lnTo>
                  <a:lnTo>
                    <a:pt x="1" y="0"/>
                  </a:lnTo>
                  <a:lnTo>
                    <a:pt x="45" y="28"/>
                  </a:lnTo>
                  <a:lnTo>
                    <a:pt x="44" y="2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2" name="Freeform 925">
              <a:extLst>
                <a:ext uri="{FF2B5EF4-FFF2-40B4-BE49-F238E27FC236}">
                  <a16:creationId xmlns:a16="http://schemas.microsoft.com/office/drawing/2014/main" id="{6FED0C80-1EAE-4FC9-9131-7A78AD05CA9A}"/>
                </a:ext>
              </a:extLst>
            </p:cNvPr>
            <p:cNvSpPr/>
            <p:nvPr/>
          </p:nvSpPr>
          <p:spPr bwMode="auto">
            <a:xfrm>
              <a:off x="2351088" y="2424113"/>
              <a:ext cx="69850" cy="44450"/>
            </a:xfrm>
            <a:custGeom>
              <a:avLst/>
              <a:gdLst>
                <a:gd name="T0" fmla="*/ 44 w 44"/>
                <a:gd name="T1" fmla="*/ 28 h 28"/>
                <a:gd name="T2" fmla="*/ 0 w 44"/>
                <a:gd name="T3" fmla="*/ 1 h 28"/>
                <a:gd name="T4" fmla="*/ 1 w 44"/>
                <a:gd name="T5" fmla="*/ 0 h 28"/>
                <a:gd name="T6" fmla="*/ 44 w 44"/>
                <a:gd name="T7" fmla="*/ 28 h 28"/>
                <a:gd name="T8" fmla="*/ 44 w 44"/>
                <a:gd name="T9" fmla="*/ 28 h 28"/>
              </a:gdLst>
              <a:ahLst/>
              <a:cxnLst>
                <a:cxn ang="0">
                  <a:pos x="T0" y="T1"/>
                </a:cxn>
                <a:cxn ang="0">
                  <a:pos x="T2" y="T3"/>
                </a:cxn>
                <a:cxn ang="0">
                  <a:pos x="T4" y="T5"/>
                </a:cxn>
                <a:cxn ang="0">
                  <a:pos x="T6" y="T7"/>
                </a:cxn>
                <a:cxn ang="0">
                  <a:pos x="T8" y="T9"/>
                </a:cxn>
              </a:cxnLst>
              <a:rect l="0" t="0" r="r" b="b"/>
              <a:pathLst>
                <a:path w="44" h="28">
                  <a:moveTo>
                    <a:pt x="44" y="28"/>
                  </a:moveTo>
                  <a:lnTo>
                    <a:pt x="0" y="1"/>
                  </a:lnTo>
                  <a:lnTo>
                    <a:pt x="1" y="0"/>
                  </a:lnTo>
                  <a:lnTo>
                    <a:pt x="44" y="28"/>
                  </a:lnTo>
                  <a:lnTo>
                    <a:pt x="44" y="28"/>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3" name="Freeform 926">
              <a:extLst>
                <a:ext uri="{FF2B5EF4-FFF2-40B4-BE49-F238E27FC236}">
                  <a16:creationId xmlns:a16="http://schemas.microsoft.com/office/drawing/2014/main" id="{E40B92EF-C619-43AE-826C-D5002D3C1DF2}"/>
                </a:ext>
              </a:extLst>
            </p:cNvPr>
            <p:cNvSpPr/>
            <p:nvPr/>
          </p:nvSpPr>
          <p:spPr bwMode="auto">
            <a:xfrm>
              <a:off x="2359025" y="2433638"/>
              <a:ext cx="49213" cy="31750"/>
            </a:xfrm>
            <a:custGeom>
              <a:avLst/>
              <a:gdLst>
                <a:gd name="T0" fmla="*/ 31 w 31"/>
                <a:gd name="T1" fmla="*/ 20 h 20"/>
                <a:gd name="T2" fmla="*/ 0 w 31"/>
                <a:gd name="T3" fmla="*/ 1 h 20"/>
                <a:gd name="T4" fmla="*/ 0 w 31"/>
                <a:gd name="T5" fmla="*/ 0 h 20"/>
                <a:gd name="T6" fmla="*/ 31 w 31"/>
                <a:gd name="T7" fmla="*/ 19 h 20"/>
                <a:gd name="T8" fmla="*/ 31 w 31"/>
                <a:gd name="T9" fmla="*/ 20 h 20"/>
              </a:gdLst>
              <a:ahLst/>
              <a:cxnLst>
                <a:cxn ang="0">
                  <a:pos x="T0" y="T1"/>
                </a:cxn>
                <a:cxn ang="0">
                  <a:pos x="T2" y="T3"/>
                </a:cxn>
                <a:cxn ang="0">
                  <a:pos x="T4" y="T5"/>
                </a:cxn>
                <a:cxn ang="0">
                  <a:pos x="T6" y="T7"/>
                </a:cxn>
                <a:cxn ang="0">
                  <a:pos x="T8" y="T9"/>
                </a:cxn>
              </a:cxnLst>
              <a:rect l="0" t="0" r="r" b="b"/>
              <a:pathLst>
                <a:path w="31" h="20">
                  <a:moveTo>
                    <a:pt x="31" y="20"/>
                  </a:moveTo>
                  <a:lnTo>
                    <a:pt x="0" y="1"/>
                  </a:lnTo>
                  <a:lnTo>
                    <a:pt x="0" y="0"/>
                  </a:lnTo>
                  <a:lnTo>
                    <a:pt x="31" y="19"/>
                  </a:lnTo>
                  <a:lnTo>
                    <a:pt x="31" y="2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4" name="Freeform 927">
              <a:extLst>
                <a:ext uri="{FF2B5EF4-FFF2-40B4-BE49-F238E27FC236}">
                  <a16:creationId xmlns:a16="http://schemas.microsoft.com/office/drawing/2014/main" id="{F2ACEEDF-8D5C-4BF1-9EC5-CF611CEA53A2}"/>
                </a:ext>
              </a:extLst>
            </p:cNvPr>
            <p:cNvSpPr/>
            <p:nvPr/>
          </p:nvSpPr>
          <p:spPr bwMode="auto">
            <a:xfrm>
              <a:off x="2336800" y="2454275"/>
              <a:ext cx="87313" cy="58738"/>
            </a:xfrm>
            <a:custGeom>
              <a:avLst/>
              <a:gdLst>
                <a:gd name="T0" fmla="*/ 54 w 55"/>
                <a:gd name="T1" fmla="*/ 37 h 37"/>
                <a:gd name="T2" fmla="*/ 0 w 55"/>
                <a:gd name="T3" fmla="*/ 2 h 37"/>
                <a:gd name="T4" fmla="*/ 1 w 55"/>
                <a:gd name="T5" fmla="*/ 0 h 37"/>
                <a:gd name="T6" fmla="*/ 55 w 55"/>
                <a:gd name="T7" fmla="*/ 34 h 37"/>
                <a:gd name="T8" fmla="*/ 54 w 55"/>
                <a:gd name="T9" fmla="*/ 37 h 37"/>
              </a:gdLst>
              <a:ahLst/>
              <a:cxnLst>
                <a:cxn ang="0">
                  <a:pos x="T0" y="T1"/>
                </a:cxn>
                <a:cxn ang="0">
                  <a:pos x="T2" y="T3"/>
                </a:cxn>
                <a:cxn ang="0">
                  <a:pos x="T4" y="T5"/>
                </a:cxn>
                <a:cxn ang="0">
                  <a:pos x="T6" y="T7"/>
                </a:cxn>
                <a:cxn ang="0">
                  <a:pos x="T8" y="T9"/>
                </a:cxn>
              </a:cxnLst>
              <a:rect l="0" t="0" r="r" b="b"/>
              <a:pathLst>
                <a:path w="55" h="37">
                  <a:moveTo>
                    <a:pt x="54" y="37"/>
                  </a:moveTo>
                  <a:lnTo>
                    <a:pt x="0" y="2"/>
                  </a:lnTo>
                  <a:lnTo>
                    <a:pt x="1" y="0"/>
                  </a:lnTo>
                  <a:lnTo>
                    <a:pt x="55" y="34"/>
                  </a:lnTo>
                  <a:lnTo>
                    <a:pt x="54" y="37"/>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5" name="Freeform 928">
              <a:extLst>
                <a:ext uri="{FF2B5EF4-FFF2-40B4-BE49-F238E27FC236}">
                  <a16:creationId xmlns:a16="http://schemas.microsoft.com/office/drawing/2014/main" id="{33D1A518-F10E-46B9-9250-AB9BEF9FE89D}"/>
                </a:ext>
              </a:extLst>
            </p:cNvPr>
            <p:cNvSpPr/>
            <p:nvPr/>
          </p:nvSpPr>
          <p:spPr bwMode="auto">
            <a:xfrm>
              <a:off x="2328863" y="2466975"/>
              <a:ext cx="41275" cy="26988"/>
            </a:xfrm>
            <a:custGeom>
              <a:avLst/>
              <a:gdLst>
                <a:gd name="T0" fmla="*/ 25 w 26"/>
                <a:gd name="T1" fmla="*/ 17 h 17"/>
                <a:gd name="T2" fmla="*/ 0 w 26"/>
                <a:gd name="T3" fmla="*/ 1 h 17"/>
                <a:gd name="T4" fmla="*/ 1 w 26"/>
                <a:gd name="T5" fmla="*/ 0 h 17"/>
                <a:gd name="T6" fmla="*/ 26 w 26"/>
                <a:gd name="T7" fmla="*/ 15 h 17"/>
                <a:gd name="T8" fmla="*/ 25 w 26"/>
                <a:gd name="T9" fmla="*/ 17 h 17"/>
              </a:gdLst>
              <a:ahLst/>
              <a:cxnLst>
                <a:cxn ang="0">
                  <a:pos x="T0" y="T1"/>
                </a:cxn>
                <a:cxn ang="0">
                  <a:pos x="T2" y="T3"/>
                </a:cxn>
                <a:cxn ang="0">
                  <a:pos x="T4" y="T5"/>
                </a:cxn>
                <a:cxn ang="0">
                  <a:pos x="T6" y="T7"/>
                </a:cxn>
                <a:cxn ang="0">
                  <a:pos x="T8" y="T9"/>
                </a:cxn>
              </a:cxnLst>
              <a:rect l="0" t="0" r="r" b="b"/>
              <a:pathLst>
                <a:path w="26" h="17">
                  <a:moveTo>
                    <a:pt x="25" y="17"/>
                  </a:moveTo>
                  <a:lnTo>
                    <a:pt x="0" y="1"/>
                  </a:lnTo>
                  <a:lnTo>
                    <a:pt x="1" y="0"/>
                  </a:lnTo>
                  <a:lnTo>
                    <a:pt x="26" y="15"/>
                  </a:lnTo>
                  <a:lnTo>
                    <a:pt x="25" y="17"/>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6" name="Freeform 929">
              <a:extLst>
                <a:ext uri="{FF2B5EF4-FFF2-40B4-BE49-F238E27FC236}">
                  <a16:creationId xmlns:a16="http://schemas.microsoft.com/office/drawing/2014/main" id="{0556B331-EB8C-4D6B-9F53-354217489295}"/>
                </a:ext>
              </a:extLst>
            </p:cNvPr>
            <p:cNvSpPr/>
            <p:nvPr/>
          </p:nvSpPr>
          <p:spPr bwMode="auto">
            <a:xfrm>
              <a:off x="2322513" y="2476500"/>
              <a:ext cx="23813" cy="17463"/>
            </a:xfrm>
            <a:custGeom>
              <a:avLst/>
              <a:gdLst>
                <a:gd name="T0" fmla="*/ 14 w 15"/>
                <a:gd name="T1" fmla="*/ 11 h 11"/>
                <a:gd name="T2" fmla="*/ 0 w 15"/>
                <a:gd name="T3" fmla="*/ 2 h 11"/>
                <a:gd name="T4" fmla="*/ 1 w 15"/>
                <a:gd name="T5" fmla="*/ 0 h 11"/>
                <a:gd name="T6" fmla="*/ 15 w 15"/>
                <a:gd name="T7" fmla="*/ 9 h 11"/>
                <a:gd name="T8" fmla="*/ 14 w 15"/>
                <a:gd name="T9" fmla="*/ 11 h 11"/>
              </a:gdLst>
              <a:ahLst/>
              <a:cxnLst>
                <a:cxn ang="0">
                  <a:pos x="T0" y="T1"/>
                </a:cxn>
                <a:cxn ang="0">
                  <a:pos x="T2" y="T3"/>
                </a:cxn>
                <a:cxn ang="0">
                  <a:pos x="T4" y="T5"/>
                </a:cxn>
                <a:cxn ang="0">
                  <a:pos x="T6" y="T7"/>
                </a:cxn>
                <a:cxn ang="0">
                  <a:pos x="T8" y="T9"/>
                </a:cxn>
              </a:cxnLst>
              <a:rect l="0" t="0" r="r" b="b"/>
              <a:pathLst>
                <a:path w="15" h="11">
                  <a:moveTo>
                    <a:pt x="14" y="11"/>
                  </a:moveTo>
                  <a:lnTo>
                    <a:pt x="0" y="2"/>
                  </a:lnTo>
                  <a:lnTo>
                    <a:pt x="1" y="0"/>
                  </a:lnTo>
                  <a:lnTo>
                    <a:pt x="15" y="9"/>
                  </a:lnTo>
                  <a:lnTo>
                    <a:pt x="14" y="11"/>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7" name="Freeform 930">
              <a:extLst>
                <a:ext uri="{FF2B5EF4-FFF2-40B4-BE49-F238E27FC236}">
                  <a16:creationId xmlns:a16="http://schemas.microsoft.com/office/drawing/2014/main" id="{F41D1497-3417-482A-A303-6F7C3F25FD29}"/>
                </a:ext>
              </a:extLst>
            </p:cNvPr>
            <p:cNvSpPr/>
            <p:nvPr/>
          </p:nvSpPr>
          <p:spPr bwMode="auto">
            <a:xfrm>
              <a:off x="2314575" y="2487613"/>
              <a:ext cx="19050" cy="14288"/>
            </a:xfrm>
            <a:custGeom>
              <a:avLst/>
              <a:gdLst>
                <a:gd name="T0" fmla="*/ 11 w 12"/>
                <a:gd name="T1" fmla="*/ 9 h 9"/>
                <a:gd name="T2" fmla="*/ 0 w 12"/>
                <a:gd name="T3" fmla="*/ 2 h 9"/>
                <a:gd name="T4" fmla="*/ 2 w 12"/>
                <a:gd name="T5" fmla="*/ 0 h 9"/>
                <a:gd name="T6" fmla="*/ 12 w 12"/>
                <a:gd name="T7" fmla="*/ 7 h 9"/>
                <a:gd name="T8" fmla="*/ 11 w 12"/>
                <a:gd name="T9" fmla="*/ 9 h 9"/>
              </a:gdLst>
              <a:ahLst/>
              <a:cxnLst>
                <a:cxn ang="0">
                  <a:pos x="T0" y="T1"/>
                </a:cxn>
                <a:cxn ang="0">
                  <a:pos x="T2" y="T3"/>
                </a:cxn>
                <a:cxn ang="0">
                  <a:pos x="T4" y="T5"/>
                </a:cxn>
                <a:cxn ang="0">
                  <a:pos x="T6" y="T7"/>
                </a:cxn>
                <a:cxn ang="0">
                  <a:pos x="T8" y="T9"/>
                </a:cxn>
              </a:cxnLst>
              <a:rect l="0" t="0" r="r" b="b"/>
              <a:pathLst>
                <a:path w="12" h="9">
                  <a:moveTo>
                    <a:pt x="11" y="9"/>
                  </a:moveTo>
                  <a:lnTo>
                    <a:pt x="0" y="2"/>
                  </a:lnTo>
                  <a:lnTo>
                    <a:pt x="2" y="0"/>
                  </a:lnTo>
                  <a:lnTo>
                    <a:pt x="12" y="7"/>
                  </a:lnTo>
                  <a:lnTo>
                    <a:pt x="11" y="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8" name="Freeform 931">
              <a:extLst>
                <a:ext uri="{FF2B5EF4-FFF2-40B4-BE49-F238E27FC236}">
                  <a16:creationId xmlns:a16="http://schemas.microsoft.com/office/drawing/2014/main" id="{7A0F40CB-107B-4AE3-BB37-E7216C309AA5}"/>
                </a:ext>
              </a:extLst>
            </p:cNvPr>
            <p:cNvSpPr/>
            <p:nvPr/>
          </p:nvSpPr>
          <p:spPr bwMode="auto">
            <a:xfrm>
              <a:off x="2308225" y="2498725"/>
              <a:ext cx="22225" cy="15875"/>
            </a:xfrm>
            <a:custGeom>
              <a:avLst/>
              <a:gdLst>
                <a:gd name="T0" fmla="*/ 13 w 14"/>
                <a:gd name="T1" fmla="*/ 10 h 10"/>
                <a:gd name="T2" fmla="*/ 0 w 14"/>
                <a:gd name="T3" fmla="*/ 2 h 10"/>
                <a:gd name="T4" fmla="*/ 1 w 14"/>
                <a:gd name="T5" fmla="*/ 0 h 10"/>
                <a:gd name="T6" fmla="*/ 14 w 14"/>
                <a:gd name="T7" fmla="*/ 8 h 10"/>
                <a:gd name="T8" fmla="*/ 13 w 14"/>
                <a:gd name="T9" fmla="*/ 10 h 10"/>
              </a:gdLst>
              <a:ahLst/>
              <a:cxnLst>
                <a:cxn ang="0">
                  <a:pos x="T0" y="T1"/>
                </a:cxn>
                <a:cxn ang="0">
                  <a:pos x="T2" y="T3"/>
                </a:cxn>
                <a:cxn ang="0">
                  <a:pos x="T4" y="T5"/>
                </a:cxn>
                <a:cxn ang="0">
                  <a:pos x="T6" y="T7"/>
                </a:cxn>
                <a:cxn ang="0">
                  <a:pos x="T8" y="T9"/>
                </a:cxn>
              </a:cxnLst>
              <a:rect l="0" t="0" r="r" b="b"/>
              <a:pathLst>
                <a:path w="14" h="10">
                  <a:moveTo>
                    <a:pt x="13" y="10"/>
                  </a:moveTo>
                  <a:lnTo>
                    <a:pt x="0" y="2"/>
                  </a:lnTo>
                  <a:lnTo>
                    <a:pt x="1" y="0"/>
                  </a:lnTo>
                  <a:lnTo>
                    <a:pt x="14" y="8"/>
                  </a:lnTo>
                  <a:lnTo>
                    <a:pt x="13" y="1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9" name="Freeform 932">
              <a:extLst>
                <a:ext uri="{FF2B5EF4-FFF2-40B4-BE49-F238E27FC236}">
                  <a16:creationId xmlns:a16="http://schemas.microsoft.com/office/drawing/2014/main" id="{A1E5EF3B-6F8A-4AF1-9C1F-7B9987175CD4}"/>
                </a:ext>
              </a:extLst>
            </p:cNvPr>
            <p:cNvSpPr/>
            <p:nvPr/>
          </p:nvSpPr>
          <p:spPr bwMode="auto">
            <a:xfrm>
              <a:off x="2301875" y="2509838"/>
              <a:ext cx="31750" cy="22225"/>
            </a:xfrm>
            <a:custGeom>
              <a:avLst/>
              <a:gdLst>
                <a:gd name="T0" fmla="*/ 19 w 20"/>
                <a:gd name="T1" fmla="*/ 14 h 14"/>
                <a:gd name="T2" fmla="*/ 0 w 20"/>
                <a:gd name="T3" fmla="*/ 2 h 14"/>
                <a:gd name="T4" fmla="*/ 1 w 20"/>
                <a:gd name="T5" fmla="*/ 0 h 14"/>
                <a:gd name="T6" fmla="*/ 20 w 20"/>
                <a:gd name="T7" fmla="*/ 12 h 14"/>
                <a:gd name="T8" fmla="*/ 19 w 20"/>
                <a:gd name="T9" fmla="*/ 14 h 14"/>
              </a:gdLst>
              <a:ahLst/>
              <a:cxnLst>
                <a:cxn ang="0">
                  <a:pos x="T0" y="T1"/>
                </a:cxn>
                <a:cxn ang="0">
                  <a:pos x="T2" y="T3"/>
                </a:cxn>
                <a:cxn ang="0">
                  <a:pos x="T4" y="T5"/>
                </a:cxn>
                <a:cxn ang="0">
                  <a:pos x="T6" y="T7"/>
                </a:cxn>
                <a:cxn ang="0">
                  <a:pos x="T8" y="T9"/>
                </a:cxn>
              </a:cxnLst>
              <a:rect l="0" t="0" r="r" b="b"/>
              <a:pathLst>
                <a:path w="20" h="14">
                  <a:moveTo>
                    <a:pt x="19" y="14"/>
                  </a:moveTo>
                  <a:lnTo>
                    <a:pt x="0" y="2"/>
                  </a:lnTo>
                  <a:lnTo>
                    <a:pt x="1" y="0"/>
                  </a:lnTo>
                  <a:lnTo>
                    <a:pt x="20" y="12"/>
                  </a:lnTo>
                  <a:lnTo>
                    <a:pt x="19" y="14"/>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0" name="Freeform 933">
              <a:extLst>
                <a:ext uri="{FF2B5EF4-FFF2-40B4-BE49-F238E27FC236}">
                  <a16:creationId xmlns:a16="http://schemas.microsoft.com/office/drawing/2014/main" id="{0C2CA8EF-6B2C-43D8-B4C2-F3094EEA29C1}"/>
                </a:ext>
              </a:extLst>
            </p:cNvPr>
            <p:cNvSpPr/>
            <p:nvPr/>
          </p:nvSpPr>
          <p:spPr bwMode="auto">
            <a:xfrm>
              <a:off x="2290763" y="2520950"/>
              <a:ext cx="92075" cy="61913"/>
            </a:xfrm>
            <a:custGeom>
              <a:avLst/>
              <a:gdLst>
                <a:gd name="T0" fmla="*/ 55 w 58"/>
                <a:gd name="T1" fmla="*/ 39 h 39"/>
                <a:gd name="T2" fmla="*/ 0 w 58"/>
                <a:gd name="T3" fmla="*/ 5 h 39"/>
                <a:gd name="T4" fmla="*/ 3 w 58"/>
                <a:gd name="T5" fmla="*/ 0 h 39"/>
                <a:gd name="T6" fmla="*/ 58 w 58"/>
                <a:gd name="T7" fmla="*/ 34 h 39"/>
                <a:gd name="T8" fmla="*/ 55 w 58"/>
                <a:gd name="T9" fmla="*/ 39 h 39"/>
              </a:gdLst>
              <a:ahLst/>
              <a:cxnLst>
                <a:cxn ang="0">
                  <a:pos x="T0" y="T1"/>
                </a:cxn>
                <a:cxn ang="0">
                  <a:pos x="T2" y="T3"/>
                </a:cxn>
                <a:cxn ang="0">
                  <a:pos x="T4" y="T5"/>
                </a:cxn>
                <a:cxn ang="0">
                  <a:pos x="T6" y="T7"/>
                </a:cxn>
                <a:cxn ang="0">
                  <a:pos x="T8" y="T9"/>
                </a:cxn>
              </a:cxnLst>
              <a:rect l="0" t="0" r="r" b="b"/>
              <a:pathLst>
                <a:path w="57" h="39">
                  <a:moveTo>
                    <a:pt x="55" y="39"/>
                  </a:moveTo>
                  <a:lnTo>
                    <a:pt x="0" y="5"/>
                  </a:lnTo>
                  <a:lnTo>
                    <a:pt x="3" y="0"/>
                  </a:lnTo>
                  <a:lnTo>
                    <a:pt x="58" y="34"/>
                  </a:lnTo>
                  <a:lnTo>
                    <a:pt x="55" y="39"/>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1" name="Freeform 934">
              <a:extLst>
                <a:ext uri="{FF2B5EF4-FFF2-40B4-BE49-F238E27FC236}">
                  <a16:creationId xmlns:a16="http://schemas.microsoft.com/office/drawing/2014/main" id="{51143919-5B07-4C9E-BA7F-5E1902E63B97}"/>
                </a:ext>
              </a:extLst>
            </p:cNvPr>
            <p:cNvSpPr/>
            <p:nvPr/>
          </p:nvSpPr>
          <p:spPr bwMode="auto">
            <a:xfrm>
              <a:off x="2198688" y="2298700"/>
              <a:ext cx="93663" cy="76200"/>
            </a:xfrm>
            <a:custGeom>
              <a:avLst/>
              <a:gdLst>
                <a:gd name="T0" fmla="*/ 59 w 59"/>
                <a:gd name="T1" fmla="*/ 30 h 48"/>
                <a:gd name="T2" fmla="*/ 48 w 59"/>
                <a:gd name="T3" fmla="*/ 48 h 48"/>
                <a:gd name="T4" fmla="*/ 0 w 59"/>
                <a:gd name="T5" fmla="*/ 17 h 48"/>
                <a:gd name="T6" fmla="*/ 11 w 59"/>
                <a:gd name="T7" fmla="*/ 0 h 48"/>
                <a:gd name="T8" fmla="*/ 59 w 59"/>
                <a:gd name="T9" fmla="*/ 30 h 48"/>
              </a:gdLst>
              <a:ahLst/>
              <a:cxnLst>
                <a:cxn ang="0">
                  <a:pos x="T0" y="T1"/>
                </a:cxn>
                <a:cxn ang="0">
                  <a:pos x="T2" y="T3"/>
                </a:cxn>
                <a:cxn ang="0">
                  <a:pos x="T4" y="T5"/>
                </a:cxn>
                <a:cxn ang="0">
                  <a:pos x="T6" y="T7"/>
                </a:cxn>
                <a:cxn ang="0">
                  <a:pos x="T8" y="T9"/>
                </a:cxn>
              </a:cxnLst>
              <a:rect l="0" t="0" r="r" b="b"/>
              <a:pathLst>
                <a:path w="59" h="48">
                  <a:moveTo>
                    <a:pt x="59" y="30"/>
                  </a:moveTo>
                  <a:lnTo>
                    <a:pt x="48" y="48"/>
                  </a:lnTo>
                  <a:lnTo>
                    <a:pt x="0" y="17"/>
                  </a:lnTo>
                  <a:lnTo>
                    <a:pt x="11" y="0"/>
                  </a:lnTo>
                  <a:lnTo>
                    <a:pt x="59"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2" name="Freeform 935">
              <a:extLst>
                <a:ext uri="{FF2B5EF4-FFF2-40B4-BE49-F238E27FC236}">
                  <a16:creationId xmlns:a16="http://schemas.microsoft.com/office/drawing/2014/main" id="{9663DEF7-4681-4659-92B8-CEAE783A5A0C}"/>
                </a:ext>
              </a:extLst>
            </p:cNvPr>
            <p:cNvSpPr/>
            <p:nvPr/>
          </p:nvSpPr>
          <p:spPr bwMode="auto">
            <a:xfrm>
              <a:off x="2197100" y="2297113"/>
              <a:ext cx="98425" cy="84138"/>
            </a:xfrm>
            <a:custGeom>
              <a:avLst/>
              <a:gdLst>
                <a:gd name="T0" fmla="*/ 62 w 62"/>
                <a:gd name="T1" fmla="*/ 51 h 53"/>
                <a:gd name="T2" fmla="*/ 59 w 62"/>
                <a:gd name="T3" fmla="*/ 52 h 53"/>
                <a:gd name="T4" fmla="*/ 57 w 62"/>
                <a:gd name="T5" fmla="*/ 53 h 53"/>
                <a:gd name="T6" fmla="*/ 0 w 62"/>
                <a:gd name="T7" fmla="*/ 18 h 53"/>
                <a:gd name="T8" fmla="*/ 2 w 62"/>
                <a:gd name="T9" fmla="*/ 17 h 53"/>
                <a:gd name="T10" fmla="*/ 3 w 62"/>
                <a:gd name="T11" fmla="*/ 16 h 53"/>
                <a:gd name="T12" fmla="*/ 21 w 62"/>
                <a:gd name="T13" fmla="*/ 7 h 53"/>
                <a:gd name="T14" fmla="*/ 36 w 62"/>
                <a:gd name="T15" fmla="*/ 0 h 53"/>
                <a:gd name="T16" fmla="*/ 48 w 62"/>
                <a:gd name="T17" fmla="*/ 24 h 53"/>
                <a:gd name="T18" fmla="*/ 56 w 62"/>
                <a:gd name="T19" fmla="*/ 39 h 53"/>
                <a:gd name="T20" fmla="*/ 62 w 62"/>
                <a:gd name="T21" fmla="*/ 5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52">
                  <a:moveTo>
                    <a:pt x="62" y="51"/>
                  </a:moveTo>
                  <a:lnTo>
                    <a:pt x="59" y="52"/>
                  </a:lnTo>
                  <a:lnTo>
                    <a:pt x="57" y="53"/>
                  </a:lnTo>
                  <a:lnTo>
                    <a:pt x="0" y="18"/>
                  </a:lnTo>
                  <a:lnTo>
                    <a:pt x="2" y="17"/>
                  </a:lnTo>
                  <a:lnTo>
                    <a:pt x="3" y="16"/>
                  </a:lnTo>
                  <a:lnTo>
                    <a:pt x="21" y="7"/>
                  </a:lnTo>
                  <a:lnTo>
                    <a:pt x="36" y="0"/>
                  </a:lnTo>
                  <a:lnTo>
                    <a:pt x="48" y="24"/>
                  </a:lnTo>
                  <a:lnTo>
                    <a:pt x="56" y="39"/>
                  </a:lnTo>
                  <a:lnTo>
                    <a:pt x="62" y="51"/>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3" name="Freeform 936">
              <a:extLst>
                <a:ext uri="{FF2B5EF4-FFF2-40B4-BE49-F238E27FC236}">
                  <a16:creationId xmlns:a16="http://schemas.microsoft.com/office/drawing/2014/main" id="{242919E3-F7AC-4608-ACD7-BB023EDF5900}"/>
                </a:ext>
              </a:extLst>
            </p:cNvPr>
            <p:cNvSpPr/>
            <p:nvPr/>
          </p:nvSpPr>
          <p:spPr bwMode="auto">
            <a:xfrm>
              <a:off x="2190750" y="2320925"/>
              <a:ext cx="104775" cy="66675"/>
            </a:xfrm>
            <a:custGeom>
              <a:avLst/>
              <a:gdLst>
                <a:gd name="T0" fmla="*/ 66 w 66"/>
                <a:gd name="T1" fmla="*/ 41 h 42"/>
                <a:gd name="T2" fmla="*/ 66 w 66"/>
                <a:gd name="T3" fmla="*/ 42 h 42"/>
                <a:gd name="T4" fmla="*/ 0 w 66"/>
                <a:gd name="T5" fmla="*/ 1 h 42"/>
                <a:gd name="T6" fmla="*/ 1 w 66"/>
                <a:gd name="T7" fmla="*/ 0 h 42"/>
                <a:gd name="T8" fmla="*/ 66 w 66"/>
                <a:gd name="T9" fmla="*/ 41 h 42"/>
              </a:gdLst>
              <a:ahLst/>
              <a:cxnLst>
                <a:cxn ang="0">
                  <a:pos x="T0" y="T1"/>
                </a:cxn>
                <a:cxn ang="0">
                  <a:pos x="T2" y="T3"/>
                </a:cxn>
                <a:cxn ang="0">
                  <a:pos x="T4" y="T5"/>
                </a:cxn>
                <a:cxn ang="0">
                  <a:pos x="T6" y="T7"/>
                </a:cxn>
                <a:cxn ang="0">
                  <a:pos x="T8" y="T9"/>
                </a:cxn>
              </a:cxnLst>
              <a:rect l="0" t="0" r="r" b="b"/>
              <a:pathLst>
                <a:path w="66" h="42">
                  <a:moveTo>
                    <a:pt x="66" y="41"/>
                  </a:moveTo>
                  <a:lnTo>
                    <a:pt x="66" y="42"/>
                  </a:lnTo>
                  <a:lnTo>
                    <a:pt x="0" y="1"/>
                  </a:lnTo>
                  <a:lnTo>
                    <a:pt x="1" y="0"/>
                  </a:lnTo>
                  <a:lnTo>
                    <a:pt x="66" y="41"/>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4" name="Freeform 937">
              <a:extLst>
                <a:ext uri="{FF2B5EF4-FFF2-40B4-BE49-F238E27FC236}">
                  <a16:creationId xmlns:a16="http://schemas.microsoft.com/office/drawing/2014/main" id="{B374052D-1918-4531-85E0-93F97AA845AC}"/>
                </a:ext>
              </a:extLst>
            </p:cNvPr>
            <p:cNvSpPr/>
            <p:nvPr/>
          </p:nvSpPr>
          <p:spPr bwMode="auto">
            <a:xfrm>
              <a:off x="2173288" y="2347913"/>
              <a:ext cx="104775" cy="66675"/>
            </a:xfrm>
            <a:custGeom>
              <a:avLst/>
              <a:gdLst>
                <a:gd name="T0" fmla="*/ 66 w 66"/>
                <a:gd name="T1" fmla="*/ 41 h 42"/>
                <a:gd name="T2" fmla="*/ 66 w 66"/>
                <a:gd name="T3" fmla="*/ 42 h 42"/>
                <a:gd name="T4" fmla="*/ 0 w 66"/>
                <a:gd name="T5" fmla="*/ 1 h 42"/>
                <a:gd name="T6" fmla="*/ 1 w 66"/>
                <a:gd name="T7" fmla="*/ 0 h 42"/>
                <a:gd name="T8" fmla="*/ 66 w 66"/>
                <a:gd name="T9" fmla="*/ 41 h 42"/>
              </a:gdLst>
              <a:ahLst/>
              <a:cxnLst>
                <a:cxn ang="0">
                  <a:pos x="T0" y="T1"/>
                </a:cxn>
                <a:cxn ang="0">
                  <a:pos x="T2" y="T3"/>
                </a:cxn>
                <a:cxn ang="0">
                  <a:pos x="T4" y="T5"/>
                </a:cxn>
                <a:cxn ang="0">
                  <a:pos x="T6" y="T7"/>
                </a:cxn>
                <a:cxn ang="0">
                  <a:pos x="T8" y="T9"/>
                </a:cxn>
              </a:cxnLst>
              <a:rect l="0" t="0" r="r" b="b"/>
              <a:pathLst>
                <a:path w="66" h="42">
                  <a:moveTo>
                    <a:pt x="66" y="41"/>
                  </a:moveTo>
                  <a:lnTo>
                    <a:pt x="66" y="42"/>
                  </a:lnTo>
                  <a:lnTo>
                    <a:pt x="0" y="1"/>
                  </a:lnTo>
                  <a:lnTo>
                    <a:pt x="1" y="0"/>
                  </a:lnTo>
                  <a:lnTo>
                    <a:pt x="66" y="41"/>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5" name="Freeform 938">
              <a:extLst>
                <a:ext uri="{FF2B5EF4-FFF2-40B4-BE49-F238E27FC236}">
                  <a16:creationId xmlns:a16="http://schemas.microsoft.com/office/drawing/2014/main" id="{30837D2B-1788-4D20-8D4E-89A9011CFCE1}"/>
                </a:ext>
              </a:extLst>
            </p:cNvPr>
            <p:cNvSpPr/>
            <p:nvPr/>
          </p:nvSpPr>
          <p:spPr bwMode="auto">
            <a:xfrm>
              <a:off x="2155825" y="2376488"/>
              <a:ext cx="104775" cy="66675"/>
            </a:xfrm>
            <a:custGeom>
              <a:avLst/>
              <a:gdLst>
                <a:gd name="T0" fmla="*/ 66 w 66"/>
                <a:gd name="T1" fmla="*/ 41 h 42"/>
                <a:gd name="T2" fmla="*/ 65 w 66"/>
                <a:gd name="T3" fmla="*/ 42 h 42"/>
                <a:gd name="T4" fmla="*/ 0 w 66"/>
                <a:gd name="T5" fmla="*/ 1 h 42"/>
                <a:gd name="T6" fmla="*/ 1 w 66"/>
                <a:gd name="T7" fmla="*/ 0 h 42"/>
                <a:gd name="T8" fmla="*/ 66 w 66"/>
                <a:gd name="T9" fmla="*/ 41 h 42"/>
              </a:gdLst>
              <a:ahLst/>
              <a:cxnLst>
                <a:cxn ang="0">
                  <a:pos x="T0" y="T1"/>
                </a:cxn>
                <a:cxn ang="0">
                  <a:pos x="T2" y="T3"/>
                </a:cxn>
                <a:cxn ang="0">
                  <a:pos x="T4" y="T5"/>
                </a:cxn>
                <a:cxn ang="0">
                  <a:pos x="T6" y="T7"/>
                </a:cxn>
                <a:cxn ang="0">
                  <a:pos x="T8" y="T9"/>
                </a:cxn>
              </a:cxnLst>
              <a:rect l="0" t="0" r="r" b="b"/>
              <a:pathLst>
                <a:path w="66" h="42">
                  <a:moveTo>
                    <a:pt x="66" y="41"/>
                  </a:moveTo>
                  <a:lnTo>
                    <a:pt x="65" y="42"/>
                  </a:lnTo>
                  <a:lnTo>
                    <a:pt x="0" y="1"/>
                  </a:lnTo>
                  <a:lnTo>
                    <a:pt x="1" y="0"/>
                  </a:lnTo>
                  <a:lnTo>
                    <a:pt x="66" y="41"/>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6" name="Freeform 939">
              <a:extLst>
                <a:ext uri="{FF2B5EF4-FFF2-40B4-BE49-F238E27FC236}">
                  <a16:creationId xmlns:a16="http://schemas.microsoft.com/office/drawing/2014/main" id="{6EBA8192-956C-4F41-84D9-669A3D0B4BBD}"/>
                </a:ext>
              </a:extLst>
            </p:cNvPr>
            <p:cNvSpPr/>
            <p:nvPr/>
          </p:nvSpPr>
          <p:spPr bwMode="auto">
            <a:xfrm>
              <a:off x="2135188" y="2406650"/>
              <a:ext cx="106363" cy="69850"/>
            </a:xfrm>
            <a:custGeom>
              <a:avLst/>
              <a:gdLst>
                <a:gd name="T0" fmla="*/ 67 w 67"/>
                <a:gd name="T1" fmla="*/ 41 h 44"/>
                <a:gd name="T2" fmla="*/ 65 w 67"/>
                <a:gd name="T3" fmla="*/ 44 h 44"/>
                <a:gd name="T4" fmla="*/ 0 w 67"/>
                <a:gd name="T5" fmla="*/ 3 h 44"/>
                <a:gd name="T6" fmla="*/ 2 w 67"/>
                <a:gd name="T7" fmla="*/ 0 h 44"/>
                <a:gd name="T8" fmla="*/ 67 w 67"/>
                <a:gd name="T9" fmla="*/ 41 h 44"/>
              </a:gdLst>
              <a:ahLst/>
              <a:cxnLst>
                <a:cxn ang="0">
                  <a:pos x="T0" y="T1"/>
                </a:cxn>
                <a:cxn ang="0">
                  <a:pos x="T2" y="T3"/>
                </a:cxn>
                <a:cxn ang="0">
                  <a:pos x="T4" y="T5"/>
                </a:cxn>
                <a:cxn ang="0">
                  <a:pos x="T6" y="T7"/>
                </a:cxn>
                <a:cxn ang="0">
                  <a:pos x="T8" y="T9"/>
                </a:cxn>
              </a:cxnLst>
              <a:rect l="0" t="0" r="r" b="b"/>
              <a:pathLst>
                <a:path w="67" h="44">
                  <a:moveTo>
                    <a:pt x="67" y="41"/>
                  </a:moveTo>
                  <a:lnTo>
                    <a:pt x="65" y="44"/>
                  </a:lnTo>
                  <a:lnTo>
                    <a:pt x="0" y="3"/>
                  </a:lnTo>
                  <a:lnTo>
                    <a:pt x="2" y="0"/>
                  </a:lnTo>
                  <a:lnTo>
                    <a:pt x="67" y="41"/>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7" name="Freeform 940">
              <a:extLst>
                <a:ext uri="{FF2B5EF4-FFF2-40B4-BE49-F238E27FC236}">
                  <a16:creationId xmlns:a16="http://schemas.microsoft.com/office/drawing/2014/main" id="{92F77FDF-42AA-4DBF-9715-2DC0605B2403}"/>
                </a:ext>
              </a:extLst>
            </p:cNvPr>
            <p:cNvSpPr/>
            <p:nvPr/>
          </p:nvSpPr>
          <p:spPr bwMode="auto">
            <a:xfrm>
              <a:off x="2135188" y="2406650"/>
              <a:ext cx="106363" cy="69850"/>
            </a:xfrm>
            <a:custGeom>
              <a:avLst/>
              <a:gdLst>
                <a:gd name="T0" fmla="*/ 67 w 67"/>
                <a:gd name="T1" fmla="*/ 41 h 44"/>
                <a:gd name="T2" fmla="*/ 65 w 67"/>
                <a:gd name="T3" fmla="*/ 44 h 44"/>
                <a:gd name="T4" fmla="*/ 0 w 67"/>
                <a:gd name="T5" fmla="*/ 3 h 44"/>
                <a:gd name="T6" fmla="*/ 2 w 67"/>
                <a:gd name="T7" fmla="*/ 0 h 44"/>
                <a:gd name="T8" fmla="*/ 67 w 67"/>
                <a:gd name="T9" fmla="*/ 41 h 44"/>
              </a:gdLst>
              <a:ahLst/>
              <a:cxnLst>
                <a:cxn ang="0">
                  <a:pos x="T0" y="T1"/>
                </a:cxn>
                <a:cxn ang="0">
                  <a:pos x="T2" y="T3"/>
                </a:cxn>
                <a:cxn ang="0">
                  <a:pos x="T4" y="T5"/>
                </a:cxn>
                <a:cxn ang="0">
                  <a:pos x="T6" y="T7"/>
                </a:cxn>
                <a:cxn ang="0">
                  <a:pos x="T8" y="T9"/>
                </a:cxn>
              </a:cxnLst>
              <a:rect l="0" t="0" r="r" b="b"/>
              <a:pathLst>
                <a:path w="67" h="44">
                  <a:moveTo>
                    <a:pt x="67" y="41"/>
                  </a:moveTo>
                  <a:lnTo>
                    <a:pt x="65" y="44"/>
                  </a:lnTo>
                  <a:lnTo>
                    <a:pt x="0" y="3"/>
                  </a:lnTo>
                  <a:lnTo>
                    <a:pt x="2" y="0"/>
                  </a:lnTo>
                  <a:lnTo>
                    <a:pt x="67" y="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8" name="Freeform 941">
              <a:extLst>
                <a:ext uri="{FF2B5EF4-FFF2-40B4-BE49-F238E27FC236}">
                  <a16:creationId xmlns:a16="http://schemas.microsoft.com/office/drawing/2014/main" id="{2B56F86B-8D02-46F1-8F1D-9CE658C6C009}"/>
                </a:ext>
              </a:extLst>
            </p:cNvPr>
            <p:cNvSpPr/>
            <p:nvPr/>
          </p:nvSpPr>
          <p:spPr bwMode="auto">
            <a:xfrm>
              <a:off x="2236788" y="2476500"/>
              <a:ext cx="1588" cy="1588"/>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lnTo>
                    <a:pt x="0" y="1"/>
                  </a:lnTo>
                  <a:lnTo>
                    <a:pt x="1" y="0"/>
                  </a:lnTo>
                  <a:lnTo>
                    <a:pt x="0" y="0"/>
                  </a:lnTo>
                  <a:close/>
                </a:path>
              </a:pathLst>
            </a:custGeom>
            <a:solidFill>
              <a:srgbClr val="728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9" name="Freeform 942">
              <a:extLst>
                <a:ext uri="{FF2B5EF4-FFF2-40B4-BE49-F238E27FC236}">
                  <a16:creationId xmlns:a16="http://schemas.microsoft.com/office/drawing/2014/main" id="{BF1E637D-D28D-4C9D-AD4F-61D112A01FB8}"/>
                </a:ext>
              </a:extLst>
            </p:cNvPr>
            <p:cNvSpPr/>
            <p:nvPr/>
          </p:nvSpPr>
          <p:spPr bwMode="auto">
            <a:xfrm>
              <a:off x="2236788" y="2476500"/>
              <a:ext cx="1588" cy="1588"/>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lnTo>
                    <a:pt x="0" y="1"/>
                  </a:lnTo>
                  <a:lnTo>
                    <a:pt x="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0" name="Freeform 943">
              <a:extLst>
                <a:ext uri="{FF2B5EF4-FFF2-40B4-BE49-F238E27FC236}">
                  <a16:creationId xmlns:a16="http://schemas.microsoft.com/office/drawing/2014/main" id="{9BF8B50B-79B1-4775-A79C-01BA05F78AD7}"/>
                </a:ext>
              </a:extLst>
            </p:cNvPr>
            <p:cNvSpPr/>
            <p:nvPr/>
          </p:nvSpPr>
          <p:spPr bwMode="auto">
            <a:xfrm>
              <a:off x="2136775" y="2406650"/>
              <a:ext cx="104775" cy="66675"/>
            </a:xfrm>
            <a:custGeom>
              <a:avLst/>
              <a:gdLst>
                <a:gd name="T0" fmla="*/ 66 w 66"/>
                <a:gd name="T1" fmla="*/ 41 h 42"/>
                <a:gd name="T2" fmla="*/ 66 w 66"/>
                <a:gd name="T3" fmla="*/ 42 h 42"/>
                <a:gd name="T4" fmla="*/ 0 w 66"/>
                <a:gd name="T5" fmla="*/ 1 h 42"/>
                <a:gd name="T6" fmla="*/ 1 w 66"/>
                <a:gd name="T7" fmla="*/ 0 h 42"/>
                <a:gd name="T8" fmla="*/ 66 w 66"/>
                <a:gd name="T9" fmla="*/ 41 h 42"/>
              </a:gdLst>
              <a:ahLst/>
              <a:cxnLst>
                <a:cxn ang="0">
                  <a:pos x="T0" y="T1"/>
                </a:cxn>
                <a:cxn ang="0">
                  <a:pos x="T2" y="T3"/>
                </a:cxn>
                <a:cxn ang="0">
                  <a:pos x="T4" y="T5"/>
                </a:cxn>
                <a:cxn ang="0">
                  <a:pos x="T6" y="T7"/>
                </a:cxn>
                <a:cxn ang="0">
                  <a:pos x="T8" y="T9"/>
                </a:cxn>
              </a:cxnLst>
              <a:rect l="0" t="0" r="r" b="b"/>
              <a:pathLst>
                <a:path w="66" h="42">
                  <a:moveTo>
                    <a:pt x="66" y="41"/>
                  </a:moveTo>
                  <a:lnTo>
                    <a:pt x="66" y="42"/>
                  </a:lnTo>
                  <a:lnTo>
                    <a:pt x="0" y="1"/>
                  </a:lnTo>
                  <a:lnTo>
                    <a:pt x="1" y="0"/>
                  </a:lnTo>
                  <a:lnTo>
                    <a:pt x="66" y="41"/>
                  </a:ln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1" name="Freeform 944">
              <a:extLst>
                <a:ext uri="{FF2B5EF4-FFF2-40B4-BE49-F238E27FC236}">
                  <a16:creationId xmlns:a16="http://schemas.microsoft.com/office/drawing/2014/main" id="{7BCF8AD7-D047-44F2-9342-DE08AEC4FBE6}"/>
                </a:ext>
              </a:extLst>
            </p:cNvPr>
            <p:cNvSpPr/>
            <p:nvPr/>
          </p:nvSpPr>
          <p:spPr bwMode="auto">
            <a:xfrm>
              <a:off x="2181225" y="2336800"/>
              <a:ext cx="96838" cy="71438"/>
            </a:xfrm>
            <a:custGeom>
              <a:avLst/>
              <a:gdLst>
                <a:gd name="T0" fmla="*/ 55 w 61"/>
                <a:gd name="T1" fmla="*/ 45 h 45"/>
                <a:gd name="T2" fmla="*/ 0 w 61"/>
                <a:gd name="T3" fmla="*/ 9 h 45"/>
                <a:gd name="T4" fmla="*/ 6 w 61"/>
                <a:gd name="T5" fmla="*/ 0 h 45"/>
                <a:gd name="T6" fmla="*/ 61 w 61"/>
                <a:gd name="T7" fmla="*/ 35 h 45"/>
                <a:gd name="T8" fmla="*/ 55 w 61"/>
                <a:gd name="T9" fmla="*/ 45 h 45"/>
              </a:gdLst>
              <a:ahLst/>
              <a:cxnLst>
                <a:cxn ang="0">
                  <a:pos x="T0" y="T1"/>
                </a:cxn>
                <a:cxn ang="0">
                  <a:pos x="T2" y="T3"/>
                </a:cxn>
                <a:cxn ang="0">
                  <a:pos x="T4" y="T5"/>
                </a:cxn>
                <a:cxn ang="0">
                  <a:pos x="T6" y="T7"/>
                </a:cxn>
                <a:cxn ang="0">
                  <a:pos x="T8" y="T9"/>
                </a:cxn>
              </a:cxnLst>
              <a:rect l="0" t="0" r="r" b="b"/>
              <a:pathLst>
                <a:path w="61" h="45">
                  <a:moveTo>
                    <a:pt x="55" y="45"/>
                  </a:moveTo>
                  <a:lnTo>
                    <a:pt x="0" y="9"/>
                  </a:lnTo>
                  <a:lnTo>
                    <a:pt x="6" y="0"/>
                  </a:lnTo>
                  <a:lnTo>
                    <a:pt x="61" y="35"/>
                  </a:lnTo>
                  <a:lnTo>
                    <a:pt x="55" y="45"/>
                  </a:lnTo>
                  <a:close/>
                </a:path>
              </a:pathLst>
            </a:custGeom>
            <a:solidFill>
              <a:srgbClr val="E798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2" name="Freeform 945">
              <a:extLst>
                <a:ext uri="{FF2B5EF4-FFF2-40B4-BE49-F238E27FC236}">
                  <a16:creationId xmlns:a16="http://schemas.microsoft.com/office/drawing/2014/main" id="{64585B52-9DAC-4B9E-BA4B-9C82BC83EB85}"/>
                </a:ext>
              </a:extLst>
            </p:cNvPr>
            <p:cNvSpPr/>
            <p:nvPr/>
          </p:nvSpPr>
          <p:spPr bwMode="auto">
            <a:xfrm>
              <a:off x="2162175" y="2371725"/>
              <a:ext cx="93663" cy="63500"/>
            </a:xfrm>
            <a:custGeom>
              <a:avLst/>
              <a:gdLst>
                <a:gd name="T0" fmla="*/ 238 w 252"/>
                <a:gd name="T1" fmla="*/ 173 h 173"/>
                <a:gd name="T2" fmla="*/ 0 w 252"/>
                <a:gd name="T3" fmla="*/ 24 h 173"/>
                <a:gd name="T4" fmla="*/ 13 w 252"/>
                <a:gd name="T5" fmla="*/ 4 h 173"/>
                <a:gd name="T6" fmla="*/ 22 w 252"/>
                <a:gd name="T7" fmla="*/ 2 h 173"/>
                <a:gd name="T8" fmla="*/ 248 w 252"/>
                <a:gd name="T9" fmla="*/ 144 h 173"/>
                <a:gd name="T10" fmla="*/ 250 w 252"/>
                <a:gd name="T11" fmla="*/ 154 h 173"/>
                <a:gd name="T12" fmla="*/ 238 w 252"/>
                <a:gd name="T13" fmla="*/ 173 h 173"/>
              </a:gdLst>
              <a:ahLst/>
              <a:cxnLst>
                <a:cxn ang="0">
                  <a:pos x="T0" y="T1"/>
                </a:cxn>
                <a:cxn ang="0">
                  <a:pos x="T2" y="T3"/>
                </a:cxn>
                <a:cxn ang="0">
                  <a:pos x="T4" y="T5"/>
                </a:cxn>
                <a:cxn ang="0">
                  <a:pos x="T6" y="T7"/>
                </a:cxn>
                <a:cxn ang="0">
                  <a:pos x="T8" y="T9"/>
                </a:cxn>
                <a:cxn ang="0">
                  <a:pos x="T10" y="T11"/>
                </a:cxn>
                <a:cxn ang="0">
                  <a:pos x="T12" y="T13"/>
                </a:cxn>
              </a:cxnLst>
              <a:rect l="0" t="0" r="r" b="b"/>
              <a:pathLst>
                <a:path w="251" h="173">
                  <a:moveTo>
                    <a:pt x="238" y="173"/>
                  </a:moveTo>
                  <a:cubicBezTo>
                    <a:pt x="0" y="24"/>
                    <a:pt x="0" y="24"/>
                    <a:pt x="0" y="24"/>
                  </a:cubicBezTo>
                  <a:cubicBezTo>
                    <a:pt x="13" y="4"/>
                    <a:pt x="13" y="4"/>
                    <a:pt x="13" y="4"/>
                  </a:cubicBezTo>
                  <a:cubicBezTo>
                    <a:pt x="15" y="1"/>
                    <a:pt x="19" y="0"/>
                    <a:pt x="22" y="2"/>
                  </a:cubicBezTo>
                  <a:cubicBezTo>
                    <a:pt x="248" y="144"/>
                    <a:pt x="248" y="144"/>
                    <a:pt x="248" y="144"/>
                  </a:cubicBezTo>
                  <a:cubicBezTo>
                    <a:pt x="251" y="146"/>
                    <a:pt x="252" y="151"/>
                    <a:pt x="250" y="154"/>
                  </a:cubicBezTo>
                  <a:lnTo>
                    <a:pt x="238" y="173"/>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3" name="Freeform 946">
              <a:extLst>
                <a:ext uri="{FF2B5EF4-FFF2-40B4-BE49-F238E27FC236}">
                  <a16:creationId xmlns:a16="http://schemas.microsoft.com/office/drawing/2014/main" id="{A226D600-EAA5-49DB-96B0-FCF4F74BD1CF}"/>
                </a:ext>
              </a:extLst>
            </p:cNvPr>
            <p:cNvSpPr/>
            <p:nvPr/>
          </p:nvSpPr>
          <p:spPr bwMode="auto">
            <a:xfrm>
              <a:off x="2181225" y="2336800"/>
              <a:ext cx="55563" cy="38100"/>
            </a:xfrm>
            <a:custGeom>
              <a:avLst/>
              <a:gdLst>
                <a:gd name="T0" fmla="*/ 35 w 35"/>
                <a:gd name="T1" fmla="*/ 18 h 24"/>
                <a:gd name="T2" fmla="*/ 22 w 35"/>
                <a:gd name="T3" fmla="*/ 24 h 24"/>
                <a:gd name="T4" fmla="*/ 0 w 35"/>
                <a:gd name="T5" fmla="*/ 9 h 24"/>
                <a:gd name="T6" fmla="*/ 6 w 35"/>
                <a:gd name="T7" fmla="*/ 0 h 24"/>
                <a:gd name="T8" fmla="*/ 35 w 35"/>
                <a:gd name="T9" fmla="*/ 18 h 24"/>
              </a:gdLst>
              <a:ahLst/>
              <a:cxnLst>
                <a:cxn ang="0">
                  <a:pos x="T0" y="T1"/>
                </a:cxn>
                <a:cxn ang="0">
                  <a:pos x="T2" y="T3"/>
                </a:cxn>
                <a:cxn ang="0">
                  <a:pos x="T4" y="T5"/>
                </a:cxn>
                <a:cxn ang="0">
                  <a:pos x="T6" y="T7"/>
                </a:cxn>
                <a:cxn ang="0">
                  <a:pos x="T8" y="T9"/>
                </a:cxn>
              </a:cxnLst>
              <a:rect l="0" t="0" r="r" b="b"/>
              <a:pathLst>
                <a:path w="35" h="24">
                  <a:moveTo>
                    <a:pt x="35" y="18"/>
                  </a:moveTo>
                  <a:lnTo>
                    <a:pt x="22" y="24"/>
                  </a:lnTo>
                  <a:lnTo>
                    <a:pt x="0" y="9"/>
                  </a:lnTo>
                  <a:lnTo>
                    <a:pt x="6" y="0"/>
                  </a:lnTo>
                  <a:lnTo>
                    <a:pt x="35"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4" name="Freeform 947">
              <a:extLst>
                <a:ext uri="{FF2B5EF4-FFF2-40B4-BE49-F238E27FC236}">
                  <a16:creationId xmlns:a16="http://schemas.microsoft.com/office/drawing/2014/main" id="{74AC1353-33BB-4CD3-ABD9-A9D571610C2A}"/>
                </a:ext>
              </a:extLst>
            </p:cNvPr>
            <p:cNvSpPr/>
            <p:nvPr/>
          </p:nvSpPr>
          <p:spPr bwMode="auto">
            <a:xfrm>
              <a:off x="2243138" y="2373313"/>
              <a:ext cx="28575" cy="19050"/>
            </a:xfrm>
            <a:custGeom>
              <a:avLst/>
              <a:gdLst>
                <a:gd name="T0" fmla="*/ 73 w 78"/>
                <a:gd name="T1" fmla="*/ 51 h 52"/>
                <a:gd name="T2" fmla="*/ 1 w 78"/>
                <a:gd name="T3" fmla="*/ 6 h 52"/>
                <a:gd name="T4" fmla="*/ 1 w 78"/>
                <a:gd name="T5" fmla="*/ 2 h 52"/>
                <a:gd name="T6" fmla="*/ 4 w 78"/>
                <a:gd name="T7" fmla="*/ 1 h 52"/>
                <a:gd name="T8" fmla="*/ 76 w 78"/>
                <a:gd name="T9" fmla="*/ 46 h 52"/>
                <a:gd name="T10" fmla="*/ 77 w 78"/>
                <a:gd name="T11" fmla="*/ 50 h 52"/>
                <a:gd name="T12" fmla="*/ 73 w 78"/>
                <a:gd name="T13" fmla="*/ 51 h 52"/>
              </a:gdLst>
              <a:ahLst/>
              <a:cxnLst>
                <a:cxn ang="0">
                  <a:pos x="T0" y="T1"/>
                </a:cxn>
                <a:cxn ang="0">
                  <a:pos x="T2" y="T3"/>
                </a:cxn>
                <a:cxn ang="0">
                  <a:pos x="T4" y="T5"/>
                </a:cxn>
                <a:cxn ang="0">
                  <a:pos x="T6" y="T7"/>
                </a:cxn>
                <a:cxn ang="0">
                  <a:pos x="T8" y="T9"/>
                </a:cxn>
                <a:cxn ang="0">
                  <a:pos x="T10" y="T11"/>
                </a:cxn>
                <a:cxn ang="0">
                  <a:pos x="T12" y="T13"/>
                </a:cxn>
              </a:cxnLst>
              <a:rect l="0" t="0" r="r" b="b"/>
              <a:pathLst>
                <a:path w="78" h="52">
                  <a:moveTo>
                    <a:pt x="73" y="51"/>
                  </a:moveTo>
                  <a:cubicBezTo>
                    <a:pt x="1" y="6"/>
                    <a:pt x="1" y="6"/>
                    <a:pt x="1" y="6"/>
                  </a:cubicBezTo>
                  <a:cubicBezTo>
                    <a:pt x="0" y="5"/>
                    <a:pt x="0" y="3"/>
                    <a:pt x="1" y="2"/>
                  </a:cubicBezTo>
                  <a:cubicBezTo>
                    <a:pt x="1" y="1"/>
                    <a:pt x="3" y="0"/>
                    <a:pt x="4" y="1"/>
                  </a:cubicBezTo>
                  <a:cubicBezTo>
                    <a:pt x="76" y="46"/>
                    <a:pt x="76" y="46"/>
                    <a:pt x="76" y="46"/>
                  </a:cubicBezTo>
                  <a:cubicBezTo>
                    <a:pt x="77" y="47"/>
                    <a:pt x="78" y="49"/>
                    <a:pt x="77" y="50"/>
                  </a:cubicBezTo>
                  <a:cubicBezTo>
                    <a:pt x="76" y="51"/>
                    <a:pt x="74" y="52"/>
                    <a:pt x="73"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5" name="Freeform 948">
              <a:extLst>
                <a:ext uri="{FF2B5EF4-FFF2-40B4-BE49-F238E27FC236}">
                  <a16:creationId xmlns:a16="http://schemas.microsoft.com/office/drawing/2014/main" id="{1A2C0B3E-CF14-417C-8F9A-9A644B5125E9}"/>
                </a:ext>
              </a:extLst>
            </p:cNvPr>
            <p:cNvSpPr/>
            <p:nvPr/>
          </p:nvSpPr>
          <p:spPr bwMode="auto">
            <a:xfrm>
              <a:off x="2233613" y="2371725"/>
              <a:ext cx="36513" cy="23813"/>
            </a:xfrm>
            <a:custGeom>
              <a:avLst/>
              <a:gdLst>
                <a:gd name="T0" fmla="*/ 92 w 97"/>
                <a:gd name="T1" fmla="*/ 63 h 63"/>
                <a:gd name="T2" fmla="*/ 2 w 97"/>
                <a:gd name="T3" fmla="*/ 6 h 63"/>
                <a:gd name="T4" fmla="*/ 1 w 97"/>
                <a:gd name="T5" fmla="*/ 2 h 63"/>
                <a:gd name="T6" fmla="*/ 5 w 97"/>
                <a:gd name="T7" fmla="*/ 1 h 63"/>
                <a:gd name="T8" fmla="*/ 95 w 97"/>
                <a:gd name="T9" fmla="*/ 58 h 63"/>
                <a:gd name="T10" fmla="*/ 96 w 97"/>
                <a:gd name="T11" fmla="*/ 62 h 63"/>
                <a:gd name="T12" fmla="*/ 92 w 9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97" h="62">
                  <a:moveTo>
                    <a:pt x="92" y="63"/>
                  </a:moveTo>
                  <a:cubicBezTo>
                    <a:pt x="2" y="6"/>
                    <a:pt x="2" y="6"/>
                    <a:pt x="2" y="6"/>
                  </a:cubicBezTo>
                  <a:cubicBezTo>
                    <a:pt x="1" y="5"/>
                    <a:pt x="0" y="3"/>
                    <a:pt x="1" y="2"/>
                  </a:cubicBezTo>
                  <a:cubicBezTo>
                    <a:pt x="2" y="1"/>
                    <a:pt x="4" y="0"/>
                    <a:pt x="5" y="1"/>
                  </a:cubicBezTo>
                  <a:cubicBezTo>
                    <a:pt x="95" y="58"/>
                    <a:pt x="95" y="58"/>
                    <a:pt x="95" y="58"/>
                  </a:cubicBezTo>
                  <a:cubicBezTo>
                    <a:pt x="97" y="59"/>
                    <a:pt x="97" y="60"/>
                    <a:pt x="96" y="62"/>
                  </a:cubicBezTo>
                  <a:cubicBezTo>
                    <a:pt x="95" y="63"/>
                    <a:pt x="94" y="63"/>
                    <a:pt x="92"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6" name="Freeform 949">
              <a:extLst>
                <a:ext uri="{FF2B5EF4-FFF2-40B4-BE49-F238E27FC236}">
                  <a16:creationId xmlns:a16="http://schemas.microsoft.com/office/drawing/2014/main" id="{26A71FD3-8B5D-49DF-BC48-5AD706E8B804}"/>
                </a:ext>
              </a:extLst>
            </p:cNvPr>
            <p:cNvSpPr/>
            <p:nvPr/>
          </p:nvSpPr>
          <p:spPr bwMode="auto">
            <a:xfrm>
              <a:off x="2228850" y="2373313"/>
              <a:ext cx="38100" cy="25400"/>
            </a:xfrm>
            <a:custGeom>
              <a:avLst/>
              <a:gdLst>
                <a:gd name="T0" fmla="*/ 101 w 106"/>
                <a:gd name="T1" fmla="*/ 68 h 69"/>
                <a:gd name="T2" fmla="*/ 2 w 106"/>
                <a:gd name="T3" fmla="*/ 6 h 69"/>
                <a:gd name="T4" fmla="*/ 1 w 106"/>
                <a:gd name="T5" fmla="*/ 2 h 69"/>
                <a:gd name="T6" fmla="*/ 5 w 106"/>
                <a:gd name="T7" fmla="*/ 1 h 69"/>
                <a:gd name="T8" fmla="*/ 104 w 106"/>
                <a:gd name="T9" fmla="*/ 63 h 69"/>
                <a:gd name="T10" fmla="*/ 105 w 106"/>
                <a:gd name="T11" fmla="*/ 67 h 69"/>
                <a:gd name="T12" fmla="*/ 101 w 106"/>
                <a:gd name="T13" fmla="*/ 68 h 69"/>
              </a:gdLst>
              <a:ahLst/>
              <a:cxnLst>
                <a:cxn ang="0">
                  <a:pos x="T0" y="T1"/>
                </a:cxn>
                <a:cxn ang="0">
                  <a:pos x="T2" y="T3"/>
                </a:cxn>
                <a:cxn ang="0">
                  <a:pos x="T4" y="T5"/>
                </a:cxn>
                <a:cxn ang="0">
                  <a:pos x="T6" y="T7"/>
                </a:cxn>
                <a:cxn ang="0">
                  <a:pos x="T8" y="T9"/>
                </a:cxn>
                <a:cxn ang="0">
                  <a:pos x="T10" y="T11"/>
                </a:cxn>
                <a:cxn ang="0">
                  <a:pos x="T12" y="T13"/>
                </a:cxn>
              </a:cxnLst>
              <a:rect l="0" t="0" r="r" b="b"/>
              <a:pathLst>
                <a:path w="105" h="69">
                  <a:moveTo>
                    <a:pt x="101" y="68"/>
                  </a:moveTo>
                  <a:cubicBezTo>
                    <a:pt x="2" y="6"/>
                    <a:pt x="2" y="6"/>
                    <a:pt x="2" y="6"/>
                  </a:cubicBezTo>
                  <a:cubicBezTo>
                    <a:pt x="1" y="5"/>
                    <a:pt x="0" y="3"/>
                    <a:pt x="1" y="2"/>
                  </a:cubicBezTo>
                  <a:cubicBezTo>
                    <a:pt x="2" y="1"/>
                    <a:pt x="4" y="0"/>
                    <a:pt x="5" y="1"/>
                  </a:cubicBezTo>
                  <a:cubicBezTo>
                    <a:pt x="104" y="63"/>
                    <a:pt x="104" y="63"/>
                    <a:pt x="104" y="63"/>
                  </a:cubicBezTo>
                  <a:cubicBezTo>
                    <a:pt x="105" y="64"/>
                    <a:pt x="106" y="66"/>
                    <a:pt x="105" y="67"/>
                  </a:cubicBezTo>
                  <a:cubicBezTo>
                    <a:pt x="104" y="69"/>
                    <a:pt x="102" y="69"/>
                    <a:pt x="101"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7" name="Freeform 950">
              <a:extLst>
                <a:ext uri="{FF2B5EF4-FFF2-40B4-BE49-F238E27FC236}">
                  <a16:creationId xmlns:a16="http://schemas.microsoft.com/office/drawing/2014/main" id="{A6515A98-7E7E-4803-BAA7-1BE143132D3F}"/>
                </a:ext>
              </a:extLst>
            </p:cNvPr>
            <p:cNvSpPr/>
            <p:nvPr/>
          </p:nvSpPr>
          <p:spPr bwMode="auto">
            <a:xfrm>
              <a:off x="1917700" y="2370138"/>
              <a:ext cx="350838" cy="407988"/>
            </a:xfrm>
            <a:custGeom>
              <a:avLst/>
              <a:gdLst>
                <a:gd name="T0" fmla="*/ 862 w 947"/>
                <a:gd name="T1" fmla="*/ 587 h 1102"/>
                <a:gd name="T2" fmla="*/ 862 w 947"/>
                <a:gd name="T3" fmla="*/ 31 h 1102"/>
                <a:gd name="T4" fmla="*/ 831 w 947"/>
                <a:gd name="T5" fmla="*/ 0 h 1102"/>
                <a:gd name="T6" fmla="*/ 0 w 947"/>
                <a:gd name="T7" fmla="*/ 0 h 1102"/>
                <a:gd name="T8" fmla="*/ 0 w 947"/>
                <a:gd name="T9" fmla="*/ 1102 h 1102"/>
                <a:gd name="T10" fmla="*/ 854 w 947"/>
                <a:gd name="T11" fmla="*/ 1102 h 1102"/>
                <a:gd name="T12" fmla="*/ 862 w 947"/>
                <a:gd name="T13" fmla="*/ 1102 h 1102"/>
                <a:gd name="T14" fmla="*/ 916 w 947"/>
                <a:gd name="T15" fmla="*/ 1102 h 1102"/>
                <a:gd name="T16" fmla="*/ 947 w 947"/>
                <a:gd name="T17" fmla="*/ 1071 h 1102"/>
                <a:gd name="T18" fmla="*/ 947 w 947"/>
                <a:gd name="T19" fmla="*/ 657 h 1102"/>
                <a:gd name="T20" fmla="*/ 877 w 947"/>
                <a:gd name="T21" fmla="*/ 587 h 1102"/>
                <a:gd name="T22" fmla="*/ 862 w 947"/>
                <a:gd name="T23" fmla="*/ 587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6" h="1102">
                  <a:moveTo>
                    <a:pt x="862" y="587"/>
                  </a:moveTo>
                  <a:cubicBezTo>
                    <a:pt x="862" y="31"/>
                    <a:pt x="862" y="31"/>
                    <a:pt x="862" y="31"/>
                  </a:cubicBezTo>
                  <a:cubicBezTo>
                    <a:pt x="862" y="14"/>
                    <a:pt x="849" y="0"/>
                    <a:pt x="831" y="0"/>
                  </a:cubicBezTo>
                  <a:cubicBezTo>
                    <a:pt x="0" y="0"/>
                    <a:pt x="0" y="0"/>
                    <a:pt x="0" y="0"/>
                  </a:cubicBezTo>
                  <a:cubicBezTo>
                    <a:pt x="0" y="1102"/>
                    <a:pt x="0" y="1102"/>
                    <a:pt x="0" y="1102"/>
                  </a:cubicBezTo>
                  <a:cubicBezTo>
                    <a:pt x="854" y="1102"/>
                    <a:pt x="854" y="1102"/>
                    <a:pt x="854" y="1102"/>
                  </a:cubicBezTo>
                  <a:cubicBezTo>
                    <a:pt x="862" y="1102"/>
                    <a:pt x="862" y="1102"/>
                    <a:pt x="862" y="1102"/>
                  </a:cubicBezTo>
                  <a:cubicBezTo>
                    <a:pt x="916" y="1102"/>
                    <a:pt x="916" y="1102"/>
                    <a:pt x="916" y="1102"/>
                  </a:cubicBezTo>
                  <a:cubicBezTo>
                    <a:pt x="933" y="1102"/>
                    <a:pt x="947" y="1088"/>
                    <a:pt x="947" y="1071"/>
                  </a:cubicBezTo>
                  <a:cubicBezTo>
                    <a:pt x="947" y="657"/>
                    <a:pt x="947" y="657"/>
                    <a:pt x="947" y="657"/>
                  </a:cubicBezTo>
                  <a:cubicBezTo>
                    <a:pt x="947" y="619"/>
                    <a:pt x="916" y="587"/>
                    <a:pt x="877" y="587"/>
                  </a:cubicBezTo>
                  <a:cubicBezTo>
                    <a:pt x="862" y="587"/>
                    <a:pt x="862" y="587"/>
                    <a:pt x="862" y="587"/>
                  </a:cubicBezTo>
                </a:path>
              </a:pathLst>
            </a:custGeom>
            <a:solidFill>
              <a:srgbClr val="C89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8" name="Freeform 951">
              <a:extLst>
                <a:ext uri="{FF2B5EF4-FFF2-40B4-BE49-F238E27FC236}">
                  <a16:creationId xmlns:a16="http://schemas.microsoft.com/office/drawing/2014/main" id="{18B67FED-87AB-4442-BA6B-3FB04A3340F9}"/>
                </a:ext>
              </a:extLst>
            </p:cNvPr>
            <p:cNvSpPr/>
            <p:nvPr/>
          </p:nvSpPr>
          <p:spPr bwMode="auto">
            <a:xfrm>
              <a:off x="1597025" y="2370138"/>
              <a:ext cx="320675" cy="407988"/>
            </a:xfrm>
            <a:custGeom>
              <a:avLst/>
              <a:gdLst>
                <a:gd name="T0" fmla="*/ 0 w 862"/>
                <a:gd name="T1" fmla="*/ 31 h 1102"/>
                <a:gd name="T2" fmla="*/ 0 w 862"/>
                <a:gd name="T3" fmla="*/ 517 h 1102"/>
                <a:gd name="T4" fmla="*/ 70 w 862"/>
                <a:gd name="T5" fmla="*/ 587 h 1102"/>
                <a:gd name="T6" fmla="*/ 93 w 862"/>
                <a:gd name="T7" fmla="*/ 587 h 1102"/>
                <a:gd name="T8" fmla="*/ 93 w 862"/>
                <a:gd name="T9" fmla="*/ 1071 h 1102"/>
                <a:gd name="T10" fmla="*/ 124 w 862"/>
                <a:gd name="T11" fmla="*/ 1102 h 1102"/>
                <a:gd name="T12" fmla="*/ 862 w 862"/>
                <a:gd name="T13" fmla="*/ 1102 h 1102"/>
                <a:gd name="T14" fmla="*/ 862 w 862"/>
                <a:gd name="T15" fmla="*/ 0 h 1102"/>
                <a:gd name="T16" fmla="*/ 31 w 862"/>
                <a:gd name="T17" fmla="*/ 0 h 1102"/>
                <a:gd name="T18" fmla="*/ 0 w 862"/>
                <a:gd name="T19" fmla="*/ 31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2" h="1102">
                  <a:moveTo>
                    <a:pt x="0" y="31"/>
                  </a:moveTo>
                  <a:cubicBezTo>
                    <a:pt x="0" y="517"/>
                    <a:pt x="0" y="517"/>
                    <a:pt x="0" y="517"/>
                  </a:cubicBezTo>
                  <a:cubicBezTo>
                    <a:pt x="0" y="556"/>
                    <a:pt x="31" y="587"/>
                    <a:pt x="70" y="587"/>
                  </a:cubicBezTo>
                  <a:cubicBezTo>
                    <a:pt x="93" y="587"/>
                    <a:pt x="93" y="587"/>
                    <a:pt x="93" y="587"/>
                  </a:cubicBezTo>
                  <a:cubicBezTo>
                    <a:pt x="93" y="1071"/>
                    <a:pt x="93" y="1071"/>
                    <a:pt x="93" y="1071"/>
                  </a:cubicBezTo>
                  <a:cubicBezTo>
                    <a:pt x="93" y="1088"/>
                    <a:pt x="107" y="1102"/>
                    <a:pt x="124" y="1102"/>
                  </a:cubicBezTo>
                  <a:cubicBezTo>
                    <a:pt x="862" y="1102"/>
                    <a:pt x="862" y="1102"/>
                    <a:pt x="862" y="1102"/>
                  </a:cubicBezTo>
                  <a:cubicBezTo>
                    <a:pt x="862" y="0"/>
                    <a:pt x="862" y="0"/>
                    <a:pt x="862" y="0"/>
                  </a:cubicBezTo>
                  <a:cubicBezTo>
                    <a:pt x="31" y="0"/>
                    <a:pt x="31" y="0"/>
                    <a:pt x="31" y="0"/>
                  </a:cubicBezTo>
                  <a:cubicBezTo>
                    <a:pt x="14" y="0"/>
                    <a:pt x="0" y="14"/>
                    <a:pt x="0" y="31"/>
                  </a:cubicBezTo>
                </a:path>
              </a:pathLst>
            </a:custGeom>
            <a:solidFill>
              <a:srgbClr val="C89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9" name="Rectangle 952">
              <a:extLst>
                <a:ext uri="{FF2B5EF4-FFF2-40B4-BE49-F238E27FC236}">
                  <a16:creationId xmlns:a16="http://schemas.microsoft.com/office/drawing/2014/main" id="{025ADC21-3A23-4C92-B422-455FE0B0D547}"/>
                </a:ext>
              </a:extLst>
            </p:cNvPr>
            <p:cNvSpPr>
              <a:spLocks noChangeArrowheads="1"/>
            </p:cNvSpPr>
            <p:nvPr/>
          </p:nvSpPr>
          <p:spPr bwMode="auto">
            <a:xfrm>
              <a:off x="1941513" y="2386013"/>
              <a:ext cx="285750" cy="3762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0" name="Rectangle 953">
              <a:extLst>
                <a:ext uri="{FF2B5EF4-FFF2-40B4-BE49-F238E27FC236}">
                  <a16:creationId xmlns:a16="http://schemas.microsoft.com/office/drawing/2014/main" id="{E42299D7-E0EC-4352-8B4F-EFE4533D04D5}"/>
                </a:ext>
              </a:extLst>
            </p:cNvPr>
            <p:cNvSpPr>
              <a:spLocks noChangeArrowheads="1"/>
            </p:cNvSpPr>
            <p:nvPr/>
          </p:nvSpPr>
          <p:spPr bwMode="auto">
            <a:xfrm>
              <a:off x="1941513" y="2386013"/>
              <a:ext cx="28575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1" name="Freeform 954">
              <a:extLst>
                <a:ext uri="{FF2B5EF4-FFF2-40B4-BE49-F238E27FC236}">
                  <a16:creationId xmlns:a16="http://schemas.microsoft.com/office/drawing/2014/main" id="{BF1094EE-825D-43C1-9AF3-9255362C0AAA}"/>
                </a:ext>
              </a:extLst>
            </p:cNvPr>
            <p:cNvSpPr/>
            <p:nvPr/>
          </p:nvSpPr>
          <p:spPr bwMode="auto">
            <a:xfrm>
              <a:off x="2109788" y="2474913"/>
              <a:ext cx="96838" cy="95250"/>
            </a:xfrm>
            <a:custGeom>
              <a:avLst/>
              <a:gdLst>
                <a:gd name="T0" fmla="*/ 61 w 61"/>
                <a:gd name="T1" fmla="*/ 56 h 60"/>
                <a:gd name="T2" fmla="*/ 56 w 61"/>
                <a:gd name="T3" fmla="*/ 52 h 60"/>
                <a:gd name="T4" fmla="*/ 56 w 61"/>
                <a:gd name="T5" fmla="*/ 55 h 60"/>
                <a:gd name="T6" fmla="*/ 6 w 61"/>
                <a:gd name="T7" fmla="*/ 55 h 60"/>
                <a:gd name="T8" fmla="*/ 6 w 61"/>
                <a:gd name="T9" fmla="*/ 4 h 60"/>
                <a:gd name="T10" fmla="*/ 9 w 61"/>
                <a:gd name="T11" fmla="*/ 4 h 60"/>
                <a:gd name="T12" fmla="*/ 5 w 61"/>
                <a:gd name="T13" fmla="*/ 0 h 60"/>
                <a:gd name="T14" fmla="*/ 0 w 61"/>
                <a:gd name="T15" fmla="*/ 4 h 60"/>
                <a:gd name="T16" fmla="*/ 4 w 61"/>
                <a:gd name="T17" fmla="*/ 4 h 60"/>
                <a:gd name="T18" fmla="*/ 4 w 61"/>
                <a:gd name="T19" fmla="*/ 55 h 60"/>
                <a:gd name="T20" fmla="*/ 4 w 61"/>
                <a:gd name="T21" fmla="*/ 55 h 60"/>
                <a:gd name="T22" fmla="*/ 4 w 61"/>
                <a:gd name="T23" fmla="*/ 57 h 60"/>
                <a:gd name="T24" fmla="*/ 56 w 61"/>
                <a:gd name="T25" fmla="*/ 57 h 60"/>
                <a:gd name="T26" fmla="*/ 56 w 61"/>
                <a:gd name="T27" fmla="*/ 60 h 60"/>
                <a:gd name="T28" fmla="*/ 61 w 61"/>
                <a:gd name="T2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61" y="56"/>
                  </a:moveTo>
                  <a:lnTo>
                    <a:pt x="56" y="52"/>
                  </a:lnTo>
                  <a:lnTo>
                    <a:pt x="56" y="55"/>
                  </a:lnTo>
                  <a:lnTo>
                    <a:pt x="6" y="55"/>
                  </a:lnTo>
                  <a:lnTo>
                    <a:pt x="6" y="4"/>
                  </a:lnTo>
                  <a:lnTo>
                    <a:pt x="9" y="4"/>
                  </a:lnTo>
                  <a:lnTo>
                    <a:pt x="5" y="0"/>
                  </a:lnTo>
                  <a:lnTo>
                    <a:pt x="0" y="4"/>
                  </a:lnTo>
                  <a:lnTo>
                    <a:pt x="4" y="4"/>
                  </a:lnTo>
                  <a:lnTo>
                    <a:pt x="4" y="55"/>
                  </a:lnTo>
                  <a:lnTo>
                    <a:pt x="4" y="55"/>
                  </a:lnTo>
                  <a:lnTo>
                    <a:pt x="4" y="57"/>
                  </a:lnTo>
                  <a:lnTo>
                    <a:pt x="56" y="57"/>
                  </a:lnTo>
                  <a:lnTo>
                    <a:pt x="56" y="60"/>
                  </a:lnTo>
                  <a:lnTo>
                    <a:pt x="61" y="56"/>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2" name="Rectangle 955">
              <a:extLst>
                <a:ext uri="{FF2B5EF4-FFF2-40B4-BE49-F238E27FC236}">
                  <a16:creationId xmlns:a16="http://schemas.microsoft.com/office/drawing/2014/main" id="{EDAF55A0-6AF3-4DBB-88C3-E51693152F55}"/>
                </a:ext>
              </a:extLst>
            </p:cNvPr>
            <p:cNvSpPr>
              <a:spLocks noChangeArrowheads="1"/>
            </p:cNvSpPr>
            <p:nvPr/>
          </p:nvSpPr>
          <p:spPr bwMode="auto">
            <a:xfrm>
              <a:off x="2119313" y="2554288"/>
              <a:ext cx="79375" cy="158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3" name="Rectangle 956">
              <a:extLst>
                <a:ext uri="{FF2B5EF4-FFF2-40B4-BE49-F238E27FC236}">
                  <a16:creationId xmlns:a16="http://schemas.microsoft.com/office/drawing/2014/main" id="{DE743D97-7F0B-4063-B2A5-B078FBD488D2}"/>
                </a:ext>
              </a:extLst>
            </p:cNvPr>
            <p:cNvSpPr>
              <a:spLocks noChangeArrowheads="1"/>
            </p:cNvSpPr>
            <p:nvPr/>
          </p:nvSpPr>
          <p:spPr bwMode="auto">
            <a:xfrm>
              <a:off x="2119313" y="2544763"/>
              <a:ext cx="79375" cy="158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4" name="Rectangle 957">
              <a:extLst>
                <a:ext uri="{FF2B5EF4-FFF2-40B4-BE49-F238E27FC236}">
                  <a16:creationId xmlns:a16="http://schemas.microsoft.com/office/drawing/2014/main" id="{F6669D4F-0B2B-41A5-A1FD-EF22E9B16D92}"/>
                </a:ext>
              </a:extLst>
            </p:cNvPr>
            <p:cNvSpPr>
              <a:spLocks noChangeArrowheads="1"/>
            </p:cNvSpPr>
            <p:nvPr/>
          </p:nvSpPr>
          <p:spPr bwMode="auto">
            <a:xfrm>
              <a:off x="2119313" y="2536825"/>
              <a:ext cx="79375" cy="158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5" name="Rectangle 958">
              <a:extLst>
                <a:ext uri="{FF2B5EF4-FFF2-40B4-BE49-F238E27FC236}">
                  <a16:creationId xmlns:a16="http://schemas.microsoft.com/office/drawing/2014/main" id="{0A46A076-CE36-429F-BA7C-83CBB4667CDD}"/>
                </a:ext>
              </a:extLst>
            </p:cNvPr>
            <p:cNvSpPr>
              <a:spLocks noChangeArrowheads="1"/>
            </p:cNvSpPr>
            <p:nvPr/>
          </p:nvSpPr>
          <p:spPr bwMode="auto">
            <a:xfrm>
              <a:off x="2119313" y="2528888"/>
              <a:ext cx="79375" cy="158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6" name="Rectangle 959">
              <a:extLst>
                <a:ext uri="{FF2B5EF4-FFF2-40B4-BE49-F238E27FC236}">
                  <a16:creationId xmlns:a16="http://schemas.microsoft.com/office/drawing/2014/main" id="{E75B0EA2-738D-4DF7-A952-95F7404C2864}"/>
                </a:ext>
              </a:extLst>
            </p:cNvPr>
            <p:cNvSpPr>
              <a:spLocks noChangeArrowheads="1"/>
            </p:cNvSpPr>
            <p:nvPr/>
          </p:nvSpPr>
          <p:spPr bwMode="auto">
            <a:xfrm>
              <a:off x="2119313" y="2519363"/>
              <a:ext cx="79375" cy="158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7" name="Rectangle 960">
              <a:extLst>
                <a:ext uri="{FF2B5EF4-FFF2-40B4-BE49-F238E27FC236}">
                  <a16:creationId xmlns:a16="http://schemas.microsoft.com/office/drawing/2014/main" id="{D249BF50-0B4A-43D1-AA6A-A6CADF038659}"/>
                </a:ext>
              </a:extLst>
            </p:cNvPr>
            <p:cNvSpPr>
              <a:spLocks noChangeArrowheads="1"/>
            </p:cNvSpPr>
            <p:nvPr/>
          </p:nvSpPr>
          <p:spPr bwMode="auto">
            <a:xfrm>
              <a:off x="2119313" y="2511425"/>
              <a:ext cx="79375" cy="158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8" name="Rectangle 961">
              <a:extLst>
                <a:ext uri="{FF2B5EF4-FFF2-40B4-BE49-F238E27FC236}">
                  <a16:creationId xmlns:a16="http://schemas.microsoft.com/office/drawing/2014/main" id="{F3D4AB9A-5DE8-4642-AD1E-C0F7D7F5E642}"/>
                </a:ext>
              </a:extLst>
            </p:cNvPr>
            <p:cNvSpPr>
              <a:spLocks noChangeArrowheads="1"/>
            </p:cNvSpPr>
            <p:nvPr/>
          </p:nvSpPr>
          <p:spPr bwMode="auto">
            <a:xfrm>
              <a:off x="2119313" y="2503488"/>
              <a:ext cx="79375" cy="158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9" name="Rectangle 962">
              <a:extLst>
                <a:ext uri="{FF2B5EF4-FFF2-40B4-BE49-F238E27FC236}">
                  <a16:creationId xmlns:a16="http://schemas.microsoft.com/office/drawing/2014/main" id="{AD96ED21-2697-47D6-86A2-004A6614D6A3}"/>
                </a:ext>
              </a:extLst>
            </p:cNvPr>
            <p:cNvSpPr>
              <a:spLocks noChangeArrowheads="1"/>
            </p:cNvSpPr>
            <p:nvPr/>
          </p:nvSpPr>
          <p:spPr bwMode="auto">
            <a:xfrm>
              <a:off x="2119313" y="2495550"/>
              <a:ext cx="79375" cy="158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0" name="Rectangle 963">
              <a:extLst>
                <a:ext uri="{FF2B5EF4-FFF2-40B4-BE49-F238E27FC236}">
                  <a16:creationId xmlns:a16="http://schemas.microsoft.com/office/drawing/2014/main" id="{8C9EAE37-B3DD-4A3A-9C63-8A49036DF88E}"/>
                </a:ext>
              </a:extLst>
            </p:cNvPr>
            <p:cNvSpPr>
              <a:spLocks noChangeArrowheads="1"/>
            </p:cNvSpPr>
            <p:nvPr/>
          </p:nvSpPr>
          <p:spPr bwMode="auto">
            <a:xfrm>
              <a:off x="2119313" y="2486025"/>
              <a:ext cx="79375" cy="158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1" name="Rectangle 964">
              <a:extLst>
                <a:ext uri="{FF2B5EF4-FFF2-40B4-BE49-F238E27FC236}">
                  <a16:creationId xmlns:a16="http://schemas.microsoft.com/office/drawing/2014/main" id="{1A002B57-ABE4-4E7F-AFE0-F57F769A0592}"/>
                </a:ext>
              </a:extLst>
            </p:cNvPr>
            <p:cNvSpPr>
              <a:spLocks noChangeArrowheads="1"/>
            </p:cNvSpPr>
            <p:nvPr/>
          </p:nvSpPr>
          <p:spPr bwMode="auto">
            <a:xfrm>
              <a:off x="2125663" y="2482850"/>
              <a:ext cx="1588" cy="7937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2" name="Rectangle 965">
              <a:extLst>
                <a:ext uri="{FF2B5EF4-FFF2-40B4-BE49-F238E27FC236}">
                  <a16:creationId xmlns:a16="http://schemas.microsoft.com/office/drawing/2014/main" id="{C6EB4DCC-32B9-4D52-AAE6-A8626C8773A3}"/>
                </a:ext>
              </a:extLst>
            </p:cNvPr>
            <p:cNvSpPr>
              <a:spLocks noChangeArrowheads="1"/>
            </p:cNvSpPr>
            <p:nvPr/>
          </p:nvSpPr>
          <p:spPr bwMode="auto">
            <a:xfrm>
              <a:off x="2133600" y="2482850"/>
              <a:ext cx="1588" cy="7937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3" name="Rectangle 966">
              <a:extLst>
                <a:ext uri="{FF2B5EF4-FFF2-40B4-BE49-F238E27FC236}">
                  <a16:creationId xmlns:a16="http://schemas.microsoft.com/office/drawing/2014/main" id="{9D261DA9-047C-4BFD-B8D8-52378074DAFE}"/>
                </a:ext>
              </a:extLst>
            </p:cNvPr>
            <p:cNvSpPr>
              <a:spLocks noChangeArrowheads="1"/>
            </p:cNvSpPr>
            <p:nvPr/>
          </p:nvSpPr>
          <p:spPr bwMode="auto">
            <a:xfrm>
              <a:off x="2143125" y="2482850"/>
              <a:ext cx="1588" cy="7937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4" name="Rectangle 967">
              <a:extLst>
                <a:ext uri="{FF2B5EF4-FFF2-40B4-BE49-F238E27FC236}">
                  <a16:creationId xmlns:a16="http://schemas.microsoft.com/office/drawing/2014/main" id="{79040A99-7A4D-4514-B51F-3D0653BE0908}"/>
                </a:ext>
              </a:extLst>
            </p:cNvPr>
            <p:cNvSpPr>
              <a:spLocks noChangeArrowheads="1"/>
            </p:cNvSpPr>
            <p:nvPr/>
          </p:nvSpPr>
          <p:spPr bwMode="auto">
            <a:xfrm>
              <a:off x="2151063" y="2482850"/>
              <a:ext cx="1588" cy="7937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5" name="Rectangle 968">
              <a:extLst>
                <a:ext uri="{FF2B5EF4-FFF2-40B4-BE49-F238E27FC236}">
                  <a16:creationId xmlns:a16="http://schemas.microsoft.com/office/drawing/2014/main" id="{A1A7D653-95BD-4E65-A13F-81BFF7EF05DA}"/>
                </a:ext>
              </a:extLst>
            </p:cNvPr>
            <p:cNvSpPr>
              <a:spLocks noChangeArrowheads="1"/>
            </p:cNvSpPr>
            <p:nvPr/>
          </p:nvSpPr>
          <p:spPr bwMode="auto">
            <a:xfrm>
              <a:off x="2159000" y="2482850"/>
              <a:ext cx="1588" cy="7937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6" name="Rectangle 969">
              <a:extLst>
                <a:ext uri="{FF2B5EF4-FFF2-40B4-BE49-F238E27FC236}">
                  <a16:creationId xmlns:a16="http://schemas.microsoft.com/office/drawing/2014/main" id="{155C8FFA-4DA0-4968-8666-0E076A1C05DB}"/>
                </a:ext>
              </a:extLst>
            </p:cNvPr>
            <p:cNvSpPr>
              <a:spLocks noChangeArrowheads="1"/>
            </p:cNvSpPr>
            <p:nvPr/>
          </p:nvSpPr>
          <p:spPr bwMode="auto">
            <a:xfrm>
              <a:off x="2168525" y="2482850"/>
              <a:ext cx="1588" cy="7937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7" name="Rectangle 970">
              <a:extLst>
                <a:ext uri="{FF2B5EF4-FFF2-40B4-BE49-F238E27FC236}">
                  <a16:creationId xmlns:a16="http://schemas.microsoft.com/office/drawing/2014/main" id="{2E3724AD-4100-4103-BB4B-DC28CACECC56}"/>
                </a:ext>
              </a:extLst>
            </p:cNvPr>
            <p:cNvSpPr>
              <a:spLocks noChangeArrowheads="1"/>
            </p:cNvSpPr>
            <p:nvPr/>
          </p:nvSpPr>
          <p:spPr bwMode="auto">
            <a:xfrm>
              <a:off x="2176463" y="2482850"/>
              <a:ext cx="1588" cy="7937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8" name="Rectangle 971">
              <a:extLst>
                <a:ext uri="{FF2B5EF4-FFF2-40B4-BE49-F238E27FC236}">
                  <a16:creationId xmlns:a16="http://schemas.microsoft.com/office/drawing/2014/main" id="{400B1B3B-C91D-418D-A0B5-83904EC740D5}"/>
                </a:ext>
              </a:extLst>
            </p:cNvPr>
            <p:cNvSpPr>
              <a:spLocks noChangeArrowheads="1"/>
            </p:cNvSpPr>
            <p:nvPr/>
          </p:nvSpPr>
          <p:spPr bwMode="auto">
            <a:xfrm>
              <a:off x="2184400" y="2482850"/>
              <a:ext cx="1588" cy="7937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9" name="Rectangle 972">
              <a:extLst>
                <a:ext uri="{FF2B5EF4-FFF2-40B4-BE49-F238E27FC236}">
                  <a16:creationId xmlns:a16="http://schemas.microsoft.com/office/drawing/2014/main" id="{AD9092EB-8955-4A7C-BFE2-055704D24392}"/>
                </a:ext>
              </a:extLst>
            </p:cNvPr>
            <p:cNvSpPr>
              <a:spLocks noChangeArrowheads="1"/>
            </p:cNvSpPr>
            <p:nvPr/>
          </p:nvSpPr>
          <p:spPr bwMode="auto">
            <a:xfrm>
              <a:off x="2192338" y="2482850"/>
              <a:ext cx="1588" cy="7937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0" name="Oval 973">
              <a:extLst>
                <a:ext uri="{FF2B5EF4-FFF2-40B4-BE49-F238E27FC236}">
                  <a16:creationId xmlns:a16="http://schemas.microsoft.com/office/drawing/2014/main" id="{3D131BC1-57E9-482D-9913-092A5614BF55}"/>
                </a:ext>
              </a:extLst>
            </p:cNvPr>
            <p:cNvSpPr>
              <a:spLocks noChangeArrowheads="1"/>
            </p:cNvSpPr>
            <p:nvPr/>
          </p:nvSpPr>
          <p:spPr bwMode="auto">
            <a:xfrm>
              <a:off x="2122488" y="2551113"/>
              <a:ext cx="6350" cy="6350"/>
            </a:xfrm>
            <a:prstGeom prst="ellipse">
              <a:avLst/>
            </a:pr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1" name="Oval 974">
              <a:extLst>
                <a:ext uri="{FF2B5EF4-FFF2-40B4-BE49-F238E27FC236}">
                  <a16:creationId xmlns:a16="http://schemas.microsoft.com/office/drawing/2014/main" id="{45415CA0-5FB7-4B83-B23F-1C1F6B8E4A22}"/>
                </a:ext>
              </a:extLst>
            </p:cNvPr>
            <p:cNvSpPr>
              <a:spLocks noChangeArrowheads="1"/>
            </p:cNvSpPr>
            <p:nvPr/>
          </p:nvSpPr>
          <p:spPr bwMode="auto">
            <a:xfrm>
              <a:off x="2139950" y="2535238"/>
              <a:ext cx="6350" cy="6350"/>
            </a:xfrm>
            <a:prstGeom prst="ellipse">
              <a:avLst/>
            </a:pr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2" name="Oval 975">
              <a:extLst>
                <a:ext uri="{FF2B5EF4-FFF2-40B4-BE49-F238E27FC236}">
                  <a16:creationId xmlns:a16="http://schemas.microsoft.com/office/drawing/2014/main" id="{B21EF61E-65C0-45F1-ABED-0D06138903A8}"/>
                </a:ext>
              </a:extLst>
            </p:cNvPr>
            <p:cNvSpPr>
              <a:spLocks noChangeArrowheads="1"/>
            </p:cNvSpPr>
            <p:nvPr/>
          </p:nvSpPr>
          <p:spPr bwMode="auto">
            <a:xfrm>
              <a:off x="2147888" y="2543175"/>
              <a:ext cx="6350" cy="6350"/>
            </a:xfrm>
            <a:prstGeom prst="ellipse">
              <a:avLst/>
            </a:pr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3" name="Oval 976">
              <a:extLst>
                <a:ext uri="{FF2B5EF4-FFF2-40B4-BE49-F238E27FC236}">
                  <a16:creationId xmlns:a16="http://schemas.microsoft.com/office/drawing/2014/main" id="{F5F661E4-76C8-408C-BF81-4103345C34B8}"/>
                </a:ext>
              </a:extLst>
            </p:cNvPr>
            <p:cNvSpPr>
              <a:spLocks noChangeArrowheads="1"/>
            </p:cNvSpPr>
            <p:nvPr/>
          </p:nvSpPr>
          <p:spPr bwMode="auto">
            <a:xfrm>
              <a:off x="2173288" y="2525713"/>
              <a:ext cx="6350" cy="6350"/>
            </a:xfrm>
            <a:prstGeom prst="ellipse">
              <a:avLst/>
            </a:pr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4" name="Oval 977">
              <a:extLst>
                <a:ext uri="{FF2B5EF4-FFF2-40B4-BE49-F238E27FC236}">
                  <a16:creationId xmlns:a16="http://schemas.microsoft.com/office/drawing/2014/main" id="{5F62471F-D51E-4862-A94F-C8D9B6BB1BBE}"/>
                </a:ext>
              </a:extLst>
            </p:cNvPr>
            <p:cNvSpPr>
              <a:spLocks noChangeArrowheads="1"/>
            </p:cNvSpPr>
            <p:nvPr/>
          </p:nvSpPr>
          <p:spPr bwMode="auto">
            <a:xfrm>
              <a:off x="2122488" y="2517775"/>
              <a:ext cx="6350" cy="6350"/>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5" name="Oval 978">
              <a:extLst>
                <a:ext uri="{FF2B5EF4-FFF2-40B4-BE49-F238E27FC236}">
                  <a16:creationId xmlns:a16="http://schemas.microsoft.com/office/drawing/2014/main" id="{E5B25A30-39D1-45D6-BCF7-1C03ADD4C338}"/>
                </a:ext>
              </a:extLst>
            </p:cNvPr>
            <p:cNvSpPr>
              <a:spLocks noChangeArrowheads="1"/>
            </p:cNvSpPr>
            <p:nvPr/>
          </p:nvSpPr>
          <p:spPr bwMode="auto">
            <a:xfrm>
              <a:off x="2122488" y="2492375"/>
              <a:ext cx="6350" cy="6350"/>
            </a:xfrm>
            <a:prstGeom prst="ellipse">
              <a:avLst/>
            </a:pr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6" name="Oval 979">
              <a:extLst>
                <a:ext uri="{FF2B5EF4-FFF2-40B4-BE49-F238E27FC236}">
                  <a16:creationId xmlns:a16="http://schemas.microsoft.com/office/drawing/2014/main" id="{E46C2D8D-DE5E-459C-93BB-3863A701BA17}"/>
                </a:ext>
              </a:extLst>
            </p:cNvPr>
            <p:cNvSpPr>
              <a:spLocks noChangeArrowheads="1"/>
            </p:cNvSpPr>
            <p:nvPr/>
          </p:nvSpPr>
          <p:spPr bwMode="auto">
            <a:xfrm>
              <a:off x="2132013" y="2500313"/>
              <a:ext cx="6350" cy="6350"/>
            </a:xfrm>
            <a:prstGeom prst="ellipse">
              <a:avLst/>
            </a:pr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7" name="Oval 980">
              <a:extLst>
                <a:ext uri="{FF2B5EF4-FFF2-40B4-BE49-F238E27FC236}">
                  <a16:creationId xmlns:a16="http://schemas.microsoft.com/office/drawing/2014/main" id="{2334ABF0-1800-47A1-B198-C411E29A0801}"/>
                </a:ext>
              </a:extLst>
            </p:cNvPr>
            <p:cNvSpPr>
              <a:spLocks noChangeArrowheads="1"/>
            </p:cNvSpPr>
            <p:nvPr/>
          </p:nvSpPr>
          <p:spPr bwMode="auto">
            <a:xfrm>
              <a:off x="2147888" y="2492375"/>
              <a:ext cx="6350" cy="6350"/>
            </a:xfrm>
            <a:prstGeom prst="ellipse">
              <a:avLst/>
            </a:pr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8" name="Oval 981">
              <a:extLst>
                <a:ext uri="{FF2B5EF4-FFF2-40B4-BE49-F238E27FC236}">
                  <a16:creationId xmlns:a16="http://schemas.microsoft.com/office/drawing/2014/main" id="{FB22D472-3C5F-468D-ABBF-D638D17CA406}"/>
                </a:ext>
              </a:extLst>
            </p:cNvPr>
            <p:cNvSpPr>
              <a:spLocks noChangeArrowheads="1"/>
            </p:cNvSpPr>
            <p:nvPr/>
          </p:nvSpPr>
          <p:spPr bwMode="auto">
            <a:xfrm>
              <a:off x="2157413" y="2509838"/>
              <a:ext cx="6350" cy="6350"/>
            </a:xfrm>
            <a:prstGeom prst="ellipse">
              <a:avLst/>
            </a:pr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9" name="Oval 982">
              <a:extLst>
                <a:ext uri="{FF2B5EF4-FFF2-40B4-BE49-F238E27FC236}">
                  <a16:creationId xmlns:a16="http://schemas.microsoft.com/office/drawing/2014/main" id="{14F8F90F-2E59-42DD-A094-722B53B65C23}"/>
                </a:ext>
              </a:extLst>
            </p:cNvPr>
            <p:cNvSpPr>
              <a:spLocks noChangeArrowheads="1"/>
            </p:cNvSpPr>
            <p:nvPr/>
          </p:nvSpPr>
          <p:spPr bwMode="auto">
            <a:xfrm>
              <a:off x="2190750" y="2484438"/>
              <a:ext cx="6350" cy="6350"/>
            </a:xfrm>
            <a:prstGeom prst="ellipse">
              <a:avLst/>
            </a:pr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0" name="Oval 983">
              <a:extLst>
                <a:ext uri="{FF2B5EF4-FFF2-40B4-BE49-F238E27FC236}">
                  <a16:creationId xmlns:a16="http://schemas.microsoft.com/office/drawing/2014/main" id="{1FC4016B-FFAC-4DD2-86FA-A8590AD245BB}"/>
                </a:ext>
              </a:extLst>
            </p:cNvPr>
            <p:cNvSpPr>
              <a:spLocks noChangeArrowheads="1"/>
            </p:cNvSpPr>
            <p:nvPr/>
          </p:nvSpPr>
          <p:spPr bwMode="auto">
            <a:xfrm>
              <a:off x="2139950" y="2509838"/>
              <a:ext cx="6350" cy="6350"/>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1" name="Oval 984">
              <a:extLst>
                <a:ext uri="{FF2B5EF4-FFF2-40B4-BE49-F238E27FC236}">
                  <a16:creationId xmlns:a16="http://schemas.microsoft.com/office/drawing/2014/main" id="{3B04D190-F94E-4A20-A920-1820A2DE3A46}"/>
                </a:ext>
              </a:extLst>
            </p:cNvPr>
            <p:cNvSpPr>
              <a:spLocks noChangeArrowheads="1"/>
            </p:cNvSpPr>
            <p:nvPr/>
          </p:nvSpPr>
          <p:spPr bwMode="auto">
            <a:xfrm>
              <a:off x="2147888" y="2525713"/>
              <a:ext cx="6350" cy="6350"/>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2" name="Oval 985">
              <a:extLst>
                <a:ext uri="{FF2B5EF4-FFF2-40B4-BE49-F238E27FC236}">
                  <a16:creationId xmlns:a16="http://schemas.microsoft.com/office/drawing/2014/main" id="{BDDDFA88-6D6F-450C-A725-C1AE8C19BC76}"/>
                </a:ext>
              </a:extLst>
            </p:cNvPr>
            <p:cNvSpPr>
              <a:spLocks noChangeArrowheads="1"/>
            </p:cNvSpPr>
            <p:nvPr/>
          </p:nvSpPr>
          <p:spPr bwMode="auto">
            <a:xfrm>
              <a:off x="2165350" y="2517775"/>
              <a:ext cx="6350" cy="6350"/>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3" name="Oval 986">
              <a:extLst>
                <a:ext uri="{FF2B5EF4-FFF2-40B4-BE49-F238E27FC236}">
                  <a16:creationId xmlns:a16="http://schemas.microsoft.com/office/drawing/2014/main" id="{0E924744-7C68-4A37-AE7E-5BEE2772A091}"/>
                </a:ext>
              </a:extLst>
            </p:cNvPr>
            <p:cNvSpPr>
              <a:spLocks noChangeArrowheads="1"/>
            </p:cNvSpPr>
            <p:nvPr/>
          </p:nvSpPr>
          <p:spPr bwMode="auto">
            <a:xfrm>
              <a:off x="2182813" y="2500313"/>
              <a:ext cx="6350" cy="6350"/>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4" name="Oval 987">
              <a:extLst>
                <a:ext uri="{FF2B5EF4-FFF2-40B4-BE49-F238E27FC236}">
                  <a16:creationId xmlns:a16="http://schemas.microsoft.com/office/drawing/2014/main" id="{2D15E1AB-E89F-495E-9714-7DB2AF2D2E24}"/>
                </a:ext>
              </a:extLst>
            </p:cNvPr>
            <p:cNvSpPr>
              <a:spLocks noChangeArrowheads="1"/>
            </p:cNvSpPr>
            <p:nvPr/>
          </p:nvSpPr>
          <p:spPr bwMode="auto">
            <a:xfrm>
              <a:off x="2190750" y="2543175"/>
              <a:ext cx="6350" cy="6350"/>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5" name="Freeform 988">
              <a:extLst>
                <a:ext uri="{FF2B5EF4-FFF2-40B4-BE49-F238E27FC236}">
                  <a16:creationId xmlns:a16="http://schemas.microsoft.com/office/drawing/2014/main" id="{900340EE-AEDE-4A4E-ADA6-08F66F4F2343}"/>
                </a:ext>
              </a:extLst>
            </p:cNvPr>
            <p:cNvSpPr/>
            <p:nvPr/>
          </p:nvSpPr>
          <p:spPr bwMode="auto">
            <a:xfrm>
              <a:off x="2125663" y="2528888"/>
              <a:ext cx="52388" cy="25400"/>
            </a:xfrm>
            <a:custGeom>
              <a:avLst/>
              <a:gdLst>
                <a:gd name="T0" fmla="*/ 1 w 33"/>
                <a:gd name="T1" fmla="*/ 16 h 16"/>
                <a:gd name="T2" fmla="*/ 0 w 33"/>
                <a:gd name="T3" fmla="*/ 16 h 16"/>
                <a:gd name="T4" fmla="*/ 11 w 33"/>
                <a:gd name="T5" fmla="*/ 5 h 16"/>
                <a:gd name="T6" fmla="*/ 16 w 33"/>
                <a:gd name="T7" fmla="*/ 10 h 16"/>
                <a:gd name="T8" fmla="*/ 32 w 33"/>
                <a:gd name="T9" fmla="*/ 0 h 16"/>
                <a:gd name="T10" fmla="*/ 33 w 33"/>
                <a:gd name="T11" fmla="*/ 1 h 16"/>
                <a:gd name="T12" fmla="*/ 16 w 33"/>
                <a:gd name="T13" fmla="*/ 11 h 16"/>
                <a:gd name="T14" fmla="*/ 11 w 33"/>
                <a:gd name="T15" fmla="*/ 6 h 16"/>
                <a:gd name="T16" fmla="*/ 1 w 33"/>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6">
                  <a:moveTo>
                    <a:pt x="1" y="16"/>
                  </a:moveTo>
                  <a:lnTo>
                    <a:pt x="0" y="16"/>
                  </a:lnTo>
                  <a:lnTo>
                    <a:pt x="11" y="5"/>
                  </a:lnTo>
                  <a:lnTo>
                    <a:pt x="16" y="10"/>
                  </a:lnTo>
                  <a:lnTo>
                    <a:pt x="32" y="0"/>
                  </a:lnTo>
                  <a:lnTo>
                    <a:pt x="33" y="1"/>
                  </a:lnTo>
                  <a:lnTo>
                    <a:pt x="16" y="11"/>
                  </a:lnTo>
                  <a:lnTo>
                    <a:pt x="11" y="6"/>
                  </a:lnTo>
                  <a:lnTo>
                    <a:pt x="1" y="16"/>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6" name="Freeform 989">
              <a:extLst>
                <a:ext uri="{FF2B5EF4-FFF2-40B4-BE49-F238E27FC236}">
                  <a16:creationId xmlns:a16="http://schemas.microsoft.com/office/drawing/2014/main" id="{D4165192-7013-4879-B5CB-0F54AE536F53}"/>
                </a:ext>
              </a:extLst>
            </p:cNvPr>
            <p:cNvSpPr/>
            <p:nvPr/>
          </p:nvSpPr>
          <p:spPr bwMode="auto">
            <a:xfrm>
              <a:off x="2125663" y="2501900"/>
              <a:ext cx="68263" cy="44450"/>
            </a:xfrm>
            <a:custGeom>
              <a:avLst/>
              <a:gdLst>
                <a:gd name="T0" fmla="*/ 42 w 43"/>
                <a:gd name="T1" fmla="*/ 28 h 28"/>
                <a:gd name="T2" fmla="*/ 37 w 43"/>
                <a:gd name="T3" fmla="*/ 2 h 28"/>
                <a:gd name="T4" fmla="*/ 27 w 43"/>
                <a:gd name="T5" fmla="*/ 12 h 28"/>
                <a:gd name="T6" fmla="*/ 16 w 43"/>
                <a:gd name="T7" fmla="*/ 18 h 28"/>
                <a:gd name="T8" fmla="*/ 11 w 43"/>
                <a:gd name="T9" fmla="*/ 7 h 28"/>
                <a:gd name="T10" fmla="*/ 1 w 43"/>
                <a:gd name="T11" fmla="*/ 12 h 28"/>
                <a:gd name="T12" fmla="*/ 0 w 43"/>
                <a:gd name="T13" fmla="*/ 11 h 28"/>
                <a:gd name="T14" fmla="*/ 11 w 43"/>
                <a:gd name="T15" fmla="*/ 6 h 28"/>
                <a:gd name="T16" fmla="*/ 16 w 43"/>
                <a:gd name="T17" fmla="*/ 17 h 28"/>
                <a:gd name="T18" fmla="*/ 27 w 43"/>
                <a:gd name="T19" fmla="*/ 12 h 28"/>
                <a:gd name="T20" fmla="*/ 38 w 43"/>
                <a:gd name="T21" fmla="*/ 0 h 28"/>
                <a:gd name="T22" fmla="*/ 43 w 43"/>
                <a:gd name="T23" fmla="*/ 28 h 28"/>
                <a:gd name="T24" fmla="*/ 42 w 43"/>
                <a:gd name="T2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28">
                  <a:moveTo>
                    <a:pt x="42" y="28"/>
                  </a:moveTo>
                  <a:lnTo>
                    <a:pt x="37" y="2"/>
                  </a:lnTo>
                  <a:lnTo>
                    <a:pt x="27" y="12"/>
                  </a:lnTo>
                  <a:lnTo>
                    <a:pt x="16" y="18"/>
                  </a:lnTo>
                  <a:lnTo>
                    <a:pt x="11" y="7"/>
                  </a:lnTo>
                  <a:lnTo>
                    <a:pt x="1" y="12"/>
                  </a:lnTo>
                  <a:lnTo>
                    <a:pt x="0" y="11"/>
                  </a:lnTo>
                  <a:lnTo>
                    <a:pt x="11" y="6"/>
                  </a:lnTo>
                  <a:lnTo>
                    <a:pt x="16" y="17"/>
                  </a:lnTo>
                  <a:lnTo>
                    <a:pt x="27" y="12"/>
                  </a:lnTo>
                  <a:lnTo>
                    <a:pt x="38" y="0"/>
                  </a:lnTo>
                  <a:lnTo>
                    <a:pt x="43" y="28"/>
                  </a:lnTo>
                  <a:lnTo>
                    <a:pt x="42" y="28"/>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7" name="Freeform 990">
              <a:extLst>
                <a:ext uri="{FF2B5EF4-FFF2-40B4-BE49-F238E27FC236}">
                  <a16:creationId xmlns:a16="http://schemas.microsoft.com/office/drawing/2014/main" id="{793625CF-B54C-47E8-BAEC-5F9204F4927E}"/>
                </a:ext>
              </a:extLst>
            </p:cNvPr>
            <p:cNvSpPr/>
            <p:nvPr/>
          </p:nvSpPr>
          <p:spPr bwMode="auto">
            <a:xfrm>
              <a:off x="2125663" y="2486025"/>
              <a:ext cx="68263" cy="26988"/>
            </a:xfrm>
            <a:custGeom>
              <a:avLst/>
              <a:gdLst>
                <a:gd name="T0" fmla="*/ 22 w 43"/>
                <a:gd name="T1" fmla="*/ 17 h 17"/>
                <a:gd name="T2" fmla="*/ 16 w 43"/>
                <a:gd name="T3" fmla="*/ 6 h 17"/>
                <a:gd name="T4" fmla="*/ 6 w 43"/>
                <a:gd name="T5" fmla="*/ 12 h 17"/>
                <a:gd name="T6" fmla="*/ 0 w 43"/>
                <a:gd name="T7" fmla="*/ 6 h 17"/>
                <a:gd name="T8" fmla="*/ 1 w 43"/>
                <a:gd name="T9" fmla="*/ 6 h 17"/>
                <a:gd name="T10" fmla="*/ 6 w 43"/>
                <a:gd name="T11" fmla="*/ 11 h 17"/>
                <a:gd name="T12" fmla="*/ 16 w 43"/>
                <a:gd name="T13" fmla="*/ 6 h 17"/>
                <a:gd name="T14" fmla="*/ 22 w 43"/>
                <a:gd name="T15" fmla="*/ 16 h 17"/>
                <a:gd name="T16" fmla="*/ 43 w 43"/>
                <a:gd name="T17" fmla="*/ 0 h 17"/>
                <a:gd name="T18" fmla="*/ 43 w 43"/>
                <a:gd name="T19" fmla="*/ 1 h 17"/>
                <a:gd name="T20" fmla="*/ 22 w 43"/>
                <a:gd name="T2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7">
                  <a:moveTo>
                    <a:pt x="22" y="17"/>
                  </a:moveTo>
                  <a:lnTo>
                    <a:pt x="16" y="6"/>
                  </a:lnTo>
                  <a:lnTo>
                    <a:pt x="6" y="12"/>
                  </a:lnTo>
                  <a:lnTo>
                    <a:pt x="0" y="6"/>
                  </a:lnTo>
                  <a:lnTo>
                    <a:pt x="1" y="6"/>
                  </a:lnTo>
                  <a:lnTo>
                    <a:pt x="6" y="11"/>
                  </a:lnTo>
                  <a:lnTo>
                    <a:pt x="16" y="6"/>
                  </a:lnTo>
                  <a:lnTo>
                    <a:pt x="22" y="16"/>
                  </a:lnTo>
                  <a:lnTo>
                    <a:pt x="43" y="0"/>
                  </a:lnTo>
                  <a:lnTo>
                    <a:pt x="43" y="1"/>
                  </a:lnTo>
                  <a:lnTo>
                    <a:pt x="22" y="17"/>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8" name="Rectangle 991">
              <a:extLst>
                <a:ext uri="{FF2B5EF4-FFF2-40B4-BE49-F238E27FC236}">
                  <a16:creationId xmlns:a16="http://schemas.microsoft.com/office/drawing/2014/main" id="{9D502F0A-22CF-4CD0-9AF6-8E147ED0A74F}"/>
                </a:ext>
              </a:extLst>
            </p:cNvPr>
            <p:cNvSpPr>
              <a:spLocks noChangeArrowheads="1"/>
            </p:cNvSpPr>
            <p:nvPr/>
          </p:nvSpPr>
          <p:spPr bwMode="auto">
            <a:xfrm>
              <a:off x="2058988" y="2587625"/>
              <a:ext cx="147638" cy="4763"/>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9" name="Rectangle 992">
              <a:extLst>
                <a:ext uri="{FF2B5EF4-FFF2-40B4-BE49-F238E27FC236}">
                  <a16:creationId xmlns:a16="http://schemas.microsoft.com/office/drawing/2014/main" id="{9E6E55A4-9E8B-4723-8E96-E9C7F249218C}"/>
                </a:ext>
              </a:extLst>
            </p:cNvPr>
            <p:cNvSpPr>
              <a:spLocks noChangeArrowheads="1"/>
            </p:cNvSpPr>
            <p:nvPr/>
          </p:nvSpPr>
          <p:spPr bwMode="auto">
            <a:xfrm>
              <a:off x="2058988" y="2597150"/>
              <a:ext cx="147638" cy="3175"/>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0" name="Rectangle 993">
              <a:extLst>
                <a:ext uri="{FF2B5EF4-FFF2-40B4-BE49-F238E27FC236}">
                  <a16:creationId xmlns:a16="http://schemas.microsoft.com/office/drawing/2014/main" id="{A932E919-B58F-4862-B10F-A8993933D6B4}"/>
                </a:ext>
              </a:extLst>
            </p:cNvPr>
            <p:cNvSpPr>
              <a:spLocks noChangeArrowheads="1"/>
            </p:cNvSpPr>
            <p:nvPr/>
          </p:nvSpPr>
          <p:spPr bwMode="auto">
            <a:xfrm>
              <a:off x="2058988" y="2605088"/>
              <a:ext cx="147638" cy="4763"/>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1" name="Rectangle 994">
              <a:extLst>
                <a:ext uri="{FF2B5EF4-FFF2-40B4-BE49-F238E27FC236}">
                  <a16:creationId xmlns:a16="http://schemas.microsoft.com/office/drawing/2014/main" id="{845F4B64-7818-4850-A227-C1AFDAABB4EF}"/>
                </a:ext>
              </a:extLst>
            </p:cNvPr>
            <p:cNvSpPr>
              <a:spLocks noChangeArrowheads="1"/>
            </p:cNvSpPr>
            <p:nvPr/>
          </p:nvSpPr>
          <p:spPr bwMode="auto">
            <a:xfrm>
              <a:off x="2058988" y="2614613"/>
              <a:ext cx="147638" cy="3175"/>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2" name="Rectangle 995">
              <a:extLst>
                <a:ext uri="{FF2B5EF4-FFF2-40B4-BE49-F238E27FC236}">
                  <a16:creationId xmlns:a16="http://schemas.microsoft.com/office/drawing/2014/main" id="{30E63EEC-4831-4936-ABA1-8505244419D1}"/>
                </a:ext>
              </a:extLst>
            </p:cNvPr>
            <p:cNvSpPr>
              <a:spLocks noChangeArrowheads="1"/>
            </p:cNvSpPr>
            <p:nvPr/>
          </p:nvSpPr>
          <p:spPr bwMode="auto">
            <a:xfrm>
              <a:off x="2058988" y="2622550"/>
              <a:ext cx="109538" cy="4763"/>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3" name="Rectangle 996">
              <a:extLst>
                <a:ext uri="{FF2B5EF4-FFF2-40B4-BE49-F238E27FC236}">
                  <a16:creationId xmlns:a16="http://schemas.microsoft.com/office/drawing/2014/main" id="{A97B6BEA-1241-4F8A-A156-1E8D0CD1ADF3}"/>
                </a:ext>
              </a:extLst>
            </p:cNvPr>
            <p:cNvSpPr>
              <a:spLocks noChangeArrowheads="1"/>
            </p:cNvSpPr>
            <p:nvPr/>
          </p:nvSpPr>
          <p:spPr bwMode="auto">
            <a:xfrm>
              <a:off x="1968500" y="2406650"/>
              <a:ext cx="131763" cy="19050"/>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4" name="Rectangle 997">
              <a:extLst>
                <a:ext uri="{FF2B5EF4-FFF2-40B4-BE49-F238E27FC236}">
                  <a16:creationId xmlns:a16="http://schemas.microsoft.com/office/drawing/2014/main" id="{8A0174FF-CD6D-4E8D-8458-35296ACBE582}"/>
                </a:ext>
              </a:extLst>
            </p:cNvPr>
            <p:cNvSpPr>
              <a:spLocks noChangeArrowheads="1"/>
            </p:cNvSpPr>
            <p:nvPr/>
          </p:nvSpPr>
          <p:spPr bwMode="auto">
            <a:xfrm>
              <a:off x="1968500" y="2438400"/>
              <a:ext cx="49213" cy="12700"/>
            </a:xfrm>
            <a:prstGeom prst="rect">
              <a:avLst/>
            </a:prstGeom>
            <a:solidFill>
              <a:srgbClr val="C2B5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5" name="Rectangle 998">
              <a:extLst>
                <a:ext uri="{FF2B5EF4-FFF2-40B4-BE49-F238E27FC236}">
                  <a16:creationId xmlns:a16="http://schemas.microsoft.com/office/drawing/2014/main" id="{A381AEF6-9E03-4C81-963C-D0A95FE9F155}"/>
                </a:ext>
              </a:extLst>
            </p:cNvPr>
            <p:cNvSpPr>
              <a:spLocks noChangeArrowheads="1"/>
            </p:cNvSpPr>
            <p:nvPr/>
          </p:nvSpPr>
          <p:spPr bwMode="auto">
            <a:xfrm>
              <a:off x="2028825" y="2438400"/>
              <a:ext cx="50800" cy="12700"/>
            </a:xfrm>
            <a:prstGeom prst="rect">
              <a:avLst/>
            </a:prstGeom>
            <a:solidFill>
              <a:srgbClr val="3FA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6" name="Rectangle 999">
              <a:extLst>
                <a:ext uri="{FF2B5EF4-FFF2-40B4-BE49-F238E27FC236}">
                  <a16:creationId xmlns:a16="http://schemas.microsoft.com/office/drawing/2014/main" id="{F70E8170-1E70-43C1-B881-2DA31F6E914F}"/>
                </a:ext>
              </a:extLst>
            </p:cNvPr>
            <p:cNvSpPr>
              <a:spLocks noChangeArrowheads="1"/>
            </p:cNvSpPr>
            <p:nvPr/>
          </p:nvSpPr>
          <p:spPr bwMode="auto">
            <a:xfrm>
              <a:off x="2089150" y="2438400"/>
              <a:ext cx="50800" cy="12700"/>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7" name="Rectangle 1000">
              <a:extLst>
                <a:ext uri="{FF2B5EF4-FFF2-40B4-BE49-F238E27FC236}">
                  <a16:creationId xmlns:a16="http://schemas.microsoft.com/office/drawing/2014/main" id="{1304DE1F-0E35-428E-B36E-F3116FD937D0}"/>
                </a:ext>
              </a:extLst>
            </p:cNvPr>
            <p:cNvSpPr>
              <a:spLocks noChangeArrowheads="1"/>
            </p:cNvSpPr>
            <p:nvPr/>
          </p:nvSpPr>
          <p:spPr bwMode="auto">
            <a:xfrm>
              <a:off x="2151063" y="2438400"/>
              <a:ext cx="50800" cy="12700"/>
            </a:xfrm>
            <a:prstGeom prst="rect">
              <a:avLst/>
            </a:prstGeom>
            <a:solidFill>
              <a:srgbClr val="32526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8" name="Freeform 1001">
              <a:extLst>
                <a:ext uri="{FF2B5EF4-FFF2-40B4-BE49-F238E27FC236}">
                  <a16:creationId xmlns:a16="http://schemas.microsoft.com/office/drawing/2014/main" id="{06F91500-8859-42B6-BE0E-1DECFBC51827}"/>
                </a:ext>
              </a:extLst>
            </p:cNvPr>
            <p:cNvSpPr/>
            <p:nvPr/>
          </p:nvSpPr>
          <p:spPr bwMode="auto">
            <a:xfrm>
              <a:off x="1963738" y="2479675"/>
              <a:ext cx="82550" cy="84138"/>
            </a:xfrm>
            <a:custGeom>
              <a:avLst/>
              <a:gdLst>
                <a:gd name="T0" fmla="*/ 223 w 224"/>
                <a:gd name="T1" fmla="*/ 100 h 224"/>
                <a:gd name="T2" fmla="*/ 115 w 224"/>
                <a:gd name="T3" fmla="*/ 0 h 224"/>
                <a:gd name="T4" fmla="*/ 115 w 224"/>
                <a:gd name="T5" fmla="*/ 120 h 224"/>
                <a:gd name="T6" fmla="*/ 30 w 224"/>
                <a:gd name="T7" fmla="*/ 35 h 224"/>
                <a:gd name="T8" fmla="*/ 10 w 224"/>
                <a:gd name="T9" fmla="*/ 66 h 224"/>
                <a:gd name="T10" fmla="*/ 5 w 224"/>
                <a:gd name="T11" fmla="*/ 78 h 224"/>
                <a:gd name="T12" fmla="*/ 0 w 224"/>
                <a:gd name="T13" fmla="*/ 112 h 224"/>
                <a:gd name="T14" fmla="*/ 112 w 224"/>
                <a:gd name="T15" fmla="*/ 224 h 224"/>
                <a:gd name="T16" fmla="*/ 224 w 224"/>
                <a:gd name="T17" fmla="*/ 112 h 224"/>
                <a:gd name="T18" fmla="*/ 223 w 224"/>
                <a:gd name="T19"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224">
                  <a:moveTo>
                    <a:pt x="223" y="100"/>
                  </a:moveTo>
                  <a:cubicBezTo>
                    <a:pt x="217" y="45"/>
                    <a:pt x="171" y="2"/>
                    <a:pt x="115" y="0"/>
                  </a:cubicBezTo>
                  <a:cubicBezTo>
                    <a:pt x="115" y="120"/>
                    <a:pt x="115" y="120"/>
                    <a:pt x="115" y="120"/>
                  </a:cubicBezTo>
                  <a:cubicBezTo>
                    <a:pt x="30" y="35"/>
                    <a:pt x="30" y="35"/>
                    <a:pt x="30" y="35"/>
                  </a:cubicBezTo>
                  <a:cubicBezTo>
                    <a:pt x="22" y="44"/>
                    <a:pt x="15" y="55"/>
                    <a:pt x="10" y="66"/>
                  </a:cubicBezTo>
                  <a:cubicBezTo>
                    <a:pt x="8" y="70"/>
                    <a:pt x="6" y="74"/>
                    <a:pt x="5" y="78"/>
                  </a:cubicBezTo>
                  <a:cubicBezTo>
                    <a:pt x="2" y="89"/>
                    <a:pt x="0" y="100"/>
                    <a:pt x="0" y="112"/>
                  </a:cubicBezTo>
                  <a:cubicBezTo>
                    <a:pt x="0" y="174"/>
                    <a:pt x="50" y="224"/>
                    <a:pt x="112" y="224"/>
                  </a:cubicBezTo>
                  <a:cubicBezTo>
                    <a:pt x="174" y="224"/>
                    <a:pt x="224" y="174"/>
                    <a:pt x="224" y="112"/>
                  </a:cubicBezTo>
                  <a:cubicBezTo>
                    <a:pt x="224" y="108"/>
                    <a:pt x="224" y="104"/>
                    <a:pt x="223" y="100"/>
                  </a:cubicBezTo>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9" name="Freeform 1002">
              <a:extLst>
                <a:ext uri="{FF2B5EF4-FFF2-40B4-BE49-F238E27FC236}">
                  <a16:creationId xmlns:a16="http://schemas.microsoft.com/office/drawing/2014/main" id="{600E7EF6-E5A7-4099-A856-318E4813DDDD}"/>
                </a:ext>
              </a:extLst>
            </p:cNvPr>
            <p:cNvSpPr/>
            <p:nvPr/>
          </p:nvSpPr>
          <p:spPr bwMode="auto">
            <a:xfrm>
              <a:off x="1973263" y="2476500"/>
              <a:ext cx="31750" cy="46038"/>
            </a:xfrm>
            <a:custGeom>
              <a:avLst/>
              <a:gdLst>
                <a:gd name="T0" fmla="*/ 0 w 86"/>
                <a:gd name="T1" fmla="*/ 35 h 121"/>
                <a:gd name="T2" fmla="*/ 2 w 86"/>
                <a:gd name="T3" fmla="*/ 33 h 121"/>
                <a:gd name="T4" fmla="*/ 38 w 86"/>
                <a:gd name="T5" fmla="*/ 9 h 121"/>
                <a:gd name="T6" fmla="*/ 83 w 86"/>
                <a:gd name="T7" fmla="*/ 0 h 121"/>
                <a:gd name="T8" fmla="*/ 86 w 86"/>
                <a:gd name="T9" fmla="*/ 0 h 121"/>
                <a:gd name="T10" fmla="*/ 86 w 86"/>
                <a:gd name="T11" fmla="*/ 121 h 121"/>
                <a:gd name="T12" fmla="*/ 0 w 86"/>
                <a:gd name="T13" fmla="*/ 35 h 121"/>
              </a:gdLst>
              <a:ahLst/>
              <a:cxnLst>
                <a:cxn ang="0">
                  <a:pos x="T0" y="T1"/>
                </a:cxn>
                <a:cxn ang="0">
                  <a:pos x="T2" y="T3"/>
                </a:cxn>
                <a:cxn ang="0">
                  <a:pos x="T4" y="T5"/>
                </a:cxn>
                <a:cxn ang="0">
                  <a:pos x="T6" y="T7"/>
                </a:cxn>
                <a:cxn ang="0">
                  <a:pos x="T8" y="T9"/>
                </a:cxn>
                <a:cxn ang="0">
                  <a:pos x="T10" y="T11"/>
                </a:cxn>
                <a:cxn ang="0">
                  <a:pos x="T12" y="T13"/>
                </a:cxn>
              </a:cxnLst>
              <a:rect l="0" t="0" r="r" b="b"/>
              <a:pathLst>
                <a:path w="86" h="120">
                  <a:moveTo>
                    <a:pt x="0" y="35"/>
                  </a:moveTo>
                  <a:cubicBezTo>
                    <a:pt x="2" y="33"/>
                    <a:pt x="2" y="33"/>
                    <a:pt x="2" y="33"/>
                  </a:cubicBezTo>
                  <a:cubicBezTo>
                    <a:pt x="12" y="23"/>
                    <a:pt x="25" y="14"/>
                    <a:pt x="38" y="9"/>
                  </a:cubicBezTo>
                  <a:cubicBezTo>
                    <a:pt x="53" y="3"/>
                    <a:pt x="68" y="0"/>
                    <a:pt x="83" y="0"/>
                  </a:cubicBezTo>
                  <a:cubicBezTo>
                    <a:pt x="86" y="0"/>
                    <a:pt x="86" y="0"/>
                    <a:pt x="86" y="0"/>
                  </a:cubicBezTo>
                  <a:cubicBezTo>
                    <a:pt x="86" y="121"/>
                    <a:pt x="86" y="121"/>
                    <a:pt x="86" y="121"/>
                  </a:cubicBezTo>
                  <a:cubicBezTo>
                    <a:pt x="0" y="35"/>
                    <a:pt x="0" y="35"/>
                    <a:pt x="0" y="35"/>
                  </a:cubicBezTo>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0" name="Freeform 1003">
              <a:extLst>
                <a:ext uri="{FF2B5EF4-FFF2-40B4-BE49-F238E27FC236}">
                  <a16:creationId xmlns:a16="http://schemas.microsoft.com/office/drawing/2014/main" id="{F502B9D7-BB8A-4671-BC5B-B6296FD156C2}"/>
                </a:ext>
              </a:extLst>
            </p:cNvPr>
            <p:cNvSpPr/>
            <p:nvPr/>
          </p:nvSpPr>
          <p:spPr bwMode="auto">
            <a:xfrm>
              <a:off x="2058988" y="2500313"/>
              <a:ext cx="44450" cy="7938"/>
            </a:xfrm>
            <a:custGeom>
              <a:avLst/>
              <a:gdLst>
                <a:gd name="T0" fmla="*/ 111 w 122"/>
                <a:gd name="T1" fmla="*/ 22 h 22"/>
                <a:gd name="T2" fmla="*/ 11 w 122"/>
                <a:gd name="T3" fmla="*/ 22 h 22"/>
                <a:gd name="T4" fmla="*/ 0 w 122"/>
                <a:gd name="T5" fmla="*/ 11 h 22"/>
                <a:gd name="T6" fmla="*/ 11 w 122"/>
                <a:gd name="T7" fmla="*/ 0 h 22"/>
                <a:gd name="T8" fmla="*/ 111 w 122"/>
                <a:gd name="T9" fmla="*/ 0 h 22"/>
                <a:gd name="T10" fmla="*/ 122 w 122"/>
                <a:gd name="T11" fmla="*/ 11 h 22"/>
                <a:gd name="T12" fmla="*/ 111 w 122"/>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122" h="22">
                  <a:moveTo>
                    <a:pt x="111" y="22"/>
                  </a:moveTo>
                  <a:cubicBezTo>
                    <a:pt x="11" y="22"/>
                    <a:pt x="11" y="22"/>
                    <a:pt x="11" y="22"/>
                  </a:cubicBezTo>
                  <a:cubicBezTo>
                    <a:pt x="5" y="22"/>
                    <a:pt x="0" y="17"/>
                    <a:pt x="0" y="11"/>
                  </a:cubicBezTo>
                  <a:cubicBezTo>
                    <a:pt x="0" y="5"/>
                    <a:pt x="5" y="0"/>
                    <a:pt x="11" y="0"/>
                  </a:cubicBezTo>
                  <a:cubicBezTo>
                    <a:pt x="111" y="0"/>
                    <a:pt x="111" y="0"/>
                    <a:pt x="111" y="0"/>
                  </a:cubicBezTo>
                  <a:cubicBezTo>
                    <a:pt x="117" y="0"/>
                    <a:pt x="122" y="5"/>
                    <a:pt x="122" y="11"/>
                  </a:cubicBezTo>
                  <a:cubicBezTo>
                    <a:pt x="122" y="17"/>
                    <a:pt x="117" y="22"/>
                    <a:pt x="111" y="22"/>
                  </a:cubicBezTo>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1" name="Oval 1004">
              <a:extLst>
                <a:ext uri="{FF2B5EF4-FFF2-40B4-BE49-F238E27FC236}">
                  <a16:creationId xmlns:a16="http://schemas.microsoft.com/office/drawing/2014/main" id="{3835DED6-EE32-40BA-9F46-509D0B0F614F}"/>
                </a:ext>
              </a:extLst>
            </p:cNvPr>
            <p:cNvSpPr>
              <a:spLocks noChangeArrowheads="1"/>
            </p:cNvSpPr>
            <p:nvPr/>
          </p:nvSpPr>
          <p:spPr bwMode="auto">
            <a:xfrm>
              <a:off x="2078038" y="2500313"/>
              <a:ext cx="7938" cy="63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2" name="Freeform 1005">
              <a:extLst>
                <a:ext uri="{FF2B5EF4-FFF2-40B4-BE49-F238E27FC236}">
                  <a16:creationId xmlns:a16="http://schemas.microsoft.com/office/drawing/2014/main" id="{86E5D60F-B308-44C2-945B-12D5EC056BDF}"/>
                </a:ext>
              </a:extLst>
            </p:cNvPr>
            <p:cNvSpPr/>
            <p:nvPr/>
          </p:nvSpPr>
          <p:spPr bwMode="auto">
            <a:xfrm>
              <a:off x="2058988" y="2511425"/>
              <a:ext cx="44450" cy="7938"/>
            </a:xfrm>
            <a:custGeom>
              <a:avLst/>
              <a:gdLst>
                <a:gd name="T0" fmla="*/ 111 w 122"/>
                <a:gd name="T1" fmla="*/ 23 h 23"/>
                <a:gd name="T2" fmla="*/ 11 w 122"/>
                <a:gd name="T3" fmla="*/ 23 h 23"/>
                <a:gd name="T4" fmla="*/ 0 w 122"/>
                <a:gd name="T5" fmla="*/ 12 h 23"/>
                <a:gd name="T6" fmla="*/ 11 w 122"/>
                <a:gd name="T7" fmla="*/ 0 h 23"/>
                <a:gd name="T8" fmla="*/ 111 w 122"/>
                <a:gd name="T9" fmla="*/ 0 h 23"/>
                <a:gd name="T10" fmla="*/ 122 w 122"/>
                <a:gd name="T11" fmla="*/ 12 h 23"/>
                <a:gd name="T12" fmla="*/ 111 w 122"/>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22" h="23">
                  <a:moveTo>
                    <a:pt x="111" y="23"/>
                  </a:moveTo>
                  <a:cubicBezTo>
                    <a:pt x="11" y="23"/>
                    <a:pt x="11" y="23"/>
                    <a:pt x="11" y="23"/>
                  </a:cubicBezTo>
                  <a:cubicBezTo>
                    <a:pt x="5" y="23"/>
                    <a:pt x="0" y="18"/>
                    <a:pt x="0" y="12"/>
                  </a:cubicBezTo>
                  <a:cubicBezTo>
                    <a:pt x="0" y="5"/>
                    <a:pt x="5" y="0"/>
                    <a:pt x="11" y="0"/>
                  </a:cubicBezTo>
                  <a:cubicBezTo>
                    <a:pt x="111" y="0"/>
                    <a:pt x="111" y="0"/>
                    <a:pt x="111" y="0"/>
                  </a:cubicBezTo>
                  <a:cubicBezTo>
                    <a:pt x="117" y="0"/>
                    <a:pt x="122" y="5"/>
                    <a:pt x="122" y="12"/>
                  </a:cubicBezTo>
                  <a:cubicBezTo>
                    <a:pt x="122" y="18"/>
                    <a:pt x="117" y="23"/>
                    <a:pt x="111" y="23"/>
                  </a:cubicBezTo>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3" name="Oval 1006">
              <a:extLst>
                <a:ext uri="{FF2B5EF4-FFF2-40B4-BE49-F238E27FC236}">
                  <a16:creationId xmlns:a16="http://schemas.microsoft.com/office/drawing/2014/main" id="{87C65DDF-FACA-44E5-BBD8-E3A108567E5D}"/>
                </a:ext>
              </a:extLst>
            </p:cNvPr>
            <p:cNvSpPr>
              <a:spLocks noChangeArrowheads="1"/>
            </p:cNvSpPr>
            <p:nvPr/>
          </p:nvSpPr>
          <p:spPr bwMode="auto">
            <a:xfrm>
              <a:off x="2082800" y="2511425"/>
              <a:ext cx="7938" cy="79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4" name="Freeform 1007">
              <a:extLst>
                <a:ext uri="{FF2B5EF4-FFF2-40B4-BE49-F238E27FC236}">
                  <a16:creationId xmlns:a16="http://schemas.microsoft.com/office/drawing/2014/main" id="{18CEE8F7-1FC9-45E5-A2DF-1DB69A9839E7}"/>
                </a:ext>
              </a:extLst>
            </p:cNvPr>
            <p:cNvSpPr/>
            <p:nvPr/>
          </p:nvSpPr>
          <p:spPr bwMode="auto">
            <a:xfrm>
              <a:off x="2058988" y="2522538"/>
              <a:ext cx="44450" cy="7938"/>
            </a:xfrm>
            <a:custGeom>
              <a:avLst/>
              <a:gdLst>
                <a:gd name="T0" fmla="*/ 111 w 122"/>
                <a:gd name="T1" fmla="*/ 22 h 22"/>
                <a:gd name="T2" fmla="*/ 11 w 122"/>
                <a:gd name="T3" fmla="*/ 22 h 22"/>
                <a:gd name="T4" fmla="*/ 0 w 122"/>
                <a:gd name="T5" fmla="*/ 11 h 22"/>
                <a:gd name="T6" fmla="*/ 11 w 122"/>
                <a:gd name="T7" fmla="*/ 0 h 22"/>
                <a:gd name="T8" fmla="*/ 111 w 122"/>
                <a:gd name="T9" fmla="*/ 0 h 22"/>
                <a:gd name="T10" fmla="*/ 122 w 122"/>
                <a:gd name="T11" fmla="*/ 11 h 22"/>
                <a:gd name="T12" fmla="*/ 111 w 122"/>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122" h="22">
                  <a:moveTo>
                    <a:pt x="111" y="22"/>
                  </a:moveTo>
                  <a:cubicBezTo>
                    <a:pt x="11" y="22"/>
                    <a:pt x="11" y="22"/>
                    <a:pt x="11" y="22"/>
                  </a:cubicBezTo>
                  <a:cubicBezTo>
                    <a:pt x="5" y="22"/>
                    <a:pt x="0" y="17"/>
                    <a:pt x="0" y="11"/>
                  </a:cubicBezTo>
                  <a:cubicBezTo>
                    <a:pt x="0" y="5"/>
                    <a:pt x="5" y="0"/>
                    <a:pt x="11" y="0"/>
                  </a:cubicBezTo>
                  <a:cubicBezTo>
                    <a:pt x="111" y="0"/>
                    <a:pt x="111" y="0"/>
                    <a:pt x="111" y="0"/>
                  </a:cubicBezTo>
                  <a:cubicBezTo>
                    <a:pt x="117" y="0"/>
                    <a:pt x="122" y="5"/>
                    <a:pt x="122" y="11"/>
                  </a:cubicBezTo>
                  <a:cubicBezTo>
                    <a:pt x="122" y="17"/>
                    <a:pt x="117" y="22"/>
                    <a:pt x="111" y="22"/>
                  </a:cubicBezTo>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5" name="Oval 1008">
              <a:extLst>
                <a:ext uri="{FF2B5EF4-FFF2-40B4-BE49-F238E27FC236}">
                  <a16:creationId xmlns:a16="http://schemas.microsoft.com/office/drawing/2014/main" id="{67992A3A-2FF8-4CF0-9DB1-FCB3CF8CFFF3}"/>
                </a:ext>
              </a:extLst>
            </p:cNvPr>
            <p:cNvSpPr>
              <a:spLocks noChangeArrowheads="1"/>
            </p:cNvSpPr>
            <p:nvPr/>
          </p:nvSpPr>
          <p:spPr bwMode="auto">
            <a:xfrm>
              <a:off x="2070100" y="2522538"/>
              <a:ext cx="6350" cy="79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nvGrpSpPr>
            <p:cNvPr id="1476" name="Group 1210">
              <a:extLst>
                <a:ext uri="{FF2B5EF4-FFF2-40B4-BE49-F238E27FC236}">
                  <a16:creationId xmlns:a16="http://schemas.microsoft.com/office/drawing/2014/main" id="{62B6916F-4D27-435B-B2CA-FBEF86B307F6}"/>
                </a:ext>
              </a:extLst>
            </p:cNvPr>
            <p:cNvGrpSpPr/>
            <p:nvPr/>
          </p:nvGrpSpPr>
          <p:grpSpPr>
            <a:xfrm>
              <a:off x="1452563" y="2254250"/>
              <a:ext cx="938213" cy="631825"/>
              <a:chOff x="915" y="1420"/>
              <a:chExt cx="591" cy="398"/>
            </a:xfrm>
          </p:grpSpPr>
          <p:sp>
            <p:nvSpPr>
              <p:cNvPr id="1587" name="Freeform 1010">
                <a:extLst>
                  <a:ext uri="{FF2B5EF4-FFF2-40B4-BE49-F238E27FC236}">
                    <a16:creationId xmlns:a16="http://schemas.microsoft.com/office/drawing/2014/main" id="{59C02AEA-3EBE-48FC-AA50-9CD196DC79ED}"/>
                  </a:ext>
                </a:extLst>
              </p:cNvPr>
              <p:cNvSpPr/>
              <p:nvPr/>
            </p:nvSpPr>
            <p:spPr bwMode="auto">
              <a:xfrm>
                <a:off x="1297" y="1596"/>
                <a:ext cx="28" cy="5"/>
              </a:xfrm>
              <a:custGeom>
                <a:avLst/>
                <a:gdLst>
                  <a:gd name="T0" fmla="*/ 111 w 122"/>
                  <a:gd name="T1" fmla="*/ 22 h 22"/>
                  <a:gd name="T2" fmla="*/ 11 w 122"/>
                  <a:gd name="T3" fmla="*/ 22 h 22"/>
                  <a:gd name="T4" fmla="*/ 0 w 122"/>
                  <a:gd name="T5" fmla="*/ 11 h 22"/>
                  <a:gd name="T6" fmla="*/ 11 w 122"/>
                  <a:gd name="T7" fmla="*/ 0 h 22"/>
                  <a:gd name="T8" fmla="*/ 111 w 122"/>
                  <a:gd name="T9" fmla="*/ 0 h 22"/>
                  <a:gd name="T10" fmla="*/ 122 w 122"/>
                  <a:gd name="T11" fmla="*/ 11 h 22"/>
                  <a:gd name="T12" fmla="*/ 111 w 122"/>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122" h="22">
                    <a:moveTo>
                      <a:pt x="111" y="22"/>
                    </a:moveTo>
                    <a:cubicBezTo>
                      <a:pt x="11" y="22"/>
                      <a:pt x="11" y="22"/>
                      <a:pt x="11" y="22"/>
                    </a:cubicBezTo>
                    <a:cubicBezTo>
                      <a:pt x="5" y="22"/>
                      <a:pt x="0" y="17"/>
                      <a:pt x="0" y="11"/>
                    </a:cubicBezTo>
                    <a:cubicBezTo>
                      <a:pt x="0" y="5"/>
                      <a:pt x="5" y="0"/>
                      <a:pt x="11" y="0"/>
                    </a:cubicBezTo>
                    <a:cubicBezTo>
                      <a:pt x="111" y="0"/>
                      <a:pt x="111" y="0"/>
                      <a:pt x="111" y="0"/>
                    </a:cubicBezTo>
                    <a:cubicBezTo>
                      <a:pt x="117" y="0"/>
                      <a:pt x="122" y="5"/>
                      <a:pt x="122" y="11"/>
                    </a:cubicBezTo>
                    <a:cubicBezTo>
                      <a:pt x="122" y="17"/>
                      <a:pt x="117" y="22"/>
                      <a:pt x="111" y="22"/>
                    </a:cubicBezTo>
                  </a:path>
                </a:pathLst>
              </a:custGeom>
              <a:solidFill>
                <a:srgbClr val="E798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8" name="Oval 1011">
                <a:extLst>
                  <a:ext uri="{FF2B5EF4-FFF2-40B4-BE49-F238E27FC236}">
                    <a16:creationId xmlns:a16="http://schemas.microsoft.com/office/drawing/2014/main" id="{88C168D0-71D5-4B24-AC71-FCF3B89FE282}"/>
                  </a:ext>
                </a:extLst>
              </p:cNvPr>
              <p:cNvSpPr>
                <a:spLocks noChangeArrowheads="1"/>
              </p:cNvSpPr>
              <p:nvPr/>
            </p:nvSpPr>
            <p:spPr bwMode="auto">
              <a:xfrm>
                <a:off x="1316" y="1596"/>
                <a:ext cx="5" cy="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9" name="Freeform 1012">
                <a:extLst>
                  <a:ext uri="{FF2B5EF4-FFF2-40B4-BE49-F238E27FC236}">
                    <a16:creationId xmlns:a16="http://schemas.microsoft.com/office/drawing/2014/main" id="{56DFFA18-F006-401A-BEF1-51D9CE5098FA}"/>
                  </a:ext>
                </a:extLst>
              </p:cNvPr>
              <p:cNvSpPr/>
              <p:nvPr/>
            </p:nvSpPr>
            <p:spPr bwMode="auto">
              <a:xfrm>
                <a:off x="1252" y="1623"/>
                <a:ext cx="10" cy="10"/>
              </a:xfrm>
              <a:custGeom>
                <a:avLst/>
                <a:gdLst>
                  <a:gd name="T0" fmla="*/ 41 w 41"/>
                  <a:gd name="T1" fmla="*/ 35 h 43"/>
                  <a:gd name="T2" fmla="*/ 41 w 41"/>
                  <a:gd name="T3" fmla="*/ 0 h 43"/>
                  <a:gd name="T4" fmla="*/ 0 w 41"/>
                  <a:gd name="T5" fmla="*/ 13 h 43"/>
                  <a:gd name="T6" fmla="*/ 18 w 41"/>
                  <a:gd name="T7" fmla="*/ 43 h 43"/>
                  <a:gd name="T8" fmla="*/ 41 w 41"/>
                  <a:gd name="T9" fmla="*/ 35 h 43"/>
                </a:gdLst>
                <a:ahLst/>
                <a:cxnLst>
                  <a:cxn ang="0">
                    <a:pos x="T0" y="T1"/>
                  </a:cxn>
                  <a:cxn ang="0">
                    <a:pos x="T2" y="T3"/>
                  </a:cxn>
                  <a:cxn ang="0">
                    <a:pos x="T4" y="T5"/>
                  </a:cxn>
                  <a:cxn ang="0">
                    <a:pos x="T6" y="T7"/>
                  </a:cxn>
                  <a:cxn ang="0">
                    <a:pos x="T8" y="T9"/>
                  </a:cxn>
                </a:cxnLst>
                <a:rect l="0" t="0" r="r" b="b"/>
                <a:pathLst>
                  <a:path w="41" h="43">
                    <a:moveTo>
                      <a:pt x="41" y="35"/>
                    </a:moveTo>
                    <a:cubicBezTo>
                      <a:pt x="41" y="0"/>
                      <a:pt x="41" y="0"/>
                      <a:pt x="41" y="0"/>
                    </a:cubicBezTo>
                    <a:cubicBezTo>
                      <a:pt x="26" y="0"/>
                      <a:pt x="12" y="5"/>
                      <a:pt x="0" y="13"/>
                    </a:cubicBezTo>
                    <a:cubicBezTo>
                      <a:pt x="18" y="43"/>
                      <a:pt x="18" y="43"/>
                      <a:pt x="18" y="43"/>
                    </a:cubicBezTo>
                    <a:cubicBezTo>
                      <a:pt x="25" y="38"/>
                      <a:pt x="33" y="36"/>
                      <a:pt x="41" y="35"/>
                    </a:cubicBezTo>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0" name="Freeform 1013">
                <a:extLst>
                  <a:ext uri="{FF2B5EF4-FFF2-40B4-BE49-F238E27FC236}">
                    <a16:creationId xmlns:a16="http://schemas.microsoft.com/office/drawing/2014/main" id="{DD5BB579-6571-49A7-88AF-5183F9EB09F4}"/>
                  </a:ext>
                </a:extLst>
              </p:cNvPr>
              <p:cNvSpPr/>
              <p:nvPr/>
            </p:nvSpPr>
            <p:spPr bwMode="auto">
              <a:xfrm>
                <a:off x="1243" y="1627"/>
                <a:ext cx="13" cy="16"/>
              </a:xfrm>
              <a:custGeom>
                <a:avLst/>
                <a:gdLst>
                  <a:gd name="T0" fmla="*/ 36 w 53"/>
                  <a:gd name="T1" fmla="*/ 71 h 71"/>
                  <a:gd name="T2" fmla="*/ 36 w 53"/>
                  <a:gd name="T3" fmla="*/ 67 h 71"/>
                  <a:gd name="T4" fmla="*/ 53 w 53"/>
                  <a:gd name="T5" fmla="*/ 30 h 71"/>
                  <a:gd name="T6" fmla="*/ 35 w 53"/>
                  <a:gd name="T7" fmla="*/ 0 h 71"/>
                  <a:gd name="T8" fmla="*/ 0 w 53"/>
                  <a:gd name="T9" fmla="*/ 67 h 71"/>
                  <a:gd name="T10" fmla="*/ 1 w 53"/>
                  <a:gd name="T11" fmla="*/ 70 h 71"/>
                  <a:gd name="T12" fmla="*/ 36 w 53"/>
                  <a:gd name="T13" fmla="*/ 71 h 71"/>
                </a:gdLst>
                <a:ahLst/>
                <a:cxnLst>
                  <a:cxn ang="0">
                    <a:pos x="T0" y="T1"/>
                  </a:cxn>
                  <a:cxn ang="0">
                    <a:pos x="T2" y="T3"/>
                  </a:cxn>
                  <a:cxn ang="0">
                    <a:pos x="T4" y="T5"/>
                  </a:cxn>
                  <a:cxn ang="0">
                    <a:pos x="T6" y="T7"/>
                  </a:cxn>
                  <a:cxn ang="0">
                    <a:pos x="T8" y="T9"/>
                  </a:cxn>
                  <a:cxn ang="0">
                    <a:pos x="T10" y="T11"/>
                  </a:cxn>
                  <a:cxn ang="0">
                    <a:pos x="T12" y="T13"/>
                  </a:cxn>
                </a:cxnLst>
                <a:rect l="0" t="0" r="r" b="b"/>
                <a:pathLst>
                  <a:path w="52" h="71">
                    <a:moveTo>
                      <a:pt x="36" y="71"/>
                    </a:moveTo>
                    <a:cubicBezTo>
                      <a:pt x="36" y="69"/>
                      <a:pt x="36" y="68"/>
                      <a:pt x="36" y="67"/>
                    </a:cubicBezTo>
                    <a:cubicBezTo>
                      <a:pt x="36" y="52"/>
                      <a:pt x="42" y="39"/>
                      <a:pt x="53" y="30"/>
                    </a:cubicBezTo>
                    <a:cubicBezTo>
                      <a:pt x="35" y="0"/>
                      <a:pt x="35" y="0"/>
                      <a:pt x="35" y="0"/>
                    </a:cubicBezTo>
                    <a:cubicBezTo>
                      <a:pt x="14" y="15"/>
                      <a:pt x="0" y="40"/>
                      <a:pt x="0" y="67"/>
                    </a:cubicBezTo>
                    <a:cubicBezTo>
                      <a:pt x="0" y="68"/>
                      <a:pt x="0" y="69"/>
                      <a:pt x="1" y="70"/>
                    </a:cubicBezTo>
                    <a:lnTo>
                      <a:pt x="36" y="71"/>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1" name="Freeform 1014">
                <a:extLst>
                  <a:ext uri="{FF2B5EF4-FFF2-40B4-BE49-F238E27FC236}">
                    <a16:creationId xmlns:a16="http://schemas.microsoft.com/office/drawing/2014/main" id="{84C692CB-6AD4-4BD8-A20B-EB5DE186790F}"/>
                  </a:ext>
                </a:extLst>
              </p:cNvPr>
              <p:cNvSpPr/>
              <p:nvPr/>
            </p:nvSpPr>
            <p:spPr bwMode="auto">
              <a:xfrm>
                <a:off x="1243" y="1623"/>
                <a:ext cx="39" cy="39"/>
              </a:xfrm>
              <a:custGeom>
                <a:avLst/>
                <a:gdLst>
                  <a:gd name="T0" fmla="*/ 84 w 164"/>
                  <a:gd name="T1" fmla="*/ 0 h 164"/>
                  <a:gd name="T2" fmla="*/ 84 w 164"/>
                  <a:gd name="T3" fmla="*/ 35 h 164"/>
                  <a:gd name="T4" fmla="*/ 129 w 164"/>
                  <a:gd name="T5" fmla="*/ 82 h 164"/>
                  <a:gd name="T6" fmla="*/ 82 w 164"/>
                  <a:gd name="T7" fmla="*/ 129 h 164"/>
                  <a:gd name="T8" fmla="*/ 35 w 164"/>
                  <a:gd name="T9" fmla="*/ 90 h 164"/>
                  <a:gd name="T10" fmla="*/ 0 w 164"/>
                  <a:gd name="T11" fmla="*/ 90 h 164"/>
                  <a:gd name="T12" fmla="*/ 82 w 164"/>
                  <a:gd name="T13" fmla="*/ 164 h 164"/>
                  <a:gd name="T14" fmla="*/ 164 w 164"/>
                  <a:gd name="T15" fmla="*/ 82 h 164"/>
                  <a:gd name="T16" fmla="*/ 84 w 164"/>
                  <a:gd name="T1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64">
                    <a:moveTo>
                      <a:pt x="84" y="0"/>
                    </a:moveTo>
                    <a:cubicBezTo>
                      <a:pt x="84" y="35"/>
                      <a:pt x="84" y="35"/>
                      <a:pt x="84" y="35"/>
                    </a:cubicBezTo>
                    <a:cubicBezTo>
                      <a:pt x="109" y="36"/>
                      <a:pt x="129" y="57"/>
                      <a:pt x="129" y="82"/>
                    </a:cubicBezTo>
                    <a:cubicBezTo>
                      <a:pt x="129" y="108"/>
                      <a:pt x="108" y="129"/>
                      <a:pt x="82" y="129"/>
                    </a:cubicBezTo>
                    <a:cubicBezTo>
                      <a:pt x="58" y="129"/>
                      <a:pt x="39" y="112"/>
                      <a:pt x="35" y="90"/>
                    </a:cubicBezTo>
                    <a:cubicBezTo>
                      <a:pt x="0" y="90"/>
                      <a:pt x="0" y="90"/>
                      <a:pt x="0" y="90"/>
                    </a:cubicBezTo>
                    <a:cubicBezTo>
                      <a:pt x="4" y="132"/>
                      <a:pt x="39" y="164"/>
                      <a:pt x="82" y="164"/>
                    </a:cubicBezTo>
                    <a:cubicBezTo>
                      <a:pt x="127" y="164"/>
                      <a:pt x="164" y="127"/>
                      <a:pt x="164" y="82"/>
                    </a:cubicBezTo>
                    <a:cubicBezTo>
                      <a:pt x="164" y="38"/>
                      <a:pt x="128" y="1"/>
                      <a:pt x="84" y="0"/>
                    </a:cubicBezTo>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2" name="Rectangle 1015">
                <a:extLst>
                  <a:ext uri="{FF2B5EF4-FFF2-40B4-BE49-F238E27FC236}">
                    <a16:creationId xmlns:a16="http://schemas.microsoft.com/office/drawing/2014/main" id="{E0666D23-494E-473D-8E4E-543A082EB877}"/>
                  </a:ext>
                </a:extLst>
              </p:cNvPr>
              <p:cNvSpPr>
                <a:spLocks noChangeArrowheads="1"/>
              </p:cNvSpPr>
              <p:nvPr/>
            </p:nvSpPr>
            <p:spPr bwMode="auto">
              <a:xfrm>
                <a:off x="1234" y="1671"/>
                <a:ext cx="11" cy="11"/>
              </a:xfrm>
              <a:prstGeom prst="rect">
                <a:avLst/>
              </a:prstGeom>
              <a:solidFill>
                <a:srgbClr val="C2B5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3" name="Rectangle 1016">
                <a:extLst>
                  <a:ext uri="{FF2B5EF4-FFF2-40B4-BE49-F238E27FC236}">
                    <a16:creationId xmlns:a16="http://schemas.microsoft.com/office/drawing/2014/main" id="{A8C5D768-7493-4122-B0E4-DC8A7F0C6743}"/>
                  </a:ext>
                </a:extLst>
              </p:cNvPr>
              <p:cNvSpPr>
                <a:spLocks noChangeArrowheads="1"/>
              </p:cNvSpPr>
              <p:nvPr/>
            </p:nvSpPr>
            <p:spPr bwMode="auto">
              <a:xfrm>
                <a:off x="1247" y="1673"/>
                <a:ext cx="58" cy="6"/>
              </a:xfrm>
              <a:prstGeom prst="rect">
                <a:avLst/>
              </a:prstGeom>
              <a:solidFill>
                <a:srgbClr val="C2B5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4" name="Rectangle 1017">
                <a:extLst>
                  <a:ext uri="{FF2B5EF4-FFF2-40B4-BE49-F238E27FC236}">
                    <a16:creationId xmlns:a16="http://schemas.microsoft.com/office/drawing/2014/main" id="{70C97A78-F51F-4999-B6F0-1C2536E9E771}"/>
                  </a:ext>
                </a:extLst>
              </p:cNvPr>
              <p:cNvSpPr>
                <a:spLocks noChangeArrowheads="1"/>
              </p:cNvSpPr>
              <p:nvPr/>
            </p:nvSpPr>
            <p:spPr bwMode="auto">
              <a:xfrm>
                <a:off x="1247" y="1687"/>
                <a:ext cx="58" cy="6"/>
              </a:xfrm>
              <a:prstGeom prst="rect">
                <a:avLst/>
              </a:prstGeom>
              <a:solidFill>
                <a:srgbClr val="3FA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5" name="Rectangle 1018">
                <a:extLst>
                  <a:ext uri="{FF2B5EF4-FFF2-40B4-BE49-F238E27FC236}">
                    <a16:creationId xmlns:a16="http://schemas.microsoft.com/office/drawing/2014/main" id="{7D8518B0-5C0E-4CF3-9608-ECD8C044EAAF}"/>
                  </a:ext>
                </a:extLst>
              </p:cNvPr>
              <p:cNvSpPr>
                <a:spLocks noChangeArrowheads="1"/>
              </p:cNvSpPr>
              <p:nvPr/>
            </p:nvSpPr>
            <p:spPr bwMode="auto">
              <a:xfrm>
                <a:off x="1247" y="1700"/>
                <a:ext cx="58" cy="6"/>
              </a:xfrm>
              <a:prstGeom prst="rect">
                <a:avLst/>
              </a:prstGeom>
              <a:solidFill>
                <a:srgbClr val="32526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6" name="Rectangle 1019">
                <a:extLst>
                  <a:ext uri="{FF2B5EF4-FFF2-40B4-BE49-F238E27FC236}">
                    <a16:creationId xmlns:a16="http://schemas.microsoft.com/office/drawing/2014/main" id="{80BB7D8B-E4C7-4659-B6C4-96ACAEB2F0EE}"/>
                  </a:ext>
                </a:extLst>
              </p:cNvPr>
              <p:cNvSpPr>
                <a:spLocks noChangeArrowheads="1"/>
              </p:cNvSpPr>
              <p:nvPr/>
            </p:nvSpPr>
            <p:spPr bwMode="auto">
              <a:xfrm>
                <a:off x="1247" y="1714"/>
                <a:ext cx="58" cy="6"/>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7" name="Rectangle 1020">
                <a:extLst>
                  <a:ext uri="{FF2B5EF4-FFF2-40B4-BE49-F238E27FC236}">
                    <a16:creationId xmlns:a16="http://schemas.microsoft.com/office/drawing/2014/main" id="{2236D15A-620E-4F08-A0CC-DC5689796E24}"/>
                  </a:ext>
                </a:extLst>
              </p:cNvPr>
              <p:cNvSpPr>
                <a:spLocks noChangeArrowheads="1"/>
              </p:cNvSpPr>
              <p:nvPr/>
            </p:nvSpPr>
            <p:spPr bwMode="auto">
              <a:xfrm>
                <a:off x="1234" y="1685"/>
                <a:ext cx="11" cy="10"/>
              </a:xfrm>
              <a:prstGeom prst="rect">
                <a:avLst/>
              </a:prstGeom>
              <a:solidFill>
                <a:srgbClr val="3FA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8" name="Rectangle 1021">
                <a:extLst>
                  <a:ext uri="{FF2B5EF4-FFF2-40B4-BE49-F238E27FC236}">
                    <a16:creationId xmlns:a16="http://schemas.microsoft.com/office/drawing/2014/main" id="{945B2C8D-6203-48EE-855E-469E2F7D0C8E}"/>
                  </a:ext>
                </a:extLst>
              </p:cNvPr>
              <p:cNvSpPr>
                <a:spLocks noChangeArrowheads="1"/>
              </p:cNvSpPr>
              <p:nvPr/>
            </p:nvSpPr>
            <p:spPr bwMode="auto">
              <a:xfrm>
                <a:off x="1234" y="1698"/>
                <a:ext cx="11" cy="10"/>
              </a:xfrm>
              <a:prstGeom prst="rect">
                <a:avLst/>
              </a:prstGeom>
              <a:solidFill>
                <a:srgbClr val="32526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9" name="Rectangle 1022">
                <a:extLst>
                  <a:ext uri="{FF2B5EF4-FFF2-40B4-BE49-F238E27FC236}">
                    <a16:creationId xmlns:a16="http://schemas.microsoft.com/office/drawing/2014/main" id="{AE4464CE-C221-46B0-AC07-1F8AC81E44C8}"/>
                  </a:ext>
                </a:extLst>
              </p:cNvPr>
              <p:cNvSpPr>
                <a:spLocks noChangeArrowheads="1"/>
              </p:cNvSpPr>
              <p:nvPr/>
            </p:nvSpPr>
            <p:spPr bwMode="auto">
              <a:xfrm>
                <a:off x="1234" y="1712"/>
                <a:ext cx="11" cy="10"/>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0" name="Rectangle 1023">
                <a:extLst>
                  <a:ext uri="{FF2B5EF4-FFF2-40B4-BE49-F238E27FC236}">
                    <a16:creationId xmlns:a16="http://schemas.microsoft.com/office/drawing/2014/main" id="{2F8E8992-DCFF-4D83-8ABA-B01438C7BB20}"/>
                  </a:ext>
                </a:extLst>
              </p:cNvPr>
              <p:cNvSpPr>
                <a:spLocks noChangeArrowheads="1"/>
              </p:cNvSpPr>
              <p:nvPr/>
            </p:nvSpPr>
            <p:spPr bwMode="auto">
              <a:xfrm>
                <a:off x="1316" y="1659"/>
                <a:ext cx="76" cy="16"/>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1" name="Freeform 1024">
                <a:extLst>
                  <a:ext uri="{FF2B5EF4-FFF2-40B4-BE49-F238E27FC236}">
                    <a16:creationId xmlns:a16="http://schemas.microsoft.com/office/drawing/2014/main" id="{11D83FA3-3845-418A-9011-7D857CE40184}"/>
                  </a:ext>
                </a:extLst>
              </p:cNvPr>
              <p:cNvSpPr/>
              <p:nvPr/>
            </p:nvSpPr>
            <p:spPr bwMode="auto">
              <a:xfrm>
                <a:off x="1321" y="1664"/>
                <a:ext cx="2" cy="9"/>
              </a:xfrm>
              <a:custGeom>
                <a:avLst/>
                <a:gdLst>
                  <a:gd name="T0" fmla="*/ 4 w 8"/>
                  <a:gd name="T1" fmla="*/ 36 h 36"/>
                  <a:gd name="T2" fmla="*/ 4 w 8"/>
                  <a:gd name="T3" fmla="*/ 36 h 36"/>
                  <a:gd name="T4" fmla="*/ 0 w 8"/>
                  <a:gd name="T5" fmla="*/ 32 h 36"/>
                  <a:gd name="T6" fmla="*/ 0 w 8"/>
                  <a:gd name="T7" fmla="*/ 4 h 36"/>
                  <a:gd name="T8" fmla="*/ 4 w 8"/>
                  <a:gd name="T9" fmla="*/ 0 h 36"/>
                  <a:gd name="T10" fmla="*/ 8 w 8"/>
                  <a:gd name="T11" fmla="*/ 4 h 36"/>
                  <a:gd name="T12" fmla="*/ 8 w 8"/>
                  <a:gd name="T13" fmla="*/ 32 h 36"/>
                  <a:gd name="T14" fmla="*/ 4 w 8"/>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6">
                    <a:moveTo>
                      <a:pt x="4" y="36"/>
                    </a:moveTo>
                    <a:cubicBezTo>
                      <a:pt x="4" y="36"/>
                      <a:pt x="4" y="36"/>
                      <a:pt x="4" y="36"/>
                    </a:cubicBezTo>
                    <a:cubicBezTo>
                      <a:pt x="2" y="36"/>
                      <a:pt x="0" y="34"/>
                      <a:pt x="0" y="32"/>
                    </a:cubicBezTo>
                    <a:cubicBezTo>
                      <a:pt x="0" y="4"/>
                      <a:pt x="0" y="4"/>
                      <a:pt x="0" y="4"/>
                    </a:cubicBezTo>
                    <a:cubicBezTo>
                      <a:pt x="0" y="2"/>
                      <a:pt x="2" y="0"/>
                      <a:pt x="4" y="0"/>
                    </a:cubicBezTo>
                    <a:cubicBezTo>
                      <a:pt x="6" y="0"/>
                      <a:pt x="8" y="2"/>
                      <a:pt x="8" y="4"/>
                    </a:cubicBezTo>
                    <a:cubicBezTo>
                      <a:pt x="8" y="32"/>
                      <a:pt x="8" y="32"/>
                      <a:pt x="8" y="32"/>
                    </a:cubicBezTo>
                    <a:cubicBezTo>
                      <a:pt x="8" y="34"/>
                      <a:pt x="6" y="36"/>
                      <a:pt x="4" y="36"/>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2" name="Freeform 1025">
                <a:extLst>
                  <a:ext uri="{FF2B5EF4-FFF2-40B4-BE49-F238E27FC236}">
                    <a16:creationId xmlns:a16="http://schemas.microsoft.com/office/drawing/2014/main" id="{EB357379-9B71-4048-8EE7-7CC7559FD9B7}"/>
                  </a:ext>
                </a:extLst>
              </p:cNvPr>
              <p:cNvSpPr/>
              <p:nvPr/>
            </p:nvSpPr>
            <p:spPr bwMode="auto">
              <a:xfrm>
                <a:off x="1324" y="1660"/>
                <a:ext cx="2" cy="13"/>
              </a:xfrm>
              <a:custGeom>
                <a:avLst/>
                <a:gdLst>
                  <a:gd name="T0" fmla="*/ 4 w 8"/>
                  <a:gd name="T1" fmla="*/ 53 h 53"/>
                  <a:gd name="T2" fmla="*/ 4 w 8"/>
                  <a:gd name="T3" fmla="*/ 53 h 53"/>
                  <a:gd name="T4" fmla="*/ 0 w 8"/>
                  <a:gd name="T5" fmla="*/ 49 h 53"/>
                  <a:gd name="T6" fmla="*/ 0 w 8"/>
                  <a:gd name="T7" fmla="*/ 4 h 53"/>
                  <a:gd name="T8" fmla="*/ 4 w 8"/>
                  <a:gd name="T9" fmla="*/ 0 h 53"/>
                  <a:gd name="T10" fmla="*/ 8 w 8"/>
                  <a:gd name="T11" fmla="*/ 4 h 53"/>
                  <a:gd name="T12" fmla="*/ 8 w 8"/>
                  <a:gd name="T13" fmla="*/ 49 h 53"/>
                  <a:gd name="T14" fmla="*/ 4 w 8"/>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2">
                    <a:moveTo>
                      <a:pt x="4" y="53"/>
                    </a:moveTo>
                    <a:cubicBezTo>
                      <a:pt x="4" y="53"/>
                      <a:pt x="4" y="53"/>
                      <a:pt x="4" y="53"/>
                    </a:cubicBezTo>
                    <a:cubicBezTo>
                      <a:pt x="1" y="53"/>
                      <a:pt x="0" y="51"/>
                      <a:pt x="0" y="49"/>
                    </a:cubicBezTo>
                    <a:cubicBezTo>
                      <a:pt x="0" y="4"/>
                      <a:pt x="0" y="4"/>
                      <a:pt x="0" y="4"/>
                    </a:cubicBezTo>
                    <a:cubicBezTo>
                      <a:pt x="0" y="2"/>
                      <a:pt x="1" y="0"/>
                      <a:pt x="4" y="0"/>
                    </a:cubicBezTo>
                    <a:cubicBezTo>
                      <a:pt x="6" y="0"/>
                      <a:pt x="8" y="2"/>
                      <a:pt x="8" y="4"/>
                    </a:cubicBezTo>
                    <a:cubicBezTo>
                      <a:pt x="8" y="49"/>
                      <a:pt x="8" y="49"/>
                      <a:pt x="8" y="49"/>
                    </a:cubicBezTo>
                    <a:cubicBezTo>
                      <a:pt x="8" y="51"/>
                      <a:pt x="6" y="53"/>
                      <a:pt x="4" y="53"/>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3" name="Freeform 1026">
                <a:extLst>
                  <a:ext uri="{FF2B5EF4-FFF2-40B4-BE49-F238E27FC236}">
                    <a16:creationId xmlns:a16="http://schemas.microsoft.com/office/drawing/2014/main" id="{C76AE795-D78F-41E8-8F83-043CCD59921E}"/>
                  </a:ext>
                </a:extLst>
              </p:cNvPr>
              <p:cNvSpPr/>
              <p:nvPr/>
            </p:nvSpPr>
            <p:spPr bwMode="auto">
              <a:xfrm>
                <a:off x="1327" y="1661"/>
                <a:ext cx="2" cy="12"/>
              </a:xfrm>
              <a:custGeom>
                <a:avLst/>
                <a:gdLst>
                  <a:gd name="T0" fmla="*/ 4 w 8"/>
                  <a:gd name="T1" fmla="*/ 50 h 50"/>
                  <a:gd name="T2" fmla="*/ 4 w 8"/>
                  <a:gd name="T3" fmla="*/ 50 h 50"/>
                  <a:gd name="T4" fmla="*/ 0 w 8"/>
                  <a:gd name="T5" fmla="*/ 46 h 50"/>
                  <a:gd name="T6" fmla="*/ 0 w 8"/>
                  <a:gd name="T7" fmla="*/ 4 h 50"/>
                  <a:gd name="T8" fmla="*/ 4 w 8"/>
                  <a:gd name="T9" fmla="*/ 0 h 50"/>
                  <a:gd name="T10" fmla="*/ 8 w 8"/>
                  <a:gd name="T11" fmla="*/ 4 h 50"/>
                  <a:gd name="T12" fmla="*/ 8 w 8"/>
                  <a:gd name="T13" fmla="*/ 46 h 50"/>
                  <a:gd name="T14" fmla="*/ 4 w 8"/>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0">
                    <a:moveTo>
                      <a:pt x="4" y="50"/>
                    </a:moveTo>
                    <a:cubicBezTo>
                      <a:pt x="4" y="50"/>
                      <a:pt x="4" y="50"/>
                      <a:pt x="4" y="50"/>
                    </a:cubicBezTo>
                    <a:cubicBezTo>
                      <a:pt x="2" y="50"/>
                      <a:pt x="0" y="48"/>
                      <a:pt x="0" y="46"/>
                    </a:cubicBezTo>
                    <a:cubicBezTo>
                      <a:pt x="0" y="4"/>
                      <a:pt x="0" y="4"/>
                      <a:pt x="0" y="4"/>
                    </a:cubicBezTo>
                    <a:cubicBezTo>
                      <a:pt x="0" y="2"/>
                      <a:pt x="2" y="0"/>
                      <a:pt x="4" y="0"/>
                    </a:cubicBezTo>
                    <a:cubicBezTo>
                      <a:pt x="6" y="0"/>
                      <a:pt x="8" y="2"/>
                      <a:pt x="8" y="4"/>
                    </a:cubicBezTo>
                    <a:cubicBezTo>
                      <a:pt x="8" y="46"/>
                      <a:pt x="8" y="46"/>
                      <a:pt x="8" y="46"/>
                    </a:cubicBezTo>
                    <a:cubicBezTo>
                      <a:pt x="8" y="48"/>
                      <a:pt x="6" y="50"/>
                      <a:pt x="4" y="50"/>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4" name="Freeform 1027">
                <a:extLst>
                  <a:ext uri="{FF2B5EF4-FFF2-40B4-BE49-F238E27FC236}">
                    <a16:creationId xmlns:a16="http://schemas.microsoft.com/office/drawing/2014/main" id="{806A1F68-B979-40A8-B6F7-0BDE1FEC6DB7}"/>
                  </a:ext>
                </a:extLst>
              </p:cNvPr>
              <p:cNvSpPr/>
              <p:nvPr/>
            </p:nvSpPr>
            <p:spPr bwMode="auto">
              <a:xfrm>
                <a:off x="1330" y="1664"/>
                <a:ext cx="2" cy="9"/>
              </a:xfrm>
              <a:custGeom>
                <a:avLst/>
                <a:gdLst>
                  <a:gd name="T0" fmla="*/ 4 w 8"/>
                  <a:gd name="T1" fmla="*/ 39 h 39"/>
                  <a:gd name="T2" fmla="*/ 4 w 8"/>
                  <a:gd name="T3" fmla="*/ 39 h 39"/>
                  <a:gd name="T4" fmla="*/ 0 w 8"/>
                  <a:gd name="T5" fmla="*/ 35 h 39"/>
                  <a:gd name="T6" fmla="*/ 0 w 8"/>
                  <a:gd name="T7" fmla="*/ 4 h 39"/>
                  <a:gd name="T8" fmla="*/ 4 w 8"/>
                  <a:gd name="T9" fmla="*/ 0 h 39"/>
                  <a:gd name="T10" fmla="*/ 8 w 8"/>
                  <a:gd name="T11" fmla="*/ 4 h 39"/>
                  <a:gd name="T12" fmla="*/ 8 w 8"/>
                  <a:gd name="T13" fmla="*/ 35 h 39"/>
                  <a:gd name="T14" fmla="*/ 4 w 8"/>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9">
                    <a:moveTo>
                      <a:pt x="4" y="39"/>
                    </a:moveTo>
                    <a:cubicBezTo>
                      <a:pt x="4" y="39"/>
                      <a:pt x="4" y="39"/>
                      <a:pt x="4" y="39"/>
                    </a:cubicBezTo>
                    <a:cubicBezTo>
                      <a:pt x="1" y="39"/>
                      <a:pt x="0" y="37"/>
                      <a:pt x="0" y="35"/>
                    </a:cubicBezTo>
                    <a:cubicBezTo>
                      <a:pt x="0" y="4"/>
                      <a:pt x="0" y="4"/>
                      <a:pt x="0" y="4"/>
                    </a:cubicBezTo>
                    <a:cubicBezTo>
                      <a:pt x="0" y="1"/>
                      <a:pt x="1" y="0"/>
                      <a:pt x="4" y="0"/>
                    </a:cubicBezTo>
                    <a:cubicBezTo>
                      <a:pt x="6" y="0"/>
                      <a:pt x="8" y="1"/>
                      <a:pt x="8" y="4"/>
                    </a:cubicBezTo>
                    <a:cubicBezTo>
                      <a:pt x="8" y="35"/>
                      <a:pt x="8" y="35"/>
                      <a:pt x="8" y="35"/>
                    </a:cubicBezTo>
                    <a:cubicBezTo>
                      <a:pt x="8" y="37"/>
                      <a:pt x="6" y="39"/>
                      <a:pt x="4" y="39"/>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5" name="Rectangle 1028">
                <a:extLst>
                  <a:ext uri="{FF2B5EF4-FFF2-40B4-BE49-F238E27FC236}">
                    <a16:creationId xmlns:a16="http://schemas.microsoft.com/office/drawing/2014/main" id="{7777F076-F3C6-409F-B1FE-455C5EBE6C2A}"/>
                  </a:ext>
                </a:extLst>
              </p:cNvPr>
              <p:cNvSpPr>
                <a:spLocks noChangeArrowheads="1"/>
              </p:cNvSpPr>
              <p:nvPr/>
            </p:nvSpPr>
            <p:spPr bwMode="auto">
              <a:xfrm>
                <a:off x="1336" y="1665"/>
                <a:ext cx="53" cy="3"/>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6" name="Rectangle 1029">
                <a:extLst>
                  <a:ext uri="{FF2B5EF4-FFF2-40B4-BE49-F238E27FC236}">
                    <a16:creationId xmlns:a16="http://schemas.microsoft.com/office/drawing/2014/main" id="{6D4C4B20-F333-4A82-8566-0B3FE0D5582D}"/>
                  </a:ext>
                </a:extLst>
              </p:cNvPr>
              <p:cNvSpPr>
                <a:spLocks noChangeArrowheads="1"/>
              </p:cNvSpPr>
              <p:nvPr/>
            </p:nvSpPr>
            <p:spPr bwMode="auto">
              <a:xfrm>
                <a:off x="1316" y="1679"/>
                <a:ext cx="76" cy="1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7" name="Freeform 1030">
                <a:extLst>
                  <a:ext uri="{FF2B5EF4-FFF2-40B4-BE49-F238E27FC236}">
                    <a16:creationId xmlns:a16="http://schemas.microsoft.com/office/drawing/2014/main" id="{AC1C189E-B3A7-467C-90FF-061C96262C93}"/>
                  </a:ext>
                </a:extLst>
              </p:cNvPr>
              <p:cNvSpPr/>
              <p:nvPr/>
            </p:nvSpPr>
            <p:spPr bwMode="auto">
              <a:xfrm>
                <a:off x="1321" y="1682"/>
                <a:ext cx="2" cy="10"/>
              </a:xfrm>
              <a:custGeom>
                <a:avLst/>
                <a:gdLst>
                  <a:gd name="T0" fmla="*/ 4 w 8"/>
                  <a:gd name="T1" fmla="*/ 44 h 44"/>
                  <a:gd name="T2" fmla="*/ 4 w 8"/>
                  <a:gd name="T3" fmla="*/ 44 h 44"/>
                  <a:gd name="T4" fmla="*/ 0 w 8"/>
                  <a:gd name="T5" fmla="*/ 40 h 44"/>
                  <a:gd name="T6" fmla="*/ 0 w 8"/>
                  <a:gd name="T7" fmla="*/ 4 h 44"/>
                  <a:gd name="T8" fmla="*/ 4 w 8"/>
                  <a:gd name="T9" fmla="*/ 0 h 44"/>
                  <a:gd name="T10" fmla="*/ 8 w 8"/>
                  <a:gd name="T11" fmla="*/ 4 h 44"/>
                  <a:gd name="T12" fmla="*/ 8 w 8"/>
                  <a:gd name="T13" fmla="*/ 40 h 44"/>
                  <a:gd name="T14" fmla="*/ 4 w 8"/>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4">
                    <a:moveTo>
                      <a:pt x="4" y="44"/>
                    </a:moveTo>
                    <a:cubicBezTo>
                      <a:pt x="4" y="44"/>
                      <a:pt x="4" y="44"/>
                      <a:pt x="4" y="44"/>
                    </a:cubicBezTo>
                    <a:cubicBezTo>
                      <a:pt x="2" y="44"/>
                      <a:pt x="0" y="42"/>
                      <a:pt x="0" y="40"/>
                    </a:cubicBezTo>
                    <a:cubicBezTo>
                      <a:pt x="0" y="4"/>
                      <a:pt x="0" y="4"/>
                      <a:pt x="0" y="4"/>
                    </a:cubicBezTo>
                    <a:cubicBezTo>
                      <a:pt x="0" y="2"/>
                      <a:pt x="2" y="0"/>
                      <a:pt x="4" y="0"/>
                    </a:cubicBezTo>
                    <a:cubicBezTo>
                      <a:pt x="6" y="0"/>
                      <a:pt x="8" y="2"/>
                      <a:pt x="8" y="4"/>
                    </a:cubicBezTo>
                    <a:cubicBezTo>
                      <a:pt x="8" y="40"/>
                      <a:pt x="8" y="40"/>
                      <a:pt x="8" y="40"/>
                    </a:cubicBezTo>
                    <a:cubicBezTo>
                      <a:pt x="8" y="42"/>
                      <a:pt x="6" y="44"/>
                      <a:pt x="4" y="44"/>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8" name="Freeform 1031">
                <a:extLst>
                  <a:ext uri="{FF2B5EF4-FFF2-40B4-BE49-F238E27FC236}">
                    <a16:creationId xmlns:a16="http://schemas.microsoft.com/office/drawing/2014/main" id="{24D546DD-F314-4D45-B630-D7A4917979D9}"/>
                  </a:ext>
                </a:extLst>
              </p:cNvPr>
              <p:cNvSpPr/>
              <p:nvPr/>
            </p:nvSpPr>
            <p:spPr bwMode="auto">
              <a:xfrm>
                <a:off x="1324" y="1684"/>
                <a:ext cx="2" cy="8"/>
              </a:xfrm>
              <a:custGeom>
                <a:avLst/>
                <a:gdLst>
                  <a:gd name="T0" fmla="*/ 4 w 8"/>
                  <a:gd name="T1" fmla="*/ 34 h 34"/>
                  <a:gd name="T2" fmla="*/ 4 w 8"/>
                  <a:gd name="T3" fmla="*/ 34 h 34"/>
                  <a:gd name="T4" fmla="*/ 0 w 8"/>
                  <a:gd name="T5" fmla="*/ 30 h 34"/>
                  <a:gd name="T6" fmla="*/ 0 w 8"/>
                  <a:gd name="T7" fmla="*/ 4 h 34"/>
                  <a:gd name="T8" fmla="*/ 4 w 8"/>
                  <a:gd name="T9" fmla="*/ 0 h 34"/>
                  <a:gd name="T10" fmla="*/ 8 w 8"/>
                  <a:gd name="T11" fmla="*/ 4 h 34"/>
                  <a:gd name="T12" fmla="*/ 8 w 8"/>
                  <a:gd name="T13" fmla="*/ 30 h 34"/>
                  <a:gd name="T14" fmla="*/ 4 w 8"/>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4">
                    <a:moveTo>
                      <a:pt x="4" y="34"/>
                    </a:moveTo>
                    <a:cubicBezTo>
                      <a:pt x="4" y="34"/>
                      <a:pt x="4" y="34"/>
                      <a:pt x="4" y="34"/>
                    </a:cubicBezTo>
                    <a:cubicBezTo>
                      <a:pt x="1" y="34"/>
                      <a:pt x="0" y="32"/>
                      <a:pt x="0" y="30"/>
                    </a:cubicBezTo>
                    <a:cubicBezTo>
                      <a:pt x="0" y="4"/>
                      <a:pt x="0" y="4"/>
                      <a:pt x="0" y="4"/>
                    </a:cubicBezTo>
                    <a:cubicBezTo>
                      <a:pt x="0" y="2"/>
                      <a:pt x="1" y="0"/>
                      <a:pt x="4" y="0"/>
                    </a:cubicBezTo>
                    <a:cubicBezTo>
                      <a:pt x="6" y="0"/>
                      <a:pt x="8" y="2"/>
                      <a:pt x="8" y="4"/>
                    </a:cubicBezTo>
                    <a:cubicBezTo>
                      <a:pt x="8" y="30"/>
                      <a:pt x="8" y="30"/>
                      <a:pt x="8" y="30"/>
                    </a:cubicBezTo>
                    <a:cubicBezTo>
                      <a:pt x="8" y="32"/>
                      <a:pt x="6" y="34"/>
                      <a:pt x="4" y="34"/>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9" name="Freeform 1032">
                <a:extLst>
                  <a:ext uri="{FF2B5EF4-FFF2-40B4-BE49-F238E27FC236}">
                    <a16:creationId xmlns:a16="http://schemas.microsoft.com/office/drawing/2014/main" id="{AF4C4670-E855-4168-9CCB-18F446627345}"/>
                  </a:ext>
                </a:extLst>
              </p:cNvPr>
              <p:cNvSpPr/>
              <p:nvPr/>
            </p:nvSpPr>
            <p:spPr bwMode="auto">
              <a:xfrm>
                <a:off x="1327" y="1687"/>
                <a:ext cx="2" cy="5"/>
              </a:xfrm>
              <a:custGeom>
                <a:avLst/>
                <a:gdLst>
                  <a:gd name="T0" fmla="*/ 4 w 8"/>
                  <a:gd name="T1" fmla="*/ 24 h 24"/>
                  <a:gd name="T2" fmla="*/ 4 w 8"/>
                  <a:gd name="T3" fmla="*/ 24 h 24"/>
                  <a:gd name="T4" fmla="*/ 0 w 8"/>
                  <a:gd name="T5" fmla="*/ 20 h 24"/>
                  <a:gd name="T6" fmla="*/ 0 w 8"/>
                  <a:gd name="T7" fmla="*/ 4 h 24"/>
                  <a:gd name="T8" fmla="*/ 4 w 8"/>
                  <a:gd name="T9" fmla="*/ 0 h 24"/>
                  <a:gd name="T10" fmla="*/ 8 w 8"/>
                  <a:gd name="T11" fmla="*/ 4 h 24"/>
                  <a:gd name="T12" fmla="*/ 8 w 8"/>
                  <a:gd name="T13" fmla="*/ 20 h 24"/>
                  <a:gd name="T14" fmla="*/ 4 w 8"/>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4">
                    <a:moveTo>
                      <a:pt x="4" y="24"/>
                    </a:moveTo>
                    <a:cubicBezTo>
                      <a:pt x="4" y="24"/>
                      <a:pt x="4" y="24"/>
                      <a:pt x="4" y="24"/>
                    </a:cubicBezTo>
                    <a:cubicBezTo>
                      <a:pt x="2" y="24"/>
                      <a:pt x="0" y="22"/>
                      <a:pt x="0" y="20"/>
                    </a:cubicBezTo>
                    <a:cubicBezTo>
                      <a:pt x="0" y="4"/>
                      <a:pt x="0" y="4"/>
                      <a:pt x="0" y="4"/>
                    </a:cubicBezTo>
                    <a:cubicBezTo>
                      <a:pt x="0" y="2"/>
                      <a:pt x="2" y="0"/>
                      <a:pt x="4" y="0"/>
                    </a:cubicBezTo>
                    <a:cubicBezTo>
                      <a:pt x="6" y="0"/>
                      <a:pt x="8" y="2"/>
                      <a:pt x="8" y="4"/>
                    </a:cubicBezTo>
                    <a:cubicBezTo>
                      <a:pt x="8" y="20"/>
                      <a:pt x="8" y="20"/>
                      <a:pt x="8" y="20"/>
                    </a:cubicBezTo>
                    <a:cubicBezTo>
                      <a:pt x="8" y="22"/>
                      <a:pt x="6" y="24"/>
                      <a:pt x="4" y="24"/>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0" name="Freeform 1033">
                <a:extLst>
                  <a:ext uri="{FF2B5EF4-FFF2-40B4-BE49-F238E27FC236}">
                    <a16:creationId xmlns:a16="http://schemas.microsoft.com/office/drawing/2014/main" id="{36C9AF5A-774A-41A8-934B-084EDBAD600B}"/>
                  </a:ext>
                </a:extLst>
              </p:cNvPr>
              <p:cNvSpPr/>
              <p:nvPr/>
            </p:nvSpPr>
            <p:spPr bwMode="auto">
              <a:xfrm>
                <a:off x="1330" y="1683"/>
                <a:ext cx="2" cy="9"/>
              </a:xfrm>
              <a:custGeom>
                <a:avLst/>
                <a:gdLst>
                  <a:gd name="T0" fmla="*/ 4 w 8"/>
                  <a:gd name="T1" fmla="*/ 39 h 39"/>
                  <a:gd name="T2" fmla="*/ 4 w 8"/>
                  <a:gd name="T3" fmla="*/ 39 h 39"/>
                  <a:gd name="T4" fmla="*/ 0 w 8"/>
                  <a:gd name="T5" fmla="*/ 35 h 39"/>
                  <a:gd name="T6" fmla="*/ 0 w 8"/>
                  <a:gd name="T7" fmla="*/ 4 h 39"/>
                  <a:gd name="T8" fmla="*/ 4 w 8"/>
                  <a:gd name="T9" fmla="*/ 0 h 39"/>
                  <a:gd name="T10" fmla="*/ 8 w 8"/>
                  <a:gd name="T11" fmla="*/ 4 h 39"/>
                  <a:gd name="T12" fmla="*/ 8 w 8"/>
                  <a:gd name="T13" fmla="*/ 35 h 39"/>
                  <a:gd name="T14" fmla="*/ 4 w 8"/>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9">
                    <a:moveTo>
                      <a:pt x="4" y="39"/>
                    </a:moveTo>
                    <a:cubicBezTo>
                      <a:pt x="4" y="39"/>
                      <a:pt x="4" y="39"/>
                      <a:pt x="4" y="39"/>
                    </a:cubicBezTo>
                    <a:cubicBezTo>
                      <a:pt x="1" y="39"/>
                      <a:pt x="0" y="37"/>
                      <a:pt x="0" y="35"/>
                    </a:cubicBezTo>
                    <a:cubicBezTo>
                      <a:pt x="0" y="4"/>
                      <a:pt x="0" y="4"/>
                      <a:pt x="0" y="4"/>
                    </a:cubicBezTo>
                    <a:cubicBezTo>
                      <a:pt x="0" y="2"/>
                      <a:pt x="1" y="0"/>
                      <a:pt x="4" y="0"/>
                    </a:cubicBezTo>
                    <a:cubicBezTo>
                      <a:pt x="6" y="0"/>
                      <a:pt x="8" y="2"/>
                      <a:pt x="8" y="4"/>
                    </a:cubicBezTo>
                    <a:cubicBezTo>
                      <a:pt x="8" y="35"/>
                      <a:pt x="8" y="35"/>
                      <a:pt x="8" y="35"/>
                    </a:cubicBezTo>
                    <a:cubicBezTo>
                      <a:pt x="8" y="37"/>
                      <a:pt x="6" y="39"/>
                      <a:pt x="4" y="39"/>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1" name="Rectangle 1034">
                <a:extLst>
                  <a:ext uri="{FF2B5EF4-FFF2-40B4-BE49-F238E27FC236}">
                    <a16:creationId xmlns:a16="http://schemas.microsoft.com/office/drawing/2014/main" id="{838104EC-5D6D-4EED-9845-C8627D608287}"/>
                  </a:ext>
                </a:extLst>
              </p:cNvPr>
              <p:cNvSpPr>
                <a:spLocks noChangeArrowheads="1"/>
              </p:cNvSpPr>
              <p:nvPr/>
            </p:nvSpPr>
            <p:spPr bwMode="auto">
              <a:xfrm>
                <a:off x="1336" y="1685"/>
                <a:ext cx="53" cy="3"/>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2" name="Rectangle 1035">
                <a:extLst>
                  <a:ext uri="{FF2B5EF4-FFF2-40B4-BE49-F238E27FC236}">
                    <a16:creationId xmlns:a16="http://schemas.microsoft.com/office/drawing/2014/main" id="{DD20528D-DFB6-444D-8D87-407809B48B0A}"/>
                  </a:ext>
                </a:extLst>
              </p:cNvPr>
              <p:cNvSpPr>
                <a:spLocks noChangeArrowheads="1"/>
              </p:cNvSpPr>
              <p:nvPr/>
            </p:nvSpPr>
            <p:spPr bwMode="auto">
              <a:xfrm>
                <a:off x="1316" y="1698"/>
                <a:ext cx="76" cy="16"/>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3" name="Freeform 1036">
                <a:extLst>
                  <a:ext uri="{FF2B5EF4-FFF2-40B4-BE49-F238E27FC236}">
                    <a16:creationId xmlns:a16="http://schemas.microsoft.com/office/drawing/2014/main" id="{C11E8058-39CD-474A-842D-D1F31912DFBF}"/>
                  </a:ext>
                </a:extLst>
              </p:cNvPr>
              <p:cNvSpPr/>
              <p:nvPr/>
            </p:nvSpPr>
            <p:spPr bwMode="auto">
              <a:xfrm>
                <a:off x="1321" y="1704"/>
                <a:ext cx="2" cy="8"/>
              </a:xfrm>
              <a:custGeom>
                <a:avLst/>
                <a:gdLst>
                  <a:gd name="T0" fmla="*/ 4 w 8"/>
                  <a:gd name="T1" fmla="*/ 35 h 35"/>
                  <a:gd name="T2" fmla="*/ 4 w 8"/>
                  <a:gd name="T3" fmla="*/ 35 h 35"/>
                  <a:gd name="T4" fmla="*/ 0 w 8"/>
                  <a:gd name="T5" fmla="*/ 31 h 35"/>
                  <a:gd name="T6" fmla="*/ 0 w 8"/>
                  <a:gd name="T7" fmla="*/ 4 h 35"/>
                  <a:gd name="T8" fmla="*/ 4 w 8"/>
                  <a:gd name="T9" fmla="*/ 0 h 35"/>
                  <a:gd name="T10" fmla="*/ 4 w 8"/>
                  <a:gd name="T11" fmla="*/ 0 h 35"/>
                  <a:gd name="T12" fmla="*/ 8 w 8"/>
                  <a:gd name="T13" fmla="*/ 4 h 35"/>
                  <a:gd name="T14" fmla="*/ 8 w 8"/>
                  <a:gd name="T15" fmla="*/ 31 h 35"/>
                  <a:gd name="T16" fmla="*/ 4 w 8"/>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35">
                    <a:moveTo>
                      <a:pt x="4" y="35"/>
                    </a:moveTo>
                    <a:cubicBezTo>
                      <a:pt x="4" y="35"/>
                      <a:pt x="4" y="35"/>
                      <a:pt x="4" y="35"/>
                    </a:cubicBezTo>
                    <a:cubicBezTo>
                      <a:pt x="2" y="35"/>
                      <a:pt x="0" y="33"/>
                      <a:pt x="0" y="31"/>
                    </a:cubicBezTo>
                    <a:cubicBezTo>
                      <a:pt x="0" y="4"/>
                      <a:pt x="0" y="4"/>
                      <a:pt x="0" y="4"/>
                    </a:cubicBezTo>
                    <a:cubicBezTo>
                      <a:pt x="0" y="2"/>
                      <a:pt x="2" y="0"/>
                      <a:pt x="4" y="0"/>
                    </a:cubicBezTo>
                    <a:cubicBezTo>
                      <a:pt x="4" y="0"/>
                      <a:pt x="4" y="0"/>
                      <a:pt x="4" y="0"/>
                    </a:cubicBezTo>
                    <a:cubicBezTo>
                      <a:pt x="6" y="0"/>
                      <a:pt x="8" y="2"/>
                      <a:pt x="8" y="4"/>
                    </a:cubicBezTo>
                    <a:cubicBezTo>
                      <a:pt x="8" y="31"/>
                      <a:pt x="8" y="31"/>
                      <a:pt x="8" y="31"/>
                    </a:cubicBezTo>
                    <a:cubicBezTo>
                      <a:pt x="8" y="33"/>
                      <a:pt x="6" y="35"/>
                      <a:pt x="4" y="35"/>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4" name="Freeform 1037">
                <a:extLst>
                  <a:ext uri="{FF2B5EF4-FFF2-40B4-BE49-F238E27FC236}">
                    <a16:creationId xmlns:a16="http://schemas.microsoft.com/office/drawing/2014/main" id="{11DF1EED-2E4F-47E0-9759-6BE558E02F4C}"/>
                  </a:ext>
                </a:extLst>
              </p:cNvPr>
              <p:cNvSpPr/>
              <p:nvPr/>
            </p:nvSpPr>
            <p:spPr bwMode="auto">
              <a:xfrm>
                <a:off x="1324" y="1707"/>
                <a:ext cx="2" cy="5"/>
              </a:xfrm>
              <a:custGeom>
                <a:avLst/>
                <a:gdLst>
                  <a:gd name="T0" fmla="*/ 4 w 8"/>
                  <a:gd name="T1" fmla="*/ 22 h 22"/>
                  <a:gd name="T2" fmla="*/ 4 w 8"/>
                  <a:gd name="T3" fmla="*/ 22 h 22"/>
                  <a:gd name="T4" fmla="*/ 0 w 8"/>
                  <a:gd name="T5" fmla="*/ 18 h 22"/>
                  <a:gd name="T6" fmla="*/ 0 w 8"/>
                  <a:gd name="T7" fmla="*/ 4 h 22"/>
                  <a:gd name="T8" fmla="*/ 4 w 8"/>
                  <a:gd name="T9" fmla="*/ 0 h 22"/>
                  <a:gd name="T10" fmla="*/ 8 w 8"/>
                  <a:gd name="T11" fmla="*/ 4 h 22"/>
                  <a:gd name="T12" fmla="*/ 8 w 8"/>
                  <a:gd name="T13" fmla="*/ 18 h 22"/>
                  <a:gd name="T14" fmla="*/ 4 w 8"/>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2">
                    <a:moveTo>
                      <a:pt x="4" y="22"/>
                    </a:moveTo>
                    <a:cubicBezTo>
                      <a:pt x="4" y="22"/>
                      <a:pt x="4" y="22"/>
                      <a:pt x="4" y="22"/>
                    </a:cubicBezTo>
                    <a:cubicBezTo>
                      <a:pt x="1" y="22"/>
                      <a:pt x="0" y="20"/>
                      <a:pt x="0" y="18"/>
                    </a:cubicBezTo>
                    <a:cubicBezTo>
                      <a:pt x="0" y="4"/>
                      <a:pt x="0" y="4"/>
                      <a:pt x="0" y="4"/>
                    </a:cubicBezTo>
                    <a:cubicBezTo>
                      <a:pt x="0" y="2"/>
                      <a:pt x="1" y="0"/>
                      <a:pt x="4" y="0"/>
                    </a:cubicBezTo>
                    <a:cubicBezTo>
                      <a:pt x="6" y="0"/>
                      <a:pt x="8" y="2"/>
                      <a:pt x="8" y="4"/>
                    </a:cubicBezTo>
                    <a:cubicBezTo>
                      <a:pt x="8" y="18"/>
                      <a:pt x="8" y="18"/>
                      <a:pt x="8" y="18"/>
                    </a:cubicBezTo>
                    <a:cubicBezTo>
                      <a:pt x="8" y="20"/>
                      <a:pt x="6" y="22"/>
                      <a:pt x="4" y="22"/>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5" name="Freeform 1038">
                <a:extLst>
                  <a:ext uri="{FF2B5EF4-FFF2-40B4-BE49-F238E27FC236}">
                    <a16:creationId xmlns:a16="http://schemas.microsoft.com/office/drawing/2014/main" id="{D587D18E-E53D-47F5-A563-EF2DD84E5B5F}"/>
                  </a:ext>
                </a:extLst>
              </p:cNvPr>
              <p:cNvSpPr/>
              <p:nvPr/>
            </p:nvSpPr>
            <p:spPr bwMode="auto">
              <a:xfrm>
                <a:off x="1327" y="1701"/>
                <a:ext cx="2" cy="11"/>
              </a:xfrm>
              <a:custGeom>
                <a:avLst/>
                <a:gdLst>
                  <a:gd name="T0" fmla="*/ 4 w 8"/>
                  <a:gd name="T1" fmla="*/ 49 h 49"/>
                  <a:gd name="T2" fmla="*/ 4 w 8"/>
                  <a:gd name="T3" fmla="*/ 49 h 49"/>
                  <a:gd name="T4" fmla="*/ 0 w 8"/>
                  <a:gd name="T5" fmla="*/ 45 h 49"/>
                  <a:gd name="T6" fmla="*/ 0 w 8"/>
                  <a:gd name="T7" fmla="*/ 4 h 49"/>
                  <a:gd name="T8" fmla="*/ 4 w 8"/>
                  <a:gd name="T9" fmla="*/ 0 h 49"/>
                  <a:gd name="T10" fmla="*/ 8 w 8"/>
                  <a:gd name="T11" fmla="*/ 4 h 49"/>
                  <a:gd name="T12" fmla="*/ 8 w 8"/>
                  <a:gd name="T13" fmla="*/ 45 h 49"/>
                  <a:gd name="T14" fmla="*/ 4 w 8"/>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9">
                    <a:moveTo>
                      <a:pt x="4" y="49"/>
                    </a:moveTo>
                    <a:cubicBezTo>
                      <a:pt x="4" y="49"/>
                      <a:pt x="4" y="49"/>
                      <a:pt x="4" y="49"/>
                    </a:cubicBezTo>
                    <a:cubicBezTo>
                      <a:pt x="2" y="49"/>
                      <a:pt x="0" y="47"/>
                      <a:pt x="0" y="45"/>
                    </a:cubicBezTo>
                    <a:cubicBezTo>
                      <a:pt x="0" y="4"/>
                      <a:pt x="0" y="4"/>
                      <a:pt x="0" y="4"/>
                    </a:cubicBezTo>
                    <a:cubicBezTo>
                      <a:pt x="0" y="2"/>
                      <a:pt x="2" y="0"/>
                      <a:pt x="4" y="0"/>
                    </a:cubicBezTo>
                    <a:cubicBezTo>
                      <a:pt x="6" y="0"/>
                      <a:pt x="8" y="2"/>
                      <a:pt x="8" y="4"/>
                    </a:cubicBezTo>
                    <a:cubicBezTo>
                      <a:pt x="8" y="45"/>
                      <a:pt x="8" y="45"/>
                      <a:pt x="8" y="45"/>
                    </a:cubicBezTo>
                    <a:cubicBezTo>
                      <a:pt x="8" y="47"/>
                      <a:pt x="6" y="49"/>
                      <a:pt x="4" y="49"/>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6" name="Freeform 1039">
                <a:extLst>
                  <a:ext uri="{FF2B5EF4-FFF2-40B4-BE49-F238E27FC236}">
                    <a16:creationId xmlns:a16="http://schemas.microsoft.com/office/drawing/2014/main" id="{539C59F4-455F-4E90-8D00-1A4C6F6A17FE}"/>
                  </a:ext>
                </a:extLst>
              </p:cNvPr>
              <p:cNvSpPr/>
              <p:nvPr/>
            </p:nvSpPr>
            <p:spPr bwMode="auto">
              <a:xfrm>
                <a:off x="1330" y="1700"/>
                <a:ext cx="2" cy="12"/>
              </a:xfrm>
              <a:custGeom>
                <a:avLst/>
                <a:gdLst>
                  <a:gd name="T0" fmla="*/ 4 w 8"/>
                  <a:gd name="T1" fmla="*/ 53 h 53"/>
                  <a:gd name="T2" fmla="*/ 4 w 8"/>
                  <a:gd name="T3" fmla="*/ 53 h 53"/>
                  <a:gd name="T4" fmla="*/ 0 w 8"/>
                  <a:gd name="T5" fmla="*/ 49 h 53"/>
                  <a:gd name="T6" fmla="*/ 0 w 8"/>
                  <a:gd name="T7" fmla="*/ 4 h 53"/>
                  <a:gd name="T8" fmla="*/ 4 w 8"/>
                  <a:gd name="T9" fmla="*/ 0 h 53"/>
                  <a:gd name="T10" fmla="*/ 8 w 8"/>
                  <a:gd name="T11" fmla="*/ 4 h 53"/>
                  <a:gd name="T12" fmla="*/ 8 w 8"/>
                  <a:gd name="T13" fmla="*/ 49 h 53"/>
                  <a:gd name="T14" fmla="*/ 4 w 8"/>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2">
                    <a:moveTo>
                      <a:pt x="4" y="53"/>
                    </a:moveTo>
                    <a:cubicBezTo>
                      <a:pt x="4" y="53"/>
                      <a:pt x="4" y="53"/>
                      <a:pt x="4" y="53"/>
                    </a:cubicBezTo>
                    <a:cubicBezTo>
                      <a:pt x="1" y="53"/>
                      <a:pt x="0" y="51"/>
                      <a:pt x="0" y="49"/>
                    </a:cubicBezTo>
                    <a:cubicBezTo>
                      <a:pt x="0" y="4"/>
                      <a:pt x="0" y="4"/>
                      <a:pt x="0" y="4"/>
                    </a:cubicBezTo>
                    <a:cubicBezTo>
                      <a:pt x="0" y="2"/>
                      <a:pt x="1" y="0"/>
                      <a:pt x="4" y="0"/>
                    </a:cubicBezTo>
                    <a:cubicBezTo>
                      <a:pt x="6" y="0"/>
                      <a:pt x="8" y="2"/>
                      <a:pt x="8" y="4"/>
                    </a:cubicBezTo>
                    <a:cubicBezTo>
                      <a:pt x="8" y="49"/>
                      <a:pt x="8" y="49"/>
                      <a:pt x="8" y="49"/>
                    </a:cubicBezTo>
                    <a:cubicBezTo>
                      <a:pt x="8" y="51"/>
                      <a:pt x="6" y="53"/>
                      <a:pt x="4" y="53"/>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7" name="Rectangle 1040">
                <a:extLst>
                  <a:ext uri="{FF2B5EF4-FFF2-40B4-BE49-F238E27FC236}">
                    <a16:creationId xmlns:a16="http://schemas.microsoft.com/office/drawing/2014/main" id="{1A1EAB0A-29AC-45E4-86E8-93628265072E}"/>
                  </a:ext>
                </a:extLst>
              </p:cNvPr>
              <p:cNvSpPr>
                <a:spLocks noChangeArrowheads="1"/>
              </p:cNvSpPr>
              <p:nvPr/>
            </p:nvSpPr>
            <p:spPr bwMode="auto">
              <a:xfrm>
                <a:off x="1336" y="1705"/>
                <a:ext cx="53" cy="3"/>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8" name="Rectangle 1041">
                <a:extLst>
                  <a:ext uri="{FF2B5EF4-FFF2-40B4-BE49-F238E27FC236}">
                    <a16:creationId xmlns:a16="http://schemas.microsoft.com/office/drawing/2014/main" id="{0F949CF5-3D47-414B-ABF4-7FC81DAF9D23}"/>
                  </a:ext>
                </a:extLst>
              </p:cNvPr>
              <p:cNvSpPr>
                <a:spLocks noChangeArrowheads="1"/>
              </p:cNvSpPr>
              <p:nvPr/>
            </p:nvSpPr>
            <p:spPr bwMode="auto">
              <a:xfrm>
                <a:off x="1316" y="1718"/>
                <a:ext cx="76" cy="16"/>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9" name="Freeform 1042">
                <a:extLst>
                  <a:ext uri="{FF2B5EF4-FFF2-40B4-BE49-F238E27FC236}">
                    <a16:creationId xmlns:a16="http://schemas.microsoft.com/office/drawing/2014/main" id="{AF1E707C-F5D4-4B17-9114-203D68942A2E}"/>
                  </a:ext>
                </a:extLst>
              </p:cNvPr>
              <p:cNvSpPr/>
              <p:nvPr/>
            </p:nvSpPr>
            <p:spPr bwMode="auto">
              <a:xfrm>
                <a:off x="1321" y="1727"/>
                <a:ext cx="2" cy="5"/>
              </a:xfrm>
              <a:custGeom>
                <a:avLst/>
                <a:gdLst>
                  <a:gd name="T0" fmla="*/ 4 w 8"/>
                  <a:gd name="T1" fmla="*/ 22 h 22"/>
                  <a:gd name="T2" fmla="*/ 4 w 8"/>
                  <a:gd name="T3" fmla="*/ 22 h 22"/>
                  <a:gd name="T4" fmla="*/ 0 w 8"/>
                  <a:gd name="T5" fmla="*/ 18 h 22"/>
                  <a:gd name="T6" fmla="*/ 0 w 8"/>
                  <a:gd name="T7" fmla="*/ 4 h 22"/>
                  <a:gd name="T8" fmla="*/ 4 w 8"/>
                  <a:gd name="T9" fmla="*/ 0 h 22"/>
                  <a:gd name="T10" fmla="*/ 8 w 8"/>
                  <a:gd name="T11" fmla="*/ 4 h 22"/>
                  <a:gd name="T12" fmla="*/ 8 w 8"/>
                  <a:gd name="T13" fmla="*/ 18 h 22"/>
                  <a:gd name="T14" fmla="*/ 4 w 8"/>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2">
                    <a:moveTo>
                      <a:pt x="4" y="22"/>
                    </a:moveTo>
                    <a:cubicBezTo>
                      <a:pt x="4" y="22"/>
                      <a:pt x="4" y="22"/>
                      <a:pt x="4" y="22"/>
                    </a:cubicBezTo>
                    <a:cubicBezTo>
                      <a:pt x="2" y="22"/>
                      <a:pt x="0" y="20"/>
                      <a:pt x="0" y="18"/>
                    </a:cubicBezTo>
                    <a:cubicBezTo>
                      <a:pt x="0" y="4"/>
                      <a:pt x="0" y="4"/>
                      <a:pt x="0" y="4"/>
                    </a:cubicBezTo>
                    <a:cubicBezTo>
                      <a:pt x="0" y="2"/>
                      <a:pt x="2" y="0"/>
                      <a:pt x="4" y="0"/>
                    </a:cubicBezTo>
                    <a:cubicBezTo>
                      <a:pt x="6" y="0"/>
                      <a:pt x="8" y="2"/>
                      <a:pt x="8" y="4"/>
                    </a:cubicBezTo>
                    <a:cubicBezTo>
                      <a:pt x="8" y="18"/>
                      <a:pt x="8" y="18"/>
                      <a:pt x="8" y="18"/>
                    </a:cubicBezTo>
                    <a:cubicBezTo>
                      <a:pt x="8" y="20"/>
                      <a:pt x="6" y="22"/>
                      <a:pt x="4" y="22"/>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0" name="Freeform 1043">
                <a:extLst>
                  <a:ext uri="{FF2B5EF4-FFF2-40B4-BE49-F238E27FC236}">
                    <a16:creationId xmlns:a16="http://schemas.microsoft.com/office/drawing/2014/main" id="{53C5156C-EB51-43C9-8D45-E4AD95E0A9A9}"/>
                  </a:ext>
                </a:extLst>
              </p:cNvPr>
              <p:cNvSpPr/>
              <p:nvPr/>
            </p:nvSpPr>
            <p:spPr bwMode="auto">
              <a:xfrm>
                <a:off x="1324" y="1719"/>
                <a:ext cx="2" cy="13"/>
              </a:xfrm>
              <a:custGeom>
                <a:avLst/>
                <a:gdLst>
                  <a:gd name="T0" fmla="*/ 4 w 8"/>
                  <a:gd name="T1" fmla="*/ 53 h 53"/>
                  <a:gd name="T2" fmla="*/ 4 w 8"/>
                  <a:gd name="T3" fmla="*/ 53 h 53"/>
                  <a:gd name="T4" fmla="*/ 0 w 8"/>
                  <a:gd name="T5" fmla="*/ 49 h 53"/>
                  <a:gd name="T6" fmla="*/ 0 w 8"/>
                  <a:gd name="T7" fmla="*/ 4 h 53"/>
                  <a:gd name="T8" fmla="*/ 4 w 8"/>
                  <a:gd name="T9" fmla="*/ 0 h 53"/>
                  <a:gd name="T10" fmla="*/ 8 w 8"/>
                  <a:gd name="T11" fmla="*/ 4 h 53"/>
                  <a:gd name="T12" fmla="*/ 8 w 8"/>
                  <a:gd name="T13" fmla="*/ 49 h 53"/>
                  <a:gd name="T14" fmla="*/ 4 w 8"/>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2">
                    <a:moveTo>
                      <a:pt x="4" y="53"/>
                    </a:moveTo>
                    <a:cubicBezTo>
                      <a:pt x="4" y="53"/>
                      <a:pt x="4" y="53"/>
                      <a:pt x="4" y="53"/>
                    </a:cubicBezTo>
                    <a:cubicBezTo>
                      <a:pt x="1" y="53"/>
                      <a:pt x="0" y="51"/>
                      <a:pt x="0" y="49"/>
                    </a:cubicBezTo>
                    <a:cubicBezTo>
                      <a:pt x="0" y="4"/>
                      <a:pt x="0" y="4"/>
                      <a:pt x="0" y="4"/>
                    </a:cubicBezTo>
                    <a:cubicBezTo>
                      <a:pt x="0" y="2"/>
                      <a:pt x="1" y="0"/>
                      <a:pt x="4" y="0"/>
                    </a:cubicBezTo>
                    <a:cubicBezTo>
                      <a:pt x="6" y="0"/>
                      <a:pt x="8" y="2"/>
                      <a:pt x="8" y="4"/>
                    </a:cubicBezTo>
                    <a:cubicBezTo>
                      <a:pt x="8" y="49"/>
                      <a:pt x="8" y="49"/>
                      <a:pt x="8" y="49"/>
                    </a:cubicBezTo>
                    <a:cubicBezTo>
                      <a:pt x="8" y="51"/>
                      <a:pt x="6" y="53"/>
                      <a:pt x="4" y="53"/>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1" name="Freeform 1044">
                <a:extLst>
                  <a:ext uri="{FF2B5EF4-FFF2-40B4-BE49-F238E27FC236}">
                    <a16:creationId xmlns:a16="http://schemas.microsoft.com/office/drawing/2014/main" id="{F2C56621-B183-4ECC-9AFA-6FC774780C98}"/>
                  </a:ext>
                </a:extLst>
              </p:cNvPr>
              <p:cNvSpPr/>
              <p:nvPr/>
            </p:nvSpPr>
            <p:spPr bwMode="auto">
              <a:xfrm>
                <a:off x="1327" y="1727"/>
                <a:ext cx="2" cy="5"/>
              </a:xfrm>
              <a:custGeom>
                <a:avLst/>
                <a:gdLst>
                  <a:gd name="T0" fmla="*/ 4 w 8"/>
                  <a:gd name="T1" fmla="*/ 19 h 19"/>
                  <a:gd name="T2" fmla="*/ 4 w 8"/>
                  <a:gd name="T3" fmla="*/ 19 h 19"/>
                  <a:gd name="T4" fmla="*/ 0 w 8"/>
                  <a:gd name="T5" fmla="*/ 15 h 19"/>
                  <a:gd name="T6" fmla="*/ 0 w 8"/>
                  <a:gd name="T7" fmla="*/ 4 h 19"/>
                  <a:gd name="T8" fmla="*/ 4 w 8"/>
                  <a:gd name="T9" fmla="*/ 0 h 19"/>
                  <a:gd name="T10" fmla="*/ 8 w 8"/>
                  <a:gd name="T11" fmla="*/ 4 h 19"/>
                  <a:gd name="T12" fmla="*/ 8 w 8"/>
                  <a:gd name="T13" fmla="*/ 15 h 19"/>
                  <a:gd name="T14" fmla="*/ 4 w 8"/>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9">
                    <a:moveTo>
                      <a:pt x="4" y="19"/>
                    </a:moveTo>
                    <a:cubicBezTo>
                      <a:pt x="4" y="19"/>
                      <a:pt x="4" y="19"/>
                      <a:pt x="4" y="19"/>
                    </a:cubicBezTo>
                    <a:cubicBezTo>
                      <a:pt x="2" y="19"/>
                      <a:pt x="0" y="17"/>
                      <a:pt x="0" y="15"/>
                    </a:cubicBezTo>
                    <a:cubicBezTo>
                      <a:pt x="0" y="4"/>
                      <a:pt x="0" y="4"/>
                      <a:pt x="0" y="4"/>
                    </a:cubicBezTo>
                    <a:cubicBezTo>
                      <a:pt x="0" y="2"/>
                      <a:pt x="2" y="0"/>
                      <a:pt x="4" y="0"/>
                    </a:cubicBezTo>
                    <a:cubicBezTo>
                      <a:pt x="6" y="0"/>
                      <a:pt x="8" y="2"/>
                      <a:pt x="8" y="4"/>
                    </a:cubicBezTo>
                    <a:cubicBezTo>
                      <a:pt x="8" y="15"/>
                      <a:pt x="8" y="15"/>
                      <a:pt x="8" y="15"/>
                    </a:cubicBezTo>
                    <a:cubicBezTo>
                      <a:pt x="8" y="17"/>
                      <a:pt x="6" y="19"/>
                      <a:pt x="4" y="19"/>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2" name="Freeform 1045">
                <a:extLst>
                  <a:ext uri="{FF2B5EF4-FFF2-40B4-BE49-F238E27FC236}">
                    <a16:creationId xmlns:a16="http://schemas.microsoft.com/office/drawing/2014/main" id="{2474E0CA-9798-4B1E-B115-74ABAA2A8503}"/>
                  </a:ext>
                </a:extLst>
              </p:cNvPr>
              <p:cNvSpPr/>
              <p:nvPr/>
            </p:nvSpPr>
            <p:spPr bwMode="auto">
              <a:xfrm>
                <a:off x="1330" y="1724"/>
                <a:ext cx="2" cy="8"/>
              </a:xfrm>
              <a:custGeom>
                <a:avLst/>
                <a:gdLst>
                  <a:gd name="T0" fmla="*/ 4 w 8"/>
                  <a:gd name="T1" fmla="*/ 33 h 33"/>
                  <a:gd name="T2" fmla="*/ 4 w 8"/>
                  <a:gd name="T3" fmla="*/ 33 h 33"/>
                  <a:gd name="T4" fmla="*/ 0 w 8"/>
                  <a:gd name="T5" fmla="*/ 29 h 33"/>
                  <a:gd name="T6" fmla="*/ 0 w 8"/>
                  <a:gd name="T7" fmla="*/ 4 h 33"/>
                  <a:gd name="T8" fmla="*/ 4 w 8"/>
                  <a:gd name="T9" fmla="*/ 0 h 33"/>
                  <a:gd name="T10" fmla="*/ 8 w 8"/>
                  <a:gd name="T11" fmla="*/ 4 h 33"/>
                  <a:gd name="T12" fmla="*/ 8 w 8"/>
                  <a:gd name="T13" fmla="*/ 29 h 33"/>
                  <a:gd name="T14" fmla="*/ 4 w 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3">
                    <a:moveTo>
                      <a:pt x="4" y="33"/>
                    </a:moveTo>
                    <a:cubicBezTo>
                      <a:pt x="4" y="33"/>
                      <a:pt x="4" y="33"/>
                      <a:pt x="4" y="33"/>
                    </a:cubicBezTo>
                    <a:cubicBezTo>
                      <a:pt x="1" y="33"/>
                      <a:pt x="0" y="31"/>
                      <a:pt x="0" y="29"/>
                    </a:cubicBezTo>
                    <a:cubicBezTo>
                      <a:pt x="0" y="4"/>
                      <a:pt x="0" y="4"/>
                      <a:pt x="0" y="4"/>
                    </a:cubicBezTo>
                    <a:cubicBezTo>
                      <a:pt x="0" y="2"/>
                      <a:pt x="1" y="0"/>
                      <a:pt x="4" y="0"/>
                    </a:cubicBezTo>
                    <a:cubicBezTo>
                      <a:pt x="6" y="0"/>
                      <a:pt x="8" y="2"/>
                      <a:pt x="8" y="4"/>
                    </a:cubicBezTo>
                    <a:cubicBezTo>
                      <a:pt x="8" y="29"/>
                      <a:pt x="8" y="29"/>
                      <a:pt x="8" y="29"/>
                    </a:cubicBezTo>
                    <a:cubicBezTo>
                      <a:pt x="8" y="31"/>
                      <a:pt x="6" y="33"/>
                      <a:pt x="4" y="33"/>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3" name="Rectangle 1046">
                <a:extLst>
                  <a:ext uri="{FF2B5EF4-FFF2-40B4-BE49-F238E27FC236}">
                    <a16:creationId xmlns:a16="http://schemas.microsoft.com/office/drawing/2014/main" id="{225F66C7-8D0E-4239-AA58-2213A370C372}"/>
                  </a:ext>
                </a:extLst>
              </p:cNvPr>
              <p:cNvSpPr>
                <a:spLocks noChangeArrowheads="1"/>
              </p:cNvSpPr>
              <p:nvPr/>
            </p:nvSpPr>
            <p:spPr bwMode="auto">
              <a:xfrm>
                <a:off x="1336" y="1724"/>
                <a:ext cx="53" cy="4"/>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4" name="Rectangle 1047">
                <a:extLst>
                  <a:ext uri="{FF2B5EF4-FFF2-40B4-BE49-F238E27FC236}">
                    <a16:creationId xmlns:a16="http://schemas.microsoft.com/office/drawing/2014/main" id="{C7B036C5-3792-48F8-B33C-071348D0E3E2}"/>
                  </a:ext>
                </a:extLst>
              </p:cNvPr>
              <p:cNvSpPr>
                <a:spLocks noChangeArrowheads="1"/>
              </p:cNvSpPr>
              <p:nvPr/>
            </p:nvSpPr>
            <p:spPr bwMode="auto">
              <a:xfrm>
                <a:off x="1208" y="1493"/>
                <a:ext cx="4" cy="257"/>
              </a:xfrm>
              <a:prstGeom prst="rect">
                <a:avLst/>
              </a:prstGeom>
              <a:solidFill>
                <a:srgbClr val="A57F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5" name="Rectangle 1048">
                <a:extLst>
                  <a:ext uri="{FF2B5EF4-FFF2-40B4-BE49-F238E27FC236}">
                    <a16:creationId xmlns:a16="http://schemas.microsoft.com/office/drawing/2014/main" id="{7310CBD2-9FBD-4E4E-A79D-69F8F231322F}"/>
                  </a:ext>
                </a:extLst>
              </p:cNvPr>
              <p:cNvSpPr>
                <a:spLocks noChangeArrowheads="1"/>
              </p:cNvSpPr>
              <p:nvPr/>
            </p:nvSpPr>
            <p:spPr bwMode="auto">
              <a:xfrm>
                <a:off x="1203" y="1493"/>
                <a:ext cx="4" cy="257"/>
              </a:xfrm>
              <a:prstGeom prst="rect">
                <a:avLst/>
              </a:prstGeom>
              <a:solidFill>
                <a:srgbClr val="A57F4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6" name="Rectangle 1049">
                <a:extLst>
                  <a:ext uri="{FF2B5EF4-FFF2-40B4-BE49-F238E27FC236}">
                    <a16:creationId xmlns:a16="http://schemas.microsoft.com/office/drawing/2014/main" id="{4ECDC9A6-FE93-4BD1-9E8A-7B21F8B82138}"/>
                  </a:ext>
                </a:extLst>
              </p:cNvPr>
              <p:cNvSpPr>
                <a:spLocks noChangeArrowheads="1"/>
              </p:cNvSpPr>
              <p:nvPr/>
            </p:nvSpPr>
            <p:spPr bwMode="auto">
              <a:xfrm>
                <a:off x="1411" y="1650"/>
                <a:ext cx="15" cy="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7" name="Rectangle 1050">
                <a:extLst>
                  <a:ext uri="{FF2B5EF4-FFF2-40B4-BE49-F238E27FC236}">
                    <a16:creationId xmlns:a16="http://schemas.microsoft.com/office/drawing/2014/main" id="{52BAD697-951E-4FB0-8478-A992AE0D205E}"/>
                  </a:ext>
                </a:extLst>
              </p:cNvPr>
              <p:cNvSpPr>
                <a:spLocks noChangeArrowheads="1"/>
              </p:cNvSpPr>
              <p:nvPr/>
            </p:nvSpPr>
            <p:spPr bwMode="auto">
              <a:xfrm>
                <a:off x="1421" y="1657"/>
                <a:ext cx="3" cy="71"/>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8" name="Rectangle 1051">
                <a:extLst>
                  <a:ext uri="{FF2B5EF4-FFF2-40B4-BE49-F238E27FC236}">
                    <a16:creationId xmlns:a16="http://schemas.microsoft.com/office/drawing/2014/main" id="{3A33187F-3C41-4F26-8FB3-C9B23A4A0EEA}"/>
                  </a:ext>
                </a:extLst>
              </p:cNvPr>
              <p:cNvSpPr>
                <a:spLocks noChangeArrowheads="1"/>
              </p:cNvSpPr>
              <p:nvPr/>
            </p:nvSpPr>
            <p:spPr bwMode="auto">
              <a:xfrm>
                <a:off x="1418" y="1657"/>
                <a:ext cx="2" cy="71"/>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9" name="Rectangle 1052">
                <a:extLst>
                  <a:ext uri="{FF2B5EF4-FFF2-40B4-BE49-F238E27FC236}">
                    <a16:creationId xmlns:a16="http://schemas.microsoft.com/office/drawing/2014/main" id="{154ECA6F-0DD3-42AF-A921-9FBD71C2C913}"/>
                  </a:ext>
                </a:extLst>
              </p:cNvPr>
              <p:cNvSpPr>
                <a:spLocks noChangeArrowheads="1"/>
              </p:cNvSpPr>
              <p:nvPr/>
            </p:nvSpPr>
            <p:spPr bwMode="auto">
              <a:xfrm>
                <a:off x="1414" y="1657"/>
                <a:ext cx="3" cy="50"/>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0" name="Freeform 1053">
                <a:extLst>
                  <a:ext uri="{FF2B5EF4-FFF2-40B4-BE49-F238E27FC236}">
                    <a16:creationId xmlns:a16="http://schemas.microsoft.com/office/drawing/2014/main" id="{1B10D205-6997-4684-99D1-1AA09F78314E}"/>
                  </a:ext>
                </a:extLst>
              </p:cNvPr>
              <p:cNvSpPr/>
              <p:nvPr/>
            </p:nvSpPr>
            <p:spPr bwMode="auto">
              <a:xfrm>
                <a:off x="1321" y="1641"/>
                <a:ext cx="78" cy="87"/>
              </a:xfrm>
              <a:custGeom>
                <a:avLst/>
                <a:gdLst>
                  <a:gd name="T0" fmla="*/ 322 w 335"/>
                  <a:gd name="T1" fmla="*/ 339 h 368"/>
                  <a:gd name="T2" fmla="*/ 300 w 335"/>
                  <a:gd name="T3" fmla="*/ 358 h 368"/>
                  <a:gd name="T4" fmla="*/ 262 w 335"/>
                  <a:gd name="T5" fmla="*/ 356 h 368"/>
                  <a:gd name="T6" fmla="*/ 1 w 335"/>
                  <a:gd name="T7" fmla="*/ 56 h 368"/>
                  <a:gd name="T8" fmla="*/ 1 w 335"/>
                  <a:gd name="T9" fmla="*/ 53 h 368"/>
                  <a:gd name="T10" fmla="*/ 60 w 335"/>
                  <a:gd name="T11" fmla="*/ 1 h 368"/>
                  <a:gd name="T12" fmla="*/ 63 w 335"/>
                  <a:gd name="T13" fmla="*/ 1 h 368"/>
                  <a:gd name="T14" fmla="*/ 325 w 335"/>
                  <a:gd name="T15" fmla="*/ 301 h 368"/>
                  <a:gd name="T16" fmla="*/ 322 w 335"/>
                  <a:gd name="T17" fmla="*/ 33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368">
                    <a:moveTo>
                      <a:pt x="322" y="339"/>
                    </a:moveTo>
                    <a:cubicBezTo>
                      <a:pt x="300" y="358"/>
                      <a:pt x="300" y="358"/>
                      <a:pt x="300" y="358"/>
                    </a:cubicBezTo>
                    <a:cubicBezTo>
                      <a:pt x="289" y="368"/>
                      <a:pt x="272" y="367"/>
                      <a:pt x="262" y="356"/>
                    </a:cubicBezTo>
                    <a:cubicBezTo>
                      <a:pt x="1" y="56"/>
                      <a:pt x="1" y="56"/>
                      <a:pt x="1" y="56"/>
                    </a:cubicBezTo>
                    <a:cubicBezTo>
                      <a:pt x="0" y="55"/>
                      <a:pt x="0" y="54"/>
                      <a:pt x="1" y="53"/>
                    </a:cubicBezTo>
                    <a:cubicBezTo>
                      <a:pt x="60" y="1"/>
                      <a:pt x="60" y="1"/>
                      <a:pt x="60" y="1"/>
                    </a:cubicBezTo>
                    <a:cubicBezTo>
                      <a:pt x="61" y="0"/>
                      <a:pt x="63" y="0"/>
                      <a:pt x="63" y="1"/>
                    </a:cubicBezTo>
                    <a:cubicBezTo>
                      <a:pt x="325" y="301"/>
                      <a:pt x="325" y="301"/>
                      <a:pt x="325" y="301"/>
                    </a:cubicBezTo>
                    <a:cubicBezTo>
                      <a:pt x="335" y="312"/>
                      <a:pt x="334" y="329"/>
                      <a:pt x="322" y="339"/>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1" name="Freeform 1054">
                <a:extLst>
                  <a:ext uri="{FF2B5EF4-FFF2-40B4-BE49-F238E27FC236}">
                    <a16:creationId xmlns:a16="http://schemas.microsoft.com/office/drawing/2014/main" id="{A8754EE2-B4BE-496E-B8F7-3659704CD406}"/>
                  </a:ext>
                </a:extLst>
              </p:cNvPr>
              <p:cNvSpPr/>
              <p:nvPr/>
            </p:nvSpPr>
            <p:spPr bwMode="auto">
              <a:xfrm>
                <a:off x="1319" y="1640"/>
                <a:ext cx="14" cy="12"/>
              </a:xfrm>
              <a:custGeom>
                <a:avLst/>
                <a:gdLst>
                  <a:gd name="T0" fmla="*/ 58 w 58"/>
                  <a:gd name="T1" fmla="*/ 15 h 54"/>
                  <a:gd name="T2" fmla="*/ 46 w 58"/>
                  <a:gd name="T3" fmla="*/ 2 h 54"/>
                  <a:gd name="T4" fmla="*/ 41 w 58"/>
                  <a:gd name="T5" fmla="*/ 2 h 54"/>
                  <a:gd name="T6" fmla="*/ 2 w 58"/>
                  <a:gd name="T7" fmla="*/ 36 h 54"/>
                  <a:gd name="T8" fmla="*/ 2 w 58"/>
                  <a:gd name="T9" fmla="*/ 41 h 54"/>
                  <a:gd name="T10" fmla="*/ 13 w 58"/>
                  <a:gd name="T11" fmla="*/ 54 h 54"/>
                  <a:gd name="T12" fmla="*/ 58 w 58"/>
                  <a:gd name="T13" fmla="*/ 15 h 54"/>
                </a:gdLst>
                <a:ahLst/>
                <a:cxnLst>
                  <a:cxn ang="0">
                    <a:pos x="T0" y="T1"/>
                  </a:cxn>
                  <a:cxn ang="0">
                    <a:pos x="T2" y="T3"/>
                  </a:cxn>
                  <a:cxn ang="0">
                    <a:pos x="T4" y="T5"/>
                  </a:cxn>
                  <a:cxn ang="0">
                    <a:pos x="T6" y="T7"/>
                  </a:cxn>
                  <a:cxn ang="0">
                    <a:pos x="T8" y="T9"/>
                  </a:cxn>
                  <a:cxn ang="0">
                    <a:pos x="T10" y="T11"/>
                  </a:cxn>
                  <a:cxn ang="0">
                    <a:pos x="T12" y="T13"/>
                  </a:cxn>
                </a:cxnLst>
                <a:rect l="0" t="0" r="r" b="b"/>
                <a:pathLst>
                  <a:path w="57" h="54">
                    <a:moveTo>
                      <a:pt x="58" y="15"/>
                    </a:moveTo>
                    <a:cubicBezTo>
                      <a:pt x="46" y="2"/>
                      <a:pt x="46" y="2"/>
                      <a:pt x="46" y="2"/>
                    </a:cubicBezTo>
                    <a:cubicBezTo>
                      <a:pt x="45" y="1"/>
                      <a:pt x="43" y="0"/>
                      <a:pt x="41" y="2"/>
                    </a:cubicBezTo>
                    <a:cubicBezTo>
                      <a:pt x="2" y="36"/>
                      <a:pt x="2" y="36"/>
                      <a:pt x="2" y="36"/>
                    </a:cubicBezTo>
                    <a:cubicBezTo>
                      <a:pt x="0" y="37"/>
                      <a:pt x="0" y="40"/>
                      <a:pt x="2" y="41"/>
                    </a:cubicBezTo>
                    <a:cubicBezTo>
                      <a:pt x="13" y="54"/>
                      <a:pt x="13" y="54"/>
                      <a:pt x="13" y="54"/>
                    </a:cubicBezTo>
                    <a:lnTo>
                      <a:pt x="58" y="15"/>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2" name="Freeform 1055">
                <a:extLst>
                  <a:ext uri="{FF2B5EF4-FFF2-40B4-BE49-F238E27FC236}">
                    <a16:creationId xmlns:a16="http://schemas.microsoft.com/office/drawing/2014/main" id="{73356C7F-578B-49B1-AD55-6AC4B2420492}"/>
                  </a:ext>
                </a:extLst>
              </p:cNvPr>
              <p:cNvSpPr/>
              <p:nvPr/>
            </p:nvSpPr>
            <p:spPr bwMode="auto">
              <a:xfrm>
                <a:off x="1313" y="1632"/>
                <a:ext cx="15" cy="15"/>
              </a:xfrm>
              <a:custGeom>
                <a:avLst/>
                <a:gdLst>
                  <a:gd name="T0" fmla="*/ 62 w 62"/>
                  <a:gd name="T1" fmla="*/ 40 h 64"/>
                  <a:gd name="T2" fmla="*/ 30 w 62"/>
                  <a:gd name="T3" fmla="*/ 2 h 64"/>
                  <a:gd name="T4" fmla="*/ 24 w 62"/>
                  <a:gd name="T5" fmla="*/ 2 h 64"/>
                  <a:gd name="T6" fmla="*/ 2 w 62"/>
                  <a:gd name="T7" fmla="*/ 20 h 64"/>
                  <a:gd name="T8" fmla="*/ 2 w 62"/>
                  <a:gd name="T9" fmla="*/ 26 h 64"/>
                  <a:gd name="T10" fmla="*/ 35 w 62"/>
                  <a:gd name="T11" fmla="*/ 64 h 64"/>
                  <a:gd name="T12" fmla="*/ 62 w 62"/>
                  <a:gd name="T13" fmla="*/ 40 h 64"/>
                </a:gdLst>
                <a:ahLst/>
                <a:cxnLst>
                  <a:cxn ang="0">
                    <a:pos x="T0" y="T1"/>
                  </a:cxn>
                  <a:cxn ang="0">
                    <a:pos x="T2" y="T3"/>
                  </a:cxn>
                  <a:cxn ang="0">
                    <a:pos x="T4" y="T5"/>
                  </a:cxn>
                  <a:cxn ang="0">
                    <a:pos x="T6" y="T7"/>
                  </a:cxn>
                  <a:cxn ang="0">
                    <a:pos x="T8" y="T9"/>
                  </a:cxn>
                  <a:cxn ang="0">
                    <a:pos x="T10" y="T11"/>
                  </a:cxn>
                  <a:cxn ang="0">
                    <a:pos x="T12" y="T13"/>
                  </a:cxn>
                </a:cxnLst>
                <a:rect l="0" t="0" r="r" b="b"/>
                <a:pathLst>
                  <a:path w="62" h="64">
                    <a:moveTo>
                      <a:pt x="62" y="40"/>
                    </a:moveTo>
                    <a:cubicBezTo>
                      <a:pt x="30" y="2"/>
                      <a:pt x="30" y="2"/>
                      <a:pt x="30" y="2"/>
                    </a:cubicBezTo>
                    <a:cubicBezTo>
                      <a:pt x="28" y="1"/>
                      <a:pt x="25" y="0"/>
                      <a:pt x="24" y="2"/>
                    </a:cubicBezTo>
                    <a:cubicBezTo>
                      <a:pt x="2" y="20"/>
                      <a:pt x="2" y="20"/>
                      <a:pt x="2" y="20"/>
                    </a:cubicBezTo>
                    <a:cubicBezTo>
                      <a:pt x="1" y="22"/>
                      <a:pt x="0" y="25"/>
                      <a:pt x="2" y="26"/>
                    </a:cubicBezTo>
                    <a:cubicBezTo>
                      <a:pt x="35" y="64"/>
                      <a:pt x="35" y="64"/>
                      <a:pt x="35" y="64"/>
                    </a:cubicBezTo>
                    <a:lnTo>
                      <a:pt x="62" y="40"/>
                    </a:ln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3" name="Freeform 1056">
                <a:extLst>
                  <a:ext uri="{FF2B5EF4-FFF2-40B4-BE49-F238E27FC236}">
                    <a16:creationId xmlns:a16="http://schemas.microsoft.com/office/drawing/2014/main" id="{A3F23856-6778-440F-9C75-E0A3D3B923F9}"/>
                  </a:ext>
                </a:extLst>
              </p:cNvPr>
              <p:cNvSpPr/>
              <p:nvPr/>
            </p:nvSpPr>
            <p:spPr bwMode="auto">
              <a:xfrm>
                <a:off x="1308" y="1626"/>
                <a:ext cx="11" cy="11"/>
              </a:xfrm>
              <a:custGeom>
                <a:avLst/>
                <a:gdLst>
                  <a:gd name="T0" fmla="*/ 11 w 45"/>
                  <a:gd name="T1" fmla="*/ 9 h 45"/>
                  <a:gd name="T2" fmla="*/ 0 w 45"/>
                  <a:gd name="T3" fmla="*/ 18 h 45"/>
                  <a:gd name="T4" fmla="*/ 24 w 45"/>
                  <a:gd name="T5" fmla="*/ 45 h 45"/>
                  <a:gd name="T6" fmla="*/ 45 w 45"/>
                  <a:gd name="T7" fmla="*/ 27 h 45"/>
                  <a:gd name="T8" fmla="*/ 21 w 45"/>
                  <a:gd name="T9" fmla="*/ 0 h 45"/>
                  <a:gd name="T10" fmla="*/ 11 w 45"/>
                  <a:gd name="T11" fmla="*/ 9 h 45"/>
                </a:gdLst>
                <a:ahLst/>
                <a:cxnLst>
                  <a:cxn ang="0">
                    <a:pos x="T0" y="T1"/>
                  </a:cxn>
                  <a:cxn ang="0">
                    <a:pos x="T2" y="T3"/>
                  </a:cxn>
                  <a:cxn ang="0">
                    <a:pos x="T4" y="T5"/>
                  </a:cxn>
                  <a:cxn ang="0">
                    <a:pos x="T6" y="T7"/>
                  </a:cxn>
                  <a:cxn ang="0">
                    <a:pos x="T8" y="T9"/>
                  </a:cxn>
                  <a:cxn ang="0">
                    <a:pos x="T10" y="T11"/>
                  </a:cxn>
                </a:cxnLst>
                <a:rect l="0" t="0" r="r" b="b"/>
                <a:pathLst>
                  <a:path w="45" h="45">
                    <a:moveTo>
                      <a:pt x="11" y="9"/>
                    </a:moveTo>
                    <a:cubicBezTo>
                      <a:pt x="7" y="13"/>
                      <a:pt x="4" y="15"/>
                      <a:pt x="0" y="18"/>
                    </a:cubicBezTo>
                    <a:cubicBezTo>
                      <a:pt x="24" y="45"/>
                      <a:pt x="24" y="45"/>
                      <a:pt x="24" y="45"/>
                    </a:cubicBezTo>
                    <a:cubicBezTo>
                      <a:pt x="45" y="27"/>
                      <a:pt x="45" y="27"/>
                      <a:pt x="45" y="27"/>
                    </a:cubicBezTo>
                    <a:cubicBezTo>
                      <a:pt x="21" y="0"/>
                      <a:pt x="21" y="0"/>
                      <a:pt x="21" y="0"/>
                    </a:cubicBezTo>
                    <a:cubicBezTo>
                      <a:pt x="18" y="3"/>
                      <a:pt x="14" y="6"/>
                      <a:pt x="11" y="9"/>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4" name="Freeform 1057">
                <a:extLst>
                  <a:ext uri="{FF2B5EF4-FFF2-40B4-BE49-F238E27FC236}">
                    <a16:creationId xmlns:a16="http://schemas.microsoft.com/office/drawing/2014/main" id="{B86AFBF5-3622-4D96-9611-FE7A39C69A1B}"/>
                  </a:ext>
                </a:extLst>
              </p:cNvPr>
              <p:cNvSpPr>
                <a:spLocks noEditPoints="1"/>
              </p:cNvSpPr>
              <p:nvPr/>
            </p:nvSpPr>
            <p:spPr bwMode="auto">
              <a:xfrm>
                <a:off x="1242" y="1554"/>
                <a:ext cx="78" cy="79"/>
              </a:xfrm>
              <a:custGeom>
                <a:avLst/>
                <a:gdLst>
                  <a:gd name="T0" fmla="*/ 90 w 333"/>
                  <a:gd name="T1" fmla="*/ 322 h 338"/>
                  <a:gd name="T2" fmla="*/ 91 w 333"/>
                  <a:gd name="T3" fmla="*/ 322 h 338"/>
                  <a:gd name="T4" fmla="*/ 35 w 333"/>
                  <a:gd name="T5" fmla="*/ 280 h 338"/>
                  <a:gd name="T6" fmla="*/ 35 w 333"/>
                  <a:gd name="T7" fmla="*/ 280 h 338"/>
                  <a:gd name="T8" fmla="*/ 5 w 333"/>
                  <a:gd name="T9" fmla="*/ 230 h 338"/>
                  <a:gd name="T10" fmla="*/ 5 w 333"/>
                  <a:gd name="T11" fmla="*/ 231 h 338"/>
                  <a:gd name="T12" fmla="*/ 6 w 333"/>
                  <a:gd name="T13" fmla="*/ 233 h 338"/>
                  <a:gd name="T14" fmla="*/ 236 w 333"/>
                  <a:gd name="T15" fmla="*/ 188 h 338"/>
                  <a:gd name="T16" fmla="*/ 160 w 333"/>
                  <a:gd name="T17" fmla="*/ 338 h 338"/>
                  <a:gd name="T18" fmla="*/ 161 w 333"/>
                  <a:gd name="T19" fmla="*/ 338 h 338"/>
                  <a:gd name="T20" fmla="*/ 162 w 333"/>
                  <a:gd name="T21" fmla="*/ 338 h 338"/>
                  <a:gd name="T22" fmla="*/ 275 w 333"/>
                  <a:gd name="T23" fmla="*/ 296 h 338"/>
                  <a:gd name="T24" fmla="*/ 276 w 333"/>
                  <a:gd name="T25" fmla="*/ 295 h 338"/>
                  <a:gd name="T26" fmla="*/ 278 w 333"/>
                  <a:gd name="T27" fmla="*/ 293 h 338"/>
                  <a:gd name="T28" fmla="*/ 279 w 333"/>
                  <a:gd name="T29" fmla="*/ 292 h 338"/>
                  <a:gd name="T30" fmla="*/ 281 w 333"/>
                  <a:gd name="T31" fmla="*/ 290 h 338"/>
                  <a:gd name="T32" fmla="*/ 283 w 333"/>
                  <a:gd name="T33" fmla="*/ 289 h 338"/>
                  <a:gd name="T34" fmla="*/ 284 w 333"/>
                  <a:gd name="T35" fmla="*/ 287 h 338"/>
                  <a:gd name="T36" fmla="*/ 286 w 333"/>
                  <a:gd name="T37" fmla="*/ 286 h 338"/>
                  <a:gd name="T38" fmla="*/ 287 w 333"/>
                  <a:gd name="T39" fmla="*/ 284 h 338"/>
                  <a:gd name="T40" fmla="*/ 289 w 333"/>
                  <a:gd name="T41" fmla="*/ 283 h 338"/>
                  <a:gd name="T42" fmla="*/ 290 w 333"/>
                  <a:gd name="T43" fmla="*/ 281 h 338"/>
                  <a:gd name="T44" fmla="*/ 291 w 333"/>
                  <a:gd name="T45" fmla="*/ 279 h 338"/>
                  <a:gd name="T46" fmla="*/ 293 w 333"/>
                  <a:gd name="T47" fmla="*/ 278 h 338"/>
                  <a:gd name="T48" fmla="*/ 294 w 333"/>
                  <a:gd name="T49" fmla="*/ 276 h 338"/>
                  <a:gd name="T50" fmla="*/ 296 w 333"/>
                  <a:gd name="T51" fmla="*/ 274 h 338"/>
                  <a:gd name="T52" fmla="*/ 297 w 333"/>
                  <a:gd name="T53" fmla="*/ 273 h 338"/>
                  <a:gd name="T54" fmla="*/ 298 w 333"/>
                  <a:gd name="T55" fmla="*/ 271 h 338"/>
                  <a:gd name="T56" fmla="*/ 299 w 333"/>
                  <a:gd name="T57" fmla="*/ 269 h 338"/>
                  <a:gd name="T58" fmla="*/ 301 w 333"/>
                  <a:gd name="T59" fmla="*/ 268 h 338"/>
                  <a:gd name="T60" fmla="*/ 302 w 333"/>
                  <a:gd name="T61" fmla="*/ 266 h 338"/>
                  <a:gd name="T62" fmla="*/ 303 w 333"/>
                  <a:gd name="T63" fmla="*/ 264 h 338"/>
                  <a:gd name="T64" fmla="*/ 304 w 333"/>
                  <a:gd name="T65" fmla="*/ 262 h 338"/>
                  <a:gd name="T66" fmla="*/ 305 w 333"/>
                  <a:gd name="T67" fmla="*/ 261 h 338"/>
                  <a:gd name="T68" fmla="*/ 307 w 333"/>
                  <a:gd name="T69" fmla="*/ 259 h 338"/>
                  <a:gd name="T70" fmla="*/ 308 w 333"/>
                  <a:gd name="T71" fmla="*/ 256 h 338"/>
                  <a:gd name="T72" fmla="*/ 310 w 333"/>
                  <a:gd name="T73" fmla="*/ 253 h 338"/>
                  <a:gd name="T74" fmla="*/ 312 w 333"/>
                  <a:gd name="T75" fmla="*/ 250 h 338"/>
                  <a:gd name="T76" fmla="*/ 329 w 333"/>
                  <a:gd name="T77" fmla="*/ 204 h 338"/>
                  <a:gd name="T78" fmla="*/ 333 w 333"/>
                  <a:gd name="T79" fmla="*/ 173 h 338"/>
                  <a:gd name="T80" fmla="*/ 332 w 333"/>
                  <a:gd name="T81" fmla="*/ 182 h 338"/>
                  <a:gd name="T82" fmla="*/ 278 w 333"/>
                  <a:gd name="T83" fmla="*/ 151 h 338"/>
                  <a:gd name="T84" fmla="*/ 314 w 333"/>
                  <a:gd name="T85" fmla="*/ 120 h 338"/>
                  <a:gd name="T86" fmla="*/ 94 w 333"/>
                  <a:gd name="T87" fmla="*/ 80 h 338"/>
                  <a:gd name="T88" fmla="*/ 53 w 333"/>
                  <a:gd name="T89" fmla="*/ 117 h 338"/>
                  <a:gd name="T90" fmla="*/ 17 w 333"/>
                  <a:gd name="T91" fmla="*/ 81 h 338"/>
                  <a:gd name="T92" fmla="*/ 281 w 333"/>
                  <a:gd name="T93" fmla="*/ 46 h 338"/>
                  <a:gd name="T94" fmla="*/ 235 w 333"/>
                  <a:gd name="T95" fmla="*/ 101 h 338"/>
                  <a:gd name="T96" fmla="*/ 281 w 333"/>
                  <a:gd name="T97" fmla="*/ 47 h 338"/>
                  <a:gd name="T98" fmla="*/ 125 w 333"/>
                  <a:gd name="T99" fmla="*/ 3 h 338"/>
                  <a:gd name="T100" fmla="*/ 91 w 333"/>
                  <a:gd name="T101" fmla="*/ 33 h 338"/>
                  <a:gd name="T102" fmla="*/ 191 w 333"/>
                  <a:gd name="T103" fmla="*/ 9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3" h="338">
                    <a:moveTo>
                      <a:pt x="91" y="315"/>
                    </a:moveTo>
                    <a:cubicBezTo>
                      <a:pt x="86" y="319"/>
                      <a:pt x="86" y="319"/>
                      <a:pt x="86" y="319"/>
                    </a:cubicBezTo>
                    <a:cubicBezTo>
                      <a:pt x="86" y="320"/>
                      <a:pt x="86" y="320"/>
                      <a:pt x="86" y="320"/>
                    </a:cubicBezTo>
                    <a:cubicBezTo>
                      <a:pt x="88" y="320"/>
                      <a:pt x="89" y="321"/>
                      <a:pt x="90" y="322"/>
                    </a:cubicBezTo>
                    <a:cubicBezTo>
                      <a:pt x="90" y="322"/>
                      <a:pt x="90" y="322"/>
                      <a:pt x="90" y="322"/>
                    </a:cubicBezTo>
                    <a:cubicBezTo>
                      <a:pt x="90" y="322"/>
                      <a:pt x="90" y="322"/>
                      <a:pt x="91" y="322"/>
                    </a:cubicBezTo>
                    <a:cubicBezTo>
                      <a:pt x="91" y="322"/>
                      <a:pt x="91" y="322"/>
                      <a:pt x="91" y="322"/>
                    </a:cubicBezTo>
                    <a:cubicBezTo>
                      <a:pt x="91" y="322"/>
                      <a:pt x="91" y="322"/>
                      <a:pt x="91" y="322"/>
                    </a:cubicBezTo>
                    <a:cubicBezTo>
                      <a:pt x="91" y="315"/>
                      <a:pt x="91" y="315"/>
                      <a:pt x="91" y="315"/>
                    </a:cubicBezTo>
                    <a:moveTo>
                      <a:pt x="44" y="252"/>
                    </a:moveTo>
                    <a:cubicBezTo>
                      <a:pt x="26" y="268"/>
                      <a:pt x="26" y="268"/>
                      <a:pt x="26" y="268"/>
                    </a:cubicBezTo>
                    <a:cubicBezTo>
                      <a:pt x="29" y="272"/>
                      <a:pt x="32" y="276"/>
                      <a:pt x="35" y="280"/>
                    </a:cubicBezTo>
                    <a:cubicBezTo>
                      <a:pt x="35" y="280"/>
                      <a:pt x="35" y="280"/>
                      <a:pt x="35" y="280"/>
                    </a:cubicBezTo>
                    <a:cubicBezTo>
                      <a:pt x="35" y="280"/>
                      <a:pt x="35" y="280"/>
                      <a:pt x="36" y="281"/>
                    </a:cubicBezTo>
                    <a:cubicBezTo>
                      <a:pt x="36" y="281"/>
                      <a:pt x="36" y="281"/>
                      <a:pt x="36" y="281"/>
                    </a:cubicBezTo>
                    <a:cubicBezTo>
                      <a:pt x="35" y="280"/>
                      <a:pt x="35" y="280"/>
                      <a:pt x="35" y="280"/>
                    </a:cubicBezTo>
                    <a:cubicBezTo>
                      <a:pt x="60" y="258"/>
                      <a:pt x="60" y="258"/>
                      <a:pt x="60" y="258"/>
                    </a:cubicBezTo>
                    <a:cubicBezTo>
                      <a:pt x="55" y="256"/>
                      <a:pt x="50" y="254"/>
                      <a:pt x="44" y="252"/>
                    </a:cubicBezTo>
                    <a:moveTo>
                      <a:pt x="0" y="215"/>
                    </a:moveTo>
                    <a:cubicBezTo>
                      <a:pt x="1" y="220"/>
                      <a:pt x="3" y="225"/>
                      <a:pt x="5" y="230"/>
                    </a:cubicBezTo>
                    <a:cubicBezTo>
                      <a:pt x="5" y="230"/>
                      <a:pt x="5" y="230"/>
                      <a:pt x="5" y="230"/>
                    </a:cubicBezTo>
                    <a:cubicBezTo>
                      <a:pt x="5" y="230"/>
                      <a:pt x="5" y="230"/>
                      <a:pt x="5" y="231"/>
                    </a:cubicBezTo>
                    <a:cubicBezTo>
                      <a:pt x="5" y="231"/>
                      <a:pt x="5" y="231"/>
                      <a:pt x="5" y="231"/>
                    </a:cubicBezTo>
                    <a:cubicBezTo>
                      <a:pt x="5" y="231"/>
                      <a:pt x="5" y="231"/>
                      <a:pt x="5" y="231"/>
                    </a:cubicBezTo>
                    <a:cubicBezTo>
                      <a:pt x="5" y="232"/>
                      <a:pt x="5" y="232"/>
                      <a:pt x="6" y="232"/>
                    </a:cubicBezTo>
                    <a:cubicBezTo>
                      <a:pt x="6" y="232"/>
                      <a:pt x="6" y="232"/>
                      <a:pt x="6" y="232"/>
                    </a:cubicBezTo>
                    <a:cubicBezTo>
                      <a:pt x="6" y="232"/>
                      <a:pt x="6" y="233"/>
                      <a:pt x="6" y="233"/>
                    </a:cubicBezTo>
                    <a:cubicBezTo>
                      <a:pt x="6" y="233"/>
                      <a:pt x="6" y="233"/>
                      <a:pt x="6" y="233"/>
                    </a:cubicBezTo>
                    <a:cubicBezTo>
                      <a:pt x="9" y="240"/>
                      <a:pt x="12" y="246"/>
                      <a:pt x="15" y="252"/>
                    </a:cubicBezTo>
                    <a:cubicBezTo>
                      <a:pt x="27" y="242"/>
                      <a:pt x="27" y="242"/>
                      <a:pt x="27" y="242"/>
                    </a:cubicBezTo>
                    <a:cubicBezTo>
                      <a:pt x="16" y="235"/>
                      <a:pt x="7" y="226"/>
                      <a:pt x="0" y="215"/>
                    </a:cubicBezTo>
                    <a:moveTo>
                      <a:pt x="236" y="188"/>
                    </a:moveTo>
                    <a:cubicBezTo>
                      <a:pt x="108" y="300"/>
                      <a:pt x="108" y="300"/>
                      <a:pt x="108" y="300"/>
                    </a:cubicBezTo>
                    <a:cubicBezTo>
                      <a:pt x="129" y="305"/>
                      <a:pt x="148" y="319"/>
                      <a:pt x="159" y="338"/>
                    </a:cubicBezTo>
                    <a:cubicBezTo>
                      <a:pt x="159" y="338"/>
                      <a:pt x="160" y="338"/>
                      <a:pt x="160" y="338"/>
                    </a:cubicBezTo>
                    <a:cubicBezTo>
                      <a:pt x="160" y="338"/>
                      <a:pt x="160" y="338"/>
                      <a:pt x="160" y="338"/>
                    </a:cubicBezTo>
                    <a:cubicBezTo>
                      <a:pt x="160" y="338"/>
                      <a:pt x="160" y="338"/>
                      <a:pt x="160" y="338"/>
                    </a:cubicBezTo>
                    <a:cubicBezTo>
                      <a:pt x="160" y="338"/>
                      <a:pt x="160" y="338"/>
                      <a:pt x="160" y="338"/>
                    </a:cubicBezTo>
                    <a:cubicBezTo>
                      <a:pt x="160" y="338"/>
                      <a:pt x="161" y="338"/>
                      <a:pt x="161" y="338"/>
                    </a:cubicBezTo>
                    <a:cubicBezTo>
                      <a:pt x="161" y="338"/>
                      <a:pt x="161" y="338"/>
                      <a:pt x="161" y="338"/>
                    </a:cubicBezTo>
                    <a:cubicBezTo>
                      <a:pt x="161" y="338"/>
                      <a:pt x="161" y="338"/>
                      <a:pt x="161" y="338"/>
                    </a:cubicBezTo>
                    <a:cubicBezTo>
                      <a:pt x="161" y="338"/>
                      <a:pt x="161" y="338"/>
                      <a:pt x="161" y="338"/>
                    </a:cubicBezTo>
                    <a:cubicBezTo>
                      <a:pt x="162" y="338"/>
                      <a:pt x="162" y="338"/>
                      <a:pt x="162" y="338"/>
                    </a:cubicBezTo>
                    <a:cubicBezTo>
                      <a:pt x="162" y="338"/>
                      <a:pt x="162" y="338"/>
                      <a:pt x="162" y="338"/>
                    </a:cubicBezTo>
                    <a:cubicBezTo>
                      <a:pt x="162" y="338"/>
                      <a:pt x="163" y="338"/>
                      <a:pt x="163" y="338"/>
                    </a:cubicBezTo>
                    <a:cubicBezTo>
                      <a:pt x="166" y="338"/>
                      <a:pt x="169" y="338"/>
                      <a:pt x="172" y="338"/>
                    </a:cubicBezTo>
                    <a:cubicBezTo>
                      <a:pt x="208" y="336"/>
                      <a:pt x="244" y="322"/>
                      <a:pt x="273" y="297"/>
                    </a:cubicBezTo>
                    <a:cubicBezTo>
                      <a:pt x="274" y="297"/>
                      <a:pt x="274" y="297"/>
                      <a:pt x="275" y="296"/>
                    </a:cubicBezTo>
                    <a:cubicBezTo>
                      <a:pt x="275" y="296"/>
                      <a:pt x="275" y="296"/>
                      <a:pt x="275" y="296"/>
                    </a:cubicBezTo>
                    <a:cubicBezTo>
                      <a:pt x="275" y="296"/>
                      <a:pt x="275" y="296"/>
                      <a:pt x="276" y="295"/>
                    </a:cubicBezTo>
                    <a:cubicBezTo>
                      <a:pt x="276" y="295"/>
                      <a:pt x="276" y="295"/>
                      <a:pt x="276" y="295"/>
                    </a:cubicBezTo>
                    <a:cubicBezTo>
                      <a:pt x="276" y="295"/>
                      <a:pt x="276" y="295"/>
                      <a:pt x="276" y="295"/>
                    </a:cubicBezTo>
                    <a:cubicBezTo>
                      <a:pt x="277" y="295"/>
                      <a:pt x="277" y="294"/>
                      <a:pt x="277" y="294"/>
                    </a:cubicBezTo>
                    <a:cubicBezTo>
                      <a:pt x="277" y="294"/>
                      <a:pt x="277" y="294"/>
                      <a:pt x="277" y="294"/>
                    </a:cubicBezTo>
                    <a:cubicBezTo>
                      <a:pt x="277" y="294"/>
                      <a:pt x="278" y="294"/>
                      <a:pt x="278" y="293"/>
                    </a:cubicBezTo>
                    <a:cubicBezTo>
                      <a:pt x="278" y="293"/>
                      <a:pt x="278" y="293"/>
                      <a:pt x="278" y="293"/>
                    </a:cubicBezTo>
                    <a:cubicBezTo>
                      <a:pt x="278" y="293"/>
                      <a:pt x="278" y="293"/>
                      <a:pt x="279" y="293"/>
                    </a:cubicBezTo>
                    <a:cubicBezTo>
                      <a:pt x="279" y="293"/>
                      <a:pt x="279" y="293"/>
                      <a:pt x="279" y="293"/>
                    </a:cubicBezTo>
                    <a:cubicBezTo>
                      <a:pt x="279" y="292"/>
                      <a:pt x="279" y="292"/>
                      <a:pt x="279" y="292"/>
                    </a:cubicBezTo>
                    <a:cubicBezTo>
                      <a:pt x="279" y="292"/>
                      <a:pt x="279" y="292"/>
                      <a:pt x="279" y="292"/>
                    </a:cubicBezTo>
                    <a:cubicBezTo>
                      <a:pt x="280" y="292"/>
                      <a:pt x="280" y="291"/>
                      <a:pt x="280" y="291"/>
                    </a:cubicBezTo>
                    <a:cubicBezTo>
                      <a:pt x="280" y="291"/>
                      <a:pt x="280" y="291"/>
                      <a:pt x="280" y="291"/>
                    </a:cubicBezTo>
                    <a:cubicBezTo>
                      <a:pt x="281" y="291"/>
                      <a:pt x="281" y="291"/>
                      <a:pt x="281" y="291"/>
                    </a:cubicBezTo>
                    <a:cubicBezTo>
                      <a:pt x="281" y="290"/>
                      <a:pt x="281" y="290"/>
                      <a:pt x="281" y="290"/>
                    </a:cubicBezTo>
                    <a:cubicBezTo>
                      <a:pt x="281" y="290"/>
                      <a:pt x="281" y="290"/>
                      <a:pt x="282" y="290"/>
                    </a:cubicBezTo>
                    <a:cubicBezTo>
                      <a:pt x="282" y="290"/>
                      <a:pt x="282" y="290"/>
                      <a:pt x="282" y="290"/>
                    </a:cubicBezTo>
                    <a:cubicBezTo>
                      <a:pt x="282" y="289"/>
                      <a:pt x="282" y="289"/>
                      <a:pt x="283" y="289"/>
                    </a:cubicBezTo>
                    <a:cubicBezTo>
                      <a:pt x="283" y="289"/>
                      <a:pt x="283" y="289"/>
                      <a:pt x="283" y="289"/>
                    </a:cubicBezTo>
                    <a:cubicBezTo>
                      <a:pt x="283" y="289"/>
                      <a:pt x="283" y="288"/>
                      <a:pt x="283" y="288"/>
                    </a:cubicBezTo>
                    <a:cubicBezTo>
                      <a:pt x="283" y="288"/>
                      <a:pt x="283" y="288"/>
                      <a:pt x="283" y="288"/>
                    </a:cubicBezTo>
                    <a:cubicBezTo>
                      <a:pt x="284" y="288"/>
                      <a:pt x="284" y="288"/>
                      <a:pt x="284" y="287"/>
                    </a:cubicBezTo>
                    <a:cubicBezTo>
                      <a:pt x="284" y="287"/>
                      <a:pt x="284" y="287"/>
                      <a:pt x="284" y="287"/>
                    </a:cubicBezTo>
                    <a:cubicBezTo>
                      <a:pt x="284" y="287"/>
                      <a:pt x="285" y="287"/>
                      <a:pt x="285" y="287"/>
                    </a:cubicBezTo>
                    <a:cubicBezTo>
                      <a:pt x="285" y="287"/>
                      <a:pt x="285" y="287"/>
                      <a:pt x="285" y="286"/>
                    </a:cubicBezTo>
                    <a:cubicBezTo>
                      <a:pt x="285" y="286"/>
                      <a:pt x="285" y="286"/>
                      <a:pt x="285" y="286"/>
                    </a:cubicBezTo>
                    <a:cubicBezTo>
                      <a:pt x="286" y="286"/>
                      <a:pt x="286" y="286"/>
                      <a:pt x="286" y="286"/>
                    </a:cubicBezTo>
                    <a:cubicBezTo>
                      <a:pt x="286" y="285"/>
                      <a:pt x="286" y="285"/>
                      <a:pt x="286" y="285"/>
                    </a:cubicBezTo>
                    <a:cubicBezTo>
                      <a:pt x="286" y="285"/>
                      <a:pt x="286" y="285"/>
                      <a:pt x="286" y="285"/>
                    </a:cubicBezTo>
                    <a:cubicBezTo>
                      <a:pt x="287" y="285"/>
                      <a:pt x="287" y="285"/>
                      <a:pt x="287" y="284"/>
                    </a:cubicBezTo>
                    <a:cubicBezTo>
                      <a:pt x="287" y="284"/>
                      <a:pt x="287" y="284"/>
                      <a:pt x="287" y="284"/>
                    </a:cubicBezTo>
                    <a:cubicBezTo>
                      <a:pt x="287" y="284"/>
                      <a:pt x="288" y="284"/>
                      <a:pt x="288" y="284"/>
                    </a:cubicBezTo>
                    <a:cubicBezTo>
                      <a:pt x="288" y="283"/>
                      <a:pt x="288" y="283"/>
                      <a:pt x="288" y="283"/>
                    </a:cubicBezTo>
                    <a:cubicBezTo>
                      <a:pt x="288" y="283"/>
                      <a:pt x="288" y="283"/>
                      <a:pt x="288" y="283"/>
                    </a:cubicBezTo>
                    <a:cubicBezTo>
                      <a:pt x="288" y="283"/>
                      <a:pt x="289" y="283"/>
                      <a:pt x="289" y="283"/>
                    </a:cubicBezTo>
                    <a:cubicBezTo>
                      <a:pt x="289" y="282"/>
                      <a:pt x="289" y="282"/>
                      <a:pt x="289" y="282"/>
                    </a:cubicBezTo>
                    <a:cubicBezTo>
                      <a:pt x="289" y="282"/>
                      <a:pt x="289" y="282"/>
                      <a:pt x="289" y="282"/>
                    </a:cubicBezTo>
                    <a:cubicBezTo>
                      <a:pt x="289" y="282"/>
                      <a:pt x="290" y="281"/>
                      <a:pt x="290" y="281"/>
                    </a:cubicBezTo>
                    <a:cubicBezTo>
                      <a:pt x="290" y="281"/>
                      <a:pt x="290" y="281"/>
                      <a:pt x="290" y="281"/>
                    </a:cubicBezTo>
                    <a:cubicBezTo>
                      <a:pt x="290" y="281"/>
                      <a:pt x="290" y="281"/>
                      <a:pt x="291" y="280"/>
                    </a:cubicBezTo>
                    <a:cubicBezTo>
                      <a:pt x="291" y="280"/>
                      <a:pt x="291" y="280"/>
                      <a:pt x="291" y="280"/>
                    </a:cubicBezTo>
                    <a:cubicBezTo>
                      <a:pt x="291" y="280"/>
                      <a:pt x="291" y="280"/>
                      <a:pt x="291" y="280"/>
                    </a:cubicBezTo>
                    <a:cubicBezTo>
                      <a:pt x="291" y="280"/>
                      <a:pt x="291" y="279"/>
                      <a:pt x="291" y="279"/>
                    </a:cubicBezTo>
                    <a:cubicBezTo>
                      <a:pt x="292" y="279"/>
                      <a:pt x="292" y="279"/>
                      <a:pt x="292" y="279"/>
                    </a:cubicBezTo>
                    <a:cubicBezTo>
                      <a:pt x="292" y="279"/>
                      <a:pt x="292" y="279"/>
                      <a:pt x="292" y="278"/>
                    </a:cubicBezTo>
                    <a:cubicBezTo>
                      <a:pt x="292" y="278"/>
                      <a:pt x="292" y="278"/>
                      <a:pt x="293" y="278"/>
                    </a:cubicBezTo>
                    <a:cubicBezTo>
                      <a:pt x="293" y="278"/>
                      <a:pt x="293" y="278"/>
                      <a:pt x="293" y="278"/>
                    </a:cubicBezTo>
                    <a:cubicBezTo>
                      <a:pt x="293" y="278"/>
                      <a:pt x="293" y="277"/>
                      <a:pt x="293" y="277"/>
                    </a:cubicBezTo>
                    <a:cubicBezTo>
                      <a:pt x="293" y="277"/>
                      <a:pt x="293" y="277"/>
                      <a:pt x="294" y="277"/>
                    </a:cubicBezTo>
                    <a:cubicBezTo>
                      <a:pt x="294" y="277"/>
                      <a:pt x="294" y="276"/>
                      <a:pt x="294" y="276"/>
                    </a:cubicBezTo>
                    <a:cubicBezTo>
                      <a:pt x="294" y="276"/>
                      <a:pt x="294" y="276"/>
                      <a:pt x="294" y="276"/>
                    </a:cubicBezTo>
                    <a:cubicBezTo>
                      <a:pt x="294" y="276"/>
                      <a:pt x="295" y="276"/>
                      <a:pt x="295" y="276"/>
                    </a:cubicBezTo>
                    <a:cubicBezTo>
                      <a:pt x="295" y="275"/>
                      <a:pt x="295" y="275"/>
                      <a:pt x="295" y="275"/>
                    </a:cubicBezTo>
                    <a:cubicBezTo>
                      <a:pt x="295" y="275"/>
                      <a:pt x="295" y="275"/>
                      <a:pt x="295" y="275"/>
                    </a:cubicBezTo>
                    <a:cubicBezTo>
                      <a:pt x="295" y="275"/>
                      <a:pt x="295" y="275"/>
                      <a:pt x="296" y="274"/>
                    </a:cubicBezTo>
                    <a:cubicBezTo>
                      <a:pt x="296" y="274"/>
                      <a:pt x="296" y="274"/>
                      <a:pt x="296" y="274"/>
                    </a:cubicBezTo>
                    <a:cubicBezTo>
                      <a:pt x="296" y="274"/>
                      <a:pt x="296" y="274"/>
                      <a:pt x="296" y="273"/>
                    </a:cubicBezTo>
                    <a:cubicBezTo>
                      <a:pt x="296" y="273"/>
                      <a:pt x="297" y="273"/>
                      <a:pt x="297" y="273"/>
                    </a:cubicBezTo>
                    <a:cubicBezTo>
                      <a:pt x="297" y="273"/>
                      <a:pt x="297" y="273"/>
                      <a:pt x="297" y="273"/>
                    </a:cubicBezTo>
                    <a:cubicBezTo>
                      <a:pt x="297" y="273"/>
                      <a:pt x="297" y="272"/>
                      <a:pt x="297" y="272"/>
                    </a:cubicBezTo>
                    <a:cubicBezTo>
                      <a:pt x="297" y="272"/>
                      <a:pt x="297" y="272"/>
                      <a:pt x="298" y="272"/>
                    </a:cubicBezTo>
                    <a:cubicBezTo>
                      <a:pt x="298" y="272"/>
                      <a:pt x="298" y="272"/>
                      <a:pt x="298" y="272"/>
                    </a:cubicBezTo>
                    <a:cubicBezTo>
                      <a:pt x="298" y="271"/>
                      <a:pt x="298" y="271"/>
                      <a:pt x="298" y="271"/>
                    </a:cubicBezTo>
                    <a:cubicBezTo>
                      <a:pt x="298" y="271"/>
                      <a:pt x="299" y="271"/>
                      <a:pt x="299" y="271"/>
                    </a:cubicBezTo>
                    <a:cubicBezTo>
                      <a:pt x="299" y="270"/>
                      <a:pt x="299" y="270"/>
                      <a:pt x="299" y="270"/>
                    </a:cubicBezTo>
                    <a:cubicBezTo>
                      <a:pt x="299" y="270"/>
                      <a:pt x="299" y="270"/>
                      <a:pt x="299" y="270"/>
                    </a:cubicBezTo>
                    <a:cubicBezTo>
                      <a:pt x="299" y="270"/>
                      <a:pt x="299" y="269"/>
                      <a:pt x="299" y="269"/>
                    </a:cubicBezTo>
                    <a:cubicBezTo>
                      <a:pt x="300" y="269"/>
                      <a:pt x="300" y="269"/>
                      <a:pt x="300" y="269"/>
                    </a:cubicBezTo>
                    <a:cubicBezTo>
                      <a:pt x="300" y="269"/>
                      <a:pt x="300" y="269"/>
                      <a:pt x="300" y="268"/>
                    </a:cubicBezTo>
                    <a:cubicBezTo>
                      <a:pt x="300" y="268"/>
                      <a:pt x="300" y="268"/>
                      <a:pt x="301" y="268"/>
                    </a:cubicBezTo>
                    <a:cubicBezTo>
                      <a:pt x="301" y="268"/>
                      <a:pt x="301" y="268"/>
                      <a:pt x="301" y="268"/>
                    </a:cubicBezTo>
                    <a:cubicBezTo>
                      <a:pt x="301" y="267"/>
                      <a:pt x="301" y="267"/>
                      <a:pt x="301" y="267"/>
                    </a:cubicBezTo>
                    <a:cubicBezTo>
                      <a:pt x="301" y="267"/>
                      <a:pt x="301" y="267"/>
                      <a:pt x="301" y="267"/>
                    </a:cubicBezTo>
                    <a:cubicBezTo>
                      <a:pt x="301" y="267"/>
                      <a:pt x="302" y="267"/>
                      <a:pt x="302" y="266"/>
                    </a:cubicBezTo>
                    <a:cubicBezTo>
                      <a:pt x="302" y="266"/>
                      <a:pt x="302" y="266"/>
                      <a:pt x="302" y="266"/>
                    </a:cubicBezTo>
                    <a:cubicBezTo>
                      <a:pt x="302" y="266"/>
                      <a:pt x="302" y="266"/>
                      <a:pt x="302" y="266"/>
                    </a:cubicBezTo>
                    <a:cubicBezTo>
                      <a:pt x="302" y="266"/>
                      <a:pt x="302" y="265"/>
                      <a:pt x="303" y="265"/>
                    </a:cubicBezTo>
                    <a:cubicBezTo>
                      <a:pt x="303" y="265"/>
                      <a:pt x="303" y="265"/>
                      <a:pt x="303" y="265"/>
                    </a:cubicBezTo>
                    <a:cubicBezTo>
                      <a:pt x="303" y="264"/>
                      <a:pt x="303" y="264"/>
                      <a:pt x="303" y="264"/>
                    </a:cubicBezTo>
                    <a:cubicBezTo>
                      <a:pt x="303" y="264"/>
                      <a:pt x="303" y="264"/>
                      <a:pt x="303" y="264"/>
                    </a:cubicBezTo>
                    <a:cubicBezTo>
                      <a:pt x="303" y="264"/>
                      <a:pt x="304" y="264"/>
                      <a:pt x="304" y="263"/>
                    </a:cubicBezTo>
                    <a:cubicBezTo>
                      <a:pt x="304" y="263"/>
                      <a:pt x="304" y="263"/>
                      <a:pt x="304" y="263"/>
                    </a:cubicBezTo>
                    <a:cubicBezTo>
                      <a:pt x="304" y="263"/>
                      <a:pt x="304" y="263"/>
                      <a:pt x="304" y="262"/>
                    </a:cubicBezTo>
                    <a:cubicBezTo>
                      <a:pt x="305" y="262"/>
                      <a:pt x="305" y="262"/>
                      <a:pt x="305" y="262"/>
                    </a:cubicBezTo>
                    <a:cubicBezTo>
                      <a:pt x="305" y="262"/>
                      <a:pt x="305" y="262"/>
                      <a:pt x="305" y="261"/>
                    </a:cubicBezTo>
                    <a:cubicBezTo>
                      <a:pt x="305" y="261"/>
                      <a:pt x="305" y="261"/>
                      <a:pt x="305" y="261"/>
                    </a:cubicBezTo>
                    <a:cubicBezTo>
                      <a:pt x="305" y="261"/>
                      <a:pt x="305" y="261"/>
                      <a:pt x="305" y="261"/>
                    </a:cubicBezTo>
                    <a:cubicBezTo>
                      <a:pt x="306" y="261"/>
                      <a:pt x="306" y="261"/>
                      <a:pt x="306" y="261"/>
                    </a:cubicBezTo>
                    <a:cubicBezTo>
                      <a:pt x="306" y="260"/>
                      <a:pt x="306" y="260"/>
                      <a:pt x="306" y="259"/>
                    </a:cubicBezTo>
                    <a:cubicBezTo>
                      <a:pt x="306" y="259"/>
                      <a:pt x="306" y="259"/>
                      <a:pt x="306" y="259"/>
                    </a:cubicBezTo>
                    <a:cubicBezTo>
                      <a:pt x="306" y="259"/>
                      <a:pt x="307" y="259"/>
                      <a:pt x="307" y="259"/>
                    </a:cubicBezTo>
                    <a:cubicBezTo>
                      <a:pt x="307" y="259"/>
                      <a:pt x="307" y="259"/>
                      <a:pt x="307" y="259"/>
                    </a:cubicBezTo>
                    <a:cubicBezTo>
                      <a:pt x="307" y="258"/>
                      <a:pt x="307" y="258"/>
                      <a:pt x="307" y="258"/>
                    </a:cubicBezTo>
                    <a:cubicBezTo>
                      <a:pt x="307" y="258"/>
                      <a:pt x="307" y="258"/>
                      <a:pt x="307" y="258"/>
                    </a:cubicBezTo>
                    <a:cubicBezTo>
                      <a:pt x="308" y="257"/>
                      <a:pt x="308" y="257"/>
                      <a:pt x="308" y="256"/>
                    </a:cubicBezTo>
                    <a:cubicBezTo>
                      <a:pt x="308" y="256"/>
                      <a:pt x="308" y="256"/>
                      <a:pt x="308" y="256"/>
                    </a:cubicBezTo>
                    <a:cubicBezTo>
                      <a:pt x="309" y="256"/>
                      <a:pt x="309" y="256"/>
                      <a:pt x="309" y="255"/>
                    </a:cubicBezTo>
                    <a:cubicBezTo>
                      <a:pt x="309" y="255"/>
                      <a:pt x="309" y="255"/>
                      <a:pt x="309" y="255"/>
                    </a:cubicBezTo>
                    <a:cubicBezTo>
                      <a:pt x="309" y="255"/>
                      <a:pt x="310" y="254"/>
                      <a:pt x="310" y="253"/>
                    </a:cubicBezTo>
                    <a:cubicBezTo>
                      <a:pt x="310" y="253"/>
                      <a:pt x="310" y="253"/>
                      <a:pt x="310" y="253"/>
                    </a:cubicBezTo>
                    <a:cubicBezTo>
                      <a:pt x="310" y="253"/>
                      <a:pt x="310" y="253"/>
                      <a:pt x="310" y="253"/>
                    </a:cubicBezTo>
                    <a:cubicBezTo>
                      <a:pt x="310" y="253"/>
                      <a:pt x="310" y="253"/>
                      <a:pt x="310" y="252"/>
                    </a:cubicBezTo>
                    <a:cubicBezTo>
                      <a:pt x="311" y="252"/>
                      <a:pt x="311" y="251"/>
                      <a:pt x="312" y="250"/>
                    </a:cubicBezTo>
                    <a:cubicBezTo>
                      <a:pt x="312" y="250"/>
                      <a:pt x="312" y="250"/>
                      <a:pt x="312" y="250"/>
                    </a:cubicBezTo>
                    <a:cubicBezTo>
                      <a:pt x="313" y="249"/>
                      <a:pt x="313" y="248"/>
                      <a:pt x="313" y="247"/>
                    </a:cubicBezTo>
                    <a:cubicBezTo>
                      <a:pt x="313" y="247"/>
                      <a:pt x="313" y="247"/>
                      <a:pt x="313" y="247"/>
                    </a:cubicBezTo>
                    <a:cubicBezTo>
                      <a:pt x="321" y="233"/>
                      <a:pt x="326" y="219"/>
                      <a:pt x="329" y="204"/>
                    </a:cubicBezTo>
                    <a:cubicBezTo>
                      <a:pt x="246" y="204"/>
                      <a:pt x="246" y="204"/>
                      <a:pt x="246" y="204"/>
                    </a:cubicBezTo>
                    <a:cubicBezTo>
                      <a:pt x="240" y="204"/>
                      <a:pt x="235" y="199"/>
                      <a:pt x="235" y="193"/>
                    </a:cubicBezTo>
                    <a:cubicBezTo>
                      <a:pt x="235" y="191"/>
                      <a:pt x="235" y="189"/>
                      <a:pt x="236" y="188"/>
                    </a:cubicBezTo>
                    <a:moveTo>
                      <a:pt x="333" y="173"/>
                    </a:moveTo>
                    <a:cubicBezTo>
                      <a:pt x="253" y="173"/>
                      <a:pt x="253" y="173"/>
                      <a:pt x="253" y="173"/>
                    </a:cubicBezTo>
                    <a:cubicBezTo>
                      <a:pt x="242" y="183"/>
                      <a:pt x="242" y="183"/>
                      <a:pt x="242" y="183"/>
                    </a:cubicBezTo>
                    <a:cubicBezTo>
                      <a:pt x="243" y="182"/>
                      <a:pt x="245" y="182"/>
                      <a:pt x="246" y="182"/>
                    </a:cubicBezTo>
                    <a:cubicBezTo>
                      <a:pt x="332" y="182"/>
                      <a:pt x="332" y="182"/>
                      <a:pt x="332" y="182"/>
                    </a:cubicBezTo>
                    <a:cubicBezTo>
                      <a:pt x="332" y="179"/>
                      <a:pt x="333" y="176"/>
                      <a:pt x="333" y="173"/>
                    </a:cubicBezTo>
                    <a:moveTo>
                      <a:pt x="331" y="143"/>
                    </a:moveTo>
                    <a:cubicBezTo>
                      <a:pt x="288" y="143"/>
                      <a:pt x="288" y="143"/>
                      <a:pt x="288" y="143"/>
                    </a:cubicBezTo>
                    <a:cubicBezTo>
                      <a:pt x="278" y="151"/>
                      <a:pt x="278" y="151"/>
                      <a:pt x="278" y="151"/>
                    </a:cubicBezTo>
                    <a:cubicBezTo>
                      <a:pt x="332" y="151"/>
                      <a:pt x="332" y="151"/>
                      <a:pt x="332" y="151"/>
                    </a:cubicBezTo>
                    <a:cubicBezTo>
                      <a:pt x="332" y="148"/>
                      <a:pt x="331" y="145"/>
                      <a:pt x="331" y="143"/>
                    </a:cubicBezTo>
                    <a:moveTo>
                      <a:pt x="323" y="112"/>
                    </a:moveTo>
                    <a:cubicBezTo>
                      <a:pt x="314" y="120"/>
                      <a:pt x="314" y="120"/>
                      <a:pt x="314" y="120"/>
                    </a:cubicBezTo>
                    <a:cubicBezTo>
                      <a:pt x="326" y="120"/>
                      <a:pt x="326" y="120"/>
                      <a:pt x="326" y="120"/>
                    </a:cubicBezTo>
                    <a:cubicBezTo>
                      <a:pt x="325" y="118"/>
                      <a:pt x="324" y="115"/>
                      <a:pt x="323" y="112"/>
                    </a:cubicBezTo>
                    <a:cubicBezTo>
                      <a:pt x="323" y="112"/>
                      <a:pt x="323" y="112"/>
                      <a:pt x="323" y="112"/>
                    </a:cubicBezTo>
                    <a:moveTo>
                      <a:pt x="94" y="80"/>
                    </a:moveTo>
                    <a:cubicBezTo>
                      <a:pt x="91" y="83"/>
                      <a:pt x="91" y="83"/>
                      <a:pt x="91" y="83"/>
                    </a:cubicBezTo>
                    <a:cubicBezTo>
                      <a:pt x="91" y="150"/>
                      <a:pt x="91" y="150"/>
                      <a:pt x="91" y="150"/>
                    </a:cubicBezTo>
                    <a:cubicBezTo>
                      <a:pt x="55" y="114"/>
                      <a:pt x="55" y="114"/>
                      <a:pt x="55" y="114"/>
                    </a:cubicBezTo>
                    <a:cubicBezTo>
                      <a:pt x="53" y="117"/>
                      <a:pt x="53" y="117"/>
                      <a:pt x="53" y="117"/>
                    </a:cubicBezTo>
                    <a:cubicBezTo>
                      <a:pt x="94" y="158"/>
                      <a:pt x="94" y="158"/>
                      <a:pt x="94" y="158"/>
                    </a:cubicBezTo>
                    <a:cubicBezTo>
                      <a:pt x="94" y="80"/>
                      <a:pt x="94" y="80"/>
                      <a:pt x="94" y="80"/>
                    </a:cubicBezTo>
                    <a:moveTo>
                      <a:pt x="19" y="78"/>
                    </a:moveTo>
                    <a:cubicBezTo>
                      <a:pt x="18" y="79"/>
                      <a:pt x="18" y="80"/>
                      <a:pt x="17" y="81"/>
                    </a:cubicBezTo>
                    <a:cubicBezTo>
                      <a:pt x="26" y="90"/>
                      <a:pt x="26" y="90"/>
                      <a:pt x="26" y="90"/>
                    </a:cubicBezTo>
                    <a:cubicBezTo>
                      <a:pt x="28" y="87"/>
                      <a:pt x="28" y="87"/>
                      <a:pt x="28" y="87"/>
                    </a:cubicBezTo>
                    <a:cubicBezTo>
                      <a:pt x="19" y="78"/>
                      <a:pt x="19" y="78"/>
                      <a:pt x="19" y="78"/>
                    </a:cubicBezTo>
                    <a:moveTo>
                      <a:pt x="281" y="46"/>
                    </a:moveTo>
                    <a:cubicBezTo>
                      <a:pt x="198" y="118"/>
                      <a:pt x="198" y="118"/>
                      <a:pt x="198" y="118"/>
                    </a:cubicBezTo>
                    <a:cubicBezTo>
                      <a:pt x="200" y="123"/>
                      <a:pt x="201" y="129"/>
                      <a:pt x="202" y="134"/>
                    </a:cubicBezTo>
                    <a:cubicBezTo>
                      <a:pt x="236" y="105"/>
                      <a:pt x="236" y="105"/>
                      <a:pt x="236" y="105"/>
                    </a:cubicBezTo>
                    <a:cubicBezTo>
                      <a:pt x="235" y="104"/>
                      <a:pt x="235" y="102"/>
                      <a:pt x="235" y="101"/>
                    </a:cubicBezTo>
                    <a:cubicBezTo>
                      <a:pt x="235" y="95"/>
                      <a:pt x="240" y="90"/>
                      <a:pt x="246" y="90"/>
                    </a:cubicBezTo>
                    <a:cubicBezTo>
                      <a:pt x="253" y="90"/>
                      <a:pt x="253" y="90"/>
                      <a:pt x="253" y="90"/>
                    </a:cubicBezTo>
                    <a:cubicBezTo>
                      <a:pt x="291" y="57"/>
                      <a:pt x="291" y="57"/>
                      <a:pt x="291" y="57"/>
                    </a:cubicBezTo>
                    <a:cubicBezTo>
                      <a:pt x="288" y="53"/>
                      <a:pt x="285" y="50"/>
                      <a:pt x="281" y="47"/>
                    </a:cubicBezTo>
                    <a:cubicBezTo>
                      <a:pt x="281" y="47"/>
                      <a:pt x="281" y="47"/>
                      <a:pt x="281" y="47"/>
                    </a:cubicBezTo>
                    <a:cubicBezTo>
                      <a:pt x="281" y="47"/>
                      <a:pt x="281" y="46"/>
                      <a:pt x="281" y="46"/>
                    </a:cubicBezTo>
                    <a:cubicBezTo>
                      <a:pt x="281" y="46"/>
                      <a:pt x="281" y="46"/>
                      <a:pt x="281" y="46"/>
                    </a:cubicBezTo>
                    <a:moveTo>
                      <a:pt x="125" y="3"/>
                    </a:moveTo>
                    <a:cubicBezTo>
                      <a:pt x="103" y="8"/>
                      <a:pt x="82" y="17"/>
                      <a:pt x="63" y="31"/>
                    </a:cubicBezTo>
                    <a:cubicBezTo>
                      <a:pt x="71" y="29"/>
                      <a:pt x="80" y="29"/>
                      <a:pt x="88" y="29"/>
                    </a:cubicBezTo>
                    <a:cubicBezTo>
                      <a:pt x="91" y="29"/>
                      <a:pt x="91" y="29"/>
                      <a:pt x="91" y="29"/>
                    </a:cubicBezTo>
                    <a:cubicBezTo>
                      <a:pt x="91" y="33"/>
                      <a:pt x="91" y="33"/>
                      <a:pt x="91" y="33"/>
                    </a:cubicBezTo>
                    <a:cubicBezTo>
                      <a:pt x="125" y="3"/>
                      <a:pt x="125" y="3"/>
                      <a:pt x="125" y="3"/>
                    </a:cubicBezTo>
                    <a:moveTo>
                      <a:pt x="186" y="0"/>
                    </a:moveTo>
                    <a:cubicBezTo>
                      <a:pt x="133" y="46"/>
                      <a:pt x="133" y="46"/>
                      <a:pt x="133" y="46"/>
                    </a:cubicBezTo>
                    <a:cubicBezTo>
                      <a:pt x="158" y="56"/>
                      <a:pt x="179" y="75"/>
                      <a:pt x="191" y="99"/>
                    </a:cubicBezTo>
                    <a:cubicBezTo>
                      <a:pt x="266" y="33"/>
                      <a:pt x="266" y="33"/>
                      <a:pt x="266" y="33"/>
                    </a:cubicBezTo>
                    <a:cubicBezTo>
                      <a:pt x="242" y="15"/>
                      <a:pt x="215" y="4"/>
                      <a:pt x="186" y="0"/>
                    </a:cubicBezTo>
                    <a:cubicBezTo>
                      <a:pt x="186" y="0"/>
                      <a:pt x="186" y="0"/>
                      <a:pt x="18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5" name="Freeform 1058">
                <a:extLst>
                  <a:ext uri="{FF2B5EF4-FFF2-40B4-BE49-F238E27FC236}">
                    <a16:creationId xmlns:a16="http://schemas.microsoft.com/office/drawing/2014/main" id="{1525B0FF-44A0-4EA6-A900-C3D8D748645B}"/>
                  </a:ext>
                </a:extLst>
              </p:cNvPr>
              <p:cNvSpPr>
                <a:spLocks noEditPoints="1"/>
              </p:cNvSpPr>
              <p:nvPr/>
            </p:nvSpPr>
            <p:spPr bwMode="auto">
              <a:xfrm>
                <a:off x="1240" y="1564"/>
                <a:ext cx="49" cy="50"/>
              </a:xfrm>
              <a:custGeom>
                <a:avLst/>
                <a:gdLst>
                  <a:gd name="T0" fmla="*/ 205 w 209"/>
                  <a:gd name="T1" fmla="*/ 72 h 212"/>
                  <a:gd name="T2" fmla="*/ 51 w 209"/>
                  <a:gd name="T3" fmla="*/ 206 h 212"/>
                  <a:gd name="T4" fmla="*/ 67 w 209"/>
                  <a:gd name="T5" fmla="*/ 212 h 212"/>
                  <a:gd name="T6" fmla="*/ 209 w 209"/>
                  <a:gd name="T7" fmla="*/ 88 h 212"/>
                  <a:gd name="T8" fmla="*/ 205 w 209"/>
                  <a:gd name="T9" fmla="*/ 72 h 212"/>
                  <a:gd name="T10" fmla="*/ 24 w 209"/>
                  <a:gd name="T11" fmla="*/ 35 h 212"/>
                  <a:gd name="T12" fmla="*/ 11 w 209"/>
                  <a:gd name="T13" fmla="*/ 63 h 212"/>
                  <a:gd name="T14" fmla="*/ 33 w 209"/>
                  <a:gd name="T15" fmla="*/ 44 h 212"/>
                  <a:gd name="T16" fmla="*/ 24 w 209"/>
                  <a:gd name="T17" fmla="*/ 35 h 212"/>
                  <a:gd name="T18" fmla="*/ 140 w 209"/>
                  <a:gd name="T19" fmla="*/ 0 h 212"/>
                  <a:gd name="T20" fmla="*/ 101 w 209"/>
                  <a:gd name="T21" fmla="*/ 34 h 212"/>
                  <a:gd name="T22" fmla="*/ 101 w 209"/>
                  <a:gd name="T23" fmla="*/ 112 h 212"/>
                  <a:gd name="T24" fmla="*/ 60 w 209"/>
                  <a:gd name="T25" fmla="*/ 71 h 212"/>
                  <a:gd name="T26" fmla="*/ 0 w 209"/>
                  <a:gd name="T27" fmla="*/ 123 h 212"/>
                  <a:gd name="T28" fmla="*/ 0 w 209"/>
                  <a:gd name="T29" fmla="*/ 123 h 212"/>
                  <a:gd name="T30" fmla="*/ 7 w 209"/>
                  <a:gd name="T31" fmla="*/ 169 h 212"/>
                  <a:gd name="T32" fmla="*/ 34 w 209"/>
                  <a:gd name="T33" fmla="*/ 196 h 212"/>
                  <a:gd name="T34" fmla="*/ 198 w 209"/>
                  <a:gd name="T35" fmla="*/ 53 h 212"/>
                  <a:gd name="T36" fmla="*/ 140 w 209"/>
                  <a:gd name="T37"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9" h="211">
                    <a:moveTo>
                      <a:pt x="205" y="72"/>
                    </a:moveTo>
                    <a:cubicBezTo>
                      <a:pt x="51" y="206"/>
                      <a:pt x="51" y="206"/>
                      <a:pt x="51" y="206"/>
                    </a:cubicBezTo>
                    <a:cubicBezTo>
                      <a:pt x="57" y="208"/>
                      <a:pt x="62" y="210"/>
                      <a:pt x="67" y="212"/>
                    </a:cubicBezTo>
                    <a:cubicBezTo>
                      <a:pt x="209" y="88"/>
                      <a:pt x="209" y="88"/>
                      <a:pt x="209" y="88"/>
                    </a:cubicBezTo>
                    <a:cubicBezTo>
                      <a:pt x="208" y="83"/>
                      <a:pt x="207" y="77"/>
                      <a:pt x="205" y="72"/>
                    </a:cubicBezTo>
                    <a:moveTo>
                      <a:pt x="24" y="35"/>
                    </a:moveTo>
                    <a:cubicBezTo>
                      <a:pt x="19" y="44"/>
                      <a:pt x="15" y="53"/>
                      <a:pt x="11" y="63"/>
                    </a:cubicBezTo>
                    <a:cubicBezTo>
                      <a:pt x="33" y="44"/>
                      <a:pt x="33" y="44"/>
                      <a:pt x="33" y="44"/>
                    </a:cubicBezTo>
                    <a:cubicBezTo>
                      <a:pt x="24" y="35"/>
                      <a:pt x="24" y="35"/>
                      <a:pt x="24" y="35"/>
                    </a:cubicBezTo>
                    <a:moveTo>
                      <a:pt x="140" y="0"/>
                    </a:moveTo>
                    <a:cubicBezTo>
                      <a:pt x="101" y="34"/>
                      <a:pt x="101" y="34"/>
                      <a:pt x="101" y="34"/>
                    </a:cubicBezTo>
                    <a:cubicBezTo>
                      <a:pt x="101" y="112"/>
                      <a:pt x="101" y="112"/>
                      <a:pt x="101" y="112"/>
                    </a:cubicBezTo>
                    <a:cubicBezTo>
                      <a:pt x="60" y="71"/>
                      <a:pt x="60" y="71"/>
                      <a:pt x="60" y="71"/>
                    </a:cubicBezTo>
                    <a:cubicBezTo>
                      <a:pt x="0" y="123"/>
                      <a:pt x="0" y="123"/>
                      <a:pt x="0" y="123"/>
                    </a:cubicBezTo>
                    <a:cubicBezTo>
                      <a:pt x="0" y="123"/>
                      <a:pt x="0" y="123"/>
                      <a:pt x="0" y="123"/>
                    </a:cubicBezTo>
                    <a:cubicBezTo>
                      <a:pt x="0" y="138"/>
                      <a:pt x="2" y="154"/>
                      <a:pt x="7" y="169"/>
                    </a:cubicBezTo>
                    <a:cubicBezTo>
                      <a:pt x="14" y="180"/>
                      <a:pt x="23" y="189"/>
                      <a:pt x="34" y="196"/>
                    </a:cubicBezTo>
                    <a:cubicBezTo>
                      <a:pt x="198" y="53"/>
                      <a:pt x="198" y="53"/>
                      <a:pt x="198" y="53"/>
                    </a:cubicBezTo>
                    <a:cubicBezTo>
                      <a:pt x="186" y="29"/>
                      <a:pt x="165" y="10"/>
                      <a:pt x="140" y="0"/>
                    </a:cubicBezTo>
                  </a:path>
                </a:pathLst>
              </a:custGeom>
              <a:solidFill>
                <a:srgbClr val="CEC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6" name="Freeform 1059">
                <a:extLst>
                  <a:ext uri="{FF2B5EF4-FFF2-40B4-BE49-F238E27FC236}">
                    <a16:creationId xmlns:a16="http://schemas.microsoft.com/office/drawing/2014/main" id="{0AC91E58-702D-4165-96BF-A65FF146098E}"/>
                  </a:ext>
                </a:extLst>
              </p:cNvPr>
              <p:cNvSpPr>
                <a:spLocks noEditPoints="1"/>
              </p:cNvSpPr>
              <p:nvPr/>
            </p:nvSpPr>
            <p:spPr bwMode="auto">
              <a:xfrm>
                <a:off x="1246" y="1560"/>
                <a:ext cx="17" cy="29"/>
              </a:xfrm>
              <a:custGeom>
                <a:avLst/>
                <a:gdLst>
                  <a:gd name="T0" fmla="*/ 72 w 72"/>
                  <a:gd name="T1" fmla="*/ 54 h 121"/>
                  <a:gd name="T2" fmla="*/ 36 w 72"/>
                  <a:gd name="T3" fmla="*/ 85 h 121"/>
                  <a:gd name="T4" fmla="*/ 72 w 72"/>
                  <a:gd name="T5" fmla="*/ 121 h 121"/>
                  <a:gd name="T6" fmla="*/ 72 w 72"/>
                  <a:gd name="T7" fmla="*/ 54 h 121"/>
                  <a:gd name="T8" fmla="*/ 72 w 72"/>
                  <a:gd name="T9" fmla="*/ 0 h 121"/>
                  <a:gd name="T10" fmla="*/ 69 w 72"/>
                  <a:gd name="T11" fmla="*/ 0 h 121"/>
                  <a:gd name="T12" fmla="*/ 44 w 72"/>
                  <a:gd name="T13" fmla="*/ 2 h 121"/>
                  <a:gd name="T14" fmla="*/ 38 w 72"/>
                  <a:gd name="T15" fmla="*/ 7 h 121"/>
                  <a:gd name="T16" fmla="*/ 38 w 72"/>
                  <a:gd name="T17" fmla="*/ 7 h 121"/>
                  <a:gd name="T18" fmla="*/ 37 w 72"/>
                  <a:gd name="T19" fmla="*/ 8 h 121"/>
                  <a:gd name="T20" fmla="*/ 36 w 72"/>
                  <a:gd name="T21" fmla="*/ 8 h 121"/>
                  <a:gd name="T22" fmla="*/ 36 w 72"/>
                  <a:gd name="T23" fmla="*/ 8 h 121"/>
                  <a:gd name="T24" fmla="*/ 36 w 72"/>
                  <a:gd name="T25" fmla="*/ 9 h 121"/>
                  <a:gd name="T26" fmla="*/ 35 w 72"/>
                  <a:gd name="T27" fmla="*/ 9 h 121"/>
                  <a:gd name="T28" fmla="*/ 35 w 72"/>
                  <a:gd name="T29" fmla="*/ 9 h 121"/>
                  <a:gd name="T30" fmla="*/ 35 w 72"/>
                  <a:gd name="T31" fmla="*/ 10 h 121"/>
                  <a:gd name="T32" fmla="*/ 34 w 72"/>
                  <a:gd name="T33" fmla="*/ 10 h 121"/>
                  <a:gd name="T34" fmla="*/ 34 w 72"/>
                  <a:gd name="T35" fmla="*/ 10 h 121"/>
                  <a:gd name="T36" fmla="*/ 33 w 72"/>
                  <a:gd name="T37" fmla="*/ 11 h 121"/>
                  <a:gd name="T38" fmla="*/ 33 w 72"/>
                  <a:gd name="T39" fmla="*/ 11 h 121"/>
                  <a:gd name="T40" fmla="*/ 32 w 72"/>
                  <a:gd name="T41" fmla="*/ 11 h 121"/>
                  <a:gd name="T42" fmla="*/ 32 w 72"/>
                  <a:gd name="T43" fmla="*/ 11 h 121"/>
                  <a:gd name="T44" fmla="*/ 32 w 72"/>
                  <a:gd name="T45" fmla="*/ 11 h 121"/>
                  <a:gd name="T46" fmla="*/ 32 w 72"/>
                  <a:gd name="T47" fmla="*/ 12 h 121"/>
                  <a:gd name="T48" fmla="*/ 31 w 72"/>
                  <a:gd name="T49" fmla="*/ 12 h 121"/>
                  <a:gd name="T50" fmla="*/ 31 w 72"/>
                  <a:gd name="T51" fmla="*/ 13 h 121"/>
                  <a:gd name="T52" fmla="*/ 31 w 72"/>
                  <a:gd name="T53" fmla="*/ 13 h 121"/>
                  <a:gd name="T54" fmla="*/ 30 w 72"/>
                  <a:gd name="T55" fmla="*/ 14 h 121"/>
                  <a:gd name="T56" fmla="*/ 30 w 72"/>
                  <a:gd name="T57" fmla="*/ 14 h 121"/>
                  <a:gd name="T58" fmla="*/ 29 w 72"/>
                  <a:gd name="T59" fmla="*/ 14 h 121"/>
                  <a:gd name="T60" fmla="*/ 29 w 72"/>
                  <a:gd name="T61" fmla="*/ 15 h 121"/>
                  <a:gd name="T62" fmla="*/ 29 w 72"/>
                  <a:gd name="T63" fmla="*/ 15 h 121"/>
                  <a:gd name="T64" fmla="*/ 28 w 72"/>
                  <a:gd name="T65" fmla="*/ 15 h 121"/>
                  <a:gd name="T66" fmla="*/ 28 w 72"/>
                  <a:gd name="T67" fmla="*/ 16 h 121"/>
                  <a:gd name="T68" fmla="*/ 26 w 72"/>
                  <a:gd name="T69" fmla="*/ 17 h 121"/>
                  <a:gd name="T70" fmla="*/ 26 w 72"/>
                  <a:gd name="T71" fmla="*/ 17 h 121"/>
                  <a:gd name="T72" fmla="*/ 0 w 72"/>
                  <a:gd name="T73" fmla="*/ 49 h 121"/>
                  <a:gd name="T74" fmla="*/ 9 w 72"/>
                  <a:gd name="T75" fmla="*/ 58 h 121"/>
                  <a:gd name="T76" fmla="*/ 72 w 72"/>
                  <a:gd name="T77" fmla="*/ 4 h 121"/>
                  <a:gd name="T78" fmla="*/ 72 w 72"/>
                  <a:gd name="T7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 h="120">
                    <a:moveTo>
                      <a:pt x="72" y="54"/>
                    </a:moveTo>
                    <a:cubicBezTo>
                      <a:pt x="36" y="85"/>
                      <a:pt x="36" y="85"/>
                      <a:pt x="36" y="85"/>
                    </a:cubicBezTo>
                    <a:cubicBezTo>
                      <a:pt x="72" y="121"/>
                      <a:pt x="72" y="121"/>
                      <a:pt x="72" y="121"/>
                    </a:cubicBezTo>
                    <a:cubicBezTo>
                      <a:pt x="72" y="54"/>
                      <a:pt x="72" y="54"/>
                      <a:pt x="72" y="54"/>
                    </a:cubicBezTo>
                    <a:moveTo>
                      <a:pt x="72" y="0"/>
                    </a:moveTo>
                    <a:cubicBezTo>
                      <a:pt x="69" y="0"/>
                      <a:pt x="69" y="0"/>
                      <a:pt x="69" y="0"/>
                    </a:cubicBezTo>
                    <a:cubicBezTo>
                      <a:pt x="61" y="0"/>
                      <a:pt x="52" y="0"/>
                      <a:pt x="44" y="2"/>
                    </a:cubicBezTo>
                    <a:cubicBezTo>
                      <a:pt x="42" y="4"/>
                      <a:pt x="40" y="5"/>
                      <a:pt x="38" y="7"/>
                    </a:cubicBezTo>
                    <a:cubicBezTo>
                      <a:pt x="38" y="7"/>
                      <a:pt x="38" y="7"/>
                      <a:pt x="38" y="7"/>
                    </a:cubicBezTo>
                    <a:cubicBezTo>
                      <a:pt x="38" y="7"/>
                      <a:pt x="37" y="8"/>
                      <a:pt x="37" y="8"/>
                    </a:cubicBezTo>
                    <a:cubicBezTo>
                      <a:pt x="37" y="8"/>
                      <a:pt x="37" y="8"/>
                      <a:pt x="36" y="8"/>
                    </a:cubicBezTo>
                    <a:cubicBezTo>
                      <a:pt x="36" y="8"/>
                      <a:pt x="36" y="8"/>
                      <a:pt x="36" y="8"/>
                    </a:cubicBezTo>
                    <a:cubicBezTo>
                      <a:pt x="36" y="8"/>
                      <a:pt x="36" y="8"/>
                      <a:pt x="36" y="9"/>
                    </a:cubicBezTo>
                    <a:cubicBezTo>
                      <a:pt x="36" y="9"/>
                      <a:pt x="35" y="9"/>
                      <a:pt x="35" y="9"/>
                    </a:cubicBezTo>
                    <a:cubicBezTo>
                      <a:pt x="35" y="9"/>
                      <a:pt x="35" y="9"/>
                      <a:pt x="35" y="9"/>
                    </a:cubicBezTo>
                    <a:cubicBezTo>
                      <a:pt x="35" y="9"/>
                      <a:pt x="35" y="10"/>
                      <a:pt x="35" y="10"/>
                    </a:cubicBezTo>
                    <a:cubicBezTo>
                      <a:pt x="34" y="10"/>
                      <a:pt x="34" y="10"/>
                      <a:pt x="34" y="10"/>
                    </a:cubicBezTo>
                    <a:cubicBezTo>
                      <a:pt x="34" y="10"/>
                      <a:pt x="34" y="10"/>
                      <a:pt x="34" y="10"/>
                    </a:cubicBezTo>
                    <a:cubicBezTo>
                      <a:pt x="34" y="10"/>
                      <a:pt x="33" y="11"/>
                      <a:pt x="33" y="11"/>
                    </a:cubicBezTo>
                    <a:cubicBezTo>
                      <a:pt x="33" y="11"/>
                      <a:pt x="33" y="11"/>
                      <a:pt x="33" y="11"/>
                    </a:cubicBezTo>
                    <a:cubicBezTo>
                      <a:pt x="33" y="11"/>
                      <a:pt x="33" y="11"/>
                      <a:pt x="32" y="11"/>
                    </a:cubicBezTo>
                    <a:cubicBezTo>
                      <a:pt x="32" y="11"/>
                      <a:pt x="32" y="11"/>
                      <a:pt x="32" y="11"/>
                    </a:cubicBezTo>
                    <a:cubicBezTo>
                      <a:pt x="32" y="11"/>
                      <a:pt x="32" y="11"/>
                      <a:pt x="32" y="11"/>
                    </a:cubicBezTo>
                    <a:cubicBezTo>
                      <a:pt x="32" y="12"/>
                      <a:pt x="32" y="12"/>
                      <a:pt x="32" y="12"/>
                    </a:cubicBezTo>
                    <a:cubicBezTo>
                      <a:pt x="32" y="12"/>
                      <a:pt x="32" y="12"/>
                      <a:pt x="31" y="12"/>
                    </a:cubicBezTo>
                    <a:cubicBezTo>
                      <a:pt x="31" y="12"/>
                      <a:pt x="31" y="13"/>
                      <a:pt x="31" y="13"/>
                    </a:cubicBezTo>
                    <a:cubicBezTo>
                      <a:pt x="31" y="13"/>
                      <a:pt x="31" y="13"/>
                      <a:pt x="31" y="13"/>
                    </a:cubicBezTo>
                    <a:cubicBezTo>
                      <a:pt x="30" y="13"/>
                      <a:pt x="30" y="13"/>
                      <a:pt x="30" y="14"/>
                    </a:cubicBezTo>
                    <a:cubicBezTo>
                      <a:pt x="30" y="14"/>
                      <a:pt x="30" y="14"/>
                      <a:pt x="30" y="14"/>
                    </a:cubicBezTo>
                    <a:cubicBezTo>
                      <a:pt x="30" y="14"/>
                      <a:pt x="29" y="14"/>
                      <a:pt x="29" y="14"/>
                    </a:cubicBezTo>
                    <a:cubicBezTo>
                      <a:pt x="29" y="14"/>
                      <a:pt x="29" y="14"/>
                      <a:pt x="29" y="15"/>
                    </a:cubicBezTo>
                    <a:cubicBezTo>
                      <a:pt x="29" y="15"/>
                      <a:pt x="29" y="15"/>
                      <a:pt x="29" y="15"/>
                    </a:cubicBezTo>
                    <a:cubicBezTo>
                      <a:pt x="28" y="15"/>
                      <a:pt x="28" y="15"/>
                      <a:pt x="28" y="15"/>
                    </a:cubicBezTo>
                    <a:cubicBezTo>
                      <a:pt x="28" y="16"/>
                      <a:pt x="28" y="16"/>
                      <a:pt x="28" y="16"/>
                    </a:cubicBezTo>
                    <a:cubicBezTo>
                      <a:pt x="27" y="16"/>
                      <a:pt x="27" y="17"/>
                      <a:pt x="26" y="17"/>
                    </a:cubicBezTo>
                    <a:cubicBezTo>
                      <a:pt x="26" y="17"/>
                      <a:pt x="26" y="17"/>
                      <a:pt x="26" y="17"/>
                    </a:cubicBezTo>
                    <a:cubicBezTo>
                      <a:pt x="16" y="27"/>
                      <a:pt x="7" y="38"/>
                      <a:pt x="0" y="49"/>
                    </a:cubicBezTo>
                    <a:cubicBezTo>
                      <a:pt x="9" y="58"/>
                      <a:pt x="9" y="58"/>
                      <a:pt x="9" y="58"/>
                    </a:cubicBezTo>
                    <a:cubicBezTo>
                      <a:pt x="72" y="4"/>
                      <a:pt x="72" y="4"/>
                      <a:pt x="72" y="4"/>
                    </a:cubicBezTo>
                    <a:cubicBezTo>
                      <a:pt x="72" y="0"/>
                      <a:pt x="72" y="0"/>
                      <a:pt x="72" y="0"/>
                    </a:cubicBezTo>
                  </a:path>
                </a:pathLst>
              </a:custGeom>
              <a:solidFill>
                <a:srgbClr val="F4A0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7" name="Freeform 1060">
                <a:extLst>
                  <a:ext uri="{FF2B5EF4-FFF2-40B4-BE49-F238E27FC236}">
                    <a16:creationId xmlns:a16="http://schemas.microsoft.com/office/drawing/2014/main" id="{3848691D-0B65-40B2-8AFF-0848044A07F6}"/>
                  </a:ext>
                </a:extLst>
              </p:cNvPr>
              <p:cNvSpPr/>
              <p:nvPr/>
            </p:nvSpPr>
            <p:spPr bwMode="auto">
              <a:xfrm>
                <a:off x="1297" y="1575"/>
                <a:ext cx="4" cy="3"/>
              </a:xfrm>
              <a:custGeom>
                <a:avLst/>
                <a:gdLst>
                  <a:gd name="T0" fmla="*/ 18 w 18"/>
                  <a:gd name="T1" fmla="*/ 0 h 15"/>
                  <a:gd name="T2" fmla="*/ 11 w 18"/>
                  <a:gd name="T3" fmla="*/ 0 h 15"/>
                  <a:gd name="T4" fmla="*/ 0 w 18"/>
                  <a:gd name="T5" fmla="*/ 11 h 15"/>
                  <a:gd name="T6" fmla="*/ 1 w 18"/>
                  <a:gd name="T7" fmla="*/ 15 h 15"/>
                  <a:gd name="T8" fmla="*/ 18 w 18"/>
                  <a:gd name="T9" fmla="*/ 0 h 15"/>
                </a:gdLst>
                <a:ahLst/>
                <a:cxnLst>
                  <a:cxn ang="0">
                    <a:pos x="T0" y="T1"/>
                  </a:cxn>
                  <a:cxn ang="0">
                    <a:pos x="T2" y="T3"/>
                  </a:cxn>
                  <a:cxn ang="0">
                    <a:pos x="T4" y="T5"/>
                  </a:cxn>
                  <a:cxn ang="0">
                    <a:pos x="T6" y="T7"/>
                  </a:cxn>
                  <a:cxn ang="0">
                    <a:pos x="T8" y="T9"/>
                  </a:cxn>
                </a:cxnLst>
                <a:rect l="0" t="0" r="r" b="b"/>
                <a:pathLst>
                  <a:path w="18" h="15">
                    <a:moveTo>
                      <a:pt x="18" y="0"/>
                    </a:moveTo>
                    <a:cubicBezTo>
                      <a:pt x="11" y="0"/>
                      <a:pt x="11" y="0"/>
                      <a:pt x="11" y="0"/>
                    </a:cubicBezTo>
                    <a:cubicBezTo>
                      <a:pt x="5" y="0"/>
                      <a:pt x="0" y="5"/>
                      <a:pt x="0" y="11"/>
                    </a:cubicBezTo>
                    <a:cubicBezTo>
                      <a:pt x="0" y="12"/>
                      <a:pt x="0" y="14"/>
                      <a:pt x="1" y="15"/>
                    </a:cubicBezTo>
                    <a:cubicBezTo>
                      <a:pt x="18" y="0"/>
                      <a:pt x="18" y="0"/>
                      <a:pt x="18" y="0"/>
                    </a:cubicBezTo>
                  </a:path>
                </a:pathLst>
              </a:custGeom>
              <a:solidFill>
                <a:srgbClr val="7DC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8" name="Freeform 1061">
                <a:extLst>
                  <a:ext uri="{FF2B5EF4-FFF2-40B4-BE49-F238E27FC236}">
                    <a16:creationId xmlns:a16="http://schemas.microsoft.com/office/drawing/2014/main" id="{941C1075-0E8B-4FEA-9C41-3AF3E4F042CD}"/>
                  </a:ext>
                </a:extLst>
              </p:cNvPr>
              <p:cNvSpPr/>
              <p:nvPr/>
            </p:nvSpPr>
            <p:spPr bwMode="auto">
              <a:xfrm>
                <a:off x="1309" y="1582"/>
                <a:ext cx="10" cy="5"/>
              </a:xfrm>
              <a:custGeom>
                <a:avLst/>
                <a:gdLst>
                  <a:gd name="T0" fmla="*/ 38 w 43"/>
                  <a:gd name="T1" fmla="*/ 0 h 23"/>
                  <a:gd name="T2" fmla="*/ 26 w 43"/>
                  <a:gd name="T3" fmla="*/ 0 h 23"/>
                  <a:gd name="T4" fmla="*/ 25 w 43"/>
                  <a:gd name="T5" fmla="*/ 1 h 23"/>
                  <a:gd name="T6" fmla="*/ 34 w 43"/>
                  <a:gd name="T7" fmla="*/ 12 h 23"/>
                  <a:gd name="T8" fmla="*/ 24 w 43"/>
                  <a:gd name="T9" fmla="*/ 22 h 23"/>
                  <a:gd name="T10" fmla="*/ 13 w 43"/>
                  <a:gd name="T11" fmla="*/ 12 h 23"/>
                  <a:gd name="T12" fmla="*/ 13 w 43"/>
                  <a:gd name="T13" fmla="*/ 11 h 23"/>
                  <a:gd name="T14" fmla="*/ 0 w 43"/>
                  <a:gd name="T15" fmla="*/ 23 h 23"/>
                  <a:gd name="T16" fmla="*/ 43 w 43"/>
                  <a:gd name="T17" fmla="*/ 23 h 23"/>
                  <a:gd name="T18" fmla="*/ 38 w 4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23">
                    <a:moveTo>
                      <a:pt x="38" y="0"/>
                    </a:moveTo>
                    <a:cubicBezTo>
                      <a:pt x="26" y="0"/>
                      <a:pt x="26" y="0"/>
                      <a:pt x="26" y="0"/>
                    </a:cubicBezTo>
                    <a:cubicBezTo>
                      <a:pt x="25" y="1"/>
                      <a:pt x="25" y="1"/>
                      <a:pt x="25" y="1"/>
                    </a:cubicBezTo>
                    <a:cubicBezTo>
                      <a:pt x="30" y="2"/>
                      <a:pt x="34" y="6"/>
                      <a:pt x="34" y="12"/>
                    </a:cubicBezTo>
                    <a:cubicBezTo>
                      <a:pt x="34" y="17"/>
                      <a:pt x="29" y="22"/>
                      <a:pt x="24" y="22"/>
                    </a:cubicBezTo>
                    <a:cubicBezTo>
                      <a:pt x="18" y="22"/>
                      <a:pt x="13" y="17"/>
                      <a:pt x="13" y="12"/>
                    </a:cubicBezTo>
                    <a:cubicBezTo>
                      <a:pt x="13" y="11"/>
                      <a:pt x="13" y="11"/>
                      <a:pt x="13" y="11"/>
                    </a:cubicBezTo>
                    <a:cubicBezTo>
                      <a:pt x="0" y="23"/>
                      <a:pt x="0" y="23"/>
                      <a:pt x="0" y="23"/>
                    </a:cubicBezTo>
                    <a:cubicBezTo>
                      <a:pt x="43" y="23"/>
                      <a:pt x="43" y="23"/>
                      <a:pt x="43" y="23"/>
                    </a:cubicBezTo>
                    <a:cubicBezTo>
                      <a:pt x="42" y="15"/>
                      <a:pt x="40" y="8"/>
                      <a:pt x="38" y="0"/>
                    </a:cubicBezTo>
                  </a:path>
                </a:pathLst>
              </a:custGeom>
              <a:solidFill>
                <a:srgbClr val="5C6F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9" name="Freeform 1062">
                <a:extLst>
                  <a:ext uri="{FF2B5EF4-FFF2-40B4-BE49-F238E27FC236}">
                    <a16:creationId xmlns:a16="http://schemas.microsoft.com/office/drawing/2014/main" id="{67DC37F3-2609-4251-9099-D743A492A195}"/>
                  </a:ext>
                </a:extLst>
              </p:cNvPr>
              <p:cNvSpPr/>
              <p:nvPr/>
            </p:nvSpPr>
            <p:spPr bwMode="auto">
              <a:xfrm>
                <a:off x="1312" y="1582"/>
                <a:ext cx="5" cy="5"/>
              </a:xfrm>
              <a:custGeom>
                <a:avLst/>
                <a:gdLst>
                  <a:gd name="T0" fmla="*/ 12 w 21"/>
                  <a:gd name="T1" fmla="*/ 0 h 21"/>
                  <a:gd name="T2" fmla="*/ 0 w 21"/>
                  <a:gd name="T3" fmla="*/ 10 h 21"/>
                  <a:gd name="T4" fmla="*/ 0 w 21"/>
                  <a:gd name="T5" fmla="*/ 11 h 21"/>
                  <a:gd name="T6" fmla="*/ 11 w 21"/>
                  <a:gd name="T7" fmla="*/ 21 h 21"/>
                  <a:gd name="T8" fmla="*/ 21 w 21"/>
                  <a:gd name="T9" fmla="*/ 11 h 21"/>
                  <a:gd name="T10" fmla="*/ 12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12" y="0"/>
                    </a:moveTo>
                    <a:cubicBezTo>
                      <a:pt x="0" y="10"/>
                      <a:pt x="0" y="10"/>
                      <a:pt x="0" y="10"/>
                    </a:cubicBezTo>
                    <a:cubicBezTo>
                      <a:pt x="0" y="10"/>
                      <a:pt x="0" y="10"/>
                      <a:pt x="0" y="11"/>
                    </a:cubicBezTo>
                    <a:cubicBezTo>
                      <a:pt x="0" y="16"/>
                      <a:pt x="5" y="21"/>
                      <a:pt x="11" y="21"/>
                    </a:cubicBezTo>
                    <a:cubicBezTo>
                      <a:pt x="16" y="21"/>
                      <a:pt x="21" y="16"/>
                      <a:pt x="21" y="11"/>
                    </a:cubicBezTo>
                    <a:cubicBezTo>
                      <a:pt x="21" y="5"/>
                      <a:pt x="17" y="1"/>
                      <a:pt x="1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0" name="Freeform 1063">
                <a:extLst>
                  <a:ext uri="{FF2B5EF4-FFF2-40B4-BE49-F238E27FC236}">
                    <a16:creationId xmlns:a16="http://schemas.microsoft.com/office/drawing/2014/main" id="{0704E3CC-B47B-4D69-9F0C-172C11A4E1CC}"/>
                  </a:ext>
                </a:extLst>
              </p:cNvPr>
              <p:cNvSpPr/>
              <p:nvPr/>
            </p:nvSpPr>
            <p:spPr bwMode="auto">
              <a:xfrm>
                <a:off x="1301" y="1589"/>
                <a:ext cx="19" cy="5"/>
              </a:xfrm>
              <a:custGeom>
                <a:avLst/>
                <a:gdLst>
                  <a:gd name="T0" fmla="*/ 79 w 80"/>
                  <a:gd name="T1" fmla="*/ 0 h 22"/>
                  <a:gd name="T2" fmla="*/ 25 w 80"/>
                  <a:gd name="T3" fmla="*/ 0 h 22"/>
                  <a:gd name="T4" fmla="*/ 24 w 80"/>
                  <a:gd name="T5" fmla="*/ 1 h 22"/>
                  <a:gd name="T6" fmla="*/ 32 w 80"/>
                  <a:gd name="T7" fmla="*/ 11 h 22"/>
                  <a:gd name="T8" fmla="*/ 22 w 80"/>
                  <a:gd name="T9" fmla="*/ 22 h 22"/>
                  <a:gd name="T10" fmla="*/ 11 w 80"/>
                  <a:gd name="T11" fmla="*/ 12 h 22"/>
                  <a:gd name="T12" fmla="*/ 0 w 80"/>
                  <a:gd name="T13" fmla="*/ 22 h 22"/>
                  <a:gd name="T14" fmla="*/ 80 w 80"/>
                  <a:gd name="T15" fmla="*/ 22 h 22"/>
                  <a:gd name="T16" fmla="*/ 79 w 80"/>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22">
                    <a:moveTo>
                      <a:pt x="79" y="0"/>
                    </a:moveTo>
                    <a:cubicBezTo>
                      <a:pt x="25" y="0"/>
                      <a:pt x="25" y="0"/>
                      <a:pt x="25" y="0"/>
                    </a:cubicBezTo>
                    <a:cubicBezTo>
                      <a:pt x="24" y="1"/>
                      <a:pt x="24" y="1"/>
                      <a:pt x="24" y="1"/>
                    </a:cubicBezTo>
                    <a:cubicBezTo>
                      <a:pt x="29" y="2"/>
                      <a:pt x="32" y="6"/>
                      <a:pt x="32" y="11"/>
                    </a:cubicBezTo>
                    <a:cubicBezTo>
                      <a:pt x="32" y="17"/>
                      <a:pt x="28" y="22"/>
                      <a:pt x="22" y="22"/>
                    </a:cubicBezTo>
                    <a:cubicBezTo>
                      <a:pt x="16" y="22"/>
                      <a:pt x="12" y="18"/>
                      <a:pt x="11" y="12"/>
                    </a:cubicBezTo>
                    <a:cubicBezTo>
                      <a:pt x="0" y="22"/>
                      <a:pt x="0" y="22"/>
                      <a:pt x="0" y="22"/>
                    </a:cubicBezTo>
                    <a:cubicBezTo>
                      <a:pt x="80" y="22"/>
                      <a:pt x="80" y="22"/>
                      <a:pt x="80" y="22"/>
                    </a:cubicBezTo>
                    <a:cubicBezTo>
                      <a:pt x="80" y="15"/>
                      <a:pt x="80" y="8"/>
                      <a:pt x="79" y="0"/>
                    </a:cubicBezTo>
                  </a:path>
                </a:pathLst>
              </a:custGeom>
              <a:solidFill>
                <a:srgbClr val="F4A0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1" name="Freeform 1064">
                <a:extLst>
                  <a:ext uri="{FF2B5EF4-FFF2-40B4-BE49-F238E27FC236}">
                    <a16:creationId xmlns:a16="http://schemas.microsoft.com/office/drawing/2014/main" id="{71BEF7EE-DF71-4882-BF44-FB6807210331}"/>
                  </a:ext>
                </a:extLst>
              </p:cNvPr>
              <p:cNvSpPr/>
              <p:nvPr/>
            </p:nvSpPr>
            <p:spPr bwMode="auto">
              <a:xfrm>
                <a:off x="1304" y="1589"/>
                <a:ext cx="4" cy="5"/>
              </a:xfrm>
              <a:custGeom>
                <a:avLst/>
                <a:gdLst>
                  <a:gd name="T0" fmla="*/ 13 w 21"/>
                  <a:gd name="T1" fmla="*/ 0 h 21"/>
                  <a:gd name="T2" fmla="*/ 0 w 21"/>
                  <a:gd name="T3" fmla="*/ 11 h 21"/>
                  <a:gd name="T4" fmla="*/ 11 w 21"/>
                  <a:gd name="T5" fmla="*/ 21 h 21"/>
                  <a:gd name="T6" fmla="*/ 21 w 21"/>
                  <a:gd name="T7" fmla="*/ 10 h 21"/>
                  <a:gd name="T8" fmla="*/ 13 w 21"/>
                  <a:gd name="T9" fmla="*/ 0 h 21"/>
                </a:gdLst>
                <a:ahLst/>
                <a:cxnLst>
                  <a:cxn ang="0">
                    <a:pos x="T0" y="T1"/>
                  </a:cxn>
                  <a:cxn ang="0">
                    <a:pos x="T2" y="T3"/>
                  </a:cxn>
                  <a:cxn ang="0">
                    <a:pos x="T4" y="T5"/>
                  </a:cxn>
                  <a:cxn ang="0">
                    <a:pos x="T6" y="T7"/>
                  </a:cxn>
                  <a:cxn ang="0">
                    <a:pos x="T8" y="T9"/>
                  </a:cxn>
                </a:cxnLst>
                <a:rect l="0" t="0" r="r" b="b"/>
                <a:pathLst>
                  <a:path w="21" h="21">
                    <a:moveTo>
                      <a:pt x="13" y="0"/>
                    </a:moveTo>
                    <a:cubicBezTo>
                      <a:pt x="0" y="11"/>
                      <a:pt x="0" y="11"/>
                      <a:pt x="0" y="11"/>
                    </a:cubicBezTo>
                    <a:cubicBezTo>
                      <a:pt x="1" y="17"/>
                      <a:pt x="5" y="21"/>
                      <a:pt x="11" y="21"/>
                    </a:cubicBezTo>
                    <a:cubicBezTo>
                      <a:pt x="17" y="21"/>
                      <a:pt x="21" y="16"/>
                      <a:pt x="21" y="10"/>
                    </a:cubicBezTo>
                    <a:cubicBezTo>
                      <a:pt x="21" y="5"/>
                      <a:pt x="18" y="1"/>
                      <a:pt x="1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2" name="Freeform 1065">
                <a:extLst>
                  <a:ext uri="{FF2B5EF4-FFF2-40B4-BE49-F238E27FC236}">
                    <a16:creationId xmlns:a16="http://schemas.microsoft.com/office/drawing/2014/main" id="{13ABD3E4-A5BD-4848-8D79-CD1A943B16C0}"/>
                  </a:ext>
                </a:extLst>
              </p:cNvPr>
              <p:cNvSpPr/>
              <p:nvPr/>
            </p:nvSpPr>
            <p:spPr bwMode="auto">
              <a:xfrm>
                <a:off x="1297" y="1596"/>
                <a:ext cx="22" cy="5"/>
              </a:xfrm>
              <a:custGeom>
                <a:avLst/>
                <a:gdLst>
                  <a:gd name="T0" fmla="*/ 97 w 97"/>
                  <a:gd name="T1" fmla="*/ 0 h 22"/>
                  <a:gd name="T2" fmla="*/ 11 w 97"/>
                  <a:gd name="T3" fmla="*/ 0 h 22"/>
                  <a:gd name="T4" fmla="*/ 7 w 97"/>
                  <a:gd name="T5" fmla="*/ 1 h 22"/>
                  <a:gd name="T6" fmla="*/ 1 w 97"/>
                  <a:gd name="T7" fmla="*/ 6 h 22"/>
                  <a:gd name="T8" fmla="*/ 0 w 97"/>
                  <a:gd name="T9" fmla="*/ 11 h 22"/>
                  <a:gd name="T10" fmla="*/ 11 w 97"/>
                  <a:gd name="T11" fmla="*/ 22 h 22"/>
                  <a:gd name="T12" fmla="*/ 94 w 97"/>
                  <a:gd name="T13" fmla="*/ 22 h 22"/>
                  <a:gd name="T14" fmla="*/ 94 w 97"/>
                  <a:gd name="T15" fmla="*/ 21 h 22"/>
                  <a:gd name="T16" fmla="*/ 92 w 97"/>
                  <a:gd name="T17" fmla="*/ 22 h 22"/>
                  <a:gd name="T18" fmla="*/ 82 w 97"/>
                  <a:gd name="T19" fmla="*/ 11 h 22"/>
                  <a:gd name="T20" fmla="*/ 92 w 97"/>
                  <a:gd name="T21" fmla="*/ 1 h 22"/>
                  <a:gd name="T22" fmla="*/ 97 w 97"/>
                  <a:gd name="T23" fmla="*/ 2 h 22"/>
                  <a:gd name="T24" fmla="*/ 97 w 97"/>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22">
                    <a:moveTo>
                      <a:pt x="97" y="0"/>
                    </a:moveTo>
                    <a:cubicBezTo>
                      <a:pt x="11" y="0"/>
                      <a:pt x="11" y="0"/>
                      <a:pt x="11" y="0"/>
                    </a:cubicBezTo>
                    <a:cubicBezTo>
                      <a:pt x="10" y="0"/>
                      <a:pt x="8" y="0"/>
                      <a:pt x="7" y="1"/>
                    </a:cubicBezTo>
                    <a:cubicBezTo>
                      <a:pt x="1" y="6"/>
                      <a:pt x="1" y="6"/>
                      <a:pt x="1" y="6"/>
                    </a:cubicBezTo>
                    <a:cubicBezTo>
                      <a:pt x="0" y="7"/>
                      <a:pt x="0" y="9"/>
                      <a:pt x="0" y="11"/>
                    </a:cubicBezTo>
                    <a:cubicBezTo>
                      <a:pt x="0" y="17"/>
                      <a:pt x="5" y="22"/>
                      <a:pt x="11" y="22"/>
                    </a:cubicBezTo>
                    <a:cubicBezTo>
                      <a:pt x="94" y="22"/>
                      <a:pt x="94" y="22"/>
                      <a:pt x="94" y="22"/>
                    </a:cubicBezTo>
                    <a:cubicBezTo>
                      <a:pt x="94" y="22"/>
                      <a:pt x="94" y="22"/>
                      <a:pt x="94" y="21"/>
                    </a:cubicBezTo>
                    <a:cubicBezTo>
                      <a:pt x="93" y="22"/>
                      <a:pt x="93" y="22"/>
                      <a:pt x="92" y="22"/>
                    </a:cubicBezTo>
                    <a:cubicBezTo>
                      <a:pt x="86" y="22"/>
                      <a:pt x="82" y="17"/>
                      <a:pt x="82" y="11"/>
                    </a:cubicBezTo>
                    <a:cubicBezTo>
                      <a:pt x="82" y="5"/>
                      <a:pt x="86" y="1"/>
                      <a:pt x="92" y="1"/>
                    </a:cubicBezTo>
                    <a:cubicBezTo>
                      <a:pt x="94" y="1"/>
                      <a:pt x="96" y="1"/>
                      <a:pt x="97" y="2"/>
                    </a:cubicBezTo>
                    <a:cubicBezTo>
                      <a:pt x="97" y="1"/>
                      <a:pt x="97" y="1"/>
                      <a:pt x="97" y="0"/>
                    </a:cubicBezTo>
                  </a:path>
                </a:pathLst>
              </a:custGeom>
              <a:solidFill>
                <a:srgbClr val="EEA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3" name="Freeform 1066">
                <a:extLst>
                  <a:ext uri="{FF2B5EF4-FFF2-40B4-BE49-F238E27FC236}">
                    <a16:creationId xmlns:a16="http://schemas.microsoft.com/office/drawing/2014/main" id="{29EB2F51-886F-4326-B776-8421749A6A29}"/>
                  </a:ext>
                </a:extLst>
              </p:cNvPr>
              <p:cNvSpPr/>
              <p:nvPr/>
            </p:nvSpPr>
            <p:spPr bwMode="auto">
              <a:xfrm>
                <a:off x="1316" y="1596"/>
                <a:ext cx="3" cy="5"/>
              </a:xfrm>
              <a:custGeom>
                <a:avLst/>
                <a:gdLst>
                  <a:gd name="T0" fmla="*/ 10 w 15"/>
                  <a:gd name="T1" fmla="*/ 0 h 21"/>
                  <a:gd name="T2" fmla="*/ 0 w 15"/>
                  <a:gd name="T3" fmla="*/ 10 h 21"/>
                  <a:gd name="T4" fmla="*/ 10 w 15"/>
                  <a:gd name="T5" fmla="*/ 21 h 21"/>
                  <a:gd name="T6" fmla="*/ 12 w 15"/>
                  <a:gd name="T7" fmla="*/ 20 h 21"/>
                  <a:gd name="T8" fmla="*/ 15 w 15"/>
                  <a:gd name="T9" fmla="*/ 1 h 21"/>
                  <a:gd name="T10" fmla="*/ 10 w 15"/>
                  <a:gd name="T11" fmla="*/ 0 h 21"/>
                </a:gdLst>
                <a:ahLst/>
                <a:cxnLst>
                  <a:cxn ang="0">
                    <a:pos x="T0" y="T1"/>
                  </a:cxn>
                  <a:cxn ang="0">
                    <a:pos x="T2" y="T3"/>
                  </a:cxn>
                  <a:cxn ang="0">
                    <a:pos x="T4" y="T5"/>
                  </a:cxn>
                  <a:cxn ang="0">
                    <a:pos x="T6" y="T7"/>
                  </a:cxn>
                  <a:cxn ang="0">
                    <a:pos x="T8" y="T9"/>
                  </a:cxn>
                  <a:cxn ang="0">
                    <a:pos x="T10" y="T11"/>
                  </a:cxn>
                </a:cxnLst>
                <a:rect l="0" t="0" r="r" b="b"/>
                <a:pathLst>
                  <a:path w="15" h="21">
                    <a:moveTo>
                      <a:pt x="10" y="0"/>
                    </a:moveTo>
                    <a:cubicBezTo>
                      <a:pt x="4" y="0"/>
                      <a:pt x="0" y="4"/>
                      <a:pt x="0" y="10"/>
                    </a:cubicBezTo>
                    <a:cubicBezTo>
                      <a:pt x="0" y="16"/>
                      <a:pt x="4" y="21"/>
                      <a:pt x="10" y="21"/>
                    </a:cubicBezTo>
                    <a:cubicBezTo>
                      <a:pt x="11" y="21"/>
                      <a:pt x="11" y="21"/>
                      <a:pt x="12" y="20"/>
                    </a:cubicBezTo>
                    <a:cubicBezTo>
                      <a:pt x="13" y="14"/>
                      <a:pt x="14" y="8"/>
                      <a:pt x="15" y="1"/>
                    </a:cubicBezTo>
                    <a:cubicBezTo>
                      <a:pt x="14" y="0"/>
                      <a:pt x="12"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4" name="Freeform 1067">
                <a:extLst>
                  <a:ext uri="{FF2B5EF4-FFF2-40B4-BE49-F238E27FC236}">
                    <a16:creationId xmlns:a16="http://schemas.microsoft.com/office/drawing/2014/main" id="{B6DA49C9-6118-4957-919E-9382D18DF147}"/>
                  </a:ext>
                </a:extLst>
              </p:cNvPr>
              <p:cNvSpPr/>
              <p:nvPr/>
            </p:nvSpPr>
            <p:spPr bwMode="auto">
              <a:xfrm flipH="1">
                <a:off x="1262" y="1628"/>
                <a:ext cx="0" cy="0"/>
              </a:xfrm>
              <a:custGeom>
                <a:avLst/>
                <a:gdLst>
                  <a:gd name="T0" fmla="*/ 1 w 1"/>
                  <a:gd name="T1" fmla="*/ 0 h 1"/>
                  <a:gd name="T2" fmla="*/ 1 w 1"/>
                  <a:gd name="T3" fmla="*/ 0 h 1"/>
                  <a:gd name="T4" fmla="*/ 0 w 1"/>
                  <a:gd name="T5" fmla="*/ 0 h 1"/>
                  <a:gd name="T6" fmla="*/ 0 w 1"/>
                  <a:gd name="T7" fmla="*/ 0 h 1"/>
                  <a:gd name="T8" fmla="*/ 1 w 1"/>
                  <a:gd name="T9" fmla="*/ 0 h 1"/>
                  <a:gd name="T10" fmla="*/ 1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1" y="0"/>
                    </a:cubicBezTo>
                    <a:cubicBezTo>
                      <a:pt x="0" y="0"/>
                      <a:pt x="0" y="0"/>
                      <a:pt x="0" y="0"/>
                    </a:cubicBezTo>
                    <a:cubicBezTo>
                      <a:pt x="0" y="0"/>
                      <a:pt x="0" y="0"/>
                      <a:pt x="0" y="0"/>
                    </a:cubicBezTo>
                    <a:cubicBezTo>
                      <a:pt x="0" y="0"/>
                      <a:pt x="0" y="0"/>
                      <a:pt x="1" y="0"/>
                    </a:cubicBezTo>
                    <a:cubicBezTo>
                      <a:pt x="1" y="1"/>
                      <a:pt x="1" y="1"/>
                      <a:pt x="1" y="1"/>
                    </a:cubicBezTo>
                    <a:cubicBezTo>
                      <a:pt x="1" y="0"/>
                      <a:pt x="1" y="0"/>
                      <a:pt x="1" y="0"/>
                    </a:cubicBezTo>
                  </a:path>
                </a:pathLst>
              </a:custGeom>
              <a:solidFill>
                <a:srgbClr val="7DC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5" name="Freeform 1068">
                <a:extLst>
                  <a:ext uri="{FF2B5EF4-FFF2-40B4-BE49-F238E27FC236}">
                    <a16:creationId xmlns:a16="http://schemas.microsoft.com/office/drawing/2014/main" id="{3621A1D2-CF25-4345-A7AB-DDF5302ED53E}"/>
                  </a:ext>
                </a:extLst>
              </p:cNvPr>
              <p:cNvSpPr/>
              <p:nvPr/>
            </p:nvSpPr>
            <p:spPr bwMode="auto">
              <a:xfrm>
                <a:off x="1263" y="1624"/>
                <a:ext cx="16" cy="9"/>
              </a:xfrm>
              <a:custGeom>
                <a:avLst/>
                <a:gdLst>
                  <a:gd name="T0" fmla="*/ 17 w 68"/>
                  <a:gd name="T1" fmla="*/ 0 h 38"/>
                  <a:gd name="T2" fmla="*/ 0 w 68"/>
                  <a:gd name="T3" fmla="*/ 15 h 38"/>
                  <a:gd name="T4" fmla="*/ 0 w 68"/>
                  <a:gd name="T5" fmla="*/ 22 h 38"/>
                  <a:gd name="T6" fmla="*/ 3 w 68"/>
                  <a:gd name="T7" fmla="*/ 23 h 38"/>
                  <a:gd name="T8" fmla="*/ 3 w 68"/>
                  <a:gd name="T9" fmla="*/ 23 h 38"/>
                  <a:gd name="T10" fmla="*/ 3 w 68"/>
                  <a:gd name="T11" fmla="*/ 24 h 38"/>
                  <a:gd name="T12" fmla="*/ 3 w 68"/>
                  <a:gd name="T13" fmla="*/ 24 h 38"/>
                  <a:gd name="T14" fmla="*/ 4 w 68"/>
                  <a:gd name="T15" fmla="*/ 24 h 38"/>
                  <a:gd name="T16" fmla="*/ 4 w 68"/>
                  <a:gd name="T17" fmla="*/ 24 h 38"/>
                  <a:gd name="T18" fmla="*/ 4 w 68"/>
                  <a:gd name="T19" fmla="*/ 24 h 38"/>
                  <a:gd name="T20" fmla="*/ 4 w 68"/>
                  <a:gd name="T21" fmla="*/ 24 h 38"/>
                  <a:gd name="T22" fmla="*/ 5 w 68"/>
                  <a:gd name="T23" fmla="*/ 24 h 38"/>
                  <a:gd name="T24" fmla="*/ 5 w 68"/>
                  <a:gd name="T25" fmla="*/ 24 h 38"/>
                  <a:gd name="T26" fmla="*/ 5 w 68"/>
                  <a:gd name="T27" fmla="*/ 25 h 38"/>
                  <a:gd name="T28" fmla="*/ 5 w 68"/>
                  <a:gd name="T29" fmla="*/ 25 h 38"/>
                  <a:gd name="T30" fmla="*/ 6 w 68"/>
                  <a:gd name="T31" fmla="*/ 25 h 38"/>
                  <a:gd name="T32" fmla="*/ 6 w 68"/>
                  <a:gd name="T33" fmla="*/ 25 h 38"/>
                  <a:gd name="T34" fmla="*/ 7 w 68"/>
                  <a:gd name="T35" fmla="*/ 25 h 38"/>
                  <a:gd name="T36" fmla="*/ 7 w 68"/>
                  <a:gd name="T37" fmla="*/ 25 h 38"/>
                  <a:gd name="T38" fmla="*/ 7 w 68"/>
                  <a:gd name="T39" fmla="*/ 25 h 38"/>
                  <a:gd name="T40" fmla="*/ 7 w 68"/>
                  <a:gd name="T41" fmla="*/ 25 h 38"/>
                  <a:gd name="T42" fmla="*/ 8 w 68"/>
                  <a:gd name="T43" fmla="*/ 26 h 38"/>
                  <a:gd name="T44" fmla="*/ 8 w 68"/>
                  <a:gd name="T45" fmla="*/ 26 h 38"/>
                  <a:gd name="T46" fmla="*/ 8 w 68"/>
                  <a:gd name="T47" fmla="*/ 26 h 38"/>
                  <a:gd name="T48" fmla="*/ 8 w 68"/>
                  <a:gd name="T49" fmla="*/ 26 h 38"/>
                  <a:gd name="T50" fmla="*/ 9 w 68"/>
                  <a:gd name="T51" fmla="*/ 26 h 38"/>
                  <a:gd name="T52" fmla="*/ 9 w 68"/>
                  <a:gd name="T53" fmla="*/ 26 h 38"/>
                  <a:gd name="T54" fmla="*/ 9 w 68"/>
                  <a:gd name="T55" fmla="*/ 26 h 38"/>
                  <a:gd name="T56" fmla="*/ 10 w 68"/>
                  <a:gd name="T57" fmla="*/ 26 h 38"/>
                  <a:gd name="T58" fmla="*/ 10 w 68"/>
                  <a:gd name="T59" fmla="*/ 26 h 38"/>
                  <a:gd name="T60" fmla="*/ 11 w 68"/>
                  <a:gd name="T61" fmla="*/ 27 h 38"/>
                  <a:gd name="T62" fmla="*/ 11 w 68"/>
                  <a:gd name="T63" fmla="*/ 27 h 38"/>
                  <a:gd name="T64" fmla="*/ 12 w 68"/>
                  <a:gd name="T65" fmla="*/ 27 h 38"/>
                  <a:gd name="T66" fmla="*/ 12 w 68"/>
                  <a:gd name="T67" fmla="*/ 27 h 38"/>
                  <a:gd name="T68" fmla="*/ 12 w 68"/>
                  <a:gd name="T69" fmla="*/ 27 h 38"/>
                  <a:gd name="T70" fmla="*/ 12 w 68"/>
                  <a:gd name="T71" fmla="*/ 27 h 38"/>
                  <a:gd name="T72" fmla="*/ 13 w 68"/>
                  <a:gd name="T73" fmla="*/ 27 h 38"/>
                  <a:gd name="T74" fmla="*/ 13 w 68"/>
                  <a:gd name="T75" fmla="*/ 28 h 38"/>
                  <a:gd name="T76" fmla="*/ 13 w 68"/>
                  <a:gd name="T77" fmla="*/ 28 h 38"/>
                  <a:gd name="T78" fmla="*/ 13 w 68"/>
                  <a:gd name="T79" fmla="*/ 28 h 38"/>
                  <a:gd name="T80" fmla="*/ 64 w 68"/>
                  <a:gd name="T81" fmla="*/ 38 h 38"/>
                  <a:gd name="T82" fmla="*/ 64 w 68"/>
                  <a:gd name="T83" fmla="*/ 38 h 38"/>
                  <a:gd name="T84" fmla="*/ 65 w 68"/>
                  <a:gd name="T85" fmla="*/ 38 h 38"/>
                  <a:gd name="T86" fmla="*/ 65 w 68"/>
                  <a:gd name="T87" fmla="*/ 38 h 38"/>
                  <a:gd name="T88" fmla="*/ 65 w 68"/>
                  <a:gd name="T89" fmla="*/ 38 h 38"/>
                  <a:gd name="T90" fmla="*/ 65 w 68"/>
                  <a:gd name="T91" fmla="*/ 38 h 38"/>
                  <a:gd name="T92" fmla="*/ 68 w 68"/>
                  <a:gd name="T93" fmla="*/ 38 h 38"/>
                  <a:gd name="T94" fmla="*/ 17 w 68"/>
                  <a:gd name="T9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 h="38">
                    <a:moveTo>
                      <a:pt x="17" y="0"/>
                    </a:moveTo>
                    <a:cubicBezTo>
                      <a:pt x="0" y="15"/>
                      <a:pt x="0" y="15"/>
                      <a:pt x="0" y="15"/>
                    </a:cubicBezTo>
                    <a:cubicBezTo>
                      <a:pt x="0" y="22"/>
                      <a:pt x="0" y="22"/>
                      <a:pt x="0" y="22"/>
                    </a:cubicBezTo>
                    <a:cubicBezTo>
                      <a:pt x="1" y="23"/>
                      <a:pt x="2" y="23"/>
                      <a:pt x="3" y="23"/>
                    </a:cubicBezTo>
                    <a:cubicBezTo>
                      <a:pt x="3" y="23"/>
                      <a:pt x="3" y="23"/>
                      <a:pt x="3" y="23"/>
                    </a:cubicBezTo>
                    <a:cubicBezTo>
                      <a:pt x="3" y="23"/>
                      <a:pt x="3" y="23"/>
                      <a:pt x="3" y="24"/>
                    </a:cubicBezTo>
                    <a:cubicBezTo>
                      <a:pt x="3" y="24"/>
                      <a:pt x="3" y="24"/>
                      <a:pt x="3" y="24"/>
                    </a:cubicBezTo>
                    <a:cubicBezTo>
                      <a:pt x="3" y="24"/>
                      <a:pt x="3" y="24"/>
                      <a:pt x="4" y="24"/>
                    </a:cubicBezTo>
                    <a:cubicBezTo>
                      <a:pt x="4" y="24"/>
                      <a:pt x="4" y="24"/>
                      <a:pt x="4" y="24"/>
                    </a:cubicBezTo>
                    <a:cubicBezTo>
                      <a:pt x="4" y="24"/>
                      <a:pt x="4" y="24"/>
                      <a:pt x="4" y="24"/>
                    </a:cubicBezTo>
                    <a:cubicBezTo>
                      <a:pt x="4" y="24"/>
                      <a:pt x="4" y="24"/>
                      <a:pt x="4" y="24"/>
                    </a:cubicBezTo>
                    <a:cubicBezTo>
                      <a:pt x="4" y="24"/>
                      <a:pt x="5" y="24"/>
                      <a:pt x="5" y="24"/>
                    </a:cubicBezTo>
                    <a:cubicBezTo>
                      <a:pt x="5" y="24"/>
                      <a:pt x="5" y="24"/>
                      <a:pt x="5" y="24"/>
                    </a:cubicBezTo>
                    <a:cubicBezTo>
                      <a:pt x="5" y="24"/>
                      <a:pt x="5" y="24"/>
                      <a:pt x="5" y="25"/>
                    </a:cubicBezTo>
                    <a:cubicBezTo>
                      <a:pt x="5" y="25"/>
                      <a:pt x="5" y="25"/>
                      <a:pt x="5" y="25"/>
                    </a:cubicBezTo>
                    <a:cubicBezTo>
                      <a:pt x="6" y="25"/>
                      <a:pt x="6" y="25"/>
                      <a:pt x="6" y="25"/>
                    </a:cubicBezTo>
                    <a:cubicBezTo>
                      <a:pt x="6" y="25"/>
                      <a:pt x="6" y="25"/>
                      <a:pt x="6" y="25"/>
                    </a:cubicBezTo>
                    <a:cubicBezTo>
                      <a:pt x="6" y="25"/>
                      <a:pt x="6" y="25"/>
                      <a:pt x="7" y="25"/>
                    </a:cubicBezTo>
                    <a:cubicBezTo>
                      <a:pt x="7" y="25"/>
                      <a:pt x="7" y="25"/>
                      <a:pt x="7" y="25"/>
                    </a:cubicBezTo>
                    <a:cubicBezTo>
                      <a:pt x="7" y="25"/>
                      <a:pt x="7" y="25"/>
                      <a:pt x="7" y="25"/>
                    </a:cubicBezTo>
                    <a:cubicBezTo>
                      <a:pt x="7" y="25"/>
                      <a:pt x="7" y="25"/>
                      <a:pt x="7" y="25"/>
                    </a:cubicBezTo>
                    <a:cubicBezTo>
                      <a:pt x="7" y="25"/>
                      <a:pt x="8" y="25"/>
                      <a:pt x="8" y="26"/>
                    </a:cubicBezTo>
                    <a:cubicBezTo>
                      <a:pt x="8" y="26"/>
                      <a:pt x="8" y="26"/>
                      <a:pt x="8" y="26"/>
                    </a:cubicBezTo>
                    <a:cubicBezTo>
                      <a:pt x="8" y="26"/>
                      <a:pt x="8" y="26"/>
                      <a:pt x="8" y="26"/>
                    </a:cubicBezTo>
                    <a:cubicBezTo>
                      <a:pt x="8" y="26"/>
                      <a:pt x="8" y="26"/>
                      <a:pt x="8" y="26"/>
                    </a:cubicBezTo>
                    <a:cubicBezTo>
                      <a:pt x="9" y="26"/>
                      <a:pt x="9" y="26"/>
                      <a:pt x="9" y="26"/>
                    </a:cubicBezTo>
                    <a:cubicBezTo>
                      <a:pt x="9" y="26"/>
                      <a:pt x="9" y="26"/>
                      <a:pt x="9" y="26"/>
                    </a:cubicBezTo>
                    <a:cubicBezTo>
                      <a:pt x="9" y="26"/>
                      <a:pt x="9" y="26"/>
                      <a:pt x="9" y="26"/>
                    </a:cubicBezTo>
                    <a:cubicBezTo>
                      <a:pt x="9" y="26"/>
                      <a:pt x="9" y="26"/>
                      <a:pt x="10" y="26"/>
                    </a:cubicBezTo>
                    <a:cubicBezTo>
                      <a:pt x="10" y="26"/>
                      <a:pt x="10" y="26"/>
                      <a:pt x="10" y="26"/>
                    </a:cubicBezTo>
                    <a:cubicBezTo>
                      <a:pt x="10" y="27"/>
                      <a:pt x="11" y="27"/>
                      <a:pt x="11" y="27"/>
                    </a:cubicBezTo>
                    <a:cubicBezTo>
                      <a:pt x="11" y="27"/>
                      <a:pt x="11" y="27"/>
                      <a:pt x="11" y="27"/>
                    </a:cubicBezTo>
                    <a:cubicBezTo>
                      <a:pt x="11" y="27"/>
                      <a:pt x="11" y="27"/>
                      <a:pt x="12" y="27"/>
                    </a:cubicBezTo>
                    <a:cubicBezTo>
                      <a:pt x="12" y="27"/>
                      <a:pt x="12" y="27"/>
                      <a:pt x="12" y="27"/>
                    </a:cubicBezTo>
                    <a:cubicBezTo>
                      <a:pt x="12" y="27"/>
                      <a:pt x="12" y="27"/>
                      <a:pt x="12" y="27"/>
                    </a:cubicBezTo>
                    <a:cubicBezTo>
                      <a:pt x="12" y="27"/>
                      <a:pt x="12" y="27"/>
                      <a:pt x="12" y="27"/>
                    </a:cubicBezTo>
                    <a:cubicBezTo>
                      <a:pt x="12" y="27"/>
                      <a:pt x="13" y="27"/>
                      <a:pt x="13" y="27"/>
                    </a:cubicBezTo>
                    <a:cubicBezTo>
                      <a:pt x="13" y="27"/>
                      <a:pt x="13" y="28"/>
                      <a:pt x="13" y="28"/>
                    </a:cubicBezTo>
                    <a:cubicBezTo>
                      <a:pt x="13" y="28"/>
                      <a:pt x="13" y="28"/>
                      <a:pt x="13" y="28"/>
                    </a:cubicBezTo>
                    <a:cubicBezTo>
                      <a:pt x="13" y="28"/>
                      <a:pt x="13" y="28"/>
                      <a:pt x="13" y="28"/>
                    </a:cubicBezTo>
                    <a:cubicBezTo>
                      <a:pt x="30" y="34"/>
                      <a:pt x="47" y="37"/>
                      <a:pt x="64" y="38"/>
                    </a:cubicBezTo>
                    <a:cubicBezTo>
                      <a:pt x="64" y="38"/>
                      <a:pt x="64" y="38"/>
                      <a:pt x="64" y="38"/>
                    </a:cubicBezTo>
                    <a:cubicBezTo>
                      <a:pt x="64" y="38"/>
                      <a:pt x="65" y="38"/>
                      <a:pt x="65" y="38"/>
                    </a:cubicBezTo>
                    <a:cubicBezTo>
                      <a:pt x="65" y="38"/>
                      <a:pt x="65" y="38"/>
                      <a:pt x="65" y="38"/>
                    </a:cubicBezTo>
                    <a:cubicBezTo>
                      <a:pt x="65" y="38"/>
                      <a:pt x="65" y="38"/>
                      <a:pt x="65" y="38"/>
                    </a:cubicBezTo>
                    <a:cubicBezTo>
                      <a:pt x="65" y="38"/>
                      <a:pt x="65" y="38"/>
                      <a:pt x="65" y="38"/>
                    </a:cubicBezTo>
                    <a:cubicBezTo>
                      <a:pt x="66" y="38"/>
                      <a:pt x="67" y="38"/>
                      <a:pt x="68" y="38"/>
                    </a:cubicBezTo>
                    <a:cubicBezTo>
                      <a:pt x="57" y="19"/>
                      <a:pt x="38" y="5"/>
                      <a:pt x="17" y="0"/>
                    </a:cubicBezTo>
                  </a:path>
                </a:pathLst>
              </a:custGeom>
              <a:solidFill>
                <a:srgbClr val="CEC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6" name="Freeform 1069">
                <a:extLst>
                  <a:ext uri="{FF2B5EF4-FFF2-40B4-BE49-F238E27FC236}">
                    <a16:creationId xmlns:a16="http://schemas.microsoft.com/office/drawing/2014/main" id="{41851795-8060-44D2-90C2-0D20261825EF}"/>
                  </a:ext>
                </a:extLst>
              </p:cNvPr>
              <p:cNvSpPr>
                <a:spLocks noEditPoints="1"/>
              </p:cNvSpPr>
              <p:nvPr/>
            </p:nvSpPr>
            <p:spPr bwMode="auto">
              <a:xfrm>
                <a:off x="1227" y="1541"/>
                <a:ext cx="105" cy="104"/>
              </a:xfrm>
              <a:custGeom>
                <a:avLst/>
                <a:gdLst>
                  <a:gd name="T0" fmla="*/ 92 w 448"/>
                  <a:gd name="T1" fmla="*/ 72 h 447"/>
                  <a:gd name="T2" fmla="*/ 73 w 448"/>
                  <a:gd name="T3" fmla="*/ 355 h 447"/>
                  <a:gd name="T4" fmla="*/ 356 w 448"/>
                  <a:gd name="T5" fmla="*/ 374 h 447"/>
                  <a:gd name="T6" fmla="*/ 375 w 448"/>
                  <a:gd name="T7" fmla="*/ 92 h 447"/>
                  <a:gd name="T8" fmla="*/ 92 w 448"/>
                  <a:gd name="T9" fmla="*/ 72 h 447"/>
                  <a:gd name="T10" fmla="*/ 336 w 448"/>
                  <a:gd name="T11" fmla="*/ 351 h 447"/>
                  <a:gd name="T12" fmla="*/ 96 w 448"/>
                  <a:gd name="T13" fmla="*/ 335 h 447"/>
                  <a:gd name="T14" fmla="*/ 112 w 448"/>
                  <a:gd name="T15" fmla="*/ 95 h 447"/>
                  <a:gd name="T16" fmla="*/ 352 w 448"/>
                  <a:gd name="T17" fmla="*/ 112 h 447"/>
                  <a:gd name="T18" fmla="*/ 336 w 448"/>
                  <a:gd name="T19" fmla="*/ 35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8" h="447">
                    <a:moveTo>
                      <a:pt x="92" y="72"/>
                    </a:moveTo>
                    <a:cubicBezTo>
                      <a:pt x="9" y="145"/>
                      <a:pt x="0" y="272"/>
                      <a:pt x="73" y="355"/>
                    </a:cubicBezTo>
                    <a:cubicBezTo>
                      <a:pt x="146" y="439"/>
                      <a:pt x="272" y="447"/>
                      <a:pt x="356" y="374"/>
                    </a:cubicBezTo>
                    <a:cubicBezTo>
                      <a:pt x="439" y="302"/>
                      <a:pt x="448" y="175"/>
                      <a:pt x="375" y="92"/>
                    </a:cubicBezTo>
                    <a:cubicBezTo>
                      <a:pt x="302" y="8"/>
                      <a:pt x="176" y="0"/>
                      <a:pt x="92" y="72"/>
                    </a:cubicBezTo>
                    <a:moveTo>
                      <a:pt x="336" y="351"/>
                    </a:moveTo>
                    <a:cubicBezTo>
                      <a:pt x="265" y="413"/>
                      <a:pt x="158" y="406"/>
                      <a:pt x="96" y="335"/>
                    </a:cubicBezTo>
                    <a:cubicBezTo>
                      <a:pt x="34" y="264"/>
                      <a:pt x="42" y="157"/>
                      <a:pt x="112" y="95"/>
                    </a:cubicBezTo>
                    <a:cubicBezTo>
                      <a:pt x="183" y="34"/>
                      <a:pt x="290" y="41"/>
                      <a:pt x="352" y="112"/>
                    </a:cubicBezTo>
                    <a:cubicBezTo>
                      <a:pt x="414" y="182"/>
                      <a:pt x="406" y="290"/>
                      <a:pt x="336" y="351"/>
                    </a:cubicBezTo>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7" name="Freeform 1070">
                <a:extLst>
                  <a:ext uri="{FF2B5EF4-FFF2-40B4-BE49-F238E27FC236}">
                    <a16:creationId xmlns:a16="http://schemas.microsoft.com/office/drawing/2014/main" id="{D0BC9261-7338-4F63-AF2B-B8D2C29C0B26}"/>
                  </a:ext>
                </a:extLst>
              </p:cNvPr>
              <p:cNvSpPr>
                <a:spLocks noEditPoints="1"/>
              </p:cNvSpPr>
              <p:nvPr/>
            </p:nvSpPr>
            <p:spPr bwMode="auto">
              <a:xfrm>
                <a:off x="1233" y="1546"/>
                <a:ext cx="94" cy="94"/>
              </a:xfrm>
              <a:custGeom>
                <a:avLst/>
                <a:gdLst>
                  <a:gd name="T0" fmla="*/ 83 w 402"/>
                  <a:gd name="T1" fmla="*/ 66 h 402"/>
                  <a:gd name="T2" fmla="*/ 65 w 402"/>
                  <a:gd name="T3" fmla="*/ 320 h 402"/>
                  <a:gd name="T4" fmla="*/ 319 w 402"/>
                  <a:gd name="T5" fmla="*/ 337 h 402"/>
                  <a:gd name="T6" fmla="*/ 337 w 402"/>
                  <a:gd name="T7" fmla="*/ 83 h 402"/>
                  <a:gd name="T8" fmla="*/ 83 w 402"/>
                  <a:gd name="T9" fmla="*/ 66 h 402"/>
                  <a:gd name="T10" fmla="*/ 313 w 402"/>
                  <a:gd name="T11" fmla="*/ 329 h 402"/>
                  <a:gd name="T12" fmla="*/ 73 w 402"/>
                  <a:gd name="T13" fmla="*/ 313 h 402"/>
                  <a:gd name="T14" fmla="*/ 89 w 402"/>
                  <a:gd name="T15" fmla="*/ 73 h 402"/>
                  <a:gd name="T16" fmla="*/ 329 w 402"/>
                  <a:gd name="T17" fmla="*/ 90 h 402"/>
                  <a:gd name="T18" fmla="*/ 313 w 402"/>
                  <a:gd name="T19" fmla="*/ 32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402">
                    <a:moveTo>
                      <a:pt x="83" y="66"/>
                    </a:moveTo>
                    <a:cubicBezTo>
                      <a:pt x="8" y="131"/>
                      <a:pt x="0" y="245"/>
                      <a:pt x="65" y="320"/>
                    </a:cubicBezTo>
                    <a:cubicBezTo>
                      <a:pt x="131" y="395"/>
                      <a:pt x="244" y="402"/>
                      <a:pt x="319" y="337"/>
                    </a:cubicBezTo>
                    <a:cubicBezTo>
                      <a:pt x="394" y="272"/>
                      <a:pt x="402" y="158"/>
                      <a:pt x="337" y="83"/>
                    </a:cubicBezTo>
                    <a:cubicBezTo>
                      <a:pt x="271" y="8"/>
                      <a:pt x="158" y="0"/>
                      <a:pt x="83" y="66"/>
                    </a:cubicBezTo>
                    <a:moveTo>
                      <a:pt x="313" y="329"/>
                    </a:moveTo>
                    <a:cubicBezTo>
                      <a:pt x="242" y="391"/>
                      <a:pt x="135" y="384"/>
                      <a:pt x="73" y="313"/>
                    </a:cubicBezTo>
                    <a:cubicBezTo>
                      <a:pt x="11" y="242"/>
                      <a:pt x="19" y="135"/>
                      <a:pt x="89" y="73"/>
                    </a:cubicBezTo>
                    <a:cubicBezTo>
                      <a:pt x="160" y="12"/>
                      <a:pt x="267" y="19"/>
                      <a:pt x="329" y="90"/>
                    </a:cubicBezTo>
                    <a:cubicBezTo>
                      <a:pt x="391" y="160"/>
                      <a:pt x="383" y="268"/>
                      <a:pt x="313" y="329"/>
                    </a:cubicBezTo>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8" name="Freeform 1071">
                <a:extLst>
                  <a:ext uri="{FF2B5EF4-FFF2-40B4-BE49-F238E27FC236}">
                    <a16:creationId xmlns:a16="http://schemas.microsoft.com/office/drawing/2014/main" id="{2D4B0D0E-7868-47A0-B3BC-1843A87C6AF4}"/>
                  </a:ext>
                </a:extLst>
              </p:cNvPr>
              <p:cNvSpPr>
                <a:spLocks noEditPoints="1"/>
              </p:cNvSpPr>
              <p:nvPr/>
            </p:nvSpPr>
            <p:spPr bwMode="auto">
              <a:xfrm>
                <a:off x="1248" y="1553"/>
                <a:ext cx="37" cy="28"/>
              </a:xfrm>
              <a:custGeom>
                <a:avLst/>
                <a:gdLst>
                  <a:gd name="T0" fmla="*/ 2 w 160"/>
                  <a:gd name="T1" fmla="*/ 88 h 118"/>
                  <a:gd name="T2" fmla="*/ 0 w 160"/>
                  <a:gd name="T3" fmla="*/ 91 h 118"/>
                  <a:gd name="T4" fmla="*/ 27 w 160"/>
                  <a:gd name="T5" fmla="*/ 118 h 118"/>
                  <a:gd name="T6" fmla="*/ 29 w 160"/>
                  <a:gd name="T7" fmla="*/ 115 h 118"/>
                  <a:gd name="T8" fmla="*/ 2 w 160"/>
                  <a:gd name="T9" fmla="*/ 88 h 118"/>
                  <a:gd name="T10" fmla="*/ 137 w 160"/>
                  <a:gd name="T11" fmla="*/ 0 h 118"/>
                  <a:gd name="T12" fmla="*/ 130 w 160"/>
                  <a:gd name="T13" fmla="*/ 0 h 118"/>
                  <a:gd name="T14" fmla="*/ 129 w 160"/>
                  <a:gd name="T15" fmla="*/ 0 h 118"/>
                  <a:gd name="T16" fmla="*/ 129 w 160"/>
                  <a:gd name="T17" fmla="*/ 0 h 118"/>
                  <a:gd name="T18" fmla="*/ 129 w 160"/>
                  <a:gd name="T19" fmla="*/ 0 h 118"/>
                  <a:gd name="T20" fmla="*/ 128 w 160"/>
                  <a:gd name="T21" fmla="*/ 0 h 118"/>
                  <a:gd name="T22" fmla="*/ 128 w 160"/>
                  <a:gd name="T23" fmla="*/ 0 h 118"/>
                  <a:gd name="T24" fmla="*/ 127 w 160"/>
                  <a:gd name="T25" fmla="*/ 0 h 118"/>
                  <a:gd name="T26" fmla="*/ 127 w 160"/>
                  <a:gd name="T27" fmla="*/ 0 h 118"/>
                  <a:gd name="T28" fmla="*/ 126 w 160"/>
                  <a:gd name="T29" fmla="*/ 0 h 118"/>
                  <a:gd name="T30" fmla="*/ 126 w 160"/>
                  <a:gd name="T31" fmla="*/ 0 h 118"/>
                  <a:gd name="T32" fmla="*/ 125 w 160"/>
                  <a:gd name="T33" fmla="*/ 0 h 118"/>
                  <a:gd name="T34" fmla="*/ 125 w 160"/>
                  <a:gd name="T35" fmla="*/ 0 h 118"/>
                  <a:gd name="T36" fmla="*/ 124 w 160"/>
                  <a:gd name="T37" fmla="*/ 0 h 118"/>
                  <a:gd name="T38" fmla="*/ 124 w 160"/>
                  <a:gd name="T39" fmla="*/ 0 h 118"/>
                  <a:gd name="T40" fmla="*/ 123 w 160"/>
                  <a:gd name="T41" fmla="*/ 0 h 118"/>
                  <a:gd name="T42" fmla="*/ 123 w 160"/>
                  <a:gd name="T43" fmla="*/ 0 h 118"/>
                  <a:gd name="T44" fmla="*/ 122 w 160"/>
                  <a:gd name="T45" fmla="*/ 0 h 118"/>
                  <a:gd name="T46" fmla="*/ 122 w 160"/>
                  <a:gd name="T47" fmla="*/ 0 h 118"/>
                  <a:gd name="T48" fmla="*/ 121 w 160"/>
                  <a:gd name="T49" fmla="*/ 0 h 118"/>
                  <a:gd name="T50" fmla="*/ 99 w 160"/>
                  <a:gd name="T51" fmla="*/ 4 h 118"/>
                  <a:gd name="T52" fmla="*/ 99 w 160"/>
                  <a:gd name="T53" fmla="*/ 4 h 118"/>
                  <a:gd name="T54" fmla="*/ 65 w 160"/>
                  <a:gd name="T55" fmla="*/ 34 h 118"/>
                  <a:gd name="T56" fmla="*/ 65 w 160"/>
                  <a:gd name="T57" fmla="*/ 84 h 118"/>
                  <a:gd name="T58" fmla="*/ 68 w 160"/>
                  <a:gd name="T59" fmla="*/ 81 h 118"/>
                  <a:gd name="T60" fmla="*/ 68 w 160"/>
                  <a:gd name="T61" fmla="*/ 39 h 118"/>
                  <a:gd name="T62" fmla="*/ 107 w 160"/>
                  <a:gd name="T63" fmla="*/ 47 h 118"/>
                  <a:gd name="T64" fmla="*/ 160 w 160"/>
                  <a:gd name="T65" fmla="*/ 1 h 118"/>
                  <a:gd name="T66" fmla="*/ 152 w 160"/>
                  <a:gd name="T67" fmla="*/ 0 h 118"/>
                  <a:gd name="T68" fmla="*/ 152 w 160"/>
                  <a:gd name="T69" fmla="*/ 0 h 118"/>
                  <a:gd name="T70" fmla="*/ 152 w 160"/>
                  <a:gd name="T71" fmla="*/ 0 h 118"/>
                  <a:gd name="T72" fmla="*/ 151 w 160"/>
                  <a:gd name="T73" fmla="*/ 0 h 118"/>
                  <a:gd name="T74" fmla="*/ 151 w 160"/>
                  <a:gd name="T75" fmla="*/ 0 h 118"/>
                  <a:gd name="T76" fmla="*/ 151 w 160"/>
                  <a:gd name="T77" fmla="*/ 0 h 118"/>
                  <a:gd name="T78" fmla="*/ 150 w 160"/>
                  <a:gd name="T79" fmla="*/ 0 h 118"/>
                  <a:gd name="T80" fmla="*/ 150 w 160"/>
                  <a:gd name="T81" fmla="*/ 0 h 118"/>
                  <a:gd name="T82" fmla="*/ 149 w 160"/>
                  <a:gd name="T83" fmla="*/ 0 h 118"/>
                  <a:gd name="T84" fmla="*/ 149 w 160"/>
                  <a:gd name="T85" fmla="*/ 0 h 118"/>
                  <a:gd name="T86" fmla="*/ 149 w 160"/>
                  <a:gd name="T87" fmla="*/ 0 h 118"/>
                  <a:gd name="T88" fmla="*/ 148 w 160"/>
                  <a:gd name="T89" fmla="*/ 0 h 118"/>
                  <a:gd name="T90" fmla="*/ 148 w 160"/>
                  <a:gd name="T91" fmla="*/ 0 h 118"/>
                  <a:gd name="T92" fmla="*/ 148 w 160"/>
                  <a:gd name="T93" fmla="*/ 0 h 118"/>
                  <a:gd name="T94" fmla="*/ 147 w 160"/>
                  <a:gd name="T95" fmla="*/ 0 h 118"/>
                  <a:gd name="T96" fmla="*/ 147 w 160"/>
                  <a:gd name="T97" fmla="*/ 0 h 118"/>
                  <a:gd name="T98" fmla="*/ 147 w 160"/>
                  <a:gd name="T99" fmla="*/ 0 h 118"/>
                  <a:gd name="T100" fmla="*/ 145 w 160"/>
                  <a:gd name="T101" fmla="*/ 0 h 118"/>
                  <a:gd name="T102" fmla="*/ 145 w 160"/>
                  <a:gd name="T103" fmla="*/ 0 h 118"/>
                  <a:gd name="T104" fmla="*/ 137 w 160"/>
                  <a:gd name="T10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0" h="118">
                    <a:moveTo>
                      <a:pt x="2" y="88"/>
                    </a:moveTo>
                    <a:cubicBezTo>
                      <a:pt x="0" y="91"/>
                      <a:pt x="0" y="91"/>
                      <a:pt x="0" y="91"/>
                    </a:cubicBezTo>
                    <a:cubicBezTo>
                      <a:pt x="27" y="118"/>
                      <a:pt x="27" y="118"/>
                      <a:pt x="27" y="118"/>
                    </a:cubicBezTo>
                    <a:cubicBezTo>
                      <a:pt x="29" y="115"/>
                      <a:pt x="29" y="115"/>
                      <a:pt x="29" y="115"/>
                    </a:cubicBezTo>
                    <a:cubicBezTo>
                      <a:pt x="2" y="88"/>
                      <a:pt x="2" y="88"/>
                      <a:pt x="2" y="88"/>
                    </a:cubicBezTo>
                    <a:moveTo>
                      <a:pt x="137" y="0"/>
                    </a:moveTo>
                    <a:cubicBezTo>
                      <a:pt x="134" y="0"/>
                      <a:pt x="132" y="0"/>
                      <a:pt x="130" y="0"/>
                    </a:cubicBezTo>
                    <a:cubicBezTo>
                      <a:pt x="130" y="0"/>
                      <a:pt x="129" y="0"/>
                      <a:pt x="129" y="0"/>
                    </a:cubicBezTo>
                    <a:cubicBezTo>
                      <a:pt x="129" y="0"/>
                      <a:pt x="129" y="0"/>
                      <a:pt x="129" y="0"/>
                    </a:cubicBezTo>
                    <a:cubicBezTo>
                      <a:pt x="129" y="0"/>
                      <a:pt x="129" y="0"/>
                      <a:pt x="129" y="0"/>
                    </a:cubicBezTo>
                    <a:cubicBezTo>
                      <a:pt x="128" y="0"/>
                      <a:pt x="128" y="0"/>
                      <a:pt x="128" y="0"/>
                    </a:cubicBezTo>
                    <a:cubicBezTo>
                      <a:pt x="128" y="0"/>
                      <a:pt x="128" y="0"/>
                      <a:pt x="128" y="0"/>
                    </a:cubicBezTo>
                    <a:cubicBezTo>
                      <a:pt x="127" y="0"/>
                      <a:pt x="127" y="0"/>
                      <a:pt x="127" y="0"/>
                    </a:cubicBezTo>
                    <a:cubicBezTo>
                      <a:pt x="127" y="0"/>
                      <a:pt x="127" y="0"/>
                      <a:pt x="127" y="0"/>
                    </a:cubicBezTo>
                    <a:cubicBezTo>
                      <a:pt x="126" y="0"/>
                      <a:pt x="126" y="0"/>
                      <a:pt x="126" y="0"/>
                    </a:cubicBezTo>
                    <a:cubicBezTo>
                      <a:pt x="126" y="0"/>
                      <a:pt x="126" y="0"/>
                      <a:pt x="126" y="0"/>
                    </a:cubicBezTo>
                    <a:cubicBezTo>
                      <a:pt x="125" y="0"/>
                      <a:pt x="125" y="0"/>
                      <a:pt x="125" y="0"/>
                    </a:cubicBezTo>
                    <a:cubicBezTo>
                      <a:pt x="125" y="0"/>
                      <a:pt x="125" y="0"/>
                      <a:pt x="125" y="0"/>
                    </a:cubicBezTo>
                    <a:cubicBezTo>
                      <a:pt x="125" y="0"/>
                      <a:pt x="124" y="0"/>
                      <a:pt x="124" y="0"/>
                    </a:cubicBezTo>
                    <a:cubicBezTo>
                      <a:pt x="124" y="0"/>
                      <a:pt x="124" y="0"/>
                      <a:pt x="124" y="0"/>
                    </a:cubicBezTo>
                    <a:cubicBezTo>
                      <a:pt x="124" y="0"/>
                      <a:pt x="123" y="0"/>
                      <a:pt x="123" y="0"/>
                    </a:cubicBezTo>
                    <a:cubicBezTo>
                      <a:pt x="123" y="0"/>
                      <a:pt x="123" y="0"/>
                      <a:pt x="123" y="0"/>
                    </a:cubicBezTo>
                    <a:cubicBezTo>
                      <a:pt x="123" y="0"/>
                      <a:pt x="123" y="0"/>
                      <a:pt x="122" y="0"/>
                    </a:cubicBezTo>
                    <a:cubicBezTo>
                      <a:pt x="122" y="0"/>
                      <a:pt x="122" y="0"/>
                      <a:pt x="122" y="0"/>
                    </a:cubicBezTo>
                    <a:cubicBezTo>
                      <a:pt x="122" y="0"/>
                      <a:pt x="122" y="0"/>
                      <a:pt x="121" y="0"/>
                    </a:cubicBezTo>
                    <a:cubicBezTo>
                      <a:pt x="114" y="1"/>
                      <a:pt x="107" y="2"/>
                      <a:pt x="99" y="4"/>
                    </a:cubicBezTo>
                    <a:cubicBezTo>
                      <a:pt x="99" y="4"/>
                      <a:pt x="99" y="4"/>
                      <a:pt x="99" y="4"/>
                    </a:cubicBezTo>
                    <a:cubicBezTo>
                      <a:pt x="65" y="34"/>
                      <a:pt x="65" y="34"/>
                      <a:pt x="65" y="34"/>
                    </a:cubicBezTo>
                    <a:cubicBezTo>
                      <a:pt x="65" y="84"/>
                      <a:pt x="65" y="84"/>
                      <a:pt x="65" y="84"/>
                    </a:cubicBezTo>
                    <a:cubicBezTo>
                      <a:pt x="68" y="81"/>
                      <a:pt x="68" y="81"/>
                      <a:pt x="68" y="81"/>
                    </a:cubicBezTo>
                    <a:cubicBezTo>
                      <a:pt x="68" y="39"/>
                      <a:pt x="68" y="39"/>
                      <a:pt x="68" y="39"/>
                    </a:cubicBezTo>
                    <a:cubicBezTo>
                      <a:pt x="82" y="39"/>
                      <a:pt x="95" y="42"/>
                      <a:pt x="107" y="47"/>
                    </a:cubicBezTo>
                    <a:cubicBezTo>
                      <a:pt x="160" y="1"/>
                      <a:pt x="160" y="1"/>
                      <a:pt x="160" y="1"/>
                    </a:cubicBezTo>
                    <a:cubicBezTo>
                      <a:pt x="158" y="1"/>
                      <a:pt x="155" y="1"/>
                      <a:pt x="152" y="0"/>
                    </a:cubicBezTo>
                    <a:cubicBezTo>
                      <a:pt x="152" y="0"/>
                      <a:pt x="152" y="0"/>
                      <a:pt x="152" y="0"/>
                    </a:cubicBezTo>
                    <a:cubicBezTo>
                      <a:pt x="152" y="0"/>
                      <a:pt x="152" y="0"/>
                      <a:pt x="152" y="0"/>
                    </a:cubicBezTo>
                    <a:cubicBezTo>
                      <a:pt x="152" y="0"/>
                      <a:pt x="151" y="0"/>
                      <a:pt x="151" y="0"/>
                    </a:cubicBezTo>
                    <a:cubicBezTo>
                      <a:pt x="151" y="0"/>
                      <a:pt x="151" y="0"/>
                      <a:pt x="151" y="0"/>
                    </a:cubicBezTo>
                    <a:cubicBezTo>
                      <a:pt x="151" y="0"/>
                      <a:pt x="151" y="0"/>
                      <a:pt x="151"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8" y="0"/>
                      <a:pt x="148" y="0"/>
                    </a:cubicBezTo>
                    <a:cubicBezTo>
                      <a:pt x="148" y="0"/>
                      <a:pt x="148" y="0"/>
                      <a:pt x="148" y="0"/>
                    </a:cubicBezTo>
                    <a:cubicBezTo>
                      <a:pt x="148" y="0"/>
                      <a:pt x="148" y="0"/>
                      <a:pt x="148" y="0"/>
                    </a:cubicBezTo>
                    <a:cubicBezTo>
                      <a:pt x="147" y="0"/>
                      <a:pt x="147" y="0"/>
                      <a:pt x="147" y="0"/>
                    </a:cubicBezTo>
                    <a:cubicBezTo>
                      <a:pt x="147" y="0"/>
                      <a:pt x="147" y="0"/>
                      <a:pt x="147" y="0"/>
                    </a:cubicBezTo>
                    <a:cubicBezTo>
                      <a:pt x="147" y="0"/>
                      <a:pt x="147" y="0"/>
                      <a:pt x="147" y="0"/>
                    </a:cubicBezTo>
                    <a:cubicBezTo>
                      <a:pt x="146" y="0"/>
                      <a:pt x="146" y="0"/>
                      <a:pt x="145" y="0"/>
                    </a:cubicBezTo>
                    <a:cubicBezTo>
                      <a:pt x="145" y="0"/>
                      <a:pt x="145" y="0"/>
                      <a:pt x="145" y="0"/>
                    </a:cubicBezTo>
                    <a:cubicBezTo>
                      <a:pt x="142" y="0"/>
                      <a:pt x="140" y="0"/>
                      <a:pt x="13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9" name="Freeform 1072">
                <a:extLst>
                  <a:ext uri="{FF2B5EF4-FFF2-40B4-BE49-F238E27FC236}">
                    <a16:creationId xmlns:a16="http://schemas.microsoft.com/office/drawing/2014/main" id="{656E0A77-64AF-40D5-81EC-532A64BEFFB1}"/>
                  </a:ext>
                </a:extLst>
              </p:cNvPr>
              <p:cNvSpPr>
                <a:spLocks noEditPoints="1"/>
              </p:cNvSpPr>
              <p:nvPr/>
            </p:nvSpPr>
            <p:spPr bwMode="auto">
              <a:xfrm>
                <a:off x="1240" y="1562"/>
                <a:ext cx="33" cy="31"/>
              </a:xfrm>
              <a:custGeom>
                <a:avLst/>
                <a:gdLst>
                  <a:gd name="T0" fmla="*/ 33 w 140"/>
                  <a:gd name="T1" fmla="*/ 52 h 131"/>
                  <a:gd name="T2" fmla="*/ 11 w 140"/>
                  <a:gd name="T3" fmla="*/ 71 h 131"/>
                  <a:gd name="T4" fmla="*/ 11 w 140"/>
                  <a:gd name="T5" fmla="*/ 71 h 131"/>
                  <a:gd name="T6" fmla="*/ 0 w 140"/>
                  <a:gd name="T7" fmla="*/ 131 h 131"/>
                  <a:gd name="T8" fmla="*/ 60 w 140"/>
                  <a:gd name="T9" fmla="*/ 79 h 131"/>
                  <a:gd name="T10" fmla="*/ 33 w 140"/>
                  <a:gd name="T11" fmla="*/ 52 h 131"/>
                  <a:gd name="T12" fmla="*/ 101 w 140"/>
                  <a:gd name="T13" fmla="*/ 0 h 131"/>
                  <a:gd name="T14" fmla="*/ 101 w 140"/>
                  <a:gd name="T15" fmla="*/ 42 h 131"/>
                  <a:gd name="T16" fmla="*/ 140 w 140"/>
                  <a:gd name="T17" fmla="*/ 8 h 131"/>
                  <a:gd name="T18" fmla="*/ 101 w 140"/>
                  <a:gd name="T1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31">
                    <a:moveTo>
                      <a:pt x="33" y="52"/>
                    </a:moveTo>
                    <a:cubicBezTo>
                      <a:pt x="11" y="71"/>
                      <a:pt x="11" y="71"/>
                      <a:pt x="11" y="71"/>
                    </a:cubicBezTo>
                    <a:cubicBezTo>
                      <a:pt x="11" y="71"/>
                      <a:pt x="11" y="71"/>
                      <a:pt x="11" y="71"/>
                    </a:cubicBezTo>
                    <a:cubicBezTo>
                      <a:pt x="4" y="90"/>
                      <a:pt x="0" y="110"/>
                      <a:pt x="0" y="131"/>
                    </a:cubicBezTo>
                    <a:cubicBezTo>
                      <a:pt x="60" y="79"/>
                      <a:pt x="60" y="79"/>
                      <a:pt x="60" y="79"/>
                    </a:cubicBezTo>
                    <a:cubicBezTo>
                      <a:pt x="33" y="52"/>
                      <a:pt x="33" y="52"/>
                      <a:pt x="33" y="52"/>
                    </a:cubicBezTo>
                    <a:moveTo>
                      <a:pt x="101" y="0"/>
                    </a:moveTo>
                    <a:cubicBezTo>
                      <a:pt x="101" y="42"/>
                      <a:pt x="101" y="42"/>
                      <a:pt x="101" y="42"/>
                    </a:cubicBezTo>
                    <a:cubicBezTo>
                      <a:pt x="140" y="8"/>
                      <a:pt x="140" y="8"/>
                      <a:pt x="140" y="8"/>
                    </a:cubicBezTo>
                    <a:cubicBezTo>
                      <a:pt x="128" y="3"/>
                      <a:pt x="115" y="0"/>
                      <a:pt x="101" y="0"/>
                    </a:cubicBezTo>
                  </a:path>
                </a:pathLst>
              </a:custGeom>
              <a:solidFill>
                <a:srgbClr val="E2DC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0" name="Freeform 1073">
                <a:extLst>
                  <a:ext uri="{FF2B5EF4-FFF2-40B4-BE49-F238E27FC236}">
                    <a16:creationId xmlns:a16="http://schemas.microsoft.com/office/drawing/2014/main" id="{89C760A4-E5FE-4F16-8378-EEC592DE705C}"/>
                  </a:ext>
                </a:extLst>
              </p:cNvPr>
              <p:cNvSpPr/>
              <p:nvPr/>
            </p:nvSpPr>
            <p:spPr bwMode="auto">
              <a:xfrm>
                <a:off x="1248" y="1561"/>
                <a:ext cx="15" cy="19"/>
              </a:xfrm>
              <a:custGeom>
                <a:avLst/>
                <a:gdLst>
                  <a:gd name="T0" fmla="*/ 15 w 15"/>
                  <a:gd name="T1" fmla="*/ 0 h 19"/>
                  <a:gd name="T2" fmla="*/ 0 w 15"/>
                  <a:gd name="T3" fmla="*/ 13 h 19"/>
                  <a:gd name="T4" fmla="*/ 7 w 15"/>
                  <a:gd name="T5" fmla="*/ 19 h 19"/>
                  <a:gd name="T6" fmla="*/ 15 w 15"/>
                  <a:gd name="T7" fmla="*/ 12 h 19"/>
                  <a:gd name="T8" fmla="*/ 15 w 15"/>
                  <a:gd name="T9" fmla="*/ 0 h 19"/>
                </a:gdLst>
                <a:ahLst/>
                <a:cxnLst>
                  <a:cxn ang="0">
                    <a:pos x="T0" y="T1"/>
                  </a:cxn>
                  <a:cxn ang="0">
                    <a:pos x="T2" y="T3"/>
                  </a:cxn>
                  <a:cxn ang="0">
                    <a:pos x="T4" y="T5"/>
                  </a:cxn>
                  <a:cxn ang="0">
                    <a:pos x="T6" y="T7"/>
                  </a:cxn>
                  <a:cxn ang="0">
                    <a:pos x="T8" y="T9"/>
                  </a:cxn>
                </a:cxnLst>
                <a:rect l="0" t="0" r="r" b="b"/>
                <a:pathLst>
                  <a:path w="15" h="19">
                    <a:moveTo>
                      <a:pt x="15" y="0"/>
                    </a:moveTo>
                    <a:lnTo>
                      <a:pt x="0" y="13"/>
                    </a:lnTo>
                    <a:lnTo>
                      <a:pt x="7" y="19"/>
                    </a:lnTo>
                    <a:lnTo>
                      <a:pt x="15" y="12"/>
                    </a:lnTo>
                    <a:lnTo>
                      <a:pt x="15" y="0"/>
                    </a:lnTo>
                    <a:close/>
                  </a:path>
                </a:pathLst>
              </a:custGeom>
              <a:solidFill>
                <a:srgbClr val="F9CA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1" name="Freeform 1074">
                <a:extLst>
                  <a:ext uri="{FF2B5EF4-FFF2-40B4-BE49-F238E27FC236}">
                    <a16:creationId xmlns:a16="http://schemas.microsoft.com/office/drawing/2014/main" id="{6A0E2A79-67B6-4CA9-A3EF-89BF8E191915}"/>
                  </a:ext>
                </a:extLst>
              </p:cNvPr>
              <p:cNvSpPr/>
              <p:nvPr/>
            </p:nvSpPr>
            <p:spPr bwMode="auto">
              <a:xfrm>
                <a:off x="1248" y="1561"/>
                <a:ext cx="15" cy="19"/>
              </a:xfrm>
              <a:custGeom>
                <a:avLst/>
                <a:gdLst>
                  <a:gd name="T0" fmla="*/ 15 w 15"/>
                  <a:gd name="T1" fmla="*/ 0 h 19"/>
                  <a:gd name="T2" fmla="*/ 0 w 15"/>
                  <a:gd name="T3" fmla="*/ 13 h 19"/>
                  <a:gd name="T4" fmla="*/ 7 w 15"/>
                  <a:gd name="T5" fmla="*/ 19 h 19"/>
                  <a:gd name="T6" fmla="*/ 15 w 15"/>
                  <a:gd name="T7" fmla="*/ 12 h 19"/>
                  <a:gd name="T8" fmla="*/ 15 w 15"/>
                  <a:gd name="T9" fmla="*/ 0 h 19"/>
                </a:gdLst>
                <a:ahLst/>
                <a:cxnLst>
                  <a:cxn ang="0">
                    <a:pos x="T0" y="T1"/>
                  </a:cxn>
                  <a:cxn ang="0">
                    <a:pos x="T2" y="T3"/>
                  </a:cxn>
                  <a:cxn ang="0">
                    <a:pos x="T4" y="T5"/>
                  </a:cxn>
                  <a:cxn ang="0">
                    <a:pos x="T6" y="T7"/>
                  </a:cxn>
                  <a:cxn ang="0">
                    <a:pos x="T8" y="T9"/>
                  </a:cxn>
                </a:cxnLst>
                <a:rect l="0" t="0" r="r" b="b"/>
                <a:pathLst>
                  <a:path w="15" h="19">
                    <a:moveTo>
                      <a:pt x="15" y="0"/>
                    </a:moveTo>
                    <a:lnTo>
                      <a:pt x="0" y="13"/>
                    </a:lnTo>
                    <a:lnTo>
                      <a:pt x="7" y="19"/>
                    </a:lnTo>
                    <a:lnTo>
                      <a:pt x="15" y="12"/>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2" name="Freeform 1075">
                <a:extLst>
                  <a:ext uri="{FF2B5EF4-FFF2-40B4-BE49-F238E27FC236}">
                    <a16:creationId xmlns:a16="http://schemas.microsoft.com/office/drawing/2014/main" id="{43A0EAB1-2B0B-47D5-9A21-9E66975B9315}"/>
                  </a:ext>
                </a:extLst>
              </p:cNvPr>
              <p:cNvSpPr>
                <a:spLocks noEditPoints="1"/>
              </p:cNvSpPr>
              <p:nvPr/>
            </p:nvSpPr>
            <p:spPr bwMode="auto">
              <a:xfrm>
                <a:off x="1276" y="1553"/>
                <a:ext cx="7" cy="0"/>
              </a:xfrm>
              <a:custGeom>
                <a:avLst/>
                <a:gdLst>
                  <a:gd name="T0" fmla="*/ 1 w 31"/>
                  <a:gd name="T1" fmla="*/ 0 w 31"/>
                  <a:gd name="T2" fmla="*/ 1 w 31"/>
                  <a:gd name="T3" fmla="*/ 31 w 31"/>
                  <a:gd name="T4" fmla="*/ 31 w 31"/>
                  <a:gd name="T5" fmla="*/ 31 w 31"/>
                  <a:gd name="T6" fmla="*/ 30 w 31"/>
                  <a:gd name="T7" fmla="*/ 31 w 31"/>
                  <a:gd name="T8" fmla="*/ 30 w 31"/>
                  <a:gd name="T9" fmla="*/ 2 w 31"/>
                  <a:gd name="T10" fmla="*/ 1 w 31"/>
                  <a:gd name="T11" fmla="*/ 2 w 31"/>
                  <a:gd name="T12" fmla="*/ 30 w 31"/>
                  <a:gd name="T13" fmla="*/ 30 w 31"/>
                  <a:gd name="T14" fmla="*/ 30 w 31"/>
                  <a:gd name="T15" fmla="*/ 3 w 31"/>
                  <a:gd name="T16" fmla="*/ 2 w 31"/>
                  <a:gd name="T17" fmla="*/ 3 w 31"/>
                  <a:gd name="T18" fmla="*/ 29 w 31"/>
                  <a:gd name="T19" fmla="*/ 29 w 31"/>
                  <a:gd name="T20" fmla="*/ 29 w 31"/>
                  <a:gd name="T21" fmla="*/ 28 w 31"/>
                  <a:gd name="T22" fmla="*/ 28 w 31"/>
                  <a:gd name="T23" fmla="*/ 28 w 31"/>
                  <a:gd name="T24" fmla="*/ 4 w 31"/>
                  <a:gd name="T25" fmla="*/ 3 w 31"/>
                  <a:gd name="T26" fmla="*/ 4 w 31"/>
                  <a:gd name="T27" fmla="*/ 5 w 31"/>
                  <a:gd name="T28" fmla="*/ 4 w 31"/>
                  <a:gd name="T29" fmla="*/ 5 w 31"/>
                  <a:gd name="T30" fmla="*/ 27 w 31"/>
                  <a:gd name="T31" fmla="*/ 28 w 31"/>
                  <a:gd name="T32" fmla="*/ 27 w 31"/>
                  <a:gd name="T33" fmla="*/ 27 w 31"/>
                  <a:gd name="T34" fmla="*/ 27 w 31"/>
                  <a:gd name="T35" fmla="*/ 27 w 31"/>
                  <a:gd name="T36" fmla="*/ 6 w 31"/>
                  <a:gd name="T37" fmla="*/ 5 w 31"/>
                  <a:gd name="T38" fmla="*/ 6 w 31"/>
                  <a:gd name="T39" fmla="*/ 26 w 31"/>
                  <a:gd name="T40" fmla="*/ 26 w 31"/>
                  <a:gd name="T41" fmla="*/ 26 w 31"/>
                  <a:gd name="T42" fmla="*/ 7 w 31"/>
                  <a:gd name="T43" fmla="*/ 6 w 31"/>
                  <a:gd name="T44" fmla="*/ 7 w 31"/>
                  <a:gd name="T45" fmla="*/ 8 w 31"/>
                  <a:gd name="T46" fmla="*/ 7 w 31"/>
                  <a:gd name="T47" fmla="*/ 8 w 31"/>
                  <a:gd name="T48" fmla="*/ 24 w 31"/>
                  <a:gd name="T49" fmla="*/ 26 w 31"/>
                  <a:gd name="T50" fmla="*/ 24 w 31"/>
                  <a:gd name="T51" fmla="*/ 8 w 31"/>
                  <a:gd name="T52" fmla="*/ 8 w 31"/>
                  <a:gd name="T53" fmla="*/ 8 w 31"/>
                  <a:gd name="T54" fmla="*/ 16 w 31"/>
                  <a:gd name="T55" fmla="*/ 9 w 31"/>
                  <a:gd name="T56" fmla="*/ 16 w 31"/>
                  <a:gd name="T57" fmla="*/ 24 w 31"/>
                  <a:gd name="T58" fmla="*/ 16 w 3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 ang="0">
                    <a:pos x="T36" y="0"/>
                  </a:cxn>
                  <a:cxn ang="0">
                    <a:pos x="T37" y="0"/>
                  </a:cxn>
                  <a:cxn ang="0">
                    <a:pos x="T38" y="0"/>
                  </a:cxn>
                  <a:cxn ang="0">
                    <a:pos x="T39" y="0"/>
                  </a:cxn>
                  <a:cxn ang="0">
                    <a:pos x="T40" y="0"/>
                  </a:cxn>
                  <a:cxn ang="0">
                    <a:pos x="T41" y="0"/>
                  </a:cxn>
                  <a:cxn ang="0">
                    <a:pos x="T42" y="0"/>
                  </a:cxn>
                  <a:cxn ang="0">
                    <a:pos x="T43" y="0"/>
                  </a:cxn>
                  <a:cxn ang="0">
                    <a:pos x="T44" y="0"/>
                  </a:cxn>
                  <a:cxn ang="0">
                    <a:pos x="T45" y="0"/>
                  </a:cxn>
                  <a:cxn ang="0">
                    <a:pos x="T46" y="0"/>
                  </a:cxn>
                  <a:cxn ang="0">
                    <a:pos x="T47" y="0"/>
                  </a:cxn>
                  <a:cxn ang="0">
                    <a:pos x="T48" y="0"/>
                  </a:cxn>
                  <a:cxn ang="0">
                    <a:pos x="T49" y="0"/>
                  </a:cxn>
                  <a:cxn ang="0">
                    <a:pos x="T50" y="0"/>
                  </a:cxn>
                  <a:cxn ang="0">
                    <a:pos x="T51" y="0"/>
                  </a:cxn>
                  <a:cxn ang="0">
                    <a:pos x="T52" y="0"/>
                  </a:cxn>
                  <a:cxn ang="0">
                    <a:pos x="T53" y="0"/>
                  </a:cxn>
                  <a:cxn ang="0">
                    <a:pos x="T54" y="0"/>
                  </a:cxn>
                  <a:cxn ang="0">
                    <a:pos x="T55" y="0"/>
                  </a:cxn>
                  <a:cxn ang="0">
                    <a:pos x="T56" y="0"/>
                  </a:cxn>
                  <a:cxn ang="0">
                    <a:pos x="T57" y="0"/>
                  </a:cxn>
                  <a:cxn ang="0">
                    <a:pos x="T58" y="0"/>
                  </a:cxn>
                </a:cxnLst>
                <a:rect l="0" t="0" r="r" b="b"/>
                <a:pathLst>
                  <a:path w="31">
                    <a:moveTo>
                      <a:pt x="1" y="0"/>
                    </a:moveTo>
                    <a:cubicBezTo>
                      <a:pt x="1" y="0"/>
                      <a:pt x="1" y="0"/>
                      <a:pt x="0" y="0"/>
                    </a:cubicBezTo>
                    <a:cubicBezTo>
                      <a:pt x="1" y="0"/>
                      <a:pt x="1" y="0"/>
                      <a:pt x="1" y="0"/>
                    </a:cubicBezTo>
                    <a:moveTo>
                      <a:pt x="31" y="0"/>
                    </a:moveTo>
                    <a:cubicBezTo>
                      <a:pt x="31" y="0"/>
                      <a:pt x="31" y="0"/>
                      <a:pt x="31" y="0"/>
                    </a:cubicBezTo>
                    <a:cubicBezTo>
                      <a:pt x="31" y="0"/>
                      <a:pt x="31" y="0"/>
                      <a:pt x="31" y="0"/>
                    </a:cubicBezTo>
                    <a:moveTo>
                      <a:pt x="30" y="0"/>
                    </a:moveTo>
                    <a:cubicBezTo>
                      <a:pt x="30" y="0"/>
                      <a:pt x="31" y="0"/>
                      <a:pt x="31" y="0"/>
                    </a:cubicBezTo>
                    <a:cubicBezTo>
                      <a:pt x="31" y="0"/>
                      <a:pt x="30" y="0"/>
                      <a:pt x="30" y="0"/>
                    </a:cubicBezTo>
                    <a:moveTo>
                      <a:pt x="2" y="0"/>
                    </a:moveTo>
                    <a:cubicBezTo>
                      <a:pt x="2" y="0"/>
                      <a:pt x="2" y="0"/>
                      <a:pt x="1" y="0"/>
                    </a:cubicBezTo>
                    <a:cubicBezTo>
                      <a:pt x="2" y="0"/>
                      <a:pt x="2" y="0"/>
                      <a:pt x="2" y="0"/>
                    </a:cubicBezTo>
                    <a:moveTo>
                      <a:pt x="30" y="0"/>
                    </a:moveTo>
                    <a:cubicBezTo>
                      <a:pt x="30" y="0"/>
                      <a:pt x="30" y="0"/>
                      <a:pt x="30" y="0"/>
                    </a:cubicBezTo>
                    <a:cubicBezTo>
                      <a:pt x="30" y="0"/>
                      <a:pt x="30" y="0"/>
                      <a:pt x="30" y="0"/>
                    </a:cubicBezTo>
                    <a:moveTo>
                      <a:pt x="3" y="0"/>
                    </a:moveTo>
                    <a:cubicBezTo>
                      <a:pt x="3" y="0"/>
                      <a:pt x="2" y="0"/>
                      <a:pt x="2" y="0"/>
                    </a:cubicBezTo>
                    <a:cubicBezTo>
                      <a:pt x="2" y="0"/>
                      <a:pt x="3" y="0"/>
                      <a:pt x="3" y="0"/>
                    </a:cubicBezTo>
                    <a:moveTo>
                      <a:pt x="29" y="0"/>
                    </a:moveTo>
                    <a:cubicBezTo>
                      <a:pt x="29" y="0"/>
                      <a:pt x="29" y="0"/>
                      <a:pt x="29" y="0"/>
                    </a:cubicBezTo>
                    <a:cubicBezTo>
                      <a:pt x="29" y="0"/>
                      <a:pt x="29" y="0"/>
                      <a:pt x="29" y="0"/>
                    </a:cubicBezTo>
                    <a:moveTo>
                      <a:pt x="28" y="0"/>
                    </a:moveTo>
                    <a:cubicBezTo>
                      <a:pt x="28" y="0"/>
                      <a:pt x="28" y="0"/>
                      <a:pt x="28" y="0"/>
                    </a:cubicBezTo>
                    <a:cubicBezTo>
                      <a:pt x="28" y="0"/>
                      <a:pt x="28" y="0"/>
                      <a:pt x="28" y="0"/>
                    </a:cubicBezTo>
                    <a:moveTo>
                      <a:pt x="4" y="0"/>
                    </a:moveTo>
                    <a:cubicBezTo>
                      <a:pt x="4" y="0"/>
                      <a:pt x="3" y="0"/>
                      <a:pt x="3" y="0"/>
                    </a:cubicBezTo>
                    <a:cubicBezTo>
                      <a:pt x="3" y="0"/>
                      <a:pt x="4" y="0"/>
                      <a:pt x="4" y="0"/>
                    </a:cubicBezTo>
                    <a:moveTo>
                      <a:pt x="5" y="0"/>
                    </a:moveTo>
                    <a:cubicBezTo>
                      <a:pt x="4" y="0"/>
                      <a:pt x="4" y="0"/>
                      <a:pt x="4" y="0"/>
                    </a:cubicBezTo>
                    <a:cubicBezTo>
                      <a:pt x="4" y="0"/>
                      <a:pt x="4" y="0"/>
                      <a:pt x="5" y="0"/>
                    </a:cubicBezTo>
                    <a:moveTo>
                      <a:pt x="27" y="0"/>
                    </a:moveTo>
                    <a:cubicBezTo>
                      <a:pt x="27" y="0"/>
                      <a:pt x="28" y="0"/>
                      <a:pt x="28" y="0"/>
                    </a:cubicBezTo>
                    <a:cubicBezTo>
                      <a:pt x="28" y="0"/>
                      <a:pt x="27" y="0"/>
                      <a:pt x="27" y="0"/>
                    </a:cubicBezTo>
                    <a:moveTo>
                      <a:pt x="27" y="0"/>
                    </a:moveTo>
                    <a:cubicBezTo>
                      <a:pt x="27" y="0"/>
                      <a:pt x="27" y="0"/>
                      <a:pt x="27" y="0"/>
                    </a:cubicBezTo>
                    <a:cubicBezTo>
                      <a:pt x="27" y="0"/>
                      <a:pt x="27" y="0"/>
                      <a:pt x="27" y="0"/>
                    </a:cubicBezTo>
                    <a:moveTo>
                      <a:pt x="6" y="0"/>
                    </a:moveTo>
                    <a:cubicBezTo>
                      <a:pt x="5" y="0"/>
                      <a:pt x="5" y="0"/>
                      <a:pt x="5" y="0"/>
                    </a:cubicBezTo>
                    <a:cubicBezTo>
                      <a:pt x="5" y="0"/>
                      <a:pt x="5" y="0"/>
                      <a:pt x="6" y="0"/>
                    </a:cubicBezTo>
                    <a:moveTo>
                      <a:pt x="26" y="0"/>
                    </a:moveTo>
                    <a:cubicBezTo>
                      <a:pt x="26" y="0"/>
                      <a:pt x="26" y="0"/>
                      <a:pt x="26" y="0"/>
                    </a:cubicBezTo>
                    <a:cubicBezTo>
                      <a:pt x="26" y="0"/>
                      <a:pt x="26" y="0"/>
                      <a:pt x="26" y="0"/>
                    </a:cubicBezTo>
                    <a:moveTo>
                      <a:pt x="7" y="0"/>
                    </a:moveTo>
                    <a:cubicBezTo>
                      <a:pt x="6" y="0"/>
                      <a:pt x="6" y="0"/>
                      <a:pt x="6" y="0"/>
                    </a:cubicBezTo>
                    <a:cubicBezTo>
                      <a:pt x="6" y="0"/>
                      <a:pt x="6" y="0"/>
                      <a:pt x="7" y="0"/>
                    </a:cubicBezTo>
                    <a:moveTo>
                      <a:pt x="8" y="0"/>
                    </a:moveTo>
                    <a:cubicBezTo>
                      <a:pt x="7" y="0"/>
                      <a:pt x="7" y="0"/>
                      <a:pt x="7" y="0"/>
                    </a:cubicBezTo>
                    <a:cubicBezTo>
                      <a:pt x="7" y="0"/>
                      <a:pt x="7" y="0"/>
                      <a:pt x="8" y="0"/>
                    </a:cubicBezTo>
                    <a:moveTo>
                      <a:pt x="24" y="0"/>
                    </a:moveTo>
                    <a:cubicBezTo>
                      <a:pt x="25" y="0"/>
                      <a:pt x="25" y="0"/>
                      <a:pt x="26" y="0"/>
                    </a:cubicBezTo>
                    <a:cubicBezTo>
                      <a:pt x="25" y="0"/>
                      <a:pt x="25" y="0"/>
                      <a:pt x="24" y="0"/>
                    </a:cubicBezTo>
                    <a:moveTo>
                      <a:pt x="8" y="0"/>
                    </a:moveTo>
                    <a:cubicBezTo>
                      <a:pt x="8" y="0"/>
                      <a:pt x="8" y="0"/>
                      <a:pt x="8" y="0"/>
                    </a:cubicBezTo>
                    <a:cubicBezTo>
                      <a:pt x="8" y="0"/>
                      <a:pt x="8" y="0"/>
                      <a:pt x="8" y="0"/>
                    </a:cubicBezTo>
                    <a:moveTo>
                      <a:pt x="16" y="0"/>
                    </a:moveTo>
                    <a:cubicBezTo>
                      <a:pt x="13" y="0"/>
                      <a:pt x="11" y="0"/>
                      <a:pt x="9" y="0"/>
                    </a:cubicBezTo>
                    <a:cubicBezTo>
                      <a:pt x="11" y="0"/>
                      <a:pt x="13" y="0"/>
                      <a:pt x="16" y="0"/>
                    </a:cubicBezTo>
                    <a:cubicBezTo>
                      <a:pt x="19" y="0"/>
                      <a:pt x="21" y="0"/>
                      <a:pt x="24" y="0"/>
                    </a:cubicBezTo>
                    <a:cubicBezTo>
                      <a:pt x="21" y="0"/>
                      <a:pt x="19" y="0"/>
                      <a:pt x="16" y="0"/>
                    </a:cubicBezTo>
                  </a:path>
                </a:pathLst>
              </a:custGeom>
              <a:solidFill>
                <a:srgbClr val="B1B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3" name="Freeform 1076">
                <a:extLst>
                  <a:ext uri="{FF2B5EF4-FFF2-40B4-BE49-F238E27FC236}">
                    <a16:creationId xmlns:a16="http://schemas.microsoft.com/office/drawing/2014/main" id="{6CB1472F-B65C-4576-83AF-917F3E9AB79D}"/>
                  </a:ext>
                </a:extLst>
              </p:cNvPr>
              <p:cNvSpPr>
                <a:spLocks noEditPoints="1"/>
              </p:cNvSpPr>
              <p:nvPr/>
            </p:nvSpPr>
            <p:spPr bwMode="auto">
              <a:xfrm>
                <a:off x="1250" y="1567"/>
                <a:ext cx="67" cy="61"/>
              </a:xfrm>
              <a:custGeom>
                <a:avLst/>
                <a:gdLst>
                  <a:gd name="T0" fmla="*/ 201 w 288"/>
                  <a:gd name="T1" fmla="*/ 48 h 262"/>
                  <a:gd name="T2" fmla="*/ 167 w 288"/>
                  <a:gd name="T3" fmla="*/ 77 h 262"/>
                  <a:gd name="T4" fmla="*/ 167 w 288"/>
                  <a:gd name="T5" fmla="*/ 81 h 262"/>
                  <a:gd name="T6" fmla="*/ 168 w 288"/>
                  <a:gd name="T7" fmla="*/ 93 h 262"/>
                  <a:gd name="T8" fmla="*/ 56 w 288"/>
                  <a:gd name="T9" fmla="*/ 205 h 262"/>
                  <a:gd name="T10" fmla="*/ 25 w 288"/>
                  <a:gd name="T11" fmla="*/ 201 h 262"/>
                  <a:gd name="T12" fmla="*/ 0 w 288"/>
                  <a:gd name="T13" fmla="*/ 223 h 262"/>
                  <a:gd name="T14" fmla="*/ 1 w 288"/>
                  <a:gd name="T15" fmla="*/ 224 h 262"/>
                  <a:gd name="T16" fmla="*/ 1 w 288"/>
                  <a:gd name="T17" fmla="*/ 224 h 262"/>
                  <a:gd name="T18" fmla="*/ 1 w 288"/>
                  <a:gd name="T19" fmla="*/ 224 h 262"/>
                  <a:gd name="T20" fmla="*/ 2 w 288"/>
                  <a:gd name="T21" fmla="*/ 225 h 262"/>
                  <a:gd name="T22" fmla="*/ 2 w 288"/>
                  <a:gd name="T23" fmla="*/ 225 h 262"/>
                  <a:gd name="T24" fmla="*/ 25 w 288"/>
                  <a:gd name="T25" fmla="*/ 246 h 262"/>
                  <a:gd name="T26" fmla="*/ 51 w 288"/>
                  <a:gd name="T27" fmla="*/ 241 h 262"/>
                  <a:gd name="T28" fmla="*/ 51 w 288"/>
                  <a:gd name="T29" fmla="*/ 262 h 262"/>
                  <a:gd name="T30" fmla="*/ 56 w 288"/>
                  <a:gd name="T31" fmla="*/ 258 h 262"/>
                  <a:gd name="T32" fmla="*/ 56 w 288"/>
                  <a:gd name="T33" fmla="*/ 241 h 262"/>
                  <a:gd name="T34" fmla="*/ 73 w 288"/>
                  <a:gd name="T35" fmla="*/ 243 h 262"/>
                  <a:gd name="T36" fmla="*/ 201 w 288"/>
                  <a:gd name="T37" fmla="*/ 131 h 262"/>
                  <a:gd name="T38" fmla="*/ 207 w 288"/>
                  <a:gd name="T39" fmla="*/ 126 h 262"/>
                  <a:gd name="T40" fmla="*/ 218 w 288"/>
                  <a:gd name="T41" fmla="*/ 116 h 262"/>
                  <a:gd name="T42" fmla="*/ 211 w 288"/>
                  <a:gd name="T43" fmla="*/ 116 h 262"/>
                  <a:gd name="T44" fmla="*/ 200 w 288"/>
                  <a:gd name="T45" fmla="*/ 105 h 262"/>
                  <a:gd name="T46" fmla="*/ 211 w 288"/>
                  <a:gd name="T47" fmla="*/ 94 h 262"/>
                  <a:gd name="T48" fmla="*/ 243 w 288"/>
                  <a:gd name="T49" fmla="*/ 94 h 262"/>
                  <a:gd name="T50" fmla="*/ 253 w 288"/>
                  <a:gd name="T51" fmla="*/ 86 h 262"/>
                  <a:gd name="T52" fmla="*/ 211 w 288"/>
                  <a:gd name="T53" fmla="*/ 86 h 262"/>
                  <a:gd name="T54" fmla="*/ 200 w 288"/>
                  <a:gd name="T55" fmla="*/ 75 h 262"/>
                  <a:gd name="T56" fmla="*/ 211 w 288"/>
                  <a:gd name="T57" fmla="*/ 63 h 262"/>
                  <a:gd name="T58" fmla="*/ 279 w 288"/>
                  <a:gd name="T59" fmla="*/ 63 h 262"/>
                  <a:gd name="T60" fmla="*/ 288 w 288"/>
                  <a:gd name="T61" fmla="*/ 55 h 262"/>
                  <a:gd name="T62" fmla="*/ 288 w 288"/>
                  <a:gd name="T63" fmla="*/ 55 h 262"/>
                  <a:gd name="T64" fmla="*/ 211 w 288"/>
                  <a:gd name="T65" fmla="*/ 55 h 262"/>
                  <a:gd name="T66" fmla="*/ 201 w 288"/>
                  <a:gd name="T67" fmla="*/ 48 h 262"/>
                  <a:gd name="T68" fmla="*/ 256 w 288"/>
                  <a:gd name="T69" fmla="*/ 0 h 262"/>
                  <a:gd name="T70" fmla="*/ 218 w 288"/>
                  <a:gd name="T71" fmla="*/ 33 h 262"/>
                  <a:gd name="T72" fmla="*/ 278 w 288"/>
                  <a:gd name="T73" fmla="*/ 33 h 262"/>
                  <a:gd name="T74" fmla="*/ 257 w 288"/>
                  <a:gd name="T75" fmla="*/ 1 h 262"/>
                  <a:gd name="T76" fmla="*/ 257 w 288"/>
                  <a:gd name="T77" fmla="*/ 1 h 262"/>
                  <a:gd name="T78" fmla="*/ 256 w 288"/>
                  <a:gd name="T79" fmla="*/ 0 h 262"/>
                  <a:gd name="T80" fmla="*/ 256 w 288"/>
                  <a:gd name="T8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8" h="262">
                    <a:moveTo>
                      <a:pt x="201" y="48"/>
                    </a:moveTo>
                    <a:cubicBezTo>
                      <a:pt x="167" y="77"/>
                      <a:pt x="167" y="77"/>
                      <a:pt x="167" y="77"/>
                    </a:cubicBezTo>
                    <a:cubicBezTo>
                      <a:pt x="167" y="78"/>
                      <a:pt x="167" y="80"/>
                      <a:pt x="167" y="81"/>
                    </a:cubicBezTo>
                    <a:cubicBezTo>
                      <a:pt x="168" y="85"/>
                      <a:pt x="168" y="89"/>
                      <a:pt x="168" y="93"/>
                    </a:cubicBezTo>
                    <a:cubicBezTo>
                      <a:pt x="168" y="155"/>
                      <a:pt x="118" y="205"/>
                      <a:pt x="56" y="205"/>
                    </a:cubicBezTo>
                    <a:cubicBezTo>
                      <a:pt x="45" y="205"/>
                      <a:pt x="35" y="204"/>
                      <a:pt x="25" y="201"/>
                    </a:cubicBezTo>
                    <a:cubicBezTo>
                      <a:pt x="0" y="223"/>
                      <a:pt x="0" y="223"/>
                      <a:pt x="0" y="223"/>
                    </a:cubicBezTo>
                    <a:cubicBezTo>
                      <a:pt x="0" y="223"/>
                      <a:pt x="0" y="223"/>
                      <a:pt x="1" y="224"/>
                    </a:cubicBezTo>
                    <a:cubicBezTo>
                      <a:pt x="1" y="224"/>
                      <a:pt x="1" y="224"/>
                      <a:pt x="1" y="224"/>
                    </a:cubicBezTo>
                    <a:cubicBezTo>
                      <a:pt x="1" y="224"/>
                      <a:pt x="1" y="224"/>
                      <a:pt x="1" y="224"/>
                    </a:cubicBezTo>
                    <a:cubicBezTo>
                      <a:pt x="1" y="224"/>
                      <a:pt x="2" y="225"/>
                      <a:pt x="2" y="225"/>
                    </a:cubicBezTo>
                    <a:cubicBezTo>
                      <a:pt x="2" y="225"/>
                      <a:pt x="2" y="225"/>
                      <a:pt x="2" y="225"/>
                    </a:cubicBezTo>
                    <a:cubicBezTo>
                      <a:pt x="9" y="233"/>
                      <a:pt x="17" y="240"/>
                      <a:pt x="25" y="246"/>
                    </a:cubicBezTo>
                    <a:cubicBezTo>
                      <a:pt x="33" y="243"/>
                      <a:pt x="42" y="241"/>
                      <a:pt x="51" y="241"/>
                    </a:cubicBezTo>
                    <a:cubicBezTo>
                      <a:pt x="51" y="262"/>
                      <a:pt x="51" y="262"/>
                      <a:pt x="51" y="262"/>
                    </a:cubicBezTo>
                    <a:cubicBezTo>
                      <a:pt x="56" y="258"/>
                      <a:pt x="56" y="258"/>
                      <a:pt x="56" y="258"/>
                    </a:cubicBezTo>
                    <a:cubicBezTo>
                      <a:pt x="56" y="241"/>
                      <a:pt x="56" y="241"/>
                      <a:pt x="56" y="241"/>
                    </a:cubicBezTo>
                    <a:cubicBezTo>
                      <a:pt x="62" y="241"/>
                      <a:pt x="67" y="242"/>
                      <a:pt x="73" y="243"/>
                    </a:cubicBezTo>
                    <a:cubicBezTo>
                      <a:pt x="201" y="131"/>
                      <a:pt x="201" y="131"/>
                      <a:pt x="201" y="131"/>
                    </a:cubicBezTo>
                    <a:cubicBezTo>
                      <a:pt x="203" y="129"/>
                      <a:pt x="205" y="127"/>
                      <a:pt x="207" y="126"/>
                    </a:cubicBezTo>
                    <a:cubicBezTo>
                      <a:pt x="218" y="116"/>
                      <a:pt x="218" y="116"/>
                      <a:pt x="218" y="116"/>
                    </a:cubicBezTo>
                    <a:cubicBezTo>
                      <a:pt x="211" y="116"/>
                      <a:pt x="211" y="116"/>
                      <a:pt x="211" y="116"/>
                    </a:cubicBezTo>
                    <a:cubicBezTo>
                      <a:pt x="205" y="116"/>
                      <a:pt x="200" y="111"/>
                      <a:pt x="200" y="105"/>
                    </a:cubicBezTo>
                    <a:cubicBezTo>
                      <a:pt x="200" y="99"/>
                      <a:pt x="205" y="94"/>
                      <a:pt x="211" y="94"/>
                    </a:cubicBezTo>
                    <a:cubicBezTo>
                      <a:pt x="243" y="94"/>
                      <a:pt x="243" y="94"/>
                      <a:pt x="243" y="94"/>
                    </a:cubicBezTo>
                    <a:cubicBezTo>
                      <a:pt x="253" y="86"/>
                      <a:pt x="253" y="86"/>
                      <a:pt x="253" y="86"/>
                    </a:cubicBezTo>
                    <a:cubicBezTo>
                      <a:pt x="211" y="86"/>
                      <a:pt x="211" y="86"/>
                      <a:pt x="211" y="86"/>
                    </a:cubicBezTo>
                    <a:cubicBezTo>
                      <a:pt x="205" y="86"/>
                      <a:pt x="200" y="81"/>
                      <a:pt x="200" y="75"/>
                    </a:cubicBezTo>
                    <a:cubicBezTo>
                      <a:pt x="200" y="68"/>
                      <a:pt x="205" y="63"/>
                      <a:pt x="211" y="63"/>
                    </a:cubicBezTo>
                    <a:cubicBezTo>
                      <a:pt x="279" y="63"/>
                      <a:pt x="279" y="63"/>
                      <a:pt x="279" y="63"/>
                    </a:cubicBezTo>
                    <a:cubicBezTo>
                      <a:pt x="288" y="55"/>
                      <a:pt x="288" y="55"/>
                      <a:pt x="288" y="55"/>
                    </a:cubicBezTo>
                    <a:cubicBezTo>
                      <a:pt x="288" y="55"/>
                      <a:pt x="288" y="55"/>
                      <a:pt x="288" y="55"/>
                    </a:cubicBezTo>
                    <a:cubicBezTo>
                      <a:pt x="211" y="55"/>
                      <a:pt x="211" y="55"/>
                      <a:pt x="211" y="55"/>
                    </a:cubicBezTo>
                    <a:cubicBezTo>
                      <a:pt x="206" y="55"/>
                      <a:pt x="202" y="52"/>
                      <a:pt x="201" y="48"/>
                    </a:cubicBezTo>
                    <a:moveTo>
                      <a:pt x="256" y="0"/>
                    </a:moveTo>
                    <a:cubicBezTo>
                      <a:pt x="218" y="33"/>
                      <a:pt x="218" y="33"/>
                      <a:pt x="218" y="33"/>
                    </a:cubicBezTo>
                    <a:cubicBezTo>
                      <a:pt x="278" y="33"/>
                      <a:pt x="278" y="33"/>
                      <a:pt x="278" y="33"/>
                    </a:cubicBezTo>
                    <a:cubicBezTo>
                      <a:pt x="273" y="22"/>
                      <a:pt x="266" y="11"/>
                      <a:pt x="257" y="1"/>
                    </a:cubicBezTo>
                    <a:cubicBezTo>
                      <a:pt x="257" y="1"/>
                      <a:pt x="257" y="1"/>
                      <a:pt x="257" y="1"/>
                    </a:cubicBezTo>
                    <a:cubicBezTo>
                      <a:pt x="257" y="1"/>
                      <a:pt x="256" y="0"/>
                      <a:pt x="256" y="0"/>
                    </a:cubicBezTo>
                    <a:cubicBezTo>
                      <a:pt x="256" y="0"/>
                      <a:pt x="256" y="0"/>
                      <a:pt x="25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4" name="Freeform 1077">
                <a:extLst>
                  <a:ext uri="{FF2B5EF4-FFF2-40B4-BE49-F238E27FC236}">
                    <a16:creationId xmlns:a16="http://schemas.microsoft.com/office/drawing/2014/main" id="{E7972F4B-8469-4785-A4E3-338881732459}"/>
                  </a:ext>
                </a:extLst>
              </p:cNvPr>
              <p:cNvSpPr/>
              <p:nvPr/>
            </p:nvSpPr>
            <p:spPr bwMode="auto">
              <a:xfrm>
                <a:off x="1256" y="1585"/>
                <a:ext cx="33" cy="30"/>
              </a:xfrm>
              <a:custGeom>
                <a:avLst/>
                <a:gdLst>
                  <a:gd name="T0" fmla="*/ 142 w 143"/>
                  <a:gd name="T1" fmla="*/ 0 h 128"/>
                  <a:gd name="T2" fmla="*/ 0 w 143"/>
                  <a:gd name="T3" fmla="*/ 124 h 128"/>
                  <a:gd name="T4" fmla="*/ 31 w 143"/>
                  <a:gd name="T5" fmla="*/ 128 h 128"/>
                  <a:gd name="T6" fmla="*/ 143 w 143"/>
                  <a:gd name="T7" fmla="*/ 16 h 128"/>
                  <a:gd name="T8" fmla="*/ 142 w 143"/>
                  <a:gd name="T9" fmla="*/ 4 h 128"/>
                  <a:gd name="T10" fmla="*/ 142 w 143"/>
                  <a:gd name="T11" fmla="*/ 0 h 128"/>
                </a:gdLst>
                <a:ahLst/>
                <a:cxnLst>
                  <a:cxn ang="0">
                    <a:pos x="T0" y="T1"/>
                  </a:cxn>
                  <a:cxn ang="0">
                    <a:pos x="T2" y="T3"/>
                  </a:cxn>
                  <a:cxn ang="0">
                    <a:pos x="T4" y="T5"/>
                  </a:cxn>
                  <a:cxn ang="0">
                    <a:pos x="T6" y="T7"/>
                  </a:cxn>
                  <a:cxn ang="0">
                    <a:pos x="T8" y="T9"/>
                  </a:cxn>
                  <a:cxn ang="0">
                    <a:pos x="T10" y="T11"/>
                  </a:cxn>
                </a:cxnLst>
                <a:rect l="0" t="0" r="r" b="b"/>
                <a:pathLst>
                  <a:path w="143" h="128">
                    <a:moveTo>
                      <a:pt x="142" y="0"/>
                    </a:moveTo>
                    <a:cubicBezTo>
                      <a:pt x="0" y="124"/>
                      <a:pt x="0" y="124"/>
                      <a:pt x="0" y="124"/>
                    </a:cubicBezTo>
                    <a:cubicBezTo>
                      <a:pt x="10" y="127"/>
                      <a:pt x="20" y="128"/>
                      <a:pt x="31" y="128"/>
                    </a:cubicBezTo>
                    <a:cubicBezTo>
                      <a:pt x="93" y="128"/>
                      <a:pt x="143" y="78"/>
                      <a:pt x="143" y="16"/>
                    </a:cubicBezTo>
                    <a:cubicBezTo>
                      <a:pt x="143" y="12"/>
                      <a:pt x="143" y="8"/>
                      <a:pt x="142" y="4"/>
                    </a:cubicBezTo>
                    <a:cubicBezTo>
                      <a:pt x="142" y="3"/>
                      <a:pt x="142" y="1"/>
                      <a:pt x="142" y="0"/>
                    </a:cubicBezTo>
                  </a:path>
                </a:pathLst>
              </a:custGeom>
              <a:solidFill>
                <a:srgbClr val="E2DC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5" name="Freeform 1078">
                <a:extLst>
                  <a:ext uri="{FF2B5EF4-FFF2-40B4-BE49-F238E27FC236}">
                    <a16:creationId xmlns:a16="http://schemas.microsoft.com/office/drawing/2014/main" id="{CE9BC3BA-0BF9-4E94-ADCE-8F4E2BDAC66D}"/>
                  </a:ext>
                </a:extLst>
              </p:cNvPr>
              <p:cNvSpPr>
                <a:spLocks noEditPoints="1"/>
              </p:cNvSpPr>
              <p:nvPr/>
            </p:nvSpPr>
            <p:spPr bwMode="auto">
              <a:xfrm>
                <a:off x="1297" y="1575"/>
                <a:ext cx="20" cy="5"/>
              </a:xfrm>
              <a:custGeom>
                <a:avLst/>
                <a:gdLst>
                  <a:gd name="T0" fmla="*/ 60 w 87"/>
                  <a:gd name="T1" fmla="*/ 21 h 22"/>
                  <a:gd name="T2" fmla="*/ 50 w 87"/>
                  <a:gd name="T3" fmla="*/ 11 h 22"/>
                  <a:gd name="T4" fmla="*/ 60 w 87"/>
                  <a:gd name="T5" fmla="*/ 0 h 22"/>
                  <a:gd name="T6" fmla="*/ 71 w 87"/>
                  <a:gd name="T7" fmla="*/ 11 h 22"/>
                  <a:gd name="T8" fmla="*/ 60 w 87"/>
                  <a:gd name="T9" fmla="*/ 21 h 22"/>
                  <a:gd name="T10" fmla="*/ 77 w 87"/>
                  <a:gd name="T11" fmla="*/ 0 h 22"/>
                  <a:gd name="T12" fmla="*/ 17 w 87"/>
                  <a:gd name="T13" fmla="*/ 0 h 22"/>
                  <a:gd name="T14" fmla="*/ 0 w 87"/>
                  <a:gd name="T15" fmla="*/ 15 h 22"/>
                  <a:gd name="T16" fmla="*/ 10 w 87"/>
                  <a:gd name="T17" fmla="*/ 22 h 22"/>
                  <a:gd name="T18" fmla="*/ 87 w 87"/>
                  <a:gd name="T19" fmla="*/ 22 h 22"/>
                  <a:gd name="T20" fmla="*/ 77 w 87"/>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22">
                    <a:moveTo>
                      <a:pt x="60" y="21"/>
                    </a:moveTo>
                    <a:cubicBezTo>
                      <a:pt x="54" y="21"/>
                      <a:pt x="50" y="16"/>
                      <a:pt x="50" y="11"/>
                    </a:cubicBezTo>
                    <a:cubicBezTo>
                      <a:pt x="50" y="5"/>
                      <a:pt x="54" y="0"/>
                      <a:pt x="60" y="0"/>
                    </a:cubicBezTo>
                    <a:cubicBezTo>
                      <a:pt x="66" y="0"/>
                      <a:pt x="71" y="5"/>
                      <a:pt x="71" y="11"/>
                    </a:cubicBezTo>
                    <a:cubicBezTo>
                      <a:pt x="71" y="16"/>
                      <a:pt x="66" y="21"/>
                      <a:pt x="60" y="21"/>
                    </a:cubicBezTo>
                    <a:moveTo>
                      <a:pt x="77" y="0"/>
                    </a:moveTo>
                    <a:cubicBezTo>
                      <a:pt x="17" y="0"/>
                      <a:pt x="17" y="0"/>
                      <a:pt x="17" y="0"/>
                    </a:cubicBezTo>
                    <a:cubicBezTo>
                      <a:pt x="0" y="15"/>
                      <a:pt x="0" y="15"/>
                      <a:pt x="0" y="15"/>
                    </a:cubicBezTo>
                    <a:cubicBezTo>
                      <a:pt x="1" y="19"/>
                      <a:pt x="5" y="22"/>
                      <a:pt x="10" y="22"/>
                    </a:cubicBezTo>
                    <a:cubicBezTo>
                      <a:pt x="87" y="22"/>
                      <a:pt x="87" y="22"/>
                      <a:pt x="87" y="22"/>
                    </a:cubicBezTo>
                    <a:cubicBezTo>
                      <a:pt x="84" y="14"/>
                      <a:pt x="81" y="7"/>
                      <a:pt x="77" y="0"/>
                    </a:cubicBezTo>
                  </a:path>
                </a:pathLst>
              </a:custGeom>
              <a:solidFill>
                <a:srgbClr val="BADC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6" name="Oval 1079">
                <a:extLst>
                  <a:ext uri="{FF2B5EF4-FFF2-40B4-BE49-F238E27FC236}">
                    <a16:creationId xmlns:a16="http://schemas.microsoft.com/office/drawing/2014/main" id="{D4EDFBB4-AAC0-42F5-A774-8A65248BAD4F}"/>
                  </a:ext>
                </a:extLst>
              </p:cNvPr>
              <p:cNvSpPr>
                <a:spLocks noChangeArrowheads="1"/>
              </p:cNvSpPr>
              <p:nvPr/>
            </p:nvSpPr>
            <p:spPr bwMode="auto">
              <a:xfrm>
                <a:off x="1309" y="1575"/>
                <a:ext cx="5" cy="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7" name="Freeform 1080">
                <a:extLst>
                  <a:ext uri="{FF2B5EF4-FFF2-40B4-BE49-F238E27FC236}">
                    <a16:creationId xmlns:a16="http://schemas.microsoft.com/office/drawing/2014/main" id="{0C5620D3-C047-4B7F-88AC-3221303F45B8}"/>
                  </a:ext>
                </a:extLst>
              </p:cNvPr>
              <p:cNvSpPr/>
              <p:nvPr/>
            </p:nvSpPr>
            <p:spPr bwMode="auto">
              <a:xfrm>
                <a:off x="1297" y="1582"/>
                <a:ext cx="18" cy="5"/>
              </a:xfrm>
              <a:custGeom>
                <a:avLst/>
                <a:gdLst>
                  <a:gd name="T0" fmla="*/ 79 w 79"/>
                  <a:gd name="T1" fmla="*/ 0 h 23"/>
                  <a:gd name="T2" fmla="*/ 11 w 79"/>
                  <a:gd name="T3" fmla="*/ 0 h 23"/>
                  <a:gd name="T4" fmla="*/ 0 w 79"/>
                  <a:gd name="T5" fmla="*/ 12 h 23"/>
                  <a:gd name="T6" fmla="*/ 11 w 79"/>
                  <a:gd name="T7" fmla="*/ 23 h 23"/>
                  <a:gd name="T8" fmla="*/ 53 w 79"/>
                  <a:gd name="T9" fmla="*/ 23 h 23"/>
                  <a:gd name="T10" fmla="*/ 66 w 79"/>
                  <a:gd name="T11" fmla="*/ 11 h 23"/>
                  <a:gd name="T12" fmla="*/ 77 w 79"/>
                  <a:gd name="T13" fmla="*/ 1 h 23"/>
                  <a:gd name="T14" fmla="*/ 78 w 79"/>
                  <a:gd name="T15" fmla="*/ 1 h 23"/>
                  <a:gd name="T16" fmla="*/ 79 w 79"/>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3">
                    <a:moveTo>
                      <a:pt x="79" y="0"/>
                    </a:moveTo>
                    <a:cubicBezTo>
                      <a:pt x="11" y="0"/>
                      <a:pt x="11" y="0"/>
                      <a:pt x="11" y="0"/>
                    </a:cubicBezTo>
                    <a:cubicBezTo>
                      <a:pt x="5" y="0"/>
                      <a:pt x="0" y="5"/>
                      <a:pt x="0" y="12"/>
                    </a:cubicBezTo>
                    <a:cubicBezTo>
                      <a:pt x="0" y="18"/>
                      <a:pt x="5" y="23"/>
                      <a:pt x="11" y="23"/>
                    </a:cubicBezTo>
                    <a:cubicBezTo>
                      <a:pt x="53" y="23"/>
                      <a:pt x="53" y="23"/>
                      <a:pt x="53" y="23"/>
                    </a:cubicBezTo>
                    <a:cubicBezTo>
                      <a:pt x="66" y="11"/>
                      <a:pt x="66" y="11"/>
                      <a:pt x="66" y="11"/>
                    </a:cubicBezTo>
                    <a:cubicBezTo>
                      <a:pt x="66" y="6"/>
                      <a:pt x="71" y="1"/>
                      <a:pt x="77" y="1"/>
                    </a:cubicBezTo>
                    <a:cubicBezTo>
                      <a:pt x="77" y="1"/>
                      <a:pt x="77" y="1"/>
                      <a:pt x="78" y="1"/>
                    </a:cubicBezTo>
                    <a:cubicBezTo>
                      <a:pt x="79" y="0"/>
                      <a:pt x="79" y="0"/>
                      <a:pt x="79" y="0"/>
                    </a:cubicBezTo>
                  </a:path>
                </a:pathLst>
              </a:custGeom>
              <a:solidFill>
                <a:srgbClr val="9DA3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8" name="Freeform 1081">
                <a:extLst>
                  <a:ext uri="{FF2B5EF4-FFF2-40B4-BE49-F238E27FC236}">
                    <a16:creationId xmlns:a16="http://schemas.microsoft.com/office/drawing/2014/main" id="{363C62F4-8CDB-4E0C-9BFF-15EFDA4268DB}"/>
                  </a:ext>
                </a:extLst>
              </p:cNvPr>
              <p:cNvSpPr/>
              <p:nvPr/>
            </p:nvSpPr>
            <p:spPr bwMode="auto">
              <a:xfrm>
                <a:off x="1312" y="1582"/>
                <a:ext cx="3" cy="2"/>
              </a:xfrm>
              <a:custGeom>
                <a:avLst/>
                <a:gdLst>
                  <a:gd name="T0" fmla="*/ 11 w 12"/>
                  <a:gd name="T1" fmla="*/ 0 h 10"/>
                  <a:gd name="T2" fmla="*/ 0 w 12"/>
                  <a:gd name="T3" fmla="*/ 10 h 10"/>
                  <a:gd name="T4" fmla="*/ 12 w 12"/>
                  <a:gd name="T5" fmla="*/ 0 h 10"/>
                  <a:gd name="T6" fmla="*/ 11 w 12"/>
                  <a:gd name="T7" fmla="*/ 0 h 10"/>
                </a:gdLst>
                <a:ahLst/>
                <a:cxnLst>
                  <a:cxn ang="0">
                    <a:pos x="T0" y="T1"/>
                  </a:cxn>
                  <a:cxn ang="0">
                    <a:pos x="T2" y="T3"/>
                  </a:cxn>
                  <a:cxn ang="0">
                    <a:pos x="T4" y="T5"/>
                  </a:cxn>
                  <a:cxn ang="0">
                    <a:pos x="T6" y="T7"/>
                  </a:cxn>
                </a:cxnLst>
                <a:rect l="0" t="0" r="r" b="b"/>
                <a:pathLst>
                  <a:path w="12" h="10">
                    <a:moveTo>
                      <a:pt x="11" y="0"/>
                    </a:moveTo>
                    <a:cubicBezTo>
                      <a:pt x="5" y="0"/>
                      <a:pt x="0" y="5"/>
                      <a:pt x="0" y="10"/>
                    </a:cubicBezTo>
                    <a:cubicBezTo>
                      <a:pt x="12" y="0"/>
                      <a:pt x="12" y="0"/>
                      <a:pt x="12" y="0"/>
                    </a:cubicBezTo>
                    <a:cubicBezTo>
                      <a:pt x="11" y="0"/>
                      <a:pt x="11" y="0"/>
                      <a:pt x="1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9" name="Freeform 1082">
                <a:extLst>
                  <a:ext uri="{FF2B5EF4-FFF2-40B4-BE49-F238E27FC236}">
                    <a16:creationId xmlns:a16="http://schemas.microsoft.com/office/drawing/2014/main" id="{10329D5E-2EA4-4F3F-85DD-DCD3B3D1EAA9}"/>
                  </a:ext>
                </a:extLst>
              </p:cNvPr>
              <p:cNvSpPr/>
              <p:nvPr/>
            </p:nvSpPr>
            <p:spPr bwMode="auto">
              <a:xfrm>
                <a:off x="1297" y="1589"/>
                <a:ext cx="10" cy="5"/>
              </a:xfrm>
              <a:custGeom>
                <a:avLst/>
                <a:gdLst>
                  <a:gd name="T0" fmla="*/ 43 w 43"/>
                  <a:gd name="T1" fmla="*/ 0 h 22"/>
                  <a:gd name="T2" fmla="*/ 11 w 43"/>
                  <a:gd name="T3" fmla="*/ 0 h 22"/>
                  <a:gd name="T4" fmla="*/ 0 w 43"/>
                  <a:gd name="T5" fmla="*/ 11 h 22"/>
                  <a:gd name="T6" fmla="*/ 11 w 43"/>
                  <a:gd name="T7" fmla="*/ 22 h 22"/>
                  <a:gd name="T8" fmla="*/ 18 w 43"/>
                  <a:gd name="T9" fmla="*/ 22 h 22"/>
                  <a:gd name="T10" fmla="*/ 29 w 43"/>
                  <a:gd name="T11" fmla="*/ 12 h 22"/>
                  <a:gd name="T12" fmla="*/ 29 w 43"/>
                  <a:gd name="T13" fmla="*/ 11 h 22"/>
                  <a:gd name="T14" fmla="*/ 40 w 43"/>
                  <a:gd name="T15" fmla="*/ 1 h 22"/>
                  <a:gd name="T16" fmla="*/ 42 w 43"/>
                  <a:gd name="T17" fmla="*/ 1 h 22"/>
                  <a:gd name="T18" fmla="*/ 43 w 43"/>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22">
                    <a:moveTo>
                      <a:pt x="43" y="0"/>
                    </a:moveTo>
                    <a:cubicBezTo>
                      <a:pt x="11" y="0"/>
                      <a:pt x="11" y="0"/>
                      <a:pt x="11" y="0"/>
                    </a:cubicBezTo>
                    <a:cubicBezTo>
                      <a:pt x="5" y="0"/>
                      <a:pt x="0" y="5"/>
                      <a:pt x="0" y="11"/>
                    </a:cubicBezTo>
                    <a:cubicBezTo>
                      <a:pt x="0" y="17"/>
                      <a:pt x="5" y="22"/>
                      <a:pt x="11" y="22"/>
                    </a:cubicBezTo>
                    <a:cubicBezTo>
                      <a:pt x="18" y="22"/>
                      <a:pt x="18" y="22"/>
                      <a:pt x="18" y="22"/>
                    </a:cubicBezTo>
                    <a:cubicBezTo>
                      <a:pt x="29" y="12"/>
                      <a:pt x="29" y="12"/>
                      <a:pt x="29" y="12"/>
                    </a:cubicBezTo>
                    <a:cubicBezTo>
                      <a:pt x="29" y="12"/>
                      <a:pt x="29" y="12"/>
                      <a:pt x="29" y="11"/>
                    </a:cubicBezTo>
                    <a:cubicBezTo>
                      <a:pt x="29" y="6"/>
                      <a:pt x="34" y="1"/>
                      <a:pt x="40" y="1"/>
                    </a:cubicBezTo>
                    <a:cubicBezTo>
                      <a:pt x="41" y="1"/>
                      <a:pt x="41" y="1"/>
                      <a:pt x="42" y="1"/>
                    </a:cubicBezTo>
                    <a:cubicBezTo>
                      <a:pt x="43" y="0"/>
                      <a:pt x="43" y="0"/>
                      <a:pt x="43" y="0"/>
                    </a:cubicBezTo>
                  </a:path>
                </a:pathLst>
              </a:custGeom>
              <a:solidFill>
                <a:srgbClr val="F9CA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0" name="Freeform 1083">
                <a:extLst>
                  <a:ext uri="{FF2B5EF4-FFF2-40B4-BE49-F238E27FC236}">
                    <a16:creationId xmlns:a16="http://schemas.microsoft.com/office/drawing/2014/main" id="{7D283578-F0A9-4658-A7A8-0D74EE66B643}"/>
                  </a:ext>
                </a:extLst>
              </p:cNvPr>
              <p:cNvSpPr/>
              <p:nvPr/>
            </p:nvSpPr>
            <p:spPr bwMode="auto">
              <a:xfrm>
                <a:off x="1304" y="1589"/>
                <a:ext cx="3" cy="3"/>
              </a:xfrm>
              <a:custGeom>
                <a:avLst/>
                <a:gdLst>
                  <a:gd name="T0" fmla="*/ 11 w 13"/>
                  <a:gd name="T1" fmla="*/ 0 h 11"/>
                  <a:gd name="T2" fmla="*/ 0 w 13"/>
                  <a:gd name="T3" fmla="*/ 10 h 11"/>
                  <a:gd name="T4" fmla="*/ 0 w 13"/>
                  <a:gd name="T5" fmla="*/ 11 h 11"/>
                  <a:gd name="T6" fmla="*/ 13 w 13"/>
                  <a:gd name="T7" fmla="*/ 0 h 11"/>
                  <a:gd name="T8" fmla="*/ 11 w 13"/>
                  <a:gd name="T9" fmla="*/ 0 h 11"/>
                </a:gdLst>
                <a:ahLst/>
                <a:cxnLst>
                  <a:cxn ang="0">
                    <a:pos x="T0" y="T1"/>
                  </a:cxn>
                  <a:cxn ang="0">
                    <a:pos x="T2" y="T3"/>
                  </a:cxn>
                  <a:cxn ang="0">
                    <a:pos x="T4" y="T5"/>
                  </a:cxn>
                  <a:cxn ang="0">
                    <a:pos x="T6" y="T7"/>
                  </a:cxn>
                  <a:cxn ang="0">
                    <a:pos x="T8" y="T9"/>
                  </a:cxn>
                </a:cxnLst>
                <a:rect l="0" t="0" r="r" b="b"/>
                <a:pathLst>
                  <a:path w="13" h="11">
                    <a:moveTo>
                      <a:pt x="11" y="0"/>
                    </a:moveTo>
                    <a:cubicBezTo>
                      <a:pt x="5" y="0"/>
                      <a:pt x="0" y="5"/>
                      <a:pt x="0" y="10"/>
                    </a:cubicBezTo>
                    <a:cubicBezTo>
                      <a:pt x="0" y="11"/>
                      <a:pt x="0" y="11"/>
                      <a:pt x="0" y="11"/>
                    </a:cubicBezTo>
                    <a:cubicBezTo>
                      <a:pt x="13" y="0"/>
                      <a:pt x="13" y="0"/>
                      <a:pt x="13" y="0"/>
                    </a:cubicBezTo>
                    <a:cubicBezTo>
                      <a:pt x="12" y="0"/>
                      <a:pt x="12" y="0"/>
                      <a:pt x="1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1" name="Freeform 1084">
                <a:extLst>
                  <a:ext uri="{FF2B5EF4-FFF2-40B4-BE49-F238E27FC236}">
                    <a16:creationId xmlns:a16="http://schemas.microsoft.com/office/drawing/2014/main" id="{9D4CFEAC-F25C-4071-AC79-743DE37DAC74}"/>
                  </a:ext>
                </a:extLst>
              </p:cNvPr>
              <p:cNvSpPr/>
              <p:nvPr/>
            </p:nvSpPr>
            <p:spPr bwMode="auto">
              <a:xfrm>
                <a:off x="1297" y="1596"/>
                <a:ext cx="1" cy="1"/>
              </a:xfrm>
              <a:custGeom>
                <a:avLst/>
                <a:gdLst>
                  <a:gd name="T0" fmla="*/ 6 w 6"/>
                  <a:gd name="T1" fmla="*/ 0 h 5"/>
                  <a:gd name="T2" fmla="*/ 0 w 6"/>
                  <a:gd name="T3" fmla="*/ 5 h 5"/>
                  <a:gd name="T4" fmla="*/ 6 w 6"/>
                  <a:gd name="T5" fmla="*/ 0 h 5"/>
                </a:gdLst>
                <a:ahLst/>
                <a:cxnLst>
                  <a:cxn ang="0">
                    <a:pos x="T0" y="T1"/>
                  </a:cxn>
                  <a:cxn ang="0">
                    <a:pos x="T2" y="T3"/>
                  </a:cxn>
                  <a:cxn ang="0">
                    <a:pos x="T4" y="T5"/>
                  </a:cxn>
                </a:cxnLst>
                <a:rect l="0" t="0" r="r" b="b"/>
                <a:pathLst>
                  <a:path w="6" h="5">
                    <a:moveTo>
                      <a:pt x="6" y="0"/>
                    </a:moveTo>
                    <a:cubicBezTo>
                      <a:pt x="4" y="1"/>
                      <a:pt x="2" y="3"/>
                      <a:pt x="0" y="5"/>
                    </a:cubicBezTo>
                    <a:cubicBezTo>
                      <a:pt x="6" y="0"/>
                      <a:pt x="6" y="0"/>
                      <a:pt x="6" y="0"/>
                    </a:cubicBezTo>
                  </a:path>
                </a:pathLst>
              </a:custGeom>
              <a:solidFill>
                <a:srgbClr val="F6D0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2" name="Freeform 1085">
                <a:extLst>
                  <a:ext uri="{FF2B5EF4-FFF2-40B4-BE49-F238E27FC236}">
                    <a16:creationId xmlns:a16="http://schemas.microsoft.com/office/drawing/2014/main" id="{73E13880-B328-46D0-BAEF-9FA48BE6BB73}"/>
                  </a:ext>
                </a:extLst>
              </p:cNvPr>
              <p:cNvSpPr/>
              <p:nvPr/>
            </p:nvSpPr>
            <p:spPr bwMode="auto">
              <a:xfrm>
                <a:off x="1256" y="1623"/>
                <a:ext cx="6" cy="5"/>
              </a:xfrm>
              <a:custGeom>
                <a:avLst/>
                <a:gdLst>
                  <a:gd name="T0" fmla="*/ 26 w 26"/>
                  <a:gd name="T1" fmla="*/ 0 h 21"/>
                  <a:gd name="T2" fmla="*/ 0 w 26"/>
                  <a:gd name="T3" fmla="*/ 5 h 21"/>
                  <a:gd name="T4" fmla="*/ 20 w 26"/>
                  <a:gd name="T5" fmla="*/ 18 h 21"/>
                  <a:gd name="T6" fmla="*/ 20 w 26"/>
                  <a:gd name="T7" fmla="*/ 18 h 21"/>
                  <a:gd name="T8" fmla="*/ 21 w 26"/>
                  <a:gd name="T9" fmla="*/ 19 h 21"/>
                  <a:gd name="T10" fmla="*/ 21 w 26"/>
                  <a:gd name="T11" fmla="*/ 19 h 21"/>
                  <a:gd name="T12" fmla="*/ 21 w 26"/>
                  <a:gd name="T13" fmla="*/ 19 h 21"/>
                  <a:gd name="T14" fmla="*/ 22 w 26"/>
                  <a:gd name="T15" fmla="*/ 20 h 21"/>
                  <a:gd name="T16" fmla="*/ 22 w 26"/>
                  <a:gd name="T17" fmla="*/ 20 h 21"/>
                  <a:gd name="T18" fmla="*/ 23 w 26"/>
                  <a:gd name="T19" fmla="*/ 20 h 21"/>
                  <a:gd name="T20" fmla="*/ 23 w 26"/>
                  <a:gd name="T21" fmla="*/ 20 h 21"/>
                  <a:gd name="T22" fmla="*/ 24 w 26"/>
                  <a:gd name="T23" fmla="*/ 21 h 21"/>
                  <a:gd name="T24" fmla="*/ 24 w 26"/>
                  <a:gd name="T25" fmla="*/ 21 h 21"/>
                  <a:gd name="T26" fmla="*/ 25 w 26"/>
                  <a:gd name="T27" fmla="*/ 21 h 21"/>
                  <a:gd name="T28" fmla="*/ 25 w 26"/>
                  <a:gd name="T29" fmla="*/ 21 h 21"/>
                  <a:gd name="T30" fmla="*/ 26 w 26"/>
                  <a:gd name="T31" fmla="*/ 21 h 21"/>
                  <a:gd name="T32" fmla="*/ 26 w 26"/>
                  <a:gd name="T33" fmla="*/ 21 h 21"/>
                  <a:gd name="T34" fmla="*/ 26 w 26"/>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1">
                    <a:moveTo>
                      <a:pt x="26" y="0"/>
                    </a:moveTo>
                    <a:cubicBezTo>
                      <a:pt x="17" y="0"/>
                      <a:pt x="8" y="2"/>
                      <a:pt x="0" y="5"/>
                    </a:cubicBezTo>
                    <a:cubicBezTo>
                      <a:pt x="6" y="10"/>
                      <a:pt x="13" y="15"/>
                      <a:pt x="20" y="18"/>
                    </a:cubicBezTo>
                    <a:cubicBezTo>
                      <a:pt x="20" y="18"/>
                      <a:pt x="20" y="18"/>
                      <a:pt x="20" y="18"/>
                    </a:cubicBezTo>
                    <a:cubicBezTo>
                      <a:pt x="20" y="19"/>
                      <a:pt x="20" y="19"/>
                      <a:pt x="21" y="19"/>
                    </a:cubicBezTo>
                    <a:cubicBezTo>
                      <a:pt x="21" y="19"/>
                      <a:pt x="21" y="19"/>
                      <a:pt x="21" y="19"/>
                    </a:cubicBezTo>
                    <a:cubicBezTo>
                      <a:pt x="21" y="19"/>
                      <a:pt x="21" y="19"/>
                      <a:pt x="21" y="19"/>
                    </a:cubicBezTo>
                    <a:cubicBezTo>
                      <a:pt x="22" y="19"/>
                      <a:pt x="22" y="19"/>
                      <a:pt x="22" y="20"/>
                    </a:cubicBezTo>
                    <a:cubicBezTo>
                      <a:pt x="22" y="20"/>
                      <a:pt x="22" y="20"/>
                      <a:pt x="22" y="20"/>
                    </a:cubicBezTo>
                    <a:cubicBezTo>
                      <a:pt x="22" y="20"/>
                      <a:pt x="23" y="20"/>
                      <a:pt x="23" y="20"/>
                    </a:cubicBezTo>
                    <a:cubicBezTo>
                      <a:pt x="23" y="20"/>
                      <a:pt x="23" y="20"/>
                      <a:pt x="23" y="20"/>
                    </a:cubicBezTo>
                    <a:cubicBezTo>
                      <a:pt x="23" y="20"/>
                      <a:pt x="24" y="20"/>
                      <a:pt x="24" y="21"/>
                    </a:cubicBezTo>
                    <a:cubicBezTo>
                      <a:pt x="24" y="21"/>
                      <a:pt x="24" y="21"/>
                      <a:pt x="24" y="21"/>
                    </a:cubicBezTo>
                    <a:cubicBezTo>
                      <a:pt x="24" y="21"/>
                      <a:pt x="24" y="21"/>
                      <a:pt x="25" y="21"/>
                    </a:cubicBezTo>
                    <a:cubicBezTo>
                      <a:pt x="25" y="21"/>
                      <a:pt x="25" y="21"/>
                      <a:pt x="25" y="21"/>
                    </a:cubicBezTo>
                    <a:cubicBezTo>
                      <a:pt x="25" y="21"/>
                      <a:pt x="25" y="21"/>
                      <a:pt x="26" y="21"/>
                    </a:cubicBezTo>
                    <a:cubicBezTo>
                      <a:pt x="26" y="21"/>
                      <a:pt x="26" y="21"/>
                      <a:pt x="26" y="21"/>
                    </a:cubicBezTo>
                    <a:cubicBezTo>
                      <a:pt x="26" y="0"/>
                      <a:pt x="26" y="0"/>
                      <a:pt x="26" y="0"/>
                    </a:cubicBezTo>
                  </a:path>
                </a:pathLst>
              </a:custGeom>
              <a:solidFill>
                <a:srgbClr val="BADC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3" name="Freeform 1086">
                <a:extLst>
                  <a:ext uri="{FF2B5EF4-FFF2-40B4-BE49-F238E27FC236}">
                    <a16:creationId xmlns:a16="http://schemas.microsoft.com/office/drawing/2014/main" id="{611DB044-3058-4CD9-814A-77137C96F5F0}"/>
                  </a:ext>
                </a:extLst>
              </p:cNvPr>
              <p:cNvSpPr/>
              <p:nvPr/>
            </p:nvSpPr>
            <p:spPr bwMode="auto">
              <a:xfrm>
                <a:off x="1263" y="1623"/>
                <a:ext cx="4" cy="4"/>
              </a:xfrm>
              <a:custGeom>
                <a:avLst/>
                <a:gdLst>
                  <a:gd name="T0" fmla="*/ 0 w 17"/>
                  <a:gd name="T1" fmla="*/ 0 h 17"/>
                  <a:gd name="T2" fmla="*/ 0 w 17"/>
                  <a:gd name="T3" fmla="*/ 17 h 17"/>
                  <a:gd name="T4" fmla="*/ 17 w 17"/>
                  <a:gd name="T5" fmla="*/ 2 h 17"/>
                  <a:gd name="T6" fmla="*/ 0 w 17"/>
                  <a:gd name="T7" fmla="*/ 0 h 17"/>
                </a:gdLst>
                <a:ahLst/>
                <a:cxnLst>
                  <a:cxn ang="0">
                    <a:pos x="T0" y="T1"/>
                  </a:cxn>
                  <a:cxn ang="0">
                    <a:pos x="T2" y="T3"/>
                  </a:cxn>
                  <a:cxn ang="0">
                    <a:pos x="T4" y="T5"/>
                  </a:cxn>
                  <a:cxn ang="0">
                    <a:pos x="T6" y="T7"/>
                  </a:cxn>
                </a:cxnLst>
                <a:rect l="0" t="0" r="r" b="b"/>
                <a:pathLst>
                  <a:path w="17" h="17">
                    <a:moveTo>
                      <a:pt x="0" y="0"/>
                    </a:moveTo>
                    <a:cubicBezTo>
                      <a:pt x="0" y="17"/>
                      <a:pt x="0" y="17"/>
                      <a:pt x="0" y="17"/>
                    </a:cubicBezTo>
                    <a:cubicBezTo>
                      <a:pt x="17" y="2"/>
                      <a:pt x="17" y="2"/>
                      <a:pt x="17" y="2"/>
                    </a:cubicBezTo>
                    <a:cubicBezTo>
                      <a:pt x="11" y="1"/>
                      <a:pt x="6" y="0"/>
                      <a:pt x="0" y="0"/>
                    </a:cubicBezTo>
                  </a:path>
                </a:pathLst>
              </a:custGeom>
              <a:solidFill>
                <a:srgbClr val="E2DC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4" name="Freeform 1087">
                <a:extLst>
                  <a:ext uri="{FF2B5EF4-FFF2-40B4-BE49-F238E27FC236}">
                    <a16:creationId xmlns:a16="http://schemas.microsoft.com/office/drawing/2014/main" id="{DE0BF156-9698-43CA-B363-86CEB743E643}"/>
                  </a:ext>
                </a:extLst>
              </p:cNvPr>
              <p:cNvSpPr>
                <a:spLocks noEditPoints="1"/>
              </p:cNvSpPr>
              <p:nvPr/>
            </p:nvSpPr>
            <p:spPr bwMode="auto">
              <a:xfrm>
                <a:off x="1250" y="1567"/>
                <a:ext cx="60" cy="61"/>
              </a:xfrm>
              <a:custGeom>
                <a:avLst/>
                <a:gdLst>
                  <a:gd name="T0" fmla="*/ 49 w 256"/>
                  <a:gd name="T1" fmla="*/ 262 h 262"/>
                  <a:gd name="T2" fmla="*/ 49 w 256"/>
                  <a:gd name="T3" fmla="*/ 262 h 262"/>
                  <a:gd name="T4" fmla="*/ 49 w 256"/>
                  <a:gd name="T5" fmla="*/ 262 h 262"/>
                  <a:gd name="T6" fmla="*/ 48 w 256"/>
                  <a:gd name="T7" fmla="*/ 262 h 262"/>
                  <a:gd name="T8" fmla="*/ 48 w 256"/>
                  <a:gd name="T9" fmla="*/ 262 h 262"/>
                  <a:gd name="T10" fmla="*/ 48 w 256"/>
                  <a:gd name="T11" fmla="*/ 262 h 262"/>
                  <a:gd name="T12" fmla="*/ 47 w 256"/>
                  <a:gd name="T13" fmla="*/ 261 h 262"/>
                  <a:gd name="T14" fmla="*/ 47 w 256"/>
                  <a:gd name="T15" fmla="*/ 261 h 262"/>
                  <a:gd name="T16" fmla="*/ 47 w 256"/>
                  <a:gd name="T17" fmla="*/ 261 h 262"/>
                  <a:gd name="T18" fmla="*/ 46 w 256"/>
                  <a:gd name="T19" fmla="*/ 261 h 262"/>
                  <a:gd name="T20" fmla="*/ 46 w 256"/>
                  <a:gd name="T21" fmla="*/ 261 h 262"/>
                  <a:gd name="T22" fmla="*/ 46 w 256"/>
                  <a:gd name="T23" fmla="*/ 261 h 262"/>
                  <a:gd name="T24" fmla="*/ 45 w 256"/>
                  <a:gd name="T25" fmla="*/ 260 h 262"/>
                  <a:gd name="T26" fmla="*/ 45 w 256"/>
                  <a:gd name="T27" fmla="*/ 260 h 262"/>
                  <a:gd name="T28" fmla="*/ 45 w 256"/>
                  <a:gd name="T29" fmla="*/ 260 h 262"/>
                  <a:gd name="T30" fmla="*/ 44 w 256"/>
                  <a:gd name="T31" fmla="*/ 259 h 262"/>
                  <a:gd name="T32" fmla="*/ 45 w 256"/>
                  <a:gd name="T33" fmla="*/ 260 h 262"/>
                  <a:gd name="T34" fmla="*/ 44 w 256"/>
                  <a:gd name="T35" fmla="*/ 259 h 262"/>
                  <a:gd name="T36" fmla="*/ 1 w 256"/>
                  <a:gd name="T37" fmla="*/ 225 h 262"/>
                  <a:gd name="T38" fmla="*/ 44 w 256"/>
                  <a:gd name="T39" fmla="*/ 259 h 262"/>
                  <a:gd name="T40" fmla="*/ 24 w 256"/>
                  <a:gd name="T41" fmla="*/ 246 h 262"/>
                  <a:gd name="T42" fmla="*/ 1 w 256"/>
                  <a:gd name="T43" fmla="*/ 225 h 262"/>
                  <a:gd name="T44" fmla="*/ 0 w 256"/>
                  <a:gd name="T45" fmla="*/ 224 h 262"/>
                  <a:gd name="T46" fmla="*/ 1 w 256"/>
                  <a:gd name="T47" fmla="*/ 225 h 262"/>
                  <a:gd name="T48" fmla="*/ 0 w 256"/>
                  <a:gd name="T49" fmla="*/ 224 h 262"/>
                  <a:gd name="T50" fmla="*/ 0 w 256"/>
                  <a:gd name="T51" fmla="*/ 224 h 262"/>
                  <a:gd name="T52" fmla="*/ 0 w 256"/>
                  <a:gd name="T53" fmla="*/ 224 h 262"/>
                  <a:gd name="T54" fmla="*/ 0 w 256"/>
                  <a:gd name="T55" fmla="*/ 224 h 262"/>
                  <a:gd name="T56" fmla="*/ 256 w 256"/>
                  <a:gd name="T57" fmla="*/ 1 h 262"/>
                  <a:gd name="T58" fmla="*/ 256 w 256"/>
                  <a:gd name="T59" fmla="*/ 1 h 262"/>
                  <a:gd name="T60" fmla="*/ 256 w 256"/>
                  <a:gd name="T61" fmla="*/ 1 h 262"/>
                  <a:gd name="T62" fmla="*/ 255 w 256"/>
                  <a:gd name="T63" fmla="*/ 0 h 262"/>
                  <a:gd name="T64" fmla="*/ 255 w 256"/>
                  <a:gd name="T65" fmla="*/ 0 h 262"/>
                  <a:gd name="T66" fmla="*/ 255 w 256"/>
                  <a:gd name="T67" fmla="*/ 0 h 262"/>
                  <a:gd name="T68" fmla="*/ 255 w 256"/>
                  <a:gd name="T69" fmla="*/ 0 h 262"/>
                  <a:gd name="T70" fmla="*/ 255 w 256"/>
                  <a:gd name="T7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262">
                    <a:moveTo>
                      <a:pt x="49" y="262"/>
                    </a:moveTo>
                    <a:cubicBezTo>
                      <a:pt x="49" y="262"/>
                      <a:pt x="49" y="262"/>
                      <a:pt x="49" y="262"/>
                    </a:cubicBezTo>
                    <a:cubicBezTo>
                      <a:pt x="49" y="262"/>
                      <a:pt x="49" y="262"/>
                      <a:pt x="49" y="262"/>
                    </a:cubicBezTo>
                    <a:moveTo>
                      <a:pt x="48" y="262"/>
                    </a:moveTo>
                    <a:cubicBezTo>
                      <a:pt x="48" y="262"/>
                      <a:pt x="48" y="262"/>
                      <a:pt x="48" y="262"/>
                    </a:cubicBezTo>
                    <a:cubicBezTo>
                      <a:pt x="48" y="262"/>
                      <a:pt x="48" y="262"/>
                      <a:pt x="48" y="262"/>
                    </a:cubicBezTo>
                    <a:moveTo>
                      <a:pt x="47" y="261"/>
                    </a:moveTo>
                    <a:cubicBezTo>
                      <a:pt x="47" y="261"/>
                      <a:pt x="47" y="261"/>
                      <a:pt x="47" y="261"/>
                    </a:cubicBezTo>
                    <a:cubicBezTo>
                      <a:pt x="47" y="261"/>
                      <a:pt x="47" y="261"/>
                      <a:pt x="47" y="261"/>
                    </a:cubicBezTo>
                    <a:moveTo>
                      <a:pt x="46" y="261"/>
                    </a:moveTo>
                    <a:cubicBezTo>
                      <a:pt x="46" y="261"/>
                      <a:pt x="46" y="261"/>
                      <a:pt x="46" y="261"/>
                    </a:cubicBezTo>
                    <a:cubicBezTo>
                      <a:pt x="46" y="261"/>
                      <a:pt x="46" y="261"/>
                      <a:pt x="46" y="261"/>
                    </a:cubicBezTo>
                    <a:moveTo>
                      <a:pt x="45" y="260"/>
                    </a:moveTo>
                    <a:cubicBezTo>
                      <a:pt x="45" y="260"/>
                      <a:pt x="45" y="260"/>
                      <a:pt x="45" y="260"/>
                    </a:cubicBezTo>
                    <a:cubicBezTo>
                      <a:pt x="45" y="260"/>
                      <a:pt x="45" y="260"/>
                      <a:pt x="45" y="260"/>
                    </a:cubicBezTo>
                    <a:moveTo>
                      <a:pt x="44" y="259"/>
                    </a:moveTo>
                    <a:cubicBezTo>
                      <a:pt x="44" y="260"/>
                      <a:pt x="44" y="260"/>
                      <a:pt x="45" y="260"/>
                    </a:cubicBezTo>
                    <a:cubicBezTo>
                      <a:pt x="44" y="260"/>
                      <a:pt x="44" y="260"/>
                      <a:pt x="44" y="259"/>
                    </a:cubicBezTo>
                    <a:moveTo>
                      <a:pt x="1" y="225"/>
                    </a:moveTo>
                    <a:cubicBezTo>
                      <a:pt x="13" y="239"/>
                      <a:pt x="28" y="251"/>
                      <a:pt x="44" y="259"/>
                    </a:cubicBezTo>
                    <a:cubicBezTo>
                      <a:pt x="37" y="256"/>
                      <a:pt x="30" y="251"/>
                      <a:pt x="24" y="246"/>
                    </a:cubicBezTo>
                    <a:cubicBezTo>
                      <a:pt x="16" y="240"/>
                      <a:pt x="8" y="233"/>
                      <a:pt x="1" y="225"/>
                    </a:cubicBezTo>
                    <a:moveTo>
                      <a:pt x="0" y="224"/>
                    </a:moveTo>
                    <a:cubicBezTo>
                      <a:pt x="0" y="224"/>
                      <a:pt x="1" y="225"/>
                      <a:pt x="1" y="225"/>
                    </a:cubicBezTo>
                    <a:cubicBezTo>
                      <a:pt x="1" y="225"/>
                      <a:pt x="0" y="224"/>
                      <a:pt x="0" y="224"/>
                    </a:cubicBezTo>
                    <a:moveTo>
                      <a:pt x="0" y="224"/>
                    </a:moveTo>
                    <a:cubicBezTo>
                      <a:pt x="0" y="224"/>
                      <a:pt x="0" y="224"/>
                      <a:pt x="0" y="224"/>
                    </a:cubicBezTo>
                    <a:cubicBezTo>
                      <a:pt x="0" y="224"/>
                      <a:pt x="0" y="224"/>
                      <a:pt x="0" y="224"/>
                    </a:cubicBezTo>
                    <a:moveTo>
                      <a:pt x="256" y="1"/>
                    </a:moveTo>
                    <a:cubicBezTo>
                      <a:pt x="256" y="1"/>
                      <a:pt x="256" y="1"/>
                      <a:pt x="256" y="1"/>
                    </a:cubicBezTo>
                    <a:cubicBezTo>
                      <a:pt x="256" y="1"/>
                      <a:pt x="256" y="1"/>
                      <a:pt x="256" y="1"/>
                    </a:cubicBezTo>
                    <a:moveTo>
                      <a:pt x="255" y="0"/>
                    </a:moveTo>
                    <a:cubicBezTo>
                      <a:pt x="255" y="0"/>
                      <a:pt x="255" y="0"/>
                      <a:pt x="255" y="0"/>
                    </a:cubicBezTo>
                    <a:cubicBezTo>
                      <a:pt x="255" y="0"/>
                      <a:pt x="255" y="0"/>
                      <a:pt x="255" y="0"/>
                    </a:cubicBezTo>
                    <a:cubicBezTo>
                      <a:pt x="255" y="0"/>
                      <a:pt x="255" y="0"/>
                      <a:pt x="255" y="0"/>
                    </a:cubicBezTo>
                    <a:cubicBezTo>
                      <a:pt x="255" y="0"/>
                      <a:pt x="255" y="0"/>
                      <a:pt x="255" y="0"/>
                    </a:cubicBezTo>
                  </a:path>
                </a:pathLst>
              </a:custGeom>
              <a:solidFill>
                <a:srgbClr val="B1B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5" name="Freeform 1088">
                <a:extLst>
                  <a:ext uri="{FF2B5EF4-FFF2-40B4-BE49-F238E27FC236}">
                    <a16:creationId xmlns:a16="http://schemas.microsoft.com/office/drawing/2014/main" id="{C4AC0F9A-969E-4E4A-A168-E0B7F19613DE}"/>
                  </a:ext>
                </a:extLst>
              </p:cNvPr>
              <p:cNvSpPr>
                <a:spLocks noEditPoints="1"/>
              </p:cNvSpPr>
              <p:nvPr/>
            </p:nvSpPr>
            <p:spPr bwMode="auto">
              <a:xfrm>
                <a:off x="1245" y="1561"/>
                <a:ext cx="62" cy="55"/>
              </a:xfrm>
              <a:custGeom>
                <a:avLst/>
                <a:gdLst>
                  <a:gd name="T0" fmla="*/ 12 w 266"/>
                  <a:gd name="T1" fmla="*/ 209 h 235"/>
                  <a:gd name="T2" fmla="*/ 0 w 266"/>
                  <a:gd name="T3" fmla="*/ 219 h 235"/>
                  <a:gd name="T4" fmla="*/ 11 w 266"/>
                  <a:gd name="T5" fmla="*/ 235 h 235"/>
                  <a:gd name="T6" fmla="*/ 29 w 266"/>
                  <a:gd name="T7" fmla="*/ 219 h 235"/>
                  <a:gd name="T8" fmla="*/ 12 w 266"/>
                  <a:gd name="T9" fmla="*/ 209 h 235"/>
                  <a:gd name="T10" fmla="*/ 251 w 266"/>
                  <a:gd name="T11" fmla="*/ 0 h 235"/>
                  <a:gd name="T12" fmla="*/ 176 w 266"/>
                  <a:gd name="T13" fmla="*/ 66 h 235"/>
                  <a:gd name="T14" fmla="*/ 183 w 266"/>
                  <a:gd name="T15" fmla="*/ 85 h 235"/>
                  <a:gd name="T16" fmla="*/ 266 w 266"/>
                  <a:gd name="T17" fmla="*/ 13 h 235"/>
                  <a:gd name="T18" fmla="*/ 264 w 266"/>
                  <a:gd name="T19" fmla="*/ 12 h 235"/>
                  <a:gd name="T20" fmla="*/ 264 w 266"/>
                  <a:gd name="T21" fmla="*/ 12 h 235"/>
                  <a:gd name="T22" fmla="*/ 264 w 266"/>
                  <a:gd name="T23" fmla="*/ 12 h 235"/>
                  <a:gd name="T24" fmla="*/ 251 w 266"/>
                  <a:gd name="T25" fmla="*/ 0 h 235"/>
                  <a:gd name="T26" fmla="*/ 251 w 266"/>
                  <a:gd name="T27"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6" h="235">
                    <a:moveTo>
                      <a:pt x="12" y="209"/>
                    </a:moveTo>
                    <a:cubicBezTo>
                      <a:pt x="0" y="219"/>
                      <a:pt x="0" y="219"/>
                      <a:pt x="0" y="219"/>
                    </a:cubicBezTo>
                    <a:cubicBezTo>
                      <a:pt x="3" y="225"/>
                      <a:pt x="7" y="230"/>
                      <a:pt x="11" y="235"/>
                    </a:cubicBezTo>
                    <a:cubicBezTo>
                      <a:pt x="29" y="219"/>
                      <a:pt x="29" y="219"/>
                      <a:pt x="29" y="219"/>
                    </a:cubicBezTo>
                    <a:cubicBezTo>
                      <a:pt x="23" y="216"/>
                      <a:pt x="17" y="213"/>
                      <a:pt x="12" y="209"/>
                    </a:cubicBezTo>
                    <a:moveTo>
                      <a:pt x="251" y="0"/>
                    </a:moveTo>
                    <a:cubicBezTo>
                      <a:pt x="176" y="66"/>
                      <a:pt x="176" y="66"/>
                      <a:pt x="176" y="66"/>
                    </a:cubicBezTo>
                    <a:cubicBezTo>
                      <a:pt x="179" y="72"/>
                      <a:pt x="181" y="78"/>
                      <a:pt x="183" y="85"/>
                    </a:cubicBezTo>
                    <a:cubicBezTo>
                      <a:pt x="266" y="13"/>
                      <a:pt x="266" y="13"/>
                      <a:pt x="266" y="13"/>
                    </a:cubicBezTo>
                    <a:cubicBezTo>
                      <a:pt x="265" y="13"/>
                      <a:pt x="265" y="12"/>
                      <a:pt x="264" y="12"/>
                    </a:cubicBezTo>
                    <a:cubicBezTo>
                      <a:pt x="264" y="12"/>
                      <a:pt x="264" y="12"/>
                      <a:pt x="264" y="12"/>
                    </a:cubicBezTo>
                    <a:cubicBezTo>
                      <a:pt x="264" y="12"/>
                      <a:pt x="264" y="12"/>
                      <a:pt x="264" y="12"/>
                    </a:cubicBezTo>
                    <a:cubicBezTo>
                      <a:pt x="260" y="8"/>
                      <a:pt x="256" y="4"/>
                      <a:pt x="251" y="0"/>
                    </a:cubicBezTo>
                    <a:cubicBezTo>
                      <a:pt x="251" y="0"/>
                      <a:pt x="251" y="0"/>
                      <a:pt x="2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6" name="Freeform 1089">
                <a:extLst>
                  <a:ext uri="{FF2B5EF4-FFF2-40B4-BE49-F238E27FC236}">
                    <a16:creationId xmlns:a16="http://schemas.microsoft.com/office/drawing/2014/main" id="{7ABA63C9-C8BA-46F4-ABEA-530B8CE90BCD}"/>
                  </a:ext>
                </a:extLst>
              </p:cNvPr>
              <p:cNvSpPr/>
              <p:nvPr/>
            </p:nvSpPr>
            <p:spPr bwMode="auto">
              <a:xfrm>
                <a:off x="1248" y="1577"/>
                <a:ext cx="40" cy="35"/>
              </a:xfrm>
              <a:custGeom>
                <a:avLst/>
                <a:gdLst>
                  <a:gd name="T0" fmla="*/ 164 w 171"/>
                  <a:gd name="T1" fmla="*/ 0 h 153"/>
                  <a:gd name="T2" fmla="*/ 0 w 171"/>
                  <a:gd name="T3" fmla="*/ 143 h 153"/>
                  <a:gd name="T4" fmla="*/ 17 w 171"/>
                  <a:gd name="T5" fmla="*/ 153 h 153"/>
                  <a:gd name="T6" fmla="*/ 171 w 171"/>
                  <a:gd name="T7" fmla="*/ 19 h 153"/>
                  <a:gd name="T8" fmla="*/ 164 w 171"/>
                  <a:gd name="T9" fmla="*/ 0 h 153"/>
                </a:gdLst>
                <a:ahLst/>
                <a:cxnLst>
                  <a:cxn ang="0">
                    <a:pos x="T0" y="T1"/>
                  </a:cxn>
                  <a:cxn ang="0">
                    <a:pos x="T2" y="T3"/>
                  </a:cxn>
                  <a:cxn ang="0">
                    <a:pos x="T4" y="T5"/>
                  </a:cxn>
                  <a:cxn ang="0">
                    <a:pos x="T6" y="T7"/>
                  </a:cxn>
                  <a:cxn ang="0">
                    <a:pos x="T8" y="T9"/>
                  </a:cxn>
                </a:cxnLst>
                <a:rect l="0" t="0" r="r" b="b"/>
                <a:pathLst>
                  <a:path w="171" h="153">
                    <a:moveTo>
                      <a:pt x="164" y="0"/>
                    </a:moveTo>
                    <a:cubicBezTo>
                      <a:pt x="0" y="143"/>
                      <a:pt x="0" y="143"/>
                      <a:pt x="0" y="143"/>
                    </a:cubicBezTo>
                    <a:cubicBezTo>
                      <a:pt x="5" y="147"/>
                      <a:pt x="11" y="150"/>
                      <a:pt x="17" y="153"/>
                    </a:cubicBezTo>
                    <a:cubicBezTo>
                      <a:pt x="171" y="19"/>
                      <a:pt x="171" y="19"/>
                      <a:pt x="171" y="19"/>
                    </a:cubicBezTo>
                    <a:cubicBezTo>
                      <a:pt x="169" y="12"/>
                      <a:pt x="167" y="6"/>
                      <a:pt x="164" y="0"/>
                    </a:cubicBezTo>
                  </a:path>
                </a:pathLst>
              </a:custGeom>
              <a:solidFill>
                <a:srgbClr val="E2DC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7" name="Freeform 1090">
                <a:extLst>
                  <a:ext uri="{FF2B5EF4-FFF2-40B4-BE49-F238E27FC236}">
                    <a16:creationId xmlns:a16="http://schemas.microsoft.com/office/drawing/2014/main" id="{E54D9A93-3A81-4663-B286-508D58A1AC10}"/>
                  </a:ext>
                </a:extLst>
              </p:cNvPr>
              <p:cNvSpPr>
                <a:spLocks noEditPoints="1"/>
              </p:cNvSpPr>
              <p:nvPr/>
            </p:nvSpPr>
            <p:spPr bwMode="auto">
              <a:xfrm>
                <a:off x="1245" y="1564"/>
                <a:ext cx="62" cy="52"/>
              </a:xfrm>
              <a:custGeom>
                <a:avLst/>
                <a:gdLst>
                  <a:gd name="T0" fmla="*/ 0 w 266"/>
                  <a:gd name="T1" fmla="*/ 207 h 223"/>
                  <a:gd name="T2" fmla="*/ 0 w 266"/>
                  <a:gd name="T3" fmla="*/ 207 h 223"/>
                  <a:gd name="T4" fmla="*/ 11 w 266"/>
                  <a:gd name="T5" fmla="*/ 223 h 223"/>
                  <a:gd name="T6" fmla="*/ 11 w 266"/>
                  <a:gd name="T7" fmla="*/ 223 h 223"/>
                  <a:gd name="T8" fmla="*/ 0 w 266"/>
                  <a:gd name="T9" fmla="*/ 207 h 223"/>
                  <a:gd name="T10" fmla="*/ 264 w 266"/>
                  <a:gd name="T11" fmla="*/ 0 h 223"/>
                  <a:gd name="T12" fmla="*/ 266 w 266"/>
                  <a:gd name="T13" fmla="*/ 1 h 223"/>
                  <a:gd name="T14" fmla="*/ 266 w 266"/>
                  <a:gd name="T15" fmla="*/ 1 h 223"/>
                  <a:gd name="T16" fmla="*/ 264 w 266"/>
                  <a:gd name="T17" fmla="*/ 0 h 223"/>
                  <a:gd name="T18" fmla="*/ 264 w 266"/>
                  <a:gd name="T19" fmla="*/ 0 h 223"/>
                  <a:gd name="T20" fmla="*/ 264 w 266"/>
                  <a:gd name="T21" fmla="*/ 0 h 223"/>
                  <a:gd name="T22" fmla="*/ 264 w 266"/>
                  <a:gd name="T23"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6" h="223">
                    <a:moveTo>
                      <a:pt x="0" y="207"/>
                    </a:moveTo>
                    <a:cubicBezTo>
                      <a:pt x="0" y="207"/>
                      <a:pt x="0" y="207"/>
                      <a:pt x="0" y="207"/>
                    </a:cubicBezTo>
                    <a:cubicBezTo>
                      <a:pt x="3" y="213"/>
                      <a:pt x="7" y="218"/>
                      <a:pt x="11" y="223"/>
                    </a:cubicBezTo>
                    <a:cubicBezTo>
                      <a:pt x="11" y="223"/>
                      <a:pt x="11" y="223"/>
                      <a:pt x="11" y="223"/>
                    </a:cubicBezTo>
                    <a:cubicBezTo>
                      <a:pt x="7" y="218"/>
                      <a:pt x="3" y="213"/>
                      <a:pt x="0" y="207"/>
                    </a:cubicBezTo>
                    <a:moveTo>
                      <a:pt x="264" y="0"/>
                    </a:moveTo>
                    <a:cubicBezTo>
                      <a:pt x="265" y="0"/>
                      <a:pt x="265" y="1"/>
                      <a:pt x="266" y="1"/>
                    </a:cubicBezTo>
                    <a:cubicBezTo>
                      <a:pt x="266" y="1"/>
                      <a:pt x="266" y="1"/>
                      <a:pt x="266" y="1"/>
                    </a:cubicBezTo>
                    <a:cubicBezTo>
                      <a:pt x="265" y="1"/>
                      <a:pt x="265" y="0"/>
                      <a:pt x="264" y="0"/>
                    </a:cubicBezTo>
                    <a:moveTo>
                      <a:pt x="264" y="0"/>
                    </a:moveTo>
                    <a:cubicBezTo>
                      <a:pt x="264" y="0"/>
                      <a:pt x="264" y="0"/>
                      <a:pt x="264" y="0"/>
                    </a:cubicBezTo>
                    <a:cubicBezTo>
                      <a:pt x="264" y="0"/>
                      <a:pt x="264" y="0"/>
                      <a:pt x="264" y="0"/>
                    </a:cubicBezTo>
                  </a:path>
                </a:pathLst>
              </a:custGeom>
              <a:solidFill>
                <a:srgbClr val="B1B0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8" name="Freeform 1091">
                <a:extLst>
                  <a:ext uri="{FF2B5EF4-FFF2-40B4-BE49-F238E27FC236}">
                    <a16:creationId xmlns:a16="http://schemas.microsoft.com/office/drawing/2014/main" id="{41EEDF09-3D93-4DDA-BF7B-32588B13B4E8}"/>
                  </a:ext>
                </a:extLst>
              </p:cNvPr>
              <p:cNvSpPr/>
              <p:nvPr/>
            </p:nvSpPr>
            <p:spPr bwMode="auto">
              <a:xfrm>
                <a:off x="1169" y="1423"/>
                <a:ext cx="140" cy="36"/>
              </a:xfrm>
              <a:custGeom>
                <a:avLst/>
                <a:gdLst>
                  <a:gd name="T0" fmla="*/ 595 w 596"/>
                  <a:gd name="T1" fmla="*/ 2 h 153"/>
                  <a:gd name="T2" fmla="*/ 596 w 596"/>
                  <a:gd name="T3" fmla="*/ 25 h 153"/>
                  <a:gd name="T4" fmla="*/ 595 w 596"/>
                  <a:gd name="T5" fmla="*/ 28 h 153"/>
                  <a:gd name="T6" fmla="*/ 594 w 596"/>
                  <a:gd name="T7" fmla="*/ 28 h 153"/>
                  <a:gd name="T8" fmla="*/ 349 w 596"/>
                  <a:gd name="T9" fmla="*/ 36 h 153"/>
                  <a:gd name="T10" fmla="*/ 289 w 596"/>
                  <a:gd name="T11" fmla="*/ 38 h 153"/>
                  <a:gd name="T12" fmla="*/ 147 w 596"/>
                  <a:gd name="T13" fmla="*/ 63 h 153"/>
                  <a:gd name="T14" fmla="*/ 80 w 596"/>
                  <a:gd name="T15" fmla="*/ 109 h 153"/>
                  <a:gd name="T16" fmla="*/ 30 w 596"/>
                  <a:gd name="T17" fmla="*/ 147 h 153"/>
                  <a:gd name="T18" fmla="*/ 8 w 596"/>
                  <a:gd name="T19" fmla="*/ 137 h 153"/>
                  <a:gd name="T20" fmla="*/ 11 w 596"/>
                  <a:gd name="T21" fmla="*/ 112 h 153"/>
                  <a:gd name="T22" fmla="*/ 105 w 596"/>
                  <a:gd name="T23" fmla="*/ 59 h 153"/>
                  <a:gd name="T24" fmla="*/ 233 w 596"/>
                  <a:gd name="T25" fmla="*/ 20 h 153"/>
                  <a:gd name="T26" fmla="*/ 368 w 596"/>
                  <a:gd name="T27" fmla="*/ 12 h 153"/>
                  <a:gd name="T28" fmla="*/ 595 w 596"/>
                  <a:gd name="T29" fmla="*/ 0 h 153"/>
                  <a:gd name="T30" fmla="*/ 595 w 596"/>
                  <a:gd name="T31" fmla="*/ 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6" h="153">
                    <a:moveTo>
                      <a:pt x="595" y="2"/>
                    </a:moveTo>
                    <a:cubicBezTo>
                      <a:pt x="596" y="25"/>
                      <a:pt x="596" y="25"/>
                      <a:pt x="596" y="25"/>
                    </a:cubicBezTo>
                    <a:cubicBezTo>
                      <a:pt x="596" y="26"/>
                      <a:pt x="595" y="27"/>
                      <a:pt x="595" y="28"/>
                    </a:cubicBezTo>
                    <a:cubicBezTo>
                      <a:pt x="594" y="28"/>
                      <a:pt x="594" y="28"/>
                      <a:pt x="594" y="28"/>
                    </a:cubicBezTo>
                    <a:cubicBezTo>
                      <a:pt x="576" y="29"/>
                      <a:pt x="454" y="33"/>
                      <a:pt x="349" y="36"/>
                    </a:cubicBezTo>
                    <a:cubicBezTo>
                      <a:pt x="328" y="36"/>
                      <a:pt x="307" y="37"/>
                      <a:pt x="289" y="38"/>
                    </a:cubicBezTo>
                    <a:cubicBezTo>
                      <a:pt x="170" y="41"/>
                      <a:pt x="161" y="55"/>
                      <a:pt x="147" y="63"/>
                    </a:cubicBezTo>
                    <a:cubicBezTo>
                      <a:pt x="133" y="71"/>
                      <a:pt x="89" y="102"/>
                      <a:pt x="80" y="109"/>
                    </a:cubicBezTo>
                    <a:cubicBezTo>
                      <a:pt x="71" y="116"/>
                      <a:pt x="38" y="142"/>
                      <a:pt x="30" y="147"/>
                    </a:cubicBezTo>
                    <a:cubicBezTo>
                      <a:pt x="23" y="153"/>
                      <a:pt x="16" y="149"/>
                      <a:pt x="8" y="137"/>
                    </a:cubicBezTo>
                    <a:cubicBezTo>
                      <a:pt x="0" y="126"/>
                      <a:pt x="5" y="116"/>
                      <a:pt x="11" y="112"/>
                    </a:cubicBezTo>
                    <a:cubicBezTo>
                      <a:pt x="18" y="107"/>
                      <a:pt x="64" y="82"/>
                      <a:pt x="105" y="59"/>
                    </a:cubicBezTo>
                    <a:cubicBezTo>
                      <a:pt x="145" y="37"/>
                      <a:pt x="192" y="23"/>
                      <a:pt x="233" y="20"/>
                    </a:cubicBezTo>
                    <a:cubicBezTo>
                      <a:pt x="249" y="19"/>
                      <a:pt x="305" y="16"/>
                      <a:pt x="368" y="12"/>
                    </a:cubicBezTo>
                    <a:cubicBezTo>
                      <a:pt x="467" y="7"/>
                      <a:pt x="584" y="0"/>
                      <a:pt x="595" y="0"/>
                    </a:cubicBezTo>
                    <a:cubicBezTo>
                      <a:pt x="595" y="1"/>
                      <a:pt x="595" y="1"/>
                      <a:pt x="595" y="2"/>
                    </a:cubicBezTo>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9" name="Freeform 1092">
                <a:extLst>
                  <a:ext uri="{FF2B5EF4-FFF2-40B4-BE49-F238E27FC236}">
                    <a16:creationId xmlns:a16="http://schemas.microsoft.com/office/drawing/2014/main" id="{2C00B519-158B-430A-ACF1-53D118D233A9}"/>
                  </a:ext>
                </a:extLst>
              </p:cNvPr>
              <p:cNvSpPr/>
              <p:nvPr/>
            </p:nvSpPr>
            <p:spPr bwMode="auto">
              <a:xfrm>
                <a:off x="1179" y="1424"/>
                <a:ext cx="139" cy="35"/>
              </a:xfrm>
              <a:custGeom>
                <a:avLst/>
                <a:gdLst>
                  <a:gd name="T0" fmla="*/ 589 w 597"/>
                  <a:gd name="T1" fmla="*/ 133 h 148"/>
                  <a:gd name="T2" fmla="*/ 567 w 597"/>
                  <a:gd name="T3" fmla="*/ 142 h 148"/>
                  <a:gd name="T4" fmla="*/ 517 w 597"/>
                  <a:gd name="T5" fmla="*/ 105 h 148"/>
                  <a:gd name="T6" fmla="*/ 450 w 597"/>
                  <a:gd name="T7" fmla="*/ 59 h 148"/>
                  <a:gd name="T8" fmla="*/ 308 w 597"/>
                  <a:gd name="T9" fmla="*/ 35 h 148"/>
                  <a:gd name="T10" fmla="*/ 247 w 597"/>
                  <a:gd name="T11" fmla="*/ 34 h 148"/>
                  <a:gd name="T12" fmla="*/ 2 w 597"/>
                  <a:gd name="T13" fmla="*/ 28 h 148"/>
                  <a:gd name="T14" fmla="*/ 2 w 597"/>
                  <a:gd name="T15" fmla="*/ 28 h 148"/>
                  <a:gd name="T16" fmla="*/ 1 w 597"/>
                  <a:gd name="T17" fmla="*/ 25 h 148"/>
                  <a:gd name="T18" fmla="*/ 0 w 597"/>
                  <a:gd name="T19" fmla="*/ 3 h 148"/>
                  <a:gd name="T20" fmla="*/ 1 w 597"/>
                  <a:gd name="T21" fmla="*/ 0 h 148"/>
                  <a:gd name="T22" fmla="*/ 228 w 597"/>
                  <a:gd name="T23" fmla="*/ 11 h 148"/>
                  <a:gd name="T24" fmla="*/ 363 w 597"/>
                  <a:gd name="T25" fmla="*/ 17 h 148"/>
                  <a:gd name="T26" fmla="*/ 492 w 597"/>
                  <a:gd name="T27" fmla="*/ 55 h 148"/>
                  <a:gd name="T28" fmla="*/ 586 w 597"/>
                  <a:gd name="T29" fmla="*/ 107 h 148"/>
                  <a:gd name="T30" fmla="*/ 589 w 597"/>
                  <a:gd name="T31" fmla="*/ 13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7" h="148">
                    <a:moveTo>
                      <a:pt x="589" y="133"/>
                    </a:moveTo>
                    <a:cubicBezTo>
                      <a:pt x="582" y="144"/>
                      <a:pt x="575" y="148"/>
                      <a:pt x="567" y="142"/>
                    </a:cubicBezTo>
                    <a:cubicBezTo>
                      <a:pt x="560" y="137"/>
                      <a:pt x="526" y="111"/>
                      <a:pt x="517" y="105"/>
                    </a:cubicBezTo>
                    <a:cubicBezTo>
                      <a:pt x="508" y="98"/>
                      <a:pt x="464" y="67"/>
                      <a:pt x="450" y="59"/>
                    </a:cubicBezTo>
                    <a:cubicBezTo>
                      <a:pt x="435" y="51"/>
                      <a:pt x="427" y="38"/>
                      <a:pt x="308" y="35"/>
                    </a:cubicBezTo>
                    <a:cubicBezTo>
                      <a:pt x="289" y="35"/>
                      <a:pt x="268" y="34"/>
                      <a:pt x="247" y="34"/>
                    </a:cubicBezTo>
                    <a:cubicBezTo>
                      <a:pt x="142" y="32"/>
                      <a:pt x="19" y="29"/>
                      <a:pt x="2" y="28"/>
                    </a:cubicBezTo>
                    <a:cubicBezTo>
                      <a:pt x="2" y="28"/>
                      <a:pt x="2" y="28"/>
                      <a:pt x="2" y="28"/>
                    </a:cubicBezTo>
                    <a:cubicBezTo>
                      <a:pt x="1" y="27"/>
                      <a:pt x="1" y="26"/>
                      <a:pt x="1" y="25"/>
                    </a:cubicBezTo>
                    <a:cubicBezTo>
                      <a:pt x="0" y="3"/>
                      <a:pt x="0" y="3"/>
                      <a:pt x="0" y="3"/>
                    </a:cubicBezTo>
                    <a:cubicBezTo>
                      <a:pt x="0" y="2"/>
                      <a:pt x="1" y="1"/>
                      <a:pt x="1" y="0"/>
                    </a:cubicBezTo>
                    <a:cubicBezTo>
                      <a:pt x="10" y="1"/>
                      <a:pt x="128" y="6"/>
                      <a:pt x="228" y="11"/>
                    </a:cubicBezTo>
                    <a:cubicBezTo>
                      <a:pt x="291" y="14"/>
                      <a:pt x="347" y="16"/>
                      <a:pt x="363" y="17"/>
                    </a:cubicBezTo>
                    <a:cubicBezTo>
                      <a:pt x="404" y="19"/>
                      <a:pt x="451" y="33"/>
                      <a:pt x="492" y="55"/>
                    </a:cubicBezTo>
                    <a:cubicBezTo>
                      <a:pt x="533" y="77"/>
                      <a:pt x="579" y="102"/>
                      <a:pt x="586" y="107"/>
                    </a:cubicBezTo>
                    <a:cubicBezTo>
                      <a:pt x="593" y="111"/>
                      <a:pt x="597" y="121"/>
                      <a:pt x="589" y="133"/>
                    </a:cubicBezTo>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0" name="Freeform 1093">
                <a:extLst>
                  <a:ext uri="{FF2B5EF4-FFF2-40B4-BE49-F238E27FC236}">
                    <a16:creationId xmlns:a16="http://schemas.microsoft.com/office/drawing/2014/main" id="{90A5A125-0AF8-4CA0-B7F9-BD832543AEF7}"/>
                  </a:ext>
                </a:extLst>
              </p:cNvPr>
              <p:cNvSpPr>
                <a:spLocks noEditPoints="1"/>
              </p:cNvSpPr>
              <p:nvPr/>
            </p:nvSpPr>
            <p:spPr bwMode="auto">
              <a:xfrm>
                <a:off x="1263" y="1422"/>
                <a:ext cx="43" cy="21"/>
              </a:xfrm>
              <a:custGeom>
                <a:avLst/>
                <a:gdLst>
                  <a:gd name="T0" fmla="*/ 171 w 184"/>
                  <a:gd name="T1" fmla="*/ 34 h 90"/>
                  <a:gd name="T2" fmla="*/ 73 w 184"/>
                  <a:gd name="T3" fmla="*/ 37 h 90"/>
                  <a:gd name="T4" fmla="*/ 133 w 184"/>
                  <a:gd name="T5" fmla="*/ 62 h 90"/>
                  <a:gd name="T6" fmla="*/ 184 w 184"/>
                  <a:gd name="T7" fmla="*/ 90 h 90"/>
                  <a:gd name="T8" fmla="*/ 184 w 184"/>
                  <a:gd name="T9" fmla="*/ 89 h 90"/>
                  <a:gd name="T10" fmla="*/ 171 w 184"/>
                  <a:gd name="T11" fmla="*/ 34 h 90"/>
                  <a:gd name="T12" fmla="*/ 89 w 184"/>
                  <a:gd name="T13" fmla="*/ 0 h 90"/>
                  <a:gd name="T14" fmla="*/ 78 w 184"/>
                  <a:gd name="T15" fmla="*/ 0 h 90"/>
                  <a:gd name="T16" fmla="*/ 0 w 184"/>
                  <a:gd name="T17" fmla="*/ 16 h 90"/>
                  <a:gd name="T18" fmla="*/ 138 w 184"/>
                  <a:gd name="T19" fmla="*/ 8 h 90"/>
                  <a:gd name="T20" fmla="*/ 89 w 184"/>
                  <a:gd name="T21"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90">
                    <a:moveTo>
                      <a:pt x="171" y="34"/>
                    </a:moveTo>
                    <a:cubicBezTo>
                      <a:pt x="148" y="35"/>
                      <a:pt x="112" y="36"/>
                      <a:pt x="73" y="37"/>
                    </a:cubicBezTo>
                    <a:cubicBezTo>
                      <a:pt x="93" y="43"/>
                      <a:pt x="114" y="52"/>
                      <a:pt x="133" y="62"/>
                    </a:cubicBezTo>
                    <a:cubicBezTo>
                      <a:pt x="150" y="72"/>
                      <a:pt x="169" y="81"/>
                      <a:pt x="184" y="90"/>
                    </a:cubicBezTo>
                    <a:cubicBezTo>
                      <a:pt x="184" y="90"/>
                      <a:pt x="184" y="89"/>
                      <a:pt x="184" y="89"/>
                    </a:cubicBezTo>
                    <a:cubicBezTo>
                      <a:pt x="184" y="67"/>
                      <a:pt x="180" y="48"/>
                      <a:pt x="171" y="34"/>
                    </a:cubicBezTo>
                    <a:moveTo>
                      <a:pt x="89" y="0"/>
                    </a:moveTo>
                    <a:cubicBezTo>
                      <a:pt x="85" y="0"/>
                      <a:pt x="82" y="0"/>
                      <a:pt x="78" y="0"/>
                    </a:cubicBezTo>
                    <a:cubicBezTo>
                      <a:pt x="51" y="1"/>
                      <a:pt x="22" y="5"/>
                      <a:pt x="0" y="16"/>
                    </a:cubicBezTo>
                    <a:cubicBezTo>
                      <a:pt x="49" y="13"/>
                      <a:pt x="100" y="10"/>
                      <a:pt x="138" y="8"/>
                    </a:cubicBezTo>
                    <a:cubicBezTo>
                      <a:pt x="125" y="3"/>
                      <a:pt x="108" y="0"/>
                      <a:pt x="8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1" name="Freeform 1094">
                <a:extLst>
                  <a:ext uri="{FF2B5EF4-FFF2-40B4-BE49-F238E27FC236}">
                    <a16:creationId xmlns:a16="http://schemas.microsoft.com/office/drawing/2014/main" id="{DE5877DF-7CA3-4F22-9646-15DA54AFD9B9}"/>
                  </a:ext>
                </a:extLst>
              </p:cNvPr>
              <p:cNvSpPr/>
              <p:nvPr/>
            </p:nvSpPr>
            <p:spPr bwMode="auto">
              <a:xfrm>
                <a:off x="1259" y="1424"/>
                <a:ext cx="44" cy="7"/>
              </a:xfrm>
              <a:custGeom>
                <a:avLst/>
                <a:gdLst>
                  <a:gd name="T0" fmla="*/ 152 w 185"/>
                  <a:gd name="T1" fmla="*/ 0 h 29"/>
                  <a:gd name="T2" fmla="*/ 14 w 185"/>
                  <a:gd name="T3" fmla="*/ 8 h 29"/>
                  <a:gd name="T4" fmla="*/ 0 w 185"/>
                  <a:gd name="T5" fmla="*/ 15 h 29"/>
                  <a:gd name="T6" fmla="*/ 18 w 185"/>
                  <a:gd name="T7" fmla="*/ 16 h 29"/>
                  <a:gd name="T8" fmla="*/ 87 w 185"/>
                  <a:gd name="T9" fmla="*/ 29 h 29"/>
                  <a:gd name="T10" fmla="*/ 185 w 185"/>
                  <a:gd name="T11" fmla="*/ 26 h 29"/>
                  <a:gd name="T12" fmla="*/ 152 w 185"/>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185" h="28">
                    <a:moveTo>
                      <a:pt x="152" y="0"/>
                    </a:moveTo>
                    <a:cubicBezTo>
                      <a:pt x="114" y="2"/>
                      <a:pt x="63" y="5"/>
                      <a:pt x="14" y="8"/>
                    </a:cubicBezTo>
                    <a:cubicBezTo>
                      <a:pt x="9" y="10"/>
                      <a:pt x="4" y="12"/>
                      <a:pt x="0" y="15"/>
                    </a:cubicBezTo>
                    <a:cubicBezTo>
                      <a:pt x="8" y="16"/>
                      <a:pt x="14" y="16"/>
                      <a:pt x="18" y="16"/>
                    </a:cubicBezTo>
                    <a:cubicBezTo>
                      <a:pt x="40" y="17"/>
                      <a:pt x="63" y="22"/>
                      <a:pt x="87" y="29"/>
                    </a:cubicBezTo>
                    <a:cubicBezTo>
                      <a:pt x="126" y="28"/>
                      <a:pt x="162" y="27"/>
                      <a:pt x="185" y="26"/>
                    </a:cubicBezTo>
                    <a:cubicBezTo>
                      <a:pt x="177" y="14"/>
                      <a:pt x="166" y="6"/>
                      <a:pt x="152" y="0"/>
                    </a:cubicBezTo>
                  </a:path>
                </a:pathLst>
              </a:custGeom>
              <a:solidFill>
                <a:srgbClr val="55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2" name="Freeform 1095">
                <a:extLst>
                  <a:ext uri="{FF2B5EF4-FFF2-40B4-BE49-F238E27FC236}">
                    <a16:creationId xmlns:a16="http://schemas.microsoft.com/office/drawing/2014/main" id="{BF8BD8C2-F78D-4BEB-BAFF-CCBE52E86907}"/>
                  </a:ext>
                </a:extLst>
              </p:cNvPr>
              <p:cNvSpPr/>
              <p:nvPr/>
            </p:nvSpPr>
            <p:spPr bwMode="auto">
              <a:xfrm>
                <a:off x="1253" y="1432"/>
                <a:ext cx="51" cy="37"/>
              </a:xfrm>
              <a:custGeom>
                <a:avLst/>
                <a:gdLst>
                  <a:gd name="T0" fmla="*/ 11 w 221"/>
                  <a:gd name="T1" fmla="*/ 0 h 155"/>
                  <a:gd name="T2" fmla="*/ 4 w 221"/>
                  <a:gd name="T3" fmla="*/ 48 h 155"/>
                  <a:gd name="T4" fmla="*/ 119 w 221"/>
                  <a:gd name="T5" fmla="*/ 155 h 155"/>
                  <a:gd name="T6" fmla="*/ 119 w 221"/>
                  <a:gd name="T7" fmla="*/ 155 h 155"/>
                  <a:gd name="T8" fmla="*/ 221 w 221"/>
                  <a:gd name="T9" fmla="*/ 84 h 155"/>
                  <a:gd name="T10" fmla="*/ 201 w 221"/>
                  <a:gd name="T11" fmla="*/ 69 h 155"/>
                  <a:gd name="T12" fmla="*/ 134 w 221"/>
                  <a:gd name="T13" fmla="*/ 23 h 155"/>
                  <a:gd name="T14" fmla="*/ 11 w 221"/>
                  <a:gd name="T15" fmla="*/ 0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155">
                    <a:moveTo>
                      <a:pt x="11" y="0"/>
                    </a:moveTo>
                    <a:cubicBezTo>
                      <a:pt x="3" y="12"/>
                      <a:pt x="0" y="28"/>
                      <a:pt x="4" y="48"/>
                    </a:cubicBezTo>
                    <a:cubicBezTo>
                      <a:pt x="14" y="107"/>
                      <a:pt x="59" y="155"/>
                      <a:pt x="119" y="155"/>
                    </a:cubicBezTo>
                    <a:cubicBezTo>
                      <a:pt x="119" y="155"/>
                      <a:pt x="119" y="155"/>
                      <a:pt x="119" y="155"/>
                    </a:cubicBezTo>
                    <a:cubicBezTo>
                      <a:pt x="166" y="155"/>
                      <a:pt x="206" y="125"/>
                      <a:pt x="221" y="84"/>
                    </a:cubicBezTo>
                    <a:cubicBezTo>
                      <a:pt x="212" y="77"/>
                      <a:pt x="205" y="71"/>
                      <a:pt x="201" y="69"/>
                    </a:cubicBezTo>
                    <a:cubicBezTo>
                      <a:pt x="192" y="62"/>
                      <a:pt x="148" y="31"/>
                      <a:pt x="134" y="23"/>
                    </a:cubicBezTo>
                    <a:cubicBezTo>
                      <a:pt x="120" y="16"/>
                      <a:pt x="112" y="3"/>
                      <a:pt x="1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3" name="Freeform 1096">
                <a:extLst>
                  <a:ext uri="{FF2B5EF4-FFF2-40B4-BE49-F238E27FC236}">
                    <a16:creationId xmlns:a16="http://schemas.microsoft.com/office/drawing/2014/main" id="{25DB087F-848E-462A-B98C-D8C0FCF7B84A}"/>
                  </a:ext>
                </a:extLst>
              </p:cNvPr>
              <p:cNvSpPr/>
              <p:nvPr/>
            </p:nvSpPr>
            <p:spPr bwMode="auto">
              <a:xfrm>
                <a:off x="1255" y="1428"/>
                <a:ext cx="51" cy="24"/>
              </a:xfrm>
              <a:custGeom>
                <a:avLst/>
                <a:gdLst>
                  <a:gd name="T0" fmla="*/ 18 w 216"/>
                  <a:gd name="T1" fmla="*/ 0 h 104"/>
                  <a:gd name="T2" fmla="*/ 0 w 216"/>
                  <a:gd name="T3" fmla="*/ 20 h 104"/>
                  <a:gd name="T4" fmla="*/ 123 w 216"/>
                  <a:gd name="T5" fmla="*/ 43 h 104"/>
                  <a:gd name="T6" fmla="*/ 190 w 216"/>
                  <a:gd name="T7" fmla="*/ 89 h 104"/>
                  <a:gd name="T8" fmla="*/ 210 w 216"/>
                  <a:gd name="T9" fmla="*/ 104 h 104"/>
                  <a:gd name="T10" fmla="*/ 216 w 216"/>
                  <a:gd name="T11" fmla="*/ 67 h 104"/>
                  <a:gd name="T12" fmla="*/ 165 w 216"/>
                  <a:gd name="T13" fmla="*/ 39 h 104"/>
                  <a:gd name="T14" fmla="*/ 105 w 216"/>
                  <a:gd name="T15" fmla="*/ 14 h 104"/>
                  <a:gd name="T16" fmla="*/ 36 w 216"/>
                  <a:gd name="T17" fmla="*/ 1 h 104"/>
                  <a:gd name="T18" fmla="*/ 18 w 216"/>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 h="104">
                    <a:moveTo>
                      <a:pt x="18" y="0"/>
                    </a:moveTo>
                    <a:cubicBezTo>
                      <a:pt x="11" y="5"/>
                      <a:pt x="4" y="12"/>
                      <a:pt x="0" y="20"/>
                    </a:cubicBezTo>
                    <a:cubicBezTo>
                      <a:pt x="101" y="23"/>
                      <a:pt x="109" y="36"/>
                      <a:pt x="123" y="43"/>
                    </a:cubicBezTo>
                    <a:cubicBezTo>
                      <a:pt x="137" y="51"/>
                      <a:pt x="181" y="82"/>
                      <a:pt x="190" y="89"/>
                    </a:cubicBezTo>
                    <a:cubicBezTo>
                      <a:pt x="194" y="91"/>
                      <a:pt x="201" y="97"/>
                      <a:pt x="210" y="104"/>
                    </a:cubicBezTo>
                    <a:cubicBezTo>
                      <a:pt x="214" y="92"/>
                      <a:pt x="216" y="80"/>
                      <a:pt x="216" y="67"/>
                    </a:cubicBezTo>
                    <a:cubicBezTo>
                      <a:pt x="201" y="58"/>
                      <a:pt x="182" y="49"/>
                      <a:pt x="165" y="39"/>
                    </a:cubicBezTo>
                    <a:cubicBezTo>
                      <a:pt x="146" y="29"/>
                      <a:pt x="125" y="20"/>
                      <a:pt x="105" y="14"/>
                    </a:cubicBezTo>
                    <a:cubicBezTo>
                      <a:pt x="81" y="7"/>
                      <a:pt x="58" y="2"/>
                      <a:pt x="36" y="1"/>
                    </a:cubicBezTo>
                    <a:cubicBezTo>
                      <a:pt x="32" y="1"/>
                      <a:pt x="26" y="1"/>
                      <a:pt x="18" y="0"/>
                    </a:cubicBezTo>
                  </a:path>
                </a:pathLst>
              </a:custGeom>
              <a:solidFill>
                <a:srgbClr val="55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4" name="Freeform 1097">
                <a:extLst>
                  <a:ext uri="{FF2B5EF4-FFF2-40B4-BE49-F238E27FC236}">
                    <a16:creationId xmlns:a16="http://schemas.microsoft.com/office/drawing/2014/main" id="{2EE88477-1B9D-4C08-AED6-CCF761DFAAD5}"/>
                  </a:ext>
                </a:extLst>
              </p:cNvPr>
              <p:cNvSpPr>
                <a:spLocks noEditPoints="1"/>
              </p:cNvSpPr>
              <p:nvPr/>
            </p:nvSpPr>
            <p:spPr bwMode="auto">
              <a:xfrm>
                <a:off x="1250" y="1420"/>
                <a:ext cx="59" cy="50"/>
              </a:xfrm>
              <a:custGeom>
                <a:avLst/>
                <a:gdLst>
                  <a:gd name="T0" fmla="*/ 252 w 253"/>
                  <a:gd name="T1" fmla="*/ 17 h 218"/>
                  <a:gd name="T2" fmla="*/ 248 w 253"/>
                  <a:gd name="T3" fmla="*/ 14 h 218"/>
                  <a:gd name="T4" fmla="*/ 215 w 253"/>
                  <a:gd name="T5" fmla="*/ 6 h 218"/>
                  <a:gd name="T6" fmla="*/ 199 w 253"/>
                  <a:gd name="T7" fmla="*/ 3 h 218"/>
                  <a:gd name="T8" fmla="*/ 143 w 253"/>
                  <a:gd name="T9" fmla="*/ 0 h 218"/>
                  <a:gd name="T10" fmla="*/ 134 w 253"/>
                  <a:gd name="T11" fmla="*/ 0 h 218"/>
                  <a:gd name="T12" fmla="*/ 25 w 253"/>
                  <a:gd name="T13" fmla="*/ 29 h 218"/>
                  <a:gd name="T14" fmla="*/ 14 w 253"/>
                  <a:gd name="T15" fmla="*/ 40 h 218"/>
                  <a:gd name="T16" fmla="*/ 6 w 253"/>
                  <a:gd name="T17" fmla="*/ 53 h 218"/>
                  <a:gd name="T18" fmla="*/ 4 w 253"/>
                  <a:gd name="T19" fmla="*/ 102 h 218"/>
                  <a:gd name="T20" fmla="*/ 49 w 253"/>
                  <a:gd name="T21" fmla="*/ 184 h 218"/>
                  <a:gd name="T22" fmla="*/ 86 w 253"/>
                  <a:gd name="T23" fmla="*/ 209 h 218"/>
                  <a:gd name="T24" fmla="*/ 131 w 253"/>
                  <a:gd name="T25" fmla="*/ 218 h 218"/>
                  <a:gd name="T26" fmla="*/ 177 w 253"/>
                  <a:gd name="T27" fmla="*/ 208 h 218"/>
                  <a:gd name="T28" fmla="*/ 214 w 253"/>
                  <a:gd name="T29" fmla="*/ 183 h 218"/>
                  <a:gd name="T30" fmla="*/ 239 w 253"/>
                  <a:gd name="T31" fmla="*/ 146 h 218"/>
                  <a:gd name="T32" fmla="*/ 248 w 253"/>
                  <a:gd name="T33" fmla="*/ 100 h 218"/>
                  <a:gd name="T34" fmla="*/ 249 w 253"/>
                  <a:gd name="T35" fmla="*/ 50 h 218"/>
                  <a:gd name="T36" fmla="*/ 250 w 253"/>
                  <a:gd name="T37" fmla="*/ 48 h 218"/>
                  <a:gd name="T38" fmla="*/ 251 w 253"/>
                  <a:gd name="T39" fmla="*/ 45 h 218"/>
                  <a:gd name="T40" fmla="*/ 252 w 253"/>
                  <a:gd name="T41" fmla="*/ 45 h 218"/>
                  <a:gd name="T42" fmla="*/ 253 w 253"/>
                  <a:gd name="T43" fmla="*/ 42 h 218"/>
                  <a:gd name="T44" fmla="*/ 252 w 253"/>
                  <a:gd name="T45" fmla="*/ 19 h 218"/>
                  <a:gd name="T46" fmla="*/ 252 w 253"/>
                  <a:gd name="T47" fmla="*/ 17 h 218"/>
                  <a:gd name="T48" fmla="*/ 131 w 253"/>
                  <a:gd name="T49" fmla="*/ 210 h 218"/>
                  <a:gd name="T50" fmla="*/ 16 w 253"/>
                  <a:gd name="T51" fmla="*/ 103 h 218"/>
                  <a:gd name="T52" fmla="*/ 133 w 253"/>
                  <a:gd name="T53" fmla="*/ 12 h 218"/>
                  <a:gd name="T54" fmla="*/ 239 w 253"/>
                  <a:gd name="T55" fmla="*/ 101 h 218"/>
                  <a:gd name="T56" fmla="*/ 131 w 253"/>
                  <a:gd name="T57" fmla="*/ 2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3" h="218">
                    <a:moveTo>
                      <a:pt x="252" y="17"/>
                    </a:moveTo>
                    <a:cubicBezTo>
                      <a:pt x="251" y="15"/>
                      <a:pt x="250" y="14"/>
                      <a:pt x="248" y="14"/>
                    </a:cubicBezTo>
                    <a:cubicBezTo>
                      <a:pt x="240" y="12"/>
                      <a:pt x="225" y="7"/>
                      <a:pt x="215" y="6"/>
                    </a:cubicBezTo>
                    <a:cubicBezTo>
                      <a:pt x="210" y="5"/>
                      <a:pt x="205" y="4"/>
                      <a:pt x="199" y="3"/>
                    </a:cubicBezTo>
                    <a:cubicBezTo>
                      <a:pt x="185" y="1"/>
                      <a:pt x="161" y="0"/>
                      <a:pt x="143" y="0"/>
                    </a:cubicBezTo>
                    <a:cubicBezTo>
                      <a:pt x="140" y="0"/>
                      <a:pt x="137" y="0"/>
                      <a:pt x="134" y="0"/>
                    </a:cubicBezTo>
                    <a:cubicBezTo>
                      <a:pt x="86" y="2"/>
                      <a:pt x="48" y="12"/>
                      <a:pt x="25" y="29"/>
                    </a:cubicBezTo>
                    <a:cubicBezTo>
                      <a:pt x="21" y="33"/>
                      <a:pt x="17" y="36"/>
                      <a:pt x="14" y="40"/>
                    </a:cubicBezTo>
                    <a:cubicBezTo>
                      <a:pt x="11" y="44"/>
                      <a:pt x="8" y="48"/>
                      <a:pt x="6" y="53"/>
                    </a:cubicBezTo>
                    <a:cubicBezTo>
                      <a:pt x="1" y="67"/>
                      <a:pt x="0" y="83"/>
                      <a:pt x="4" y="102"/>
                    </a:cubicBezTo>
                    <a:cubicBezTo>
                      <a:pt x="9" y="133"/>
                      <a:pt x="28" y="163"/>
                      <a:pt x="49" y="184"/>
                    </a:cubicBezTo>
                    <a:cubicBezTo>
                      <a:pt x="60" y="194"/>
                      <a:pt x="72" y="203"/>
                      <a:pt x="86" y="209"/>
                    </a:cubicBezTo>
                    <a:cubicBezTo>
                      <a:pt x="100" y="215"/>
                      <a:pt x="115" y="218"/>
                      <a:pt x="131" y="218"/>
                    </a:cubicBezTo>
                    <a:cubicBezTo>
                      <a:pt x="147" y="217"/>
                      <a:pt x="162" y="214"/>
                      <a:pt x="177" y="208"/>
                    </a:cubicBezTo>
                    <a:cubicBezTo>
                      <a:pt x="190" y="202"/>
                      <a:pt x="203" y="194"/>
                      <a:pt x="214" y="183"/>
                    </a:cubicBezTo>
                    <a:cubicBezTo>
                      <a:pt x="224" y="172"/>
                      <a:pt x="233" y="160"/>
                      <a:pt x="239" y="146"/>
                    </a:cubicBezTo>
                    <a:cubicBezTo>
                      <a:pt x="245" y="131"/>
                      <a:pt x="248" y="116"/>
                      <a:pt x="248" y="100"/>
                    </a:cubicBezTo>
                    <a:cubicBezTo>
                      <a:pt x="248" y="84"/>
                      <a:pt x="247" y="58"/>
                      <a:pt x="249" y="50"/>
                    </a:cubicBezTo>
                    <a:cubicBezTo>
                      <a:pt x="250" y="50"/>
                      <a:pt x="250" y="49"/>
                      <a:pt x="250" y="48"/>
                    </a:cubicBezTo>
                    <a:cubicBezTo>
                      <a:pt x="250" y="47"/>
                      <a:pt x="251" y="46"/>
                      <a:pt x="251" y="45"/>
                    </a:cubicBezTo>
                    <a:cubicBezTo>
                      <a:pt x="252" y="45"/>
                      <a:pt x="252" y="45"/>
                      <a:pt x="252" y="45"/>
                    </a:cubicBezTo>
                    <a:cubicBezTo>
                      <a:pt x="252" y="44"/>
                      <a:pt x="253" y="43"/>
                      <a:pt x="253" y="42"/>
                    </a:cubicBezTo>
                    <a:cubicBezTo>
                      <a:pt x="252" y="19"/>
                      <a:pt x="252" y="19"/>
                      <a:pt x="252" y="19"/>
                    </a:cubicBezTo>
                    <a:cubicBezTo>
                      <a:pt x="252" y="18"/>
                      <a:pt x="252" y="18"/>
                      <a:pt x="252" y="17"/>
                    </a:cubicBezTo>
                    <a:close/>
                    <a:moveTo>
                      <a:pt x="131" y="210"/>
                    </a:moveTo>
                    <a:cubicBezTo>
                      <a:pt x="71" y="211"/>
                      <a:pt x="26" y="162"/>
                      <a:pt x="16" y="103"/>
                    </a:cubicBezTo>
                    <a:cubicBezTo>
                      <a:pt x="3" y="30"/>
                      <a:pt x="74" y="15"/>
                      <a:pt x="133" y="12"/>
                    </a:cubicBezTo>
                    <a:cubicBezTo>
                      <a:pt x="209" y="9"/>
                      <a:pt x="239" y="41"/>
                      <a:pt x="239" y="101"/>
                    </a:cubicBezTo>
                    <a:cubicBezTo>
                      <a:pt x="240" y="161"/>
                      <a:pt x="191" y="210"/>
                      <a:pt x="131" y="210"/>
                    </a:cubicBezTo>
                    <a:close/>
                  </a:path>
                </a:pathLst>
              </a:custGeom>
              <a:solidFill>
                <a:srgbClr val="2F3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5" name="Freeform 1098">
                <a:extLst>
                  <a:ext uri="{FF2B5EF4-FFF2-40B4-BE49-F238E27FC236}">
                    <a16:creationId xmlns:a16="http://schemas.microsoft.com/office/drawing/2014/main" id="{8A255651-6B29-4DA3-B1EA-FAE2F47C7591}"/>
                  </a:ext>
                </a:extLst>
              </p:cNvPr>
              <p:cNvSpPr/>
              <p:nvPr/>
            </p:nvSpPr>
            <p:spPr bwMode="auto">
              <a:xfrm>
                <a:off x="1253" y="1422"/>
                <a:ext cx="53" cy="22"/>
              </a:xfrm>
              <a:custGeom>
                <a:avLst/>
                <a:gdLst>
                  <a:gd name="T0" fmla="*/ 120 w 226"/>
                  <a:gd name="T1" fmla="*/ 7 h 94"/>
                  <a:gd name="T2" fmla="*/ 226 w 226"/>
                  <a:gd name="T3" fmla="*/ 94 h 94"/>
                  <a:gd name="T4" fmla="*/ 226 w 226"/>
                  <a:gd name="T5" fmla="*/ 92 h 94"/>
                  <a:gd name="T6" fmla="*/ 120 w 226"/>
                  <a:gd name="T7" fmla="*/ 3 h 94"/>
                  <a:gd name="T8" fmla="*/ 2 w 226"/>
                  <a:gd name="T9" fmla="*/ 80 h 94"/>
                  <a:gd name="T10" fmla="*/ 120 w 226"/>
                  <a:gd name="T11" fmla="*/ 7 h 94"/>
                </a:gdLst>
                <a:ahLst/>
                <a:cxnLst>
                  <a:cxn ang="0">
                    <a:pos x="T0" y="T1"/>
                  </a:cxn>
                  <a:cxn ang="0">
                    <a:pos x="T2" y="T3"/>
                  </a:cxn>
                  <a:cxn ang="0">
                    <a:pos x="T4" y="T5"/>
                  </a:cxn>
                  <a:cxn ang="0">
                    <a:pos x="T6" y="T7"/>
                  </a:cxn>
                  <a:cxn ang="0">
                    <a:pos x="T8" y="T9"/>
                  </a:cxn>
                  <a:cxn ang="0">
                    <a:pos x="T10" y="T11"/>
                  </a:cxn>
                </a:cxnLst>
                <a:rect l="0" t="0" r="r" b="b"/>
                <a:pathLst>
                  <a:path w="226" h="94">
                    <a:moveTo>
                      <a:pt x="120" y="7"/>
                    </a:moveTo>
                    <a:cubicBezTo>
                      <a:pt x="195" y="4"/>
                      <a:pt x="225" y="35"/>
                      <a:pt x="226" y="94"/>
                    </a:cubicBezTo>
                    <a:cubicBezTo>
                      <a:pt x="226" y="93"/>
                      <a:pt x="226" y="93"/>
                      <a:pt x="226" y="92"/>
                    </a:cubicBezTo>
                    <a:cubicBezTo>
                      <a:pt x="226" y="32"/>
                      <a:pt x="196" y="0"/>
                      <a:pt x="120" y="3"/>
                    </a:cubicBezTo>
                    <a:cubicBezTo>
                      <a:pt x="65" y="6"/>
                      <a:pt x="0" y="19"/>
                      <a:pt x="2" y="80"/>
                    </a:cubicBezTo>
                    <a:cubicBezTo>
                      <a:pt x="3" y="23"/>
                      <a:pt x="66" y="10"/>
                      <a:pt x="120" y="7"/>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6" name="Freeform 1099">
                <a:extLst>
                  <a:ext uri="{FF2B5EF4-FFF2-40B4-BE49-F238E27FC236}">
                    <a16:creationId xmlns:a16="http://schemas.microsoft.com/office/drawing/2014/main" id="{5FB2F682-E044-4164-A9F2-4FD114A0DBAD}"/>
                  </a:ext>
                </a:extLst>
              </p:cNvPr>
              <p:cNvSpPr>
                <a:spLocks noEditPoints="1"/>
              </p:cNvSpPr>
              <p:nvPr/>
            </p:nvSpPr>
            <p:spPr bwMode="auto">
              <a:xfrm>
                <a:off x="1182" y="1423"/>
                <a:ext cx="53" cy="46"/>
              </a:xfrm>
              <a:custGeom>
                <a:avLst/>
                <a:gdLst>
                  <a:gd name="T0" fmla="*/ 217 w 227"/>
                  <a:gd name="T1" fmla="*/ 41 h 198"/>
                  <a:gd name="T2" fmla="*/ 94 w 227"/>
                  <a:gd name="T3" fmla="*/ 66 h 198"/>
                  <a:gd name="T4" fmla="*/ 27 w 227"/>
                  <a:gd name="T5" fmla="*/ 112 h 198"/>
                  <a:gd name="T6" fmla="*/ 7 w 227"/>
                  <a:gd name="T7" fmla="*/ 127 h 198"/>
                  <a:gd name="T8" fmla="*/ 109 w 227"/>
                  <a:gd name="T9" fmla="*/ 198 h 198"/>
                  <a:gd name="T10" fmla="*/ 109 w 227"/>
                  <a:gd name="T11" fmla="*/ 198 h 198"/>
                  <a:gd name="T12" fmla="*/ 224 w 227"/>
                  <a:gd name="T13" fmla="*/ 89 h 198"/>
                  <a:gd name="T14" fmla="*/ 217 w 227"/>
                  <a:gd name="T15" fmla="*/ 41 h 198"/>
                  <a:gd name="T16" fmla="*/ 14 w 227"/>
                  <a:gd name="T17" fmla="*/ 34 h 198"/>
                  <a:gd name="T18" fmla="*/ 0 w 227"/>
                  <a:gd name="T19" fmla="*/ 90 h 198"/>
                  <a:gd name="T20" fmla="*/ 0 w 227"/>
                  <a:gd name="T21" fmla="*/ 91 h 198"/>
                  <a:gd name="T22" fmla="*/ 52 w 227"/>
                  <a:gd name="T23" fmla="*/ 62 h 198"/>
                  <a:gd name="T24" fmla="*/ 112 w 227"/>
                  <a:gd name="T25" fmla="*/ 36 h 198"/>
                  <a:gd name="T26" fmla="*/ 14 w 227"/>
                  <a:gd name="T27" fmla="*/ 34 h 198"/>
                  <a:gd name="T28" fmla="*/ 97 w 227"/>
                  <a:gd name="T29" fmla="*/ 0 h 198"/>
                  <a:gd name="T30" fmla="*/ 46 w 227"/>
                  <a:gd name="T31" fmla="*/ 8 h 198"/>
                  <a:gd name="T32" fmla="*/ 184 w 227"/>
                  <a:gd name="T33" fmla="*/ 14 h 198"/>
                  <a:gd name="T34" fmla="*/ 105 w 227"/>
                  <a:gd name="T35" fmla="*/ 0 h 198"/>
                  <a:gd name="T36" fmla="*/ 97 w 227"/>
                  <a:gd name="T37"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6" h="198">
                    <a:moveTo>
                      <a:pt x="217" y="41"/>
                    </a:moveTo>
                    <a:cubicBezTo>
                      <a:pt x="116" y="45"/>
                      <a:pt x="108" y="58"/>
                      <a:pt x="94" y="66"/>
                    </a:cubicBezTo>
                    <a:cubicBezTo>
                      <a:pt x="80" y="74"/>
                      <a:pt x="36" y="105"/>
                      <a:pt x="27" y="112"/>
                    </a:cubicBezTo>
                    <a:cubicBezTo>
                      <a:pt x="24" y="115"/>
                      <a:pt x="16" y="121"/>
                      <a:pt x="7" y="127"/>
                    </a:cubicBezTo>
                    <a:cubicBezTo>
                      <a:pt x="23" y="168"/>
                      <a:pt x="62" y="198"/>
                      <a:pt x="109" y="198"/>
                    </a:cubicBezTo>
                    <a:cubicBezTo>
                      <a:pt x="109" y="198"/>
                      <a:pt x="109" y="198"/>
                      <a:pt x="109" y="198"/>
                    </a:cubicBezTo>
                    <a:cubicBezTo>
                      <a:pt x="169" y="197"/>
                      <a:pt x="214" y="149"/>
                      <a:pt x="224" y="89"/>
                    </a:cubicBezTo>
                    <a:cubicBezTo>
                      <a:pt x="227" y="69"/>
                      <a:pt x="224" y="53"/>
                      <a:pt x="217" y="41"/>
                    </a:cubicBezTo>
                    <a:moveTo>
                      <a:pt x="14" y="34"/>
                    </a:moveTo>
                    <a:cubicBezTo>
                      <a:pt x="4" y="48"/>
                      <a:pt x="0" y="67"/>
                      <a:pt x="0" y="90"/>
                    </a:cubicBezTo>
                    <a:cubicBezTo>
                      <a:pt x="0" y="90"/>
                      <a:pt x="0" y="90"/>
                      <a:pt x="0" y="91"/>
                    </a:cubicBezTo>
                    <a:cubicBezTo>
                      <a:pt x="16" y="82"/>
                      <a:pt x="34" y="72"/>
                      <a:pt x="52" y="62"/>
                    </a:cubicBezTo>
                    <a:cubicBezTo>
                      <a:pt x="71" y="52"/>
                      <a:pt x="91" y="43"/>
                      <a:pt x="112" y="36"/>
                    </a:cubicBezTo>
                    <a:cubicBezTo>
                      <a:pt x="72" y="35"/>
                      <a:pt x="37" y="35"/>
                      <a:pt x="14" y="34"/>
                    </a:cubicBezTo>
                    <a:moveTo>
                      <a:pt x="97" y="0"/>
                    </a:moveTo>
                    <a:cubicBezTo>
                      <a:pt x="77" y="0"/>
                      <a:pt x="60" y="2"/>
                      <a:pt x="46" y="8"/>
                    </a:cubicBezTo>
                    <a:cubicBezTo>
                      <a:pt x="84" y="10"/>
                      <a:pt x="135" y="12"/>
                      <a:pt x="184" y="14"/>
                    </a:cubicBezTo>
                    <a:cubicBezTo>
                      <a:pt x="161" y="4"/>
                      <a:pt x="132" y="1"/>
                      <a:pt x="105" y="0"/>
                    </a:cubicBezTo>
                    <a:cubicBezTo>
                      <a:pt x="103" y="0"/>
                      <a:pt x="100" y="0"/>
                      <a:pt x="9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7" name="Freeform 1100">
                <a:extLst>
                  <a:ext uri="{FF2B5EF4-FFF2-40B4-BE49-F238E27FC236}">
                    <a16:creationId xmlns:a16="http://schemas.microsoft.com/office/drawing/2014/main" id="{3743E356-DE92-49FA-958F-42B0096E506F}"/>
                  </a:ext>
                </a:extLst>
              </p:cNvPr>
              <p:cNvSpPr/>
              <p:nvPr/>
            </p:nvSpPr>
            <p:spPr bwMode="auto">
              <a:xfrm>
                <a:off x="1182" y="1431"/>
                <a:ext cx="51" cy="21"/>
              </a:xfrm>
              <a:custGeom>
                <a:avLst/>
                <a:gdLst>
                  <a:gd name="T0" fmla="*/ 112 w 217"/>
                  <a:gd name="T1" fmla="*/ 0 h 91"/>
                  <a:gd name="T2" fmla="*/ 52 w 217"/>
                  <a:gd name="T3" fmla="*/ 26 h 91"/>
                  <a:gd name="T4" fmla="*/ 0 w 217"/>
                  <a:gd name="T5" fmla="*/ 55 h 91"/>
                  <a:gd name="T6" fmla="*/ 7 w 217"/>
                  <a:gd name="T7" fmla="*/ 91 h 91"/>
                  <a:gd name="T8" fmla="*/ 27 w 217"/>
                  <a:gd name="T9" fmla="*/ 76 h 91"/>
                  <a:gd name="T10" fmla="*/ 94 w 217"/>
                  <a:gd name="T11" fmla="*/ 30 h 91"/>
                  <a:gd name="T12" fmla="*/ 217 w 217"/>
                  <a:gd name="T13" fmla="*/ 5 h 91"/>
                  <a:gd name="T14" fmla="*/ 215 w 217"/>
                  <a:gd name="T15" fmla="*/ 3 h 91"/>
                  <a:gd name="T16" fmla="*/ 112 w 217"/>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91">
                    <a:moveTo>
                      <a:pt x="112" y="0"/>
                    </a:moveTo>
                    <a:cubicBezTo>
                      <a:pt x="91" y="7"/>
                      <a:pt x="71" y="16"/>
                      <a:pt x="52" y="26"/>
                    </a:cubicBezTo>
                    <a:cubicBezTo>
                      <a:pt x="34" y="36"/>
                      <a:pt x="16" y="46"/>
                      <a:pt x="0" y="55"/>
                    </a:cubicBezTo>
                    <a:cubicBezTo>
                      <a:pt x="1" y="68"/>
                      <a:pt x="3" y="80"/>
                      <a:pt x="7" y="91"/>
                    </a:cubicBezTo>
                    <a:cubicBezTo>
                      <a:pt x="16" y="85"/>
                      <a:pt x="24" y="79"/>
                      <a:pt x="27" y="76"/>
                    </a:cubicBezTo>
                    <a:cubicBezTo>
                      <a:pt x="36" y="69"/>
                      <a:pt x="80" y="38"/>
                      <a:pt x="94" y="30"/>
                    </a:cubicBezTo>
                    <a:cubicBezTo>
                      <a:pt x="108" y="22"/>
                      <a:pt x="116" y="9"/>
                      <a:pt x="217" y="5"/>
                    </a:cubicBezTo>
                    <a:cubicBezTo>
                      <a:pt x="216" y="4"/>
                      <a:pt x="216" y="3"/>
                      <a:pt x="215" y="3"/>
                    </a:cubicBezTo>
                    <a:cubicBezTo>
                      <a:pt x="180" y="2"/>
                      <a:pt x="145" y="1"/>
                      <a:pt x="112" y="0"/>
                    </a:cubicBezTo>
                  </a:path>
                </a:pathLst>
              </a:custGeom>
              <a:solidFill>
                <a:srgbClr val="55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8" name="Freeform 1101">
                <a:extLst>
                  <a:ext uri="{FF2B5EF4-FFF2-40B4-BE49-F238E27FC236}">
                    <a16:creationId xmlns:a16="http://schemas.microsoft.com/office/drawing/2014/main" id="{3E61DA9C-A71E-4B52-A4AD-8FFED5C1A413}"/>
                  </a:ext>
                </a:extLst>
              </p:cNvPr>
              <p:cNvSpPr/>
              <p:nvPr/>
            </p:nvSpPr>
            <p:spPr bwMode="auto">
              <a:xfrm>
                <a:off x="1185" y="1425"/>
                <a:ext cx="47" cy="7"/>
              </a:xfrm>
              <a:custGeom>
                <a:avLst/>
                <a:gdLst>
                  <a:gd name="T0" fmla="*/ 32 w 201"/>
                  <a:gd name="T1" fmla="*/ 0 h 31"/>
                  <a:gd name="T2" fmla="*/ 0 w 201"/>
                  <a:gd name="T3" fmla="*/ 26 h 31"/>
                  <a:gd name="T4" fmla="*/ 98 w 201"/>
                  <a:gd name="T5" fmla="*/ 28 h 31"/>
                  <a:gd name="T6" fmla="*/ 201 w 201"/>
                  <a:gd name="T7" fmla="*/ 31 h 31"/>
                  <a:gd name="T8" fmla="*/ 170 w 201"/>
                  <a:gd name="T9" fmla="*/ 6 h 31"/>
                  <a:gd name="T10" fmla="*/ 32 w 201"/>
                  <a:gd name="T11" fmla="*/ 0 h 31"/>
                </a:gdLst>
                <a:ahLst/>
                <a:cxnLst>
                  <a:cxn ang="0">
                    <a:pos x="T0" y="T1"/>
                  </a:cxn>
                  <a:cxn ang="0">
                    <a:pos x="T2" y="T3"/>
                  </a:cxn>
                  <a:cxn ang="0">
                    <a:pos x="T4" y="T5"/>
                  </a:cxn>
                  <a:cxn ang="0">
                    <a:pos x="T6" y="T7"/>
                  </a:cxn>
                  <a:cxn ang="0">
                    <a:pos x="T8" y="T9"/>
                  </a:cxn>
                  <a:cxn ang="0">
                    <a:pos x="T10" y="T11"/>
                  </a:cxn>
                </a:cxnLst>
                <a:rect l="0" t="0" r="r" b="b"/>
                <a:pathLst>
                  <a:path w="201" h="31">
                    <a:moveTo>
                      <a:pt x="32" y="0"/>
                    </a:moveTo>
                    <a:cubicBezTo>
                      <a:pt x="18" y="6"/>
                      <a:pt x="7" y="15"/>
                      <a:pt x="0" y="26"/>
                    </a:cubicBezTo>
                    <a:cubicBezTo>
                      <a:pt x="23" y="27"/>
                      <a:pt x="58" y="27"/>
                      <a:pt x="98" y="28"/>
                    </a:cubicBezTo>
                    <a:cubicBezTo>
                      <a:pt x="131" y="29"/>
                      <a:pt x="166" y="30"/>
                      <a:pt x="201" y="31"/>
                    </a:cubicBezTo>
                    <a:cubicBezTo>
                      <a:pt x="194" y="20"/>
                      <a:pt x="183" y="12"/>
                      <a:pt x="170" y="6"/>
                    </a:cubicBezTo>
                    <a:cubicBezTo>
                      <a:pt x="121" y="4"/>
                      <a:pt x="70" y="2"/>
                      <a:pt x="32" y="0"/>
                    </a:cubicBezTo>
                  </a:path>
                </a:pathLst>
              </a:custGeom>
              <a:solidFill>
                <a:srgbClr val="55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9" name="Freeform 1102">
                <a:extLst>
                  <a:ext uri="{FF2B5EF4-FFF2-40B4-BE49-F238E27FC236}">
                    <a16:creationId xmlns:a16="http://schemas.microsoft.com/office/drawing/2014/main" id="{27DE40C3-54B3-4153-990B-78D46EABB4EB}"/>
                  </a:ext>
                </a:extLst>
              </p:cNvPr>
              <p:cNvSpPr>
                <a:spLocks noEditPoints="1"/>
              </p:cNvSpPr>
              <p:nvPr/>
            </p:nvSpPr>
            <p:spPr bwMode="auto">
              <a:xfrm>
                <a:off x="1179" y="1420"/>
                <a:ext cx="59" cy="51"/>
              </a:xfrm>
              <a:custGeom>
                <a:avLst/>
                <a:gdLst>
                  <a:gd name="T0" fmla="*/ 247 w 253"/>
                  <a:gd name="T1" fmla="*/ 52 h 218"/>
                  <a:gd name="T2" fmla="*/ 239 w 253"/>
                  <a:gd name="T3" fmla="*/ 39 h 218"/>
                  <a:gd name="T4" fmla="*/ 228 w 253"/>
                  <a:gd name="T5" fmla="*/ 29 h 218"/>
                  <a:gd name="T6" fmla="*/ 119 w 253"/>
                  <a:gd name="T7" fmla="*/ 1 h 218"/>
                  <a:gd name="T8" fmla="*/ 110 w 253"/>
                  <a:gd name="T9" fmla="*/ 1 h 218"/>
                  <a:gd name="T10" fmla="*/ 54 w 253"/>
                  <a:gd name="T11" fmla="*/ 4 h 218"/>
                  <a:gd name="T12" fmla="*/ 37 w 253"/>
                  <a:gd name="T13" fmla="*/ 7 h 218"/>
                  <a:gd name="T14" fmla="*/ 4 w 253"/>
                  <a:gd name="T15" fmla="*/ 15 h 218"/>
                  <a:gd name="T16" fmla="*/ 1 w 253"/>
                  <a:gd name="T17" fmla="*/ 18 h 218"/>
                  <a:gd name="T18" fmla="*/ 0 w 253"/>
                  <a:gd name="T19" fmla="*/ 21 h 218"/>
                  <a:gd name="T20" fmla="*/ 1 w 253"/>
                  <a:gd name="T21" fmla="*/ 43 h 218"/>
                  <a:gd name="T22" fmla="*/ 2 w 253"/>
                  <a:gd name="T23" fmla="*/ 46 h 218"/>
                  <a:gd name="T24" fmla="*/ 2 w 253"/>
                  <a:gd name="T25" fmla="*/ 47 h 218"/>
                  <a:gd name="T26" fmla="*/ 3 w 253"/>
                  <a:gd name="T27" fmla="*/ 50 h 218"/>
                  <a:gd name="T28" fmla="*/ 4 w 253"/>
                  <a:gd name="T29" fmla="*/ 52 h 218"/>
                  <a:gd name="T30" fmla="*/ 6 w 253"/>
                  <a:gd name="T31" fmla="*/ 101 h 218"/>
                  <a:gd name="T32" fmla="*/ 15 w 253"/>
                  <a:gd name="T33" fmla="*/ 147 h 218"/>
                  <a:gd name="T34" fmla="*/ 41 w 253"/>
                  <a:gd name="T35" fmla="*/ 184 h 218"/>
                  <a:gd name="T36" fmla="*/ 78 w 253"/>
                  <a:gd name="T37" fmla="*/ 209 h 218"/>
                  <a:gd name="T38" fmla="*/ 124 w 253"/>
                  <a:gd name="T39" fmla="*/ 218 h 218"/>
                  <a:gd name="T40" fmla="*/ 169 w 253"/>
                  <a:gd name="T41" fmla="*/ 209 h 218"/>
                  <a:gd name="T42" fmla="*/ 205 w 253"/>
                  <a:gd name="T43" fmla="*/ 183 h 218"/>
                  <a:gd name="T44" fmla="*/ 250 w 253"/>
                  <a:gd name="T45" fmla="*/ 101 h 218"/>
                  <a:gd name="T46" fmla="*/ 247 w 253"/>
                  <a:gd name="T47" fmla="*/ 52 h 218"/>
                  <a:gd name="T48" fmla="*/ 238 w 253"/>
                  <a:gd name="T49" fmla="*/ 102 h 218"/>
                  <a:gd name="T50" fmla="*/ 123 w 253"/>
                  <a:gd name="T51" fmla="*/ 211 h 218"/>
                  <a:gd name="T52" fmla="*/ 14 w 253"/>
                  <a:gd name="T53" fmla="*/ 103 h 218"/>
                  <a:gd name="T54" fmla="*/ 119 w 253"/>
                  <a:gd name="T55" fmla="*/ 13 h 218"/>
                  <a:gd name="T56" fmla="*/ 238 w 253"/>
                  <a:gd name="T57" fmla="*/ 10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3" h="218">
                    <a:moveTo>
                      <a:pt x="247" y="52"/>
                    </a:moveTo>
                    <a:cubicBezTo>
                      <a:pt x="245" y="47"/>
                      <a:pt x="242" y="43"/>
                      <a:pt x="239" y="39"/>
                    </a:cubicBezTo>
                    <a:cubicBezTo>
                      <a:pt x="236" y="35"/>
                      <a:pt x="232" y="32"/>
                      <a:pt x="228" y="29"/>
                    </a:cubicBezTo>
                    <a:cubicBezTo>
                      <a:pt x="205" y="12"/>
                      <a:pt x="166" y="2"/>
                      <a:pt x="119" y="1"/>
                    </a:cubicBezTo>
                    <a:cubicBezTo>
                      <a:pt x="116" y="0"/>
                      <a:pt x="113" y="1"/>
                      <a:pt x="110" y="1"/>
                    </a:cubicBezTo>
                    <a:cubicBezTo>
                      <a:pt x="92" y="1"/>
                      <a:pt x="67" y="2"/>
                      <a:pt x="54" y="4"/>
                    </a:cubicBezTo>
                    <a:cubicBezTo>
                      <a:pt x="48" y="5"/>
                      <a:pt x="43" y="6"/>
                      <a:pt x="37" y="7"/>
                    </a:cubicBezTo>
                    <a:cubicBezTo>
                      <a:pt x="28" y="9"/>
                      <a:pt x="13" y="13"/>
                      <a:pt x="4" y="15"/>
                    </a:cubicBezTo>
                    <a:cubicBezTo>
                      <a:pt x="3" y="16"/>
                      <a:pt x="2" y="17"/>
                      <a:pt x="1" y="18"/>
                    </a:cubicBezTo>
                    <a:cubicBezTo>
                      <a:pt x="1" y="19"/>
                      <a:pt x="0" y="20"/>
                      <a:pt x="0" y="21"/>
                    </a:cubicBezTo>
                    <a:cubicBezTo>
                      <a:pt x="1" y="43"/>
                      <a:pt x="1" y="43"/>
                      <a:pt x="1" y="43"/>
                    </a:cubicBezTo>
                    <a:cubicBezTo>
                      <a:pt x="1" y="44"/>
                      <a:pt x="1" y="45"/>
                      <a:pt x="2" y="46"/>
                    </a:cubicBezTo>
                    <a:cubicBezTo>
                      <a:pt x="2" y="47"/>
                      <a:pt x="2" y="47"/>
                      <a:pt x="2" y="47"/>
                    </a:cubicBezTo>
                    <a:cubicBezTo>
                      <a:pt x="2" y="47"/>
                      <a:pt x="3" y="48"/>
                      <a:pt x="3" y="50"/>
                    </a:cubicBezTo>
                    <a:cubicBezTo>
                      <a:pt x="3" y="51"/>
                      <a:pt x="4" y="51"/>
                      <a:pt x="4" y="52"/>
                    </a:cubicBezTo>
                    <a:cubicBezTo>
                      <a:pt x="6" y="60"/>
                      <a:pt x="6" y="86"/>
                      <a:pt x="6" y="101"/>
                    </a:cubicBezTo>
                    <a:cubicBezTo>
                      <a:pt x="6" y="117"/>
                      <a:pt x="9" y="133"/>
                      <a:pt x="15" y="147"/>
                    </a:cubicBezTo>
                    <a:cubicBezTo>
                      <a:pt x="21" y="161"/>
                      <a:pt x="30" y="173"/>
                      <a:pt x="41" y="184"/>
                    </a:cubicBezTo>
                    <a:cubicBezTo>
                      <a:pt x="52" y="195"/>
                      <a:pt x="64" y="203"/>
                      <a:pt x="78" y="209"/>
                    </a:cubicBezTo>
                    <a:cubicBezTo>
                      <a:pt x="93" y="215"/>
                      <a:pt x="108" y="218"/>
                      <a:pt x="124" y="218"/>
                    </a:cubicBezTo>
                    <a:cubicBezTo>
                      <a:pt x="139" y="218"/>
                      <a:pt x="155" y="215"/>
                      <a:pt x="169" y="209"/>
                    </a:cubicBezTo>
                    <a:cubicBezTo>
                      <a:pt x="182" y="203"/>
                      <a:pt x="195" y="194"/>
                      <a:pt x="205" y="183"/>
                    </a:cubicBezTo>
                    <a:cubicBezTo>
                      <a:pt x="227" y="163"/>
                      <a:pt x="245" y="132"/>
                      <a:pt x="250" y="101"/>
                    </a:cubicBezTo>
                    <a:cubicBezTo>
                      <a:pt x="253" y="82"/>
                      <a:pt x="253" y="66"/>
                      <a:pt x="247" y="52"/>
                    </a:cubicBezTo>
                    <a:close/>
                    <a:moveTo>
                      <a:pt x="238" y="102"/>
                    </a:moveTo>
                    <a:cubicBezTo>
                      <a:pt x="228" y="162"/>
                      <a:pt x="183" y="210"/>
                      <a:pt x="123" y="211"/>
                    </a:cubicBezTo>
                    <a:cubicBezTo>
                      <a:pt x="63" y="211"/>
                      <a:pt x="15" y="163"/>
                      <a:pt x="14" y="103"/>
                    </a:cubicBezTo>
                    <a:cubicBezTo>
                      <a:pt x="14" y="43"/>
                      <a:pt x="44" y="10"/>
                      <a:pt x="119" y="13"/>
                    </a:cubicBezTo>
                    <a:cubicBezTo>
                      <a:pt x="179" y="15"/>
                      <a:pt x="250" y="29"/>
                      <a:pt x="238" y="102"/>
                    </a:cubicBezTo>
                    <a:close/>
                  </a:path>
                </a:pathLst>
              </a:custGeom>
              <a:solidFill>
                <a:srgbClr val="2F3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0" name="Freeform 1103">
                <a:extLst>
                  <a:ext uri="{FF2B5EF4-FFF2-40B4-BE49-F238E27FC236}">
                    <a16:creationId xmlns:a16="http://schemas.microsoft.com/office/drawing/2014/main" id="{018C2372-CAE9-4511-A067-74504E8F2C3F}"/>
                  </a:ext>
                </a:extLst>
              </p:cNvPr>
              <p:cNvSpPr/>
              <p:nvPr/>
            </p:nvSpPr>
            <p:spPr bwMode="auto">
              <a:xfrm>
                <a:off x="1182" y="1422"/>
                <a:ext cx="53" cy="22"/>
              </a:xfrm>
              <a:custGeom>
                <a:avLst/>
                <a:gdLst>
                  <a:gd name="T0" fmla="*/ 105 w 226"/>
                  <a:gd name="T1" fmla="*/ 7 h 94"/>
                  <a:gd name="T2" fmla="*/ 0 w 226"/>
                  <a:gd name="T3" fmla="*/ 94 h 94"/>
                  <a:gd name="T4" fmla="*/ 0 w 226"/>
                  <a:gd name="T5" fmla="*/ 93 h 94"/>
                  <a:gd name="T6" fmla="*/ 105 w 226"/>
                  <a:gd name="T7" fmla="*/ 3 h 94"/>
                  <a:gd name="T8" fmla="*/ 225 w 226"/>
                  <a:gd name="T9" fmla="*/ 78 h 94"/>
                  <a:gd name="T10" fmla="*/ 105 w 226"/>
                  <a:gd name="T11" fmla="*/ 7 h 94"/>
                </a:gdLst>
                <a:ahLst/>
                <a:cxnLst>
                  <a:cxn ang="0">
                    <a:pos x="T0" y="T1"/>
                  </a:cxn>
                  <a:cxn ang="0">
                    <a:pos x="T2" y="T3"/>
                  </a:cxn>
                  <a:cxn ang="0">
                    <a:pos x="T4" y="T5"/>
                  </a:cxn>
                  <a:cxn ang="0">
                    <a:pos x="T6" y="T7"/>
                  </a:cxn>
                  <a:cxn ang="0">
                    <a:pos x="T8" y="T9"/>
                  </a:cxn>
                  <a:cxn ang="0">
                    <a:pos x="T10" y="T11"/>
                  </a:cxn>
                </a:cxnLst>
                <a:rect l="0" t="0" r="r" b="b"/>
                <a:pathLst>
                  <a:path w="226" h="94">
                    <a:moveTo>
                      <a:pt x="105" y="7"/>
                    </a:moveTo>
                    <a:cubicBezTo>
                      <a:pt x="31" y="4"/>
                      <a:pt x="1" y="36"/>
                      <a:pt x="0" y="94"/>
                    </a:cubicBezTo>
                    <a:cubicBezTo>
                      <a:pt x="0" y="94"/>
                      <a:pt x="0" y="93"/>
                      <a:pt x="0" y="93"/>
                    </a:cubicBezTo>
                    <a:cubicBezTo>
                      <a:pt x="0" y="33"/>
                      <a:pt x="30" y="0"/>
                      <a:pt x="105" y="3"/>
                    </a:cubicBezTo>
                    <a:cubicBezTo>
                      <a:pt x="161" y="5"/>
                      <a:pt x="226" y="18"/>
                      <a:pt x="225" y="78"/>
                    </a:cubicBezTo>
                    <a:cubicBezTo>
                      <a:pt x="223" y="21"/>
                      <a:pt x="160" y="8"/>
                      <a:pt x="105" y="7"/>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1" name="Freeform 1104">
                <a:extLst>
                  <a:ext uri="{FF2B5EF4-FFF2-40B4-BE49-F238E27FC236}">
                    <a16:creationId xmlns:a16="http://schemas.microsoft.com/office/drawing/2014/main" id="{6683F665-B085-4EA7-B065-3A29FFC6AA53}"/>
                  </a:ext>
                </a:extLst>
              </p:cNvPr>
              <p:cNvSpPr/>
              <p:nvPr/>
            </p:nvSpPr>
            <p:spPr bwMode="auto">
              <a:xfrm>
                <a:off x="1236" y="1429"/>
                <a:ext cx="15" cy="9"/>
              </a:xfrm>
              <a:custGeom>
                <a:avLst/>
                <a:gdLst>
                  <a:gd name="T0" fmla="*/ 0 w 64"/>
                  <a:gd name="T1" fmla="*/ 12 h 40"/>
                  <a:gd name="T2" fmla="*/ 0 w 64"/>
                  <a:gd name="T3" fmla="*/ 12 h 40"/>
                  <a:gd name="T4" fmla="*/ 5 w 64"/>
                  <a:gd name="T5" fmla="*/ 40 h 40"/>
                  <a:gd name="T6" fmla="*/ 58 w 64"/>
                  <a:gd name="T7" fmla="*/ 38 h 40"/>
                  <a:gd name="T8" fmla="*/ 63 w 64"/>
                  <a:gd name="T9" fmla="*/ 12 h 40"/>
                  <a:gd name="T10" fmla="*/ 64 w 64"/>
                  <a:gd name="T11" fmla="*/ 11 h 40"/>
                  <a:gd name="T12" fmla="*/ 0 w 64"/>
                  <a:gd name="T13" fmla="*/ 12 h 40"/>
                </a:gdLst>
                <a:ahLst/>
                <a:cxnLst>
                  <a:cxn ang="0">
                    <a:pos x="T0" y="T1"/>
                  </a:cxn>
                  <a:cxn ang="0">
                    <a:pos x="T2" y="T3"/>
                  </a:cxn>
                  <a:cxn ang="0">
                    <a:pos x="T4" y="T5"/>
                  </a:cxn>
                  <a:cxn ang="0">
                    <a:pos x="T6" y="T7"/>
                  </a:cxn>
                  <a:cxn ang="0">
                    <a:pos x="T8" y="T9"/>
                  </a:cxn>
                  <a:cxn ang="0">
                    <a:pos x="T10" y="T11"/>
                  </a:cxn>
                  <a:cxn ang="0">
                    <a:pos x="T12" y="T13"/>
                  </a:cxn>
                </a:cxnLst>
                <a:rect l="0" t="0" r="r" b="b"/>
                <a:pathLst>
                  <a:path w="64" h="40">
                    <a:moveTo>
                      <a:pt x="0" y="12"/>
                    </a:moveTo>
                    <a:cubicBezTo>
                      <a:pt x="0" y="12"/>
                      <a:pt x="0" y="12"/>
                      <a:pt x="0" y="12"/>
                    </a:cubicBezTo>
                    <a:cubicBezTo>
                      <a:pt x="3" y="20"/>
                      <a:pt x="5" y="30"/>
                      <a:pt x="5" y="40"/>
                    </a:cubicBezTo>
                    <a:cubicBezTo>
                      <a:pt x="26" y="24"/>
                      <a:pt x="51" y="34"/>
                      <a:pt x="58" y="38"/>
                    </a:cubicBezTo>
                    <a:cubicBezTo>
                      <a:pt x="59" y="28"/>
                      <a:pt x="60" y="20"/>
                      <a:pt x="63" y="12"/>
                    </a:cubicBezTo>
                    <a:cubicBezTo>
                      <a:pt x="64" y="11"/>
                      <a:pt x="64" y="11"/>
                      <a:pt x="64" y="11"/>
                    </a:cubicBezTo>
                    <a:cubicBezTo>
                      <a:pt x="37" y="0"/>
                      <a:pt x="13" y="6"/>
                      <a:pt x="0" y="12"/>
                    </a:cubicBezTo>
                    <a:close/>
                  </a:path>
                </a:pathLst>
              </a:custGeom>
              <a:solidFill>
                <a:srgbClr val="2F3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2" name="Freeform 1105">
                <a:extLst>
                  <a:ext uri="{FF2B5EF4-FFF2-40B4-BE49-F238E27FC236}">
                    <a16:creationId xmlns:a16="http://schemas.microsoft.com/office/drawing/2014/main" id="{F0F161D7-DC48-4285-9399-6A86F86ABB1F}"/>
                  </a:ext>
                </a:extLst>
              </p:cNvPr>
              <p:cNvSpPr/>
              <p:nvPr/>
            </p:nvSpPr>
            <p:spPr bwMode="auto">
              <a:xfrm>
                <a:off x="1238" y="1435"/>
                <a:ext cx="12" cy="4"/>
              </a:xfrm>
              <a:custGeom>
                <a:avLst/>
                <a:gdLst>
                  <a:gd name="T0" fmla="*/ 53 w 54"/>
                  <a:gd name="T1" fmla="*/ 14 h 19"/>
                  <a:gd name="T2" fmla="*/ 0 w 54"/>
                  <a:gd name="T3" fmla="*/ 16 h 19"/>
                  <a:gd name="T4" fmla="*/ 0 w 54"/>
                  <a:gd name="T5" fmla="*/ 19 h 19"/>
                  <a:gd name="T6" fmla="*/ 54 w 54"/>
                  <a:gd name="T7" fmla="*/ 17 h 19"/>
                  <a:gd name="T8" fmla="*/ 53 w 54"/>
                  <a:gd name="T9" fmla="*/ 14 h 19"/>
                </a:gdLst>
                <a:ahLst/>
                <a:cxnLst>
                  <a:cxn ang="0">
                    <a:pos x="T0" y="T1"/>
                  </a:cxn>
                  <a:cxn ang="0">
                    <a:pos x="T2" y="T3"/>
                  </a:cxn>
                  <a:cxn ang="0">
                    <a:pos x="T4" y="T5"/>
                  </a:cxn>
                  <a:cxn ang="0">
                    <a:pos x="T6" y="T7"/>
                  </a:cxn>
                  <a:cxn ang="0">
                    <a:pos x="T8" y="T9"/>
                  </a:cxn>
                </a:cxnLst>
                <a:rect l="0" t="0" r="r" b="b"/>
                <a:pathLst>
                  <a:path w="54" h="19">
                    <a:moveTo>
                      <a:pt x="53" y="14"/>
                    </a:moveTo>
                    <a:cubicBezTo>
                      <a:pt x="46" y="10"/>
                      <a:pt x="21" y="0"/>
                      <a:pt x="0" y="16"/>
                    </a:cubicBezTo>
                    <a:cubicBezTo>
                      <a:pt x="0" y="17"/>
                      <a:pt x="0" y="18"/>
                      <a:pt x="0" y="19"/>
                    </a:cubicBezTo>
                    <a:cubicBezTo>
                      <a:pt x="21" y="3"/>
                      <a:pt x="46" y="13"/>
                      <a:pt x="54" y="17"/>
                    </a:cubicBezTo>
                    <a:cubicBezTo>
                      <a:pt x="53" y="16"/>
                      <a:pt x="53" y="15"/>
                      <a:pt x="53" y="14"/>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3" name="Freeform 1106">
                <a:extLst>
                  <a:ext uri="{FF2B5EF4-FFF2-40B4-BE49-F238E27FC236}">
                    <a16:creationId xmlns:a16="http://schemas.microsoft.com/office/drawing/2014/main" id="{9DFD830A-C8A2-497D-8352-CECF6C9D308E}"/>
                  </a:ext>
                </a:extLst>
              </p:cNvPr>
              <p:cNvSpPr/>
              <p:nvPr/>
            </p:nvSpPr>
            <p:spPr bwMode="auto">
              <a:xfrm>
                <a:off x="1475" y="1681"/>
                <a:ext cx="31" cy="43"/>
              </a:xfrm>
              <a:custGeom>
                <a:avLst/>
                <a:gdLst>
                  <a:gd name="T0" fmla="*/ 128 w 131"/>
                  <a:gd name="T1" fmla="*/ 22 h 186"/>
                  <a:gd name="T2" fmla="*/ 127 w 131"/>
                  <a:gd name="T3" fmla="*/ 21 h 186"/>
                  <a:gd name="T4" fmla="*/ 110 w 131"/>
                  <a:gd name="T5" fmla="*/ 10 h 186"/>
                  <a:gd name="T6" fmla="*/ 92 w 131"/>
                  <a:gd name="T7" fmla="*/ 2 h 186"/>
                  <a:gd name="T8" fmla="*/ 91 w 131"/>
                  <a:gd name="T9" fmla="*/ 2 h 186"/>
                  <a:gd name="T10" fmla="*/ 85 w 131"/>
                  <a:gd name="T11" fmla="*/ 3 h 186"/>
                  <a:gd name="T12" fmla="*/ 1 w 131"/>
                  <a:gd name="T13" fmla="*/ 161 h 186"/>
                  <a:gd name="T14" fmla="*/ 22 w 131"/>
                  <a:gd name="T15" fmla="*/ 175 h 186"/>
                  <a:gd name="T16" fmla="*/ 46 w 131"/>
                  <a:gd name="T17" fmla="*/ 185 h 186"/>
                  <a:gd name="T18" fmla="*/ 45 w 131"/>
                  <a:gd name="T19" fmla="*/ 184 h 186"/>
                  <a:gd name="T20" fmla="*/ 46 w 131"/>
                  <a:gd name="T21" fmla="*/ 185 h 186"/>
                  <a:gd name="T22" fmla="*/ 130 w 131"/>
                  <a:gd name="T23" fmla="*/ 27 h 186"/>
                  <a:gd name="T24" fmla="*/ 128 w 131"/>
                  <a:gd name="T25" fmla="*/ 2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6">
                    <a:moveTo>
                      <a:pt x="128" y="22"/>
                    </a:moveTo>
                    <a:cubicBezTo>
                      <a:pt x="127" y="21"/>
                      <a:pt x="127" y="21"/>
                      <a:pt x="127" y="21"/>
                    </a:cubicBezTo>
                    <a:cubicBezTo>
                      <a:pt x="127" y="20"/>
                      <a:pt x="120" y="15"/>
                      <a:pt x="110" y="10"/>
                    </a:cubicBezTo>
                    <a:cubicBezTo>
                      <a:pt x="101" y="5"/>
                      <a:pt x="92" y="2"/>
                      <a:pt x="92" y="2"/>
                    </a:cubicBezTo>
                    <a:cubicBezTo>
                      <a:pt x="91" y="2"/>
                      <a:pt x="91" y="2"/>
                      <a:pt x="91" y="2"/>
                    </a:cubicBezTo>
                    <a:cubicBezTo>
                      <a:pt x="89" y="0"/>
                      <a:pt x="86" y="1"/>
                      <a:pt x="85" y="3"/>
                    </a:cubicBezTo>
                    <a:cubicBezTo>
                      <a:pt x="1" y="161"/>
                      <a:pt x="1" y="161"/>
                      <a:pt x="1" y="161"/>
                    </a:cubicBezTo>
                    <a:cubicBezTo>
                      <a:pt x="0" y="162"/>
                      <a:pt x="9" y="168"/>
                      <a:pt x="22" y="175"/>
                    </a:cubicBezTo>
                    <a:cubicBezTo>
                      <a:pt x="34" y="181"/>
                      <a:pt x="45" y="186"/>
                      <a:pt x="46" y="185"/>
                    </a:cubicBezTo>
                    <a:cubicBezTo>
                      <a:pt x="46" y="185"/>
                      <a:pt x="46" y="184"/>
                      <a:pt x="45" y="184"/>
                    </a:cubicBezTo>
                    <a:cubicBezTo>
                      <a:pt x="46" y="184"/>
                      <a:pt x="46" y="185"/>
                      <a:pt x="46" y="185"/>
                    </a:cubicBezTo>
                    <a:cubicBezTo>
                      <a:pt x="130" y="27"/>
                      <a:pt x="130" y="27"/>
                      <a:pt x="130" y="27"/>
                    </a:cubicBezTo>
                    <a:cubicBezTo>
                      <a:pt x="131" y="25"/>
                      <a:pt x="130" y="23"/>
                      <a:pt x="128" y="22"/>
                    </a:cubicBezTo>
                    <a:close/>
                  </a:path>
                </a:pathLst>
              </a:custGeom>
              <a:solidFill>
                <a:srgbClr val="F08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4" name="Freeform 1107">
                <a:extLst>
                  <a:ext uri="{FF2B5EF4-FFF2-40B4-BE49-F238E27FC236}">
                    <a16:creationId xmlns:a16="http://schemas.microsoft.com/office/drawing/2014/main" id="{E6E038D0-0112-494A-AE06-82C0B8427D18}"/>
                  </a:ext>
                </a:extLst>
              </p:cNvPr>
              <p:cNvSpPr/>
              <p:nvPr/>
            </p:nvSpPr>
            <p:spPr bwMode="auto">
              <a:xfrm>
                <a:off x="1497" y="1678"/>
                <a:ext cx="9" cy="7"/>
              </a:xfrm>
              <a:custGeom>
                <a:avLst/>
                <a:gdLst>
                  <a:gd name="T0" fmla="*/ 18 w 41"/>
                  <a:gd name="T1" fmla="*/ 20 h 31"/>
                  <a:gd name="T2" fmla="*/ 35 w 41"/>
                  <a:gd name="T3" fmla="*/ 31 h 31"/>
                  <a:gd name="T4" fmla="*/ 41 w 41"/>
                  <a:gd name="T5" fmla="*/ 20 h 31"/>
                  <a:gd name="T6" fmla="*/ 24 w 41"/>
                  <a:gd name="T7" fmla="*/ 8 h 31"/>
                  <a:gd name="T8" fmla="*/ 6 w 41"/>
                  <a:gd name="T9" fmla="*/ 1 h 31"/>
                  <a:gd name="T10" fmla="*/ 0 w 41"/>
                  <a:gd name="T11" fmla="*/ 12 h 31"/>
                  <a:gd name="T12" fmla="*/ 18 w 41"/>
                  <a:gd name="T13" fmla="*/ 20 h 31"/>
                </a:gdLst>
                <a:ahLst/>
                <a:cxnLst>
                  <a:cxn ang="0">
                    <a:pos x="T0" y="T1"/>
                  </a:cxn>
                  <a:cxn ang="0">
                    <a:pos x="T2" y="T3"/>
                  </a:cxn>
                  <a:cxn ang="0">
                    <a:pos x="T4" y="T5"/>
                  </a:cxn>
                  <a:cxn ang="0">
                    <a:pos x="T6" y="T7"/>
                  </a:cxn>
                  <a:cxn ang="0">
                    <a:pos x="T8" y="T9"/>
                  </a:cxn>
                  <a:cxn ang="0">
                    <a:pos x="T10" y="T11"/>
                  </a:cxn>
                  <a:cxn ang="0">
                    <a:pos x="T12" y="T13"/>
                  </a:cxn>
                </a:cxnLst>
                <a:rect l="0" t="0" r="r" b="b"/>
                <a:pathLst>
                  <a:path w="41" h="31">
                    <a:moveTo>
                      <a:pt x="18" y="20"/>
                    </a:moveTo>
                    <a:cubicBezTo>
                      <a:pt x="28" y="25"/>
                      <a:pt x="35" y="30"/>
                      <a:pt x="35" y="31"/>
                    </a:cubicBezTo>
                    <a:cubicBezTo>
                      <a:pt x="41" y="20"/>
                      <a:pt x="41" y="20"/>
                      <a:pt x="41" y="20"/>
                    </a:cubicBezTo>
                    <a:cubicBezTo>
                      <a:pt x="41" y="19"/>
                      <a:pt x="34" y="14"/>
                      <a:pt x="24" y="8"/>
                    </a:cubicBezTo>
                    <a:cubicBezTo>
                      <a:pt x="15" y="3"/>
                      <a:pt x="7" y="0"/>
                      <a:pt x="6" y="1"/>
                    </a:cubicBezTo>
                    <a:cubicBezTo>
                      <a:pt x="0" y="12"/>
                      <a:pt x="0" y="12"/>
                      <a:pt x="0" y="12"/>
                    </a:cubicBezTo>
                    <a:cubicBezTo>
                      <a:pt x="0" y="12"/>
                      <a:pt x="9" y="15"/>
                      <a:pt x="18" y="20"/>
                    </a:cubicBezTo>
                    <a:close/>
                  </a:path>
                </a:pathLst>
              </a:custGeom>
              <a:solidFill>
                <a:srgbClr val="34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5" name="Freeform 1108">
                <a:extLst>
                  <a:ext uri="{FF2B5EF4-FFF2-40B4-BE49-F238E27FC236}">
                    <a16:creationId xmlns:a16="http://schemas.microsoft.com/office/drawing/2014/main" id="{A2DF332B-32A8-46A1-9DAD-1F3A8DC16EFA}"/>
                  </a:ext>
                </a:extLst>
              </p:cNvPr>
              <p:cNvSpPr/>
              <p:nvPr/>
            </p:nvSpPr>
            <p:spPr bwMode="auto">
              <a:xfrm>
                <a:off x="1472" y="1680"/>
                <a:ext cx="22" cy="37"/>
              </a:xfrm>
              <a:custGeom>
                <a:avLst/>
                <a:gdLst>
                  <a:gd name="T0" fmla="*/ 96 w 98"/>
                  <a:gd name="T1" fmla="*/ 12 h 157"/>
                  <a:gd name="T2" fmla="*/ 98 w 98"/>
                  <a:gd name="T3" fmla="*/ 7 h 157"/>
                  <a:gd name="T4" fmla="*/ 91 w 98"/>
                  <a:gd name="T5" fmla="*/ 4 h 157"/>
                  <a:gd name="T6" fmla="*/ 87 w 98"/>
                  <a:gd name="T7" fmla="*/ 1 h 157"/>
                  <a:gd name="T8" fmla="*/ 86 w 98"/>
                  <a:gd name="T9" fmla="*/ 1 h 157"/>
                  <a:gd name="T10" fmla="*/ 79 w 98"/>
                  <a:gd name="T11" fmla="*/ 3 h 157"/>
                  <a:gd name="T12" fmla="*/ 1 w 98"/>
                  <a:gd name="T13" fmla="*/ 150 h 157"/>
                  <a:gd name="T14" fmla="*/ 2 w 98"/>
                  <a:gd name="T15" fmla="*/ 154 h 157"/>
                  <a:gd name="T16" fmla="*/ 6 w 98"/>
                  <a:gd name="T17" fmla="*/ 156 h 157"/>
                  <a:gd name="T18" fmla="*/ 10 w 98"/>
                  <a:gd name="T19" fmla="*/ 155 h 157"/>
                  <a:gd name="T20" fmla="*/ 12 w 98"/>
                  <a:gd name="T21" fmla="*/ 152 h 157"/>
                  <a:gd name="T22" fmla="*/ 19 w 98"/>
                  <a:gd name="T23" fmla="*/ 150 h 157"/>
                  <a:gd name="T24" fmla="*/ 17 w 98"/>
                  <a:gd name="T25" fmla="*/ 143 h 157"/>
                  <a:gd name="T26" fmla="*/ 89 w 98"/>
                  <a:gd name="T27" fmla="*/ 9 h 157"/>
                  <a:gd name="T28" fmla="*/ 96 w 98"/>
                  <a:gd name="T29" fmla="*/ 1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57">
                    <a:moveTo>
                      <a:pt x="96" y="12"/>
                    </a:moveTo>
                    <a:cubicBezTo>
                      <a:pt x="98" y="7"/>
                      <a:pt x="98" y="7"/>
                      <a:pt x="98" y="7"/>
                    </a:cubicBezTo>
                    <a:cubicBezTo>
                      <a:pt x="91" y="4"/>
                      <a:pt x="91" y="4"/>
                      <a:pt x="91" y="4"/>
                    </a:cubicBezTo>
                    <a:cubicBezTo>
                      <a:pt x="87" y="1"/>
                      <a:pt x="87" y="1"/>
                      <a:pt x="87" y="1"/>
                    </a:cubicBezTo>
                    <a:cubicBezTo>
                      <a:pt x="86" y="1"/>
                      <a:pt x="86" y="1"/>
                      <a:pt x="86" y="1"/>
                    </a:cubicBezTo>
                    <a:cubicBezTo>
                      <a:pt x="84" y="0"/>
                      <a:pt x="80" y="1"/>
                      <a:pt x="79" y="3"/>
                    </a:cubicBezTo>
                    <a:cubicBezTo>
                      <a:pt x="1" y="150"/>
                      <a:pt x="1" y="150"/>
                      <a:pt x="1" y="150"/>
                    </a:cubicBezTo>
                    <a:cubicBezTo>
                      <a:pt x="0" y="151"/>
                      <a:pt x="0" y="153"/>
                      <a:pt x="2" y="154"/>
                    </a:cubicBezTo>
                    <a:cubicBezTo>
                      <a:pt x="6" y="156"/>
                      <a:pt x="6" y="156"/>
                      <a:pt x="6" y="156"/>
                    </a:cubicBezTo>
                    <a:cubicBezTo>
                      <a:pt x="8" y="157"/>
                      <a:pt x="10" y="156"/>
                      <a:pt x="10" y="155"/>
                    </a:cubicBezTo>
                    <a:cubicBezTo>
                      <a:pt x="12" y="152"/>
                      <a:pt x="12" y="152"/>
                      <a:pt x="12" y="152"/>
                    </a:cubicBezTo>
                    <a:cubicBezTo>
                      <a:pt x="15" y="154"/>
                      <a:pt x="18" y="153"/>
                      <a:pt x="19" y="150"/>
                    </a:cubicBezTo>
                    <a:cubicBezTo>
                      <a:pt x="21" y="148"/>
                      <a:pt x="20" y="145"/>
                      <a:pt x="17" y="143"/>
                    </a:cubicBezTo>
                    <a:cubicBezTo>
                      <a:pt x="89" y="9"/>
                      <a:pt x="89" y="9"/>
                      <a:pt x="89" y="9"/>
                    </a:cubicBezTo>
                    <a:lnTo>
                      <a:pt x="96" y="12"/>
                    </a:lnTo>
                    <a:close/>
                  </a:path>
                </a:pathLst>
              </a:custGeom>
              <a:solidFill>
                <a:srgbClr val="34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6" name="Freeform 1109">
                <a:extLst>
                  <a:ext uri="{FF2B5EF4-FFF2-40B4-BE49-F238E27FC236}">
                    <a16:creationId xmlns:a16="http://schemas.microsoft.com/office/drawing/2014/main" id="{B8553718-3C7F-4A40-AB01-7D512350C536}"/>
                  </a:ext>
                </a:extLst>
              </p:cNvPr>
              <p:cNvSpPr/>
              <p:nvPr/>
            </p:nvSpPr>
            <p:spPr bwMode="auto">
              <a:xfrm>
                <a:off x="1431" y="1718"/>
                <a:ext cx="55" cy="89"/>
              </a:xfrm>
              <a:custGeom>
                <a:avLst/>
                <a:gdLst>
                  <a:gd name="T0" fmla="*/ 236 w 236"/>
                  <a:gd name="T1" fmla="*/ 24 h 380"/>
                  <a:gd name="T2" fmla="*/ 212 w 236"/>
                  <a:gd name="T3" fmla="*/ 14 h 380"/>
                  <a:gd name="T4" fmla="*/ 191 w 236"/>
                  <a:gd name="T5" fmla="*/ 0 h 380"/>
                  <a:gd name="T6" fmla="*/ 0 w 236"/>
                  <a:gd name="T7" fmla="*/ 355 h 380"/>
                  <a:gd name="T8" fmla="*/ 22 w 236"/>
                  <a:gd name="T9" fmla="*/ 369 h 380"/>
                  <a:gd name="T10" fmla="*/ 45 w 236"/>
                  <a:gd name="T11" fmla="*/ 379 h 380"/>
                  <a:gd name="T12" fmla="*/ 236 w 236"/>
                  <a:gd name="T13" fmla="*/ 24 h 380"/>
                </a:gdLst>
                <a:ahLst/>
                <a:cxnLst>
                  <a:cxn ang="0">
                    <a:pos x="T0" y="T1"/>
                  </a:cxn>
                  <a:cxn ang="0">
                    <a:pos x="T2" y="T3"/>
                  </a:cxn>
                  <a:cxn ang="0">
                    <a:pos x="T4" y="T5"/>
                  </a:cxn>
                  <a:cxn ang="0">
                    <a:pos x="T6" y="T7"/>
                  </a:cxn>
                  <a:cxn ang="0">
                    <a:pos x="T8" y="T9"/>
                  </a:cxn>
                  <a:cxn ang="0">
                    <a:pos x="T10" y="T11"/>
                  </a:cxn>
                  <a:cxn ang="0">
                    <a:pos x="T12" y="T13"/>
                  </a:cxn>
                </a:cxnLst>
                <a:rect l="0" t="0" r="r" b="b"/>
                <a:pathLst>
                  <a:path w="236" h="380">
                    <a:moveTo>
                      <a:pt x="236" y="24"/>
                    </a:moveTo>
                    <a:cubicBezTo>
                      <a:pt x="235" y="25"/>
                      <a:pt x="224" y="20"/>
                      <a:pt x="212" y="14"/>
                    </a:cubicBezTo>
                    <a:cubicBezTo>
                      <a:pt x="199" y="7"/>
                      <a:pt x="190" y="1"/>
                      <a:pt x="191" y="0"/>
                    </a:cubicBezTo>
                    <a:cubicBezTo>
                      <a:pt x="0" y="355"/>
                      <a:pt x="0" y="355"/>
                      <a:pt x="0" y="355"/>
                    </a:cubicBezTo>
                    <a:cubicBezTo>
                      <a:pt x="0" y="356"/>
                      <a:pt x="9" y="362"/>
                      <a:pt x="22" y="369"/>
                    </a:cubicBezTo>
                    <a:cubicBezTo>
                      <a:pt x="34" y="375"/>
                      <a:pt x="45" y="380"/>
                      <a:pt x="45" y="379"/>
                    </a:cubicBezTo>
                    <a:lnTo>
                      <a:pt x="236" y="24"/>
                    </a:lnTo>
                    <a:close/>
                  </a:path>
                </a:pathLst>
              </a:custGeom>
              <a:solidFill>
                <a:srgbClr val="34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7" name="Freeform 1110">
                <a:extLst>
                  <a:ext uri="{FF2B5EF4-FFF2-40B4-BE49-F238E27FC236}">
                    <a16:creationId xmlns:a16="http://schemas.microsoft.com/office/drawing/2014/main" id="{3CC64CB9-7E85-4473-84D3-52A3A742BF79}"/>
                  </a:ext>
                </a:extLst>
              </p:cNvPr>
              <p:cNvSpPr/>
              <p:nvPr/>
            </p:nvSpPr>
            <p:spPr bwMode="auto">
              <a:xfrm>
                <a:off x="1429" y="1801"/>
                <a:ext cx="12" cy="15"/>
              </a:xfrm>
              <a:custGeom>
                <a:avLst/>
                <a:gdLst>
                  <a:gd name="T0" fmla="*/ 30 w 53"/>
                  <a:gd name="T1" fmla="*/ 14 h 65"/>
                  <a:gd name="T2" fmla="*/ 8 w 53"/>
                  <a:gd name="T3" fmla="*/ 0 h 65"/>
                  <a:gd name="T4" fmla="*/ 0 w 53"/>
                  <a:gd name="T5" fmla="*/ 61 h 65"/>
                  <a:gd name="T6" fmla="*/ 0 w 53"/>
                  <a:gd name="T7" fmla="*/ 62 h 65"/>
                  <a:gd name="T8" fmla="*/ 3 w 53"/>
                  <a:gd name="T9" fmla="*/ 63 h 65"/>
                  <a:gd name="T10" fmla="*/ 6 w 53"/>
                  <a:gd name="T11" fmla="*/ 65 h 65"/>
                  <a:gd name="T12" fmla="*/ 7 w 53"/>
                  <a:gd name="T13" fmla="*/ 65 h 65"/>
                  <a:gd name="T14" fmla="*/ 53 w 53"/>
                  <a:gd name="T15" fmla="*/ 24 h 65"/>
                  <a:gd name="T16" fmla="*/ 30 w 53"/>
                  <a:gd name="T17" fmla="*/ 1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5">
                    <a:moveTo>
                      <a:pt x="30" y="14"/>
                    </a:moveTo>
                    <a:cubicBezTo>
                      <a:pt x="18" y="7"/>
                      <a:pt x="8" y="1"/>
                      <a:pt x="8" y="0"/>
                    </a:cubicBezTo>
                    <a:cubicBezTo>
                      <a:pt x="0" y="61"/>
                      <a:pt x="0" y="61"/>
                      <a:pt x="0" y="61"/>
                    </a:cubicBezTo>
                    <a:cubicBezTo>
                      <a:pt x="0" y="62"/>
                      <a:pt x="0" y="62"/>
                      <a:pt x="0" y="62"/>
                    </a:cubicBezTo>
                    <a:cubicBezTo>
                      <a:pt x="3" y="63"/>
                      <a:pt x="3" y="63"/>
                      <a:pt x="3" y="63"/>
                    </a:cubicBezTo>
                    <a:cubicBezTo>
                      <a:pt x="6" y="65"/>
                      <a:pt x="6" y="65"/>
                      <a:pt x="6" y="65"/>
                    </a:cubicBezTo>
                    <a:cubicBezTo>
                      <a:pt x="7" y="65"/>
                      <a:pt x="7" y="65"/>
                      <a:pt x="7" y="65"/>
                    </a:cubicBezTo>
                    <a:cubicBezTo>
                      <a:pt x="53" y="24"/>
                      <a:pt x="53" y="24"/>
                      <a:pt x="53" y="24"/>
                    </a:cubicBezTo>
                    <a:cubicBezTo>
                      <a:pt x="52" y="25"/>
                      <a:pt x="42" y="20"/>
                      <a:pt x="30" y="14"/>
                    </a:cubicBezTo>
                    <a:close/>
                  </a:path>
                </a:pathLst>
              </a:custGeom>
              <a:solidFill>
                <a:srgbClr val="F08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8" name="Freeform 1111">
                <a:extLst>
                  <a:ext uri="{FF2B5EF4-FFF2-40B4-BE49-F238E27FC236}">
                    <a16:creationId xmlns:a16="http://schemas.microsoft.com/office/drawing/2014/main" id="{DFA7E657-E273-40BA-B23D-C81855F6AB1B}"/>
                  </a:ext>
                </a:extLst>
              </p:cNvPr>
              <p:cNvSpPr/>
              <p:nvPr/>
            </p:nvSpPr>
            <p:spPr bwMode="auto">
              <a:xfrm>
                <a:off x="1428" y="1816"/>
                <a:ext cx="2" cy="2"/>
              </a:xfrm>
              <a:custGeom>
                <a:avLst/>
                <a:gdLst>
                  <a:gd name="T0" fmla="*/ 2 w 2"/>
                  <a:gd name="T1" fmla="*/ 0 h 2"/>
                  <a:gd name="T2" fmla="*/ 1 w 2"/>
                  <a:gd name="T3" fmla="*/ 0 h 2"/>
                  <a:gd name="T4" fmla="*/ 0 w 2"/>
                  <a:gd name="T5" fmla="*/ 1 h 2"/>
                  <a:gd name="T6" fmla="*/ 0 w 2"/>
                  <a:gd name="T7" fmla="*/ 2 h 2"/>
                  <a:gd name="T8" fmla="*/ 0 w 2"/>
                  <a:gd name="T9" fmla="*/ 2 h 2"/>
                  <a:gd name="T10" fmla="*/ 0 w 2"/>
                  <a:gd name="T11" fmla="*/ 2 h 2"/>
                  <a:gd name="T12" fmla="*/ 1 w 2"/>
                  <a:gd name="T13" fmla="*/ 2 h 2"/>
                  <a:gd name="T14" fmla="*/ 1 w 2"/>
                  <a:gd name="T15" fmla="*/ 2 h 2"/>
                  <a:gd name="T16" fmla="*/ 1 w 2"/>
                  <a:gd name="T17" fmla="*/ 2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0"/>
                    </a:moveTo>
                    <a:lnTo>
                      <a:pt x="1" y="0"/>
                    </a:lnTo>
                    <a:lnTo>
                      <a:pt x="0" y="1"/>
                    </a:lnTo>
                    <a:lnTo>
                      <a:pt x="0" y="2"/>
                    </a:lnTo>
                    <a:lnTo>
                      <a:pt x="0" y="2"/>
                    </a:lnTo>
                    <a:lnTo>
                      <a:pt x="0" y="2"/>
                    </a:lnTo>
                    <a:lnTo>
                      <a:pt x="1" y="2"/>
                    </a:lnTo>
                    <a:lnTo>
                      <a:pt x="1" y="2"/>
                    </a:lnTo>
                    <a:lnTo>
                      <a:pt x="1" y="2"/>
                    </a:lnTo>
                    <a:lnTo>
                      <a:pt x="2" y="0"/>
                    </a:ln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9" name="Freeform 1112">
                <a:extLst>
                  <a:ext uri="{FF2B5EF4-FFF2-40B4-BE49-F238E27FC236}">
                    <a16:creationId xmlns:a16="http://schemas.microsoft.com/office/drawing/2014/main" id="{81F93FCB-0EB2-4D46-8EB2-14D890ECCE60}"/>
                  </a:ext>
                </a:extLst>
              </p:cNvPr>
              <p:cNvSpPr/>
              <p:nvPr/>
            </p:nvSpPr>
            <p:spPr bwMode="auto">
              <a:xfrm>
                <a:off x="915" y="1427"/>
                <a:ext cx="137" cy="151"/>
              </a:xfrm>
              <a:custGeom>
                <a:avLst/>
                <a:gdLst>
                  <a:gd name="T0" fmla="*/ 275 w 585"/>
                  <a:gd name="T1" fmla="*/ 9 h 647"/>
                  <a:gd name="T2" fmla="*/ 580 w 585"/>
                  <a:gd name="T3" fmla="*/ 452 h 647"/>
                  <a:gd name="T4" fmla="*/ 576 w 585"/>
                  <a:gd name="T5" fmla="*/ 475 h 647"/>
                  <a:gd name="T6" fmla="*/ 333 w 585"/>
                  <a:gd name="T7" fmla="*/ 642 h 647"/>
                  <a:gd name="T8" fmla="*/ 310 w 585"/>
                  <a:gd name="T9" fmla="*/ 638 h 647"/>
                  <a:gd name="T10" fmla="*/ 5 w 585"/>
                  <a:gd name="T11" fmla="*/ 195 h 647"/>
                  <a:gd name="T12" fmla="*/ 9 w 585"/>
                  <a:gd name="T13" fmla="*/ 173 h 647"/>
                  <a:gd name="T14" fmla="*/ 252 w 585"/>
                  <a:gd name="T15" fmla="*/ 5 h 647"/>
                  <a:gd name="T16" fmla="*/ 275 w 585"/>
                  <a:gd name="T17" fmla="*/ 9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 h="647">
                    <a:moveTo>
                      <a:pt x="275" y="9"/>
                    </a:moveTo>
                    <a:cubicBezTo>
                      <a:pt x="580" y="452"/>
                      <a:pt x="580" y="452"/>
                      <a:pt x="580" y="452"/>
                    </a:cubicBezTo>
                    <a:cubicBezTo>
                      <a:pt x="585" y="460"/>
                      <a:pt x="583" y="470"/>
                      <a:pt x="576" y="475"/>
                    </a:cubicBezTo>
                    <a:cubicBezTo>
                      <a:pt x="333" y="642"/>
                      <a:pt x="333" y="642"/>
                      <a:pt x="333" y="642"/>
                    </a:cubicBezTo>
                    <a:cubicBezTo>
                      <a:pt x="325" y="647"/>
                      <a:pt x="315" y="645"/>
                      <a:pt x="310" y="638"/>
                    </a:cubicBezTo>
                    <a:cubicBezTo>
                      <a:pt x="5" y="195"/>
                      <a:pt x="5" y="195"/>
                      <a:pt x="5" y="195"/>
                    </a:cubicBezTo>
                    <a:cubicBezTo>
                      <a:pt x="0" y="188"/>
                      <a:pt x="2" y="178"/>
                      <a:pt x="9" y="173"/>
                    </a:cubicBezTo>
                    <a:cubicBezTo>
                      <a:pt x="252" y="5"/>
                      <a:pt x="252" y="5"/>
                      <a:pt x="252" y="5"/>
                    </a:cubicBezTo>
                    <a:cubicBezTo>
                      <a:pt x="260" y="0"/>
                      <a:pt x="270" y="2"/>
                      <a:pt x="275" y="9"/>
                    </a:cubicBezTo>
                  </a:path>
                </a:pathLst>
              </a:custGeom>
              <a:solidFill>
                <a:srgbClr val="32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0" name="Freeform 1113">
                <a:extLst>
                  <a:ext uri="{FF2B5EF4-FFF2-40B4-BE49-F238E27FC236}">
                    <a16:creationId xmlns:a16="http://schemas.microsoft.com/office/drawing/2014/main" id="{2B75686F-1FE9-4B4A-9134-FBE402EFFF25}"/>
                  </a:ext>
                </a:extLst>
              </p:cNvPr>
              <p:cNvSpPr/>
              <p:nvPr/>
            </p:nvSpPr>
            <p:spPr bwMode="auto">
              <a:xfrm>
                <a:off x="924" y="1438"/>
                <a:ext cx="118" cy="129"/>
              </a:xfrm>
              <a:custGeom>
                <a:avLst/>
                <a:gdLst>
                  <a:gd name="T0" fmla="*/ 55 w 118"/>
                  <a:gd name="T1" fmla="*/ 0 h 129"/>
                  <a:gd name="T2" fmla="*/ 118 w 118"/>
                  <a:gd name="T3" fmla="*/ 91 h 129"/>
                  <a:gd name="T4" fmla="*/ 63 w 118"/>
                  <a:gd name="T5" fmla="*/ 129 h 129"/>
                  <a:gd name="T6" fmla="*/ 0 w 118"/>
                  <a:gd name="T7" fmla="*/ 37 h 129"/>
                  <a:gd name="T8" fmla="*/ 55 w 118"/>
                  <a:gd name="T9" fmla="*/ 0 h 129"/>
                </a:gdLst>
                <a:ahLst/>
                <a:cxnLst>
                  <a:cxn ang="0">
                    <a:pos x="T0" y="T1"/>
                  </a:cxn>
                  <a:cxn ang="0">
                    <a:pos x="T2" y="T3"/>
                  </a:cxn>
                  <a:cxn ang="0">
                    <a:pos x="T4" y="T5"/>
                  </a:cxn>
                  <a:cxn ang="0">
                    <a:pos x="T6" y="T7"/>
                  </a:cxn>
                  <a:cxn ang="0">
                    <a:pos x="T8" y="T9"/>
                  </a:cxn>
                </a:cxnLst>
                <a:rect l="0" t="0" r="r" b="b"/>
                <a:pathLst>
                  <a:path w="118" h="129">
                    <a:moveTo>
                      <a:pt x="55" y="0"/>
                    </a:moveTo>
                    <a:lnTo>
                      <a:pt x="118" y="91"/>
                    </a:lnTo>
                    <a:lnTo>
                      <a:pt x="63" y="129"/>
                    </a:lnTo>
                    <a:lnTo>
                      <a:pt x="0" y="37"/>
                    </a:lnTo>
                    <a:lnTo>
                      <a:pt x="55" y="0"/>
                    </a:lnTo>
                    <a:close/>
                  </a:path>
                </a:pathLst>
              </a:custGeom>
              <a:solidFill>
                <a:srgbClr val="497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1" name="Freeform 1114">
                <a:extLst>
                  <a:ext uri="{FF2B5EF4-FFF2-40B4-BE49-F238E27FC236}">
                    <a16:creationId xmlns:a16="http://schemas.microsoft.com/office/drawing/2014/main" id="{6775DDEC-0FAE-4807-A70B-A28B7C6CDE48}"/>
                  </a:ext>
                </a:extLst>
              </p:cNvPr>
              <p:cNvSpPr/>
              <p:nvPr/>
            </p:nvSpPr>
            <p:spPr bwMode="auto">
              <a:xfrm>
                <a:off x="924" y="1438"/>
                <a:ext cx="118" cy="129"/>
              </a:xfrm>
              <a:custGeom>
                <a:avLst/>
                <a:gdLst>
                  <a:gd name="T0" fmla="*/ 55 w 118"/>
                  <a:gd name="T1" fmla="*/ 0 h 129"/>
                  <a:gd name="T2" fmla="*/ 118 w 118"/>
                  <a:gd name="T3" fmla="*/ 91 h 129"/>
                  <a:gd name="T4" fmla="*/ 63 w 118"/>
                  <a:gd name="T5" fmla="*/ 129 h 129"/>
                  <a:gd name="T6" fmla="*/ 0 w 118"/>
                  <a:gd name="T7" fmla="*/ 37 h 129"/>
                  <a:gd name="T8" fmla="*/ 55 w 118"/>
                  <a:gd name="T9" fmla="*/ 0 h 129"/>
                </a:gdLst>
                <a:ahLst/>
                <a:cxnLst>
                  <a:cxn ang="0">
                    <a:pos x="T0" y="T1"/>
                  </a:cxn>
                  <a:cxn ang="0">
                    <a:pos x="T2" y="T3"/>
                  </a:cxn>
                  <a:cxn ang="0">
                    <a:pos x="T4" y="T5"/>
                  </a:cxn>
                  <a:cxn ang="0">
                    <a:pos x="T6" y="T7"/>
                  </a:cxn>
                  <a:cxn ang="0">
                    <a:pos x="T8" y="T9"/>
                  </a:cxn>
                </a:cxnLst>
                <a:rect l="0" t="0" r="r" b="b"/>
                <a:pathLst>
                  <a:path w="118" h="129">
                    <a:moveTo>
                      <a:pt x="55" y="0"/>
                    </a:moveTo>
                    <a:lnTo>
                      <a:pt x="118" y="91"/>
                    </a:lnTo>
                    <a:lnTo>
                      <a:pt x="63" y="129"/>
                    </a:lnTo>
                    <a:lnTo>
                      <a:pt x="0" y="37"/>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2" name="Freeform 1115">
                <a:extLst>
                  <a:ext uri="{FF2B5EF4-FFF2-40B4-BE49-F238E27FC236}">
                    <a16:creationId xmlns:a16="http://schemas.microsoft.com/office/drawing/2014/main" id="{ECAA3069-8A7C-4FE1-93A8-0027DA26BA8F}"/>
                  </a:ext>
                </a:extLst>
              </p:cNvPr>
              <p:cNvSpPr/>
              <p:nvPr/>
            </p:nvSpPr>
            <p:spPr bwMode="auto">
              <a:xfrm>
                <a:off x="938" y="1445"/>
                <a:ext cx="21" cy="15"/>
              </a:xfrm>
              <a:custGeom>
                <a:avLst/>
                <a:gdLst>
                  <a:gd name="T0" fmla="*/ 89 w 90"/>
                  <a:gd name="T1" fmla="*/ 7 h 65"/>
                  <a:gd name="T2" fmla="*/ 6 w 90"/>
                  <a:gd name="T3" fmla="*/ 64 h 65"/>
                  <a:gd name="T4" fmla="*/ 4 w 90"/>
                  <a:gd name="T5" fmla="*/ 64 h 65"/>
                  <a:gd name="T6" fmla="*/ 1 w 90"/>
                  <a:gd name="T7" fmla="*/ 60 h 65"/>
                  <a:gd name="T8" fmla="*/ 2 w 90"/>
                  <a:gd name="T9" fmla="*/ 57 h 65"/>
                  <a:gd name="T10" fmla="*/ 84 w 90"/>
                  <a:gd name="T11" fmla="*/ 0 h 65"/>
                  <a:gd name="T12" fmla="*/ 87 w 90"/>
                  <a:gd name="T13" fmla="*/ 1 h 65"/>
                  <a:gd name="T14" fmla="*/ 90 w 90"/>
                  <a:gd name="T15" fmla="*/ 4 h 65"/>
                  <a:gd name="T16" fmla="*/ 89 w 90"/>
                  <a:gd name="T1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5">
                    <a:moveTo>
                      <a:pt x="89" y="7"/>
                    </a:moveTo>
                    <a:cubicBezTo>
                      <a:pt x="6" y="64"/>
                      <a:pt x="6" y="64"/>
                      <a:pt x="6" y="64"/>
                    </a:cubicBezTo>
                    <a:cubicBezTo>
                      <a:pt x="5" y="65"/>
                      <a:pt x="4" y="65"/>
                      <a:pt x="4" y="64"/>
                    </a:cubicBezTo>
                    <a:cubicBezTo>
                      <a:pt x="1" y="60"/>
                      <a:pt x="1" y="60"/>
                      <a:pt x="1" y="60"/>
                    </a:cubicBezTo>
                    <a:cubicBezTo>
                      <a:pt x="0" y="59"/>
                      <a:pt x="1" y="58"/>
                      <a:pt x="2" y="57"/>
                    </a:cubicBezTo>
                    <a:cubicBezTo>
                      <a:pt x="84" y="0"/>
                      <a:pt x="84" y="0"/>
                      <a:pt x="84" y="0"/>
                    </a:cubicBezTo>
                    <a:cubicBezTo>
                      <a:pt x="85" y="0"/>
                      <a:pt x="87" y="0"/>
                      <a:pt x="87" y="1"/>
                    </a:cubicBezTo>
                    <a:cubicBezTo>
                      <a:pt x="90" y="4"/>
                      <a:pt x="90" y="4"/>
                      <a:pt x="90" y="4"/>
                    </a:cubicBezTo>
                    <a:cubicBezTo>
                      <a:pt x="90" y="5"/>
                      <a:pt x="90" y="7"/>
                      <a:pt x="89" y="7"/>
                    </a:cubicBezTo>
                    <a:close/>
                  </a:path>
                </a:pathLst>
              </a:custGeom>
              <a:solidFill>
                <a:srgbClr val="545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3" name="Freeform 1116">
                <a:extLst>
                  <a:ext uri="{FF2B5EF4-FFF2-40B4-BE49-F238E27FC236}">
                    <a16:creationId xmlns:a16="http://schemas.microsoft.com/office/drawing/2014/main" id="{6F13FA60-AD04-44F2-8CE6-20D473948B69}"/>
                  </a:ext>
                </a:extLst>
              </p:cNvPr>
              <p:cNvSpPr/>
              <p:nvPr/>
            </p:nvSpPr>
            <p:spPr bwMode="auto">
              <a:xfrm>
                <a:off x="1013" y="1548"/>
                <a:ext cx="10" cy="9"/>
              </a:xfrm>
              <a:custGeom>
                <a:avLst/>
                <a:gdLst>
                  <a:gd name="T0" fmla="*/ 34 w 39"/>
                  <a:gd name="T1" fmla="*/ 10 h 39"/>
                  <a:gd name="T2" fmla="*/ 29 w 39"/>
                  <a:gd name="T3" fmla="*/ 34 h 39"/>
                  <a:gd name="T4" fmla="*/ 5 w 39"/>
                  <a:gd name="T5" fmla="*/ 29 h 39"/>
                  <a:gd name="T6" fmla="*/ 10 w 39"/>
                  <a:gd name="T7" fmla="*/ 5 h 39"/>
                  <a:gd name="T8" fmla="*/ 34 w 39"/>
                  <a:gd name="T9" fmla="*/ 10 h 39"/>
                </a:gdLst>
                <a:ahLst/>
                <a:cxnLst>
                  <a:cxn ang="0">
                    <a:pos x="T0" y="T1"/>
                  </a:cxn>
                  <a:cxn ang="0">
                    <a:pos x="T2" y="T3"/>
                  </a:cxn>
                  <a:cxn ang="0">
                    <a:pos x="T4" y="T5"/>
                  </a:cxn>
                  <a:cxn ang="0">
                    <a:pos x="T6" y="T7"/>
                  </a:cxn>
                  <a:cxn ang="0">
                    <a:pos x="T8" y="T9"/>
                  </a:cxn>
                </a:cxnLst>
                <a:rect l="0" t="0" r="r" b="b"/>
                <a:pathLst>
                  <a:path w="39" h="39">
                    <a:moveTo>
                      <a:pt x="34" y="10"/>
                    </a:moveTo>
                    <a:cubicBezTo>
                      <a:pt x="39" y="17"/>
                      <a:pt x="37" y="28"/>
                      <a:pt x="29" y="34"/>
                    </a:cubicBezTo>
                    <a:cubicBezTo>
                      <a:pt x="22" y="39"/>
                      <a:pt x="11" y="37"/>
                      <a:pt x="5" y="29"/>
                    </a:cubicBezTo>
                    <a:cubicBezTo>
                      <a:pt x="0" y="21"/>
                      <a:pt x="2" y="11"/>
                      <a:pt x="10" y="5"/>
                    </a:cubicBezTo>
                    <a:cubicBezTo>
                      <a:pt x="18" y="0"/>
                      <a:pt x="28" y="2"/>
                      <a:pt x="34" y="10"/>
                    </a:cubicBezTo>
                    <a:close/>
                  </a:path>
                </a:pathLst>
              </a:custGeom>
              <a:solidFill>
                <a:srgbClr val="545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4" name="Freeform 1117">
                <a:extLst>
                  <a:ext uri="{FF2B5EF4-FFF2-40B4-BE49-F238E27FC236}">
                    <a16:creationId xmlns:a16="http://schemas.microsoft.com/office/drawing/2014/main" id="{50DD9E06-84D2-48C7-8DF0-86A63F45B143}"/>
                  </a:ext>
                </a:extLst>
              </p:cNvPr>
              <p:cNvSpPr/>
              <p:nvPr/>
            </p:nvSpPr>
            <p:spPr bwMode="auto">
              <a:xfrm>
                <a:off x="928" y="1472"/>
                <a:ext cx="5" cy="5"/>
              </a:xfrm>
              <a:custGeom>
                <a:avLst/>
                <a:gdLst>
                  <a:gd name="T0" fmla="*/ 20 w 23"/>
                  <a:gd name="T1" fmla="*/ 10 h 19"/>
                  <a:gd name="T2" fmla="*/ 9 w 23"/>
                  <a:gd name="T3" fmla="*/ 18 h 19"/>
                  <a:gd name="T4" fmla="*/ 2 w 23"/>
                  <a:gd name="T5" fmla="*/ 17 h 19"/>
                  <a:gd name="T6" fmla="*/ 3 w 23"/>
                  <a:gd name="T7" fmla="*/ 10 h 19"/>
                  <a:gd name="T8" fmla="*/ 15 w 23"/>
                  <a:gd name="T9" fmla="*/ 2 h 19"/>
                  <a:gd name="T10" fmla="*/ 21 w 23"/>
                  <a:gd name="T11" fmla="*/ 3 h 19"/>
                  <a:gd name="T12" fmla="*/ 20 w 23"/>
                  <a:gd name="T13" fmla="*/ 10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20" y="10"/>
                    </a:moveTo>
                    <a:cubicBezTo>
                      <a:pt x="9" y="18"/>
                      <a:pt x="9" y="18"/>
                      <a:pt x="9" y="18"/>
                    </a:cubicBezTo>
                    <a:cubicBezTo>
                      <a:pt x="6" y="19"/>
                      <a:pt x="3" y="19"/>
                      <a:pt x="2" y="17"/>
                    </a:cubicBezTo>
                    <a:cubicBezTo>
                      <a:pt x="0" y="14"/>
                      <a:pt x="1" y="11"/>
                      <a:pt x="3" y="10"/>
                    </a:cubicBezTo>
                    <a:cubicBezTo>
                      <a:pt x="15" y="2"/>
                      <a:pt x="15" y="2"/>
                      <a:pt x="15" y="2"/>
                    </a:cubicBezTo>
                    <a:cubicBezTo>
                      <a:pt x="17" y="0"/>
                      <a:pt x="20" y="1"/>
                      <a:pt x="21" y="3"/>
                    </a:cubicBezTo>
                    <a:cubicBezTo>
                      <a:pt x="23" y="5"/>
                      <a:pt x="22" y="8"/>
                      <a:pt x="20" y="10"/>
                    </a:cubicBezTo>
                    <a:close/>
                  </a:path>
                </a:pathLst>
              </a:custGeom>
              <a:solidFill>
                <a:srgbClr val="A7A9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5" name="Freeform 1118">
                <a:extLst>
                  <a:ext uri="{FF2B5EF4-FFF2-40B4-BE49-F238E27FC236}">
                    <a16:creationId xmlns:a16="http://schemas.microsoft.com/office/drawing/2014/main" id="{4F6FFE48-978B-41F9-BAC9-B3C008202743}"/>
                  </a:ext>
                </a:extLst>
              </p:cNvPr>
              <p:cNvSpPr/>
              <p:nvPr/>
            </p:nvSpPr>
            <p:spPr bwMode="auto">
              <a:xfrm>
                <a:off x="967" y="1441"/>
                <a:ext cx="11" cy="9"/>
              </a:xfrm>
              <a:custGeom>
                <a:avLst/>
                <a:gdLst>
                  <a:gd name="T0" fmla="*/ 47 w 50"/>
                  <a:gd name="T1" fmla="*/ 9 h 37"/>
                  <a:gd name="T2" fmla="*/ 8 w 50"/>
                  <a:gd name="T3" fmla="*/ 36 h 37"/>
                  <a:gd name="T4" fmla="*/ 2 w 50"/>
                  <a:gd name="T5" fmla="*/ 34 h 37"/>
                  <a:gd name="T6" fmla="*/ 3 w 50"/>
                  <a:gd name="T7" fmla="*/ 28 h 37"/>
                  <a:gd name="T8" fmla="*/ 41 w 50"/>
                  <a:gd name="T9" fmla="*/ 1 h 37"/>
                  <a:gd name="T10" fmla="*/ 48 w 50"/>
                  <a:gd name="T11" fmla="*/ 2 h 37"/>
                  <a:gd name="T12" fmla="*/ 47 w 50"/>
                  <a:gd name="T13" fmla="*/ 9 h 37"/>
                </a:gdLst>
                <a:ahLst/>
                <a:cxnLst>
                  <a:cxn ang="0">
                    <a:pos x="T0" y="T1"/>
                  </a:cxn>
                  <a:cxn ang="0">
                    <a:pos x="T2" y="T3"/>
                  </a:cxn>
                  <a:cxn ang="0">
                    <a:pos x="T4" y="T5"/>
                  </a:cxn>
                  <a:cxn ang="0">
                    <a:pos x="T6" y="T7"/>
                  </a:cxn>
                  <a:cxn ang="0">
                    <a:pos x="T8" y="T9"/>
                  </a:cxn>
                  <a:cxn ang="0">
                    <a:pos x="T10" y="T11"/>
                  </a:cxn>
                  <a:cxn ang="0">
                    <a:pos x="T12" y="T13"/>
                  </a:cxn>
                </a:cxnLst>
                <a:rect l="0" t="0" r="r" b="b"/>
                <a:pathLst>
                  <a:path w="50" h="37">
                    <a:moveTo>
                      <a:pt x="47" y="9"/>
                    </a:moveTo>
                    <a:cubicBezTo>
                      <a:pt x="8" y="36"/>
                      <a:pt x="8" y="36"/>
                      <a:pt x="8" y="36"/>
                    </a:cubicBezTo>
                    <a:cubicBezTo>
                      <a:pt x="6" y="37"/>
                      <a:pt x="3" y="37"/>
                      <a:pt x="2" y="34"/>
                    </a:cubicBezTo>
                    <a:cubicBezTo>
                      <a:pt x="0" y="32"/>
                      <a:pt x="1" y="29"/>
                      <a:pt x="3" y="28"/>
                    </a:cubicBezTo>
                    <a:cubicBezTo>
                      <a:pt x="41" y="1"/>
                      <a:pt x="41" y="1"/>
                      <a:pt x="41" y="1"/>
                    </a:cubicBezTo>
                    <a:cubicBezTo>
                      <a:pt x="44" y="0"/>
                      <a:pt x="47" y="0"/>
                      <a:pt x="48" y="2"/>
                    </a:cubicBezTo>
                    <a:cubicBezTo>
                      <a:pt x="50" y="5"/>
                      <a:pt x="49" y="8"/>
                      <a:pt x="47" y="9"/>
                    </a:cubicBezTo>
                  </a:path>
                </a:pathLst>
              </a:custGeom>
              <a:solidFill>
                <a:srgbClr val="A7A9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6" name="Freeform 1119">
                <a:extLst>
                  <a:ext uri="{FF2B5EF4-FFF2-40B4-BE49-F238E27FC236}">
                    <a16:creationId xmlns:a16="http://schemas.microsoft.com/office/drawing/2014/main" id="{82088A48-6A4F-4516-AF86-58B0DF991B59}"/>
                  </a:ext>
                </a:extLst>
              </p:cNvPr>
              <p:cNvSpPr/>
              <p:nvPr/>
            </p:nvSpPr>
            <p:spPr bwMode="auto">
              <a:xfrm>
                <a:off x="933" y="1466"/>
                <a:ext cx="9" cy="7"/>
              </a:xfrm>
              <a:custGeom>
                <a:avLst/>
                <a:gdLst>
                  <a:gd name="T0" fmla="*/ 37 w 40"/>
                  <a:gd name="T1" fmla="*/ 9 h 31"/>
                  <a:gd name="T2" fmla="*/ 8 w 40"/>
                  <a:gd name="T3" fmla="*/ 29 h 31"/>
                  <a:gd name="T4" fmla="*/ 1 w 40"/>
                  <a:gd name="T5" fmla="*/ 28 h 31"/>
                  <a:gd name="T6" fmla="*/ 3 w 40"/>
                  <a:gd name="T7" fmla="*/ 21 h 31"/>
                  <a:gd name="T8" fmla="*/ 32 w 40"/>
                  <a:gd name="T9" fmla="*/ 1 h 31"/>
                  <a:gd name="T10" fmla="*/ 38 w 40"/>
                  <a:gd name="T11" fmla="*/ 3 h 31"/>
                  <a:gd name="T12" fmla="*/ 37 w 40"/>
                  <a:gd name="T13" fmla="*/ 9 h 31"/>
                </a:gdLst>
                <a:ahLst/>
                <a:cxnLst>
                  <a:cxn ang="0">
                    <a:pos x="T0" y="T1"/>
                  </a:cxn>
                  <a:cxn ang="0">
                    <a:pos x="T2" y="T3"/>
                  </a:cxn>
                  <a:cxn ang="0">
                    <a:pos x="T4" y="T5"/>
                  </a:cxn>
                  <a:cxn ang="0">
                    <a:pos x="T6" y="T7"/>
                  </a:cxn>
                  <a:cxn ang="0">
                    <a:pos x="T8" y="T9"/>
                  </a:cxn>
                  <a:cxn ang="0">
                    <a:pos x="T10" y="T11"/>
                  </a:cxn>
                  <a:cxn ang="0">
                    <a:pos x="T12" y="T13"/>
                  </a:cxn>
                </a:cxnLst>
                <a:rect l="0" t="0" r="r" b="b"/>
                <a:pathLst>
                  <a:path w="40" h="31">
                    <a:moveTo>
                      <a:pt x="37" y="9"/>
                    </a:moveTo>
                    <a:cubicBezTo>
                      <a:pt x="8" y="29"/>
                      <a:pt x="8" y="29"/>
                      <a:pt x="8" y="29"/>
                    </a:cubicBezTo>
                    <a:cubicBezTo>
                      <a:pt x="6" y="31"/>
                      <a:pt x="3" y="30"/>
                      <a:pt x="1" y="28"/>
                    </a:cubicBezTo>
                    <a:cubicBezTo>
                      <a:pt x="0" y="26"/>
                      <a:pt x="0" y="23"/>
                      <a:pt x="3" y="21"/>
                    </a:cubicBezTo>
                    <a:cubicBezTo>
                      <a:pt x="32" y="1"/>
                      <a:pt x="32" y="1"/>
                      <a:pt x="32" y="1"/>
                    </a:cubicBezTo>
                    <a:cubicBezTo>
                      <a:pt x="34" y="0"/>
                      <a:pt x="37" y="0"/>
                      <a:pt x="38" y="3"/>
                    </a:cubicBezTo>
                    <a:cubicBezTo>
                      <a:pt x="40" y="5"/>
                      <a:pt x="39" y="8"/>
                      <a:pt x="37" y="9"/>
                    </a:cubicBezTo>
                    <a:close/>
                  </a:path>
                </a:pathLst>
              </a:custGeom>
              <a:solidFill>
                <a:srgbClr val="A7A9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7" name="Freeform 1120">
                <a:extLst>
                  <a:ext uri="{FF2B5EF4-FFF2-40B4-BE49-F238E27FC236}">
                    <a16:creationId xmlns:a16="http://schemas.microsoft.com/office/drawing/2014/main" id="{93512CDC-1F56-4934-A0A1-0F317A836F67}"/>
                  </a:ext>
                </a:extLst>
              </p:cNvPr>
              <p:cNvSpPr/>
              <p:nvPr/>
            </p:nvSpPr>
            <p:spPr bwMode="auto">
              <a:xfrm>
                <a:off x="928" y="1462"/>
                <a:ext cx="5" cy="5"/>
              </a:xfrm>
              <a:custGeom>
                <a:avLst/>
                <a:gdLst>
                  <a:gd name="T0" fmla="*/ 19 w 23"/>
                  <a:gd name="T1" fmla="*/ 5 h 23"/>
                  <a:gd name="T2" fmla="*/ 17 w 23"/>
                  <a:gd name="T3" fmla="*/ 20 h 23"/>
                  <a:gd name="T4" fmla="*/ 3 w 23"/>
                  <a:gd name="T5" fmla="*/ 17 h 23"/>
                  <a:gd name="T6" fmla="*/ 5 w 23"/>
                  <a:gd name="T7" fmla="*/ 3 h 23"/>
                  <a:gd name="T8" fmla="*/ 19 w 23"/>
                  <a:gd name="T9" fmla="*/ 5 h 23"/>
                </a:gdLst>
                <a:ahLst/>
                <a:cxnLst>
                  <a:cxn ang="0">
                    <a:pos x="T0" y="T1"/>
                  </a:cxn>
                  <a:cxn ang="0">
                    <a:pos x="T2" y="T3"/>
                  </a:cxn>
                  <a:cxn ang="0">
                    <a:pos x="T4" y="T5"/>
                  </a:cxn>
                  <a:cxn ang="0">
                    <a:pos x="T6" y="T7"/>
                  </a:cxn>
                  <a:cxn ang="0">
                    <a:pos x="T8" y="T9"/>
                  </a:cxn>
                </a:cxnLst>
                <a:rect l="0" t="0" r="r" b="b"/>
                <a:pathLst>
                  <a:path w="23" h="23">
                    <a:moveTo>
                      <a:pt x="19" y="5"/>
                    </a:moveTo>
                    <a:cubicBezTo>
                      <a:pt x="23" y="10"/>
                      <a:pt x="21" y="16"/>
                      <a:pt x="17" y="20"/>
                    </a:cubicBezTo>
                    <a:cubicBezTo>
                      <a:pt x="12" y="23"/>
                      <a:pt x="6" y="22"/>
                      <a:pt x="3" y="17"/>
                    </a:cubicBezTo>
                    <a:cubicBezTo>
                      <a:pt x="0" y="12"/>
                      <a:pt x="1" y="6"/>
                      <a:pt x="5" y="3"/>
                    </a:cubicBezTo>
                    <a:cubicBezTo>
                      <a:pt x="10" y="0"/>
                      <a:pt x="16" y="1"/>
                      <a:pt x="19" y="5"/>
                    </a:cubicBezTo>
                    <a:close/>
                  </a:path>
                </a:pathLst>
              </a:custGeom>
              <a:solidFill>
                <a:srgbClr val="545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8" name="Freeform 1121">
                <a:extLst>
                  <a:ext uri="{FF2B5EF4-FFF2-40B4-BE49-F238E27FC236}">
                    <a16:creationId xmlns:a16="http://schemas.microsoft.com/office/drawing/2014/main" id="{AD2315E1-A2EE-421F-BC07-D10FE68A6757}"/>
                  </a:ext>
                </a:extLst>
              </p:cNvPr>
              <p:cNvSpPr/>
              <p:nvPr/>
            </p:nvSpPr>
            <p:spPr bwMode="auto">
              <a:xfrm>
                <a:off x="929" y="1463"/>
                <a:ext cx="2" cy="3"/>
              </a:xfrm>
              <a:custGeom>
                <a:avLst/>
                <a:gdLst>
                  <a:gd name="T0" fmla="*/ 9 w 10"/>
                  <a:gd name="T1" fmla="*/ 3 h 10"/>
                  <a:gd name="T2" fmla="*/ 8 w 10"/>
                  <a:gd name="T3" fmla="*/ 9 h 10"/>
                  <a:gd name="T4" fmla="*/ 2 w 10"/>
                  <a:gd name="T5" fmla="*/ 8 h 10"/>
                  <a:gd name="T6" fmla="*/ 3 w 10"/>
                  <a:gd name="T7" fmla="*/ 2 h 10"/>
                  <a:gd name="T8" fmla="*/ 9 w 10"/>
                  <a:gd name="T9" fmla="*/ 3 h 10"/>
                </a:gdLst>
                <a:ahLst/>
                <a:cxnLst>
                  <a:cxn ang="0">
                    <a:pos x="T0" y="T1"/>
                  </a:cxn>
                  <a:cxn ang="0">
                    <a:pos x="T2" y="T3"/>
                  </a:cxn>
                  <a:cxn ang="0">
                    <a:pos x="T4" y="T5"/>
                  </a:cxn>
                  <a:cxn ang="0">
                    <a:pos x="T6" y="T7"/>
                  </a:cxn>
                  <a:cxn ang="0">
                    <a:pos x="T8" y="T9"/>
                  </a:cxn>
                </a:cxnLst>
                <a:rect l="0" t="0" r="r" b="b"/>
                <a:pathLst>
                  <a:path w="10" h="10">
                    <a:moveTo>
                      <a:pt x="9" y="3"/>
                    </a:moveTo>
                    <a:cubicBezTo>
                      <a:pt x="10" y="5"/>
                      <a:pt x="9" y="7"/>
                      <a:pt x="8" y="9"/>
                    </a:cubicBezTo>
                    <a:cubicBezTo>
                      <a:pt x="6" y="10"/>
                      <a:pt x="3" y="9"/>
                      <a:pt x="2" y="8"/>
                    </a:cubicBezTo>
                    <a:cubicBezTo>
                      <a:pt x="0" y="6"/>
                      <a:pt x="1" y="3"/>
                      <a:pt x="3" y="2"/>
                    </a:cubicBezTo>
                    <a:cubicBezTo>
                      <a:pt x="5" y="0"/>
                      <a:pt x="7" y="1"/>
                      <a:pt x="9" y="3"/>
                    </a:cubicBezTo>
                    <a:close/>
                  </a:path>
                </a:pathLst>
              </a:custGeom>
              <a:solidFill>
                <a:srgbClr val="393E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9" name="Freeform 1122">
                <a:extLst>
                  <a:ext uri="{FF2B5EF4-FFF2-40B4-BE49-F238E27FC236}">
                    <a16:creationId xmlns:a16="http://schemas.microsoft.com/office/drawing/2014/main" id="{7699B8D6-6D7E-4C96-A636-9F6644B7B082}"/>
                  </a:ext>
                </a:extLst>
              </p:cNvPr>
              <p:cNvSpPr/>
              <p:nvPr/>
            </p:nvSpPr>
            <p:spPr bwMode="auto">
              <a:xfrm>
                <a:off x="965" y="1439"/>
                <a:ext cx="3" cy="2"/>
              </a:xfrm>
              <a:custGeom>
                <a:avLst/>
                <a:gdLst>
                  <a:gd name="T0" fmla="*/ 8 w 9"/>
                  <a:gd name="T1" fmla="*/ 2 h 10"/>
                  <a:gd name="T2" fmla="*/ 7 w 9"/>
                  <a:gd name="T3" fmla="*/ 8 h 10"/>
                  <a:gd name="T4" fmla="*/ 1 w 9"/>
                  <a:gd name="T5" fmla="*/ 7 h 10"/>
                  <a:gd name="T6" fmla="*/ 2 w 9"/>
                  <a:gd name="T7" fmla="*/ 1 h 10"/>
                  <a:gd name="T8" fmla="*/ 8 w 9"/>
                  <a:gd name="T9" fmla="*/ 2 h 10"/>
                </a:gdLst>
                <a:ahLst/>
                <a:cxnLst>
                  <a:cxn ang="0">
                    <a:pos x="T0" y="T1"/>
                  </a:cxn>
                  <a:cxn ang="0">
                    <a:pos x="T2" y="T3"/>
                  </a:cxn>
                  <a:cxn ang="0">
                    <a:pos x="T4" y="T5"/>
                  </a:cxn>
                  <a:cxn ang="0">
                    <a:pos x="T6" y="T7"/>
                  </a:cxn>
                  <a:cxn ang="0">
                    <a:pos x="T8" y="T9"/>
                  </a:cxn>
                </a:cxnLst>
                <a:rect l="0" t="0" r="r" b="b"/>
                <a:pathLst>
                  <a:path w="9" h="10">
                    <a:moveTo>
                      <a:pt x="8" y="2"/>
                    </a:moveTo>
                    <a:cubicBezTo>
                      <a:pt x="9" y="4"/>
                      <a:pt x="9" y="7"/>
                      <a:pt x="7" y="8"/>
                    </a:cubicBezTo>
                    <a:cubicBezTo>
                      <a:pt x="5" y="10"/>
                      <a:pt x="3" y="9"/>
                      <a:pt x="1" y="7"/>
                    </a:cubicBezTo>
                    <a:cubicBezTo>
                      <a:pt x="0" y="5"/>
                      <a:pt x="0" y="3"/>
                      <a:pt x="2" y="1"/>
                    </a:cubicBezTo>
                    <a:cubicBezTo>
                      <a:pt x="4" y="0"/>
                      <a:pt x="7" y="0"/>
                      <a:pt x="8" y="2"/>
                    </a:cubicBezTo>
                    <a:close/>
                  </a:path>
                </a:pathLst>
              </a:custGeom>
              <a:solidFill>
                <a:srgbClr val="545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0" name="Freeform 1123">
                <a:extLst>
                  <a:ext uri="{FF2B5EF4-FFF2-40B4-BE49-F238E27FC236}">
                    <a16:creationId xmlns:a16="http://schemas.microsoft.com/office/drawing/2014/main" id="{3F150CC7-C320-42C2-B278-FACF76ED5CE1}"/>
                  </a:ext>
                </a:extLst>
              </p:cNvPr>
              <p:cNvSpPr/>
              <p:nvPr/>
            </p:nvSpPr>
            <p:spPr bwMode="auto">
              <a:xfrm>
                <a:off x="967" y="1437"/>
                <a:ext cx="3" cy="3"/>
              </a:xfrm>
              <a:custGeom>
                <a:avLst/>
                <a:gdLst>
                  <a:gd name="T0" fmla="*/ 8 w 10"/>
                  <a:gd name="T1" fmla="*/ 3 h 10"/>
                  <a:gd name="T2" fmla="*/ 7 w 10"/>
                  <a:gd name="T3" fmla="*/ 8 h 10"/>
                  <a:gd name="T4" fmla="*/ 1 w 10"/>
                  <a:gd name="T5" fmla="*/ 7 h 10"/>
                  <a:gd name="T6" fmla="*/ 3 w 10"/>
                  <a:gd name="T7" fmla="*/ 2 h 10"/>
                  <a:gd name="T8" fmla="*/ 8 w 10"/>
                  <a:gd name="T9" fmla="*/ 3 h 10"/>
                </a:gdLst>
                <a:ahLst/>
                <a:cxnLst>
                  <a:cxn ang="0">
                    <a:pos x="T0" y="T1"/>
                  </a:cxn>
                  <a:cxn ang="0">
                    <a:pos x="T2" y="T3"/>
                  </a:cxn>
                  <a:cxn ang="0">
                    <a:pos x="T4" y="T5"/>
                  </a:cxn>
                  <a:cxn ang="0">
                    <a:pos x="T6" y="T7"/>
                  </a:cxn>
                  <a:cxn ang="0">
                    <a:pos x="T8" y="T9"/>
                  </a:cxn>
                </a:cxnLst>
                <a:rect l="0" t="0" r="r" b="b"/>
                <a:pathLst>
                  <a:path w="10" h="10">
                    <a:moveTo>
                      <a:pt x="8" y="3"/>
                    </a:moveTo>
                    <a:cubicBezTo>
                      <a:pt x="10" y="5"/>
                      <a:pt x="9" y="7"/>
                      <a:pt x="7" y="8"/>
                    </a:cubicBezTo>
                    <a:cubicBezTo>
                      <a:pt x="5" y="10"/>
                      <a:pt x="3" y="9"/>
                      <a:pt x="1" y="7"/>
                    </a:cubicBezTo>
                    <a:cubicBezTo>
                      <a:pt x="0" y="5"/>
                      <a:pt x="1" y="3"/>
                      <a:pt x="3" y="2"/>
                    </a:cubicBezTo>
                    <a:cubicBezTo>
                      <a:pt x="4" y="0"/>
                      <a:pt x="7" y="1"/>
                      <a:pt x="8" y="3"/>
                    </a:cubicBezTo>
                    <a:close/>
                  </a:path>
                </a:pathLst>
              </a:custGeom>
              <a:solidFill>
                <a:srgbClr val="545D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1" name="Freeform 1124">
                <a:extLst>
                  <a:ext uri="{FF2B5EF4-FFF2-40B4-BE49-F238E27FC236}">
                    <a16:creationId xmlns:a16="http://schemas.microsoft.com/office/drawing/2014/main" id="{AAD57A7C-1DB1-4F7A-B69E-6F95CB4E2A3A}"/>
                  </a:ext>
                </a:extLst>
              </p:cNvPr>
              <p:cNvSpPr/>
              <p:nvPr/>
            </p:nvSpPr>
            <p:spPr bwMode="auto">
              <a:xfrm>
                <a:off x="947" y="1477"/>
                <a:ext cx="47" cy="38"/>
              </a:xfrm>
              <a:custGeom>
                <a:avLst/>
                <a:gdLst>
                  <a:gd name="T0" fmla="*/ 157 w 201"/>
                  <a:gd name="T1" fmla="*/ 3 h 165"/>
                  <a:gd name="T2" fmla="*/ 6 w 201"/>
                  <a:gd name="T3" fmla="*/ 106 h 165"/>
                  <a:gd name="T4" fmla="*/ 4 w 201"/>
                  <a:gd name="T5" fmla="*/ 121 h 165"/>
                  <a:gd name="T6" fmla="*/ 30 w 201"/>
                  <a:gd name="T7" fmla="*/ 159 h 165"/>
                  <a:gd name="T8" fmla="*/ 45 w 201"/>
                  <a:gd name="T9" fmla="*/ 162 h 165"/>
                  <a:gd name="T10" fmla="*/ 154 w 201"/>
                  <a:gd name="T11" fmla="*/ 86 h 165"/>
                  <a:gd name="T12" fmla="*/ 167 w 201"/>
                  <a:gd name="T13" fmla="*/ 78 h 165"/>
                  <a:gd name="T14" fmla="*/ 195 w 201"/>
                  <a:gd name="T15" fmla="*/ 58 h 165"/>
                  <a:gd name="T16" fmla="*/ 197 w 201"/>
                  <a:gd name="T17" fmla="*/ 44 h 165"/>
                  <a:gd name="T18" fmla="*/ 171 w 201"/>
                  <a:gd name="T19" fmla="*/ 5 h 165"/>
                  <a:gd name="T20" fmla="*/ 157 w 201"/>
                  <a:gd name="T21" fmla="*/ 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1" h="165">
                    <a:moveTo>
                      <a:pt x="157" y="3"/>
                    </a:moveTo>
                    <a:cubicBezTo>
                      <a:pt x="6" y="106"/>
                      <a:pt x="6" y="106"/>
                      <a:pt x="6" y="106"/>
                    </a:cubicBezTo>
                    <a:cubicBezTo>
                      <a:pt x="2" y="110"/>
                      <a:pt x="0" y="116"/>
                      <a:pt x="4" y="121"/>
                    </a:cubicBezTo>
                    <a:cubicBezTo>
                      <a:pt x="30" y="159"/>
                      <a:pt x="30" y="159"/>
                      <a:pt x="30" y="159"/>
                    </a:cubicBezTo>
                    <a:cubicBezTo>
                      <a:pt x="34" y="164"/>
                      <a:pt x="40" y="165"/>
                      <a:pt x="45" y="162"/>
                    </a:cubicBezTo>
                    <a:cubicBezTo>
                      <a:pt x="154" y="86"/>
                      <a:pt x="154" y="86"/>
                      <a:pt x="154" y="86"/>
                    </a:cubicBezTo>
                    <a:cubicBezTo>
                      <a:pt x="167" y="78"/>
                      <a:pt x="167" y="78"/>
                      <a:pt x="167" y="78"/>
                    </a:cubicBezTo>
                    <a:cubicBezTo>
                      <a:pt x="195" y="58"/>
                      <a:pt x="195" y="58"/>
                      <a:pt x="195" y="58"/>
                    </a:cubicBezTo>
                    <a:cubicBezTo>
                      <a:pt x="199" y="55"/>
                      <a:pt x="201" y="49"/>
                      <a:pt x="197" y="44"/>
                    </a:cubicBezTo>
                    <a:cubicBezTo>
                      <a:pt x="171" y="5"/>
                      <a:pt x="171" y="5"/>
                      <a:pt x="171" y="5"/>
                    </a:cubicBezTo>
                    <a:cubicBezTo>
                      <a:pt x="168" y="1"/>
                      <a:pt x="161" y="0"/>
                      <a:pt x="157" y="3"/>
                    </a:cubicBezTo>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2" name="Freeform 1125">
                <a:extLst>
                  <a:ext uri="{FF2B5EF4-FFF2-40B4-BE49-F238E27FC236}">
                    <a16:creationId xmlns:a16="http://schemas.microsoft.com/office/drawing/2014/main" id="{2A647055-83EA-4C2D-8329-9FF72C527808}"/>
                  </a:ext>
                </a:extLst>
              </p:cNvPr>
              <p:cNvSpPr/>
              <p:nvPr/>
            </p:nvSpPr>
            <p:spPr bwMode="auto">
              <a:xfrm>
                <a:off x="951" y="1498"/>
                <a:ext cx="13" cy="13"/>
              </a:xfrm>
              <a:custGeom>
                <a:avLst/>
                <a:gdLst>
                  <a:gd name="T0" fmla="*/ 49 w 55"/>
                  <a:gd name="T1" fmla="*/ 14 h 54"/>
                  <a:gd name="T2" fmla="*/ 52 w 55"/>
                  <a:gd name="T3" fmla="*/ 37 h 54"/>
                  <a:gd name="T4" fmla="*/ 43 w 55"/>
                  <a:gd name="T5" fmla="*/ 49 h 54"/>
                  <a:gd name="T6" fmla="*/ 27 w 55"/>
                  <a:gd name="T7" fmla="*/ 54 h 54"/>
                  <a:gd name="T8" fmla="*/ 8 w 55"/>
                  <a:gd name="T9" fmla="*/ 43 h 54"/>
                  <a:gd name="T10" fmla="*/ 14 w 55"/>
                  <a:gd name="T11" fmla="*/ 8 h 54"/>
                  <a:gd name="T12" fmla="*/ 49 w 55"/>
                  <a:gd name="T13" fmla="*/ 14 h 54"/>
                </a:gdLst>
                <a:ahLst/>
                <a:cxnLst>
                  <a:cxn ang="0">
                    <a:pos x="T0" y="T1"/>
                  </a:cxn>
                  <a:cxn ang="0">
                    <a:pos x="T2" y="T3"/>
                  </a:cxn>
                  <a:cxn ang="0">
                    <a:pos x="T4" y="T5"/>
                  </a:cxn>
                  <a:cxn ang="0">
                    <a:pos x="T6" y="T7"/>
                  </a:cxn>
                  <a:cxn ang="0">
                    <a:pos x="T8" y="T9"/>
                  </a:cxn>
                  <a:cxn ang="0">
                    <a:pos x="T10" y="T11"/>
                  </a:cxn>
                  <a:cxn ang="0">
                    <a:pos x="T12" y="T13"/>
                  </a:cxn>
                </a:cxnLst>
                <a:rect l="0" t="0" r="r" b="b"/>
                <a:pathLst>
                  <a:path w="55" h="54">
                    <a:moveTo>
                      <a:pt x="49" y="14"/>
                    </a:moveTo>
                    <a:cubicBezTo>
                      <a:pt x="54" y="21"/>
                      <a:pt x="55" y="29"/>
                      <a:pt x="52" y="37"/>
                    </a:cubicBezTo>
                    <a:cubicBezTo>
                      <a:pt x="50" y="42"/>
                      <a:pt x="47" y="46"/>
                      <a:pt x="43" y="49"/>
                    </a:cubicBezTo>
                    <a:cubicBezTo>
                      <a:pt x="38" y="52"/>
                      <a:pt x="33" y="54"/>
                      <a:pt x="27" y="54"/>
                    </a:cubicBezTo>
                    <a:cubicBezTo>
                      <a:pt x="20" y="53"/>
                      <a:pt x="12" y="50"/>
                      <a:pt x="8" y="43"/>
                    </a:cubicBezTo>
                    <a:cubicBezTo>
                      <a:pt x="0" y="31"/>
                      <a:pt x="3" y="16"/>
                      <a:pt x="14" y="8"/>
                    </a:cubicBezTo>
                    <a:cubicBezTo>
                      <a:pt x="25" y="0"/>
                      <a:pt x="41" y="3"/>
                      <a:pt x="49" y="1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3" name="Freeform 1126">
                <a:extLst>
                  <a:ext uri="{FF2B5EF4-FFF2-40B4-BE49-F238E27FC236}">
                    <a16:creationId xmlns:a16="http://schemas.microsoft.com/office/drawing/2014/main" id="{1E44A382-19F3-4B28-9B2C-85D82846437C}"/>
                  </a:ext>
                </a:extLst>
              </p:cNvPr>
              <p:cNvSpPr/>
              <p:nvPr/>
            </p:nvSpPr>
            <p:spPr bwMode="auto">
              <a:xfrm>
                <a:off x="958" y="1507"/>
                <a:ext cx="6" cy="4"/>
              </a:xfrm>
              <a:custGeom>
                <a:avLst/>
                <a:gdLst>
                  <a:gd name="T0" fmla="*/ 25 w 25"/>
                  <a:gd name="T1" fmla="*/ 1 h 18"/>
                  <a:gd name="T2" fmla="*/ 16 w 25"/>
                  <a:gd name="T3" fmla="*/ 13 h 18"/>
                  <a:gd name="T4" fmla="*/ 0 w 25"/>
                  <a:gd name="T5" fmla="*/ 18 h 18"/>
                  <a:gd name="T6" fmla="*/ 10 w 25"/>
                  <a:gd name="T7" fmla="*/ 5 h 18"/>
                  <a:gd name="T8" fmla="*/ 25 w 25"/>
                  <a:gd name="T9" fmla="*/ 1 h 18"/>
                </a:gdLst>
                <a:ahLst/>
                <a:cxnLst>
                  <a:cxn ang="0">
                    <a:pos x="T0" y="T1"/>
                  </a:cxn>
                  <a:cxn ang="0">
                    <a:pos x="T2" y="T3"/>
                  </a:cxn>
                  <a:cxn ang="0">
                    <a:pos x="T4" y="T5"/>
                  </a:cxn>
                  <a:cxn ang="0">
                    <a:pos x="T6" y="T7"/>
                  </a:cxn>
                  <a:cxn ang="0">
                    <a:pos x="T8" y="T9"/>
                  </a:cxn>
                </a:cxnLst>
                <a:rect l="0" t="0" r="r" b="b"/>
                <a:pathLst>
                  <a:path w="25" h="18">
                    <a:moveTo>
                      <a:pt x="25" y="1"/>
                    </a:moveTo>
                    <a:cubicBezTo>
                      <a:pt x="23" y="6"/>
                      <a:pt x="20" y="10"/>
                      <a:pt x="16" y="13"/>
                    </a:cubicBezTo>
                    <a:cubicBezTo>
                      <a:pt x="11" y="16"/>
                      <a:pt x="6" y="18"/>
                      <a:pt x="0" y="18"/>
                    </a:cubicBezTo>
                    <a:cubicBezTo>
                      <a:pt x="2" y="13"/>
                      <a:pt x="5" y="8"/>
                      <a:pt x="10" y="5"/>
                    </a:cubicBezTo>
                    <a:cubicBezTo>
                      <a:pt x="15" y="2"/>
                      <a:pt x="20" y="0"/>
                      <a:pt x="25" y="1"/>
                    </a:cubicBezTo>
                  </a:path>
                </a:pathLst>
              </a:custGeom>
              <a:solidFill>
                <a:srgbClr val="6969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4" name="Freeform 1127">
                <a:extLst>
                  <a:ext uri="{FF2B5EF4-FFF2-40B4-BE49-F238E27FC236}">
                    <a16:creationId xmlns:a16="http://schemas.microsoft.com/office/drawing/2014/main" id="{DC5D419B-D9A4-43E2-9EA5-8926F39F3963}"/>
                  </a:ext>
                </a:extLst>
              </p:cNvPr>
              <p:cNvSpPr/>
              <p:nvPr/>
            </p:nvSpPr>
            <p:spPr bwMode="auto">
              <a:xfrm>
                <a:off x="959" y="1507"/>
                <a:ext cx="2" cy="2"/>
              </a:xfrm>
              <a:custGeom>
                <a:avLst/>
                <a:gdLst>
                  <a:gd name="T0" fmla="*/ 9 w 12"/>
                  <a:gd name="T1" fmla="*/ 9 h 11"/>
                  <a:gd name="T2" fmla="*/ 11 w 12"/>
                  <a:gd name="T3" fmla="*/ 5 h 11"/>
                  <a:gd name="T4" fmla="*/ 8 w 12"/>
                  <a:gd name="T5" fmla="*/ 0 h 11"/>
                  <a:gd name="T6" fmla="*/ 0 w 12"/>
                  <a:gd name="T7" fmla="*/ 5 h 11"/>
                  <a:gd name="T8" fmla="*/ 3 w 12"/>
                  <a:gd name="T9" fmla="*/ 10 h 11"/>
                  <a:gd name="T10" fmla="*/ 9 w 12"/>
                  <a:gd name="T11" fmla="*/ 9 h 11"/>
                </a:gdLst>
                <a:ahLst/>
                <a:cxnLst>
                  <a:cxn ang="0">
                    <a:pos x="T0" y="T1"/>
                  </a:cxn>
                  <a:cxn ang="0">
                    <a:pos x="T2" y="T3"/>
                  </a:cxn>
                  <a:cxn ang="0">
                    <a:pos x="T4" y="T5"/>
                  </a:cxn>
                  <a:cxn ang="0">
                    <a:pos x="T6" y="T7"/>
                  </a:cxn>
                  <a:cxn ang="0">
                    <a:pos x="T8" y="T9"/>
                  </a:cxn>
                  <a:cxn ang="0">
                    <a:pos x="T10" y="T11"/>
                  </a:cxn>
                </a:cxnLst>
                <a:rect l="0" t="0" r="r" b="b"/>
                <a:pathLst>
                  <a:path w="12" h="11">
                    <a:moveTo>
                      <a:pt x="9" y="9"/>
                    </a:moveTo>
                    <a:cubicBezTo>
                      <a:pt x="11" y="8"/>
                      <a:pt x="12" y="6"/>
                      <a:pt x="11" y="5"/>
                    </a:cubicBezTo>
                    <a:cubicBezTo>
                      <a:pt x="8" y="0"/>
                      <a:pt x="8" y="0"/>
                      <a:pt x="8" y="0"/>
                    </a:cubicBezTo>
                    <a:cubicBezTo>
                      <a:pt x="0" y="5"/>
                      <a:pt x="0" y="5"/>
                      <a:pt x="0" y="5"/>
                    </a:cubicBezTo>
                    <a:cubicBezTo>
                      <a:pt x="3" y="10"/>
                      <a:pt x="3" y="10"/>
                      <a:pt x="3" y="10"/>
                    </a:cubicBezTo>
                    <a:cubicBezTo>
                      <a:pt x="5" y="11"/>
                      <a:pt x="7" y="11"/>
                      <a:pt x="9" y="9"/>
                    </a:cubicBezTo>
                  </a:path>
                </a:pathLst>
              </a:custGeom>
              <a:solidFill>
                <a:srgbClr val="EABF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5" name="Freeform 1128">
                <a:extLst>
                  <a:ext uri="{FF2B5EF4-FFF2-40B4-BE49-F238E27FC236}">
                    <a16:creationId xmlns:a16="http://schemas.microsoft.com/office/drawing/2014/main" id="{8FF47B11-8F3B-4F77-818D-BF8EF2C15DDB}"/>
                  </a:ext>
                </a:extLst>
              </p:cNvPr>
              <p:cNvSpPr/>
              <p:nvPr/>
            </p:nvSpPr>
            <p:spPr bwMode="auto">
              <a:xfrm>
                <a:off x="955" y="1507"/>
                <a:ext cx="2" cy="1"/>
              </a:xfrm>
              <a:custGeom>
                <a:avLst/>
                <a:gdLst>
                  <a:gd name="T0" fmla="*/ 3 w 10"/>
                  <a:gd name="T1" fmla="*/ 1 h 7"/>
                  <a:gd name="T2" fmla="*/ 0 w 10"/>
                  <a:gd name="T3" fmla="*/ 2 h 7"/>
                  <a:gd name="T4" fmla="*/ 7 w 10"/>
                  <a:gd name="T5" fmla="*/ 5 h 7"/>
                  <a:gd name="T6" fmla="*/ 3 w 10"/>
                  <a:gd name="T7" fmla="*/ 1 h 7"/>
                </a:gdLst>
                <a:ahLst/>
                <a:cxnLst>
                  <a:cxn ang="0">
                    <a:pos x="T0" y="T1"/>
                  </a:cxn>
                  <a:cxn ang="0">
                    <a:pos x="T2" y="T3"/>
                  </a:cxn>
                  <a:cxn ang="0">
                    <a:pos x="T4" y="T5"/>
                  </a:cxn>
                  <a:cxn ang="0">
                    <a:pos x="T6" y="T7"/>
                  </a:cxn>
                </a:cxnLst>
                <a:rect l="0" t="0" r="r" b="b"/>
                <a:pathLst>
                  <a:path w="10" h="7">
                    <a:moveTo>
                      <a:pt x="3" y="1"/>
                    </a:moveTo>
                    <a:cubicBezTo>
                      <a:pt x="3" y="1"/>
                      <a:pt x="0" y="0"/>
                      <a:pt x="0" y="2"/>
                    </a:cubicBezTo>
                    <a:cubicBezTo>
                      <a:pt x="1" y="4"/>
                      <a:pt x="4" y="7"/>
                      <a:pt x="7" y="5"/>
                    </a:cubicBezTo>
                    <a:cubicBezTo>
                      <a:pt x="10" y="3"/>
                      <a:pt x="3" y="1"/>
                      <a:pt x="3" y="1"/>
                    </a:cubicBezTo>
                    <a:close/>
                  </a:path>
                </a:pathLst>
              </a:custGeom>
              <a:solidFill>
                <a:srgbClr val="F4C3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6" name="Freeform 1129">
                <a:extLst>
                  <a:ext uri="{FF2B5EF4-FFF2-40B4-BE49-F238E27FC236}">
                    <a16:creationId xmlns:a16="http://schemas.microsoft.com/office/drawing/2014/main" id="{C036D5D0-BF16-4431-9A8B-2AB68C3A88F7}"/>
                  </a:ext>
                </a:extLst>
              </p:cNvPr>
              <p:cNvSpPr/>
              <p:nvPr/>
            </p:nvSpPr>
            <p:spPr bwMode="auto">
              <a:xfrm>
                <a:off x="955" y="1507"/>
                <a:ext cx="2" cy="1"/>
              </a:xfrm>
              <a:custGeom>
                <a:avLst/>
                <a:gdLst>
                  <a:gd name="T0" fmla="*/ 1 w 7"/>
                  <a:gd name="T1" fmla="*/ 0 h 5"/>
                  <a:gd name="T2" fmla="*/ 0 w 7"/>
                  <a:gd name="T3" fmla="*/ 1 h 5"/>
                  <a:gd name="T4" fmla="*/ 4 w 7"/>
                  <a:gd name="T5" fmla="*/ 3 h 5"/>
                  <a:gd name="T6" fmla="*/ 1 w 7"/>
                  <a:gd name="T7" fmla="*/ 0 h 5"/>
                </a:gdLst>
                <a:ahLst/>
                <a:cxnLst>
                  <a:cxn ang="0">
                    <a:pos x="T0" y="T1"/>
                  </a:cxn>
                  <a:cxn ang="0">
                    <a:pos x="T2" y="T3"/>
                  </a:cxn>
                  <a:cxn ang="0">
                    <a:pos x="T4" y="T5"/>
                  </a:cxn>
                  <a:cxn ang="0">
                    <a:pos x="T6" y="T7"/>
                  </a:cxn>
                </a:cxnLst>
                <a:rect l="0" t="0" r="r" b="b"/>
                <a:pathLst>
                  <a:path w="7" h="5">
                    <a:moveTo>
                      <a:pt x="1" y="0"/>
                    </a:moveTo>
                    <a:cubicBezTo>
                      <a:pt x="1" y="0"/>
                      <a:pt x="0" y="0"/>
                      <a:pt x="0" y="1"/>
                    </a:cubicBezTo>
                    <a:cubicBezTo>
                      <a:pt x="0" y="3"/>
                      <a:pt x="2" y="5"/>
                      <a:pt x="4" y="3"/>
                    </a:cubicBezTo>
                    <a:cubicBezTo>
                      <a:pt x="7" y="2"/>
                      <a:pt x="1" y="0"/>
                      <a:pt x="1" y="0"/>
                    </a:cubicBezTo>
                    <a:close/>
                  </a:path>
                </a:pathLst>
              </a:custGeom>
              <a:solidFill>
                <a:srgbClr val="DCA5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7" name="Freeform 1130">
                <a:extLst>
                  <a:ext uri="{FF2B5EF4-FFF2-40B4-BE49-F238E27FC236}">
                    <a16:creationId xmlns:a16="http://schemas.microsoft.com/office/drawing/2014/main" id="{23820B83-8159-4957-B02E-A3B06B138AB3}"/>
                  </a:ext>
                </a:extLst>
              </p:cNvPr>
              <p:cNvSpPr/>
              <p:nvPr/>
            </p:nvSpPr>
            <p:spPr bwMode="auto">
              <a:xfrm>
                <a:off x="960" y="1503"/>
                <a:ext cx="2" cy="2"/>
              </a:xfrm>
              <a:custGeom>
                <a:avLst/>
                <a:gdLst>
                  <a:gd name="T0" fmla="*/ 1 w 6"/>
                  <a:gd name="T1" fmla="*/ 3 h 10"/>
                  <a:gd name="T2" fmla="*/ 3 w 6"/>
                  <a:gd name="T3" fmla="*/ 1 h 10"/>
                  <a:gd name="T4" fmla="*/ 3 w 6"/>
                  <a:gd name="T5" fmla="*/ 8 h 10"/>
                  <a:gd name="T6" fmla="*/ 1 w 6"/>
                  <a:gd name="T7" fmla="*/ 3 h 10"/>
                </a:gdLst>
                <a:ahLst/>
                <a:cxnLst>
                  <a:cxn ang="0">
                    <a:pos x="T0" y="T1"/>
                  </a:cxn>
                  <a:cxn ang="0">
                    <a:pos x="T2" y="T3"/>
                  </a:cxn>
                  <a:cxn ang="0">
                    <a:pos x="T4" y="T5"/>
                  </a:cxn>
                  <a:cxn ang="0">
                    <a:pos x="T6" y="T7"/>
                  </a:cxn>
                </a:cxnLst>
                <a:rect l="0" t="0" r="r" b="b"/>
                <a:pathLst>
                  <a:path w="6" h="10">
                    <a:moveTo>
                      <a:pt x="1" y="3"/>
                    </a:moveTo>
                    <a:cubicBezTo>
                      <a:pt x="1" y="3"/>
                      <a:pt x="1" y="0"/>
                      <a:pt x="3" y="1"/>
                    </a:cubicBezTo>
                    <a:cubicBezTo>
                      <a:pt x="5" y="2"/>
                      <a:pt x="6" y="6"/>
                      <a:pt x="3" y="8"/>
                    </a:cubicBezTo>
                    <a:cubicBezTo>
                      <a:pt x="0" y="10"/>
                      <a:pt x="1" y="3"/>
                      <a:pt x="1" y="3"/>
                    </a:cubicBezTo>
                  </a:path>
                </a:pathLst>
              </a:custGeom>
              <a:solidFill>
                <a:srgbClr val="F4C3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8" name="Freeform 1131">
                <a:extLst>
                  <a:ext uri="{FF2B5EF4-FFF2-40B4-BE49-F238E27FC236}">
                    <a16:creationId xmlns:a16="http://schemas.microsoft.com/office/drawing/2014/main" id="{E4806293-5258-4971-A4B9-98B32992EE14}"/>
                  </a:ext>
                </a:extLst>
              </p:cNvPr>
              <p:cNvSpPr/>
              <p:nvPr/>
            </p:nvSpPr>
            <p:spPr bwMode="auto">
              <a:xfrm>
                <a:off x="960" y="1503"/>
                <a:ext cx="1" cy="2"/>
              </a:xfrm>
              <a:custGeom>
                <a:avLst/>
                <a:gdLst>
                  <a:gd name="T0" fmla="*/ 1 w 5"/>
                  <a:gd name="T1" fmla="*/ 2 h 8"/>
                  <a:gd name="T2" fmla="*/ 3 w 5"/>
                  <a:gd name="T3" fmla="*/ 1 h 8"/>
                  <a:gd name="T4" fmla="*/ 3 w 5"/>
                  <a:gd name="T5" fmla="*/ 6 h 8"/>
                  <a:gd name="T6" fmla="*/ 1 w 5"/>
                  <a:gd name="T7" fmla="*/ 2 h 8"/>
                </a:gdLst>
                <a:ahLst/>
                <a:cxnLst>
                  <a:cxn ang="0">
                    <a:pos x="T0" y="T1"/>
                  </a:cxn>
                  <a:cxn ang="0">
                    <a:pos x="T2" y="T3"/>
                  </a:cxn>
                  <a:cxn ang="0">
                    <a:pos x="T4" y="T5"/>
                  </a:cxn>
                  <a:cxn ang="0">
                    <a:pos x="T6" y="T7"/>
                  </a:cxn>
                </a:cxnLst>
                <a:rect l="0" t="0" r="r" b="b"/>
                <a:pathLst>
                  <a:path w="5" h="8">
                    <a:moveTo>
                      <a:pt x="1" y="2"/>
                    </a:moveTo>
                    <a:cubicBezTo>
                      <a:pt x="1" y="2"/>
                      <a:pt x="1" y="0"/>
                      <a:pt x="3" y="1"/>
                    </a:cubicBezTo>
                    <a:cubicBezTo>
                      <a:pt x="4" y="2"/>
                      <a:pt x="5" y="4"/>
                      <a:pt x="3" y="6"/>
                    </a:cubicBezTo>
                    <a:cubicBezTo>
                      <a:pt x="0" y="8"/>
                      <a:pt x="1" y="2"/>
                      <a:pt x="1" y="2"/>
                    </a:cubicBezTo>
                  </a:path>
                </a:pathLst>
              </a:custGeom>
              <a:solidFill>
                <a:srgbClr val="DCA5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9" name="Freeform 1132">
                <a:extLst>
                  <a:ext uri="{FF2B5EF4-FFF2-40B4-BE49-F238E27FC236}">
                    <a16:creationId xmlns:a16="http://schemas.microsoft.com/office/drawing/2014/main" id="{7F24712E-60DA-462E-98C2-E95605109C30}"/>
                  </a:ext>
                </a:extLst>
              </p:cNvPr>
              <p:cNvSpPr/>
              <p:nvPr/>
            </p:nvSpPr>
            <p:spPr bwMode="auto">
              <a:xfrm>
                <a:off x="954" y="1501"/>
                <a:ext cx="8" cy="8"/>
              </a:xfrm>
              <a:custGeom>
                <a:avLst/>
                <a:gdLst>
                  <a:gd name="T0" fmla="*/ 26 w 31"/>
                  <a:gd name="T1" fmla="*/ 9 h 32"/>
                  <a:gd name="T2" fmla="*/ 24 w 31"/>
                  <a:gd name="T3" fmla="*/ 28 h 32"/>
                  <a:gd name="T4" fmla="*/ 5 w 31"/>
                  <a:gd name="T5" fmla="*/ 24 h 32"/>
                  <a:gd name="T6" fmla="*/ 7 w 31"/>
                  <a:gd name="T7" fmla="*/ 4 h 32"/>
                  <a:gd name="T8" fmla="*/ 26 w 31"/>
                  <a:gd name="T9" fmla="*/ 9 h 32"/>
                </a:gdLst>
                <a:ahLst/>
                <a:cxnLst>
                  <a:cxn ang="0">
                    <a:pos x="T0" y="T1"/>
                  </a:cxn>
                  <a:cxn ang="0">
                    <a:pos x="T2" y="T3"/>
                  </a:cxn>
                  <a:cxn ang="0">
                    <a:pos x="T4" y="T5"/>
                  </a:cxn>
                  <a:cxn ang="0">
                    <a:pos x="T6" y="T7"/>
                  </a:cxn>
                  <a:cxn ang="0">
                    <a:pos x="T8" y="T9"/>
                  </a:cxn>
                </a:cxnLst>
                <a:rect l="0" t="0" r="r" b="b"/>
                <a:pathLst>
                  <a:path w="31" h="32">
                    <a:moveTo>
                      <a:pt x="26" y="9"/>
                    </a:moveTo>
                    <a:cubicBezTo>
                      <a:pt x="31" y="15"/>
                      <a:pt x="30" y="24"/>
                      <a:pt x="24" y="28"/>
                    </a:cubicBezTo>
                    <a:cubicBezTo>
                      <a:pt x="18" y="32"/>
                      <a:pt x="9" y="30"/>
                      <a:pt x="5" y="24"/>
                    </a:cubicBezTo>
                    <a:cubicBezTo>
                      <a:pt x="0" y="17"/>
                      <a:pt x="1" y="8"/>
                      <a:pt x="7" y="4"/>
                    </a:cubicBezTo>
                    <a:cubicBezTo>
                      <a:pt x="13" y="0"/>
                      <a:pt x="22" y="2"/>
                      <a:pt x="26" y="9"/>
                    </a:cubicBezTo>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0" name="Freeform 1133">
                <a:extLst>
                  <a:ext uri="{FF2B5EF4-FFF2-40B4-BE49-F238E27FC236}">
                    <a16:creationId xmlns:a16="http://schemas.microsoft.com/office/drawing/2014/main" id="{CCD062DD-5FE9-41F8-B203-69D2D0F07735}"/>
                  </a:ext>
                </a:extLst>
              </p:cNvPr>
              <p:cNvSpPr/>
              <p:nvPr/>
            </p:nvSpPr>
            <p:spPr bwMode="auto">
              <a:xfrm>
                <a:off x="957" y="1506"/>
                <a:ext cx="1" cy="1"/>
              </a:xfrm>
              <a:custGeom>
                <a:avLst/>
                <a:gdLst>
                  <a:gd name="T0" fmla="*/ 2 w 3"/>
                  <a:gd name="T1" fmla="*/ 2 h 4"/>
                  <a:gd name="T2" fmla="*/ 2 w 3"/>
                  <a:gd name="T3" fmla="*/ 4 h 4"/>
                  <a:gd name="T4" fmla="*/ 0 w 3"/>
                  <a:gd name="T5" fmla="*/ 3 h 4"/>
                  <a:gd name="T6" fmla="*/ 0 w 3"/>
                  <a:gd name="T7" fmla="*/ 1 h 4"/>
                  <a:gd name="T8" fmla="*/ 2 w 3"/>
                  <a:gd name="T9" fmla="*/ 2 h 4"/>
                </a:gdLst>
                <a:ahLst/>
                <a:cxnLst>
                  <a:cxn ang="0">
                    <a:pos x="T0" y="T1"/>
                  </a:cxn>
                  <a:cxn ang="0">
                    <a:pos x="T2" y="T3"/>
                  </a:cxn>
                  <a:cxn ang="0">
                    <a:pos x="T4" y="T5"/>
                  </a:cxn>
                  <a:cxn ang="0">
                    <a:pos x="T6" y="T7"/>
                  </a:cxn>
                  <a:cxn ang="0">
                    <a:pos x="T8" y="T9"/>
                  </a:cxn>
                </a:cxnLst>
                <a:rect l="0" t="0" r="r" b="b"/>
                <a:pathLst>
                  <a:path w="3" h="4">
                    <a:moveTo>
                      <a:pt x="2" y="2"/>
                    </a:moveTo>
                    <a:cubicBezTo>
                      <a:pt x="3" y="2"/>
                      <a:pt x="3" y="3"/>
                      <a:pt x="2" y="4"/>
                    </a:cubicBezTo>
                    <a:cubicBezTo>
                      <a:pt x="2" y="4"/>
                      <a:pt x="1" y="4"/>
                      <a:pt x="0" y="3"/>
                    </a:cubicBezTo>
                    <a:cubicBezTo>
                      <a:pt x="0" y="2"/>
                      <a:pt x="0" y="1"/>
                      <a:pt x="0" y="1"/>
                    </a:cubicBezTo>
                    <a:cubicBezTo>
                      <a:pt x="1" y="0"/>
                      <a:pt x="2" y="1"/>
                      <a:pt x="2"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1" name="Rectangle 1134">
                <a:extLst>
                  <a:ext uri="{FF2B5EF4-FFF2-40B4-BE49-F238E27FC236}">
                    <a16:creationId xmlns:a16="http://schemas.microsoft.com/office/drawing/2014/main" id="{6D2DD606-2BEE-4537-A80F-05F1B19D5585}"/>
                  </a:ext>
                </a:extLst>
              </p:cNvPr>
              <p:cNvSpPr>
                <a:spLocks noChangeArrowheads="1"/>
              </p:cNvSpPr>
              <p:nvPr/>
            </p:nvSpPr>
            <p:spPr bwMode="auto">
              <a:xfrm>
                <a:off x="957" y="1506"/>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2" name="Freeform 1135">
                <a:extLst>
                  <a:ext uri="{FF2B5EF4-FFF2-40B4-BE49-F238E27FC236}">
                    <a16:creationId xmlns:a16="http://schemas.microsoft.com/office/drawing/2014/main" id="{6FB95BB6-4A79-422F-8C32-1BCC7502446D}"/>
                  </a:ext>
                </a:extLst>
              </p:cNvPr>
              <p:cNvSpPr/>
              <p:nvPr/>
            </p:nvSpPr>
            <p:spPr bwMode="auto">
              <a:xfrm>
                <a:off x="959" y="1504"/>
                <a:ext cx="1" cy="1"/>
              </a:xfrm>
              <a:custGeom>
                <a:avLst/>
                <a:gdLst>
                  <a:gd name="T0" fmla="*/ 3 w 4"/>
                  <a:gd name="T1" fmla="*/ 1 h 4"/>
                  <a:gd name="T2" fmla="*/ 3 w 4"/>
                  <a:gd name="T3" fmla="*/ 3 h 4"/>
                  <a:gd name="T4" fmla="*/ 1 w 4"/>
                  <a:gd name="T5" fmla="*/ 2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3"/>
                    </a:cubicBezTo>
                    <a:cubicBezTo>
                      <a:pt x="3" y="4"/>
                      <a:pt x="2" y="3"/>
                      <a:pt x="1" y="2"/>
                    </a:cubicBezTo>
                    <a:cubicBezTo>
                      <a:pt x="0" y="1"/>
                      <a:pt x="0" y="0"/>
                      <a:pt x="1" y="0"/>
                    </a:cubicBezTo>
                    <a:cubicBezTo>
                      <a:pt x="2" y="0"/>
                      <a:pt x="2" y="0"/>
                      <a:pt x="3"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3" name="Rectangle 1136">
                <a:extLst>
                  <a:ext uri="{FF2B5EF4-FFF2-40B4-BE49-F238E27FC236}">
                    <a16:creationId xmlns:a16="http://schemas.microsoft.com/office/drawing/2014/main" id="{D7EA3E2A-067F-4005-9915-5BB4E1380B93}"/>
                  </a:ext>
                </a:extLst>
              </p:cNvPr>
              <p:cNvSpPr>
                <a:spLocks noChangeArrowheads="1"/>
              </p:cNvSpPr>
              <p:nvPr/>
            </p:nvSpPr>
            <p:spPr bwMode="auto">
              <a:xfrm>
                <a:off x="959" y="1504"/>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4" name="Freeform 1137">
                <a:extLst>
                  <a:ext uri="{FF2B5EF4-FFF2-40B4-BE49-F238E27FC236}">
                    <a16:creationId xmlns:a16="http://schemas.microsoft.com/office/drawing/2014/main" id="{6F98D0D1-DEE6-455E-8A61-43EE78F0A474}"/>
                  </a:ext>
                </a:extLst>
              </p:cNvPr>
              <p:cNvSpPr/>
              <p:nvPr/>
            </p:nvSpPr>
            <p:spPr bwMode="auto">
              <a:xfrm flipH="1">
                <a:off x="959" y="1506"/>
                <a:ext cx="0" cy="1"/>
              </a:xfrm>
              <a:custGeom>
                <a:avLst/>
                <a:gdLst>
                  <a:gd name="T0" fmla="*/ 0 w 2"/>
                  <a:gd name="T1" fmla="*/ 2 h 2"/>
                  <a:gd name="T2" fmla="*/ 1 w 2"/>
                  <a:gd name="T3" fmla="*/ 1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1"/>
                      <a:pt x="1" y="1"/>
                      <a:pt x="1" y="1"/>
                    </a:cubicBezTo>
                    <a:cubicBezTo>
                      <a:pt x="2" y="0"/>
                      <a:pt x="2" y="0"/>
                      <a:pt x="2" y="0"/>
                    </a:cubicBezTo>
                    <a:cubicBezTo>
                      <a:pt x="2" y="0"/>
                      <a:pt x="0" y="1"/>
                      <a:pt x="0" y="2"/>
                    </a:cubicBezTo>
                    <a:close/>
                  </a:path>
                </a:pathLst>
              </a:custGeom>
              <a:solidFill>
                <a:srgbClr val="F4C3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5" name="Freeform 1138">
                <a:extLst>
                  <a:ext uri="{FF2B5EF4-FFF2-40B4-BE49-F238E27FC236}">
                    <a16:creationId xmlns:a16="http://schemas.microsoft.com/office/drawing/2014/main" id="{95FFA00E-D8E1-4E1A-AB1A-D8682AD85F01}"/>
                  </a:ext>
                </a:extLst>
              </p:cNvPr>
              <p:cNvSpPr/>
              <p:nvPr/>
            </p:nvSpPr>
            <p:spPr bwMode="auto">
              <a:xfrm>
                <a:off x="956" y="1505"/>
                <a:ext cx="1" cy="1"/>
              </a:xfrm>
              <a:custGeom>
                <a:avLst/>
                <a:gdLst>
                  <a:gd name="T0" fmla="*/ 1 w 1"/>
                  <a:gd name="T1" fmla="*/ 0 h 1"/>
                  <a:gd name="T2" fmla="*/ 1 w 1"/>
                  <a:gd name="T3" fmla="*/ 0 h 1"/>
                  <a:gd name="T4" fmla="*/ 1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0 h 1"/>
                  <a:gd name="T18" fmla="*/ 1 w 1"/>
                  <a:gd name="T19" fmla="*/ 0 h 1"/>
                  <a:gd name="T20" fmla="*/ 1 w 1"/>
                  <a:gd name="T21" fmla="*/ 0 h 1"/>
                  <a:gd name="T22" fmla="*/ 1 w 1"/>
                  <a:gd name="T23" fmla="*/ 0 h 1"/>
                  <a:gd name="T24" fmla="*/ 1 w 1"/>
                  <a:gd name="T25" fmla="*/ 0 h 1"/>
                  <a:gd name="T26" fmla="*/ 1 w 1"/>
                  <a:gd name="T27" fmla="*/ 0 h 1"/>
                  <a:gd name="T28" fmla="*/ 1 w 1"/>
                  <a:gd name="T29" fmla="*/ 1 h 1"/>
                  <a:gd name="T30" fmla="*/ 1 w 1"/>
                  <a:gd name="T31" fmla="*/ 1 h 1"/>
                  <a:gd name="T32" fmla="*/ 1 w 1"/>
                  <a:gd name="T33" fmla="*/ 1 h 1"/>
                  <a:gd name="T34" fmla="*/ 1 w 1"/>
                  <a:gd name="T35" fmla="*/ 1 h 1"/>
                  <a:gd name="T36" fmla="*/ 1 w 1"/>
                  <a:gd name="T37" fmla="*/ 1 h 1"/>
                  <a:gd name="T38" fmla="*/ 1 w 1"/>
                  <a:gd name="T39" fmla="*/ 1 h 1"/>
                  <a:gd name="T40" fmla="*/ 1 w 1"/>
                  <a:gd name="T41" fmla="*/ 1 h 1"/>
                  <a:gd name="T42" fmla="*/ 1 w 1"/>
                  <a:gd name="T43" fmla="*/ 1 h 1"/>
                  <a:gd name="T44" fmla="*/ 1 w 1"/>
                  <a:gd name="T45" fmla="*/ 1 h 1"/>
                  <a:gd name="T46" fmla="*/ 1 w 1"/>
                  <a:gd name="T47" fmla="*/ 1 h 1"/>
                  <a:gd name="T48" fmla="*/ 1 w 1"/>
                  <a:gd name="T49" fmla="*/ 1 h 1"/>
                  <a:gd name="T50" fmla="*/ 0 w 1"/>
                  <a:gd name="T51" fmla="*/ 1 h 1"/>
                  <a:gd name="T52" fmla="*/ 0 w 1"/>
                  <a:gd name="T53" fmla="*/ 1 h 1"/>
                  <a:gd name="T54" fmla="*/ 0 w 1"/>
                  <a:gd name="T55" fmla="*/ 1 h 1"/>
                  <a:gd name="T56" fmla="*/ 0 w 1"/>
                  <a:gd name="T57" fmla="*/ 1 h 1"/>
                  <a:gd name="T58" fmla="*/ 1 w 1"/>
                  <a:gd name="T59" fmla="*/ 1 h 1"/>
                  <a:gd name="T60" fmla="*/ 1 w 1"/>
                  <a:gd name="T61" fmla="*/ 1 h 1"/>
                  <a:gd name="T62" fmla="*/ 1 w 1"/>
                  <a:gd name="T63" fmla="*/ 1 h 1"/>
                  <a:gd name="T64" fmla="*/ 1 w 1"/>
                  <a:gd name="T65" fmla="*/ 1 h 1"/>
                  <a:gd name="T66" fmla="*/ 1 w 1"/>
                  <a:gd name="T67" fmla="*/ 1 h 1"/>
                  <a:gd name="T68" fmla="*/ 1 w 1"/>
                  <a:gd name="T69" fmla="*/ 1 h 1"/>
                  <a:gd name="T70" fmla="*/ 1 w 1"/>
                  <a:gd name="T71" fmla="*/ 1 h 1"/>
                  <a:gd name="T72" fmla="*/ 1 w 1"/>
                  <a:gd name="T73" fmla="*/ 1 h 1"/>
                  <a:gd name="T74" fmla="*/ 1 w 1"/>
                  <a:gd name="T75" fmla="*/ 0 h 1"/>
                  <a:gd name="T76" fmla="*/ 1 w 1"/>
                  <a:gd name="T77" fmla="*/ 0 h 1"/>
                  <a:gd name="T78" fmla="*/ 1 w 1"/>
                  <a:gd name="T79" fmla="*/ 0 h 1"/>
                  <a:gd name="T80" fmla="*/ 1 w 1"/>
                  <a:gd name="T81" fmla="*/ 0 h 1"/>
                  <a:gd name="T82" fmla="*/ 1 w 1"/>
                  <a:gd name="T83" fmla="*/ 0 h 1"/>
                  <a:gd name="T84" fmla="*/ 1 w 1"/>
                  <a:gd name="T85" fmla="*/ 0 h 1"/>
                  <a:gd name="T86" fmla="*/ 1 w 1"/>
                  <a:gd name="T87" fmla="*/ 0 h 1"/>
                  <a:gd name="T88" fmla="*/ 1 w 1"/>
                  <a:gd name="T89" fmla="*/ 0 h 1"/>
                  <a:gd name="T90" fmla="*/ 1 w 1"/>
                  <a:gd name="T91" fmla="*/ 0 h 1"/>
                  <a:gd name="T92" fmla="*/ 1 w 1"/>
                  <a:gd name="T93" fmla="*/ 0 h 1"/>
                  <a:gd name="T94" fmla="*/ 1 w 1"/>
                  <a:gd name="T95" fmla="*/ 0 h 1"/>
                  <a:gd name="T96" fmla="*/ 1 w 1"/>
                  <a:gd name="T97" fmla="*/ 0 h 1"/>
                  <a:gd name="T98" fmla="*/ 1 w 1"/>
                  <a:gd name="T99" fmla="*/ 0 h 1"/>
                  <a:gd name="T100" fmla="*/ 1 w 1"/>
                  <a:gd name="T101" fmla="*/ 0 h 1"/>
                  <a:gd name="T102" fmla="*/ 1 w 1"/>
                  <a:gd name="T103" fmla="*/ 0 h 1"/>
                  <a:gd name="T104" fmla="*/ 1 w 1"/>
                  <a:gd name="T105" fmla="*/ 0 h 1"/>
                  <a:gd name="T106" fmla="*/ 1 w 1"/>
                  <a:gd name="T10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 h="1">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1"/>
                    </a:lnTo>
                    <a:lnTo>
                      <a:pt x="1" y="1"/>
                    </a:lnTo>
                    <a:lnTo>
                      <a:pt x="1" y="1"/>
                    </a:lnTo>
                    <a:lnTo>
                      <a:pt x="1" y="1"/>
                    </a:lnTo>
                    <a:lnTo>
                      <a:pt x="1" y="1"/>
                    </a:lnTo>
                    <a:lnTo>
                      <a:pt x="1" y="1"/>
                    </a:lnTo>
                    <a:lnTo>
                      <a:pt x="1" y="1"/>
                    </a:lnTo>
                    <a:lnTo>
                      <a:pt x="1" y="1"/>
                    </a:lnTo>
                    <a:lnTo>
                      <a:pt x="1" y="1"/>
                    </a:lnTo>
                    <a:lnTo>
                      <a:pt x="1" y="1"/>
                    </a:lnTo>
                    <a:lnTo>
                      <a:pt x="1" y="1"/>
                    </a:lnTo>
                    <a:lnTo>
                      <a:pt x="0" y="1"/>
                    </a:lnTo>
                    <a:lnTo>
                      <a:pt x="0" y="1"/>
                    </a:lnTo>
                    <a:lnTo>
                      <a:pt x="0" y="1"/>
                    </a:lnTo>
                    <a:lnTo>
                      <a:pt x="0" y="1"/>
                    </a:lnTo>
                    <a:lnTo>
                      <a:pt x="1" y="1"/>
                    </a:lnTo>
                    <a:lnTo>
                      <a:pt x="1" y="1"/>
                    </a:lnTo>
                    <a:lnTo>
                      <a:pt x="1" y="1"/>
                    </a:lnTo>
                    <a:lnTo>
                      <a:pt x="1" y="1"/>
                    </a:lnTo>
                    <a:lnTo>
                      <a:pt x="1" y="1"/>
                    </a:lnTo>
                    <a:lnTo>
                      <a:pt x="1" y="1"/>
                    </a:lnTo>
                    <a:lnTo>
                      <a:pt x="1" y="1"/>
                    </a:lnTo>
                    <a:lnTo>
                      <a:pt x="1" y="1"/>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path>
                </a:pathLst>
              </a:custGeom>
              <a:solidFill>
                <a:srgbClr val="0C08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6" name="Freeform 1139">
                <a:extLst>
                  <a:ext uri="{FF2B5EF4-FFF2-40B4-BE49-F238E27FC236}">
                    <a16:creationId xmlns:a16="http://schemas.microsoft.com/office/drawing/2014/main" id="{04451E50-8898-43E2-BBFB-298B2F9A4699}"/>
                  </a:ext>
                </a:extLst>
              </p:cNvPr>
              <p:cNvSpPr/>
              <p:nvPr/>
            </p:nvSpPr>
            <p:spPr bwMode="auto">
              <a:xfrm>
                <a:off x="958" y="1504"/>
                <a:ext cx="1" cy="1"/>
              </a:xfrm>
              <a:custGeom>
                <a:avLst/>
                <a:gdLst>
                  <a:gd name="T0" fmla="*/ 0 w 1"/>
                  <a:gd name="T1" fmla="*/ 1 h 1"/>
                  <a:gd name="T2" fmla="*/ 0 w 1"/>
                  <a:gd name="T3" fmla="*/ 1 h 1"/>
                  <a:gd name="T4" fmla="*/ 0 w 1"/>
                  <a:gd name="T5" fmla="*/ 1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1 w 1"/>
                  <a:gd name="T27" fmla="*/ 0 h 1"/>
                  <a:gd name="T28" fmla="*/ 1 w 1"/>
                  <a:gd name="T29" fmla="*/ 0 h 1"/>
                  <a:gd name="T30" fmla="*/ 1 w 1"/>
                  <a:gd name="T31" fmla="*/ 0 h 1"/>
                  <a:gd name="T32" fmla="*/ 1 w 1"/>
                  <a:gd name="T33" fmla="*/ 0 h 1"/>
                  <a:gd name="T34" fmla="*/ 1 w 1"/>
                  <a:gd name="T35" fmla="*/ 0 h 1"/>
                  <a:gd name="T36" fmla="*/ 1 w 1"/>
                  <a:gd name="T37" fmla="*/ 0 h 1"/>
                  <a:gd name="T38" fmla="*/ 1 w 1"/>
                  <a:gd name="T39" fmla="*/ 0 h 1"/>
                  <a:gd name="T40" fmla="*/ 1 w 1"/>
                  <a:gd name="T41" fmla="*/ 0 h 1"/>
                  <a:gd name="T42" fmla="*/ 1 w 1"/>
                  <a:gd name="T43" fmla="*/ 0 h 1"/>
                  <a:gd name="T44" fmla="*/ 1 w 1"/>
                  <a:gd name="T45" fmla="*/ 0 h 1"/>
                  <a:gd name="T46" fmla="*/ 1 w 1"/>
                  <a:gd name="T47" fmla="*/ 0 h 1"/>
                  <a:gd name="T48" fmla="*/ 1 w 1"/>
                  <a:gd name="T49" fmla="*/ 0 h 1"/>
                  <a:gd name="T50" fmla="*/ 1 w 1"/>
                  <a:gd name="T51" fmla="*/ 0 h 1"/>
                  <a:gd name="T52" fmla="*/ 1 w 1"/>
                  <a:gd name="T53" fmla="*/ 0 h 1"/>
                  <a:gd name="T54" fmla="*/ 1 w 1"/>
                  <a:gd name="T55" fmla="*/ 0 h 1"/>
                  <a:gd name="T56" fmla="*/ 1 w 1"/>
                  <a:gd name="T57" fmla="*/ 0 h 1"/>
                  <a:gd name="T58" fmla="*/ 1 w 1"/>
                  <a:gd name="T59" fmla="*/ 0 h 1"/>
                  <a:gd name="T60" fmla="*/ 1 w 1"/>
                  <a:gd name="T61" fmla="*/ 0 h 1"/>
                  <a:gd name="T62" fmla="*/ 1 w 1"/>
                  <a:gd name="T63" fmla="*/ 0 h 1"/>
                  <a:gd name="T64" fmla="*/ 1 w 1"/>
                  <a:gd name="T65" fmla="*/ 0 h 1"/>
                  <a:gd name="T66" fmla="*/ 1 w 1"/>
                  <a:gd name="T67" fmla="*/ 0 h 1"/>
                  <a:gd name="T68" fmla="*/ 1 w 1"/>
                  <a:gd name="T69" fmla="*/ 0 h 1"/>
                  <a:gd name="T70" fmla="*/ 1 w 1"/>
                  <a:gd name="T71" fmla="*/ 0 h 1"/>
                  <a:gd name="T72" fmla="*/ 1 w 1"/>
                  <a:gd name="T73" fmla="*/ 0 h 1"/>
                  <a:gd name="T74" fmla="*/ 1 w 1"/>
                  <a:gd name="T75" fmla="*/ 0 h 1"/>
                  <a:gd name="T76" fmla="*/ 1 w 1"/>
                  <a:gd name="T77" fmla="*/ 0 h 1"/>
                  <a:gd name="T78" fmla="*/ 1 w 1"/>
                  <a:gd name="T79" fmla="*/ 0 h 1"/>
                  <a:gd name="T80" fmla="*/ 1 w 1"/>
                  <a:gd name="T81" fmla="*/ 0 h 1"/>
                  <a:gd name="T82" fmla="*/ 1 w 1"/>
                  <a:gd name="T83" fmla="*/ 0 h 1"/>
                  <a:gd name="T84" fmla="*/ 0 w 1"/>
                  <a:gd name="T85" fmla="*/ 0 h 1"/>
                  <a:gd name="T86" fmla="*/ 0 w 1"/>
                  <a:gd name="T87" fmla="*/ 0 h 1"/>
                  <a:gd name="T88" fmla="*/ 0 w 1"/>
                  <a:gd name="T89" fmla="*/ 0 h 1"/>
                  <a:gd name="T90" fmla="*/ 0 w 1"/>
                  <a:gd name="T91" fmla="*/ 0 h 1"/>
                  <a:gd name="T92" fmla="*/ 0 w 1"/>
                  <a:gd name="T93" fmla="*/ 0 h 1"/>
                  <a:gd name="T94" fmla="*/ 0 w 1"/>
                  <a:gd name="T95" fmla="*/ 1 h 1"/>
                  <a:gd name="T96" fmla="*/ 0 w 1"/>
                  <a:gd name="T97" fmla="*/ 1 h 1"/>
                  <a:gd name="T98" fmla="*/ 0 w 1"/>
                  <a:gd name="T99" fmla="*/ 1 h 1"/>
                  <a:gd name="T100" fmla="*/ 0 w 1"/>
                  <a:gd name="T101" fmla="*/ 1 h 1"/>
                  <a:gd name="T102" fmla="*/ 0 w 1"/>
                  <a:gd name="T103" fmla="*/ 1 h 1"/>
                  <a:gd name="T104" fmla="*/ 0 w 1"/>
                  <a:gd name="T105" fmla="*/ 1 h 1"/>
                  <a:gd name="T106" fmla="*/ 0 w 1"/>
                  <a:gd name="T10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 h="1">
                    <a:moveTo>
                      <a:pt x="0" y="1"/>
                    </a:moveTo>
                    <a:lnTo>
                      <a:pt x="0" y="1"/>
                    </a:lnTo>
                    <a:lnTo>
                      <a:pt x="0" y="1"/>
                    </a:lnTo>
                    <a:lnTo>
                      <a:pt x="0" y="0"/>
                    </a:lnTo>
                    <a:lnTo>
                      <a:pt x="0" y="0"/>
                    </a:lnTo>
                    <a:lnTo>
                      <a:pt x="0" y="0"/>
                    </a:lnTo>
                    <a:lnTo>
                      <a:pt x="0" y="0"/>
                    </a:lnTo>
                    <a:lnTo>
                      <a:pt x="0" y="0"/>
                    </a:lnTo>
                    <a:lnTo>
                      <a:pt x="0" y="0"/>
                    </a:lnTo>
                    <a:lnTo>
                      <a:pt x="0" y="0"/>
                    </a:lnTo>
                    <a:lnTo>
                      <a:pt x="0" y="0"/>
                    </a:lnTo>
                    <a:lnTo>
                      <a:pt x="0" y="0"/>
                    </a:lnTo>
                    <a:lnTo>
                      <a:pt x="0"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0" y="0"/>
                    </a:lnTo>
                    <a:lnTo>
                      <a:pt x="0" y="0"/>
                    </a:lnTo>
                    <a:lnTo>
                      <a:pt x="0" y="0"/>
                    </a:lnTo>
                    <a:lnTo>
                      <a:pt x="0" y="0"/>
                    </a:lnTo>
                    <a:lnTo>
                      <a:pt x="0" y="0"/>
                    </a:lnTo>
                    <a:lnTo>
                      <a:pt x="0" y="1"/>
                    </a:lnTo>
                    <a:lnTo>
                      <a:pt x="0" y="1"/>
                    </a:lnTo>
                    <a:lnTo>
                      <a:pt x="0" y="1"/>
                    </a:lnTo>
                    <a:lnTo>
                      <a:pt x="0" y="1"/>
                    </a:lnTo>
                    <a:lnTo>
                      <a:pt x="0" y="1"/>
                    </a:lnTo>
                    <a:lnTo>
                      <a:pt x="0" y="1"/>
                    </a:lnTo>
                    <a:lnTo>
                      <a:pt x="0" y="1"/>
                    </a:lnTo>
                    <a:close/>
                  </a:path>
                </a:pathLst>
              </a:custGeom>
              <a:solidFill>
                <a:srgbClr val="0C08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7" name="Freeform 1140">
                <a:extLst>
                  <a:ext uri="{FF2B5EF4-FFF2-40B4-BE49-F238E27FC236}">
                    <a16:creationId xmlns:a16="http://schemas.microsoft.com/office/drawing/2014/main" id="{1F84C486-0E57-4A3C-A30E-EAA4254A0F83}"/>
                  </a:ext>
                </a:extLst>
              </p:cNvPr>
              <p:cNvSpPr/>
              <p:nvPr/>
            </p:nvSpPr>
            <p:spPr bwMode="auto">
              <a:xfrm>
                <a:off x="959" y="1506"/>
                <a:ext cx="1" cy="1"/>
              </a:xfrm>
              <a:custGeom>
                <a:avLst/>
                <a:gdLst>
                  <a:gd name="T0" fmla="*/ 4 w 5"/>
                  <a:gd name="T1" fmla="*/ 1 h 5"/>
                  <a:gd name="T2" fmla="*/ 2 w 5"/>
                  <a:gd name="T3" fmla="*/ 2 h 5"/>
                  <a:gd name="T4" fmla="*/ 2 w 5"/>
                  <a:gd name="T5" fmla="*/ 2 h 5"/>
                  <a:gd name="T6" fmla="*/ 1 w 5"/>
                  <a:gd name="T7" fmla="*/ 3 h 5"/>
                  <a:gd name="T8" fmla="*/ 0 w 5"/>
                  <a:gd name="T9" fmla="*/ 4 h 5"/>
                  <a:gd name="T10" fmla="*/ 3 w 5"/>
                  <a:gd name="T11" fmla="*/ 4 h 5"/>
                  <a:gd name="T12" fmla="*/ 3 w 5"/>
                  <a:gd name="T13" fmla="*/ 4 h 5"/>
                  <a:gd name="T14" fmla="*/ 4 w 5"/>
                  <a:gd name="T15" fmla="*/ 4 h 5"/>
                  <a:gd name="T16" fmla="*/ 4 w 5"/>
                  <a:gd name="T17" fmla="*/ 4 h 5"/>
                  <a:gd name="T18" fmla="*/ 4 w 5"/>
                  <a:gd name="T19" fmla="*/ 4 h 5"/>
                  <a:gd name="T20" fmla="*/ 5 w 5"/>
                  <a:gd name="T21" fmla="*/ 1 h 5"/>
                  <a:gd name="T22" fmla="*/ 4 w 5"/>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4" y="1"/>
                    </a:moveTo>
                    <a:cubicBezTo>
                      <a:pt x="3" y="1"/>
                      <a:pt x="2" y="1"/>
                      <a:pt x="2" y="2"/>
                    </a:cubicBezTo>
                    <a:cubicBezTo>
                      <a:pt x="2" y="2"/>
                      <a:pt x="2" y="2"/>
                      <a:pt x="2" y="2"/>
                    </a:cubicBezTo>
                    <a:cubicBezTo>
                      <a:pt x="2" y="2"/>
                      <a:pt x="1" y="3"/>
                      <a:pt x="1" y="3"/>
                    </a:cubicBezTo>
                    <a:cubicBezTo>
                      <a:pt x="0" y="3"/>
                      <a:pt x="0" y="4"/>
                      <a:pt x="0" y="4"/>
                    </a:cubicBezTo>
                    <a:cubicBezTo>
                      <a:pt x="1" y="4"/>
                      <a:pt x="2" y="5"/>
                      <a:pt x="3" y="4"/>
                    </a:cubicBezTo>
                    <a:cubicBezTo>
                      <a:pt x="3" y="4"/>
                      <a:pt x="3" y="4"/>
                      <a:pt x="3" y="4"/>
                    </a:cubicBezTo>
                    <a:cubicBezTo>
                      <a:pt x="4" y="4"/>
                      <a:pt x="4" y="4"/>
                      <a:pt x="4" y="4"/>
                    </a:cubicBezTo>
                    <a:cubicBezTo>
                      <a:pt x="4" y="4"/>
                      <a:pt x="4" y="4"/>
                      <a:pt x="4" y="4"/>
                    </a:cubicBezTo>
                    <a:cubicBezTo>
                      <a:pt x="4" y="4"/>
                      <a:pt x="4" y="4"/>
                      <a:pt x="4" y="4"/>
                    </a:cubicBezTo>
                    <a:cubicBezTo>
                      <a:pt x="5" y="3"/>
                      <a:pt x="5" y="2"/>
                      <a:pt x="5" y="1"/>
                    </a:cubicBezTo>
                    <a:cubicBezTo>
                      <a:pt x="5" y="0"/>
                      <a:pt x="4" y="0"/>
                      <a:pt x="4" y="1"/>
                    </a:cubicBezTo>
                    <a:close/>
                  </a:path>
                </a:pathLst>
              </a:custGeom>
              <a:solidFill>
                <a:srgbClr val="DC85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8" name="Freeform 1141">
                <a:extLst>
                  <a:ext uri="{FF2B5EF4-FFF2-40B4-BE49-F238E27FC236}">
                    <a16:creationId xmlns:a16="http://schemas.microsoft.com/office/drawing/2014/main" id="{ECC3AF63-C35C-46D5-B8A0-47372F36C8D5}"/>
                  </a:ext>
                </a:extLst>
              </p:cNvPr>
              <p:cNvSpPr/>
              <p:nvPr/>
            </p:nvSpPr>
            <p:spPr bwMode="auto">
              <a:xfrm>
                <a:off x="959" y="1507"/>
                <a:ext cx="1" cy="0"/>
              </a:xfrm>
              <a:custGeom>
                <a:avLst/>
                <a:gdLst>
                  <a:gd name="T0" fmla="*/ 1 w 3"/>
                  <a:gd name="T1" fmla="*/ 2 h 2"/>
                  <a:gd name="T2" fmla="*/ 1 w 3"/>
                  <a:gd name="T3" fmla="*/ 2 h 2"/>
                  <a:gd name="T4" fmla="*/ 2 w 3"/>
                  <a:gd name="T5" fmla="*/ 2 h 2"/>
                  <a:gd name="T6" fmla="*/ 2 w 3"/>
                  <a:gd name="T7" fmla="*/ 2 h 2"/>
                  <a:gd name="T8" fmla="*/ 2 w 3"/>
                  <a:gd name="T9" fmla="*/ 2 h 2"/>
                  <a:gd name="T10" fmla="*/ 3 w 3"/>
                  <a:gd name="T11" fmla="*/ 0 h 2"/>
                  <a:gd name="T12" fmla="*/ 0 w 3"/>
                  <a:gd name="T13" fmla="*/ 2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1" y="2"/>
                      <a:pt x="1" y="2"/>
                      <a:pt x="1" y="2"/>
                    </a:cubicBezTo>
                    <a:cubicBezTo>
                      <a:pt x="2" y="2"/>
                      <a:pt x="2" y="2"/>
                      <a:pt x="2" y="2"/>
                    </a:cubicBezTo>
                    <a:cubicBezTo>
                      <a:pt x="2" y="2"/>
                      <a:pt x="2" y="2"/>
                      <a:pt x="2" y="2"/>
                    </a:cubicBezTo>
                    <a:cubicBezTo>
                      <a:pt x="2" y="2"/>
                      <a:pt x="2" y="2"/>
                      <a:pt x="2" y="2"/>
                    </a:cubicBezTo>
                    <a:cubicBezTo>
                      <a:pt x="2" y="1"/>
                      <a:pt x="3" y="0"/>
                      <a:pt x="3" y="0"/>
                    </a:cubicBezTo>
                    <a:cubicBezTo>
                      <a:pt x="0" y="0"/>
                      <a:pt x="0" y="1"/>
                      <a:pt x="0" y="2"/>
                    </a:cubicBezTo>
                    <a:cubicBezTo>
                      <a:pt x="0" y="2"/>
                      <a:pt x="1" y="2"/>
                      <a:pt x="1" y="2"/>
                    </a:cubicBezTo>
                    <a:close/>
                  </a:path>
                </a:pathLst>
              </a:custGeom>
              <a:solidFill>
                <a:srgbClr val="F0A1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9" name="Freeform 1142">
                <a:extLst>
                  <a:ext uri="{FF2B5EF4-FFF2-40B4-BE49-F238E27FC236}">
                    <a16:creationId xmlns:a16="http://schemas.microsoft.com/office/drawing/2014/main" id="{B0379685-BECE-4FD0-A32C-1BDA8B84F8C9}"/>
                  </a:ext>
                </a:extLst>
              </p:cNvPr>
              <p:cNvSpPr/>
              <p:nvPr/>
            </p:nvSpPr>
            <p:spPr bwMode="auto">
              <a:xfrm>
                <a:off x="959" y="1506"/>
                <a:ext cx="1" cy="1"/>
              </a:xfrm>
              <a:custGeom>
                <a:avLst/>
                <a:gdLst>
                  <a:gd name="T0" fmla="*/ 4 w 5"/>
                  <a:gd name="T1" fmla="*/ 1 h 4"/>
                  <a:gd name="T2" fmla="*/ 2 w 5"/>
                  <a:gd name="T3" fmla="*/ 2 h 4"/>
                  <a:gd name="T4" fmla="*/ 2 w 5"/>
                  <a:gd name="T5" fmla="*/ 2 h 4"/>
                  <a:gd name="T6" fmla="*/ 1 w 5"/>
                  <a:gd name="T7" fmla="*/ 3 h 4"/>
                  <a:gd name="T8" fmla="*/ 0 w 5"/>
                  <a:gd name="T9" fmla="*/ 4 h 4"/>
                  <a:gd name="T10" fmla="*/ 4 w 5"/>
                  <a:gd name="T11" fmla="*/ 1 h 4"/>
                  <a:gd name="T12" fmla="*/ 5 w 5"/>
                  <a:gd name="T13" fmla="*/ 1 h 4"/>
                  <a:gd name="T14" fmla="*/ 4 w 5"/>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4" y="1"/>
                    </a:moveTo>
                    <a:cubicBezTo>
                      <a:pt x="3" y="1"/>
                      <a:pt x="2" y="1"/>
                      <a:pt x="2" y="2"/>
                    </a:cubicBezTo>
                    <a:cubicBezTo>
                      <a:pt x="2" y="2"/>
                      <a:pt x="2" y="2"/>
                      <a:pt x="2" y="2"/>
                    </a:cubicBezTo>
                    <a:cubicBezTo>
                      <a:pt x="2" y="2"/>
                      <a:pt x="1" y="3"/>
                      <a:pt x="1" y="3"/>
                    </a:cubicBezTo>
                    <a:cubicBezTo>
                      <a:pt x="0" y="3"/>
                      <a:pt x="0" y="4"/>
                      <a:pt x="0" y="4"/>
                    </a:cubicBezTo>
                    <a:cubicBezTo>
                      <a:pt x="1" y="4"/>
                      <a:pt x="2" y="3"/>
                      <a:pt x="4" y="1"/>
                    </a:cubicBezTo>
                    <a:cubicBezTo>
                      <a:pt x="5" y="1"/>
                      <a:pt x="5" y="1"/>
                      <a:pt x="5" y="1"/>
                    </a:cubicBezTo>
                    <a:cubicBezTo>
                      <a:pt x="5" y="0"/>
                      <a:pt x="4" y="0"/>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0" name="Freeform 1143">
                <a:extLst>
                  <a:ext uri="{FF2B5EF4-FFF2-40B4-BE49-F238E27FC236}">
                    <a16:creationId xmlns:a16="http://schemas.microsoft.com/office/drawing/2014/main" id="{0CE2DDA9-5B32-4B74-9E12-90BF3B9515F8}"/>
                  </a:ext>
                </a:extLst>
              </p:cNvPr>
              <p:cNvSpPr/>
              <p:nvPr/>
            </p:nvSpPr>
            <p:spPr bwMode="auto">
              <a:xfrm>
                <a:off x="953" y="1500"/>
                <a:ext cx="8" cy="7"/>
              </a:xfrm>
              <a:custGeom>
                <a:avLst/>
                <a:gdLst>
                  <a:gd name="T0" fmla="*/ 31 w 31"/>
                  <a:gd name="T1" fmla="*/ 16 h 31"/>
                  <a:gd name="T2" fmla="*/ 20 w 31"/>
                  <a:gd name="T3" fmla="*/ 15 h 31"/>
                  <a:gd name="T4" fmla="*/ 8 w 31"/>
                  <a:gd name="T5" fmla="*/ 24 h 31"/>
                  <a:gd name="T6" fmla="*/ 10 w 31"/>
                  <a:gd name="T7" fmla="*/ 31 h 31"/>
                  <a:gd name="T8" fmla="*/ 1 w 31"/>
                  <a:gd name="T9" fmla="*/ 23 h 31"/>
                  <a:gd name="T10" fmla="*/ 3 w 31"/>
                  <a:gd name="T11" fmla="*/ 22 h 31"/>
                  <a:gd name="T12" fmla="*/ 1 w 31"/>
                  <a:gd name="T13" fmla="*/ 15 h 31"/>
                  <a:gd name="T14" fmla="*/ 3 w 31"/>
                  <a:gd name="T15" fmla="*/ 16 h 31"/>
                  <a:gd name="T16" fmla="*/ 14 w 31"/>
                  <a:gd name="T17" fmla="*/ 5 h 31"/>
                  <a:gd name="T18" fmla="*/ 17 w 31"/>
                  <a:gd name="T19" fmla="*/ 0 h 31"/>
                  <a:gd name="T20" fmla="*/ 20 w 31"/>
                  <a:gd name="T21" fmla="*/ 4 h 31"/>
                  <a:gd name="T22" fmla="*/ 31 w 31"/>
                  <a:gd name="T23" fmla="*/ 1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31">
                    <a:moveTo>
                      <a:pt x="31" y="16"/>
                    </a:moveTo>
                    <a:cubicBezTo>
                      <a:pt x="31" y="16"/>
                      <a:pt x="25" y="12"/>
                      <a:pt x="20" y="15"/>
                    </a:cubicBezTo>
                    <a:cubicBezTo>
                      <a:pt x="15" y="18"/>
                      <a:pt x="15" y="25"/>
                      <a:pt x="8" y="24"/>
                    </a:cubicBezTo>
                    <a:cubicBezTo>
                      <a:pt x="8" y="24"/>
                      <a:pt x="8" y="28"/>
                      <a:pt x="10" y="31"/>
                    </a:cubicBezTo>
                    <a:cubicBezTo>
                      <a:pt x="10" y="31"/>
                      <a:pt x="2" y="28"/>
                      <a:pt x="1" y="23"/>
                    </a:cubicBezTo>
                    <a:cubicBezTo>
                      <a:pt x="1" y="23"/>
                      <a:pt x="2" y="22"/>
                      <a:pt x="3" y="22"/>
                    </a:cubicBezTo>
                    <a:cubicBezTo>
                      <a:pt x="3" y="22"/>
                      <a:pt x="0" y="18"/>
                      <a:pt x="1" y="15"/>
                    </a:cubicBezTo>
                    <a:cubicBezTo>
                      <a:pt x="1" y="15"/>
                      <a:pt x="2" y="15"/>
                      <a:pt x="3" y="16"/>
                    </a:cubicBezTo>
                    <a:cubicBezTo>
                      <a:pt x="3" y="16"/>
                      <a:pt x="3" y="6"/>
                      <a:pt x="14" y="5"/>
                    </a:cubicBezTo>
                    <a:cubicBezTo>
                      <a:pt x="14" y="5"/>
                      <a:pt x="15" y="2"/>
                      <a:pt x="17" y="0"/>
                    </a:cubicBezTo>
                    <a:cubicBezTo>
                      <a:pt x="17" y="0"/>
                      <a:pt x="19" y="2"/>
                      <a:pt x="20" y="4"/>
                    </a:cubicBezTo>
                    <a:cubicBezTo>
                      <a:pt x="20" y="4"/>
                      <a:pt x="29" y="5"/>
                      <a:pt x="31" y="16"/>
                    </a:cubicBezTo>
                    <a:close/>
                  </a:path>
                </a:pathLst>
              </a:custGeom>
              <a:solidFill>
                <a:srgbClr val="0C08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1" name="Freeform 1144">
                <a:extLst>
                  <a:ext uri="{FF2B5EF4-FFF2-40B4-BE49-F238E27FC236}">
                    <a16:creationId xmlns:a16="http://schemas.microsoft.com/office/drawing/2014/main" id="{93C25F94-353E-4FF0-BB86-9DA8335438E9}"/>
                  </a:ext>
                </a:extLst>
              </p:cNvPr>
              <p:cNvSpPr/>
              <p:nvPr/>
            </p:nvSpPr>
            <p:spPr bwMode="auto">
              <a:xfrm>
                <a:off x="963" y="1481"/>
                <a:ext cx="22" cy="16"/>
              </a:xfrm>
              <a:custGeom>
                <a:avLst/>
                <a:gdLst>
                  <a:gd name="T0" fmla="*/ 96 w 97"/>
                  <a:gd name="T1" fmla="*/ 5 h 69"/>
                  <a:gd name="T2" fmla="*/ 4 w 97"/>
                  <a:gd name="T3" fmla="*/ 68 h 69"/>
                  <a:gd name="T4" fmla="*/ 1 w 97"/>
                  <a:gd name="T5" fmla="*/ 67 h 69"/>
                  <a:gd name="T6" fmla="*/ 2 w 97"/>
                  <a:gd name="T7" fmla="*/ 64 h 69"/>
                  <a:gd name="T8" fmla="*/ 93 w 97"/>
                  <a:gd name="T9" fmla="*/ 1 h 69"/>
                  <a:gd name="T10" fmla="*/ 96 w 97"/>
                  <a:gd name="T11" fmla="*/ 1 h 69"/>
                  <a:gd name="T12" fmla="*/ 96 w 97"/>
                  <a:gd name="T13" fmla="*/ 5 h 69"/>
                </a:gdLst>
                <a:ahLst/>
                <a:cxnLst>
                  <a:cxn ang="0">
                    <a:pos x="T0" y="T1"/>
                  </a:cxn>
                  <a:cxn ang="0">
                    <a:pos x="T2" y="T3"/>
                  </a:cxn>
                  <a:cxn ang="0">
                    <a:pos x="T4" y="T5"/>
                  </a:cxn>
                  <a:cxn ang="0">
                    <a:pos x="T6" y="T7"/>
                  </a:cxn>
                  <a:cxn ang="0">
                    <a:pos x="T8" y="T9"/>
                  </a:cxn>
                  <a:cxn ang="0">
                    <a:pos x="T10" y="T11"/>
                  </a:cxn>
                  <a:cxn ang="0">
                    <a:pos x="T12" y="T13"/>
                  </a:cxn>
                </a:cxnLst>
                <a:rect l="0" t="0" r="r" b="b"/>
                <a:pathLst>
                  <a:path w="97" h="69">
                    <a:moveTo>
                      <a:pt x="96" y="5"/>
                    </a:moveTo>
                    <a:cubicBezTo>
                      <a:pt x="4" y="68"/>
                      <a:pt x="4" y="68"/>
                      <a:pt x="4" y="68"/>
                    </a:cubicBezTo>
                    <a:cubicBezTo>
                      <a:pt x="3" y="69"/>
                      <a:pt x="2" y="68"/>
                      <a:pt x="1" y="67"/>
                    </a:cubicBezTo>
                    <a:cubicBezTo>
                      <a:pt x="0" y="66"/>
                      <a:pt x="0" y="64"/>
                      <a:pt x="2" y="64"/>
                    </a:cubicBezTo>
                    <a:cubicBezTo>
                      <a:pt x="93" y="1"/>
                      <a:pt x="93" y="1"/>
                      <a:pt x="93" y="1"/>
                    </a:cubicBezTo>
                    <a:cubicBezTo>
                      <a:pt x="94" y="0"/>
                      <a:pt x="96" y="0"/>
                      <a:pt x="96" y="1"/>
                    </a:cubicBezTo>
                    <a:cubicBezTo>
                      <a:pt x="97" y="2"/>
                      <a:pt x="97" y="4"/>
                      <a:pt x="96"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2" name="Freeform 1145">
                <a:extLst>
                  <a:ext uri="{FF2B5EF4-FFF2-40B4-BE49-F238E27FC236}">
                    <a16:creationId xmlns:a16="http://schemas.microsoft.com/office/drawing/2014/main" id="{5BEE5654-E1BF-4E90-9C3F-724B53121547}"/>
                  </a:ext>
                </a:extLst>
              </p:cNvPr>
              <p:cNvSpPr/>
              <p:nvPr/>
            </p:nvSpPr>
            <p:spPr bwMode="auto">
              <a:xfrm>
                <a:off x="964" y="1482"/>
                <a:ext cx="22" cy="17"/>
              </a:xfrm>
              <a:custGeom>
                <a:avLst/>
                <a:gdLst>
                  <a:gd name="T0" fmla="*/ 96 w 97"/>
                  <a:gd name="T1" fmla="*/ 5 h 69"/>
                  <a:gd name="T2" fmla="*/ 4 w 97"/>
                  <a:gd name="T3" fmla="*/ 68 h 69"/>
                  <a:gd name="T4" fmla="*/ 1 w 97"/>
                  <a:gd name="T5" fmla="*/ 67 h 69"/>
                  <a:gd name="T6" fmla="*/ 2 w 97"/>
                  <a:gd name="T7" fmla="*/ 64 h 69"/>
                  <a:gd name="T8" fmla="*/ 93 w 97"/>
                  <a:gd name="T9" fmla="*/ 1 h 69"/>
                  <a:gd name="T10" fmla="*/ 96 w 97"/>
                  <a:gd name="T11" fmla="*/ 2 h 69"/>
                  <a:gd name="T12" fmla="*/ 96 w 97"/>
                  <a:gd name="T13" fmla="*/ 5 h 69"/>
                </a:gdLst>
                <a:ahLst/>
                <a:cxnLst>
                  <a:cxn ang="0">
                    <a:pos x="T0" y="T1"/>
                  </a:cxn>
                  <a:cxn ang="0">
                    <a:pos x="T2" y="T3"/>
                  </a:cxn>
                  <a:cxn ang="0">
                    <a:pos x="T4" y="T5"/>
                  </a:cxn>
                  <a:cxn ang="0">
                    <a:pos x="T6" y="T7"/>
                  </a:cxn>
                  <a:cxn ang="0">
                    <a:pos x="T8" y="T9"/>
                  </a:cxn>
                  <a:cxn ang="0">
                    <a:pos x="T10" y="T11"/>
                  </a:cxn>
                  <a:cxn ang="0">
                    <a:pos x="T12" y="T13"/>
                  </a:cxn>
                </a:cxnLst>
                <a:rect l="0" t="0" r="r" b="b"/>
                <a:pathLst>
                  <a:path w="97" h="69">
                    <a:moveTo>
                      <a:pt x="96" y="5"/>
                    </a:moveTo>
                    <a:cubicBezTo>
                      <a:pt x="4" y="68"/>
                      <a:pt x="4" y="68"/>
                      <a:pt x="4" y="68"/>
                    </a:cubicBezTo>
                    <a:cubicBezTo>
                      <a:pt x="3" y="69"/>
                      <a:pt x="2" y="69"/>
                      <a:pt x="1" y="67"/>
                    </a:cubicBezTo>
                    <a:cubicBezTo>
                      <a:pt x="0" y="66"/>
                      <a:pt x="0" y="65"/>
                      <a:pt x="2" y="64"/>
                    </a:cubicBezTo>
                    <a:cubicBezTo>
                      <a:pt x="93" y="1"/>
                      <a:pt x="93" y="1"/>
                      <a:pt x="93" y="1"/>
                    </a:cubicBezTo>
                    <a:cubicBezTo>
                      <a:pt x="94" y="0"/>
                      <a:pt x="96" y="1"/>
                      <a:pt x="96" y="2"/>
                    </a:cubicBezTo>
                    <a:cubicBezTo>
                      <a:pt x="97" y="3"/>
                      <a:pt x="97" y="4"/>
                      <a:pt x="96"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3" name="Freeform 1146">
                <a:extLst>
                  <a:ext uri="{FF2B5EF4-FFF2-40B4-BE49-F238E27FC236}">
                    <a16:creationId xmlns:a16="http://schemas.microsoft.com/office/drawing/2014/main" id="{434DD56E-7A99-411A-BE18-E36C462FF20A}"/>
                  </a:ext>
                </a:extLst>
              </p:cNvPr>
              <p:cNvSpPr/>
              <p:nvPr/>
            </p:nvSpPr>
            <p:spPr bwMode="auto">
              <a:xfrm>
                <a:off x="965" y="1484"/>
                <a:ext cx="23" cy="16"/>
              </a:xfrm>
              <a:custGeom>
                <a:avLst/>
                <a:gdLst>
                  <a:gd name="T0" fmla="*/ 97 w 98"/>
                  <a:gd name="T1" fmla="*/ 5 h 69"/>
                  <a:gd name="T2" fmla="*/ 3 w 98"/>
                  <a:gd name="T3" fmla="*/ 69 h 69"/>
                  <a:gd name="T4" fmla="*/ 2 w 98"/>
                  <a:gd name="T5" fmla="*/ 69 h 69"/>
                  <a:gd name="T6" fmla="*/ 0 w 98"/>
                  <a:gd name="T7" fmla="*/ 67 h 69"/>
                  <a:gd name="T8" fmla="*/ 1 w 98"/>
                  <a:gd name="T9" fmla="*/ 65 h 69"/>
                  <a:gd name="T10" fmla="*/ 94 w 98"/>
                  <a:gd name="T11" fmla="*/ 1 h 69"/>
                  <a:gd name="T12" fmla="*/ 96 w 98"/>
                  <a:gd name="T13" fmla="*/ 1 h 69"/>
                  <a:gd name="T14" fmla="*/ 97 w 98"/>
                  <a:gd name="T15" fmla="*/ 3 h 69"/>
                  <a:gd name="T16" fmla="*/ 97 w 98"/>
                  <a:gd name="T17"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69">
                    <a:moveTo>
                      <a:pt x="97" y="5"/>
                    </a:moveTo>
                    <a:cubicBezTo>
                      <a:pt x="3" y="69"/>
                      <a:pt x="3" y="69"/>
                      <a:pt x="3" y="69"/>
                    </a:cubicBezTo>
                    <a:cubicBezTo>
                      <a:pt x="3" y="69"/>
                      <a:pt x="2" y="69"/>
                      <a:pt x="2" y="69"/>
                    </a:cubicBezTo>
                    <a:cubicBezTo>
                      <a:pt x="0" y="67"/>
                      <a:pt x="0" y="67"/>
                      <a:pt x="0" y="67"/>
                    </a:cubicBezTo>
                    <a:cubicBezTo>
                      <a:pt x="0" y="66"/>
                      <a:pt x="0" y="65"/>
                      <a:pt x="1" y="65"/>
                    </a:cubicBezTo>
                    <a:cubicBezTo>
                      <a:pt x="94" y="1"/>
                      <a:pt x="94" y="1"/>
                      <a:pt x="94" y="1"/>
                    </a:cubicBezTo>
                    <a:cubicBezTo>
                      <a:pt x="95" y="0"/>
                      <a:pt x="95" y="0"/>
                      <a:pt x="96" y="1"/>
                    </a:cubicBezTo>
                    <a:cubicBezTo>
                      <a:pt x="97" y="3"/>
                      <a:pt x="97" y="3"/>
                      <a:pt x="97" y="3"/>
                    </a:cubicBezTo>
                    <a:cubicBezTo>
                      <a:pt x="98" y="4"/>
                      <a:pt x="97" y="4"/>
                      <a:pt x="97"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4" name="Freeform 1147">
                <a:extLst>
                  <a:ext uri="{FF2B5EF4-FFF2-40B4-BE49-F238E27FC236}">
                    <a16:creationId xmlns:a16="http://schemas.microsoft.com/office/drawing/2014/main" id="{DCFE61A6-2C37-44E1-BD84-8A9C0E60A318}"/>
                  </a:ext>
                </a:extLst>
              </p:cNvPr>
              <p:cNvSpPr/>
              <p:nvPr/>
            </p:nvSpPr>
            <p:spPr bwMode="auto">
              <a:xfrm>
                <a:off x="966" y="1486"/>
                <a:ext cx="23" cy="16"/>
              </a:xfrm>
              <a:custGeom>
                <a:avLst/>
                <a:gdLst>
                  <a:gd name="T0" fmla="*/ 97 w 98"/>
                  <a:gd name="T1" fmla="*/ 5 h 70"/>
                  <a:gd name="T2" fmla="*/ 3 w 98"/>
                  <a:gd name="T3" fmla="*/ 69 h 70"/>
                  <a:gd name="T4" fmla="*/ 2 w 98"/>
                  <a:gd name="T5" fmla="*/ 69 h 70"/>
                  <a:gd name="T6" fmla="*/ 0 w 98"/>
                  <a:gd name="T7" fmla="*/ 67 h 70"/>
                  <a:gd name="T8" fmla="*/ 1 w 98"/>
                  <a:gd name="T9" fmla="*/ 65 h 70"/>
                  <a:gd name="T10" fmla="*/ 94 w 98"/>
                  <a:gd name="T11" fmla="*/ 1 h 70"/>
                  <a:gd name="T12" fmla="*/ 96 w 98"/>
                  <a:gd name="T13" fmla="*/ 1 h 70"/>
                  <a:gd name="T14" fmla="*/ 97 w 98"/>
                  <a:gd name="T15" fmla="*/ 3 h 70"/>
                  <a:gd name="T16" fmla="*/ 97 w 98"/>
                  <a:gd name="T17" fmla="*/ 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70">
                    <a:moveTo>
                      <a:pt x="97" y="5"/>
                    </a:moveTo>
                    <a:cubicBezTo>
                      <a:pt x="3" y="69"/>
                      <a:pt x="3" y="69"/>
                      <a:pt x="3" y="69"/>
                    </a:cubicBezTo>
                    <a:cubicBezTo>
                      <a:pt x="3" y="70"/>
                      <a:pt x="2" y="70"/>
                      <a:pt x="2" y="69"/>
                    </a:cubicBezTo>
                    <a:cubicBezTo>
                      <a:pt x="0" y="67"/>
                      <a:pt x="0" y="67"/>
                      <a:pt x="0" y="67"/>
                    </a:cubicBezTo>
                    <a:cubicBezTo>
                      <a:pt x="0" y="66"/>
                      <a:pt x="0" y="66"/>
                      <a:pt x="1" y="65"/>
                    </a:cubicBezTo>
                    <a:cubicBezTo>
                      <a:pt x="94" y="1"/>
                      <a:pt x="94" y="1"/>
                      <a:pt x="94" y="1"/>
                    </a:cubicBezTo>
                    <a:cubicBezTo>
                      <a:pt x="95" y="0"/>
                      <a:pt x="95" y="1"/>
                      <a:pt x="96" y="1"/>
                    </a:cubicBezTo>
                    <a:cubicBezTo>
                      <a:pt x="97" y="3"/>
                      <a:pt x="97" y="3"/>
                      <a:pt x="97" y="3"/>
                    </a:cubicBezTo>
                    <a:cubicBezTo>
                      <a:pt x="98" y="4"/>
                      <a:pt x="97" y="5"/>
                      <a:pt x="97"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5" name="Freeform 1148">
                <a:extLst>
                  <a:ext uri="{FF2B5EF4-FFF2-40B4-BE49-F238E27FC236}">
                    <a16:creationId xmlns:a16="http://schemas.microsoft.com/office/drawing/2014/main" id="{08700426-F63E-444B-88B5-AC67EE08F8C4}"/>
                  </a:ext>
                </a:extLst>
              </p:cNvPr>
              <p:cNvSpPr/>
              <p:nvPr/>
            </p:nvSpPr>
            <p:spPr bwMode="auto">
              <a:xfrm>
                <a:off x="967" y="1493"/>
                <a:ext cx="15" cy="11"/>
              </a:xfrm>
              <a:custGeom>
                <a:avLst/>
                <a:gdLst>
                  <a:gd name="T0" fmla="*/ 64 w 64"/>
                  <a:gd name="T1" fmla="*/ 4 h 46"/>
                  <a:gd name="T2" fmla="*/ 3 w 64"/>
                  <a:gd name="T3" fmla="*/ 46 h 46"/>
                  <a:gd name="T4" fmla="*/ 2 w 64"/>
                  <a:gd name="T5" fmla="*/ 45 h 46"/>
                  <a:gd name="T6" fmla="*/ 0 w 64"/>
                  <a:gd name="T7" fmla="*/ 43 h 46"/>
                  <a:gd name="T8" fmla="*/ 1 w 64"/>
                  <a:gd name="T9" fmla="*/ 42 h 46"/>
                  <a:gd name="T10" fmla="*/ 61 w 64"/>
                  <a:gd name="T11" fmla="*/ 0 h 46"/>
                  <a:gd name="T12" fmla="*/ 62 w 64"/>
                  <a:gd name="T13" fmla="*/ 0 h 46"/>
                  <a:gd name="T14" fmla="*/ 64 w 64"/>
                  <a:gd name="T15" fmla="*/ 3 h 46"/>
                  <a:gd name="T16" fmla="*/ 64 w 64"/>
                  <a:gd name="T17" fmla="*/ 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46">
                    <a:moveTo>
                      <a:pt x="64" y="4"/>
                    </a:moveTo>
                    <a:cubicBezTo>
                      <a:pt x="3" y="46"/>
                      <a:pt x="3" y="46"/>
                      <a:pt x="3" y="46"/>
                    </a:cubicBezTo>
                    <a:cubicBezTo>
                      <a:pt x="3" y="46"/>
                      <a:pt x="2" y="46"/>
                      <a:pt x="2" y="45"/>
                    </a:cubicBezTo>
                    <a:cubicBezTo>
                      <a:pt x="0" y="43"/>
                      <a:pt x="0" y="43"/>
                      <a:pt x="0" y="43"/>
                    </a:cubicBezTo>
                    <a:cubicBezTo>
                      <a:pt x="0" y="43"/>
                      <a:pt x="0" y="42"/>
                      <a:pt x="1" y="42"/>
                    </a:cubicBezTo>
                    <a:cubicBezTo>
                      <a:pt x="61" y="0"/>
                      <a:pt x="61" y="0"/>
                      <a:pt x="61" y="0"/>
                    </a:cubicBezTo>
                    <a:cubicBezTo>
                      <a:pt x="61" y="0"/>
                      <a:pt x="62" y="0"/>
                      <a:pt x="62" y="0"/>
                    </a:cubicBezTo>
                    <a:cubicBezTo>
                      <a:pt x="64" y="3"/>
                      <a:pt x="64" y="3"/>
                      <a:pt x="64" y="3"/>
                    </a:cubicBezTo>
                    <a:cubicBezTo>
                      <a:pt x="64" y="3"/>
                      <a:pt x="64" y="4"/>
                      <a:pt x="64"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6" name="Freeform 1149">
                <a:extLst>
                  <a:ext uri="{FF2B5EF4-FFF2-40B4-BE49-F238E27FC236}">
                    <a16:creationId xmlns:a16="http://schemas.microsoft.com/office/drawing/2014/main" id="{562E5C82-D99C-4C1B-BD80-D0AB6633D035}"/>
                  </a:ext>
                </a:extLst>
              </p:cNvPr>
              <p:cNvSpPr/>
              <p:nvPr/>
            </p:nvSpPr>
            <p:spPr bwMode="auto">
              <a:xfrm>
                <a:off x="973" y="1490"/>
                <a:ext cx="47" cy="38"/>
              </a:xfrm>
              <a:custGeom>
                <a:avLst/>
                <a:gdLst>
                  <a:gd name="T0" fmla="*/ 156 w 200"/>
                  <a:gd name="T1" fmla="*/ 3 h 165"/>
                  <a:gd name="T2" fmla="*/ 6 w 200"/>
                  <a:gd name="T3" fmla="*/ 107 h 165"/>
                  <a:gd name="T4" fmla="*/ 3 w 200"/>
                  <a:gd name="T5" fmla="*/ 121 h 165"/>
                  <a:gd name="T6" fmla="*/ 30 w 200"/>
                  <a:gd name="T7" fmla="*/ 159 h 165"/>
                  <a:gd name="T8" fmla="*/ 44 w 200"/>
                  <a:gd name="T9" fmla="*/ 162 h 165"/>
                  <a:gd name="T10" fmla="*/ 72 w 200"/>
                  <a:gd name="T11" fmla="*/ 143 h 165"/>
                  <a:gd name="T12" fmla="*/ 84 w 200"/>
                  <a:gd name="T13" fmla="*/ 134 h 165"/>
                  <a:gd name="T14" fmla="*/ 194 w 200"/>
                  <a:gd name="T15" fmla="*/ 59 h 165"/>
                  <a:gd name="T16" fmla="*/ 197 w 200"/>
                  <a:gd name="T17" fmla="*/ 44 h 165"/>
                  <a:gd name="T18" fmla="*/ 170 w 200"/>
                  <a:gd name="T19" fmla="*/ 6 h 165"/>
                  <a:gd name="T20" fmla="*/ 156 w 200"/>
                  <a:gd name="T21" fmla="*/ 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165">
                    <a:moveTo>
                      <a:pt x="156" y="3"/>
                    </a:moveTo>
                    <a:cubicBezTo>
                      <a:pt x="6" y="107"/>
                      <a:pt x="6" y="107"/>
                      <a:pt x="6" y="107"/>
                    </a:cubicBezTo>
                    <a:cubicBezTo>
                      <a:pt x="1" y="110"/>
                      <a:pt x="0" y="116"/>
                      <a:pt x="3" y="121"/>
                    </a:cubicBezTo>
                    <a:cubicBezTo>
                      <a:pt x="30" y="159"/>
                      <a:pt x="30" y="159"/>
                      <a:pt x="30" y="159"/>
                    </a:cubicBezTo>
                    <a:cubicBezTo>
                      <a:pt x="33" y="164"/>
                      <a:pt x="39" y="165"/>
                      <a:pt x="44" y="162"/>
                    </a:cubicBezTo>
                    <a:cubicBezTo>
                      <a:pt x="72" y="143"/>
                      <a:pt x="72" y="143"/>
                      <a:pt x="72" y="143"/>
                    </a:cubicBezTo>
                    <a:cubicBezTo>
                      <a:pt x="84" y="134"/>
                      <a:pt x="84" y="134"/>
                      <a:pt x="84" y="134"/>
                    </a:cubicBezTo>
                    <a:cubicBezTo>
                      <a:pt x="194" y="59"/>
                      <a:pt x="194" y="59"/>
                      <a:pt x="194" y="59"/>
                    </a:cubicBezTo>
                    <a:cubicBezTo>
                      <a:pt x="199" y="55"/>
                      <a:pt x="200" y="49"/>
                      <a:pt x="197" y="44"/>
                    </a:cubicBezTo>
                    <a:cubicBezTo>
                      <a:pt x="170" y="6"/>
                      <a:pt x="170" y="6"/>
                      <a:pt x="170" y="6"/>
                    </a:cubicBezTo>
                    <a:cubicBezTo>
                      <a:pt x="167" y="1"/>
                      <a:pt x="161" y="0"/>
                      <a:pt x="156" y="3"/>
                    </a:cubicBezTo>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7" name="Freeform 1150">
                <a:extLst>
                  <a:ext uri="{FF2B5EF4-FFF2-40B4-BE49-F238E27FC236}">
                    <a16:creationId xmlns:a16="http://schemas.microsoft.com/office/drawing/2014/main" id="{4B4419EA-BA51-48D3-85E7-C87F3F4AFFA2}"/>
                  </a:ext>
                </a:extLst>
              </p:cNvPr>
              <p:cNvSpPr/>
              <p:nvPr/>
            </p:nvSpPr>
            <p:spPr bwMode="auto">
              <a:xfrm>
                <a:off x="977" y="1511"/>
                <a:ext cx="13" cy="13"/>
              </a:xfrm>
              <a:custGeom>
                <a:avLst/>
                <a:gdLst>
                  <a:gd name="T0" fmla="*/ 49 w 55"/>
                  <a:gd name="T1" fmla="*/ 14 h 54"/>
                  <a:gd name="T2" fmla="*/ 52 w 55"/>
                  <a:gd name="T3" fmla="*/ 37 h 54"/>
                  <a:gd name="T4" fmla="*/ 43 w 55"/>
                  <a:gd name="T5" fmla="*/ 49 h 54"/>
                  <a:gd name="T6" fmla="*/ 28 w 55"/>
                  <a:gd name="T7" fmla="*/ 54 h 54"/>
                  <a:gd name="T8" fmla="*/ 8 w 55"/>
                  <a:gd name="T9" fmla="*/ 43 h 54"/>
                  <a:gd name="T10" fmla="*/ 14 w 55"/>
                  <a:gd name="T11" fmla="*/ 8 h 54"/>
                  <a:gd name="T12" fmla="*/ 49 w 55"/>
                  <a:gd name="T13" fmla="*/ 14 h 54"/>
                </a:gdLst>
                <a:ahLst/>
                <a:cxnLst>
                  <a:cxn ang="0">
                    <a:pos x="T0" y="T1"/>
                  </a:cxn>
                  <a:cxn ang="0">
                    <a:pos x="T2" y="T3"/>
                  </a:cxn>
                  <a:cxn ang="0">
                    <a:pos x="T4" y="T5"/>
                  </a:cxn>
                  <a:cxn ang="0">
                    <a:pos x="T6" y="T7"/>
                  </a:cxn>
                  <a:cxn ang="0">
                    <a:pos x="T8" y="T9"/>
                  </a:cxn>
                  <a:cxn ang="0">
                    <a:pos x="T10" y="T11"/>
                  </a:cxn>
                  <a:cxn ang="0">
                    <a:pos x="T12" y="T13"/>
                  </a:cxn>
                </a:cxnLst>
                <a:rect l="0" t="0" r="r" b="b"/>
                <a:pathLst>
                  <a:path w="55" h="54">
                    <a:moveTo>
                      <a:pt x="49" y="14"/>
                    </a:moveTo>
                    <a:cubicBezTo>
                      <a:pt x="54" y="21"/>
                      <a:pt x="55" y="29"/>
                      <a:pt x="52" y="37"/>
                    </a:cubicBezTo>
                    <a:cubicBezTo>
                      <a:pt x="51" y="42"/>
                      <a:pt x="47" y="46"/>
                      <a:pt x="43" y="49"/>
                    </a:cubicBezTo>
                    <a:cubicBezTo>
                      <a:pt x="38" y="52"/>
                      <a:pt x="33" y="54"/>
                      <a:pt x="28" y="54"/>
                    </a:cubicBezTo>
                    <a:cubicBezTo>
                      <a:pt x="20" y="53"/>
                      <a:pt x="13" y="50"/>
                      <a:pt x="8" y="43"/>
                    </a:cubicBezTo>
                    <a:cubicBezTo>
                      <a:pt x="0" y="31"/>
                      <a:pt x="3" y="16"/>
                      <a:pt x="14" y="8"/>
                    </a:cubicBezTo>
                    <a:cubicBezTo>
                      <a:pt x="26" y="0"/>
                      <a:pt x="41" y="3"/>
                      <a:pt x="49" y="1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8" name="Freeform 1151">
                <a:extLst>
                  <a:ext uri="{FF2B5EF4-FFF2-40B4-BE49-F238E27FC236}">
                    <a16:creationId xmlns:a16="http://schemas.microsoft.com/office/drawing/2014/main" id="{5B97169C-AFF1-4386-99C6-372ED85A2DA6}"/>
                  </a:ext>
                </a:extLst>
              </p:cNvPr>
              <p:cNvSpPr/>
              <p:nvPr/>
            </p:nvSpPr>
            <p:spPr bwMode="auto">
              <a:xfrm>
                <a:off x="983" y="1520"/>
                <a:ext cx="6" cy="4"/>
              </a:xfrm>
              <a:custGeom>
                <a:avLst/>
                <a:gdLst>
                  <a:gd name="T0" fmla="*/ 24 w 24"/>
                  <a:gd name="T1" fmla="*/ 1 h 18"/>
                  <a:gd name="T2" fmla="*/ 20 w 24"/>
                  <a:gd name="T3" fmla="*/ 9 h 18"/>
                  <a:gd name="T4" fmla="*/ 20 w 24"/>
                  <a:gd name="T5" fmla="*/ 9 h 18"/>
                  <a:gd name="T6" fmla="*/ 15 w 24"/>
                  <a:gd name="T7" fmla="*/ 13 h 18"/>
                  <a:gd name="T8" fmla="*/ 9 w 24"/>
                  <a:gd name="T9" fmla="*/ 16 h 18"/>
                  <a:gd name="T10" fmla="*/ 9 w 24"/>
                  <a:gd name="T11" fmla="*/ 16 h 18"/>
                  <a:gd name="T12" fmla="*/ 0 w 24"/>
                  <a:gd name="T13" fmla="*/ 18 h 18"/>
                  <a:gd name="T14" fmla="*/ 9 w 24"/>
                  <a:gd name="T15" fmla="*/ 5 h 18"/>
                  <a:gd name="T16" fmla="*/ 24 w 24"/>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18">
                    <a:moveTo>
                      <a:pt x="24" y="1"/>
                    </a:moveTo>
                    <a:cubicBezTo>
                      <a:pt x="23" y="3"/>
                      <a:pt x="22" y="6"/>
                      <a:pt x="20" y="9"/>
                    </a:cubicBezTo>
                    <a:cubicBezTo>
                      <a:pt x="20" y="9"/>
                      <a:pt x="20" y="9"/>
                      <a:pt x="20" y="9"/>
                    </a:cubicBezTo>
                    <a:cubicBezTo>
                      <a:pt x="18" y="10"/>
                      <a:pt x="17" y="12"/>
                      <a:pt x="15" y="13"/>
                    </a:cubicBezTo>
                    <a:cubicBezTo>
                      <a:pt x="13" y="15"/>
                      <a:pt x="11" y="16"/>
                      <a:pt x="9" y="16"/>
                    </a:cubicBezTo>
                    <a:cubicBezTo>
                      <a:pt x="9" y="16"/>
                      <a:pt x="9" y="16"/>
                      <a:pt x="9" y="16"/>
                    </a:cubicBezTo>
                    <a:cubicBezTo>
                      <a:pt x="6" y="17"/>
                      <a:pt x="3" y="18"/>
                      <a:pt x="0" y="18"/>
                    </a:cubicBezTo>
                    <a:cubicBezTo>
                      <a:pt x="1" y="13"/>
                      <a:pt x="4" y="8"/>
                      <a:pt x="9" y="5"/>
                    </a:cubicBezTo>
                    <a:cubicBezTo>
                      <a:pt x="14" y="2"/>
                      <a:pt x="19" y="0"/>
                      <a:pt x="24" y="1"/>
                    </a:cubicBezTo>
                  </a:path>
                </a:pathLst>
              </a:custGeom>
              <a:solidFill>
                <a:srgbClr val="E85E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9" name="Freeform 1152">
                <a:extLst>
                  <a:ext uri="{FF2B5EF4-FFF2-40B4-BE49-F238E27FC236}">
                    <a16:creationId xmlns:a16="http://schemas.microsoft.com/office/drawing/2014/main" id="{32BB2D2C-D22F-4F40-8A96-7B57A222CA72}"/>
                  </a:ext>
                </a:extLst>
              </p:cNvPr>
              <p:cNvSpPr/>
              <p:nvPr/>
            </p:nvSpPr>
            <p:spPr bwMode="auto">
              <a:xfrm>
                <a:off x="984" y="1520"/>
                <a:ext cx="3" cy="2"/>
              </a:xfrm>
              <a:custGeom>
                <a:avLst/>
                <a:gdLst>
                  <a:gd name="T0" fmla="*/ 9 w 12"/>
                  <a:gd name="T1" fmla="*/ 9 h 11"/>
                  <a:gd name="T2" fmla="*/ 11 w 12"/>
                  <a:gd name="T3" fmla="*/ 5 h 11"/>
                  <a:gd name="T4" fmla="*/ 8 w 12"/>
                  <a:gd name="T5" fmla="*/ 0 h 11"/>
                  <a:gd name="T6" fmla="*/ 0 w 12"/>
                  <a:gd name="T7" fmla="*/ 5 h 11"/>
                  <a:gd name="T8" fmla="*/ 4 w 12"/>
                  <a:gd name="T9" fmla="*/ 10 h 11"/>
                  <a:gd name="T10" fmla="*/ 9 w 12"/>
                  <a:gd name="T11" fmla="*/ 9 h 11"/>
                </a:gdLst>
                <a:ahLst/>
                <a:cxnLst>
                  <a:cxn ang="0">
                    <a:pos x="T0" y="T1"/>
                  </a:cxn>
                  <a:cxn ang="0">
                    <a:pos x="T2" y="T3"/>
                  </a:cxn>
                  <a:cxn ang="0">
                    <a:pos x="T4" y="T5"/>
                  </a:cxn>
                  <a:cxn ang="0">
                    <a:pos x="T6" y="T7"/>
                  </a:cxn>
                  <a:cxn ang="0">
                    <a:pos x="T8" y="T9"/>
                  </a:cxn>
                  <a:cxn ang="0">
                    <a:pos x="T10" y="T11"/>
                  </a:cxn>
                </a:cxnLst>
                <a:rect l="0" t="0" r="r" b="b"/>
                <a:pathLst>
                  <a:path w="12" h="11">
                    <a:moveTo>
                      <a:pt x="9" y="9"/>
                    </a:moveTo>
                    <a:cubicBezTo>
                      <a:pt x="11" y="8"/>
                      <a:pt x="12" y="6"/>
                      <a:pt x="11" y="5"/>
                    </a:cubicBezTo>
                    <a:cubicBezTo>
                      <a:pt x="8" y="0"/>
                      <a:pt x="8" y="0"/>
                      <a:pt x="8" y="0"/>
                    </a:cubicBezTo>
                    <a:cubicBezTo>
                      <a:pt x="0" y="5"/>
                      <a:pt x="0" y="5"/>
                      <a:pt x="0" y="5"/>
                    </a:cubicBezTo>
                    <a:cubicBezTo>
                      <a:pt x="4" y="10"/>
                      <a:pt x="4" y="10"/>
                      <a:pt x="4" y="10"/>
                    </a:cubicBezTo>
                    <a:cubicBezTo>
                      <a:pt x="5" y="11"/>
                      <a:pt x="7" y="10"/>
                      <a:pt x="9" y="9"/>
                    </a:cubicBezTo>
                  </a:path>
                </a:pathLst>
              </a:custGeom>
              <a:solidFill>
                <a:srgbClr val="EABF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0" name="Freeform 1153">
                <a:extLst>
                  <a:ext uri="{FF2B5EF4-FFF2-40B4-BE49-F238E27FC236}">
                    <a16:creationId xmlns:a16="http://schemas.microsoft.com/office/drawing/2014/main" id="{A6C6B62B-C2E6-478D-A1B3-5142454C6105}"/>
                  </a:ext>
                </a:extLst>
              </p:cNvPr>
              <p:cNvSpPr/>
              <p:nvPr/>
            </p:nvSpPr>
            <p:spPr bwMode="auto">
              <a:xfrm>
                <a:off x="985" y="1521"/>
                <a:ext cx="3" cy="2"/>
              </a:xfrm>
              <a:custGeom>
                <a:avLst/>
                <a:gdLst>
                  <a:gd name="T0" fmla="*/ 13 w 13"/>
                  <a:gd name="T1" fmla="*/ 4 h 11"/>
                  <a:gd name="T2" fmla="*/ 13 w 13"/>
                  <a:gd name="T3" fmla="*/ 4 h 11"/>
                  <a:gd name="T4" fmla="*/ 13 w 13"/>
                  <a:gd name="T5" fmla="*/ 4 h 11"/>
                  <a:gd name="T6" fmla="*/ 8 w 13"/>
                  <a:gd name="T7" fmla="*/ 8 h 11"/>
                  <a:gd name="T8" fmla="*/ 2 w 13"/>
                  <a:gd name="T9" fmla="*/ 11 h 11"/>
                  <a:gd name="T10" fmla="*/ 2 w 13"/>
                  <a:gd name="T11" fmla="*/ 11 h 11"/>
                  <a:gd name="T12" fmla="*/ 0 w 13"/>
                  <a:gd name="T13" fmla="*/ 5 h 11"/>
                  <a:gd name="T14" fmla="*/ 2 w 13"/>
                  <a:gd name="T15" fmla="*/ 5 h 11"/>
                  <a:gd name="T16" fmla="*/ 5 w 13"/>
                  <a:gd name="T17" fmla="*/ 4 h 11"/>
                  <a:gd name="T18" fmla="*/ 7 w 13"/>
                  <a:gd name="T19" fmla="*/ 0 h 11"/>
                  <a:gd name="T20" fmla="*/ 13 w 13"/>
                  <a:gd name="T21"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3" y="4"/>
                    </a:moveTo>
                    <a:cubicBezTo>
                      <a:pt x="13" y="4"/>
                      <a:pt x="13" y="4"/>
                      <a:pt x="13" y="4"/>
                    </a:cubicBezTo>
                    <a:cubicBezTo>
                      <a:pt x="13" y="4"/>
                      <a:pt x="13" y="4"/>
                      <a:pt x="13" y="4"/>
                    </a:cubicBezTo>
                    <a:cubicBezTo>
                      <a:pt x="11" y="5"/>
                      <a:pt x="10" y="7"/>
                      <a:pt x="8" y="8"/>
                    </a:cubicBezTo>
                    <a:cubicBezTo>
                      <a:pt x="6" y="10"/>
                      <a:pt x="4" y="11"/>
                      <a:pt x="2" y="11"/>
                    </a:cubicBezTo>
                    <a:cubicBezTo>
                      <a:pt x="2" y="11"/>
                      <a:pt x="2" y="11"/>
                      <a:pt x="2" y="11"/>
                    </a:cubicBezTo>
                    <a:cubicBezTo>
                      <a:pt x="0" y="5"/>
                      <a:pt x="0" y="5"/>
                      <a:pt x="0" y="5"/>
                    </a:cubicBezTo>
                    <a:cubicBezTo>
                      <a:pt x="0" y="5"/>
                      <a:pt x="1" y="5"/>
                      <a:pt x="2" y="5"/>
                    </a:cubicBezTo>
                    <a:cubicBezTo>
                      <a:pt x="3" y="5"/>
                      <a:pt x="4" y="5"/>
                      <a:pt x="5" y="4"/>
                    </a:cubicBezTo>
                    <a:cubicBezTo>
                      <a:pt x="7" y="3"/>
                      <a:pt x="8" y="1"/>
                      <a:pt x="7" y="0"/>
                    </a:cubicBezTo>
                    <a:cubicBezTo>
                      <a:pt x="13" y="4"/>
                      <a:pt x="13" y="4"/>
                      <a:pt x="13" y="4"/>
                    </a:cubicBezTo>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1" name="Freeform 1154">
                <a:extLst>
                  <a:ext uri="{FF2B5EF4-FFF2-40B4-BE49-F238E27FC236}">
                    <a16:creationId xmlns:a16="http://schemas.microsoft.com/office/drawing/2014/main" id="{7FD7D460-FA83-4A00-8290-E26F1FA7E537}"/>
                  </a:ext>
                </a:extLst>
              </p:cNvPr>
              <p:cNvSpPr/>
              <p:nvPr/>
            </p:nvSpPr>
            <p:spPr bwMode="auto">
              <a:xfrm>
                <a:off x="986" y="1517"/>
                <a:ext cx="1" cy="1"/>
              </a:xfrm>
              <a:custGeom>
                <a:avLst/>
                <a:gdLst>
                  <a:gd name="T0" fmla="*/ 1 w 5"/>
                  <a:gd name="T1" fmla="*/ 2 h 8"/>
                  <a:gd name="T2" fmla="*/ 3 w 5"/>
                  <a:gd name="T3" fmla="*/ 1 h 8"/>
                  <a:gd name="T4" fmla="*/ 3 w 5"/>
                  <a:gd name="T5" fmla="*/ 6 h 8"/>
                  <a:gd name="T6" fmla="*/ 1 w 5"/>
                  <a:gd name="T7" fmla="*/ 2 h 8"/>
                </a:gdLst>
                <a:ahLst/>
                <a:cxnLst>
                  <a:cxn ang="0">
                    <a:pos x="T0" y="T1"/>
                  </a:cxn>
                  <a:cxn ang="0">
                    <a:pos x="T2" y="T3"/>
                  </a:cxn>
                  <a:cxn ang="0">
                    <a:pos x="T4" y="T5"/>
                  </a:cxn>
                  <a:cxn ang="0">
                    <a:pos x="T6" y="T7"/>
                  </a:cxn>
                </a:cxnLst>
                <a:rect l="0" t="0" r="r" b="b"/>
                <a:pathLst>
                  <a:path w="5" h="8">
                    <a:moveTo>
                      <a:pt x="1" y="2"/>
                    </a:moveTo>
                    <a:cubicBezTo>
                      <a:pt x="1" y="2"/>
                      <a:pt x="2" y="0"/>
                      <a:pt x="3" y="1"/>
                    </a:cubicBezTo>
                    <a:cubicBezTo>
                      <a:pt x="5" y="2"/>
                      <a:pt x="5" y="5"/>
                      <a:pt x="3" y="6"/>
                    </a:cubicBezTo>
                    <a:cubicBezTo>
                      <a:pt x="0" y="8"/>
                      <a:pt x="1" y="2"/>
                      <a:pt x="1" y="2"/>
                    </a:cubicBezTo>
                  </a:path>
                </a:pathLst>
              </a:custGeom>
              <a:solidFill>
                <a:srgbClr val="F4C3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2" name="Freeform 1155">
                <a:extLst>
                  <a:ext uri="{FF2B5EF4-FFF2-40B4-BE49-F238E27FC236}">
                    <a16:creationId xmlns:a16="http://schemas.microsoft.com/office/drawing/2014/main" id="{9971D041-BCE9-43AE-8495-3CC020A56472}"/>
                  </a:ext>
                </a:extLst>
              </p:cNvPr>
              <p:cNvSpPr/>
              <p:nvPr/>
            </p:nvSpPr>
            <p:spPr bwMode="auto">
              <a:xfrm>
                <a:off x="986" y="1517"/>
                <a:ext cx="1" cy="1"/>
              </a:xfrm>
              <a:custGeom>
                <a:avLst/>
                <a:gdLst>
                  <a:gd name="T0" fmla="*/ 1 w 3"/>
                  <a:gd name="T1" fmla="*/ 1 h 4"/>
                  <a:gd name="T2" fmla="*/ 2 w 3"/>
                  <a:gd name="T3" fmla="*/ 0 h 4"/>
                  <a:gd name="T4" fmla="*/ 2 w 3"/>
                  <a:gd name="T5" fmla="*/ 3 h 4"/>
                  <a:gd name="T6" fmla="*/ 1 w 3"/>
                  <a:gd name="T7" fmla="*/ 1 h 4"/>
                </a:gdLst>
                <a:ahLst/>
                <a:cxnLst>
                  <a:cxn ang="0">
                    <a:pos x="T0" y="T1"/>
                  </a:cxn>
                  <a:cxn ang="0">
                    <a:pos x="T2" y="T3"/>
                  </a:cxn>
                  <a:cxn ang="0">
                    <a:pos x="T4" y="T5"/>
                  </a:cxn>
                  <a:cxn ang="0">
                    <a:pos x="T6" y="T7"/>
                  </a:cxn>
                </a:cxnLst>
                <a:rect l="0" t="0" r="r" b="b"/>
                <a:pathLst>
                  <a:path w="3" h="4">
                    <a:moveTo>
                      <a:pt x="1" y="1"/>
                    </a:moveTo>
                    <a:cubicBezTo>
                      <a:pt x="1" y="1"/>
                      <a:pt x="1" y="0"/>
                      <a:pt x="2" y="0"/>
                    </a:cubicBezTo>
                    <a:cubicBezTo>
                      <a:pt x="3" y="1"/>
                      <a:pt x="3" y="2"/>
                      <a:pt x="2" y="3"/>
                    </a:cubicBezTo>
                    <a:cubicBezTo>
                      <a:pt x="0" y="4"/>
                      <a:pt x="1" y="1"/>
                      <a:pt x="1" y="1"/>
                    </a:cubicBezTo>
                  </a:path>
                </a:pathLst>
              </a:custGeom>
              <a:solidFill>
                <a:srgbClr val="DCA5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3" name="Freeform 1156">
                <a:extLst>
                  <a:ext uri="{FF2B5EF4-FFF2-40B4-BE49-F238E27FC236}">
                    <a16:creationId xmlns:a16="http://schemas.microsoft.com/office/drawing/2014/main" id="{70509997-7707-46A4-A6A1-560618B102E6}"/>
                  </a:ext>
                </a:extLst>
              </p:cNvPr>
              <p:cNvSpPr/>
              <p:nvPr/>
            </p:nvSpPr>
            <p:spPr bwMode="auto">
              <a:xfrm>
                <a:off x="981" y="1520"/>
                <a:ext cx="2" cy="1"/>
              </a:xfrm>
              <a:custGeom>
                <a:avLst/>
                <a:gdLst>
                  <a:gd name="T0" fmla="*/ 3 w 8"/>
                  <a:gd name="T1" fmla="*/ 0 h 5"/>
                  <a:gd name="T2" fmla="*/ 1 w 8"/>
                  <a:gd name="T3" fmla="*/ 2 h 5"/>
                  <a:gd name="T4" fmla="*/ 6 w 8"/>
                  <a:gd name="T5" fmla="*/ 4 h 5"/>
                  <a:gd name="T6" fmla="*/ 3 w 8"/>
                  <a:gd name="T7" fmla="*/ 0 h 5"/>
                </a:gdLst>
                <a:ahLst/>
                <a:cxnLst>
                  <a:cxn ang="0">
                    <a:pos x="T0" y="T1"/>
                  </a:cxn>
                  <a:cxn ang="0">
                    <a:pos x="T2" y="T3"/>
                  </a:cxn>
                  <a:cxn ang="0">
                    <a:pos x="T4" y="T5"/>
                  </a:cxn>
                  <a:cxn ang="0">
                    <a:pos x="T6" y="T7"/>
                  </a:cxn>
                </a:cxnLst>
                <a:rect l="0" t="0" r="r" b="b"/>
                <a:pathLst>
                  <a:path w="8" h="5">
                    <a:moveTo>
                      <a:pt x="3" y="0"/>
                    </a:moveTo>
                    <a:cubicBezTo>
                      <a:pt x="3" y="0"/>
                      <a:pt x="0" y="0"/>
                      <a:pt x="1" y="2"/>
                    </a:cubicBezTo>
                    <a:cubicBezTo>
                      <a:pt x="1" y="3"/>
                      <a:pt x="3" y="5"/>
                      <a:pt x="6" y="4"/>
                    </a:cubicBezTo>
                    <a:cubicBezTo>
                      <a:pt x="8" y="2"/>
                      <a:pt x="3" y="0"/>
                      <a:pt x="3" y="0"/>
                    </a:cubicBezTo>
                  </a:path>
                </a:pathLst>
              </a:custGeom>
              <a:solidFill>
                <a:srgbClr val="F4C3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4" name="Freeform 1157">
                <a:extLst>
                  <a:ext uri="{FF2B5EF4-FFF2-40B4-BE49-F238E27FC236}">
                    <a16:creationId xmlns:a16="http://schemas.microsoft.com/office/drawing/2014/main" id="{CDD9708B-48AF-4439-AA7B-D93A440A3E5F}"/>
                  </a:ext>
                </a:extLst>
              </p:cNvPr>
              <p:cNvSpPr/>
              <p:nvPr/>
            </p:nvSpPr>
            <p:spPr bwMode="auto">
              <a:xfrm>
                <a:off x="982" y="1520"/>
                <a:ext cx="1" cy="1"/>
              </a:xfrm>
              <a:custGeom>
                <a:avLst/>
                <a:gdLst>
                  <a:gd name="T0" fmla="*/ 1 w 4"/>
                  <a:gd name="T1" fmla="*/ 0 h 3"/>
                  <a:gd name="T2" fmla="*/ 0 w 4"/>
                  <a:gd name="T3" fmla="*/ 1 h 3"/>
                  <a:gd name="T4" fmla="*/ 3 w 4"/>
                  <a:gd name="T5" fmla="*/ 2 h 3"/>
                  <a:gd name="T6" fmla="*/ 1 w 4"/>
                  <a:gd name="T7" fmla="*/ 0 h 3"/>
                </a:gdLst>
                <a:ahLst/>
                <a:cxnLst>
                  <a:cxn ang="0">
                    <a:pos x="T0" y="T1"/>
                  </a:cxn>
                  <a:cxn ang="0">
                    <a:pos x="T2" y="T3"/>
                  </a:cxn>
                  <a:cxn ang="0">
                    <a:pos x="T4" y="T5"/>
                  </a:cxn>
                  <a:cxn ang="0">
                    <a:pos x="T6" y="T7"/>
                  </a:cxn>
                </a:cxnLst>
                <a:rect l="0" t="0" r="r" b="b"/>
                <a:pathLst>
                  <a:path w="4" h="3">
                    <a:moveTo>
                      <a:pt x="1" y="0"/>
                    </a:moveTo>
                    <a:cubicBezTo>
                      <a:pt x="1" y="0"/>
                      <a:pt x="0" y="0"/>
                      <a:pt x="0" y="1"/>
                    </a:cubicBezTo>
                    <a:cubicBezTo>
                      <a:pt x="0" y="2"/>
                      <a:pt x="2" y="3"/>
                      <a:pt x="3" y="2"/>
                    </a:cubicBezTo>
                    <a:cubicBezTo>
                      <a:pt x="4" y="1"/>
                      <a:pt x="1" y="0"/>
                      <a:pt x="1" y="0"/>
                    </a:cubicBezTo>
                  </a:path>
                </a:pathLst>
              </a:custGeom>
              <a:solidFill>
                <a:srgbClr val="DCA5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5" name="Freeform 1158">
                <a:extLst>
                  <a:ext uri="{FF2B5EF4-FFF2-40B4-BE49-F238E27FC236}">
                    <a16:creationId xmlns:a16="http://schemas.microsoft.com/office/drawing/2014/main" id="{445B928E-1EB5-4EB5-B03F-375F33C3419D}"/>
                  </a:ext>
                </a:extLst>
              </p:cNvPr>
              <p:cNvSpPr/>
              <p:nvPr/>
            </p:nvSpPr>
            <p:spPr bwMode="auto">
              <a:xfrm>
                <a:off x="981" y="1515"/>
                <a:ext cx="6" cy="6"/>
              </a:xfrm>
              <a:custGeom>
                <a:avLst/>
                <a:gdLst>
                  <a:gd name="T0" fmla="*/ 21 w 25"/>
                  <a:gd name="T1" fmla="*/ 6 h 25"/>
                  <a:gd name="T2" fmla="*/ 6 w 25"/>
                  <a:gd name="T3" fmla="*/ 4 h 25"/>
                  <a:gd name="T4" fmla="*/ 6 w 25"/>
                  <a:gd name="T5" fmla="*/ 4 h 25"/>
                  <a:gd name="T6" fmla="*/ 6 w 25"/>
                  <a:gd name="T7" fmla="*/ 4 h 25"/>
                  <a:gd name="T8" fmla="*/ 3 w 25"/>
                  <a:gd name="T9" fmla="*/ 19 h 25"/>
                  <a:gd name="T10" fmla="*/ 6 w 25"/>
                  <a:gd name="T11" fmla="*/ 22 h 25"/>
                  <a:gd name="T12" fmla="*/ 6 w 25"/>
                  <a:gd name="T13" fmla="*/ 22 h 25"/>
                  <a:gd name="T14" fmla="*/ 15 w 25"/>
                  <a:gd name="T15" fmla="*/ 25 h 25"/>
                  <a:gd name="T16" fmla="*/ 16 w 25"/>
                  <a:gd name="T17" fmla="*/ 25 h 25"/>
                  <a:gd name="T18" fmla="*/ 20 w 25"/>
                  <a:gd name="T19" fmla="*/ 23 h 25"/>
                  <a:gd name="T20" fmla="*/ 22 w 25"/>
                  <a:gd name="T21" fmla="*/ 20 h 25"/>
                  <a:gd name="T22" fmla="*/ 22 w 25"/>
                  <a:gd name="T23" fmla="*/ 20 h 25"/>
                  <a:gd name="T24" fmla="*/ 23 w 25"/>
                  <a:gd name="T25" fmla="*/ 10 h 25"/>
                  <a:gd name="T26" fmla="*/ 23 w 25"/>
                  <a:gd name="T27" fmla="*/ 10 h 25"/>
                  <a:gd name="T28" fmla="*/ 21 w 25"/>
                  <a:gd name="T2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5">
                    <a:moveTo>
                      <a:pt x="21" y="6"/>
                    </a:moveTo>
                    <a:cubicBezTo>
                      <a:pt x="18" y="2"/>
                      <a:pt x="11" y="0"/>
                      <a:pt x="6" y="4"/>
                    </a:cubicBezTo>
                    <a:cubicBezTo>
                      <a:pt x="6" y="4"/>
                      <a:pt x="6" y="4"/>
                      <a:pt x="6" y="4"/>
                    </a:cubicBezTo>
                    <a:cubicBezTo>
                      <a:pt x="6" y="4"/>
                      <a:pt x="6" y="4"/>
                      <a:pt x="6" y="4"/>
                    </a:cubicBezTo>
                    <a:cubicBezTo>
                      <a:pt x="1" y="7"/>
                      <a:pt x="0" y="14"/>
                      <a:pt x="3" y="19"/>
                    </a:cubicBezTo>
                    <a:cubicBezTo>
                      <a:pt x="4" y="20"/>
                      <a:pt x="5" y="21"/>
                      <a:pt x="6" y="22"/>
                    </a:cubicBezTo>
                    <a:cubicBezTo>
                      <a:pt x="6" y="22"/>
                      <a:pt x="6" y="22"/>
                      <a:pt x="6" y="22"/>
                    </a:cubicBezTo>
                    <a:cubicBezTo>
                      <a:pt x="6" y="22"/>
                      <a:pt x="9" y="25"/>
                      <a:pt x="15" y="25"/>
                    </a:cubicBezTo>
                    <a:cubicBezTo>
                      <a:pt x="16" y="25"/>
                      <a:pt x="16" y="25"/>
                      <a:pt x="16" y="25"/>
                    </a:cubicBezTo>
                    <a:cubicBezTo>
                      <a:pt x="17" y="25"/>
                      <a:pt x="18" y="24"/>
                      <a:pt x="20" y="23"/>
                    </a:cubicBezTo>
                    <a:cubicBezTo>
                      <a:pt x="21" y="23"/>
                      <a:pt x="22" y="21"/>
                      <a:pt x="22" y="20"/>
                    </a:cubicBezTo>
                    <a:cubicBezTo>
                      <a:pt x="22" y="20"/>
                      <a:pt x="22" y="20"/>
                      <a:pt x="22" y="20"/>
                    </a:cubicBezTo>
                    <a:cubicBezTo>
                      <a:pt x="25" y="15"/>
                      <a:pt x="23" y="10"/>
                      <a:pt x="23" y="10"/>
                    </a:cubicBezTo>
                    <a:cubicBezTo>
                      <a:pt x="23" y="10"/>
                      <a:pt x="23" y="10"/>
                      <a:pt x="23" y="10"/>
                    </a:cubicBezTo>
                    <a:cubicBezTo>
                      <a:pt x="23" y="9"/>
                      <a:pt x="22" y="7"/>
                      <a:pt x="21" y="6"/>
                    </a:cubicBezTo>
                  </a:path>
                </a:pathLst>
              </a:custGeom>
              <a:solidFill>
                <a:srgbClr val="FAD3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6" name="Freeform 1159">
                <a:extLst>
                  <a:ext uri="{FF2B5EF4-FFF2-40B4-BE49-F238E27FC236}">
                    <a16:creationId xmlns:a16="http://schemas.microsoft.com/office/drawing/2014/main" id="{A038E939-E511-4DC6-8BA6-A12033BE9F4F}"/>
                  </a:ext>
                </a:extLst>
              </p:cNvPr>
              <p:cNvSpPr/>
              <p:nvPr/>
            </p:nvSpPr>
            <p:spPr bwMode="auto">
              <a:xfrm>
                <a:off x="982" y="1518"/>
                <a:ext cx="1" cy="1"/>
              </a:xfrm>
              <a:custGeom>
                <a:avLst/>
                <a:gdLst>
                  <a:gd name="T0" fmla="*/ 1 w 1"/>
                  <a:gd name="T1" fmla="*/ 0 h 1"/>
                  <a:gd name="T2" fmla="*/ 1 w 1"/>
                  <a:gd name="T3" fmla="*/ 0 h 1"/>
                  <a:gd name="T4" fmla="*/ 1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0 h 1"/>
                  <a:gd name="T18" fmla="*/ 1 w 1"/>
                  <a:gd name="T19" fmla="*/ 0 h 1"/>
                  <a:gd name="T20" fmla="*/ 1 w 1"/>
                  <a:gd name="T21" fmla="*/ 0 h 1"/>
                  <a:gd name="T22" fmla="*/ 1 w 1"/>
                  <a:gd name="T23" fmla="*/ 0 h 1"/>
                  <a:gd name="T24" fmla="*/ 1 w 1"/>
                  <a:gd name="T25" fmla="*/ 0 h 1"/>
                  <a:gd name="T26" fmla="*/ 1 w 1"/>
                  <a:gd name="T27" fmla="*/ 0 h 1"/>
                  <a:gd name="T28" fmla="*/ 0 w 1"/>
                  <a:gd name="T29" fmla="*/ 0 h 1"/>
                  <a:gd name="T30" fmla="*/ 0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0 w 1"/>
                  <a:gd name="T49" fmla="*/ 1 h 1"/>
                  <a:gd name="T50" fmla="*/ 0 w 1"/>
                  <a:gd name="T51" fmla="*/ 1 h 1"/>
                  <a:gd name="T52" fmla="*/ 0 w 1"/>
                  <a:gd name="T53" fmla="*/ 1 h 1"/>
                  <a:gd name="T54" fmla="*/ 0 w 1"/>
                  <a:gd name="T55" fmla="*/ 1 h 1"/>
                  <a:gd name="T56" fmla="*/ 0 w 1"/>
                  <a:gd name="T57" fmla="*/ 0 h 1"/>
                  <a:gd name="T58" fmla="*/ 1 w 1"/>
                  <a:gd name="T59" fmla="*/ 0 h 1"/>
                  <a:gd name="T60" fmla="*/ 1 w 1"/>
                  <a:gd name="T61" fmla="*/ 0 h 1"/>
                  <a:gd name="T62" fmla="*/ 1 w 1"/>
                  <a:gd name="T63" fmla="*/ 0 h 1"/>
                  <a:gd name="T64" fmla="*/ 1 w 1"/>
                  <a:gd name="T65" fmla="*/ 0 h 1"/>
                  <a:gd name="T66" fmla="*/ 1 w 1"/>
                  <a:gd name="T67" fmla="*/ 0 h 1"/>
                  <a:gd name="T68" fmla="*/ 1 w 1"/>
                  <a:gd name="T69" fmla="*/ 0 h 1"/>
                  <a:gd name="T70" fmla="*/ 1 w 1"/>
                  <a:gd name="T71" fmla="*/ 0 h 1"/>
                  <a:gd name="T72" fmla="*/ 1 w 1"/>
                  <a:gd name="T73" fmla="*/ 0 h 1"/>
                  <a:gd name="T74" fmla="*/ 1 w 1"/>
                  <a:gd name="T75" fmla="*/ 0 h 1"/>
                  <a:gd name="T76" fmla="*/ 1 w 1"/>
                  <a:gd name="T77" fmla="*/ 0 h 1"/>
                  <a:gd name="T78" fmla="*/ 1 w 1"/>
                  <a:gd name="T79" fmla="*/ 0 h 1"/>
                  <a:gd name="T80" fmla="*/ 1 w 1"/>
                  <a:gd name="T81" fmla="*/ 0 h 1"/>
                  <a:gd name="T82" fmla="*/ 1 w 1"/>
                  <a:gd name="T83" fmla="*/ 0 h 1"/>
                  <a:gd name="T84" fmla="*/ 1 w 1"/>
                  <a:gd name="T85" fmla="*/ 0 h 1"/>
                  <a:gd name="T86" fmla="*/ 1 w 1"/>
                  <a:gd name="T8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 h="1">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0" y="0"/>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7" name="Freeform 1160">
                <a:extLst>
                  <a:ext uri="{FF2B5EF4-FFF2-40B4-BE49-F238E27FC236}">
                    <a16:creationId xmlns:a16="http://schemas.microsoft.com/office/drawing/2014/main" id="{55BEDA96-DB6D-4CB3-B38D-28E89052616C}"/>
                  </a:ext>
                </a:extLst>
              </p:cNvPr>
              <p:cNvSpPr/>
              <p:nvPr/>
            </p:nvSpPr>
            <p:spPr bwMode="auto">
              <a:xfrm>
                <a:off x="982" y="1518"/>
                <a:ext cx="1" cy="1"/>
              </a:xfrm>
              <a:custGeom>
                <a:avLst/>
                <a:gdLst>
                  <a:gd name="T0" fmla="*/ 1 w 1"/>
                  <a:gd name="T1" fmla="*/ 0 h 1"/>
                  <a:gd name="T2" fmla="*/ 1 w 1"/>
                  <a:gd name="T3" fmla="*/ 0 h 1"/>
                  <a:gd name="T4" fmla="*/ 1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0 h 1"/>
                  <a:gd name="T18" fmla="*/ 1 w 1"/>
                  <a:gd name="T19" fmla="*/ 0 h 1"/>
                  <a:gd name="T20" fmla="*/ 1 w 1"/>
                  <a:gd name="T21" fmla="*/ 0 h 1"/>
                  <a:gd name="T22" fmla="*/ 1 w 1"/>
                  <a:gd name="T23" fmla="*/ 0 h 1"/>
                  <a:gd name="T24" fmla="*/ 1 w 1"/>
                  <a:gd name="T25" fmla="*/ 0 h 1"/>
                  <a:gd name="T26" fmla="*/ 1 w 1"/>
                  <a:gd name="T27" fmla="*/ 0 h 1"/>
                  <a:gd name="T28" fmla="*/ 0 w 1"/>
                  <a:gd name="T29" fmla="*/ 0 h 1"/>
                  <a:gd name="T30" fmla="*/ 0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0 w 1"/>
                  <a:gd name="T49" fmla="*/ 1 h 1"/>
                  <a:gd name="T50" fmla="*/ 0 w 1"/>
                  <a:gd name="T51" fmla="*/ 1 h 1"/>
                  <a:gd name="T52" fmla="*/ 0 w 1"/>
                  <a:gd name="T53" fmla="*/ 1 h 1"/>
                  <a:gd name="T54" fmla="*/ 0 w 1"/>
                  <a:gd name="T55" fmla="*/ 1 h 1"/>
                  <a:gd name="T56" fmla="*/ 0 w 1"/>
                  <a:gd name="T57" fmla="*/ 0 h 1"/>
                  <a:gd name="T58" fmla="*/ 1 w 1"/>
                  <a:gd name="T59" fmla="*/ 0 h 1"/>
                  <a:gd name="T60" fmla="*/ 1 w 1"/>
                  <a:gd name="T61" fmla="*/ 0 h 1"/>
                  <a:gd name="T62" fmla="*/ 1 w 1"/>
                  <a:gd name="T63" fmla="*/ 0 h 1"/>
                  <a:gd name="T64" fmla="*/ 1 w 1"/>
                  <a:gd name="T65" fmla="*/ 0 h 1"/>
                  <a:gd name="T66" fmla="*/ 1 w 1"/>
                  <a:gd name="T67" fmla="*/ 0 h 1"/>
                  <a:gd name="T68" fmla="*/ 1 w 1"/>
                  <a:gd name="T69" fmla="*/ 0 h 1"/>
                  <a:gd name="T70" fmla="*/ 1 w 1"/>
                  <a:gd name="T71" fmla="*/ 0 h 1"/>
                  <a:gd name="T72" fmla="*/ 1 w 1"/>
                  <a:gd name="T73" fmla="*/ 0 h 1"/>
                  <a:gd name="T74" fmla="*/ 1 w 1"/>
                  <a:gd name="T75" fmla="*/ 0 h 1"/>
                  <a:gd name="T76" fmla="*/ 1 w 1"/>
                  <a:gd name="T77" fmla="*/ 0 h 1"/>
                  <a:gd name="T78" fmla="*/ 1 w 1"/>
                  <a:gd name="T79" fmla="*/ 0 h 1"/>
                  <a:gd name="T80" fmla="*/ 1 w 1"/>
                  <a:gd name="T81" fmla="*/ 0 h 1"/>
                  <a:gd name="T82" fmla="*/ 1 w 1"/>
                  <a:gd name="T83" fmla="*/ 0 h 1"/>
                  <a:gd name="T84" fmla="*/ 1 w 1"/>
                  <a:gd name="T85" fmla="*/ 0 h 1"/>
                  <a:gd name="T86" fmla="*/ 1 w 1"/>
                  <a:gd name="T8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 h="1">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0" y="0"/>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8" name="Freeform 1161">
                <a:extLst>
                  <a:ext uri="{FF2B5EF4-FFF2-40B4-BE49-F238E27FC236}">
                    <a16:creationId xmlns:a16="http://schemas.microsoft.com/office/drawing/2014/main" id="{BEED2382-66CF-4E0D-A6F9-AB6F3AE9320A}"/>
                  </a:ext>
                </a:extLst>
              </p:cNvPr>
              <p:cNvSpPr/>
              <p:nvPr/>
            </p:nvSpPr>
            <p:spPr bwMode="auto">
              <a:xfrm>
                <a:off x="984" y="1517"/>
                <a:ext cx="1" cy="1"/>
              </a:xfrm>
              <a:custGeom>
                <a:avLst/>
                <a:gdLst>
                  <a:gd name="T0" fmla="*/ 0 w 1"/>
                  <a:gd name="T1" fmla="*/ 1 h 1"/>
                  <a:gd name="T2" fmla="*/ 0 w 1"/>
                  <a:gd name="T3" fmla="*/ 1 h 1"/>
                  <a:gd name="T4" fmla="*/ 0 w 1"/>
                  <a:gd name="T5" fmla="*/ 1 h 1"/>
                  <a:gd name="T6" fmla="*/ 0 w 1"/>
                  <a:gd name="T7" fmla="*/ 1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1 w 1"/>
                  <a:gd name="T29" fmla="*/ 0 h 1"/>
                  <a:gd name="T30" fmla="*/ 1 w 1"/>
                  <a:gd name="T31" fmla="*/ 0 h 1"/>
                  <a:gd name="T32" fmla="*/ 1 w 1"/>
                  <a:gd name="T33" fmla="*/ 0 h 1"/>
                  <a:gd name="T34" fmla="*/ 1 w 1"/>
                  <a:gd name="T35" fmla="*/ 0 h 1"/>
                  <a:gd name="T36" fmla="*/ 1 w 1"/>
                  <a:gd name="T37" fmla="*/ 0 h 1"/>
                  <a:gd name="T38" fmla="*/ 1 w 1"/>
                  <a:gd name="T39" fmla="*/ 0 h 1"/>
                  <a:gd name="T40" fmla="*/ 1 w 1"/>
                  <a:gd name="T41" fmla="*/ 0 h 1"/>
                  <a:gd name="T42" fmla="*/ 1 w 1"/>
                  <a:gd name="T43" fmla="*/ 0 h 1"/>
                  <a:gd name="T44" fmla="*/ 1 w 1"/>
                  <a:gd name="T45" fmla="*/ 0 h 1"/>
                  <a:gd name="T46" fmla="*/ 1 w 1"/>
                  <a:gd name="T47" fmla="*/ 0 h 1"/>
                  <a:gd name="T48" fmla="*/ 1 w 1"/>
                  <a:gd name="T49" fmla="*/ 0 h 1"/>
                  <a:gd name="T50" fmla="*/ 1 w 1"/>
                  <a:gd name="T51" fmla="*/ 0 h 1"/>
                  <a:gd name="T52" fmla="*/ 1 w 1"/>
                  <a:gd name="T53" fmla="*/ 0 h 1"/>
                  <a:gd name="T54" fmla="*/ 1 w 1"/>
                  <a:gd name="T55" fmla="*/ 0 h 1"/>
                  <a:gd name="T56" fmla="*/ 1 w 1"/>
                  <a:gd name="T57" fmla="*/ 0 h 1"/>
                  <a:gd name="T58" fmla="*/ 0 w 1"/>
                  <a:gd name="T59" fmla="*/ 0 h 1"/>
                  <a:gd name="T60" fmla="*/ 0 w 1"/>
                  <a:gd name="T61" fmla="*/ 0 h 1"/>
                  <a:gd name="T62" fmla="*/ 0 w 1"/>
                  <a:gd name="T63" fmla="*/ 0 h 1"/>
                  <a:gd name="T64" fmla="*/ 0 w 1"/>
                  <a:gd name="T65" fmla="*/ 0 h 1"/>
                  <a:gd name="T66" fmla="*/ 0 w 1"/>
                  <a:gd name="T67" fmla="*/ 0 h 1"/>
                  <a:gd name="T68" fmla="*/ 0 w 1"/>
                  <a:gd name="T69" fmla="*/ 0 h 1"/>
                  <a:gd name="T70" fmla="*/ 0 w 1"/>
                  <a:gd name="T71" fmla="*/ 0 h 1"/>
                  <a:gd name="T72" fmla="*/ 0 w 1"/>
                  <a:gd name="T73" fmla="*/ 0 h 1"/>
                  <a:gd name="T74" fmla="*/ 0 w 1"/>
                  <a:gd name="T75" fmla="*/ 0 h 1"/>
                  <a:gd name="T76" fmla="*/ 0 w 1"/>
                  <a:gd name="T77" fmla="*/ 0 h 1"/>
                  <a:gd name="T78" fmla="*/ 0 w 1"/>
                  <a:gd name="T79" fmla="*/ 1 h 1"/>
                  <a:gd name="T80" fmla="*/ 0 w 1"/>
                  <a:gd name="T81" fmla="*/ 1 h 1"/>
                  <a:gd name="T82" fmla="*/ 0 w 1"/>
                  <a:gd name="T83" fmla="*/ 1 h 1"/>
                  <a:gd name="T84" fmla="*/ 0 w 1"/>
                  <a:gd name="T85" fmla="*/ 1 h 1"/>
                  <a:gd name="T86" fmla="*/ 0 w 1"/>
                  <a:gd name="T8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 h="1">
                    <a:moveTo>
                      <a:pt x="0" y="1"/>
                    </a:moveTo>
                    <a:lnTo>
                      <a:pt x="0" y="1"/>
                    </a:lnTo>
                    <a:lnTo>
                      <a:pt x="0" y="1"/>
                    </a:lnTo>
                    <a:lnTo>
                      <a:pt x="0" y="1"/>
                    </a:lnTo>
                    <a:lnTo>
                      <a:pt x="0" y="0"/>
                    </a:lnTo>
                    <a:lnTo>
                      <a:pt x="0" y="0"/>
                    </a:lnTo>
                    <a:lnTo>
                      <a:pt x="0" y="0"/>
                    </a:lnTo>
                    <a:lnTo>
                      <a:pt x="0" y="0"/>
                    </a:lnTo>
                    <a:lnTo>
                      <a:pt x="0" y="0"/>
                    </a:lnTo>
                    <a:lnTo>
                      <a:pt x="0" y="0"/>
                    </a:lnTo>
                    <a:lnTo>
                      <a:pt x="0" y="0"/>
                    </a:lnTo>
                    <a:lnTo>
                      <a:pt x="0" y="0"/>
                    </a:lnTo>
                    <a:lnTo>
                      <a:pt x="0" y="0"/>
                    </a:lnTo>
                    <a:lnTo>
                      <a:pt x="0"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0" y="0"/>
                    </a:lnTo>
                    <a:lnTo>
                      <a:pt x="0" y="0"/>
                    </a:lnTo>
                    <a:lnTo>
                      <a:pt x="0" y="0"/>
                    </a:lnTo>
                    <a:lnTo>
                      <a:pt x="0" y="0"/>
                    </a:lnTo>
                    <a:lnTo>
                      <a:pt x="0" y="0"/>
                    </a:lnTo>
                    <a:lnTo>
                      <a:pt x="0" y="0"/>
                    </a:lnTo>
                    <a:lnTo>
                      <a:pt x="0" y="0"/>
                    </a:lnTo>
                    <a:lnTo>
                      <a:pt x="0" y="0"/>
                    </a:lnTo>
                    <a:lnTo>
                      <a:pt x="0" y="0"/>
                    </a:lnTo>
                    <a:lnTo>
                      <a:pt x="0" y="0"/>
                    </a:lnTo>
                    <a:lnTo>
                      <a:pt x="0" y="1"/>
                    </a:lnTo>
                    <a:lnTo>
                      <a:pt x="0" y="1"/>
                    </a:lnTo>
                    <a:lnTo>
                      <a:pt x="0" y="1"/>
                    </a:lnTo>
                    <a:lnTo>
                      <a:pt x="0" y="1"/>
                    </a:lnTo>
                    <a:lnTo>
                      <a:pt x="0" y="1"/>
                    </a:ln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9" name="Freeform 1162">
                <a:extLst>
                  <a:ext uri="{FF2B5EF4-FFF2-40B4-BE49-F238E27FC236}">
                    <a16:creationId xmlns:a16="http://schemas.microsoft.com/office/drawing/2014/main" id="{F185ACAC-D755-46A9-8BF6-67728CCEF43F}"/>
                  </a:ext>
                </a:extLst>
              </p:cNvPr>
              <p:cNvSpPr/>
              <p:nvPr/>
            </p:nvSpPr>
            <p:spPr bwMode="auto">
              <a:xfrm>
                <a:off x="984" y="1517"/>
                <a:ext cx="1" cy="1"/>
              </a:xfrm>
              <a:custGeom>
                <a:avLst/>
                <a:gdLst>
                  <a:gd name="T0" fmla="*/ 0 w 1"/>
                  <a:gd name="T1" fmla="*/ 1 h 1"/>
                  <a:gd name="T2" fmla="*/ 0 w 1"/>
                  <a:gd name="T3" fmla="*/ 1 h 1"/>
                  <a:gd name="T4" fmla="*/ 0 w 1"/>
                  <a:gd name="T5" fmla="*/ 1 h 1"/>
                  <a:gd name="T6" fmla="*/ 0 w 1"/>
                  <a:gd name="T7" fmla="*/ 1 h 1"/>
                  <a:gd name="T8" fmla="*/ 0 w 1"/>
                  <a:gd name="T9" fmla="*/ 0 h 1"/>
                  <a:gd name="T10" fmla="*/ 0 w 1"/>
                  <a:gd name="T11" fmla="*/ 0 h 1"/>
                  <a:gd name="T12" fmla="*/ 0 w 1"/>
                  <a:gd name="T13" fmla="*/ 0 h 1"/>
                  <a:gd name="T14" fmla="*/ 0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1 w 1"/>
                  <a:gd name="T29" fmla="*/ 0 h 1"/>
                  <a:gd name="T30" fmla="*/ 1 w 1"/>
                  <a:gd name="T31" fmla="*/ 0 h 1"/>
                  <a:gd name="T32" fmla="*/ 1 w 1"/>
                  <a:gd name="T33" fmla="*/ 0 h 1"/>
                  <a:gd name="T34" fmla="*/ 1 w 1"/>
                  <a:gd name="T35" fmla="*/ 0 h 1"/>
                  <a:gd name="T36" fmla="*/ 1 w 1"/>
                  <a:gd name="T37" fmla="*/ 0 h 1"/>
                  <a:gd name="T38" fmla="*/ 1 w 1"/>
                  <a:gd name="T39" fmla="*/ 0 h 1"/>
                  <a:gd name="T40" fmla="*/ 1 w 1"/>
                  <a:gd name="T41" fmla="*/ 0 h 1"/>
                  <a:gd name="T42" fmla="*/ 1 w 1"/>
                  <a:gd name="T43" fmla="*/ 0 h 1"/>
                  <a:gd name="T44" fmla="*/ 1 w 1"/>
                  <a:gd name="T45" fmla="*/ 0 h 1"/>
                  <a:gd name="T46" fmla="*/ 1 w 1"/>
                  <a:gd name="T47" fmla="*/ 0 h 1"/>
                  <a:gd name="T48" fmla="*/ 1 w 1"/>
                  <a:gd name="T49" fmla="*/ 0 h 1"/>
                  <a:gd name="T50" fmla="*/ 1 w 1"/>
                  <a:gd name="T51" fmla="*/ 0 h 1"/>
                  <a:gd name="T52" fmla="*/ 1 w 1"/>
                  <a:gd name="T53" fmla="*/ 0 h 1"/>
                  <a:gd name="T54" fmla="*/ 1 w 1"/>
                  <a:gd name="T55" fmla="*/ 0 h 1"/>
                  <a:gd name="T56" fmla="*/ 1 w 1"/>
                  <a:gd name="T57" fmla="*/ 0 h 1"/>
                  <a:gd name="T58" fmla="*/ 0 w 1"/>
                  <a:gd name="T59" fmla="*/ 0 h 1"/>
                  <a:gd name="T60" fmla="*/ 0 w 1"/>
                  <a:gd name="T61" fmla="*/ 0 h 1"/>
                  <a:gd name="T62" fmla="*/ 0 w 1"/>
                  <a:gd name="T63" fmla="*/ 0 h 1"/>
                  <a:gd name="T64" fmla="*/ 0 w 1"/>
                  <a:gd name="T65" fmla="*/ 0 h 1"/>
                  <a:gd name="T66" fmla="*/ 0 w 1"/>
                  <a:gd name="T67" fmla="*/ 0 h 1"/>
                  <a:gd name="T68" fmla="*/ 0 w 1"/>
                  <a:gd name="T69" fmla="*/ 0 h 1"/>
                  <a:gd name="T70" fmla="*/ 0 w 1"/>
                  <a:gd name="T71" fmla="*/ 0 h 1"/>
                  <a:gd name="T72" fmla="*/ 0 w 1"/>
                  <a:gd name="T73" fmla="*/ 0 h 1"/>
                  <a:gd name="T74" fmla="*/ 0 w 1"/>
                  <a:gd name="T75" fmla="*/ 0 h 1"/>
                  <a:gd name="T76" fmla="*/ 0 w 1"/>
                  <a:gd name="T77" fmla="*/ 0 h 1"/>
                  <a:gd name="T78" fmla="*/ 0 w 1"/>
                  <a:gd name="T79" fmla="*/ 1 h 1"/>
                  <a:gd name="T80" fmla="*/ 0 w 1"/>
                  <a:gd name="T81" fmla="*/ 1 h 1"/>
                  <a:gd name="T82" fmla="*/ 0 w 1"/>
                  <a:gd name="T83" fmla="*/ 1 h 1"/>
                  <a:gd name="T84" fmla="*/ 0 w 1"/>
                  <a:gd name="T85" fmla="*/ 1 h 1"/>
                  <a:gd name="T86" fmla="*/ 0 w 1"/>
                  <a:gd name="T8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 h="1">
                    <a:moveTo>
                      <a:pt x="0" y="1"/>
                    </a:moveTo>
                    <a:lnTo>
                      <a:pt x="0" y="1"/>
                    </a:lnTo>
                    <a:lnTo>
                      <a:pt x="0" y="1"/>
                    </a:lnTo>
                    <a:lnTo>
                      <a:pt x="0" y="1"/>
                    </a:lnTo>
                    <a:lnTo>
                      <a:pt x="0" y="0"/>
                    </a:lnTo>
                    <a:lnTo>
                      <a:pt x="0" y="0"/>
                    </a:lnTo>
                    <a:lnTo>
                      <a:pt x="0" y="0"/>
                    </a:lnTo>
                    <a:lnTo>
                      <a:pt x="0" y="0"/>
                    </a:lnTo>
                    <a:lnTo>
                      <a:pt x="0" y="0"/>
                    </a:lnTo>
                    <a:lnTo>
                      <a:pt x="0" y="0"/>
                    </a:lnTo>
                    <a:lnTo>
                      <a:pt x="0" y="0"/>
                    </a:lnTo>
                    <a:lnTo>
                      <a:pt x="0" y="0"/>
                    </a:lnTo>
                    <a:lnTo>
                      <a:pt x="0" y="0"/>
                    </a:lnTo>
                    <a:lnTo>
                      <a:pt x="0"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0" y="0"/>
                    </a:lnTo>
                    <a:lnTo>
                      <a:pt x="0" y="0"/>
                    </a:lnTo>
                    <a:lnTo>
                      <a:pt x="0" y="0"/>
                    </a:lnTo>
                    <a:lnTo>
                      <a:pt x="0" y="0"/>
                    </a:lnTo>
                    <a:lnTo>
                      <a:pt x="0" y="0"/>
                    </a:lnTo>
                    <a:lnTo>
                      <a:pt x="0" y="0"/>
                    </a:lnTo>
                    <a:lnTo>
                      <a:pt x="0" y="0"/>
                    </a:lnTo>
                    <a:lnTo>
                      <a:pt x="0" y="0"/>
                    </a:lnTo>
                    <a:lnTo>
                      <a:pt x="0" y="0"/>
                    </a:lnTo>
                    <a:lnTo>
                      <a:pt x="0" y="0"/>
                    </a:lnTo>
                    <a:lnTo>
                      <a:pt x="0" y="1"/>
                    </a:lnTo>
                    <a:lnTo>
                      <a:pt x="0" y="1"/>
                    </a:lnTo>
                    <a:lnTo>
                      <a:pt x="0" y="1"/>
                    </a:lnTo>
                    <a:lnTo>
                      <a:pt x="0" y="1"/>
                    </a:lnTo>
                    <a:lnTo>
                      <a:pt x="0"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0" name="Freeform 1163">
                <a:extLst>
                  <a:ext uri="{FF2B5EF4-FFF2-40B4-BE49-F238E27FC236}">
                    <a16:creationId xmlns:a16="http://schemas.microsoft.com/office/drawing/2014/main" id="{E9176DF3-7030-4847-AA43-07B7844742CA}"/>
                  </a:ext>
                </a:extLst>
              </p:cNvPr>
              <p:cNvSpPr/>
              <p:nvPr/>
            </p:nvSpPr>
            <p:spPr bwMode="auto">
              <a:xfrm>
                <a:off x="983" y="1519"/>
                <a:ext cx="1" cy="1"/>
              </a:xfrm>
              <a:custGeom>
                <a:avLst/>
                <a:gdLst>
                  <a:gd name="T0" fmla="*/ 2 w 3"/>
                  <a:gd name="T1" fmla="*/ 1 h 4"/>
                  <a:gd name="T2" fmla="*/ 2 w 3"/>
                  <a:gd name="T3" fmla="*/ 3 h 4"/>
                  <a:gd name="T4" fmla="*/ 0 w 3"/>
                  <a:gd name="T5" fmla="*/ 3 h 4"/>
                  <a:gd name="T6" fmla="*/ 0 w 3"/>
                  <a:gd name="T7" fmla="*/ 0 h 4"/>
                  <a:gd name="T8" fmla="*/ 2 w 3"/>
                  <a:gd name="T9" fmla="*/ 1 h 4"/>
                </a:gdLst>
                <a:ahLst/>
                <a:cxnLst>
                  <a:cxn ang="0">
                    <a:pos x="T0" y="T1"/>
                  </a:cxn>
                  <a:cxn ang="0">
                    <a:pos x="T2" y="T3"/>
                  </a:cxn>
                  <a:cxn ang="0">
                    <a:pos x="T4" y="T5"/>
                  </a:cxn>
                  <a:cxn ang="0">
                    <a:pos x="T6" y="T7"/>
                  </a:cxn>
                  <a:cxn ang="0">
                    <a:pos x="T8" y="T9"/>
                  </a:cxn>
                </a:cxnLst>
                <a:rect l="0" t="0" r="r" b="b"/>
                <a:pathLst>
                  <a:path w="3" h="4">
                    <a:moveTo>
                      <a:pt x="2" y="1"/>
                    </a:moveTo>
                    <a:cubicBezTo>
                      <a:pt x="3" y="2"/>
                      <a:pt x="3" y="3"/>
                      <a:pt x="2" y="3"/>
                    </a:cubicBezTo>
                    <a:cubicBezTo>
                      <a:pt x="2" y="4"/>
                      <a:pt x="1" y="3"/>
                      <a:pt x="0" y="3"/>
                    </a:cubicBezTo>
                    <a:cubicBezTo>
                      <a:pt x="0" y="2"/>
                      <a:pt x="0" y="1"/>
                      <a:pt x="0" y="0"/>
                    </a:cubicBezTo>
                    <a:cubicBezTo>
                      <a:pt x="1" y="0"/>
                      <a:pt x="2" y="0"/>
                      <a:pt x="2" y="1"/>
                    </a:cubicBezTo>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1" name="Rectangle 1164">
                <a:extLst>
                  <a:ext uri="{FF2B5EF4-FFF2-40B4-BE49-F238E27FC236}">
                    <a16:creationId xmlns:a16="http://schemas.microsoft.com/office/drawing/2014/main" id="{A9BEC85A-94BD-4516-82E7-7ADBD09D31E6}"/>
                  </a:ext>
                </a:extLst>
              </p:cNvPr>
              <p:cNvSpPr>
                <a:spLocks noChangeArrowheads="1"/>
              </p:cNvSpPr>
              <p:nvPr/>
            </p:nvSpPr>
            <p:spPr bwMode="auto">
              <a:xfrm>
                <a:off x="983" y="151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2" name="Rectangle 1165">
                <a:extLst>
                  <a:ext uri="{FF2B5EF4-FFF2-40B4-BE49-F238E27FC236}">
                    <a16:creationId xmlns:a16="http://schemas.microsoft.com/office/drawing/2014/main" id="{264B4F4C-D323-4149-A116-9AF3C5B1B662}"/>
                  </a:ext>
                </a:extLst>
              </p:cNvPr>
              <p:cNvSpPr>
                <a:spLocks noChangeArrowheads="1"/>
              </p:cNvSpPr>
              <p:nvPr/>
            </p:nvSpPr>
            <p:spPr bwMode="auto">
              <a:xfrm>
                <a:off x="983" y="1519"/>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3" name="Freeform 1166">
                <a:extLst>
                  <a:ext uri="{FF2B5EF4-FFF2-40B4-BE49-F238E27FC236}">
                    <a16:creationId xmlns:a16="http://schemas.microsoft.com/office/drawing/2014/main" id="{01B2AF12-4AA3-49D7-88C5-2C1A852094EF}"/>
                  </a:ext>
                </a:extLst>
              </p:cNvPr>
              <p:cNvSpPr/>
              <p:nvPr/>
            </p:nvSpPr>
            <p:spPr bwMode="auto">
              <a:xfrm>
                <a:off x="984" y="1517"/>
                <a:ext cx="1" cy="1"/>
              </a:xfrm>
              <a:custGeom>
                <a:avLst/>
                <a:gdLst>
                  <a:gd name="T0" fmla="*/ 3 w 4"/>
                  <a:gd name="T1" fmla="*/ 1 h 4"/>
                  <a:gd name="T2" fmla="*/ 3 w 4"/>
                  <a:gd name="T3" fmla="*/ 4 h 4"/>
                  <a:gd name="T4" fmla="*/ 1 w 4"/>
                  <a:gd name="T5" fmla="*/ 3 h 4"/>
                  <a:gd name="T6" fmla="*/ 1 w 4"/>
                  <a:gd name="T7" fmla="*/ 1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3" y="4"/>
                      <a:pt x="2" y="4"/>
                      <a:pt x="1" y="3"/>
                    </a:cubicBezTo>
                    <a:cubicBezTo>
                      <a:pt x="0" y="2"/>
                      <a:pt x="0" y="1"/>
                      <a:pt x="1" y="1"/>
                    </a:cubicBezTo>
                    <a:cubicBezTo>
                      <a:pt x="1" y="0"/>
                      <a:pt x="2" y="1"/>
                      <a:pt x="3" y="1"/>
                    </a:cubicBezTo>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4" name="Rectangle 1167">
                <a:extLst>
                  <a:ext uri="{FF2B5EF4-FFF2-40B4-BE49-F238E27FC236}">
                    <a16:creationId xmlns:a16="http://schemas.microsoft.com/office/drawing/2014/main" id="{DD4A095C-E5B2-4B7E-9C44-87393D2A8333}"/>
                  </a:ext>
                </a:extLst>
              </p:cNvPr>
              <p:cNvSpPr>
                <a:spLocks noChangeArrowheads="1"/>
              </p:cNvSpPr>
              <p:nvPr/>
            </p:nvSpPr>
            <p:spPr bwMode="auto">
              <a:xfrm>
                <a:off x="985" y="1518"/>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5" name="Rectangle 1168">
                <a:extLst>
                  <a:ext uri="{FF2B5EF4-FFF2-40B4-BE49-F238E27FC236}">
                    <a16:creationId xmlns:a16="http://schemas.microsoft.com/office/drawing/2014/main" id="{09605CE8-2DB4-45D1-9A32-21D2CCA2714C}"/>
                  </a:ext>
                </a:extLst>
              </p:cNvPr>
              <p:cNvSpPr>
                <a:spLocks noChangeArrowheads="1"/>
              </p:cNvSpPr>
              <p:nvPr/>
            </p:nvSpPr>
            <p:spPr bwMode="auto">
              <a:xfrm>
                <a:off x="985" y="151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6" name="Freeform 1169">
                <a:extLst>
                  <a:ext uri="{FF2B5EF4-FFF2-40B4-BE49-F238E27FC236}">
                    <a16:creationId xmlns:a16="http://schemas.microsoft.com/office/drawing/2014/main" id="{3B38A94F-C121-4D5E-820F-705749AA655A}"/>
                  </a:ext>
                </a:extLst>
              </p:cNvPr>
              <p:cNvSpPr/>
              <p:nvPr/>
            </p:nvSpPr>
            <p:spPr bwMode="auto">
              <a:xfrm>
                <a:off x="984" y="1519"/>
                <a:ext cx="2" cy="2"/>
              </a:xfrm>
              <a:custGeom>
                <a:avLst/>
                <a:gdLst>
                  <a:gd name="T0" fmla="*/ 0 w 6"/>
                  <a:gd name="T1" fmla="*/ 4 h 5"/>
                  <a:gd name="T2" fmla="*/ 2 w 6"/>
                  <a:gd name="T3" fmla="*/ 2 h 5"/>
                  <a:gd name="T4" fmla="*/ 3 w 6"/>
                  <a:gd name="T5" fmla="*/ 1 h 5"/>
                  <a:gd name="T6" fmla="*/ 6 w 6"/>
                  <a:gd name="T7" fmla="*/ 0 h 5"/>
                  <a:gd name="T8" fmla="*/ 0 w 6"/>
                  <a:gd name="T9" fmla="*/ 4 h 5"/>
                </a:gdLst>
                <a:ahLst/>
                <a:cxnLst>
                  <a:cxn ang="0">
                    <a:pos x="T0" y="T1"/>
                  </a:cxn>
                  <a:cxn ang="0">
                    <a:pos x="T2" y="T3"/>
                  </a:cxn>
                  <a:cxn ang="0">
                    <a:pos x="T4" y="T5"/>
                  </a:cxn>
                  <a:cxn ang="0">
                    <a:pos x="T6" y="T7"/>
                  </a:cxn>
                  <a:cxn ang="0">
                    <a:pos x="T8" y="T9"/>
                  </a:cxn>
                </a:cxnLst>
                <a:rect l="0" t="0" r="r" b="b"/>
                <a:pathLst>
                  <a:path w="6" h="5">
                    <a:moveTo>
                      <a:pt x="0" y="4"/>
                    </a:moveTo>
                    <a:cubicBezTo>
                      <a:pt x="0" y="4"/>
                      <a:pt x="1" y="3"/>
                      <a:pt x="2" y="2"/>
                    </a:cubicBezTo>
                    <a:cubicBezTo>
                      <a:pt x="3" y="2"/>
                      <a:pt x="3" y="2"/>
                      <a:pt x="3" y="1"/>
                    </a:cubicBezTo>
                    <a:cubicBezTo>
                      <a:pt x="4" y="1"/>
                      <a:pt x="6" y="0"/>
                      <a:pt x="6" y="0"/>
                    </a:cubicBezTo>
                    <a:cubicBezTo>
                      <a:pt x="6" y="0"/>
                      <a:pt x="6" y="5"/>
                      <a:pt x="0" y="4"/>
                    </a:cubicBezTo>
                  </a:path>
                </a:pathLst>
              </a:custGeom>
              <a:solidFill>
                <a:srgbClr val="E68A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7" name="Freeform 1170">
                <a:extLst>
                  <a:ext uri="{FF2B5EF4-FFF2-40B4-BE49-F238E27FC236}">
                    <a16:creationId xmlns:a16="http://schemas.microsoft.com/office/drawing/2014/main" id="{24067D49-6E3A-4389-A188-1D91B2A04605}"/>
                  </a:ext>
                </a:extLst>
              </p:cNvPr>
              <p:cNvSpPr/>
              <p:nvPr/>
            </p:nvSpPr>
            <p:spPr bwMode="auto">
              <a:xfrm>
                <a:off x="984" y="1519"/>
                <a:ext cx="1" cy="0"/>
              </a:xfrm>
              <a:custGeom>
                <a:avLst/>
                <a:gdLst>
                  <a:gd name="T0" fmla="*/ 0 w 3"/>
                  <a:gd name="T1" fmla="*/ 2 h 2"/>
                  <a:gd name="T2" fmla="*/ 2 w 3"/>
                  <a:gd name="T3" fmla="*/ 2 h 2"/>
                  <a:gd name="T4" fmla="*/ 3 w 3"/>
                  <a:gd name="T5" fmla="*/ 0 h 2"/>
                  <a:gd name="T6" fmla="*/ 0 w 3"/>
                  <a:gd name="T7" fmla="*/ 2 h 2"/>
                </a:gdLst>
                <a:ahLst/>
                <a:cxnLst>
                  <a:cxn ang="0">
                    <a:pos x="T0" y="T1"/>
                  </a:cxn>
                  <a:cxn ang="0">
                    <a:pos x="T2" y="T3"/>
                  </a:cxn>
                  <a:cxn ang="0">
                    <a:pos x="T4" y="T5"/>
                  </a:cxn>
                  <a:cxn ang="0">
                    <a:pos x="T6" y="T7"/>
                  </a:cxn>
                </a:cxnLst>
                <a:rect l="0" t="0" r="r" b="b"/>
                <a:pathLst>
                  <a:path w="3" h="2">
                    <a:moveTo>
                      <a:pt x="0" y="2"/>
                    </a:moveTo>
                    <a:cubicBezTo>
                      <a:pt x="2" y="2"/>
                      <a:pt x="2" y="2"/>
                      <a:pt x="2" y="2"/>
                    </a:cubicBezTo>
                    <a:cubicBezTo>
                      <a:pt x="3" y="0"/>
                      <a:pt x="3" y="0"/>
                      <a:pt x="3" y="0"/>
                    </a:cubicBezTo>
                    <a:cubicBezTo>
                      <a:pt x="3" y="0"/>
                      <a:pt x="0" y="2"/>
                      <a:pt x="0" y="2"/>
                    </a:cubicBezTo>
                  </a:path>
                </a:pathLst>
              </a:custGeom>
              <a:solidFill>
                <a:srgbClr val="F4C3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8" name="Freeform 1171">
                <a:extLst>
                  <a:ext uri="{FF2B5EF4-FFF2-40B4-BE49-F238E27FC236}">
                    <a16:creationId xmlns:a16="http://schemas.microsoft.com/office/drawing/2014/main" id="{380F53C1-F49A-4870-917B-5C22DE45BF8A}"/>
                  </a:ext>
                </a:extLst>
              </p:cNvPr>
              <p:cNvSpPr/>
              <p:nvPr/>
            </p:nvSpPr>
            <p:spPr bwMode="auto">
              <a:xfrm>
                <a:off x="979" y="1514"/>
                <a:ext cx="8" cy="7"/>
              </a:xfrm>
              <a:custGeom>
                <a:avLst/>
                <a:gdLst>
                  <a:gd name="T0" fmla="*/ 15 w 33"/>
                  <a:gd name="T1" fmla="*/ 13 h 30"/>
                  <a:gd name="T2" fmla="*/ 13 w 33"/>
                  <a:gd name="T3" fmla="*/ 17 h 30"/>
                  <a:gd name="T4" fmla="*/ 12 w 33"/>
                  <a:gd name="T5" fmla="*/ 20 h 30"/>
                  <a:gd name="T6" fmla="*/ 12 w 33"/>
                  <a:gd name="T7" fmla="*/ 23 h 30"/>
                  <a:gd name="T8" fmla="*/ 12 w 33"/>
                  <a:gd name="T9" fmla="*/ 25 h 30"/>
                  <a:gd name="T10" fmla="*/ 13 w 33"/>
                  <a:gd name="T11" fmla="*/ 26 h 30"/>
                  <a:gd name="T12" fmla="*/ 13 w 33"/>
                  <a:gd name="T13" fmla="*/ 28 h 30"/>
                  <a:gd name="T14" fmla="*/ 13 w 33"/>
                  <a:gd name="T15" fmla="*/ 29 h 30"/>
                  <a:gd name="T16" fmla="*/ 12 w 33"/>
                  <a:gd name="T17" fmla="*/ 29 h 30"/>
                  <a:gd name="T18" fmla="*/ 11 w 33"/>
                  <a:gd name="T19" fmla="*/ 27 h 30"/>
                  <a:gd name="T20" fmla="*/ 9 w 33"/>
                  <a:gd name="T21" fmla="*/ 26 h 30"/>
                  <a:gd name="T22" fmla="*/ 5 w 33"/>
                  <a:gd name="T23" fmla="*/ 25 h 30"/>
                  <a:gd name="T24" fmla="*/ 4 w 33"/>
                  <a:gd name="T25" fmla="*/ 20 h 30"/>
                  <a:gd name="T26" fmla="*/ 4 w 33"/>
                  <a:gd name="T27" fmla="*/ 14 h 30"/>
                  <a:gd name="T28" fmla="*/ 6 w 33"/>
                  <a:gd name="T29" fmla="*/ 10 h 30"/>
                  <a:gd name="T30" fmla="*/ 9 w 33"/>
                  <a:gd name="T31" fmla="*/ 6 h 30"/>
                  <a:gd name="T32" fmla="*/ 14 w 33"/>
                  <a:gd name="T33" fmla="*/ 3 h 30"/>
                  <a:gd name="T34" fmla="*/ 20 w 33"/>
                  <a:gd name="T35" fmla="*/ 3 h 30"/>
                  <a:gd name="T36" fmla="*/ 24 w 33"/>
                  <a:gd name="T37" fmla="*/ 5 h 30"/>
                  <a:gd name="T38" fmla="*/ 29 w 33"/>
                  <a:gd name="T39" fmla="*/ 6 h 30"/>
                  <a:gd name="T40" fmla="*/ 31 w 33"/>
                  <a:gd name="T41" fmla="*/ 10 h 30"/>
                  <a:gd name="T42" fmla="*/ 32 w 33"/>
                  <a:gd name="T43" fmla="*/ 11 h 30"/>
                  <a:gd name="T44" fmla="*/ 32 w 33"/>
                  <a:gd name="T45" fmla="*/ 14 h 30"/>
                  <a:gd name="T46" fmla="*/ 32 w 33"/>
                  <a:gd name="T47" fmla="*/ 15 h 30"/>
                  <a:gd name="T48" fmla="*/ 32 w 33"/>
                  <a:gd name="T49" fmla="*/ 16 h 30"/>
                  <a:gd name="T50" fmla="*/ 32 w 33"/>
                  <a:gd name="T51" fmla="*/ 18 h 30"/>
                  <a:gd name="T52" fmla="*/ 31 w 33"/>
                  <a:gd name="T53" fmla="*/ 17 h 30"/>
                  <a:gd name="T54" fmla="*/ 29 w 33"/>
                  <a:gd name="T55" fmla="*/ 15 h 30"/>
                  <a:gd name="T56" fmla="*/ 27 w 33"/>
                  <a:gd name="T57" fmla="*/ 13 h 30"/>
                  <a:gd name="T58" fmla="*/ 25 w 33"/>
                  <a:gd name="T59" fmla="*/ 12 h 30"/>
                  <a:gd name="T60" fmla="*/ 22 w 33"/>
                  <a:gd name="T61" fmla="*/ 11 h 30"/>
                  <a:gd name="T62" fmla="*/ 19 w 33"/>
                  <a:gd name="T63" fmla="*/ 11 h 30"/>
                  <a:gd name="T64" fmla="*/ 18 w 33"/>
                  <a:gd name="T65" fmla="*/ 12 h 30"/>
                  <a:gd name="T66" fmla="*/ 15 w 33"/>
                  <a:gd name="T67"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30">
                    <a:moveTo>
                      <a:pt x="15" y="13"/>
                    </a:moveTo>
                    <a:cubicBezTo>
                      <a:pt x="15" y="13"/>
                      <a:pt x="16" y="16"/>
                      <a:pt x="13" y="17"/>
                    </a:cubicBezTo>
                    <a:cubicBezTo>
                      <a:pt x="13" y="17"/>
                      <a:pt x="14" y="19"/>
                      <a:pt x="12" y="20"/>
                    </a:cubicBezTo>
                    <a:cubicBezTo>
                      <a:pt x="12" y="20"/>
                      <a:pt x="13" y="22"/>
                      <a:pt x="12" y="23"/>
                    </a:cubicBezTo>
                    <a:cubicBezTo>
                      <a:pt x="12" y="23"/>
                      <a:pt x="13" y="24"/>
                      <a:pt x="12" y="25"/>
                    </a:cubicBezTo>
                    <a:cubicBezTo>
                      <a:pt x="12" y="25"/>
                      <a:pt x="13" y="25"/>
                      <a:pt x="13" y="26"/>
                    </a:cubicBezTo>
                    <a:cubicBezTo>
                      <a:pt x="13" y="26"/>
                      <a:pt x="14" y="26"/>
                      <a:pt x="13" y="28"/>
                    </a:cubicBezTo>
                    <a:cubicBezTo>
                      <a:pt x="13" y="28"/>
                      <a:pt x="14" y="28"/>
                      <a:pt x="13" y="29"/>
                    </a:cubicBezTo>
                    <a:cubicBezTo>
                      <a:pt x="13" y="30"/>
                      <a:pt x="12" y="29"/>
                      <a:pt x="12" y="29"/>
                    </a:cubicBezTo>
                    <a:cubicBezTo>
                      <a:pt x="12" y="29"/>
                      <a:pt x="11" y="29"/>
                      <a:pt x="11" y="27"/>
                    </a:cubicBezTo>
                    <a:cubicBezTo>
                      <a:pt x="11" y="27"/>
                      <a:pt x="9" y="27"/>
                      <a:pt x="9" y="26"/>
                    </a:cubicBezTo>
                    <a:cubicBezTo>
                      <a:pt x="9" y="26"/>
                      <a:pt x="7" y="28"/>
                      <a:pt x="5" y="25"/>
                    </a:cubicBezTo>
                    <a:cubicBezTo>
                      <a:pt x="5" y="25"/>
                      <a:pt x="0" y="22"/>
                      <a:pt x="4" y="20"/>
                    </a:cubicBezTo>
                    <a:cubicBezTo>
                      <a:pt x="4" y="20"/>
                      <a:pt x="1" y="16"/>
                      <a:pt x="4" y="14"/>
                    </a:cubicBezTo>
                    <a:cubicBezTo>
                      <a:pt x="4" y="14"/>
                      <a:pt x="2" y="11"/>
                      <a:pt x="6" y="10"/>
                    </a:cubicBezTo>
                    <a:cubicBezTo>
                      <a:pt x="6" y="10"/>
                      <a:pt x="5" y="5"/>
                      <a:pt x="9" y="6"/>
                    </a:cubicBezTo>
                    <a:cubicBezTo>
                      <a:pt x="9" y="6"/>
                      <a:pt x="10" y="2"/>
                      <a:pt x="14" y="3"/>
                    </a:cubicBezTo>
                    <a:cubicBezTo>
                      <a:pt x="14" y="3"/>
                      <a:pt x="18" y="0"/>
                      <a:pt x="20" y="3"/>
                    </a:cubicBezTo>
                    <a:cubicBezTo>
                      <a:pt x="20" y="3"/>
                      <a:pt x="22" y="3"/>
                      <a:pt x="24" y="5"/>
                    </a:cubicBezTo>
                    <a:cubicBezTo>
                      <a:pt x="24" y="5"/>
                      <a:pt x="26" y="3"/>
                      <a:pt x="29" y="6"/>
                    </a:cubicBezTo>
                    <a:cubicBezTo>
                      <a:pt x="29" y="6"/>
                      <a:pt x="31" y="7"/>
                      <a:pt x="31" y="10"/>
                    </a:cubicBezTo>
                    <a:cubicBezTo>
                      <a:pt x="31" y="10"/>
                      <a:pt x="32" y="10"/>
                      <a:pt x="32" y="11"/>
                    </a:cubicBezTo>
                    <a:cubicBezTo>
                      <a:pt x="32" y="11"/>
                      <a:pt x="33" y="13"/>
                      <a:pt x="32" y="14"/>
                    </a:cubicBezTo>
                    <a:cubicBezTo>
                      <a:pt x="32" y="14"/>
                      <a:pt x="33" y="15"/>
                      <a:pt x="32" y="15"/>
                    </a:cubicBezTo>
                    <a:cubicBezTo>
                      <a:pt x="32" y="15"/>
                      <a:pt x="33" y="16"/>
                      <a:pt x="32" y="16"/>
                    </a:cubicBezTo>
                    <a:cubicBezTo>
                      <a:pt x="32" y="16"/>
                      <a:pt x="33" y="18"/>
                      <a:pt x="32" y="18"/>
                    </a:cubicBezTo>
                    <a:cubicBezTo>
                      <a:pt x="32" y="19"/>
                      <a:pt x="31" y="18"/>
                      <a:pt x="31" y="17"/>
                    </a:cubicBezTo>
                    <a:cubicBezTo>
                      <a:pt x="31" y="17"/>
                      <a:pt x="29" y="17"/>
                      <a:pt x="29" y="15"/>
                    </a:cubicBezTo>
                    <a:cubicBezTo>
                      <a:pt x="29" y="15"/>
                      <a:pt x="27" y="15"/>
                      <a:pt x="27" y="13"/>
                    </a:cubicBezTo>
                    <a:cubicBezTo>
                      <a:pt x="27" y="13"/>
                      <a:pt x="25" y="14"/>
                      <a:pt x="25" y="12"/>
                    </a:cubicBezTo>
                    <a:cubicBezTo>
                      <a:pt x="25" y="12"/>
                      <a:pt x="23" y="13"/>
                      <a:pt x="22" y="11"/>
                    </a:cubicBezTo>
                    <a:cubicBezTo>
                      <a:pt x="22" y="11"/>
                      <a:pt x="21" y="13"/>
                      <a:pt x="19" y="11"/>
                    </a:cubicBezTo>
                    <a:cubicBezTo>
                      <a:pt x="19" y="11"/>
                      <a:pt x="19" y="12"/>
                      <a:pt x="18" y="12"/>
                    </a:cubicBezTo>
                    <a:cubicBezTo>
                      <a:pt x="18" y="12"/>
                      <a:pt x="16" y="14"/>
                      <a:pt x="15" y="13"/>
                    </a:cubicBezTo>
                  </a:path>
                </a:pathLst>
              </a:custGeom>
              <a:solidFill>
                <a:srgbClr val="5E2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9" name="Freeform 1172">
                <a:extLst>
                  <a:ext uri="{FF2B5EF4-FFF2-40B4-BE49-F238E27FC236}">
                    <a16:creationId xmlns:a16="http://schemas.microsoft.com/office/drawing/2014/main" id="{69087ADC-387A-48B6-AE0D-4E0915065D9C}"/>
                  </a:ext>
                </a:extLst>
              </p:cNvPr>
              <p:cNvSpPr/>
              <p:nvPr/>
            </p:nvSpPr>
            <p:spPr bwMode="auto">
              <a:xfrm>
                <a:off x="989" y="1494"/>
                <a:ext cx="23" cy="16"/>
              </a:xfrm>
              <a:custGeom>
                <a:avLst/>
                <a:gdLst>
                  <a:gd name="T0" fmla="*/ 96 w 97"/>
                  <a:gd name="T1" fmla="*/ 5 h 69"/>
                  <a:gd name="T2" fmla="*/ 5 w 97"/>
                  <a:gd name="T3" fmla="*/ 68 h 69"/>
                  <a:gd name="T4" fmla="*/ 1 w 97"/>
                  <a:gd name="T5" fmla="*/ 67 h 69"/>
                  <a:gd name="T6" fmla="*/ 2 w 97"/>
                  <a:gd name="T7" fmla="*/ 64 h 69"/>
                  <a:gd name="T8" fmla="*/ 93 w 97"/>
                  <a:gd name="T9" fmla="*/ 1 h 69"/>
                  <a:gd name="T10" fmla="*/ 97 w 97"/>
                  <a:gd name="T11" fmla="*/ 2 h 69"/>
                  <a:gd name="T12" fmla="*/ 96 w 97"/>
                  <a:gd name="T13" fmla="*/ 5 h 69"/>
                </a:gdLst>
                <a:ahLst/>
                <a:cxnLst>
                  <a:cxn ang="0">
                    <a:pos x="T0" y="T1"/>
                  </a:cxn>
                  <a:cxn ang="0">
                    <a:pos x="T2" y="T3"/>
                  </a:cxn>
                  <a:cxn ang="0">
                    <a:pos x="T4" y="T5"/>
                  </a:cxn>
                  <a:cxn ang="0">
                    <a:pos x="T6" y="T7"/>
                  </a:cxn>
                  <a:cxn ang="0">
                    <a:pos x="T8" y="T9"/>
                  </a:cxn>
                  <a:cxn ang="0">
                    <a:pos x="T10" y="T11"/>
                  </a:cxn>
                  <a:cxn ang="0">
                    <a:pos x="T12" y="T13"/>
                  </a:cxn>
                </a:cxnLst>
                <a:rect l="0" t="0" r="r" b="b"/>
                <a:pathLst>
                  <a:path w="97" h="69">
                    <a:moveTo>
                      <a:pt x="96" y="5"/>
                    </a:moveTo>
                    <a:cubicBezTo>
                      <a:pt x="5" y="68"/>
                      <a:pt x="5" y="68"/>
                      <a:pt x="5" y="68"/>
                    </a:cubicBezTo>
                    <a:cubicBezTo>
                      <a:pt x="4" y="69"/>
                      <a:pt x="2" y="69"/>
                      <a:pt x="1" y="67"/>
                    </a:cubicBezTo>
                    <a:cubicBezTo>
                      <a:pt x="0" y="66"/>
                      <a:pt x="1" y="65"/>
                      <a:pt x="2" y="64"/>
                    </a:cubicBezTo>
                    <a:cubicBezTo>
                      <a:pt x="93" y="1"/>
                      <a:pt x="93" y="1"/>
                      <a:pt x="93" y="1"/>
                    </a:cubicBezTo>
                    <a:cubicBezTo>
                      <a:pt x="94" y="0"/>
                      <a:pt x="96" y="1"/>
                      <a:pt x="97" y="2"/>
                    </a:cubicBezTo>
                    <a:cubicBezTo>
                      <a:pt x="97" y="3"/>
                      <a:pt x="97" y="4"/>
                      <a:pt x="96"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0" name="Freeform 1173">
                <a:extLst>
                  <a:ext uri="{FF2B5EF4-FFF2-40B4-BE49-F238E27FC236}">
                    <a16:creationId xmlns:a16="http://schemas.microsoft.com/office/drawing/2014/main" id="{0CF264A0-6FA2-4F5D-B398-26E9A6891A8A}"/>
                  </a:ext>
                </a:extLst>
              </p:cNvPr>
              <p:cNvSpPr/>
              <p:nvPr/>
            </p:nvSpPr>
            <p:spPr bwMode="auto">
              <a:xfrm>
                <a:off x="990" y="1496"/>
                <a:ext cx="23" cy="16"/>
              </a:xfrm>
              <a:custGeom>
                <a:avLst/>
                <a:gdLst>
                  <a:gd name="T0" fmla="*/ 97 w 98"/>
                  <a:gd name="T1" fmla="*/ 5 h 70"/>
                  <a:gd name="T2" fmla="*/ 4 w 98"/>
                  <a:gd name="T3" fmla="*/ 69 h 70"/>
                  <a:gd name="T4" fmla="*/ 2 w 98"/>
                  <a:gd name="T5" fmla="*/ 69 h 70"/>
                  <a:gd name="T6" fmla="*/ 0 w 98"/>
                  <a:gd name="T7" fmla="*/ 67 h 70"/>
                  <a:gd name="T8" fmla="*/ 1 w 98"/>
                  <a:gd name="T9" fmla="*/ 65 h 70"/>
                  <a:gd name="T10" fmla="*/ 94 w 98"/>
                  <a:gd name="T11" fmla="*/ 1 h 70"/>
                  <a:gd name="T12" fmla="*/ 96 w 98"/>
                  <a:gd name="T13" fmla="*/ 1 h 70"/>
                  <a:gd name="T14" fmla="*/ 97 w 98"/>
                  <a:gd name="T15" fmla="*/ 3 h 70"/>
                  <a:gd name="T16" fmla="*/ 97 w 98"/>
                  <a:gd name="T17" fmla="*/ 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70">
                    <a:moveTo>
                      <a:pt x="97" y="5"/>
                    </a:moveTo>
                    <a:cubicBezTo>
                      <a:pt x="4" y="69"/>
                      <a:pt x="4" y="69"/>
                      <a:pt x="4" y="69"/>
                    </a:cubicBezTo>
                    <a:cubicBezTo>
                      <a:pt x="3" y="70"/>
                      <a:pt x="2" y="69"/>
                      <a:pt x="2" y="69"/>
                    </a:cubicBezTo>
                    <a:cubicBezTo>
                      <a:pt x="0" y="67"/>
                      <a:pt x="0" y="67"/>
                      <a:pt x="0" y="67"/>
                    </a:cubicBezTo>
                    <a:cubicBezTo>
                      <a:pt x="0" y="66"/>
                      <a:pt x="0" y="65"/>
                      <a:pt x="1" y="65"/>
                    </a:cubicBezTo>
                    <a:cubicBezTo>
                      <a:pt x="94" y="1"/>
                      <a:pt x="94" y="1"/>
                      <a:pt x="94" y="1"/>
                    </a:cubicBezTo>
                    <a:cubicBezTo>
                      <a:pt x="95" y="0"/>
                      <a:pt x="96" y="0"/>
                      <a:pt x="96" y="1"/>
                    </a:cubicBezTo>
                    <a:cubicBezTo>
                      <a:pt x="97" y="3"/>
                      <a:pt x="97" y="3"/>
                      <a:pt x="97" y="3"/>
                    </a:cubicBezTo>
                    <a:cubicBezTo>
                      <a:pt x="98" y="4"/>
                      <a:pt x="98" y="4"/>
                      <a:pt x="97"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1" name="Freeform 1174">
                <a:extLst>
                  <a:ext uri="{FF2B5EF4-FFF2-40B4-BE49-F238E27FC236}">
                    <a16:creationId xmlns:a16="http://schemas.microsoft.com/office/drawing/2014/main" id="{3FA60FBC-C91F-42B9-9345-965365467A1D}"/>
                  </a:ext>
                </a:extLst>
              </p:cNvPr>
              <p:cNvSpPr/>
              <p:nvPr/>
            </p:nvSpPr>
            <p:spPr bwMode="auto">
              <a:xfrm>
                <a:off x="991" y="1498"/>
                <a:ext cx="23" cy="16"/>
              </a:xfrm>
              <a:custGeom>
                <a:avLst/>
                <a:gdLst>
                  <a:gd name="T0" fmla="*/ 97 w 98"/>
                  <a:gd name="T1" fmla="*/ 4 h 69"/>
                  <a:gd name="T2" fmla="*/ 4 w 98"/>
                  <a:gd name="T3" fmla="*/ 68 h 69"/>
                  <a:gd name="T4" fmla="*/ 2 w 98"/>
                  <a:gd name="T5" fmla="*/ 68 h 69"/>
                  <a:gd name="T6" fmla="*/ 1 w 98"/>
                  <a:gd name="T7" fmla="*/ 66 h 69"/>
                  <a:gd name="T8" fmla="*/ 1 w 98"/>
                  <a:gd name="T9" fmla="*/ 64 h 69"/>
                  <a:gd name="T10" fmla="*/ 94 w 98"/>
                  <a:gd name="T11" fmla="*/ 0 h 69"/>
                  <a:gd name="T12" fmla="*/ 96 w 98"/>
                  <a:gd name="T13" fmla="*/ 0 h 69"/>
                  <a:gd name="T14" fmla="*/ 97 w 98"/>
                  <a:gd name="T15" fmla="*/ 2 h 69"/>
                  <a:gd name="T16" fmla="*/ 97 w 98"/>
                  <a:gd name="T17" fmla="*/ 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69">
                    <a:moveTo>
                      <a:pt x="97" y="4"/>
                    </a:moveTo>
                    <a:cubicBezTo>
                      <a:pt x="4" y="68"/>
                      <a:pt x="4" y="68"/>
                      <a:pt x="4" y="68"/>
                    </a:cubicBezTo>
                    <a:cubicBezTo>
                      <a:pt x="3" y="69"/>
                      <a:pt x="2" y="69"/>
                      <a:pt x="2" y="68"/>
                    </a:cubicBezTo>
                    <a:cubicBezTo>
                      <a:pt x="1" y="66"/>
                      <a:pt x="1" y="66"/>
                      <a:pt x="1" y="66"/>
                    </a:cubicBezTo>
                    <a:cubicBezTo>
                      <a:pt x="0" y="65"/>
                      <a:pt x="0" y="65"/>
                      <a:pt x="1" y="64"/>
                    </a:cubicBezTo>
                    <a:cubicBezTo>
                      <a:pt x="94" y="0"/>
                      <a:pt x="94" y="0"/>
                      <a:pt x="94" y="0"/>
                    </a:cubicBezTo>
                    <a:cubicBezTo>
                      <a:pt x="95" y="0"/>
                      <a:pt x="96" y="0"/>
                      <a:pt x="96" y="0"/>
                    </a:cubicBezTo>
                    <a:cubicBezTo>
                      <a:pt x="97" y="2"/>
                      <a:pt x="97" y="2"/>
                      <a:pt x="97" y="2"/>
                    </a:cubicBezTo>
                    <a:cubicBezTo>
                      <a:pt x="98" y="3"/>
                      <a:pt x="98" y="4"/>
                      <a:pt x="97"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2" name="Freeform 1175">
                <a:extLst>
                  <a:ext uri="{FF2B5EF4-FFF2-40B4-BE49-F238E27FC236}">
                    <a16:creationId xmlns:a16="http://schemas.microsoft.com/office/drawing/2014/main" id="{43B5F9B1-BDE0-4E40-8ACC-2BA3511EC49F}"/>
                  </a:ext>
                </a:extLst>
              </p:cNvPr>
              <p:cNvSpPr/>
              <p:nvPr/>
            </p:nvSpPr>
            <p:spPr bwMode="auto">
              <a:xfrm>
                <a:off x="993" y="1505"/>
                <a:ext cx="14" cy="11"/>
              </a:xfrm>
              <a:custGeom>
                <a:avLst/>
                <a:gdLst>
                  <a:gd name="T0" fmla="*/ 62 w 63"/>
                  <a:gd name="T1" fmla="*/ 4 h 45"/>
                  <a:gd name="T2" fmla="*/ 4 w 63"/>
                  <a:gd name="T3" fmla="*/ 45 h 45"/>
                  <a:gd name="T4" fmla="*/ 2 w 63"/>
                  <a:gd name="T5" fmla="*/ 44 h 45"/>
                  <a:gd name="T6" fmla="*/ 1 w 63"/>
                  <a:gd name="T7" fmla="*/ 42 h 45"/>
                  <a:gd name="T8" fmla="*/ 1 w 63"/>
                  <a:gd name="T9" fmla="*/ 41 h 45"/>
                  <a:gd name="T10" fmla="*/ 59 w 63"/>
                  <a:gd name="T11" fmla="*/ 0 h 45"/>
                  <a:gd name="T12" fmla="*/ 61 w 63"/>
                  <a:gd name="T13" fmla="*/ 1 h 45"/>
                  <a:gd name="T14" fmla="*/ 62 w 63"/>
                  <a:gd name="T15" fmla="*/ 3 h 45"/>
                  <a:gd name="T16" fmla="*/ 62 w 63"/>
                  <a:gd name="T17"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5">
                    <a:moveTo>
                      <a:pt x="62" y="4"/>
                    </a:moveTo>
                    <a:cubicBezTo>
                      <a:pt x="4" y="45"/>
                      <a:pt x="4" y="45"/>
                      <a:pt x="4" y="45"/>
                    </a:cubicBezTo>
                    <a:cubicBezTo>
                      <a:pt x="3" y="45"/>
                      <a:pt x="2" y="45"/>
                      <a:pt x="2" y="44"/>
                    </a:cubicBezTo>
                    <a:cubicBezTo>
                      <a:pt x="1" y="42"/>
                      <a:pt x="1" y="42"/>
                      <a:pt x="1" y="42"/>
                    </a:cubicBezTo>
                    <a:cubicBezTo>
                      <a:pt x="0" y="42"/>
                      <a:pt x="0" y="41"/>
                      <a:pt x="1" y="41"/>
                    </a:cubicBezTo>
                    <a:cubicBezTo>
                      <a:pt x="59" y="0"/>
                      <a:pt x="59" y="0"/>
                      <a:pt x="59" y="0"/>
                    </a:cubicBezTo>
                    <a:cubicBezTo>
                      <a:pt x="60" y="0"/>
                      <a:pt x="61" y="0"/>
                      <a:pt x="61" y="1"/>
                    </a:cubicBezTo>
                    <a:cubicBezTo>
                      <a:pt x="62" y="3"/>
                      <a:pt x="62" y="3"/>
                      <a:pt x="62" y="3"/>
                    </a:cubicBezTo>
                    <a:cubicBezTo>
                      <a:pt x="63" y="3"/>
                      <a:pt x="63" y="4"/>
                      <a:pt x="62"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3" name="Freeform 1176">
                <a:extLst>
                  <a:ext uri="{FF2B5EF4-FFF2-40B4-BE49-F238E27FC236}">
                    <a16:creationId xmlns:a16="http://schemas.microsoft.com/office/drawing/2014/main" id="{36BE8AF8-EC23-45A7-949E-9FCDC856867A}"/>
                  </a:ext>
                </a:extLst>
              </p:cNvPr>
              <p:cNvSpPr>
                <a:spLocks noEditPoints="1"/>
              </p:cNvSpPr>
              <p:nvPr/>
            </p:nvSpPr>
            <p:spPr bwMode="auto">
              <a:xfrm>
                <a:off x="964" y="1438"/>
                <a:ext cx="44" cy="129"/>
              </a:xfrm>
              <a:custGeom>
                <a:avLst/>
                <a:gdLst>
                  <a:gd name="T0" fmla="*/ 44 w 44"/>
                  <a:gd name="T1" fmla="*/ 114 h 129"/>
                  <a:gd name="T2" fmla="*/ 23 w 44"/>
                  <a:gd name="T3" fmla="*/ 129 h 129"/>
                  <a:gd name="T4" fmla="*/ 44 w 44"/>
                  <a:gd name="T5" fmla="*/ 114 h 129"/>
                  <a:gd name="T6" fmla="*/ 15 w 44"/>
                  <a:gd name="T7" fmla="*/ 0 h 129"/>
                  <a:gd name="T8" fmla="*/ 0 w 44"/>
                  <a:gd name="T9" fmla="*/ 10 h 129"/>
                  <a:gd name="T10" fmla="*/ 15 w 44"/>
                  <a:gd name="T11" fmla="*/ 0 h 129"/>
                  <a:gd name="T12" fmla="*/ 33 w 44"/>
                  <a:gd name="T13" fmla="*/ 25 h 129"/>
                  <a:gd name="T14" fmla="*/ 33 w 44"/>
                  <a:gd name="T15" fmla="*/ 25 h 129"/>
                  <a:gd name="T16" fmla="*/ 15 w 4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29">
                    <a:moveTo>
                      <a:pt x="44" y="114"/>
                    </a:moveTo>
                    <a:lnTo>
                      <a:pt x="23" y="129"/>
                    </a:lnTo>
                    <a:lnTo>
                      <a:pt x="44" y="114"/>
                    </a:lnTo>
                    <a:close/>
                    <a:moveTo>
                      <a:pt x="15" y="0"/>
                    </a:moveTo>
                    <a:lnTo>
                      <a:pt x="0" y="10"/>
                    </a:lnTo>
                    <a:lnTo>
                      <a:pt x="15" y="0"/>
                    </a:lnTo>
                    <a:lnTo>
                      <a:pt x="33" y="25"/>
                    </a:lnTo>
                    <a:lnTo>
                      <a:pt x="33" y="25"/>
                    </a:lnTo>
                    <a:lnTo>
                      <a:pt x="15" y="0"/>
                    </a:lnTo>
                    <a:close/>
                  </a:path>
                </a:pathLst>
              </a:custGeom>
              <a:solidFill>
                <a:srgbClr val="484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4" name="Freeform 1177">
                <a:extLst>
                  <a:ext uri="{FF2B5EF4-FFF2-40B4-BE49-F238E27FC236}">
                    <a16:creationId xmlns:a16="http://schemas.microsoft.com/office/drawing/2014/main" id="{1B2C5DCC-3708-4E04-859A-112610A6FBB0}"/>
                  </a:ext>
                </a:extLst>
              </p:cNvPr>
              <p:cNvSpPr>
                <a:spLocks noEditPoints="1"/>
              </p:cNvSpPr>
              <p:nvPr/>
            </p:nvSpPr>
            <p:spPr bwMode="auto">
              <a:xfrm>
                <a:off x="964" y="1438"/>
                <a:ext cx="44" cy="129"/>
              </a:xfrm>
              <a:custGeom>
                <a:avLst/>
                <a:gdLst>
                  <a:gd name="T0" fmla="*/ 44 w 44"/>
                  <a:gd name="T1" fmla="*/ 114 h 129"/>
                  <a:gd name="T2" fmla="*/ 23 w 44"/>
                  <a:gd name="T3" fmla="*/ 129 h 129"/>
                  <a:gd name="T4" fmla="*/ 44 w 44"/>
                  <a:gd name="T5" fmla="*/ 114 h 129"/>
                  <a:gd name="T6" fmla="*/ 15 w 44"/>
                  <a:gd name="T7" fmla="*/ 0 h 129"/>
                  <a:gd name="T8" fmla="*/ 0 w 44"/>
                  <a:gd name="T9" fmla="*/ 10 h 129"/>
                  <a:gd name="T10" fmla="*/ 15 w 44"/>
                  <a:gd name="T11" fmla="*/ 0 h 129"/>
                  <a:gd name="T12" fmla="*/ 33 w 44"/>
                  <a:gd name="T13" fmla="*/ 25 h 129"/>
                  <a:gd name="T14" fmla="*/ 33 w 44"/>
                  <a:gd name="T15" fmla="*/ 25 h 129"/>
                  <a:gd name="T16" fmla="*/ 15 w 4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29">
                    <a:moveTo>
                      <a:pt x="44" y="114"/>
                    </a:moveTo>
                    <a:lnTo>
                      <a:pt x="23" y="129"/>
                    </a:lnTo>
                    <a:lnTo>
                      <a:pt x="44" y="114"/>
                    </a:lnTo>
                    <a:moveTo>
                      <a:pt x="15" y="0"/>
                    </a:moveTo>
                    <a:lnTo>
                      <a:pt x="0" y="10"/>
                    </a:lnTo>
                    <a:lnTo>
                      <a:pt x="15" y="0"/>
                    </a:lnTo>
                    <a:lnTo>
                      <a:pt x="33" y="25"/>
                    </a:lnTo>
                    <a:lnTo>
                      <a:pt x="33" y="25"/>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5" name="Freeform 1178">
                <a:extLst>
                  <a:ext uri="{FF2B5EF4-FFF2-40B4-BE49-F238E27FC236}">
                    <a16:creationId xmlns:a16="http://schemas.microsoft.com/office/drawing/2014/main" id="{3D62B6C4-AA7E-4C1B-B52F-58B55A96D753}"/>
                  </a:ext>
                </a:extLst>
              </p:cNvPr>
              <p:cNvSpPr>
                <a:spLocks noEditPoints="1"/>
              </p:cNvSpPr>
              <p:nvPr/>
            </p:nvSpPr>
            <p:spPr bwMode="auto">
              <a:xfrm>
                <a:off x="964" y="1438"/>
                <a:ext cx="44" cy="129"/>
              </a:xfrm>
              <a:custGeom>
                <a:avLst/>
                <a:gdLst>
                  <a:gd name="T0" fmla="*/ 18 w 190"/>
                  <a:gd name="T1" fmla="*/ 53 h 553"/>
                  <a:gd name="T2" fmla="*/ 14 w 190"/>
                  <a:gd name="T3" fmla="*/ 50 h 553"/>
                  <a:gd name="T4" fmla="*/ 15 w 190"/>
                  <a:gd name="T5" fmla="*/ 44 h 553"/>
                  <a:gd name="T6" fmla="*/ 53 w 190"/>
                  <a:gd name="T7" fmla="*/ 17 h 553"/>
                  <a:gd name="T8" fmla="*/ 56 w 190"/>
                  <a:gd name="T9" fmla="*/ 16 h 553"/>
                  <a:gd name="T10" fmla="*/ 60 w 190"/>
                  <a:gd name="T11" fmla="*/ 18 h 553"/>
                  <a:gd name="T12" fmla="*/ 59 w 190"/>
                  <a:gd name="T13" fmla="*/ 25 h 553"/>
                  <a:gd name="T14" fmla="*/ 20 w 190"/>
                  <a:gd name="T15" fmla="*/ 52 h 553"/>
                  <a:gd name="T16" fmla="*/ 18 w 190"/>
                  <a:gd name="T17" fmla="*/ 53 h 553"/>
                  <a:gd name="T18" fmla="*/ 65 w 190"/>
                  <a:gd name="T19" fmla="*/ 0 h 553"/>
                  <a:gd name="T20" fmla="*/ 0 w 190"/>
                  <a:gd name="T21" fmla="*/ 45 h 553"/>
                  <a:gd name="T22" fmla="*/ 22 w 190"/>
                  <a:gd name="T23" fmla="*/ 216 h 553"/>
                  <a:gd name="T24" fmla="*/ 87 w 190"/>
                  <a:gd name="T25" fmla="*/ 171 h 553"/>
                  <a:gd name="T26" fmla="*/ 92 w 190"/>
                  <a:gd name="T27" fmla="*/ 169 h 553"/>
                  <a:gd name="T28" fmla="*/ 101 w 190"/>
                  <a:gd name="T29" fmla="*/ 173 h 553"/>
                  <a:gd name="T30" fmla="*/ 127 w 190"/>
                  <a:gd name="T31" fmla="*/ 212 h 553"/>
                  <a:gd name="T32" fmla="*/ 125 w 190"/>
                  <a:gd name="T33" fmla="*/ 226 h 553"/>
                  <a:gd name="T34" fmla="*/ 97 w 190"/>
                  <a:gd name="T35" fmla="*/ 246 h 553"/>
                  <a:gd name="T36" fmla="*/ 84 w 190"/>
                  <a:gd name="T37" fmla="*/ 254 h 553"/>
                  <a:gd name="T38" fmla="*/ 31 w 190"/>
                  <a:gd name="T39" fmla="*/ 291 h 553"/>
                  <a:gd name="T40" fmla="*/ 56 w 190"/>
                  <a:gd name="T41" fmla="*/ 489 h 553"/>
                  <a:gd name="T42" fmla="*/ 100 w 190"/>
                  <a:gd name="T43" fmla="*/ 553 h 553"/>
                  <a:gd name="T44" fmla="*/ 190 w 190"/>
                  <a:gd name="T45" fmla="*/ 491 h 553"/>
                  <a:gd name="T46" fmla="*/ 169 w 190"/>
                  <a:gd name="T47" fmla="*/ 326 h 553"/>
                  <a:gd name="T48" fmla="*/ 124 w 190"/>
                  <a:gd name="T49" fmla="*/ 357 h 553"/>
                  <a:gd name="T50" fmla="*/ 112 w 190"/>
                  <a:gd name="T51" fmla="*/ 366 h 553"/>
                  <a:gd name="T52" fmla="*/ 84 w 190"/>
                  <a:gd name="T53" fmla="*/ 385 h 553"/>
                  <a:gd name="T54" fmla="*/ 78 w 190"/>
                  <a:gd name="T55" fmla="*/ 387 h 553"/>
                  <a:gd name="T56" fmla="*/ 70 w 190"/>
                  <a:gd name="T57" fmla="*/ 382 h 553"/>
                  <a:gd name="T58" fmla="*/ 43 w 190"/>
                  <a:gd name="T59" fmla="*/ 344 h 553"/>
                  <a:gd name="T60" fmla="*/ 46 w 190"/>
                  <a:gd name="T61" fmla="*/ 330 h 553"/>
                  <a:gd name="T62" fmla="*/ 160 w 190"/>
                  <a:gd name="T63" fmla="*/ 251 h 553"/>
                  <a:gd name="T64" fmla="*/ 142 w 190"/>
                  <a:gd name="T65" fmla="*/ 111 h 553"/>
                  <a:gd name="T66" fmla="*/ 65 w 190"/>
                  <a:gd name="T67" fmla="*/ 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0" h="553">
                    <a:moveTo>
                      <a:pt x="18" y="53"/>
                    </a:moveTo>
                    <a:cubicBezTo>
                      <a:pt x="16" y="53"/>
                      <a:pt x="15" y="52"/>
                      <a:pt x="14" y="50"/>
                    </a:cubicBezTo>
                    <a:cubicBezTo>
                      <a:pt x="12" y="48"/>
                      <a:pt x="13" y="45"/>
                      <a:pt x="15" y="44"/>
                    </a:cubicBezTo>
                    <a:cubicBezTo>
                      <a:pt x="53" y="17"/>
                      <a:pt x="53" y="17"/>
                      <a:pt x="53" y="17"/>
                    </a:cubicBezTo>
                    <a:cubicBezTo>
                      <a:pt x="54" y="17"/>
                      <a:pt x="55" y="16"/>
                      <a:pt x="56" y="16"/>
                    </a:cubicBezTo>
                    <a:cubicBezTo>
                      <a:pt x="58" y="16"/>
                      <a:pt x="59" y="17"/>
                      <a:pt x="60" y="18"/>
                    </a:cubicBezTo>
                    <a:cubicBezTo>
                      <a:pt x="62" y="21"/>
                      <a:pt x="61" y="24"/>
                      <a:pt x="59" y="25"/>
                    </a:cubicBezTo>
                    <a:cubicBezTo>
                      <a:pt x="20" y="52"/>
                      <a:pt x="20" y="52"/>
                      <a:pt x="20" y="52"/>
                    </a:cubicBezTo>
                    <a:cubicBezTo>
                      <a:pt x="19" y="52"/>
                      <a:pt x="19" y="53"/>
                      <a:pt x="18" y="53"/>
                    </a:cubicBezTo>
                    <a:moveTo>
                      <a:pt x="65" y="0"/>
                    </a:moveTo>
                    <a:cubicBezTo>
                      <a:pt x="0" y="45"/>
                      <a:pt x="0" y="45"/>
                      <a:pt x="0" y="45"/>
                    </a:cubicBezTo>
                    <a:cubicBezTo>
                      <a:pt x="22" y="216"/>
                      <a:pt x="22" y="216"/>
                      <a:pt x="22" y="216"/>
                    </a:cubicBezTo>
                    <a:cubicBezTo>
                      <a:pt x="87" y="171"/>
                      <a:pt x="87" y="171"/>
                      <a:pt x="87" y="171"/>
                    </a:cubicBezTo>
                    <a:cubicBezTo>
                      <a:pt x="88" y="170"/>
                      <a:pt x="90" y="169"/>
                      <a:pt x="92" y="169"/>
                    </a:cubicBezTo>
                    <a:cubicBezTo>
                      <a:pt x="96" y="169"/>
                      <a:pt x="99" y="171"/>
                      <a:pt x="101" y="173"/>
                    </a:cubicBezTo>
                    <a:cubicBezTo>
                      <a:pt x="127" y="212"/>
                      <a:pt x="127" y="212"/>
                      <a:pt x="127" y="212"/>
                    </a:cubicBezTo>
                    <a:cubicBezTo>
                      <a:pt x="131" y="217"/>
                      <a:pt x="129" y="223"/>
                      <a:pt x="125" y="226"/>
                    </a:cubicBezTo>
                    <a:cubicBezTo>
                      <a:pt x="97" y="246"/>
                      <a:pt x="97" y="246"/>
                      <a:pt x="97" y="246"/>
                    </a:cubicBezTo>
                    <a:cubicBezTo>
                      <a:pt x="84" y="254"/>
                      <a:pt x="84" y="254"/>
                      <a:pt x="84" y="254"/>
                    </a:cubicBezTo>
                    <a:cubicBezTo>
                      <a:pt x="31" y="291"/>
                      <a:pt x="31" y="291"/>
                      <a:pt x="31" y="291"/>
                    </a:cubicBezTo>
                    <a:cubicBezTo>
                      <a:pt x="56" y="489"/>
                      <a:pt x="56" y="489"/>
                      <a:pt x="56" y="489"/>
                    </a:cubicBezTo>
                    <a:cubicBezTo>
                      <a:pt x="100" y="553"/>
                      <a:pt x="100" y="553"/>
                      <a:pt x="100" y="553"/>
                    </a:cubicBezTo>
                    <a:cubicBezTo>
                      <a:pt x="190" y="491"/>
                      <a:pt x="190" y="491"/>
                      <a:pt x="190" y="491"/>
                    </a:cubicBezTo>
                    <a:cubicBezTo>
                      <a:pt x="169" y="326"/>
                      <a:pt x="169" y="326"/>
                      <a:pt x="169" y="326"/>
                    </a:cubicBezTo>
                    <a:cubicBezTo>
                      <a:pt x="124" y="357"/>
                      <a:pt x="124" y="357"/>
                      <a:pt x="124" y="357"/>
                    </a:cubicBezTo>
                    <a:cubicBezTo>
                      <a:pt x="112" y="366"/>
                      <a:pt x="112" y="366"/>
                      <a:pt x="112" y="366"/>
                    </a:cubicBezTo>
                    <a:cubicBezTo>
                      <a:pt x="84" y="385"/>
                      <a:pt x="84" y="385"/>
                      <a:pt x="84" y="385"/>
                    </a:cubicBezTo>
                    <a:cubicBezTo>
                      <a:pt x="82" y="386"/>
                      <a:pt x="80" y="387"/>
                      <a:pt x="78" y="387"/>
                    </a:cubicBezTo>
                    <a:cubicBezTo>
                      <a:pt x="75" y="387"/>
                      <a:pt x="72" y="385"/>
                      <a:pt x="70" y="382"/>
                    </a:cubicBezTo>
                    <a:cubicBezTo>
                      <a:pt x="43" y="344"/>
                      <a:pt x="43" y="344"/>
                      <a:pt x="43" y="344"/>
                    </a:cubicBezTo>
                    <a:cubicBezTo>
                      <a:pt x="40" y="339"/>
                      <a:pt x="41" y="333"/>
                      <a:pt x="46" y="330"/>
                    </a:cubicBezTo>
                    <a:cubicBezTo>
                      <a:pt x="160" y="251"/>
                      <a:pt x="160" y="251"/>
                      <a:pt x="160" y="251"/>
                    </a:cubicBezTo>
                    <a:cubicBezTo>
                      <a:pt x="142" y="111"/>
                      <a:pt x="142" y="111"/>
                      <a:pt x="142" y="111"/>
                    </a:cubicBezTo>
                    <a:cubicBezTo>
                      <a:pt x="65" y="0"/>
                      <a:pt x="65" y="0"/>
                      <a:pt x="65" y="0"/>
                    </a:cubicBezTo>
                  </a:path>
                </a:pathLst>
              </a:custGeom>
              <a:solidFill>
                <a:srgbClr val="678B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6" name="Freeform 1179">
                <a:extLst>
                  <a:ext uri="{FF2B5EF4-FFF2-40B4-BE49-F238E27FC236}">
                    <a16:creationId xmlns:a16="http://schemas.microsoft.com/office/drawing/2014/main" id="{165F6F0D-2D1B-4B9E-ADE4-3DF4EE088B66}"/>
                  </a:ext>
                </a:extLst>
              </p:cNvPr>
              <p:cNvSpPr/>
              <p:nvPr/>
            </p:nvSpPr>
            <p:spPr bwMode="auto">
              <a:xfrm>
                <a:off x="967" y="1441"/>
                <a:ext cx="11" cy="9"/>
              </a:xfrm>
              <a:custGeom>
                <a:avLst/>
                <a:gdLst>
                  <a:gd name="T0" fmla="*/ 44 w 50"/>
                  <a:gd name="T1" fmla="*/ 0 h 37"/>
                  <a:gd name="T2" fmla="*/ 41 w 50"/>
                  <a:gd name="T3" fmla="*/ 1 h 37"/>
                  <a:gd name="T4" fmla="*/ 3 w 50"/>
                  <a:gd name="T5" fmla="*/ 28 h 37"/>
                  <a:gd name="T6" fmla="*/ 2 w 50"/>
                  <a:gd name="T7" fmla="*/ 34 h 37"/>
                  <a:gd name="T8" fmla="*/ 6 w 50"/>
                  <a:gd name="T9" fmla="*/ 37 h 37"/>
                  <a:gd name="T10" fmla="*/ 8 w 50"/>
                  <a:gd name="T11" fmla="*/ 36 h 37"/>
                  <a:gd name="T12" fmla="*/ 47 w 50"/>
                  <a:gd name="T13" fmla="*/ 9 h 37"/>
                  <a:gd name="T14" fmla="*/ 48 w 50"/>
                  <a:gd name="T15" fmla="*/ 2 h 37"/>
                  <a:gd name="T16" fmla="*/ 44 w 50"/>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7">
                    <a:moveTo>
                      <a:pt x="44" y="0"/>
                    </a:moveTo>
                    <a:cubicBezTo>
                      <a:pt x="43" y="0"/>
                      <a:pt x="42" y="1"/>
                      <a:pt x="41" y="1"/>
                    </a:cubicBezTo>
                    <a:cubicBezTo>
                      <a:pt x="3" y="28"/>
                      <a:pt x="3" y="28"/>
                      <a:pt x="3" y="28"/>
                    </a:cubicBezTo>
                    <a:cubicBezTo>
                      <a:pt x="1" y="29"/>
                      <a:pt x="0" y="32"/>
                      <a:pt x="2" y="34"/>
                    </a:cubicBezTo>
                    <a:cubicBezTo>
                      <a:pt x="3" y="36"/>
                      <a:pt x="4" y="37"/>
                      <a:pt x="6" y="37"/>
                    </a:cubicBezTo>
                    <a:cubicBezTo>
                      <a:pt x="7" y="37"/>
                      <a:pt x="7" y="36"/>
                      <a:pt x="8" y="36"/>
                    </a:cubicBezTo>
                    <a:cubicBezTo>
                      <a:pt x="47" y="9"/>
                      <a:pt x="47" y="9"/>
                      <a:pt x="47" y="9"/>
                    </a:cubicBezTo>
                    <a:cubicBezTo>
                      <a:pt x="49" y="8"/>
                      <a:pt x="50" y="5"/>
                      <a:pt x="48" y="2"/>
                    </a:cubicBezTo>
                    <a:cubicBezTo>
                      <a:pt x="47" y="1"/>
                      <a:pt x="46" y="0"/>
                      <a:pt x="44" y="0"/>
                    </a:cubicBezTo>
                  </a:path>
                </a:pathLst>
              </a:custGeom>
              <a:solidFill>
                <a:srgbClr val="B4B4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7" name="Freeform 1180">
                <a:extLst>
                  <a:ext uri="{FF2B5EF4-FFF2-40B4-BE49-F238E27FC236}">
                    <a16:creationId xmlns:a16="http://schemas.microsoft.com/office/drawing/2014/main" id="{A0FA1798-E0DD-4543-85D2-1B67C345125D}"/>
                  </a:ext>
                </a:extLst>
              </p:cNvPr>
              <p:cNvSpPr/>
              <p:nvPr/>
            </p:nvSpPr>
            <p:spPr bwMode="auto">
              <a:xfrm>
                <a:off x="969" y="1477"/>
                <a:ext cx="25" cy="29"/>
              </a:xfrm>
              <a:custGeom>
                <a:avLst/>
                <a:gdLst>
                  <a:gd name="T0" fmla="*/ 70 w 109"/>
                  <a:gd name="T1" fmla="*/ 0 h 122"/>
                  <a:gd name="T2" fmla="*/ 65 w 109"/>
                  <a:gd name="T3" fmla="*/ 2 h 122"/>
                  <a:gd name="T4" fmla="*/ 0 w 109"/>
                  <a:gd name="T5" fmla="*/ 47 h 122"/>
                  <a:gd name="T6" fmla="*/ 1 w 109"/>
                  <a:gd name="T7" fmla="*/ 61 h 122"/>
                  <a:gd name="T8" fmla="*/ 66 w 109"/>
                  <a:gd name="T9" fmla="*/ 17 h 122"/>
                  <a:gd name="T10" fmla="*/ 67 w 109"/>
                  <a:gd name="T11" fmla="*/ 16 h 122"/>
                  <a:gd name="T12" fmla="*/ 69 w 109"/>
                  <a:gd name="T13" fmla="*/ 17 h 122"/>
                  <a:gd name="T14" fmla="*/ 69 w 109"/>
                  <a:gd name="T15" fmla="*/ 21 h 122"/>
                  <a:gd name="T16" fmla="*/ 2 w 109"/>
                  <a:gd name="T17" fmla="*/ 67 h 122"/>
                  <a:gd name="T18" fmla="*/ 3 w 109"/>
                  <a:gd name="T19" fmla="*/ 71 h 122"/>
                  <a:gd name="T20" fmla="*/ 71 w 109"/>
                  <a:gd name="T21" fmla="*/ 24 h 122"/>
                  <a:gd name="T22" fmla="*/ 72 w 109"/>
                  <a:gd name="T23" fmla="*/ 24 h 122"/>
                  <a:gd name="T24" fmla="*/ 74 w 109"/>
                  <a:gd name="T25" fmla="*/ 25 h 122"/>
                  <a:gd name="T26" fmla="*/ 74 w 109"/>
                  <a:gd name="T27" fmla="*/ 28 h 122"/>
                  <a:gd name="T28" fmla="*/ 3 w 109"/>
                  <a:gd name="T29" fmla="*/ 77 h 122"/>
                  <a:gd name="T30" fmla="*/ 4 w 109"/>
                  <a:gd name="T31" fmla="*/ 81 h 122"/>
                  <a:gd name="T32" fmla="*/ 77 w 109"/>
                  <a:gd name="T33" fmla="*/ 31 h 122"/>
                  <a:gd name="T34" fmla="*/ 78 w 109"/>
                  <a:gd name="T35" fmla="*/ 30 h 122"/>
                  <a:gd name="T36" fmla="*/ 79 w 109"/>
                  <a:gd name="T37" fmla="*/ 31 h 122"/>
                  <a:gd name="T38" fmla="*/ 80 w 109"/>
                  <a:gd name="T39" fmla="*/ 33 h 122"/>
                  <a:gd name="T40" fmla="*/ 80 w 109"/>
                  <a:gd name="T41" fmla="*/ 35 h 122"/>
                  <a:gd name="T42" fmla="*/ 5 w 109"/>
                  <a:gd name="T43" fmla="*/ 87 h 122"/>
                  <a:gd name="T44" fmla="*/ 5 w 109"/>
                  <a:gd name="T45" fmla="*/ 91 h 122"/>
                  <a:gd name="T46" fmla="*/ 82 w 109"/>
                  <a:gd name="T47" fmla="*/ 38 h 122"/>
                  <a:gd name="T48" fmla="*/ 83 w 109"/>
                  <a:gd name="T49" fmla="*/ 38 h 122"/>
                  <a:gd name="T50" fmla="*/ 84 w 109"/>
                  <a:gd name="T51" fmla="*/ 38 h 122"/>
                  <a:gd name="T52" fmla="*/ 85 w 109"/>
                  <a:gd name="T53" fmla="*/ 40 h 122"/>
                  <a:gd name="T54" fmla="*/ 85 w 109"/>
                  <a:gd name="T55" fmla="*/ 42 h 122"/>
                  <a:gd name="T56" fmla="*/ 6 w 109"/>
                  <a:gd name="T57" fmla="*/ 96 h 122"/>
                  <a:gd name="T58" fmla="*/ 6 w 109"/>
                  <a:gd name="T59" fmla="*/ 101 h 122"/>
                  <a:gd name="T60" fmla="*/ 54 w 109"/>
                  <a:gd name="T61" fmla="*/ 68 h 122"/>
                  <a:gd name="T62" fmla="*/ 55 w 109"/>
                  <a:gd name="T63" fmla="*/ 68 h 122"/>
                  <a:gd name="T64" fmla="*/ 55 w 109"/>
                  <a:gd name="T65" fmla="*/ 68 h 122"/>
                  <a:gd name="T66" fmla="*/ 57 w 109"/>
                  <a:gd name="T67" fmla="*/ 71 h 122"/>
                  <a:gd name="T68" fmla="*/ 57 w 109"/>
                  <a:gd name="T69" fmla="*/ 72 h 122"/>
                  <a:gd name="T70" fmla="*/ 7 w 109"/>
                  <a:gd name="T71" fmla="*/ 106 h 122"/>
                  <a:gd name="T72" fmla="*/ 9 w 109"/>
                  <a:gd name="T73" fmla="*/ 122 h 122"/>
                  <a:gd name="T74" fmla="*/ 62 w 109"/>
                  <a:gd name="T75" fmla="*/ 85 h 122"/>
                  <a:gd name="T76" fmla="*/ 75 w 109"/>
                  <a:gd name="T77" fmla="*/ 77 h 122"/>
                  <a:gd name="T78" fmla="*/ 103 w 109"/>
                  <a:gd name="T79" fmla="*/ 57 h 122"/>
                  <a:gd name="T80" fmla="*/ 105 w 109"/>
                  <a:gd name="T81" fmla="*/ 43 h 122"/>
                  <a:gd name="T82" fmla="*/ 79 w 109"/>
                  <a:gd name="T83" fmla="*/ 4 h 122"/>
                  <a:gd name="T84" fmla="*/ 70 w 109"/>
                  <a:gd name="T8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22">
                    <a:moveTo>
                      <a:pt x="70" y="0"/>
                    </a:moveTo>
                    <a:cubicBezTo>
                      <a:pt x="68" y="0"/>
                      <a:pt x="66" y="1"/>
                      <a:pt x="65" y="2"/>
                    </a:cubicBezTo>
                    <a:cubicBezTo>
                      <a:pt x="0" y="47"/>
                      <a:pt x="0" y="47"/>
                      <a:pt x="0" y="47"/>
                    </a:cubicBezTo>
                    <a:cubicBezTo>
                      <a:pt x="1" y="61"/>
                      <a:pt x="1" y="61"/>
                      <a:pt x="1" y="61"/>
                    </a:cubicBezTo>
                    <a:cubicBezTo>
                      <a:pt x="66" y="17"/>
                      <a:pt x="66" y="17"/>
                      <a:pt x="66" y="17"/>
                    </a:cubicBezTo>
                    <a:cubicBezTo>
                      <a:pt x="66" y="16"/>
                      <a:pt x="67" y="16"/>
                      <a:pt x="67" y="16"/>
                    </a:cubicBezTo>
                    <a:cubicBezTo>
                      <a:pt x="68" y="16"/>
                      <a:pt x="69" y="17"/>
                      <a:pt x="69" y="17"/>
                    </a:cubicBezTo>
                    <a:cubicBezTo>
                      <a:pt x="70" y="18"/>
                      <a:pt x="70" y="20"/>
                      <a:pt x="69" y="21"/>
                    </a:cubicBezTo>
                    <a:cubicBezTo>
                      <a:pt x="2" y="67"/>
                      <a:pt x="2" y="67"/>
                      <a:pt x="2" y="67"/>
                    </a:cubicBezTo>
                    <a:cubicBezTo>
                      <a:pt x="3" y="71"/>
                      <a:pt x="3" y="71"/>
                      <a:pt x="3" y="71"/>
                    </a:cubicBezTo>
                    <a:cubicBezTo>
                      <a:pt x="71" y="24"/>
                      <a:pt x="71" y="24"/>
                      <a:pt x="71" y="24"/>
                    </a:cubicBezTo>
                    <a:cubicBezTo>
                      <a:pt x="71" y="24"/>
                      <a:pt x="72" y="24"/>
                      <a:pt x="72" y="24"/>
                    </a:cubicBezTo>
                    <a:cubicBezTo>
                      <a:pt x="73" y="24"/>
                      <a:pt x="74" y="24"/>
                      <a:pt x="74" y="25"/>
                    </a:cubicBezTo>
                    <a:cubicBezTo>
                      <a:pt x="75" y="26"/>
                      <a:pt x="75" y="27"/>
                      <a:pt x="74" y="28"/>
                    </a:cubicBezTo>
                    <a:cubicBezTo>
                      <a:pt x="3" y="77"/>
                      <a:pt x="3" y="77"/>
                      <a:pt x="3" y="77"/>
                    </a:cubicBezTo>
                    <a:cubicBezTo>
                      <a:pt x="4" y="81"/>
                      <a:pt x="4" y="81"/>
                      <a:pt x="4" y="81"/>
                    </a:cubicBezTo>
                    <a:cubicBezTo>
                      <a:pt x="77" y="31"/>
                      <a:pt x="77" y="31"/>
                      <a:pt x="77" y="31"/>
                    </a:cubicBezTo>
                    <a:cubicBezTo>
                      <a:pt x="77" y="30"/>
                      <a:pt x="78" y="30"/>
                      <a:pt x="78" y="30"/>
                    </a:cubicBezTo>
                    <a:cubicBezTo>
                      <a:pt x="78" y="30"/>
                      <a:pt x="79" y="31"/>
                      <a:pt x="79" y="31"/>
                    </a:cubicBezTo>
                    <a:cubicBezTo>
                      <a:pt x="80" y="33"/>
                      <a:pt x="80" y="33"/>
                      <a:pt x="80" y="33"/>
                    </a:cubicBezTo>
                    <a:cubicBezTo>
                      <a:pt x="81" y="34"/>
                      <a:pt x="80" y="34"/>
                      <a:pt x="80" y="35"/>
                    </a:cubicBezTo>
                    <a:cubicBezTo>
                      <a:pt x="5" y="87"/>
                      <a:pt x="5" y="87"/>
                      <a:pt x="5" y="87"/>
                    </a:cubicBezTo>
                    <a:cubicBezTo>
                      <a:pt x="5" y="91"/>
                      <a:pt x="5" y="91"/>
                      <a:pt x="5" y="91"/>
                    </a:cubicBezTo>
                    <a:cubicBezTo>
                      <a:pt x="82" y="38"/>
                      <a:pt x="82" y="38"/>
                      <a:pt x="82" y="38"/>
                    </a:cubicBezTo>
                    <a:cubicBezTo>
                      <a:pt x="82" y="38"/>
                      <a:pt x="83" y="38"/>
                      <a:pt x="83" y="38"/>
                    </a:cubicBezTo>
                    <a:cubicBezTo>
                      <a:pt x="83" y="38"/>
                      <a:pt x="84" y="38"/>
                      <a:pt x="84" y="38"/>
                    </a:cubicBezTo>
                    <a:cubicBezTo>
                      <a:pt x="85" y="40"/>
                      <a:pt x="85" y="40"/>
                      <a:pt x="85" y="40"/>
                    </a:cubicBezTo>
                    <a:cubicBezTo>
                      <a:pt x="86" y="41"/>
                      <a:pt x="85" y="42"/>
                      <a:pt x="85" y="42"/>
                    </a:cubicBezTo>
                    <a:cubicBezTo>
                      <a:pt x="6" y="96"/>
                      <a:pt x="6" y="96"/>
                      <a:pt x="6" y="96"/>
                    </a:cubicBezTo>
                    <a:cubicBezTo>
                      <a:pt x="6" y="101"/>
                      <a:pt x="6" y="101"/>
                      <a:pt x="6" y="101"/>
                    </a:cubicBezTo>
                    <a:cubicBezTo>
                      <a:pt x="54" y="68"/>
                      <a:pt x="54" y="68"/>
                      <a:pt x="54" y="68"/>
                    </a:cubicBezTo>
                    <a:cubicBezTo>
                      <a:pt x="54" y="68"/>
                      <a:pt x="54" y="68"/>
                      <a:pt x="55" y="68"/>
                    </a:cubicBezTo>
                    <a:cubicBezTo>
                      <a:pt x="55" y="68"/>
                      <a:pt x="55" y="68"/>
                      <a:pt x="55" y="68"/>
                    </a:cubicBezTo>
                    <a:cubicBezTo>
                      <a:pt x="57" y="71"/>
                      <a:pt x="57" y="71"/>
                      <a:pt x="57" y="71"/>
                    </a:cubicBezTo>
                    <a:cubicBezTo>
                      <a:pt x="57" y="71"/>
                      <a:pt x="57" y="72"/>
                      <a:pt x="57" y="72"/>
                    </a:cubicBezTo>
                    <a:cubicBezTo>
                      <a:pt x="7" y="106"/>
                      <a:pt x="7" y="106"/>
                      <a:pt x="7" y="106"/>
                    </a:cubicBezTo>
                    <a:cubicBezTo>
                      <a:pt x="9" y="122"/>
                      <a:pt x="9" y="122"/>
                      <a:pt x="9" y="122"/>
                    </a:cubicBezTo>
                    <a:cubicBezTo>
                      <a:pt x="62" y="85"/>
                      <a:pt x="62" y="85"/>
                      <a:pt x="62" y="85"/>
                    </a:cubicBezTo>
                    <a:cubicBezTo>
                      <a:pt x="75" y="77"/>
                      <a:pt x="75" y="77"/>
                      <a:pt x="75" y="77"/>
                    </a:cubicBezTo>
                    <a:cubicBezTo>
                      <a:pt x="103" y="57"/>
                      <a:pt x="103" y="57"/>
                      <a:pt x="103" y="57"/>
                    </a:cubicBezTo>
                    <a:cubicBezTo>
                      <a:pt x="107" y="54"/>
                      <a:pt x="109" y="48"/>
                      <a:pt x="105" y="43"/>
                    </a:cubicBezTo>
                    <a:cubicBezTo>
                      <a:pt x="79" y="4"/>
                      <a:pt x="79" y="4"/>
                      <a:pt x="79" y="4"/>
                    </a:cubicBezTo>
                    <a:cubicBezTo>
                      <a:pt x="77" y="2"/>
                      <a:pt x="74" y="0"/>
                      <a:pt x="70" y="0"/>
                    </a:cubicBezTo>
                  </a:path>
                </a:pathLst>
              </a:custGeom>
              <a:solidFill>
                <a:srgbClr val="CABF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8" name="Freeform 1181">
                <a:extLst>
                  <a:ext uri="{FF2B5EF4-FFF2-40B4-BE49-F238E27FC236}">
                    <a16:creationId xmlns:a16="http://schemas.microsoft.com/office/drawing/2014/main" id="{F2583328-D32A-4EE5-A5D4-CF9E502B032B}"/>
                  </a:ext>
                </a:extLst>
              </p:cNvPr>
              <p:cNvSpPr/>
              <p:nvPr/>
            </p:nvSpPr>
            <p:spPr bwMode="auto">
              <a:xfrm>
                <a:off x="969" y="1481"/>
                <a:ext cx="16" cy="12"/>
              </a:xfrm>
              <a:custGeom>
                <a:avLst/>
                <a:gdLst>
                  <a:gd name="T0" fmla="*/ 66 w 69"/>
                  <a:gd name="T1" fmla="*/ 0 h 51"/>
                  <a:gd name="T2" fmla="*/ 65 w 69"/>
                  <a:gd name="T3" fmla="*/ 1 h 51"/>
                  <a:gd name="T4" fmla="*/ 0 w 69"/>
                  <a:gd name="T5" fmla="*/ 45 h 51"/>
                  <a:gd name="T6" fmla="*/ 1 w 69"/>
                  <a:gd name="T7" fmla="*/ 51 h 51"/>
                  <a:gd name="T8" fmla="*/ 68 w 69"/>
                  <a:gd name="T9" fmla="*/ 5 h 51"/>
                  <a:gd name="T10" fmla="*/ 68 w 69"/>
                  <a:gd name="T11" fmla="*/ 1 h 51"/>
                  <a:gd name="T12" fmla="*/ 66 w 69"/>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69" h="51">
                    <a:moveTo>
                      <a:pt x="66" y="0"/>
                    </a:moveTo>
                    <a:cubicBezTo>
                      <a:pt x="66" y="0"/>
                      <a:pt x="65" y="0"/>
                      <a:pt x="65" y="1"/>
                    </a:cubicBezTo>
                    <a:cubicBezTo>
                      <a:pt x="0" y="45"/>
                      <a:pt x="0" y="45"/>
                      <a:pt x="0" y="45"/>
                    </a:cubicBezTo>
                    <a:cubicBezTo>
                      <a:pt x="1" y="51"/>
                      <a:pt x="1" y="51"/>
                      <a:pt x="1" y="51"/>
                    </a:cubicBezTo>
                    <a:cubicBezTo>
                      <a:pt x="68" y="5"/>
                      <a:pt x="68" y="5"/>
                      <a:pt x="68" y="5"/>
                    </a:cubicBezTo>
                    <a:cubicBezTo>
                      <a:pt x="69" y="4"/>
                      <a:pt x="69" y="2"/>
                      <a:pt x="68" y="1"/>
                    </a:cubicBezTo>
                    <a:cubicBezTo>
                      <a:pt x="68" y="1"/>
                      <a:pt x="67" y="0"/>
                      <a:pt x="6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9" name="Freeform 1182">
                <a:extLst>
                  <a:ext uri="{FF2B5EF4-FFF2-40B4-BE49-F238E27FC236}">
                    <a16:creationId xmlns:a16="http://schemas.microsoft.com/office/drawing/2014/main" id="{F02293D3-E828-4822-88B3-5FD939BDB34C}"/>
                  </a:ext>
                </a:extLst>
              </p:cNvPr>
              <p:cNvSpPr/>
              <p:nvPr/>
            </p:nvSpPr>
            <p:spPr bwMode="auto">
              <a:xfrm>
                <a:off x="970" y="1483"/>
                <a:ext cx="16" cy="12"/>
              </a:xfrm>
              <a:custGeom>
                <a:avLst/>
                <a:gdLst>
                  <a:gd name="T0" fmla="*/ 69 w 72"/>
                  <a:gd name="T1" fmla="*/ 0 h 53"/>
                  <a:gd name="T2" fmla="*/ 68 w 72"/>
                  <a:gd name="T3" fmla="*/ 0 h 53"/>
                  <a:gd name="T4" fmla="*/ 0 w 72"/>
                  <a:gd name="T5" fmla="*/ 47 h 53"/>
                  <a:gd name="T6" fmla="*/ 0 w 72"/>
                  <a:gd name="T7" fmla="*/ 53 h 53"/>
                  <a:gd name="T8" fmla="*/ 71 w 72"/>
                  <a:gd name="T9" fmla="*/ 4 h 53"/>
                  <a:gd name="T10" fmla="*/ 71 w 72"/>
                  <a:gd name="T11" fmla="*/ 1 h 53"/>
                  <a:gd name="T12" fmla="*/ 69 w 72"/>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72" h="52">
                    <a:moveTo>
                      <a:pt x="69" y="0"/>
                    </a:moveTo>
                    <a:cubicBezTo>
                      <a:pt x="69" y="0"/>
                      <a:pt x="68" y="0"/>
                      <a:pt x="68" y="0"/>
                    </a:cubicBezTo>
                    <a:cubicBezTo>
                      <a:pt x="0" y="47"/>
                      <a:pt x="0" y="47"/>
                      <a:pt x="0" y="47"/>
                    </a:cubicBezTo>
                    <a:cubicBezTo>
                      <a:pt x="0" y="53"/>
                      <a:pt x="0" y="53"/>
                      <a:pt x="0" y="53"/>
                    </a:cubicBezTo>
                    <a:cubicBezTo>
                      <a:pt x="71" y="4"/>
                      <a:pt x="71" y="4"/>
                      <a:pt x="71" y="4"/>
                    </a:cubicBezTo>
                    <a:cubicBezTo>
                      <a:pt x="72" y="3"/>
                      <a:pt x="72" y="2"/>
                      <a:pt x="71" y="1"/>
                    </a:cubicBezTo>
                    <a:cubicBezTo>
                      <a:pt x="71" y="0"/>
                      <a:pt x="70" y="0"/>
                      <a:pt x="6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0" name="Freeform 1183">
                <a:extLst>
                  <a:ext uri="{FF2B5EF4-FFF2-40B4-BE49-F238E27FC236}">
                    <a16:creationId xmlns:a16="http://schemas.microsoft.com/office/drawing/2014/main" id="{C8D61B1F-168E-4352-96C0-679568888A92}"/>
                  </a:ext>
                </a:extLst>
              </p:cNvPr>
              <p:cNvSpPr/>
              <p:nvPr/>
            </p:nvSpPr>
            <p:spPr bwMode="auto">
              <a:xfrm>
                <a:off x="970" y="1484"/>
                <a:ext cx="18" cy="13"/>
              </a:xfrm>
              <a:custGeom>
                <a:avLst/>
                <a:gdLst>
                  <a:gd name="T0" fmla="*/ 74 w 77"/>
                  <a:gd name="T1" fmla="*/ 0 h 57"/>
                  <a:gd name="T2" fmla="*/ 73 w 77"/>
                  <a:gd name="T3" fmla="*/ 1 h 57"/>
                  <a:gd name="T4" fmla="*/ 0 w 77"/>
                  <a:gd name="T5" fmla="*/ 51 h 57"/>
                  <a:gd name="T6" fmla="*/ 1 w 77"/>
                  <a:gd name="T7" fmla="*/ 57 h 57"/>
                  <a:gd name="T8" fmla="*/ 76 w 77"/>
                  <a:gd name="T9" fmla="*/ 5 h 57"/>
                  <a:gd name="T10" fmla="*/ 76 w 77"/>
                  <a:gd name="T11" fmla="*/ 3 h 57"/>
                  <a:gd name="T12" fmla="*/ 75 w 77"/>
                  <a:gd name="T13" fmla="*/ 1 h 57"/>
                  <a:gd name="T14" fmla="*/ 74 w 77"/>
                  <a:gd name="T15" fmla="*/ 0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57">
                    <a:moveTo>
                      <a:pt x="74" y="0"/>
                    </a:moveTo>
                    <a:cubicBezTo>
                      <a:pt x="74" y="0"/>
                      <a:pt x="73" y="0"/>
                      <a:pt x="73" y="1"/>
                    </a:cubicBezTo>
                    <a:cubicBezTo>
                      <a:pt x="0" y="51"/>
                      <a:pt x="0" y="51"/>
                      <a:pt x="0" y="51"/>
                    </a:cubicBezTo>
                    <a:cubicBezTo>
                      <a:pt x="1" y="57"/>
                      <a:pt x="1" y="57"/>
                      <a:pt x="1" y="57"/>
                    </a:cubicBezTo>
                    <a:cubicBezTo>
                      <a:pt x="76" y="5"/>
                      <a:pt x="76" y="5"/>
                      <a:pt x="76" y="5"/>
                    </a:cubicBezTo>
                    <a:cubicBezTo>
                      <a:pt x="76" y="4"/>
                      <a:pt x="77" y="4"/>
                      <a:pt x="76" y="3"/>
                    </a:cubicBezTo>
                    <a:cubicBezTo>
                      <a:pt x="75" y="1"/>
                      <a:pt x="75" y="1"/>
                      <a:pt x="75" y="1"/>
                    </a:cubicBezTo>
                    <a:cubicBezTo>
                      <a:pt x="75" y="1"/>
                      <a:pt x="74"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1" name="Freeform 1184">
                <a:extLst>
                  <a:ext uri="{FF2B5EF4-FFF2-40B4-BE49-F238E27FC236}">
                    <a16:creationId xmlns:a16="http://schemas.microsoft.com/office/drawing/2014/main" id="{CC9E6A60-05B8-4339-90F2-9C93A6CD4F13}"/>
                  </a:ext>
                </a:extLst>
              </p:cNvPr>
              <p:cNvSpPr/>
              <p:nvPr/>
            </p:nvSpPr>
            <p:spPr bwMode="auto">
              <a:xfrm>
                <a:off x="970" y="1486"/>
                <a:ext cx="19" cy="13"/>
              </a:xfrm>
              <a:custGeom>
                <a:avLst/>
                <a:gdLst>
                  <a:gd name="T0" fmla="*/ 78 w 81"/>
                  <a:gd name="T1" fmla="*/ 0 h 58"/>
                  <a:gd name="T2" fmla="*/ 77 w 81"/>
                  <a:gd name="T3" fmla="*/ 0 h 58"/>
                  <a:gd name="T4" fmla="*/ 0 w 81"/>
                  <a:gd name="T5" fmla="*/ 53 h 58"/>
                  <a:gd name="T6" fmla="*/ 1 w 81"/>
                  <a:gd name="T7" fmla="*/ 58 h 58"/>
                  <a:gd name="T8" fmla="*/ 80 w 81"/>
                  <a:gd name="T9" fmla="*/ 4 h 58"/>
                  <a:gd name="T10" fmla="*/ 80 w 81"/>
                  <a:gd name="T11" fmla="*/ 2 h 58"/>
                  <a:gd name="T12" fmla="*/ 79 w 81"/>
                  <a:gd name="T13" fmla="*/ 0 h 58"/>
                  <a:gd name="T14" fmla="*/ 78 w 81"/>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57">
                    <a:moveTo>
                      <a:pt x="78" y="0"/>
                    </a:moveTo>
                    <a:cubicBezTo>
                      <a:pt x="78" y="0"/>
                      <a:pt x="77" y="0"/>
                      <a:pt x="77" y="0"/>
                    </a:cubicBezTo>
                    <a:cubicBezTo>
                      <a:pt x="0" y="53"/>
                      <a:pt x="0" y="53"/>
                      <a:pt x="0" y="53"/>
                    </a:cubicBezTo>
                    <a:cubicBezTo>
                      <a:pt x="1" y="58"/>
                      <a:pt x="1" y="58"/>
                      <a:pt x="1" y="58"/>
                    </a:cubicBezTo>
                    <a:cubicBezTo>
                      <a:pt x="80" y="4"/>
                      <a:pt x="80" y="4"/>
                      <a:pt x="80" y="4"/>
                    </a:cubicBezTo>
                    <a:cubicBezTo>
                      <a:pt x="80" y="4"/>
                      <a:pt x="81" y="3"/>
                      <a:pt x="80" y="2"/>
                    </a:cubicBezTo>
                    <a:cubicBezTo>
                      <a:pt x="79" y="0"/>
                      <a:pt x="79" y="0"/>
                      <a:pt x="79" y="0"/>
                    </a:cubicBezTo>
                    <a:cubicBezTo>
                      <a:pt x="79" y="0"/>
                      <a:pt x="78" y="0"/>
                      <a:pt x="7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2" name="Freeform 1185">
                <a:extLst>
                  <a:ext uri="{FF2B5EF4-FFF2-40B4-BE49-F238E27FC236}">
                    <a16:creationId xmlns:a16="http://schemas.microsoft.com/office/drawing/2014/main" id="{BFA9CEB5-22F9-41B7-8BF9-72C26A5405A1}"/>
                  </a:ext>
                </a:extLst>
              </p:cNvPr>
              <p:cNvSpPr/>
              <p:nvPr/>
            </p:nvSpPr>
            <p:spPr bwMode="auto">
              <a:xfrm>
                <a:off x="970" y="1493"/>
                <a:ext cx="12" cy="9"/>
              </a:xfrm>
              <a:custGeom>
                <a:avLst/>
                <a:gdLst>
                  <a:gd name="T0" fmla="*/ 49 w 51"/>
                  <a:gd name="T1" fmla="*/ 0 h 38"/>
                  <a:gd name="T2" fmla="*/ 48 w 51"/>
                  <a:gd name="T3" fmla="*/ 0 h 38"/>
                  <a:gd name="T4" fmla="*/ 0 w 51"/>
                  <a:gd name="T5" fmla="*/ 33 h 38"/>
                  <a:gd name="T6" fmla="*/ 1 w 51"/>
                  <a:gd name="T7" fmla="*/ 38 h 38"/>
                  <a:gd name="T8" fmla="*/ 51 w 51"/>
                  <a:gd name="T9" fmla="*/ 4 h 38"/>
                  <a:gd name="T10" fmla="*/ 51 w 51"/>
                  <a:gd name="T11" fmla="*/ 3 h 38"/>
                  <a:gd name="T12" fmla="*/ 49 w 51"/>
                  <a:gd name="T13" fmla="*/ 0 h 38"/>
                  <a:gd name="T14" fmla="*/ 49 w 51"/>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38">
                    <a:moveTo>
                      <a:pt x="49" y="0"/>
                    </a:moveTo>
                    <a:cubicBezTo>
                      <a:pt x="48" y="0"/>
                      <a:pt x="48" y="0"/>
                      <a:pt x="48" y="0"/>
                    </a:cubicBezTo>
                    <a:cubicBezTo>
                      <a:pt x="0" y="33"/>
                      <a:pt x="0" y="33"/>
                      <a:pt x="0" y="33"/>
                    </a:cubicBezTo>
                    <a:cubicBezTo>
                      <a:pt x="1" y="38"/>
                      <a:pt x="1" y="38"/>
                      <a:pt x="1" y="38"/>
                    </a:cubicBezTo>
                    <a:cubicBezTo>
                      <a:pt x="51" y="4"/>
                      <a:pt x="51" y="4"/>
                      <a:pt x="51" y="4"/>
                    </a:cubicBezTo>
                    <a:cubicBezTo>
                      <a:pt x="51" y="4"/>
                      <a:pt x="51" y="3"/>
                      <a:pt x="51" y="3"/>
                    </a:cubicBezTo>
                    <a:cubicBezTo>
                      <a:pt x="49" y="0"/>
                      <a:pt x="49" y="0"/>
                      <a:pt x="49" y="0"/>
                    </a:cubicBezTo>
                    <a:cubicBezTo>
                      <a:pt x="49" y="0"/>
                      <a:pt x="49" y="0"/>
                      <a:pt x="4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3" name="Freeform 1186">
                <a:extLst>
                  <a:ext uri="{FF2B5EF4-FFF2-40B4-BE49-F238E27FC236}">
                    <a16:creationId xmlns:a16="http://schemas.microsoft.com/office/drawing/2014/main" id="{B4796257-D8F2-4F93-B4EC-AA36950D62E2}"/>
                  </a:ext>
                </a:extLst>
              </p:cNvPr>
              <p:cNvSpPr>
                <a:spLocks noEditPoints="1"/>
              </p:cNvSpPr>
              <p:nvPr/>
            </p:nvSpPr>
            <p:spPr bwMode="auto">
              <a:xfrm>
                <a:off x="973" y="1496"/>
                <a:ext cx="30" cy="32"/>
              </a:xfrm>
              <a:custGeom>
                <a:avLst/>
                <a:gdLst>
                  <a:gd name="T0" fmla="*/ 44 w 129"/>
                  <a:gd name="T1" fmla="*/ 118 h 136"/>
                  <a:gd name="T2" fmla="*/ 30 w 129"/>
                  <a:gd name="T3" fmla="*/ 72 h 136"/>
                  <a:gd name="T4" fmla="*/ 65 w 129"/>
                  <a:gd name="T5" fmla="*/ 78 h 136"/>
                  <a:gd name="T6" fmla="*/ 68 w 129"/>
                  <a:gd name="T7" fmla="*/ 101 h 136"/>
                  <a:gd name="T8" fmla="*/ 68 w 129"/>
                  <a:gd name="T9" fmla="*/ 101 h 136"/>
                  <a:gd name="T10" fmla="*/ 68 w 129"/>
                  <a:gd name="T11" fmla="*/ 101 h 136"/>
                  <a:gd name="T12" fmla="*/ 68 w 129"/>
                  <a:gd name="T13" fmla="*/ 102 h 136"/>
                  <a:gd name="T14" fmla="*/ 68 w 129"/>
                  <a:gd name="T15" fmla="*/ 102 h 136"/>
                  <a:gd name="T16" fmla="*/ 67 w 129"/>
                  <a:gd name="T17" fmla="*/ 103 h 136"/>
                  <a:gd name="T18" fmla="*/ 67 w 129"/>
                  <a:gd name="T19" fmla="*/ 103 h 136"/>
                  <a:gd name="T20" fmla="*/ 67 w 129"/>
                  <a:gd name="T21" fmla="*/ 103 h 136"/>
                  <a:gd name="T22" fmla="*/ 67 w 129"/>
                  <a:gd name="T23" fmla="*/ 103 h 136"/>
                  <a:gd name="T24" fmla="*/ 67 w 129"/>
                  <a:gd name="T25" fmla="*/ 104 h 136"/>
                  <a:gd name="T26" fmla="*/ 67 w 129"/>
                  <a:gd name="T27" fmla="*/ 104 h 136"/>
                  <a:gd name="T28" fmla="*/ 67 w 129"/>
                  <a:gd name="T29" fmla="*/ 105 h 136"/>
                  <a:gd name="T30" fmla="*/ 66 w 129"/>
                  <a:gd name="T31" fmla="*/ 105 h 136"/>
                  <a:gd name="T32" fmla="*/ 66 w 129"/>
                  <a:gd name="T33" fmla="*/ 105 h 136"/>
                  <a:gd name="T34" fmla="*/ 66 w 129"/>
                  <a:gd name="T35" fmla="*/ 105 h 136"/>
                  <a:gd name="T36" fmla="*/ 66 w 129"/>
                  <a:gd name="T37" fmla="*/ 105 h 136"/>
                  <a:gd name="T38" fmla="*/ 66 w 129"/>
                  <a:gd name="T39" fmla="*/ 106 h 136"/>
                  <a:gd name="T40" fmla="*/ 66 w 129"/>
                  <a:gd name="T41" fmla="*/ 106 h 136"/>
                  <a:gd name="T42" fmla="*/ 66 w 129"/>
                  <a:gd name="T43" fmla="*/ 106 h 136"/>
                  <a:gd name="T44" fmla="*/ 65 w 129"/>
                  <a:gd name="T45" fmla="*/ 106 h 136"/>
                  <a:gd name="T46" fmla="*/ 65 w 129"/>
                  <a:gd name="T47" fmla="*/ 107 h 136"/>
                  <a:gd name="T48" fmla="*/ 65 w 129"/>
                  <a:gd name="T49" fmla="*/ 107 h 136"/>
                  <a:gd name="T50" fmla="*/ 65 w 129"/>
                  <a:gd name="T51" fmla="*/ 107 h 136"/>
                  <a:gd name="T52" fmla="*/ 65 w 129"/>
                  <a:gd name="T53" fmla="*/ 108 h 136"/>
                  <a:gd name="T54" fmla="*/ 64 w 129"/>
                  <a:gd name="T55" fmla="*/ 108 h 136"/>
                  <a:gd name="T56" fmla="*/ 64 w 129"/>
                  <a:gd name="T57" fmla="*/ 108 h 136"/>
                  <a:gd name="T58" fmla="*/ 64 w 129"/>
                  <a:gd name="T59" fmla="*/ 109 h 136"/>
                  <a:gd name="T60" fmla="*/ 64 w 129"/>
                  <a:gd name="T61" fmla="*/ 109 h 136"/>
                  <a:gd name="T62" fmla="*/ 62 w 129"/>
                  <a:gd name="T63" fmla="*/ 111 h 136"/>
                  <a:gd name="T64" fmla="*/ 61 w 129"/>
                  <a:gd name="T65" fmla="*/ 111 h 136"/>
                  <a:gd name="T66" fmla="*/ 61 w 129"/>
                  <a:gd name="T67" fmla="*/ 111 h 136"/>
                  <a:gd name="T68" fmla="*/ 61 w 129"/>
                  <a:gd name="T69" fmla="*/ 112 h 136"/>
                  <a:gd name="T70" fmla="*/ 60 w 129"/>
                  <a:gd name="T71" fmla="*/ 112 h 136"/>
                  <a:gd name="T72" fmla="*/ 60 w 129"/>
                  <a:gd name="T73" fmla="*/ 112 h 136"/>
                  <a:gd name="T74" fmla="*/ 60 w 129"/>
                  <a:gd name="T75" fmla="*/ 113 h 136"/>
                  <a:gd name="T76" fmla="*/ 59 w 129"/>
                  <a:gd name="T77" fmla="*/ 113 h 136"/>
                  <a:gd name="T78" fmla="*/ 59 w 129"/>
                  <a:gd name="T79" fmla="*/ 113 h 136"/>
                  <a:gd name="T80" fmla="*/ 59 w 129"/>
                  <a:gd name="T81" fmla="*/ 113 h 136"/>
                  <a:gd name="T82" fmla="*/ 55 w 129"/>
                  <a:gd name="T83" fmla="*/ 115 h 136"/>
                  <a:gd name="T84" fmla="*/ 45 w 129"/>
                  <a:gd name="T85" fmla="*/ 118 h 136"/>
                  <a:gd name="T86" fmla="*/ 6 w 129"/>
                  <a:gd name="T87" fmla="*/ 79 h 136"/>
                  <a:gd name="T88" fmla="*/ 30 w 129"/>
                  <a:gd name="T89" fmla="*/ 131 h 136"/>
                  <a:gd name="T90" fmla="*/ 44 w 129"/>
                  <a:gd name="T91" fmla="*/ 134 h 136"/>
                  <a:gd name="T92" fmla="*/ 84 w 129"/>
                  <a:gd name="T93" fmla="*/ 106 h 136"/>
                  <a:gd name="T94" fmla="*/ 127 w 129"/>
                  <a:gd name="T95" fmla="*/ 55 h 136"/>
                  <a:gd name="T96" fmla="*/ 86 w 129"/>
                  <a:gd name="T97" fmla="*/ 83 h 136"/>
                  <a:gd name="T98" fmla="*/ 84 w 129"/>
                  <a:gd name="T99" fmla="*/ 80 h 136"/>
                  <a:gd name="T100" fmla="*/ 126 w 129"/>
                  <a:gd name="T101" fmla="*/ 50 h 136"/>
                  <a:gd name="T102" fmla="*/ 82 w 129"/>
                  <a:gd name="T103" fmla="*/ 75 h 136"/>
                  <a:gd name="T104" fmla="*/ 80 w 129"/>
                  <a:gd name="T105" fmla="*/ 75 h 136"/>
                  <a:gd name="T106" fmla="*/ 79 w 129"/>
                  <a:gd name="T107" fmla="*/ 71 h 136"/>
                  <a:gd name="T108" fmla="*/ 124 w 129"/>
                  <a:gd name="T109" fmla="*/ 35 h 136"/>
                  <a:gd name="T110" fmla="*/ 76 w 129"/>
                  <a:gd name="T111" fmla="*/ 68 h 136"/>
                  <a:gd name="T112" fmla="*/ 73 w 129"/>
                  <a:gd name="T113" fmla="*/ 66 h 136"/>
                  <a:gd name="T114" fmla="*/ 124 w 129"/>
                  <a:gd name="T115" fmla="*/ 30 h 136"/>
                  <a:gd name="T116" fmla="*/ 73 w 129"/>
                  <a:gd name="T117" fmla="*/ 60 h 136"/>
                  <a:gd name="T118" fmla="*/ 69 w 129"/>
                  <a:gd name="T119" fmla="*/ 59 h 136"/>
                  <a:gd name="T120" fmla="*/ 122 w 129"/>
                  <a:gd name="T121"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 h="136">
                    <a:moveTo>
                      <a:pt x="45" y="118"/>
                    </a:moveTo>
                    <a:cubicBezTo>
                      <a:pt x="44" y="118"/>
                      <a:pt x="44" y="118"/>
                      <a:pt x="44" y="118"/>
                    </a:cubicBezTo>
                    <a:cubicBezTo>
                      <a:pt x="36" y="117"/>
                      <a:pt x="29" y="114"/>
                      <a:pt x="24" y="107"/>
                    </a:cubicBezTo>
                    <a:cubicBezTo>
                      <a:pt x="16" y="95"/>
                      <a:pt x="19" y="80"/>
                      <a:pt x="30" y="72"/>
                    </a:cubicBezTo>
                    <a:cubicBezTo>
                      <a:pt x="35" y="69"/>
                      <a:pt x="40" y="68"/>
                      <a:pt x="45" y="68"/>
                    </a:cubicBezTo>
                    <a:cubicBezTo>
                      <a:pt x="52" y="68"/>
                      <a:pt x="60" y="71"/>
                      <a:pt x="65" y="78"/>
                    </a:cubicBezTo>
                    <a:cubicBezTo>
                      <a:pt x="70" y="85"/>
                      <a:pt x="71" y="93"/>
                      <a:pt x="68" y="101"/>
                    </a:cubicBezTo>
                    <a:cubicBezTo>
                      <a:pt x="68" y="101"/>
                      <a:pt x="68" y="101"/>
                      <a:pt x="68" y="101"/>
                    </a:cubicBezTo>
                    <a:cubicBezTo>
                      <a:pt x="68" y="101"/>
                      <a:pt x="68" y="101"/>
                      <a:pt x="68" y="101"/>
                    </a:cubicBezTo>
                    <a:cubicBezTo>
                      <a:pt x="68" y="101"/>
                      <a:pt x="68" y="101"/>
                      <a:pt x="68" y="101"/>
                    </a:cubicBezTo>
                    <a:cubicBezTo>
                      <a:pt x="68" y="101"/>
                      <a:pt x="68" y="101"/>
                      <a:pt x="68" y="101"/>
                    </a:cubicBezTo>
                    <a:cubicBezTo>
                      <a:pt x="68" y="101"/>
                      <a:pt x="68" y="101"/>
                      <a:pt x="68" y="101"/>
                    </a:cubicBezTo>
                    <a:cubicBezTo>
                      <a:pt x="68" y="101"/>
                      <a:pt x="68" y="101"/>
                      <a:pt x="68" y="101"/>
                    </a:cubicBezTo>
                    <a:cubicBezTo>
                      <a:pt x="68" y="102"/>
                      <a:pt x="68" y="102"/>
                      <a:pt x="68" y="102"/>
                    </a:cubicBezTo>
                    <a:cubicBezTo>
                      <a:pt x="68" y="102"/>
                      <a:pt x="68" y="102"/>
                      <a:pt x="68" y="102"/>
                    </a:cubicBezTo>
                    <a:cubicBezTo>
                      <a:pt x="68" y="102"/>
                      <a:pt x="68" y="102"/>
                      <a:pt x="68" y="102"/>
                    </a:cubicBezTo>
                    <a:cubicBezTo>
                      <a:pt x="68" y="102"/>
                      <a:pt x="68" y="102"/>
                      <a:pt x="68" y="102"/>
                    </a:cubicBezTo>
                    <a:cubicBezTo>
                      <a:pt x="68" y="102"/>
                      <a:pt x="68" y="102"/>
                      <a:pt x="67" y="103"/>
                    </a:cubicBezTo>
                    <a:cubicBezTo>
                      <a:pt x="67" y="103"/>
                      <a:pt x="67" y="103"/>
                      <a:pt x="67" y="103"/>
                    </a:cubicBezTo>
                    <a:cubicBezTo>
                      <a:pt x="67" y="103"/>
                      <a:pt x="67" y="103"/>
                      <a:pt x="67" y="103"/>
                    </a:cubicBezTo>
                    <a:cubicBezTo>
                      <a:pt x="67" y="103"/>
                      <a:pt x="67" y="103"/>
                      <a:pt x="67" y="103"/>
                    </a:cubicBezTo>
                    <a:cubicBezTo>
                      <a:pt x="67" y="103"/>
                      <a:pt x="67" y="103"/>
                      <a:pt x="67" y="103"/>
                    </a:cubicBezTo>
                    <a:cubicBezTo>
                      <a:pt x="67" y="103"/>
                      <a:pt x="67" y="103"/>
                      <a:pt x="67" y="103"/>
                    </a:cubicBezTo>
                    <a:cubicBezTo>
                      <a:pt x="67" y="103"/>
                      <a:pt x="67" y="103"/>
                      <a:pt x="67" y="103"/>
                    </a:cubicBezTo>
                    <a:cubicBezTo>
                      <a:pt x="67" y="104"/>
                      <a:pt x="67" y="104"/>
                      <a:pt x="67" y="104"/>
                    </a:cubicBezTo>
                    <a:cubicBezTo>
                      <a:pt x="67" y="104"/>
                      <a:pt x="67" y="104"/>
                      <a:pt x="67" y="104"/>
                    </a:cubicBezTo>
                    <a:cubicBezTo>
                      <a:pt x="67" y="104"/>
                      <a:pt x="67" y="104"/>
                      <a:pt x="67" y="104"/>
                    </a:cubicBezTo>
                    <a:cubicBezTo>
                      <a:pt x="67" y="104"/>
                      <a:pt x="67" y="104"/>
                      <a:pt x="67" y="104"/>
                    </a:cubicBezTo>
                    <a:cubicBezTo>
                      <a:pt x="67" y="104"/>
                      <a:pt x="67" y="104"/>
                      <a:pt x="67" y="104"/>
                    </a:cubicBezTo>
                    <a:cubicBezTo>
                      <a:pt x="67" y="104"/>
                      <a:pt x="67" y="104"/>
                      <a:pt x="67" y="105"/>
                    </a:cubicBezTo>
                    <a:cubicBezTo>
                      <a:pt x="67" y="105"/>
                      <a:pt x="67" y="105"/>
                      <a:pt x="67" y="105"/>
                    </a:cubicBezTo>
                    <a:cubicBezTo>
                      <a:pt x="66" y="105"/>
                      <a:pt x="66" y="105"/>
                      <a:pt x="66" y="105"/>
                    </a:cubicBezTo>
                    <a:cubicBezTo>
                      <a:pt x="66" y="105"/>
                      <a:pt x="66" y="105"/>
                      <a:pt x="66" y="105"/>
                    </a:cubicBezTo>
                    <a:cubicBezTo>
                      <a:pt x="66" y="105"/>
                      <a:pt x="66" y="105"/>
                      <a:pt x="66" y="105"/>
                    </a:cubicBezTo>
                    <a:cubicBezTo>
                      <a:pt x="66" y="105"/>
                      <a:pt x="66" y="105"/>
                      <a:pt x="66" y="105"/>
                    </a:cubicBezTo>
                    <a:cubicBezTo>
                      <a:pt x="66" y="105"/>
                      <a:pt x="66" y="105"/>
                      <a:pt x="66" y="105"/>
                    </a:cubicBezTo>
                    <a:cubicBezTo>
                      <a:pt x="66" y="105"/>
                      <a:pt x="66" y="105"/>
                      <a:pt x="66" y="105"/>
                    </a:cubicBezTo>
                    <a:cubicBezTo>
                      <a:pt x="66" y="105"/>
                      <a:pt x="66" y="105"/>
                      <a:pt x="66" y="105"/>
                    </a:cubicBezTo>
                    <a:cubicBezTo>
                      <a:pt x="66" y="106"/>
                      <a:pt x="66" y="106"/>
                      <a:pt x="66" y="106"/>
                    </a:cubicBezTo>
                    <a:cubicBezTo>
                      <a:pt x="66" y="106"/>
                      <a:pt x="66" y="106"/>
                      <a:pt x="66" y="106"/>
                    </a:cubicBezTo>
                    <a:cubicBezTo>
                      <a:pt x="66" y="106"/>
                      <a:pt x="66" y="106"/>
                      <a:pt x="66" y="106"/>
                    </a:cubicBezTo>
                    <a:cubicBezTo>
                      <a:pt x="66" y="106"/>
                      <a:pt x="66" y="106"/>
                      <a:pt x="66" y="106"/>
                    </a:cubicBezTo>
                    <a:cubicBezTo>
                      <a:pt x="66" y="106"/>
                      <a:pt x="66" y="106"/>
                      <a:pt x="66" y="106"/>
                    </a:cubicBezTo>
                    <a:cubicBezTo>
                      <a:pt x="66" y="106"/>
                      <a:pt x="66" y="106"/>
                      <a:pt x="66" y="106"/>
                    </a:cubicBezTo>
                    <a:cubicBezTo>
                      <a:pt x="66" y="106"/>
                      <a:pt x="65" y="106"/>
                      <a:pt x="65" y="106"/>
                    </a:cubicBezTo>
                    <a:cubicBezTo>
                      <a:pt x="65" y="106"/>
                      <a:pt x="65" y="106"/>
                      <a:pt x="65" y="106"/>
                    </a:cubicBezTo>
                    <a:cubicBezTo>
                      <a:pt x="65" y="106"/>
                      <a:pt x="65" y="107"/>
                      <a:pt x="65" y="107"/>
                    </a:cubicBezTo>
                    <a:cubicBezTo>
                      <a:pt x="65" y="107"/>
                      <a:pt x="65" y="107"/>
                      <a:pt x="65" y="107"/>
                    </a:cubicBezTo>
                    <a:cubicBezTo>
                      <a:pt x="65" y="107"/>
                      <a:pt x="65" y="107"/>
                      <a:pt x="65" y="107"/>
                    </a:cubicBezTo>
                    <a:cubicBezTo>
                      <a:pt x="65" y="107"/>
                      <a:pt x="65" y="107"/>
                      <a:pt x="65" y="107"/>
                    </a:cubicBezTo>
                    <a:cubicBezTo>
                      <a:pt x="65" y="107"/>
                      <a:pt x="65" y="107"/>
                      <a:pt x="65" y="107"/>
                    </a:cubicBezTo>
                    <a:cubicBezTo>
                      <a:pt x="65" y="107"/>
                      <a:pt x="65" y="107"/>
                      <a:pt x="65" y="107"/>
                    </a:cubicBezTo>
                    <a:cubicBezTo>
                      <a:pt x="65" y="107"/>
                      <a:pt x="65" y="107"/>
                      <a:pt x="65" y="107"/>
                    </a:cubicBezTo>
                    <a:cubicBezTo>
                      <a:pt x="65" y="108"/>
                      <a:pt x="65" y="108"/>
                      <a:pt x="65" y="108"/>
                    </a:cubicBezTo>
                    <a:cubicBezTo>
                      <a:pt x="65" y="108"/>
                      <a:pt x="65" y="108"/>
                      <a:pt x="64" y="108"/>
                    </a:cubicBezTo>
                    <a:cubicBezTo>
                      <a:pt x="64" y="108"/>
                      <a:pt x="64" y="108"/>
                      <a:pt x="64" y="108"/>
                    </a:cubicBezTo>
                    <a:cubicBezTo>
                      <a:pt x="64" y="108"/>
                      <a:pt x="64" y="108"/>
                      <a:pt x="64" y="108"/>
                    </a:cubicBezTo>
                    <a:cubicBezTo>
                      <a:pt x="64" y="108"/>
                      <a:pt x="64" y="108"/>
                      <a:pt x="64" y="108"/>
                    </a:cubicBezTo>
                    <a:cubicBezTo>
                      <a:pt x="64" y="108"/>
                      <a:pt x="64" y="108"/>
                      <a:pt x="64" y="108"/>
                    </a:cubicBezTo>
                    <a:cubicBezTo>
                      <a:pt x="64" y="108"/>
                      <a:pt x="64" y="108"/>
                      <a:pt x="64" y="109"/>
                    </a:cubicBezTo>
                    <a:cubicBezTo>
                      <a:pt x="64" y="109"/>
                      <a:pt x="64" y="109"/>
                      <a:pt x="64" y="109"/>
                    </a:cubicBezTo>
                    <a:cubicBezTo>
                      <a:pt x="64" y="109"/>
                      <a:pt x="64" y="109"/>
                      <a:pt x="64" y="109"/>
                    </a:cubicBezTo>
                    <a:cubicBezTo>
                      <a:pt x="63" y="109"/>
                      <a:pt x="63" y="110"/>
                      <a:pt x="62" y="111"/>
                    </a:cubicBezTo>
                    <a:cubicBezTo>
                      <a:pt x="62" y="111"/>
                      <a:pt x="62" y="111"/>
                      <a:pt x="62" y="111"/>
                    </a:cubicBezTo>
                    <a:cubicBezTo>
                      <a:pt x="62" y="111"/>
                      <a:pt x="62" y="111"/>
                      <a:pt x="62" y="111"/>
                    </a:cubicBezTo>
                    <a:cubicBezTo>
                      <a:pt x="61" y="111"/>
                      <a:pt x="61" y="111"/>
                      <a:pt x="61" y="111"/>
                    </a:cubicBezTo>
                    <a:cubicBezTo>
                      <a:pt x="61" y="111"/>
                      <a:pt x="61" y="111"/>
                      <a:pt x="61" y="111"/>
                    </a:cubicBezTo>
                    <a:cubicBezTo>
                      <a:pt x="61" y="111"/>
                      <a:pt x="61" y="111"/>
                      <a:pt x="61" y="111"/>
                    </a:cubicBezTo>
                    <a:cubicBezTo>
                      <a:pt x="61" y="111"/>
                      <a:pt x="61" y="111"/>
                      <a:pt x="61" y="112"/>
                    </a:cubicBezTo>
                    <a:cubicBezTo>
                      <a:pt x="61" y="112"/>
                      <a:pt x="61" y="112"/>
                      <a:pt x="61" y="112"/>
                    </a:cubicBezTo>
                    <a:cubicBezTo>
                      <a:pt x="61" y="112"/>
                      <a:pt x="61" y="112"/>
                      <a:pt x="61" y="112"/>
                    </a:cubicBezTo>
                    <a:cubicBezTo>
                      <a:pt x="61" y="112"/>
                      <a:pt x="60" y="112"/>
                      <a:pt x="60" y="112"/>
                    </a:cubicBezTo>
                    <a:cubicBezTo>
                      <a:pt x="60" y="112"/>
                      <a:pt x="60" y="112"/>
                      <a:pt x="60" y="112"/>
                    </a:cubicBezTo>
                    <a:cubicBezTo>
                      <a:pt x="60" y="112"/>
                      <a:pt x="60" y="112"/>
                      <a:pt x="60" y="112"/>
                    </a:cubicBezTo>
                    <a:cubicBezTo>
                      <a:pt x="60" y="112"/>
                      <a:pt x="60" y="112"/>
                      <a:pt x="60" y="112"/>
                    </a:cubicBezTo>
                    <a:cubicBezTo>
                      <a:pt x="60" y="112"/>
                      <a:pt x="60" y="112"/>
                      <a:pt x="60" y="113"/>
                    </a:cubicBezTo>
                    <a:cubicBezTo>
                      <a:pt x="60" y="113"/>
                      <a:pt x="60" y="113"/>
                      <a:pt x="60" y="113"/>
                    </a:cubicBezTo>
                    <a:cubicBezTo>
                      <a:pt x="59" y="113"/>
                      <a:pt x="59" y="113"/>
                      <a:pt x="59" y="113"/>
                    </a:cubicBezTo>
                    <a:cubicBezTo>
                      <a:pt x="59" y="113"/>
                      <a:pt x="59" y="113"/>
                      <a:pt x="59" y="113"/>
                    </a:cubicBezTo>
                    <a:cubicBezTo>
                      <a:pt x="59" y="113"/>
                      <a:pt x="59" y="113"/>
                      <a:pt x="59" y="113"/>
                    </a:cubicBezTo>
                    <a:cubicBezTo>
                      <a:pt x="59" y="113"/>
                      <a:pt x="59" y="113"/>
                      <a:pt x="59" y="113"/>
                    </a:cubicBezTo>
                    <a:cubicBezTo>
                      <a:pt x="59" y="113"/>
                      <a:pt x="59" y="113"/>
                      <a:pt x="59" y="113"/>
                    </a:cubicBezTo>
                    <a:cubicBezTo>
                      <a:pt x="57" y="114"/>
                      <a:pt x="56" y="115"/>
                      <a:pt x="55" y="115"/>
                    </a:cubicBezTo>
                    <a:cubicBezTo>
                      <a:pt x="55" y="115"/>
                      <a:pt x="55" y="115"/>
                      <a:pt x="55" y="115"/>
                    </a:cubicBezTo>
                    <a:cubicBezTo>
                      <a:pt x="55" y="116"/>
                      <a:pt x="55" y="116"/>
                      <a:pt x="55" y="116"/>
                    </a:cubicBezTo>
                    <a:cubicBezTo>
                      <a:pt x="51" y="117"/>
                      <a:pt x="48" y="118"/>
                      <a:pt x="45" y="118"/>
                    </a:cubicBezTo>
                    <a:moveTo>
                      <a:pt x="120" y="0"/>
                    </a:moveTo>
                    <a:cubicBezTo>
                      <a:pt x="6" y="79"/>
                      <a:pt x="6" y="79"/>
                      <a:pt x="6" y="79"/>
                    </a:cubicBezTo>
                    <a:cubicBezTo>
                      <a:pt x="1" y="82"/>
                      <a:pt x="0" y="88"/>
                      <a:pt x="3" y="93"/>
                    </a:cubicBezTo>
                    <a:cubicBezTo>
                      <a:pt x="30" y="131"/>
                      <a:pt x="30" y="131"/>
                      <a:pt x="30" y="131"/>
                    </a:cubicBezTo>
                    <a:cubicBezTo>
                      <a:pt x="32" y="134"/>
                      <a:pt x="35" y="136"/>
                      <a:pt x="38" y="136"/>
                    </a:cubicBezTo>
                    <a:cubicBezTo>
                      <a:pt x="40" y="136"/>
                      <a:pt x="42" y="135"/>
                      <a:pt x="44" y="134"/>
                    </a:cubicBezTo>
                    <a:cubicBezTo>
                      <a:pt x="72" y="115"/>
                      <a:pt x="72" y="115"/>
                      <a:pt x="72" y="115"/>
                    </a:cubicBezTo>
                    <a:cubicBezTo>
                      <a:pt x="84" y="106"/>
                      <a:pt x="84" y="106"/>
                      <a:pt x="84" y="106"/>
                    </a:cubicBezTo>
                    <a:cubicBezTo>
                      <a:pt x="129" y="75"/>
                      <a:pt x="129" y="75"/>
                      <a:pt x="129" y="75"/>
                    </a:cubicBezTo>
                    <a:cubicBezTo>
                      <a:pt x="127" y="55"/>
                      <a:pt x="127" y="55"/>
                      <a:pt x="127" y="55"/>
                    </a:cubicBezTo>
                    <a:cubicBezTo>
                      <a:pt x="87" y="83"/>
                      <a:pt x="87" y="83"/>
                      <a:pt x="87" y="83"/>
                    </a:cubicBezTo>
                    <a:cubicBezTo>
                      <a:pt x="86" y="83"/>
                      <a:pt x="86" y="83"/>
                      <a:pt x="86" y="83"/>
                    </a:cubicBezTo>
                    <a:cubicBezTo>
                      <a:pt x="86" y="83"/>
                      <a:pt x="85" y="83"/>
                      <a:pt x="85" y="82"/>
                    </a:cubicBezTo>
                    <a:cubicBezTo>
                      <a:pt x="84" y="80"/>
                      <a:pt x="84" y="80"/>
                      <a:pt x="84" y="80"/>
                    </a:cubicBezTo>
                    <a:cubicBezTo>
                      <a:pt x="83" y="80"/>
                      <a:pt x="83" y="79"/>
                      <a:pt x="84" y="79"/>
                    </a:cubicBezTo>
                    <a:cubicBezTo>
                      <a:pt x="126" y="50"/>
                      <a:pt x="126" y="50"/>
                      <a:pt x="126" y="50"/>
                    </a:cubicBezTo>
                    <a:cubicBezTo>
                      <a:pt x="126" y="45"/>
                      <a:pt x="126" y="45"/>
                      <a:pt x="126" y="45"/>
                    </a:cubicBezTo>
                    <a:cubicBezTo>
                      <a:pt x="82" y="75"/>
                      <a:pt x="82" y="75"/>
                      <a:pt x="82" y="75"/>
                    </a:cubicBezTo>
                    <a:cubicBezTo>
                      <a:pt x="81" y="76"/>
                      <a:pt x="81" y="76"/>
                      <a:pt x="81" y="76"/>
                    </a:cubicBezTo>
                    <a:cubicBezTo>
                      <a:pt x="81" y="76"/>
                      <a:pt x="80" y="75"/>
                      <a:pt x="80" y="75"/>
                    </a:cubicBezTo>
                    <a:cubicBezTo>
                      <a:pt x="79" y="73"/>
                      <a:pt x="79" y="73"/>
                      <a:pt x="79" y="73"/>
                    </a:cubicBezTo>
                    <a:cubicBezTo>
                      <a:pt x="78" y="72"/>
                      <a:pt x="78" y="72"/>
                      <a:pt x="79" y="71"/>
                    </a:cubicBezTo>
                    <a:cubicBezTo>
                      <a:pt x="125" y="40"/>
                      <a:pt x="125" y="40"/>
                      <a:pt x="125" y="40"/>
                    </a:cubicBezTo>
                    <a:cubicBezTo>
                      <a:pt x="124" y="35"/>
                      <a:pt x="124" y="35"/>
                      <a:pt x="124" y="35"/>
                    </a:cubicBezTo>
                    <a:cubicBezTo>
                      <a:pt x="77" y="68"/>
                      <a:pt x="77" y="68"/>
                      <a:pt x="77" y="68"/>
                    </a:cubicBezTo>
                    <a:cubicBezTo>
                      <a:pt x="76" y="68"/>
                      <a:pt x="76" y="68"/>
                      <a:pt x="76" y="68"/>
                    </a:cubicBezTo>
                    <a:cubicBezTo>
                      <a:pt x="76" y="68"/>
                      <a:pt x="75" y="68"/>
                      <a:pt x="75" y="68"/>
                    </a:cubicBezTo>
                    <a:cubicBezTo>
                      <a:pt x="73" y="66"/>
                      <a:pt x="73" y="66"/>
                      <a:pt x="73" y="66"/>
                    </a:cubicBezTo>
                    <a:cubicBezTo>
                      <a:pt x="73" y="65"/>
                      <a:pt x="73" y="64"/>
                      <a:pt x="74" y="64"/>
                    </a:cubicBezTo>
                    <a:cubicBezTo>
                      <a:pt x="124" y="30"/>
                      <a:pt x="124" y="30"/>
                      <a:pt x="124" y="30"/>
                    </a:cubicBezTo>
                    <a:cubicBezTo>
                      <a:pt x="123" y="25"/>
                      <a:pt x="123" y="25"/>
                      <a:pt x="123" y="25"/>
                    </a:cubicBezTo>
                    <a:cubicBezTo>
                      <a:pt x="73" y="60"/>
                      <a:pt x="73" y="60"/>
                      <a:pt x="73" y="60"/>
                    </a:cubicBezTo>
                    <a:cubicBezTo>
                      <a:pt x="72" y="60"/>
                      <a:pt x="72" y="61"/>
                      <a:pt x="71" y="61"/>
                    </a:cubicBezTo>
                    <a:cubicBezTo>
                      <a:pt x="70" y="61"/>
                      <a:pt x="70" y="60"/>
                      <a:pt x="69" y="59"/>
                    </a:cubicBezTo>
                    <a:cubicBezTo>
                      <a:pt x="68" y="58"/>
                      <a:pt x="69" y="57"/>
                      <a:pt x="70" y="56"/>
                    </a:cubicBezTo>
                    <a:cubicBezTo>
                      <a:pt x="122" y="20"/>
                      <a:pt x="122" y="20"/>
                      <a:pt x="122" y="20"/>
                    </a:cubicBezTo>
                    <a:cubicBezTo>
                      <a:pt x="120" y="0"/>
                      <a:pt x="120" y="0"/>
                      <a:pt x="120" y="0"/>
                    </a:cubicBezTo>
                  </a:path>
                </a:pathLst>
              </a:custGeom>
              <a:solidFill>
                <a:srgbClr val="4E6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4" name="Freeform 1187">
                <a:extLst>
                  <a:ext uri="{FF2B5EF4-FFF2-40B4-BE49-F238E27FC236}">
                    <a16:creationId xmlns:a16="http://schemas.microsoft.com/office/drawing/2014/main" id="{5341C2A8-5B9B-4B8E-BBA8-E348AE9A2667}"/>
                  </a:ext>
                </a:extLst>
              </p:cNvPr>
              <p:cNvSpPr>
                <a:spLocks noEditPoints="1"/>
              </p:cNvSpPr>
              <p:nvPr/>
            </p:nvSpPr>
            <p:spPr bwMode="auto">
              <a:xfrm>
                <a:off x="977" y="1512"/>
                <a:ext cx="13" cy="12"/>
              </a:xfrm>
              <a:custGeom>
                <a:avLst/>
                <a:gdLst>
                  <a:gd name="T0" fmla="*/ 39 w 55"/>
                  <a:gd name="T1" fmla="*/ 47 h 50"/>
                  <a:gd name="T2" fmla="*/ 43 w 55"/>
                  <a:gd name="T3" fmla="*/ 45 h 50"/>
                  <a:gd name="T4" fmla="*/ 43 w 55"/>
                  <a:gd name="T5" fmla="*/ 45 h 50"/>
                  <a:gd name="T6" fmla="*/ 44 w 55"/>
                  <a:gd name="T7" fmla="*/ 45 h 50"/>
                  <a:gd name="T8" fmla="*/ 44 w 55"/>
                  <a:gd name="T9" fmla="*/ 44 h 50"/>
                  <a:gd name="T10" fmla="*/ 44 w 55"/>
                  <a:gd name="T11" fmla="*/ 44 h 50"/>
                  <a:gd name="T12" fmla="*/ 45 w 55"/>
                  <a:gd name="T13" fmla="*/ 44 h 50"/>
                  <a:gd name="T14" fmla="*/ 45 w 55"/>
                  <a:gd name="T15" fmla="*/ 43 h 50"/>
                  <a:gd name="T16" fmla="*/ 45 w 55"/>
                  <a:gd name="T17" fmla="*/ 43 h 50"/>
                  <a:gd name="T18" fmla="*/ 46 w 55"/>
                  <a:gd name="T19" fmla="*/ 43 h 50"/>
                  <a:gd name="T20" fmla="*/ 48 w 55"/>
                  <a:gd name="T21" fmla="*/ 41 h 50"/>
                  <a:gd name="T22" fmla="*/ 48 w 55"/>
                  <a:gd name="T23" fmla="*/ 41 h 50"/>
                  <a:gd name="T24" fmla="*/ 48 w 55"/>
                  <a:gd name="T25" fmla="*/ 40 h 50"/>
                  <a:gd name="T26" fmla="*/ 48 w 55"/>
                  <a:gd name="T27" fmla="*/ 40 h 50"/>
                  <a:gd name="T28" fmla="*/ 48 w 55"/>
                  <a:gd name="T29" fmla="*/ 40 h 50"/>
                  <a:gd name="T30" fmla="*/ 48 w 55"/>
                  <a:gd name="T31" fmla="*/ 40 h 50"/>
                  <a:gd name="T32" fmla="*/ 49 w 55"/>
                  <a:gd name="T33" fmla="*/ 39 h 50"/>
                  <a:gd name="T34" fmla="*/ 49 w 55"/>
                  <a:gd name="T35" fmla="*/ 39 h 50"/>
                  <a:gd name="T36" fmla="*/ 49 w 55"/>
                  <a:gd name="T37" fmla="*/ 39 h 50"/>
                  <a:gd name="T38" fmla="*/ 49 w 55"/>
                  <a:gd name="T39" fmla="*/ 39 h 50"/>
                  <a:gd name="T40" fmla="*/ 49 w 55"/>
                  <a:gd name="T41" fmla="*/ 38 h 50"/>
                  <a:gd name="T42" fmla="*/ 50 w 55"/>
                  <a:gd name="T43" fmla="*/ 38 h 50"/>
                  <a:gd name="T44" fmla="*/ 50 w 55"/>
                  <a:gd name="T45" fmla="*/ 38 h 50"/>
                  <a:gd name="T46" fmla="*/ 50 w 55"/>
                  <a:gd name="T47" fmla="*/ 38 h 50"/>
                  <a:gd name="T48" fmla="*/ 50 w 55"/>
                  <a:gd name="T49" fmla="*/ 37 h 50"/>
                  <a:gd name="T50" fmla="*/ 50 w 55"/>
                  <a:gd name="T51" fmla="*/ 37 h 50"/>
                  <a:gd name="T52" fmla="*/ 50 w 55"/>
                  <a:gd name="T53" fmla="*/ 37 h 50"/>
                  <a:gd name="T54" fmla="*/ 51 w 55"/>
                  <a:gd name="T55" fmla="*/ 37 h 50"/>
                  <a:gd name="T56" fmla="*/ 51 w 55"/>
                  <a:gd name="T57" fmla="*/ 36 h 50"/>
                  <a:gd name="T58" fmla="*/ 51 w 55"/>
                  <a:gd name="T59" fmla="*/ 36 h 50"/>
                  <a:gd name="T60" fmla="*/ 51 w 55"/>
                  <a:gd name="T61" fmla="*/ 36 h 50"/>
                  <a:gd name="T62" fmla="*/ 51 w 55"/>
                  <a:gd name="T63" fmla="*/ 35 h 50"/>
                  <a:gd name="T64" fmla="*/ 51 w 55"/>
                  <a:gd name="T65" fmla="*/ 35 h 50"/>
                  <a:gd name="T66" fmla="*/ 51 w 55"/>
                  <a:gd name="T67" fmla="*/ 35 h 50"/>
                  <a:gd name="T68" fmla="*/ 52 w 55"/>
                  <a:gd name="T69" fmla="*/ 34 h 50"/>
                  <a:gd name="T70" fmla="*/ 52 w 55"/>
                  <a:gd name="T71" fmla="*/ 34 h 50"/>
                  <a:gd name="T72" fmla="*/ 52 w 55"/>
                  <a:gd name="T73" fmla="*/ 33 h 50"/>
                  <a:gd name="T74" fmla="*/ 52 w 55"/>
                  <a:gd name="T75" fmla="*/ 33 h 50"/>
                  <a:gd name="T76" fmla="*/ 52 w 55"/>
                  <a:gd name="T77" fmla="*/ 33 h 50"/>
                  <a:gd name="T78" fmla="*/ 8 w 55"/>
                  <a:gd name="T79" fmla="*/ 39 h 50"/>
                  <a:gd name="T80" fmla="*/ 39 w 55"/>
                  <a:gd name="T81" fmla="*/ 48 h 50"/>
                  <a:gd name="T82" fmla="*/ 29 w 55"/>
                  <a:gd name="T83" fmla="*/ 50 h 50"/>
                  <a:gd name="T84" fmla="*/ 33 w 55"/>
                  <a:gd name="T85" fmla="*/ 39 h 50"/>
                  <a:gd name="T86" fmla="*/ 25 w 55"/>
                  <a:gd name="T87" fmla="*/ 37 h 50"/>
                  <a:gd name="T88" fmla="*/ 20 w 55"/>
                  <a:gd name="T89" fmla="*/ 34 h 50"/>
                  <a:gd name="T90" fmla="*/ 16 w 55"/>
                  <a:gd name="T91" fmla="*/ 32 h 50"/>
                  <a:gd name="T92" fmla="*/ 13 w 55"/>
                  <a:gd name="T93" fmla="*/ 20 h 50"/>
                  <a:gd name="T94" fmla="*/ 18 w 55"/>
                  <a:gd name="T95" fmla="*/ 12 h 50"/>
                  <a:gd name="T96" fmla="*/ 26 w 55"/>
                  <a:gd name="T97" fmla="*/ 8 h 50"/>
                  <a:gd name="T98" fmla="*/ 33 w 55"/>
                  <a:gd name="T99" fmla="*/ 11 h 50"/>
                  <a:gd name="T100" fmla="*/ 40 w 55"/>
                  <a:gd name="T101" fmla="*/ 16 h 50"/>
                  <a:gd name="T102" fmla="*/ 41 w 55"/>
                  <a:gd name="T103" fmla="*/ 20 h 50"/>
                  <a:gd name="T104" fmla="*/ 41 w 55"/>
                  <a:gd name="T105" fmla="*/ 35 h 50"/>
                  <a:gd name="T106" fmla="*/ 52 w 55"/>
                  <a:gd name="T107" fmla="*/ 33 h 50"/>
                  <a:gd name="T108" fmla="*/ 29 w 55"/>
                  <a:gd name="T10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 h="50">
                    <a:moveTo>
                      <a:pt x="39" y="47"/>
                    </a:moveTo>
                    <a:cubicBezTo>
                      <a:pt x="39" y="47"/>
                      <a:pt x="39" y="47"/>
                      <a:pt x="39" y="47"/>
                    </a:cubicBezTo>
                    <a:cubicBezTo>
                      <a:pt x="39" y="47"/>
                      <a:pt x="39" y="47"/>
                      <a:pt x="39" y="47"/>
                    </a:cubicBezTo>
                    <a:moveTo>
                      <a:pt x="43" y="45"/>
                    </a:moveTo>
                    <a:cubicBezTo>
                      <a:pt x="43" y="45"/>
                      <a:pt x="43" y="45"/>
                      <a:pt x="43" y="45"/>
                    </a:cubicBezTo>
                    <a:cubicBezTo>
                      <a:pt x="43" y="45"/>
                      <a:pt x="43" y="45"/>
                      <a:pt x="43" y="45"/>
                    </a:cubicBezTo>
                    <a:cubicBezTo>
                      <a:pt x="43" y="45"/>
                      <a:pt x="43" y="45"/>
                      <a:pt x="43" y="45"/>
                    </a:cubicBezTo>
                    <a:cubicBezTo>
                      <a:pt x="43" y="45"/>
                      <a:pt x="43" y="45"/>
                      <a:pt x="43" y="45"/>
                    </a:cubicBezTo>
                    <a:moveTo>
                      <a:pt x="43" y="45"/>
                    </a:moveTo>
                    <a:cubicBezTo>
                      <a:pt x="43" y="45"/>
                      <a:pt x="43" y="45"/>
                      <a:pt x="43" y="45"/>
                    </a:cubicBezTo>
                    <a:cubicBezTo>
                      <a:pt x="43" y="45"/>
                      <a:pt x="43" y="45"/>
                      <a:pt x="43" y="45"/>
                    </a:cubicBezTo>
                    <a:moveTo>
                      <a:pt x="44" y="45"/>
                    </a:moveTo>
                    <a:cubicBezTo>
                      <a:pt x="44" y="45"/>
                      <a:pt x="44" y="45"/>
                      <a:pt x="44" y="45"/>
                    </a:cubicBezTo>
                    <a:cubicBezTo>
                      <a:pt x="44" y="45"/>
                      <a:pt x="44" y="45"/>
                      <a:pt x="44" y="45"/>
                    </a:cubicBezTo>
                    <a:moveTo>
                      <a:pt x="44" y="44"/>
                    </a:moveTo>
                    <a:cubicBezTo>
                      <a:pt x="44" y="44"/>
                      <a:pt x="44" y="44"/>
                      <a:pt x="44" y="44"/>
                    </a:cubicBezTo>
                    <a:cubicBezTo>
                      <a:pt x="44" y="44"/>
                      <a:pt x="44" y="44"/>
                      <a:pt x="44" y="44"/>
                    </a:cubicBezTo>
                    <a:moveTo>
                      <a:pt x="44" y="44"/>
                    </a:moveTo>
                    <a:cubicBezTo>
                      <a:pt x="44" y="44"/>
                      <a:pt x="44" y="44"/>
                      <a:pt x="44" y="44"/>
                    </a:cubicBezTo>
                    <a:cubicBezTo>
                      <a:pt x="44" y="44"/>
                      <a:pt x="44" y="44"/>
                      <a:pt x="44" y="44"/>
                    </a:cubicBezTo>
                    <a:moveTo>
                      <a:pt x="45" y="44"/>
                    </a:moveTo>
                    <a:cubicBezTo>
                      <a:pt x="45" y="44"/>
                      <a:pt x="45" y="44"/>
                      <a:pt x="45" y="44"/>
                    </a:cubicBezTo>
                    <a:cubicBezTo>
                      <a:pt x="45" y="44"/>
                      <a:pt x="45" y="44"/>
                      <a:pt x="45" y="44"/>
                    </a:cubicBezTo>
                    <a:moveTo>
                      <a:pt x="45" y="43"/>
                    </a:moveTo>
                    <a:cubicBezTo>
                      <a:pt x="45" y="43"/>
                      <a:pt x="45" y="43"/>
                      <a:pt x="45" y="44"/>
                    </a:cubicBezTo>
                    <a:cubicBezTo>
                      <a:pt x="45" y="43"/>
                      <a:pt x="45" y="43"/>
                      <a:pt x="45" y="43"/>
                    </a:cubicBezTo>
                    <a:moveTo>
                      <a:pt x="45" y="43"/>
                    </a:moveTo>
                    <a:cubicBezTo>
                      <a:pt x="45" y="43"/>
                      <a:pt x="45" y="43"/>
                      <a:pt x="45" y="43"/>
                    </a:cubicBezTo>
                    <a:cubicBezTo>
                      <a:pt x="45" y="43"/>
                      <a:pt x="45" y="43"/>
                      <a:pt x="45" y="43"/>
                    </a:cubicBezTo>
                    <a:moveTo>
                      <a:pt x="46" y="43"/>
                    </a:moveTo>
                    <a:cubicBezTo>
                      <a:pt x="46" y="43"/>
                      <a:pt x="46" y="43"/>
                      <a:pt x="46" y="43"/>
                    </a:cubicBezTo>
                    <a:cubicBezTo>
                      <a:pt x="46" y="43"/>
                      <a:pt x="46" y="43"/>
                      <a:pt x="46" y="43"/>
                    </a:cubicBezTo>
                    <a:moveTo>
                      <a:pt x="48" y="41"/>
                    </a:moveTo>
                    <a:cubicBezTo>
                      <a:pt x="48" y="41"/>
                      <a:pt x="48" y="41"/>
                      <a:pt x="48" y="41"/>
                    </a:cubicBezTo>
                    <a:cubicBezTo>
                      <a:pt x="48" y="41"/>
                      <a:pt x="48" y="41"/>
                      <a:pt x="48" y="41"/>
                    </a:cubicBezTo>
                    <a:cubicBezTo>
                      <a:pt x="48" y="41"/>
                      <a:pt x="48" y="41"/>
                      <a:pt x="48" y="41"/>
                    </a:cubicBezTo>
                    <a:cubicBezTo>
                      <a:pt x="47" y="41"/>
                      <a:pt x="47" y="42"/>
                      <a:pt x="46" y="43"/>
                    </a:cubicBezTo>
                    <a:cubicBezTo>
                      <a:pt x="47" y="42"/>
                      <a:pt x="47" y="41"/>
                      <a:pt x="48" y="41"/>
                    </a:cubicBezTo>
                    <a:moveTo>
                      <a:pt x="48" y="40"/>
                    </a:moveTo>
                    <a:cubicBezTo>
                      <a:pt x="48" y="40"/>
                      <a:pt x="48" y="40"/>
                      <a:pt x="48" y="41"/>
                    </a:cubicBezTo>
                    <a:cubicBezTo>
                      <a:pt x="48" y="41"/>
                      <a:pt x="48" y="41"/>
                      <a:pt x="48" y="41"/>
                    </a:cubicBezTo>
                    <a:cubicBezTo>
                      <a:pt x="48" y="40"/>
                      <a:pt x="48" y="40"/>
                      <a:pt x="48" y="40"/>
                    </a:cubicBezTo>
                    <a:moveTo>
                      <a:pt x="48" y="40"/>
                    </a:moveTo>
                    <a:cubicBezTo>
                      <a:pt x="48" y="40"/>
                      <a:pt x="48" y="40"/>
                      <a:pt x="48" y="40"/>
                    </a:cubicBezTo>
                    <a:cubicBezTo>
                      <a:pt x="48" y="40"/>
                      <a:pt x="48" y="40"/>
                      <a:pt x="48" y="40"/>
                    </a:cubicBezTo>
                    <a:moveTo>
                      <a:pt x="48" y="40"/>
                    </a:moveTo>
                    <a:cubicBezTo>
                      <a:pt x="48" y="40"/>
                      <a:pt x="48" y="40"/>
                      <a:pt x="48" y="40"/>
                    </a:cubicBezTo>
                    <a:cubicBezTo>
                      <a:pt x="48" y="40"/>
                      <a:pt x="48" y="40"/>
                      <a:pt x="48" y="40"/>
                    </a:cubicBezTo>
                    <a:moveTo>
                      <a:pt x="49" y="39"/>
                    </a:moveTo>
                    <a:cubicBezTo>
                      <a:pt x="49" y="40"/>
                      <a:pt x="49" y="40"/>
                      <a:pt x="49" y="40"/>
                    </a:cubicBezTo>
                    <a:cubicBezTo>
                      <a:pt x="49" y="40"/>
                      <a:pt x="49" y="40"/>
                      <a:pt x="49" y="39"/>
                    </a:cubicBezTo>
                    <a:moveTo>
                      <a:pt x="49" y="39"/>
                    </a:moveTo>
                    <a:cubicBezTo>
                      <a:pt x="49" y="39"/>
                      <a:pt x="49" y="39"/>
                      <a:pt x="49" y="39"/>
                    </a:cubicBezTo>
                    <a:cubicBezTo>
                      <a:pt x="49" y="39"/>
                      <a:pt x="49" y="39"/>
                      <a:pt x="49" y="39"/>
                    </a:cubicBezTo>
                    <a:moveTo>
                      <a:pt x="49" y="39"/>
                    </a:moveTo>
                    <a:cubicBezTo>
                      <a:pt x="49" y="39"/>
                      <a:pt x="49" y="39"/>
                      <a:pt x="49" y="39"/>
                    </a:cubicBezTo>
                    <a:cubicBezTo>
                      <a:pt x="49" y="39"/>
                      <a:pt x="49" y="39"/>
                      <a:pt x="49" y="39"/>
                    </a:cubicBezTo>
                    <a:moveTo>
                      <a:pt x="49" y="39"/>
                    </a:moveTo>
                    <a:cubicBezTo>
                      <a:pt x="49" y="39"/>
                      <a:pt x="49" y="39"/>
                      <a:pt x="49" y="39"/>
                    </a:cubicBezTo>
                    <a:cubicBezTo>
                      <a:pt x="49" y="39"/>
                      <a:pt x="49" y="39"/>
                      <a:pt x="49" y="39"/>
                    </a:cubicBezTo>
                    <a:moveTo>
                      <a:pt x="49" y="38"/>
                    </a:moveTo>
                    <a:cubicBezTo>
                      <a:pt x="49" y="38"/>
                      <a:pt x="49" y="38"/>
                      <a:pt x="49" y="38"/>
                    </a:cubicBezTo>
                    <a:cubicBezTo>
                      <a:pt x="49" y="38"/>
                      <a:pt x="49" y="38"/>
                      <a:pt x="49" y="38"/>
                    </a:cubicBezTo>
                    <a:moveTo>
                      <a:pt x="50" y="38"/>
                    </a:moveTo>
                    <a:cubicBezTo>
                      <a:pt x="50" y="38"/>
                      <a:pt x="50" y="38"/>
                      <a:pt x="50" y="38"/>
                    </a:cubicBezTo>
                    <a:cubicBezTo>
                      <a:pt x="50" y="38"/>
                      <a:pt x="50" y="38"/>
                      <a:pt x="50" y="38"/>
                    </a:cubicBezTo>
                    <a:moveTo>
                      <a:pt x="50" y="38"/>
                    </a:moveTo>
                    <a:cubicBezTo>
                      <a:pt x="50" y="38"/>
                      <a:pt x="50" y="38"/>
                      <a:pt x="50" y="38"/>
                    </a:cubicBezTo>
                    <a:cubicBezTo>
                      <a:pt x="50" y="38"/>
                      <a:pt x="50" y="38"/>
                      <a:pt x="50" y="38"/>
                    </a:cubicBezTo>
                    <a:moveTo>
                      <a:pt x="50" y="38"/>
                    </a:moveTo>
                    <a:cubicBezTo>
                      <a:pt x="50" y="38"/>
                      <a:pt x="50" y="38"/>
                      <a:pt x="50" y="38"/>
                    </a:cubicBezTo>
                    <a:cubicBezTo>
                      <a:pt x="50" y="38"/>
                      <a:pt x="50" y="38"/>
                      <a:pt x="50" y="38"/>
                    </a:cubicBezTo>
                    <a:moveTo>
                      <a:pt x="50" y="37"/>
                    </a:moveTo>
                    <a:cubicBezTo>
                      <a:pt x="50" y="37"/>
                      <a:pt x="50" y="37"/>
                      <a:pt x="50" y="37"/>
                    </a:cubicBezTo>
                    <a:cubicBezTo>
                      <a:pt x="50" y="37"/>
                      <a:pt x="50" y="37"/>
                      <a:pt x="50" y="37"/>
                    </a:cubicBezTo>
                    <a:moveTo>
                      <a:pt x="50" y="37"/>
                    </a:moveTo>
                    <a:cubicBezTo>
                      <a:pt x="50" y="37"/>
                      <a:pt x="50" y="37"/>
                      <a:pt x="50" y="37"/>
                    </a:cubicBezTo>
                    <a:cubicBezTo>
                      <a:pt x="50" y="37"/>
                      <a:pt x="50" y="37"/>
                      <a:pt x="50" y="37"/>
                    </a:cubicBezTo>
                    <a:moveTo>
                      <a:pt x="50" y="37"/>
                    </a:moveTo>
                    <a:cubicBezTo>
                      <a:pt x="50" y="37"/>
                      <a:pt x="50" y="37"/>
                      <a:pt x="50" y="37"/>
                    </a:cubicBezTo>
                    <a:cubicBezTo>
                      <a:pt x="50" y="37"/>
                      <a:pt x="50" y="37"/>
                      <a:pt x="50" y="37"/>
                    </a:cubicBezTo>
                    <a:moveTo>
                      <a:pt x="51" y="37"/>
                    </a:moveTo>
                    <a:cubicBezTo>
                      <a:pt x="50" y="37"/>
                      <a:pt x="50" y="37"/>
                      <a:pt x="50" y="37"/>
                    </a:cubicBezTo>
                    <a:cubicBezTo>
                      <a:pt x="50" y="37"/>
                      <a:pt x="50" y="37"/>
                      <a:pt x="51" y="37"/>
                    </a:cubicBezTo>
                    <a:moveTo>
                      <a:pt x="51" y="36"/>
                    </a:moveTo>
                    <a:cubicBezTo>
                      <a:pt x="51" y="36"/>
                      <a:pt x="51" y="36"/>
                      <a:pt x="51" y="37"/>
                    </a:cubicBezTo>
                    <a:cubicBezTo>
                      <a:pt x="51" y="36"/>
                      <a:pt x="51" y="36"/>
                      <a:pt x="51" y="36"/>
                    </a:cubicBezTo>
                    <a:moveTo>
                      <a:pt x="51" y="36"/>
                    </a:moveTo>
                    <a:cubicBezTo>
                      <a:pt x="51" y="36"/>
                      <a:pt x="51" y="36"/>
                      <a:pt x="51" y="36"/>
                    </a:cubicBezTo>
                    <a:cubicBezTo>
                      <a:pt x="51" y="36"/>
                      <a:pt x="51" y="36"/>
                      <a:pt x="51" y="36"/>
                    </a:cubicBezTo>
                    <a:moveTo>
                      <a:pt x="51" y="36"/>
                    </a:moveTo>
                    <a:cubicBezTo>
                      <a:pt x="51" y="36"/>
                      <a:pt x="51" y="36"/>
                      <a:pt x="51" y="36"/>
                    </a:cubicBezTo>
                    <a:cubicBezTo>
                      <a:pt x="51" y="36"/>
                      <a:pt x="51" y="36"/>
                      <a:pt x="51" y="36"/>
                    </a:cubicBezTo>
                    <a:moveTo>
                      <a:pt x="51" y="35"/>
                    </a:moveTo>
                    <a:cubicBezTo>
                      <a:pt x="51" y="35"/>
                      <a:pt x="51" y="35"/>
                      <a:pt x="51" y="35"/>
                    </a:cubicBezTo>
                    <a:cubicBezTo>
                      <a:pt x="51" y="35"/>
                      <a:pt x="51" y="35"/>
                      <a:pt x="51" y="35"/>
                    </a:cubicBezTo>
                    <a:moveTo>
                      <a:pt x="51" y="35"/>
                    </a:moveTo>
                    <a:cubicBezTo>
                      <a:pt x="51" y="35"/>
                      <a:pt x="51" y="35"/>
                      <a:pt x="51" y="35"/>
                    </a:cubicBezTo>
                    <a:cubicBezTo>
                      <a:pt x="51" y="35"/>
                      <a:pt x="51" y="35"/>
                      <a:pt x="51" y="35"/>
                    </a:cubicBezTo>
                    <a:moveTo>
                      <a:pt x="51" y="35"/>
                    </a:moveTo>
                    <a:cubicBezTo>
                      <a:pt x="51" y="35"/>
                      <a:pt x="51" y="35"/>
                      <a:pt x="51" y="35"/>
                    </a:cubicBezTo>
                    <a:cubicBezTo>
                      <a:pt x="51" y="35"/>
                      <a:pt x="51" y="35"/>
                      <a:pt x="51" y="35"/>
                    </a:cubicBezTo>
                    <a:moveTo>
                      <a:pt x="52" y="34"/>
                    </a:moveTo>
                    <a:cubicBezTo>
                      <a:pt x="52" y="34"/>
                      <a:pt x="52" y="34"/>
                      <a:pt x="51" y="35"/>
                    </a:cubicBezTo>
                    <a:cubicBezTo>
                      <a:pt x="52" y="34"/>
                      <a:pt x="52" y="34"/>
                      <a:pt x="52" y="34"/>
                    </a:cubicBezTo>
                    <a:moveTo>
                      <a:pt x="52" y="34"/>
                    </a:moveTo>
                    <a:cubicBezTo>
                      <a:pt x="52" y="34"/>
                      <a:pt x="52" y="34"/>
                      <a:pt x="52" y="34"/>
                    </a:cubicBezTo>
                    <a:cubicBezTo>
                      <a:pt x="52" y="34"/>
                      <a:pt x="52" y="34"/>
                      <a:pt x="52" y="34"/>
                    </a:cubicBezTo>
                    <a:moveTo>
                      <a:pt x="52" y="33"/>
                    </a:moveTo>
                    <a:cubicBezTo>
                      <a:pt x="52" y="34"/>
                      <a:pt x="52" y="34"/>
                      <a:pt x="52" y="34"/>
                    </a:cubicBezTo>
                    <a:cubicBezTo>
                      <a:pt x="52" y="34"/>
                      <a:pt x="52" y="34"/>
                      <a:pt x="52" y="33"/>
                    </a:cubicBezTo>
                    <a:moveTo>
                      <a:pt x="52" y="33"/>
                    </a:moveTo>
                    <a:cubicBezTo>
                      <a:pt x="52" y="33"/>
                      <a:pt x="52" y="33"/>
                      <a:pt x="52" y="33"/>
                    </a:cubicBezTo>
                    <a:cubicBezTo>
                      <a:pt x="52" y="33"/>
                      <a:pt x="52" y="33"/>
                      <a:pt x="52" y="33"/>
                    </a:cubicBezTo>
                    <a:moveTo>
                      <a:pt x="52" y="33"/>
                    </a:moveTo>
                    <a:cubicBezTo>
                      <a:pt x="52" y="33"/>
                      <a:pt x="52" y="33"/>
                      <a:pt x="52" y="33"/>
                    </a:cubicBezTo>
                    <a:cubicBezTo>
                      <a:pt x="52" y="33"/>
                      <a:pt x="52" y="33"/>
                      <a:pt x="52" y="33"/>
                    </a:cubicBezTo>
                    <a:moveTo>
                      <a:pt x="29" y="0"/>
                    </a:moveTo>
                    <a:cubicBezTo>
                      <a:pt x="24" y="0"/>
                      <a:pt x="19" y="1"/>
                      <a:pt x="14" y="4"/>
                    </a:cubicBezTo>
                    <a:cubicBezTo>
                      <a:pt x="3" y="12"/>
                      <a:pt x="0" y="27"/>
                      <a:pt x="8" y="39"/>
                    </a:cubicBezTo>
                    <a:cubicBezTo>
                      <a:pt x="13" y="46"/>
                      <a:pt x="20" y="49"/>
                      <a:pt x="28" y="50"/>
                    </a:cubicBezTo>
                    <a:cubicBezTo>
                      <a:pt x="28" y="50"/>
                      <a:pt x="28" y="50"/>
                      <a:pt x="29" y="50"/>
                    </a:cubicBezTo>
                    <a:cubicBezTo>
                      <a:pt x="32" y="50"/>
                      <a:pt x="35" y="49"/>
                      <a:pt x="39" y="48"/>
                    </a:cubicBezTo>
                    <a:cubicBezTo>
                      <a:pt x="38" y="48"/>
                      <a:pt x="37" y="48"/>
                      <a:pt x="37" y="48"/>
                    </a:cubicBezTo>
                    <a:cubicBezTo>
                      <a:pt x="37" y="48"/>
                      <a:pt x="37" y="48"/>
                      <a:pt x="37" y="48"/>
                    </a:cubicBezTo>
                    <a:cubicBezTo>
                      <a:pt x="34" y="49"/>
                      <a:pt x="31" y="50"/>
                      <a:pt x="29" y="50"/>
                    </a:cubicBezTo>
                    <a:cubicBezTo>
                      <a:pt x="28" y="50"/>
                      <a:pt x="28" y="50"/>
                      <a:pt x="28" y="50"/>
                    </a:cubicBezTo>
                    <a:cubicBezTo>
                      <a:pt x="29" y="46"/>
                      <a:pt x="31" y="43"/>
                      <a:pt x="33" y="40"/>
                    </a:cubicBezTo>
                    <a:cubicBezTo>
                      <a:pt x="33" y="39"/>
                      <a:pt x="33" y="39"/>
                      <a:pt x="33" y="39"/>
                    </a:cubicBezTo>
                    <a:cubicBezTo>
                      <a:pt x="32" y="39"/>
                      <a:pt x="32" y="39"/>
                      <a:pt x="32" y="39"/>
                    </a:cubicBezTo>
                    <a:cubicBezTo>
                      <a:pt x="29" y="39"/>
                      <a:pt x="26" y="37"/>
                      <a:pt x="25" y="36"/>
                    </a:cubicBezTo>
                    <a:cubicBezTo>
                      <a:pt x="25" y="37"/>
                      <a:pt x="25" y="37"/>
                      <a:pt x="25" y="37"/>
                    </a:cubicBezTo>
                    <a:cubicBezTo>
                      <a:pt x="24" y="37"/>
                      <a:pt x="23" y="37"/>
                      <a:pt x="23" y="37"/>
                    </a:cubicBezTo>
                    <a:cubicBezTo>
                      <a:pt x="21" y="37"/>
                      <a:pt x="20" y="36"/>
                      <a:pt x="20" y="35"/>
                    </a:cubicBezTo>
                    <a:cubicBezTo>
                      <a:pt x="20" y="34"/>
                      <a:pt x="20" y="34"/>
                      <a:pt x="20" y="34"/>
                    </a:cubicBezTo>
                    <a:cubicBezTo>
                      <a:pt x="20" y="34"/>
                      <a:pt x="20" y="34"/>
                      <a:pt x="20" y="33"/>
                    </a:cubicBezTo>
                    <a:cubicBezTo>
                      <a:pt x="20" y="33"/>
                      <a:pt x="18" y="33"/>
                      <a:pt x="18" y="32"/>
                    </a:cubicBezTo>
                    <a:cubicBezTo>
                      <a:pt x="18" y="32"/>
                      <a:pt x="17" y="32"/>
                      <a:pt x="16" y="32"/>
                    </a:cubicBezTo>
                    <a:cubicBezTo>
                      <a:pt x="16" y="32"/>
                      <a:pt x="15" y="32"/>
                      <a:pt x="14" y="31"/>
                    </a:cubicBezTo>
                    <a:cubicBezTo>
                      <a:pt x="14" y="31"/>
                      <a:pt x="9" y="28"/>
                      <a:pt x="13" y="26"/>
                    </a:cubicBezTo>
                    <a:cubicBezTo>
                      <a:pt x="13" y="26"/>
                      <a:pt x="10" y="22"/>
                      <a:pt x="13" y="20"/>
                    </a:cubicBezTo>
                    <a:cubicBezTo>
                      <a:pt x="13" y="20"/>
                      <a:pt x="11" y="17"/>
                      <a:pt x="15" y="16"/>
                    </a:cubicBezTo>
                    <a:cubicBezTo>
                      <a:pt x="15" y="16"/>
                      <a:pt x="14" y="12"/>
                      <a:pt x="17" y="12"/>
                    </a:cubicBezTo>
                    <a:cubicBezTo>
                      <a:pt x="18" y="12"/>
                      <a:pt x="18" y="12"/>
                      <a:pt x="18" y="12"/>
                    </a:cubicBezTo>
                    <a:cubicBezTo>
                      <a:pt x="18" y="12"/>
                      <a:pt x="19" y="9"/>
                      <a:pt x="22" y="9"/>
                    </a:cubicBezTo>
                    <a:cubicBezTo>
                      <a:pt x="22" y="9"/>
                      <a:pt x="22" y="9"/>
                      <a:pt x="23" y="9"/>
                    </a:cubicBezTo>
                    <a:cubicBezTo>
                      <a:pt x="23" y="9"/>
                      <a:pt x="24" y="8"/>
                      <a:pt x="26" y="8"/>
                    </a:cubicBezTo>
                    <a:cubicBezTo>
                      <a:pt x="27" y="8"/>
                      <a:pt x="28" y="8"/>
                      <a:pt x="29" y="9"/>
                    </a:cubicBezTo>
                    <a:cubicBezTo>
                      <a:pt x="29" y="9"/>
                      <a:pt x="30" y="9"/>
                      <a:pt x="30" y="9"/>
                    </a:cubicBezTo>
                    <a:cubicBezTo>
                      <a:pt x="31" y="9"/>
                      <a:pt x="32" y="9"/>
                      <a:pt x="33" y="11"/>
                    </a:cubicBezTo>
                    <a:cubicBezTo>
                      <a:pt x="33" y="11"/>
                      <a:pt x="33" y="10"/>
                      <a:pt x="34" y="10"/>
                    </a:cubicBezTo>
                    <a:cubicBezTo>
                      <a:pt x="35" y="10"/>
                      <a:pt x="37" y="11"/>
                      <a:pt x="38" y="12"/>
                    </a:cubicBezTo>
                    <a:cubicBezTo>
                      <a:pt x="38" y="12"/>
                      <a:pt x="40" y="13"/>
                      <a:pt x="40" y="16"/>
                    </a:cubicBezTo>
                    <a:cubicBezTo>
                      <a:pt x="40" y="16"/>
                      <a:pt x="41" y="16"/>
                      <a:pt x="41" y="17"/>
                    </a:cubicBezTo>
                    <a:cubicBezTo>
                      <a:pt x="41" y="17"/>
                      <a:pt x="42" y="19"/>
                      <a:pt x="41" y="20"/>
                    </a:cubicBezTo>
                    <a:cubicBezTo>
                      <a:pt x="41" y="20"/>
                      <a:pt x="41" y="20"/>
                      <a:pt x="41" y="20"/>
                    </a:cubicBezTo>
                    <a:cubicBezTo>
                      <a:pt x="43" y="21"/>
                      <a:pt x="43" y="23"/>
                      <a:pt x="41" y="25"/>
                    </a:cubicBezTo>
                    <a:cubicBezTo>
                      <a:pt x="42" y="27"/>
                      <a:pt x="42" y="30"/>
                      <a:pt x="40" y="34"/>
                    </a:cubicBezTo>
                    <a:cubicBezTo>
                      <a:pt x="41" y="35"/>
                      <a:pt x="41" y="35"/>
                      <a:pt x="41" y="35"/>
                    </a:cubicBezTo>
                    <a:cubicBezTo>
                      <a:pt x="44" y="33"/>
                      <a:pt x="48" y="33"/>
                      <a:pt x="51" y="33"/>
                    </a:cubicBezTo>
                    <a:cubicBezTo>
                      <a:pt x="52" y="33"/>
                      <a:pt x="52" y="33"/>
                      <a:pt x="52" y="33"/>
                    </a:cubicBezTo>
                    <a:cubicBezTo>
                      <a:pt x="52" y="33"/>
                      <a:pt x="52" y="33"/>
                      <a:pt x="52" y="33"/>
                    </a:cubicBezTo>
                    <a:cubicBezTo>
                      <a:pt x="52" y="33"/>
                      <a:pt x="52" y="33"/>
                      <a:pt x="52" y="33"/>
                    </a:cubicBezTo>
                    <a:cubicBezTo>
                      <a:pt x="55" y="25"/>
                      <a:pt x="54" y="17"/>
                      <a:pt x="49" y="10"/>
                    </a:cubicBezTo>
                    <a:cubicBezTo>
                      <a:pt x="44" y="3"/>
                      <a:pt x="36" y="0"/>
                      <a:pt x="2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5" name="Freeform 1188">
                <a:extLst>
                  <a:ext uri="{FF2B5EF4-FFF2-40B4-BE49-F238E27FC236}">
                    <a16:creationId xmlns:a16="http://schemas.microsoft.com/office/drawing/2014/main" id="{0C0247EC-EF34-4917-9D25-F339F6364B54}"/>
                  </a:ext>
                </a:extLst>
              </p:cNvPr>
              <p:cNvSpPr>
                <a:spLocks noEditPoints="1"/>
              </p:cNvSpPr>
              <p:nvPr/>
            </p:nvSpPr>
            <p:spPr bwMode="auto">
              <a:xfrm>
                <a:off x="983" y="1520"/>
                <a:ext cx="6" cy="4"/>
              </a:xfrm>
              <a:custGeom>
                <a:avLst/>
                <a:gdLst>
                  <a:gd name="T0" fmla="*/ 9 w 24"/>
                  <a:gd name="T1" fmla="*/ 9 h 17"/>
                  <a:gd name="T2" fmla="*/ 10 w 24"/>
                  <a:gd name="T3" fmla="*/ 9 h 17"/>
                  <a:gd name="T4" fmla="*/ 9 w 24"/>
                  <a:gd name="T5" fmla="*/ 9 h 17"/>
                  <a:gd name="T6" fmla="*/ 12 w 24"/>
                  <a:gd name="T7" fmla="*/ 8 h 17"/>
                  <a:gd name="T8" fmla="*/ 12 w 24"/>
                  <a:gd name="T9" fmla="*/ 8 h 17"/>
                  <a:gd name="T10" fmla="*/ 0 w 24"/>
                  <a:gd name="T11" fmla="*/ 17 h 17"/>
                  <a:gd name="T12" fmla="*/ 9 w 24"/>
                  <a:gd name="T13" fmla="*/ 15 h 17"/>
                  <a:gd name="T14" fmla="*/ 11 w 24"/>
                  <a:gd name="T15" fmla="*/ 15 h 17"/>
                  <a:gd name="T16" fmla="*/ 11 w 24"/>
                  <a:gd name="T17" fmla="*/ 14 h 17"/>
                  <a:gd name="T18" fmla="*/ 15 w 24"/>
                  <a:gd name="T19" fmla="*/ 12 h 17"/>
                  <a:gd name="T20" fmla="*/ 15 w 24"/>
                  <a:gd name="T21" fmla="*/ 12 h 17"/>
                  <a:gd name="T22" fmla="*/ 16 w 24"/>
                  <a:gd name="T23" fmla="*/ 12 h 17"/>
                  <a:gd name="T24" fmla="*/ 16 w 24"/>
                  <a:gd name="T25" fmla="*/ 11 h 17"/>
                  <a:gd name="T26" fmla="*/ 16 w 24"/>
                  <a:gd name="T27" fmla="*/ 11 h 17"/>
                  <a:gd name="T28" fmla="*/ 17 w 24"/>
                  <a:gd name="T29" fmla="*/ 11 h 17"/>
                  <a:gd name="T30" fmla="*/ 17 w 24"/>
                  <a:gd name="T31" fmla="*/ 11 h 17"/>
                  <a:gd name="T32" fmla="*/ 17 w 24"/>
                  <a:gd name="T33" fmla="*/ 10 h 17"/>
                  <a:gd name="T34" fmla="*/ 18 w 24"/>
                  <a:gd name="T35" fmla="*/ 10 h 17"/>
                  <a:gd name="T36" fmla="*/ 18 w 24"/>
                  <a:gd name="T37" fmla="*/ 10 h 17"/>
                  <a:gd name="T38" fmla="*/ 20 w 24"/>
                  <a:gd name="T39" fmla="*/ 8 h 17"/>
                  <a:gd name="T40" fmla="*/ 20 w 24"/>
                  <a:gd name="T41" fmla="*/ 8 h 17"/>
                  <a:gd name="T42" fmla="*/ 9 w 24"/>
                  <a:gd name="T43" fmla="*/ 15 h 17"/>
                  <a:gd name="T44" fmla="*/ 7 w 24"/>
                  <a:gd name="T45" fmla="*/ 9 h 17"/>
                  <a:gd name="T46" fmla="*/ 5 w 24"/>
                  <a:gd name="T47" fmla="*/ 7 h 17"/>
                  <a:gd name="T48" fmla="*/ 13 w 24"/>
                  <a:gd name="T49" fmla="*/ 2 h 17"/>
                  <a:gd name="T50" fmla="*/ 14 w 24"/>
                  <a:gd name="T51" fmla="*/ 4 h 17"/>
                  <a:gd name="T52" fmla="*/ 20 w 24"/>
                  <a:gd name="T53" fmla="*/ 8 h 17"/>
                  <a:gd name="T54" fmla="*/ 20 w 24"/>
                  <a:gd name="T55" fmla="*/ 7 h 17"/>
                  <a:gd name="T56" fmla="*/ 20 w 24"/>
                  <a:gd name="T57" fmla="*/ 7 h 17"/>
                  <a:gd name="T58" fmla="*/ 21 w 24"/>
                  <a:gd name="T59" fmla="*/ 7 h 17"/>
                  <a:gd name="T60" fmla="*/ 21 w 24"/>
                  <a:gd name="T61" fmla="*/ 6 h 17"/>
                  <a:gd name="T62" fmla="*/ 21 w 24"/>
                  <a:gd name="T63" fmla="*/ 6 h 17"/>
                  <a:gd name="T64" fmla="*/ 21 w 24"/>
                  <a:gd name="T65" fmla="*/ 6 h 17"/>
                  <a:gd name="T66" fmla="*/ 21 w 24"/>
                  <a:gd name="T67" fmla="*/ 5 h 17"/>
                  <a:gd name="T68" fmla="*/ 22 w 24"/>
                  <a:gd name="T69" fmla="*/ 5 h 17"/>
                  <a:gd name="T70" fmla="*/ 22 w 24"/>
                  <a:gd name="T71" fmla="*/ 5 h 17"/>
                  <a:gd name="T72" fmla="*/ 22 w 24"/>
                  <a:gd name="T73" fmla="*/ 5 h 17"/>
                  <a:gd name="T74" fmla="*/ 22 w 24"/>
                  <a:gd name="T75" fmla="*/ 4 h 17"/>
                  <a:gd name="T76" fmla="*/ 22 w 24"/>
                  <a:gd name="T77" fmla="*/ 4 h 17"/>
                  <a:gd name="T78" fmla="*/ 22 w 24"/>
                  <a:gd name="T79" fmla="*/ 4 h 17"/>
                  <a:gd name="T80" fmla="*/ 22 w 24"/>
                  <a:gd name="T81" fmla="*/ 4 h 17"/>
                  <a:gd name="T82" fmla="*/ 23 w 24"/>
                  <a:gd name="T83" fmla="*/ 4 h 17"/>
                  <a:gd name="T84" fmla="*/ 23 w 24"/>
                  <a:gd name="T85" fmla="*/ 3 h 17"/>
                  <a:gd name="T86" fmla="*/ 23 w 24"/>
                  <a:gd name="T87" fmla="*/ 3 h 17"/>
                  <a:gd name="T88" fmla="*/ 23 w 24"/>
                  <a:gd name="T89" fmla="*/ 2 h 17"/>
                  <a:gd name="T90" fmla="*/ 23 w 24"/>
                  <a:gd name="T91" fmla="*/ 2 h 17"/>
                  <a:gd name="T92" fmla="*/ 23 w 24"/>
                  <a:gd name="T93" fmla="*/ 2 h 17"/>
                  <a:gd name="T94" fmla="*/ 23 w 24"/>
                  <a:gd name="T95" fmla="*/ 2 h 17"/>
                  <a:gd name="T96" fmla="*/ 24 w 24"/>
                  <a:gd name="T97" fmla="*/ 1 h 17"/>
                  <a:gd name="T98" fmla="*/ 24 w 24"/>
                  <a:gd name="T99" fmla="*/ 1 h 17"/>
                  <a:gd name="T100" fmla="*/ 24 w 24"/>
                  <a:gd name="T101" fmla="*/ 0 h 17"/>
                  <a:gd name="T102" fmla="*/ 24 w 24"/>
                  <a:gd name="T103" fmla="*/ 0 h 17"/>
                  <a:gd name="T104" fmla="*/ 24 w 24"/>
                  <a:gd name="T105" fmla="*/ 0 h 17"/>
                  <a:gd name="T106" fmla="*/ 23 w 24"/>
                  <a:gd name="T10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17">
                    <a:moveTo>
                      <a:pt x="9" y="9"/>
                    </a:moveTo>
                    <a:cubicBezTo>
                      <a:pt x="9" y="9"/>
                      <a:pt x="9" y="9"/>
                      <a:pt x="9" y="9"/>
                    </a:cubicBezTo>
                    <a:cubicBezTo>
                      <a:pt x="9" y="9"/>
                      <a:pt x="9" y="9"/>
                      <a:pt x="9" y="9"/>
                    </a:cubicBezTo>
                    <a:moveTo>
                      <a:pt x="10" y="9"/>
                    </a:moveTo>
                    <a:cubicBezTo>
                      <a:pt x="9" y="9"/>
                      <a:pt x="9" y="9"/>
                      <a:pt x="9" y="9"/>
                    </a:cubicBezTo>
                    <a:cubicBezTo>
                      <a:pt x="9" y="9"/>
                      <a:pt x="9" y="9"/>
                      <a:pt x="9" y="9"/>
                    </a:cubicBezTo>
                    <a:cubicBezTo>
                      <a:pt x="9" y="9"/>
                      <a:pt x="9" y="9"/>
                      <a:pt x="10" y="9"/>
                    </a:cubicBezTo>
                    <a:moveTo>
                      <a:pt x="12" y="8"/>
                    </a:moveTo>
                    <a:cubicBezTo>
                      <a:pt x="11" y="9"/>
                      <a:pt x="10" y="9"/>
                      <a:pt x="10" y="9"/>
                    </a:cubicBezTo>
                    <a:cubicBezTo>
                      <a:pt x="10" y="9"/>
                      <a:pt x="11" y="9"/>
                      <a:pt x="12" y="8"/>
                    </a:cubicBezTo>
                    <a:moveTo>
                      <a:pt x="5" y="7"/>
                    </a:moveTo>
                    <a:cubicBezTo>
                      <a:pt x="3" y="10"/>
                      <a:pt x="1" y="13"/>
                      <a:pt x="0" y="17"/>
                    </a:cubicBezTo>
                    <a:cubicBezTo>
                      <a:pt x="0" y="17"/>
                      <a:pt x="0" y="17"/>
                      <a:pt x="1" y="17"/>
                    </a:cubicBezTo>
                    <a:cubicBezTo>
                      <a:pt x="3" y="17"/>
                      <a:pt x="6" y="16"/>
                      <a:pt x="9" y="15"/>
                    </a:cubicBezTo>
                    <a:cubicBezTo>
                      <a:pt x="9" y="15"/>
                      <a:pt x="9" y="15"/>
                      <a:pt x="9" y="15"/>
                    </a:cubicBezTo>
                    <a:cubicBezTo>
                      <a:pt x="9" y="15"/>
                      <a:pt x="10" y="15"/>
                      <a:pt x="11" y="15"/>
                    </a:cubicBezTo>
                    <a:cubicBezTo>
                      <a:pt x="11" y="15"/>
                      <a:pt x="11" y="15"/>
                      <a:pt x="11" y="14"/>
                    </a:cubicBezTo>
                    <a:cubicBezTo>
                      <a:pt x="11" y="14"/>
                      <a:pt x="11" y="14"/>
                      <a:pt x="11" y="14"/>
                    </a:cubicBezTo>
                    <a:cubicBezTo>
                      <a:pt x="12" y="14"/>
                      <a:pt x="13" y="13"/>
                      <a:pt x="15" y="12"/>
                    </a:cubicBezTo>
                    <a:cubicBezTo>
                      <a:pt x="15" y="12"/>
                      <a:pt x="15" y="12"/>
                      <a:pt x="15" y="12"/>
                    </a:cubicBezTo>
                    <a:cubicBezTo>
                      <a:pt x="15" y="12"/>
                      <a:pt x="15" y="12"/>
                      <a:pt x="15" y="12"/>
                    </a:cubicBezTo>
                    <a:cubicBezTo>
                      <a:pt x="15" y="12"/>
                      <a:pt x="15" y="12"/>
                      <a:pt x="15" y="12"/>
                    </a:cubicBezTo>
                    <a:cubicBezTo>
                      <a:pt x="15" y="12"/>
                      <a:pt x="15" y="12"/>
                      <a:pt x="15" y="12"/>
                    </a:cubicBezTo>
                    <a:cubicBezTo>
                      <a:pt x="15" y="12"/>
                      <a:pt x="15" y="12"/>
                      <a:pt x="16" y="12"/>
                    </a:cubicBezTo>
                    <a:cubicBezTo>
                      <a:pt x="16" y="12"/>
                      <a:pt x="16" y="12"/>
                      <a:pt x="16" y="12"/>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7" y="11"/>
                      <a:pt x="17" y="11"/>
                    </a:cubicBezTo>
                    <a:cubicBezTo>
                      <a:pt x="17" y="11"/>
                      <a:pt x="17" y="11"/>
                      <a:pt x="17" y="11"/>
                    </a:cubicBezTo>
                    <a:cubicBezTo>
                      <a:pt x="17" y="11"/>
                      <a:pt x="17" y="11"/>
                      <a:pt x="17" y="11"/>
                    </a:cubicBezTo>
                    <a:cubicBezTo>
                      <a:pt x="17" y="10"/>
                      <a:pt x="17" y="10"/>
                      <a:pt x="17" y="10"/>
                    </a:cubicBezTo>
                    <a:cubicBezTo>
                      <a:pt x="17" y="10"/>
                      <a:pt x="17" y="10"/>
                      <a:pt x="17" y="10"/>
                    </a:cubicBezTo>
                    <a:cubicBezTo>
                      <a:pt x="17" y="10"/>
                      <a:pt x="17" y="10"/>
                      <a:pt x="17" y="10"/>
                    </a:cubicBezTo>
                    <a:cubicBezTo>
                      <a:pt x="17" y="10"/>
                      <a:pt x="17" y="10"/>
                      <a:pt x="18" y="10"/>
                    </a:cubicBezTo>
                    <a:cubicBezTo>
                      <a:pt x="18" y="10"/>
                      <a:pt x="18" y="10"/>
                      <a:pt x="18" y="10"/>
                    </a:cubicBezTo>
                    <a:cubicBezTo>
                      <a:pt x="18" y="10"/>
                      <a:pt x="18" y="10"/>
                      <a:pt x="18" y="10"/>
                    </a:cubicBezTo>
                    <a:cubicBezTo>
                      <a:pt x="19" y="9"/>
                      <a:pt x="19" y="8"/>
                      <a:pt x="20" y="8"/>
                    </a:cubicBezTo>
                    <a:cubicBezTo>
                      <a:pt x="20" y="8"/>
                      <a:pt x="20" y="8"/>
                      <a:pt x="20" y="8"/>
                    </a:cubicBezTo>
                    <a:cubicBezTo>
                      <a:pt x="20" y="8"/>
                      <a:pt x="20" y="8"/>
                      <a:pt x="20" y="8"/>
                    </a:cubicBezTo>
                    <a:cubicBezTo>
                      <a:pt x="20" y="8"/>
                      <a:pt x="20" y="8"/>
                      <a:pt x="20" y="8"/>
                    </a:cubicBezTo>
                    <a:cubicBezTo>
                      <a:pt x="18" y="9"/>
                      <a:pt x="17" y="11"/>
                      <a:pt x="15" y="12"/>
                    </a:cubicBezTo>
                    <a:cubicBezTo>
                      <a:pt x="13" y="14"/>
                      <a:pt x="11" y="15"/>
                      <a:pt x="9" y="15"/>
                    </a:cubicBezTo>
                    <a:cubicBezTo>
                      <a:pt x="9" y="15"/>
                      <a:pt x="9" y="15"/>
                      <a:pt x="9" y="15"/>
                    </a:cubicBezTo>
                    <a:cubicBezTo>
                      <a:pt x="7" y="9"/>
                      <a:pt x="7" y="9"/>
                      <a:pt x="7" y="9"/>
                    </a:cubicBezTo>
                    <a:cubicBezTo>
                      <a:pt x="7" y="9"/>
                      <a:pt x="7" y="9"/>
                      <a:pt x="7" y="9"/>
                    </a:cubicBezTo>
                    <a:cubicBezTo>
                      <a:pt x="5" y="7"/>
                      <a:pt x="5" y="7"/>
                      <a:pt x="5" y="7"/>
                    </a:cubicBezTo>
                    <a:moveTo>
                      <a:pt x="23" y="0"/>
                    </a:moveTo>
                    <a:cubicBezTo>
                      <a:pt x="20" y="0"/>
                      <a:pt x="16" y="0"/>
                      <a:pt x="13" y="2"/>
                    </a:cubicBezTo>
                    <a:cubicBezTo>
                      <a:pt x="14" y="4"/>
                      <a:pt x="14" y="4"/>
                      <a:pt x="14" y="4"/>
                    </a:cubicBezTo>
                    <a:cubicBezTo>
                      <a:pt x="14" y="4"/>
                      <a:pt x="14" y="4"/>
                      <a:pt x="14" y="4"/>
                    </a:cubicBezTo>
                    <a:cubicBezTo>
                      <a:pt x="14" y="4"/>
                      <a:pt x="14" y="4"/>
                      <a:pt x="14" y="4"/>
                    </a:cubicBezTo>
                    <a:cubicBezTo>
                      <a:pt x="20" y="8"/>
                      <a:pt x="20" y="8"/>
                      <a:pt x="20" y="8"/>
                    </a:cubicBezTo>
                    <a:cubicBezTo>
                      <a:pt x="20" y="7"/>
                      <a:pt x="20" y="7"/>
                      <a:pt x="20" y="7"/>
                    </a:cubicBezTo>
                    <a:cubicBezTo>
                      <a:pt x="20" y="7"/>
                      <a:pt x="20" y="7"/>
                      <a:pt x="20" y="7"/>
                    </a:cubicBezTo>
                    <a:cubicBezTo>
                      <a:pt x="20" y="7"/>
                      <a:pt x="20" y="7"/>
                      <a:pt x="20" y="7"/>
                    </a:cubicBezTo>
                    <a:cubicBezTo>
                      <a:pt x="20" y="7"/>
                      <a:pt x="20" y="7"/>
                      <a:pt x="20" y="7"/>
                    </a:cubicBezTo>
                    <a:cubicBezTo>
                      <a:pt x="20" y="7"/>
                      <a:pt x="20" y="7"/>
                      <a:pt x="20" y="7"/>
                    </a:cubicBezTo>
                    <a:cubicBezTo>
                      <a:pt x="21" y="7"/>
                      <a:pt x="21" y="7"/>
                      <a:pt x="21" y="7"/>
                    </a:cubicBezTo>
                    <a:cubicBezTo>
                      <a:pt x="21" y="7"/>
                      <a:pt x="21" y="7"/>
                      <a:pt x="21" y="6"/>
                    </a:cubicBezTo>
                    <a:cubicBezTo>
                      <a:pt x="21" y="6"/>
                      <a:pt x="21" y="6"/>
                      <a:pt x="21" y="6"/>
                    </a:cubicBezTo>
                    <a:cubicBezTo>
                      <a:pt x="21" y="6"/>
                      <a:pt x="21" y="6"/>
                      <a:pt x="21" y="6"/>
                    </a:cubicBezTo>
                    <a:cubicBezTo>
                      <a:pt x="21" y="6"/>
                      <a:pt x="21" y="6"/>
                      <a:pt x="21" y="6"/>
                    </a:cubicBezTo>
                    <a:cubicBezTo>
                      <a:pt x="21" y="6"/>
                      <a:pt x="21" y="6"/>
                      <a:pt x="21" y="6"/>
                    </a:cubicBezTo>
                    <a:cubicBezTo>
                      <a:pt x="21" y="6"/>
                      <a:pt x="21" y="6"/>
                      <a:pt x="21" y="6"/>
                    </a:cubicBezTo>
                    <a:cubicBezTo>
                      <a:pt x="21" y="6"/>
                      <a:pt x="21" y="6"/>
                      <a:pt x="21" y="6"/>
                    </a:cubicBezTo>
                    <a:cubicBezTo>
                      <a:pt x="21" y="6"/>
                      <a:pt x="21" y="5"/>
                      <a:pt x="21" y="5"/>
                    </a:cubicBezTo>
                    <a:cubicBezTo>
                      <a:pt x="21" y="5"/>
                      <a:pt x="21" y="5"/>
                      <a:pt x="21" y="5"/>
                    </a:cubicBezTo>
                    <a:cubicBezTo>
                      <a:pt x="21" y="5"/>
                      <a:pt x="22" y="5"/>
                      <a:pt x="22" y="5"/>
                    </a:cubicBezTo>
                    <a:cubicBezTo>
                      <a:pt x="22" y="5"/>
                      <a:pt x="22" y="5"/>
                      <a:pt x="22" y="5"/>
                    </a:cubicBezTo>
                    <a:cubicBezTo>
                      <a:pt x="22" y="5"/>
                      <a:pt x="22" y="5"/>
                      <a:pt x="22" y="5"/>
                    </a:cubicBezTo>
                    <a:cubicBezTo>
                      <a:pt x="22" y="5"/>
                      <a:pt x="22" y="5"/>
                      <a:pt x="22" y="5"/>
                    </a:cubicBezTo>
                    <a:cubicBezTo>
                      <a:pt x="22" y="5"/>
                      <a:pt x="22" y="5"/>
                      <a:pt x="22" y="5"/>
                    </a:cubicBezTo>
                    <a:cubicBezTo>
                      <a:pt x="22" y="5"/>
                      <a:pt x="22" y="5"/>
                      <a:pt x="22" y="5"/>
                    </a:cubicBezTo>
                    <a:cubicBezTo>
                      <a:pt x="22" y="5"/>
                      <a:pt x="22" y="5"/>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3" y="4"/>
                    </a:cubicBezTo>
                    <a:cubicBezTo>
                      <a:pt x="23" y="4"/>
                      <a:pt x="23" y="4"/>
                      <a:pt x="23" y="4"/>
                    </a:cubicBezTo>
                    <a:cubicBezTo>
                      <a:pt x="23" y="3"/>
                      <a:pt x="23" y="3"/>
                      <a:pt x="23" y="3"/>
                    </a:cubicBezTo>
                    <a:cubicBezTo>
                      <a:pt x="23" y="3"/>
                      <a:pt x="23" y="3"/>
                      <a:pt x="23" y="3"/>
                    </a:cubicBezTo>
                    <a:cubicBezTo>
                      <a:pt x="23" y="3"/>
                      <a:pt x="23" y="3"/>
                      <a:pt x="23" y="3"/>
                    </a:cubicBezTo>
                    <a:cubicBezTo>
                      <a:pt x="23" y="3"/>
                      <a:pt x="23" y="3"/>
                      <a:pt x="23" y="3"/>
                    </a:cubicBezTo>
                    <a:cubicBezTo>
                      <a:pt x="23" y="3"/>
                      <a:pt x="23" y="3"/>
                      <a:pt x="23" y="3"/>
                    </a:cubicBezTo>
                    <a:cubicBezTo>
                      <a:pt x="23" y="3"/>
                      <a:pt x="23" y="3"/>
                      <a:pt x="23" y="2"/>
                    </a:cubicBezTo>
                    <a:cubicBezTo>
                      <a:pt x="23" y="2"/>
                      <a:pt x="23" y="2"/>
                      <a:pt x="23" y="2"/>
                    </a:cubicBezTo>
                    <a:cubicBezTo>
                      <a:pt x="23" y="2"/>
                      <a:pt x="23" y="2"/>
                      <a:pt x="23" y="2"/>
                    </a:cubicBezTo>
                    <a:cubicBezTo>
                      <a:pt x="23" y="2"/>
                      <a:pt x="23" y="2"/>
                      <a:pt x="23" y="2"/>
                    </a:cubicBezTo>
                    <a:cubicBezTo>
                      <a:pt x="23" y="2"/>
                      <a:pt x="23" y="2"/>
                      <a:pt x="23" y="2"/>
                    </a:cubicBezTo>
                    <a:cubicBezTo>
                      <a:pt x="23" y="2"/>
                      <a:pt x="23" y="2"/>
                      <a:pt x="23" y="2"/>
                    </a:cubicBezTo>
                    <a:cubicBezTo>
                      <a:pt x="23" y="2"/>
                      <a:pt x="23" y="2"/>
                      <a:pt x="23" y="2"/>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0"/>
                    </a:cubicBezTo>
                    <a:cubicBezTo>
                      <a:pt x="24" y="0"/>
                      <a:pt x="24" y="0"/>
                      <a:pt x="24" y="0"/>
                    </a:cubicBezTo>
                    <a:cubicBezTo>
                      <a:pt x="24" y="0"/>
                      <a:pt x="24" y="0"/>
                      <a:pt x="24" y="0"/>
                    </a:cubicBezTo>
                    <a:cubicBezTo>
                      <a:pt x="24" y="0"/>
                      <a:pt x="24" y="0"/>
                      <a:pt x="24" y="0"/>
                    </a:cubicBezTo>
                    <a:cubicBezTo>
                      <a:pt x="24" y="0"/>
                      <a:pt x="24" y="0"/>
                      <a:pt x="24" y="0"/>
                    </a:cubicBezTo>
                    <a:cubicBezTo>
                      <a:pt x="24" y="0"/>
                      <a:pt x="24" y="0"/>
                      <a:pt x="24" y="0"/>
                    </a:cubicBezTo>
                    <a:cubicBezTo>
                      <a:pt x="24" y="0"/>
                      <a:pt x="24" y="0"/>
                      <a:pt x="24" y="0"/>
                    </a:cubicBezTo>
                    <a:cubicBezTo>
                      <a:pt x="24" y="0"/>
                      <a:pt x="24" y="0"/>
                      <a:pt x="23" y="0"/>
                    </a:cubicBezTo>
                  </a:path>
                </a:pathLst>
              </a:custGeom>
              <a:solidFill>
                <a:srgbClr val="EC79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6" name="Freeform 1189">
                <a:extLst>
                  <a:ext uri="{FF2B5EF4-FFF2-40B4-BE49-F238E27FC236}">
                    <a16:creationId xmlns:a16="http://schemas.microsoft.com/office/drawing/2014/main" id="{E1453219-48CA-4C2D-84C8-9B9176F2E6A7}"/>
                  </a:ext>
                </a:extLst>
              </p:cNvPr>
              <p:cNvSpPr/>
              <p:nvPr/>
            </p:nvSpPr>
            <p:spPr bwMode="auto">
              <a:xfrm>
                <a:off x="985" y="1520"/>
                <a:ext cx="2" cy="2"/>
              </a:xfrm>
              <a:custGeom>
                <a:avLst/>
                <a:gdLst>
                  <a:gd name="T0" fmla="*/ 7 w 9"/>
                  <a:gd name="T1" fmla="*/ 0 h 8"/>
                  <a:gd name="T2" fmla="*/ 7 w 9"/>
                  <a:gd name="T3" fmla="*/ 0 h 8"/>
                  <a:gd name="T4" fmla="*/ 7 w 9"/>
                  <a:gd name="T5" fmla="*/ 0 h 8"/>
                  <a:gd name="T6" fmla="*/ 5 w 9"/>
                  <a:gd name="T7" fmla="*/ 3 h 8"/>
                  <a:gd name="T8" fmla="*/ 1 w 9"/>
                  <a:gd name="T9" fmla="*/ 5 h 8"/>
                  <a:gd name="T10" fmla="*/ 0 w 9"/>
                  <a:gd name="T11" fmla="*/ 5 h 8"/>
                  <a:gd name="T12" fmla="*/ 0 w 9"/>
                  <a:gd name="T13" fmla="*/ 5 h 8"/>
                  <a:gd name="T14" fmla="*/ 0 w 9"/>
                  <a:gd name="T15" fmla="*/ 6 h 8"/>
                  <a:gd name="T16" fmla="*/ 2 w 9"/>
                  <a:gd name="T17" fmla="*/ 8 h 8"/>
                  <a:gd name="T18" fmla="*/ 2 w 9"/>
                  <a:gd name="T19" fmla="*/ 8 h 8"/>
                  <a:gd name="T20" fmla="*/ 3 w 9"/>
                  <a:gd name="T21" fmla="*/ 8 h 8"/>
                  <a:gd name="T22" fmla="*/ 4 w 9"/>
                  <a:gd name="T23" fmla="*/ 8 h 8"/>
                  <a:gd name="T24" fmla="*/ 4 w 9"/>
                  <a:gd name="T25" fmla="*/ 8 h 8"/>
                  <a:gd name="T26" fmla="*/ 4 w 9"/>
                  <a:gd name="T27" fmla="*/ 8 h 8"/>
                  <a:gd name="T28" fmla="*/ 5 w 9"/>
                  <a:gd name="T29" fmla="*/ 8 h 8"/>
                  <a:gd name="T30" fmla="*/ 5 w 9"/>
                  <a:gd name="T31" fmla="*/ 8 h 8"/>
                  <a:gd name="T32" fmla="*/ 7 w 9"/>
                  <a:gd name="T33" fmla="*/ 7 h 8"/>
                  <a:gd name="T34" fmla="*/ 7 w 9"/>
                  <a:gd name="T35" fmla="*/ 7 h 8"/>
                  <a:gd name="T36" fmla="*/ 9 w 9"/>
                  <a:gd name="T37" fmla="*/ 3 h 8"/>
                  <a:gd name="T38" fmla="*/ 9 w 9"/>
                  <a:gd name="T39" fmla="*/ 3 h 8"/>
                  <a:gd name="T40" fmla="*/ 8 w 9"/>
                  <a:gd name="T41" fmla="*/ 1 h 8"/>
                  <a:gd name="T42" fmla="*/ 7 w 9"/>
                  <a:gd name="T4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8">
                    <a:moveTo>
                      <a:pt x="7" y="0"/>
                    </a:moveTo>
                    <a:cubicBezTo>
                      <a:pt x="7" y="0"/>
                      <a:pt x="7" y="0"/>
                      <a:pt x="7" y="0"/>
                    </a:cubicBezTo>
                    <a:cubicBezTo>
                      <a:pt x="7" y="0"/>
                      <a:pt x="7" y="0"/>
                      <a:pt x="7" y="0"/>
                    </a:cubicBezTo>
                    <a:cubicBezTo>
                      <a:pt x="7" y="1"/>
                      <a:pt x="6" y="3"/>
                      <a:pt x="5" y="3"/>
                    </a:cubicBezTo>
                    <a:cubicBezTo>
                      <a:pt x="3" y="4"/>
                      <a:pt x="2" y="5"/>
                      <a:pt x="1" y="5"/>
                    </a:cubicBezTo>
                    <a:cubicBezTo>
                      <a:pt x="0" y="5"/>
                      <a:pt x="0" y="5"/>
                      <a:pt x="0" y="5"/>
                    </a:cubicBezTo>
                    <a:cubicBezTo>
                      <a:pt x="0" y="5"/>
                      <a:pt x="0" y="5"/>
                      <a:pt x="0" y="5"/>
                    </a:cubicBezTo>
                    <a:cubicBezTo>
                      <a:pt x="0" y="6"/>
                      <a:pt x="0" y="6"/>
                      <a:pt x="0" y="6"/>
                    </a:cubicBezTo>
                    <a:cubicBezTo>
                      <a:pt x="2" y="8"/>
                      <a:pt x="2" y="8"/>
                      <a:pt x="2" y="8"/>
                    </a:cubicBezTo>
                    <a:cubicBezTo>
                      <a:pt x="2" y="8"/>
                      <a:pt x="2" y="8"/>
                      <a:pt x="2" y="8"/>
                    </a:cubicBezTo>
                    <a:cubicBezTo>
                      <a:pt x="2" y="8"/>
                      <a:pt x="3" y="8"/>
                      <a:pt x="3" y="8"/>
                    </a:cubicBezTo>
                    <a:cubicBezTo>
                      <a:pt x="4" y="8"/>
                      <a:pt x="4" y="8"/>
                      <a:pt x="4" y="8"/>
                    </a:cubicBezTo>
                    <a:cubicBezTo>
                      <a:pt x="4" y="8"/>
                      <a:pt x="4" y="8"/>
                      <a:pt x="4" y="8"/>
                    </a:cubicBezTo>
                    <a:cubicBezTo>
                      <a:pt x="4" y="8"/>
                      <a:pt x="4" y="8"/>
                      <a:pt x="4" y="8"/>
                    </a:cubicBezTo>
                    <a:cubicBezTo>
                      <a:pt x="4" y="8"/>
                      <a:pt x="4" y="8"/>
                      <a:pt x="5" y="8"/>
                    </a:cubicBezTo>
                    <a:cubicBezTo>
                      <a:pt x="5" y="8"/>
                      <a:pt x="5" y="8"/>
                      <a:pt x="5" y="8"/>
                    </a:cubicBezTo>
                    <a:cubicBezTo>
                      <a:pt x="5" y="8"/>
                      <a:pt x="6" y="8"/>
                      <a:pt x="7" y="7"/>
                    </a:cubicBezTo>
                    <a:cubicBezTo>
                      <a:pt x="7" y="7"/>
                      <a:pt x="7" y="7"/>
                      <a:pt x="7" y="7"/>
                    </a:cubicBezTo>
                    <a:cubicBezTo>
                      <a:pt x="8" y="6"/>
                      <a:pt x="9" y="5"/>
                      <a:pt x="9" y="3"/>
                    </a:cubicBezTo>
                    <a:cubicBezTo>
                      <a:pt x="9" y="3"/>
                      <a:pt x="9" y="3"/>
                      <a:pt x="9" y="3"/>
                    </a:cubicBezTo>
                    <a:cubicBezTo>
                      <a:pt x="8" y="1"/>
                      <a:pt x="8" y="1"/>
                      <a:pt x="8" y="1"/>
                    </a:cubicBezTo>
                    <a:cubicBezTo>
                      <a:pt x="7" y="0"/>
                      <a:pt x="7" y="0"/>
                      <a:pt x="7" y="0"/>
                    </a:cubicBezTo>
                  </a:path>
                </a:pathLst>
              </a:custGeom>
              <a:solidFill>
                <a:srgbClr val="EDC9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7" name="Freeform 1190">
                <a:extLst>
                  <a:ext uri="{FF2B5EF4-FFF2-40B4-BE49-F238E27FC236}">
                    <a16:creationId xmlns:a16="http://schemas.microsoft.com/office/drawing/2014/main" id="{EBA22061-73B9-475A-9976-DB41A4627081}"/>
                  </a:ext>
                </a:extLst>
              </p:cNvPr>
              <p:cNvSpPr/>
              <p:nvPr/>
            </p:nvSpPr>
            <p:spPr bwMode="auto">
              <a:xfrm>
                <a:off x="985" y="1521"/>
                <a:ext cx="3" cy="2"/>
              </a:xfrm>
              <a:custGeom>
                <a:avLst/>
                <a:gdLst>
                  <a:gd name="T0" fmla="*/ 7 w 13"/>
                  <a:gd name="T1" fmla="*/ 0 h 11"/>
                  <a:gd name="T2" fmla="*/ 7 w 13"/>
                  <a:gd name="T3" fmla="*/ 0 h 11"/>
                  <a:gd name="T4" fmla="*/ 5 w 13"/>
                  <a:gd name="T5" fmla="*/ 4 h 11"/>
                  <a:gd name="T6" fmla="*/ 5 w 13"/>
                  <a:gd name="T7" fmla="*/ 4 h 11"/>
                  <a:gd name="T8" fmla="*/ 3 w 13"/>
                  <a:gd name="T9" fmla="*/ 5 h 11"/>
                  <a:gd name="T10" fmla="*/ 3 w 13"/>
                  <a:gd name="T11" fmla="*/ 5 h 11"/>
                  <a:gd name="T12" fmla="*/ 2 w 13"/>
                  <a:gd name="T13" fmla="*/ 5 h 11"/>
                  <a:gd name="T14" fmla="*/ 2 w 13"/>
                  <a:gd name="T15" fmla="*/ 5 h 11"/>
                  <a:gd name="T16" fmla="*/ 2 w 13"/>
                  <a:gd name="T17" fmla="*/ 5 h 11"/>
                  <a:gd name="T18" fmla="*/ 2 w 13"/>
                  <a:gd name="T19" fmla="*/ 5 h 11"/>
                  <a:gd name="T20" fmla="*/ 1 w 13"/>
                  <a:gd name="T21" fmla="*/ 5 h 11"/>
                  <a:gd name="T22" fmla="*/ 0 w 13"/>
                  <a:gd name="T23" fmla="*/ 5 h 11"/>
                  <a:gd name="T24" fmla="*/ 0 w 13"/>
                  <a:gd name="T25" fmla="*/ 5 h 11"/>
                  <a:gd name="T26" fmla="*/ 2 w 13"/>
                  <a:gd name="T27" fmla="*/ 11 h 11"/>
                  <a:gd name="T28" fmla="*/ 2 w 13"/>
                  <a:gd name="T29" fmla="*/ 11 h 11"/>
                  <a:gd name="T30" fmla="*/ 8 w 13"/>
                  <a:gd name="T31" fmla="*/ 8 h 11"/>
                  <a:gd name="T32" fmla="*/ 13 w 13"/>
                  <a:gd name="T33" fmla="*/ 4 h 11"/>
                  <a:gd name="T34" fmla="*/ 13 w 13"/>
                  <a:gd name="T35" fmla="*/ 4 h 11"/>
                  <a:gd name="T36" fmla="*/ 13 w 13"/>
                  <a:gd name="T37" fmla="*/ 4 h 11"/>
                  <a:gd name="T38" fmla="*/ 13 w 13"/>
                  <a:gd name="T39" fmla="*/ 4 h 11"/>
                  <a:gd name="T40" fmla="*/ 13 w 13"/>
                  <a:gd name="T41" fmla="*/ 4 h 11"/>
                  <a:gd name="T42" fmla="*/ 13 w 13"/>
                  <a:gd name="T43" fmla="*/ 4 h 11"/>
                  <a:gd name="T44" fmla="*/ 7 w 13"/>
                  <a:gd name="T4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11">
                    <a:moveTo>
                      <a:pt x="7" y="0"/>
                    </a:moveTo>
                    <a:cubicBezTo>
                      <a:pt x="7" y="0"/>
                      <a:pt x="7" y="0"/>
                      <a:pt x="7" y="0"/>
                    </a:cubicBezTo>
                    <a:cubicBezTo>
                      <a:pt x="7" y="2"/>
                      <a:pt x="6" y="3"/>
                      <a:pt x="5" y="4"/>
                    </a:cubicBezTo>
                    <a:cubicBezTo>
                      <a:pt x="5" y="4"/>
                      <a:pt x="5" y="4"/>
                      <a:pt x="5" y="4"/>
                    </a:cubicBezTo>
                    <a:cubicBezTo>
                      <a:pt x="4" y="5"/>
                      <a:pt x="3" y="5"/>
                      <a:pt x="3" y="5"/>
                    </a:cubicBezTo>
                    <a:cubicBezTo>
                      <a:pt x="3" y="5"/>
                      <a:pt x="3" y="5"/>
                      <a:pt x="3" y="5"/>
                    </a:cubicBezTo>
                    <a:cubicBezTo>
                      <a:pt x="2" y="5"/>
                      <a:pt x="2" y="5"/>
                      <a:pt x="2" y="5"/>
                    </a:cubicBezTo>
                    <a:cubicBezTo>
                      <a:pt x="2" y="5"/>
                      <a:pt x="2" y="5"/>
                      <a:pt x="2" y="5"/>
                    </a:cubicBezTo>
                    <a:cubicBezTo>
                      <a:pt x="2" y="5"/>
                      <a:pt x="2" y="5"/>
                      <a:pt x="2" y="5"/>
                    </a:cubicBezTo>
                    <a:cubicBezTo>
                      <a:pt x="2" y="5"/>
                      <a:pt x="2" y="5"/>
                      <a:pt x="2" y="5"/>
                    </a:cubicBezTo>
                    <a:cubicBezTo>
                      <a:pt x="2" y="5"/>
                      <a:pt x="2" y="5"/>
                      <a:pt x="1" y="5"/>
                    </a:cubicBezTo>
                    <a:cubicBezTo>
                      <a:pt x="1" y="5"/>
                      <a:pt x="0" y="5"/>
                      <a:pt x="0" y="5"/>
                    </a:cubicBezTo>
                    <a:cubicBezTo>
                      <a:pt x="0" y="5"/>
                      <a:pt x="0" y="5"/>
                      <a:pt x="0" y="5"/>
                    </a:cubicBezTo>
                    <a:cubicBezTo>
                      <a:pt x="2" y="11"/>
                      <a:pt x="2" y="11"/>
                      <a:pt x="2" y="11"/>
                    </a:cubicBezTo>
                    <a:cubicBezTo>
                      <a:pt x="2" y="11"/>
                      <a:pt x="2" y="11"/>
                      <a:pt x="2" y="11"/>
                    </a:cubicBezTo>
                    <a:cubicBezTo>
                      <a:pt x="4" y="11"/>
                      <a:pt x="6" y="10"/>
                      <a:pt x="8" y="8"/>
                    </a:cubicBezTo>
                    <a:cubicBezTo>
                      <a:pt x="10" y="7"/>
                      <a:pt x="11" y="5"/>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7" y="0"/>
                      <a:pt x="7" y="0"/>
                      <a:pt x="7" y="0"/>
                    </a:cubicBezTo>
                  </a:path>
                </a:pathLst>
              </a:custGeom>
              <a:solidFill>
                <a:srgbClr val="3934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8" name="Freeform 1191">
                <a:extLst>
                  <a:ext uri="{FF2B5EF4-FFF2-40B4-BE49-F238E27FC236}">
                    <a16:creationId xmlns:a16="http://schemas.microsoft.com/office/drawing/2014/main" id="{7E63AD63-8828-4C2B-A642-D68702FE589D}"/>
                  </a:ext>
                </a:extLst>
              </p:cNvPr>
              <p:cNvSpPr/>
              <p:nvPr/>
            </p:nvSpPr>
            <p:spPr bwMode="auto">
              <a:xfrm>
                <a:off x="986" y="1517"/>
                <a:ext cx="1" cy="1"/>
              </a:xfrm>
              <a:custGeom>
                <a:avLst/>
                <a:gdLst>
                  <a:gd name="T0" fmla="*/ 0 w 2"/>
                  <a:gd name="T1" fmla="*/ 0 h 5"/>
                  <a:gd name="T2" fmla="*/ 0 w 2"/>
                  <a:gd name="T3" fmla="*/ 1 h 5"/>
                  <a:gd name="T4" fmla="*/ 1 w 2"/>
                  <a:gd name="T5" fmla="*/ 2 h 5"/>
                  <a:gd name="T6" fmla="*/ 1 w 2"/>
                  <a:gd name="T7" fmla="*/ 3 h 5"/>
                  <a:gd name="T8" fmla="*/ 0 w 2"/>
                  <a:gd name="T9" fmla="*/ 4 h 5"/>
                  <a:gd name="T10" fmla="*/ 0 w 2"/>
                  <a:gd name="T11" fmla="*/ 4 h 5"/>
                  <a:gd name="T12" fmla="*/ 0 w 2"/>
                  <a:gd name="T13" fmla="*/ 5 h 5"/>
                  <a:gd name="T14" fmla="*/ 0 w 2"/>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0"/>
                    </a:moveTo>
                    <a:cubicBezTo>
                      <a:pt x="0" y="0"/>
                      <a:pt x="0" y="1"/>
                      <a:pt x="0" y="1"/>
                    </a:cubicBezTo>
                    <a:cubicBezTo>
                      <a:pt x="0" y="1"/>
                      <a:pt x="1" y="2"/>
                      <a:pt x="1" y="2"/>
                    </a:cubicBezTo>
                    <a:cubicBezTo>
                      <a:pt x="1" y="2"/>
                      <a:pt x="1" y="3"/>
                      <a:pt x="1" y="3"/>
                    </a:cubicBezTo>
                    <a:cubicBezTo>
                      <a:pt x="1" y="3"/>
                      <a:pt x="1" y="4"/>
                      <a:pt x="0" y="4"/>
                    </a:cubicBezTo>
                    <a:cubicBezTo>
                      <a:pt x="0" y="4"/>
                      <a:pt x="0" y="4"/>
                      <a:pt x="0" y="4"/>
                    </a:cubicBezTo>
                    <a:cubicBezTo>
                      <a:pt x="0" y="5"/>
                      <a:pt x="0" y="5"/>
                      <a:pt x="0" y="5"/>
                    </a:cubicBezTo>
                    <a:cubicBezTo>
                      <a:pt x="2" y="3"/>
                      <a:pt x="2" y="1"/>
                      <a:pt x="0" y="0"/>
                    </a:cubicBezTo>
                  </a:path>
                </a:pathLst>
              </a:custGeom>
              <a:solidFill>
                <a:srgbClr val="F5C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9" name="Freeform 1192">
                <a:extLst>
                  <a:ext uri="{FF2B5EF4-FFF2-40B4-BE49-F238E27FC236}">
                    <a16:creationId xmlns:a16="http://schemas.microsoft.com/office/drawing/2014/main" id="{90F0FD47-59CF-4983-BA7D-2FFA62A3DB26}"/>
                  </a:ext>
                </a:extLst>
              </p:cNvPr>
              <p:cNvSpPr/>
              <p:nvPr/>
            </p:nvSpPr>
            <p:spPr bwMode="auto">
              <a:xfrm>
                <a:off x="986" y="1517"/>
                <a:ext cx="1" cy="0"/>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1"/>
                      <a:pt x="1" y="0"/>
                      <a:pt x="1" y="0"/>
                    </a:cubicBezTo>
                  </a:path>
                </a:pathLst>
              </a:custGeom>
              <a:solidFill>
                <a:srgbClr val="E1B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0" name="Freeform 1193">
                <a:extLst>
                  <a:ext uri="{FF2B5EF4-FFF2-40B4-BE49-F238E27FC236}">
                    <a16:creationId xmlns:a16="http://schemas.microsoft.com/office/drawing/2014/main" id="{6D7F6C89-2BCB-496A-B0B2-BA08CBEDA6DB}"/>
                  </a:ext>
                </a:extLst>
              </p:cNvPr>
              <p:cNvSpPr/>
              <p:nvPr/>
            </p:nvSpPr>
            <p:spPr bwMode="auto">
              <a:xfrm>
                <a:off x="982" y="1520"/>
                <a:ext cx="1" cy="1"/>
              </a:xfrm>
              <a:custGeom>
                <a:avLst/>
                <a:gdLst>
                  <a:gd name="T0" fmla="*/ 0 w 5"/>
                  <a:gd name="T1" fmla="*/ 0 h 3"/>
                  <a:gd name="T2" fmla="*/ 0 w 5"/>
                  <a:gd name="T3" fmla="*/ 1 h 3"/>
                  <a:gd name="T4" fmla="*/ 3 w 5"/>
                  <a:gd name="T5" fmla="*/ 3 h 3"/>
                  <a:gd name="T6" fmla="*/ 5 w 5"/>
                  <a:gd name="T7" fmla="*/ 3 h 3"/>
                  <a:gd name="T8" fmla="*/ 5 w 5"/>
                  <a:gd name="T9" fmla="*/ 2 h 3"/>
                  <a:gd name="T10" fmla="*/ 4 w 5"/>
                  <a:gd name="T11" fmla="*/ 2 h 3"/>
                  <a:gd name="T12" fmla="*/ 3 w 5"/>
                  <a:gd name="T13" fmla="*/ 2 h 3"/>
                  <a:gd name="T14" fmla="*/ 1 w 5"/>
                  <a:gd name="T15" fmla="*/ 1 h 3"/>
                  <a:gd name="T16" fmla="*/ 0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0" y="0"/>
                    </a:moveTo>
                    <a:cubicBezTo>
                      <a:pt x="0" y="0"/>
                      <a:pt x="0" y="0"/>
                      <a:pt x="0" y="1"/>
                    </a:cubicBezTo>
                    <a:cubicBezTo>
                      <a:pt x="0" y="2"/>
                      <a:pt x="1" y="3"/>
                      <a:pt x="3" y="3"/>
                    </a:cubicBezTo>
                    <a:cubicBezTo>
                      <a:pt x="3" y="3"/>
                      <a:pt x="4" y="3"/>
                      <a:pt x="5" y="3"/>
                    </a:cubicBezTo>
                    <a:cubicBezTo>
                      <a:pt x="5" y="3"/>
                      <a:pt x="5" y="3"/>
                      <a:pt x="5" y="2"/>
                    </a:cubicBezTo>
                    <a:cubicBezTo>
                      <a:pt x="4" y="2"/>
                      <a:pt x="4" y="2"/>
                      <a:pt x="4" y="2"/>
                    </a:cubicBezTo>
                    <a:cubicBezTo>
                      <a:pt x="3" y="2"/>
                      <a:pt x="3" y="2"/>
                      <a:pt x="3" y="2"/>
                    </a:cubicBezTo>
                    <a:cubicBezTo>
                      <a:pt x="2" y="2"/>
                      <a:pt x="1" y="2"/>
                      <a:pt x="1" y="1"/>
                    </a:cubicBezTo>
                    <a:cubicBezTo>
                      <a:pt x="1" y="1"/>
                      <a:pt x="0" y="1"/>
                      <a:pt x="0" y="0"/>
                    </a:cubicBezTo>
                  </a:path>
                </a:pathLst>
              </a:custGeom>
              <a:solidFill>
                <a:srgbClr val="F5C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1" name="Freeform 1194">
                <a:extLst>
                  <a:ext uri="{FF2B5EF4-FFF2-40B4-BE49-F238E27FC236}">
                    <a16:creationId xmlns:a16="http://schemas.microsoft.com/office/drawing/2014/main" id="{4E160A49-BA0A-4290-8E11-5F5241462169}"/>
                  </a:ext>
                </a:extLst>
              </p:cNvPr>
              <p:cNvSpPr/>
              <p:nvPr/>
            </p:nvSpPr>
            <p:spPr bwMode="auto">
              <a:xfrm flipH="1">
                <a:off x="982" y="1520"/>
                <a:ext cx="0" cy="1"/>
              </a:xfrm>
              <a:custGeom>
                <a:avLst/>
                <a:gdLst>
                  <a:gd name="T0" fmla="*/ 2 w 3"/>
                  <a:gd name="T1" fmla="*/ 0 h 1"/>
                  <a:gd name="T2" fmla="*/ 1 w 3"/>
                  <a:gd name="T3" fmla="*/ 0 h 1"/>
                  <a:gd name="T4" fmla="*/ 1 w 3"/>
                  <a:gd name="T5" fmla="*/ 1 h 1"/>
                  <a:gd name="T6" fmla="*/ 0 w 3"/>
                  <a:gd name="T7" fmla="*/ 0 h 1"/>
                  <a:gd name="T8" fmla="*/ 0 w 3"/>
                  <a:gd name="T9" fmla="*/ 0 h 1"/>
                  <a:gd name="T10" fmla="*/ 0 w 3"/>
                  <a:gd name="T11" fmla="*/ 0 h 1"/>
                  <a:gd name="T12" fmla="*/ 2 w 3"/>
                  <a:gd name="T13" fmla="*/ 1 h 1"/>
                  <a:gd name="T14" fmla="*/ 3 w 3"/>
                  <a:gd name="T15" fmla="*/ 1 h 1"/>
                  <a:gd name="T16" fmla="*/ 3 w 3"/>
                  <a:gd name="T17" fmla="*/ 1 h 1"/>
                  <a:gd name="T18" fmla="*/ 3 w 3"/>
                  <a:gd name="T19" fmla="*/ 1 h 1"/>
                  <a:gd name="T20" fmla="*/ 2 w 3"/>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
                    <a:moveTo>
                      <a:pt x="2" y="0"/>
                    </a:moveTo>
                    <a:cubicBezTo>
                      <a:pt x="2" y="0"/>
                      <a:pt x="2" y="0"/>
                      <a:pt x="1" y="0"/>
                    </a:cubicBezTo>
                    <a:cubicBezTo>
                      <a:pt x="1" y="0"/>
                      <a:pt x="1" y="1"/>
                      <a:pt x="1" y="1"/>
                    </a:cubicBezTo>
                    <a:cubicBezTo>
                      <a:pt x="0" y="1"/>
                      <a:pt x="0" y="0"/>
                      <a:pt x="0" y="0"/>
                    </a:cubicBezTo>
                    <a:cubicBezTo>
                      <a:pt x="0" y="0"/>
                      <a:pt x="0" y="0"/>
                      <a:pt x="0" y="0"/>
                    </a:cubicBezTo>
                    <a:cubicBezTo>
                      <a:pt x="0" y="0"/>
                      <a:pt x="0" y="0"/>
                      <a:pt x="0" y="0"/>
                    </a:cubicBezTo>
                    <a:cubicBezTo>
                      <a:pt x="0" y="1"/>
                      <a:pt x="1" y="1"/>
                      <a:pt x="2" y="1"/>
                    </a:cubicBezTo>
                    <a:cubicBezTo>
                      <a:pt x="2" y="1"/>
                      <a:pt x="2" y="1"/>
                      <a:pt x="3" y="1"/>
                    </a:cubicBezTo>
                    <a:cubicBezTo>
                      <a:pt x="3" y="1"/>
                      <a:pt x="3" y="1"/>
                      <a:pt x="3" y="1"/>
                    </a:cubicBezTo>
                    <a:cubicBezTo>
                      <a:pt x="3" y="1"/>
                      <a:pt x="3" y="1"/>
                      <a:pt x="3" y="1"/>
                    </a:cubicBezTo>
                    <a:cubicBezTo>
                      <a:pt x="2" y="0"/>
                      <a:pt x="2" y="0"/>
                      <a:pt x="2" y="0"/>
                    </a:cubicBezTo>
                  </a:path>
                </a:pathLst>
              </a:custGeom>
              <a:solidFill>
                <a:srgbClr val="E1B2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2" name="Freeform 1195">
                <a:extLst>
                  <a:ext uri="{FF2B5EF4-FFF2-40B4-BE49-F238E27FC236}">
                    <a16:creationId xmlns:a16="http://schemas.microsoft.com/office/drawing/2014/main" id="{A5353339-C66F-4CD7-A3F5-6FD1CDFA17BD}"/>
                  </a:ext>
                </a:extLst>
              </p:cNvPr>
              <p:cNvSpPr>
                <a:spLocks noEditPoints="1"/>
              </p:cNvSpPr>
              <p:nvPr/>
            </p:nvSpPr>
            <p:spPr bwMode="auto">
              <a:xfrm>
                <a:off x="982" y="1516"/>
                <a:ext cx="5" cy="5"/>
              </a:xfrm>
              <a:custGeom>
                <a:avLst/>
                <a:gdLst>
                  <a:gd name="T0" fmla="*/ 12 w 21"/>
                  <a:gd name="T1" fmla="*/ 16 h 22"/>
                  <a:gd name="T2" fmla="*/ 12 w 21"/>
                  <a:gd name="T3" fmla="*/ 18 h 22"/>
                  <a:gd name="T4" fmla="*/ 13 w 21"/>
                  <a:gd name="T5" fmla="*/ 12 h 22"/>
                  <a:gd name="T6" fmla="*/ 7 w 21"/>
                  <a:gd name="T7" fmla="*/ 15 h 22"/>
                  <a:gd name="T8" fmla="*/ 6 w 21"/>
                  <a:gd name="T9" fmla="*/ 11 h 22"/>
                  <a:gd name="T10" fmla="*/ 7 w 21"/>
                  <a:gd name="T11" fmla="*/ 15 h 22"/>
                  <a:gd name="T12" fmla="*/ 3 w 21"/>
                  <a:gd name="T13" fmla="*/ 11 h 22"/>
                  <a:gd name="T14" fmla="*/ 3 w 21"/>
                  <a:gd name="T15" fmla="*/ 11 h 22"/>
                  <a:gd name="T16" fmla="*/ 4 w 21"/>
                  <a:gd name="T17" fmla="*/ 10 h 22"/>
                  <a:gd name="T18" fmla="*/ 4 w 21"/>
                  <a:gd name="T19" fmla="*/ 10 h 22"/>
                  <a:gd name="T20" fmla="*/ 5 w 21"/>
                  <a:gd name="T21" fmla="*/ 10 h 22"/>
                  <a:gd name="T22" fmla="*/ 6 w 21"/>
                  <a:gd name="T23" fmla="*/ 9 h 22"/>
                  <a:gd name="T24" fmla="*/ 6 w 21"/>
                  <a:gd name="T25" fmla="*/ 9 h 22"/>
                  <a:gd name="T26" fmla="*/ 6 w 21"/>
                  <a:gd name="T27" fmla="*/ 10 h 22"/>
                  <a:gd name="T28" fmla="*/ 6 w 21"/>
                  <a:gd name="T29" fmla="*/ 10 h 22"/>
                  <a:gd name="T30" fmla="*/ 5 w 21"/>
                  <a:gd name="T31" fmla="*/ 10 h 22"/>
                  <a:gd name="T32" fmla="*/ 4 w 21"/>
                  <a:gd name="T33" fmla="*/ 10 h 22"/>
                  <a:gd name="T34" fmla="*/ 4 w 21"/>
                  <a:gd name="T35" fmla="*/ 10 h 22"/>
                  <a:gd name="T36" fmla="*/ 3 w 21"/>
                  <a:gd name="T37" fmla="*/ 11 h 22"/>
                  <a:gd name="T38" fmla="*/ 3 w 21"/>
                  <a:gd name="T39" fmla="*/ 11 h 22"/>
                  <a:gd name="T40" fmla="*/ 14 w 21"/>
                  <a:gd name="T41" fmla="*/ 10 h 22"/>
                  <a:gd name="T42" fmla="*/ 12 w 21"/>
                  <a:gd name="T43" fmla="*/ 6 h 22"/>
                  <a:gd name="T44" fmla="*/ 14 w 21"/>
                  <a:gd name="T45" fmla="*/ 10 h 22"/>
                  <a:gd name="T46" fmla="*/ 9 w 21"/>
                  <a:gd name="T47" fmla="*/ 7 h 22"/>
                  <a:gd name="T48" fmla="*/ 10 w 21"/>
                  <a:gd name="T49" fmla="*/ 6 h 22"/>
                  <a:gd name="T50" fmla="*/ 10 w 21"/>
                  <a:gd name="T51" fmla="*/ 5 h 22"/>
                  <a:gd name="T52" fmla="*/ 11 w 21"/>
                  <a:gd name="T53" fmla="*/ 5 h 22"/>
                  <a:gd name="T54" fmla="*/ 11 w 21"/>
                  <a:gd name="T55" fmla="*/ 4 h 22"/>
                  <a:gd name="T56" fmla="*/ 12 w 21"/>
                  <a:gd name="T57" fmla="*/ 4 h 22"/>
                  <a:gd name="T58" fmla="*/ 12 w 21"/>
                  <a:gd name="T59" fmla="*/ 4 h 22"/>
                  <a:gd name="T60" fmla="*/ 13 w 21"/>
                  <a:gd name="T61" fmla="*/ 4 h 22"/>
                  <a:gd name="T62" fmla="*/ 12 w 21"/>
                  <a:gd name="T63" fmla="*/ 4 h 22"/>
                  <a:gd name="T64" fmla="*/ 12 w 21"/>
                  <a:gd name="T65" fmla="*/ 4 h 22"/>
                  <a:gd name="T66" fmla="*/ 11 w 21"/>
                  <a:gd name="T67" fmla="*/ 5 h 22"/>
                  <a:gd name="T68" fmla="*/ 11 w 21"/>
                  <a:gd name="T69" fmla="*/ 5 h 22"/>
                  <a:gd name="T70" fmla="*/ 10 w 21"/>
                  <a:gd name="T71" fmla="*/ 6 h 22"/>
                  <a:gd name="T72" fmla="*/ 10 w 21"/>
                  <a:gd name="T73" fmla="*/ 7 h 22"/>
                  <a:gd name="T74" fmla="*/ 7 w 21"/>
                  <a:gd name="T75" fmla="*/ 0 h 22"/>
                  <a:gd name="T76" fmla="*/ 4 w 21"/>
                  <a:gd name="T77" fmla="*/ 2 h 22"/>
                  <a:gd name="T78" fmla="*/ 0 w 21"/>
                  <a:gd name="T79" fmla="*/ 9 h 22"/>
                  <a:gd name="T80" fmla="*/ 1 w 21"/>
                  <a:gd name="T81" fmla="*/ 15 h 22"/>
                  <a:gd name="T82" fmla="*/ 3 w 21"/>
                  <a:gd name="T83" fmla="*/ 19 h 22"/>
                  <a:gd name="T84" fmla="*/ 4 w 21"/>
                  <a:gd name="T85" fmla="*/ 19 h 22"/>
                  <a:gd name="T86" fmla="*/ 12 w 21"/>
                  <a:gd name="T87" fmla="*/ 22 h 22"/>
                  <a:gd name="T88" fmla="*/ 19 w 21"/>
                  <a:gd name="T89" fmla="*/ 17 h 22"/>
                  <a:gd name="T90" fmla="*/ 20 w 21"/>
                  <a:gd name="T91" fmla="*/ 8 h 22"/>
                  <a:gd name="T92" fmla="*/ 19 w 21"/>
                  <a:gd name="T93" fmla="*/ 6 h 22"/>
                  <a:gd name="T94" fmla="*/ 15 w 21"/>
                  <a:gd name="T95" fmla="*/ 2 h 22"/>
                  <a:gd name="T96" fmla="*/ 10 w 21"/>
                  <a:gd name="T9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 h="22">
                    <a:moveTo>
                      <a:pt x="12" y="18"/>
                    </a:moveTo>
                    <a:cubicBezTo>
                      <a:pt x="11" y="18"/>
                      <a:pt x="11" y="18"/>
                      <a:pt x="10" y="18"/>
                    </a:cubicBezTo>
                    <a:cubicBezTo>
                      <a:pt x="10" y="18"/>
                      <a:pt x="11" y="17"/>
                      <a:pt x="12" y="16"/>
                    </a:cubicBezTo>
                    <a:cubicBezTo>
                      <a:pt x="13" y="16"/>
                      <a:pt x="13" y="16"/>
                      <a:pt x="13" y="15"/>
                    </a:cubicBezTo>
                    <a:cubicBezTo>
                      <a:pt x="14" y="15"/>
                      <a:pt x="16" y="14"/>
                      <a:pt x="16" y="14"/>
                    </a:cubicBezTo>
                    <a:cubicBezTo>
                      <a:pt x="16" y="14"/>
                      <a:pt x="16" y="18"/>
                      <a:pt x="12" y="18"/>
                    </a:cubicBezTo>
                    <a:moveTo>
                      <a:pt x="10" y="14"/>
                    </a:moveTo>
                    <a:cubicBezTo>
                      <a:pt x="10" y="14"/>
                      <a:pt x="12" y="12"/>
                      <a:pt x="13" y="12"/>
                    </a:cubicBezTo>
                    <a:cubicBezTo>
                      <a:pt x="13" y="12"/>
                      <a:pt x="13" y="12"/>
                      <a:pt x="13" y="12"/>
                    </a:cubicBezTo>
                    <a:cubicBezTo>
                      <a:pt x="12" y="14"/>
                      <a:pt x="12" y="14"/>
                      <a:pt x="12" y="14"/>
                    </a:cubicBezTo>
                    <a:cubicBezTo>
                      <a:pt x="10" y="14"/>
                      <a:pt x="10" y="14"/>
                      <a:pt x="10" y="14"/>
                    </a:cubicBezTo>
                    <a:moveTo>
                      <a:pt x="7" y="15"/>
                    </a:moveTo>
                    <a:cubicBezTo>
                      <a:pt x="6" y="15"/>
                      <a:pt x="6" y="14"/>
                      <a:pt x="5" y="14"/>
                    </a:cubicBezTo>
                    <a:cubicBezTo>
                      <a:pt x="5" y="13"/>
                      <a:pt x="5" y="12"/>
                      <a:pt x="5" y="11"/>
                    </a:cubicBezTo>
                    <a:cubicBezTo>
                      <a:pt x="5" y="11"/>
                      <a:pt x="5" y="11"/>
                      <a:pt x="6" y="11"/>
                    </a:cubicBezTo>
                    <a:cubicBezTo>
                      <a:pt x="6" y="11"/>
                      <a:pt x="7" y="11"/>
                      <a:pt x="7" y="12"/>
                    </a:cubicBezTo>
                    <a:cubicBezTo>
                      <a:pt x="8" y="13"/>
                      <a:pt x="8" y="14"/>
                      <a:pt x="7" y="14"/>
                    </a:cubicBezTo>
                    <a:cubicBezTo>
                      <a:pt x="7" y="15"/>
                      <a:pt x="7" y="15"/>
                      <a:pt x="7" y="15"/>
                    </a:cubicBezTo>
                    <a:moveTo>
                      <a:pt x="2" y="11"/>
                    </a:moveTo>
                    <a:cubicBezTo>
                      <a:pt x="2" y="11"/>
                      <a:pt x="2" y="11"/>
                      <a:pt x="2" y="11"/>
                    </a:cubicBezTo>
                    <a:cubicBezTo>
                      <a:pt x="3" y="11"/>
                      <a:pt x="3" y="11"/>
                      <a:pt x="3" y="11"/>
                    </a:cubicBezTo>
                    <a:cubicBezTo>
                      <a:pt x="3" y="11"/>
                      <a:pt x="3" y="11"/>
                      <a:pt x="3" y="11"/>
                    </a:cubicBezTo>
                    <a:cubicBezTo>
                      <a:pt x="3" y="11"/>
                      <a:pt x="3" y="11"/>
                      <a:pt x="3" y="11"/>
                    </a:cubicBezTo>
                    <a:cubicBezTo>
                      <a:pt x="3" y="11"/>
                      <a:pt x="3" y="11"/>
                      <a:pt x="3" y="11"/>
                    </a:cubicBezTo>
                    <a:cubicBezTo>
                      <a:pt x="3" y="11"/>
                      <a:pt x="3" y="11"/>
                      <a:pt x="3" y="11"/>
                    </a:cubicBezTo>
                    <a:cubicBezTo>
                      <a:pt x="3" y="10"/>
                      <a:pt x="3" y="10"/>
                      <a:pt x="3" y="10"/>
                    </a:cubicBezTo>
                    <a:cubicBezTo>
                      <a:pt x="4" y="10"/>
                      <a:pt x="4" y="10"/>
                      <a:pt x="4" y="10"/>
                    </a:cubicBezTo>
                    <a:cubicBezTo>
                      <a:pt x="4" y="10"/>
                      <a:pt x="4" y="10"/>
                      <a:pt x="4" y="10"/>
                    </a:cubicBezTo>
                    <a:cubicBezTo>
                      <a:pt x="4" y="10"/>
                      <a:pt x="4" y="10"/>
                      <a:pt x="4" y="10"/>
                    </a:cubicBezTo>
                    <a:cubicBezTo>
                      <a:pt x="4" y="10"/>
                      <a:pt x="4" y="10"/>
                      <a:pt x="4" y="10"/>
                    </a:cubicBezTo>
                    <a:cubicBezTo>
                      <a:pt x="4" y="10"/>
                      <a:pt x="4" y="10"/>
                      <a:pt x="4" y="10"/>
                    </a:cubicBezTo>
                    <a:cubicBezTo>
                      <a:pt x="4" y="10"/>
                      <a:pt x="4" y="10"/>
                      <a:pt x="4" y="10"/>
                    </a:cubicBezTo>
                    <a:cubicBezTo>
                      <a:pt x="5" y="10"/>
                      <a:pt x="5" y="10"/>
                      <a:pt x="5" y="10"/>
                    </a:cubicBezTo>
                    <a:cubicBezTo>
                      <a:pt x="5" y="10"/>
                      <a:pt x="5" y="10"/>
                      <a:pt x="5" y="10"/>
                    </a:cubicBezTo>
                    <a:cubicBezTo>
                      <a:pt x="5" y="9"/>
                      <a:pt x="5" y="9"/>
                      <a:pt x="5" y="9"/>
                    </a:cubicBezTo>
                    <a:cubicBezTo>
                      <a:pt x="6" y="9"/>
                      <a:pt x="6" y="9"/>
                      <a:pt x="6" y="9"/>
                    </a:cubicBezTo>
                    <a:cubicBezTo>
                      <a:pt x="6" y="9"/>
                      <a:pt x="6" y="9"/>
                      <a:pt x="6" y="9"/>
                    </a:cubicBezTo>
                    <a:cubicBezTo>
                      <a:pt x="6" y="9"/>
                      <a:pt x="6" y="9"/>
                      <a:pt x="6" y="9"/>
                    </a:cubicBezTo>
                    <a:cubicBezTo>
                      <a:pt x="6" y="9"/>
                      <a:pt x="6" y="9"/>
                      <a:pt x="6" y="9"/>
                    </a:cubicBezTo>
                    <a:cubicBezTo>
                      <a:pt x="6" y="9"/>
                      <a:pt x="6" y="9"/>
                      <a:pt x="6" y="9"/>
                    </a:cubicBezTo>
                    <a:cubicBezTo>
                      <a:pt x="6" y="10"/>
                      <a:pt x="6" y="10"/>
                      <a:pt x="6" y="10"/>
                    </a:cubicBezTo>
                    <a:cubicBezTo>
                      <a:pt x="6" y="10"/>
                      <a:pt x="6" y="10"/>
                      <a:pt x="6" y="10"/>
                    </a:cubicBezTo>
                    <a:cubicBezTo>
                      <a:pt x="6" y="10"/>
                      <a:pt x="6" y="10"/>
                      <a:pt x="6" y="10"/>
                    </a:cubicBezTo>
                    <a:cubicBezTo>
                      <a:pt x="6" y="10"/>
                      <a:pt x="6" y="10"/>
                      <a:pt x="6" y="10"/>
                    </a:cubicBezTo>
                    <a:cubicBezTo>
                      <a:pt x="6" y="10"/>
                      <a:pt x="6" y="10"/>
                      <a:pt x="6" y="10"/>
                    </a:cubicBezTo>
                    <a:cubicBezTo>
                      <a:pt x="5" y="10"/>
                      <a:pt x="5" y="10"/>
                      <a:pt x="5" y="10"/>
                    </a:cubicBezTo>
                    <a:cubicBezTo>
                      <a:pt x="5" y="10"/>
                      <a:pt x="5" y="10"/>
                      <a:pt x="5" y="10"/>
                    </a:cubicBezTo>
                    <a:cubicBezTo>
                      <a:pt x="5" y="10"/>
                      <a:pt x="5" y="10"/>
                      <a:pt x="5" y="10"/>
                    </a:cubicBezTo>
                    <a:cubicBezTo>
                      <a:pt x="5" y="10"/>
                      <a:pt x="5" y="10"/>
                      <a:pt x="5" y="10"/>
                    </a:cubicBezTo>
                    <a:cubicBezTo>
                      <a:pt x="4" y="10"/>
                      <a:pt x="4" y="10"/>
                      <a:pt x="4" y="10"/>
                    </a:cubicBezTo>
                    <a:cubicBezTo>
                      <a:pt x="4" y="10"/>
                      <a:pt x="4" y="10"/>
                      <a:pt x="4" y="10"/>
                    </a:cubicBezTo>
                    <a:cubicBezTo>
                      <a:pt x="4" y="10"/>
                      <a:pt x="4" y="10"/>
                      <a:pt x="4" y="10"/>
                    </a:cubicBezTo>
                    <a:cubicBezTo>
                      <a:pt x="4" y="10"/>
                      <a:pt x="4" y="10"/>
                      <a:pt x="4" y="10"/>
                    </a:cubicBezTo>
                    <a:cubicBezTo>
                      <a:pt x="4" y="10"/>
                      <a:pt x="4" y="10"/>
                      <a:pt x="4" y="10"/>
                    </a:cubicBezTo>
                    <a:cubicBezTo>
                      <a:pt x="3" y="10"/>
                      <a:pt x="3" y="10"/>
                      <a:pt x="3" y="10"/>
                    </a:cubicBezTo>
                    <a:cubicBezTo>
                      <a:pt x="3" y="11"/>
                      <a:pt x="3" y="11"/>
                      <a:pt x="3" y="11"/>
                    </a:cubicBezTo>
                    <a:cubicBezTo>
                      <a:pt x="3" y="11"/>
                      <a:pt x="3" y="11"/>
                      <a:pt x="3" y="11"/>
                    </a:cubicBezTo>
                    <a:cubicBezTo>
                      <a:pt x="3" y="11"/>
                      <a:pt x="3" y="11"/>
                      <a:pt x="3" y="11"/>
                    </a:cubicBezTo>
                    <a:cubicBezTo>
                      <a:pt x="3" y="11"/>
                      <a:pt x="3" y="11"/>
                      <a:pt x="3" y="11"/>
                    </a:cubicBezTo>
                    <a:cubicBezTo>
                      <a:pt x="3" y="11"/>
                      <a:pt x="3" y="11"/>
                      <a:pt x="3" y="11"/>
                    </a:cubicBezTo>
                    <a:cubicBezTo>
                      <a:pt x="2" y="11"/>
                      <a:pt x="2" y="11"/>
                      <a:pt x="2" y="11"/>
                    </a:cubicBezTo>
                    <a:cubicBezTo>
                      <a:pt x="2" y="11"/>
                      <a:pt x="2" y="11"/>
                      <a:pt x="2" y="11"/>
                    </a:cubicBezTo>
                    <a:moveTo>
                      <a:pt x="14" y="10"/>
                    </a:moveTo>
                    <a:cubicBezTo>
                      <a:pt x="13" y="10"/>
                      <a:pt x="12" y="10"/>
                      <a:pt x="12" y="9"/>
                    </a:cubicBezTo>
                    <a:cubicBezTo>
                      <a:pt x="11" y="8"/>
                      <a:pt x="11" y="7"/>
                      <a:pt x="12" y="7"/>
                    </a:cubicBezTo>
                    <a:cubicBezTo>
                      <a:pt x="12" y="6"/>
                      <a:pt x="12" y="6"/>
                      <a:pt x="12" y="6"/>
                    </a:cubicBezTo>
                    <a:cubicBezTo>
                      <a:pt x="13" y="6"/>
                      <a:pt x="14" y="7"/>
                      <a:pt x="14" y="7"/>
                    </a:cubicBezTo>
                    <a:cubicBezTo>
                      <a:pt x="15" y="8"/>
                      <a:pt x="15" y="9"/>
                      <a:pt x="14" y="10"/>
                    </a:cubicBezTo>
                    <a:cubicBezTo>
                      <a:pt x="14" y="10"/>
                      <a:pt x="14" y="10"/>
                      <a:pt x="14" y="10"/>
                    </a:cubicBezTo>
                    <a:moveTo>
                      <a:pt x="10" y="7"/>
                    </a:moveTo>
                    <a:cubicBezTo>
                      <a:pt x="9" y="7"/>
                      <a:pt x="9" y="7"/>
                      <a:pt x="9" y="7"/>
                    </a:cubicBezTo>
                    <a:cubicBezTo>
                      <a:pt x="9" y="7"/>
                      <a:pt x="9" y="7"/>
                      <a:pt x="9" y="7"/>
                    </a:cubicBezTo>
                    <a:cubicBezTo>
                      <a:pt x="9" y="7"/>
                      <a:pt x="9" y="7"/>
                      <a:pt x="9" y="7"/>
                    </a:cubicBezTo>
                    <a:cubicBezTo>
                      <a:pt x="10" y="7"/>
                      <a:pt x="10" y="7"/>
                      <a:pt x="10" y="7"/>
                    </a:cubicBezTo>
                    <a:cubicBezTo>
                      <a:pt x="10" y="6"/>
                      <a:pt x="10" y="6"/>
                      <a:pt x="10" y="6"/>
                    </a:cubicBezTo>
                    <a:cubicBezTo>
                      <a:pt x="10" y="6"/>
                      <a:pt x="10" y="6"/>
                      <a:pt x="10" y="6"/>
                    </a:cubicBezTo>
                    <a:cubicBezTo>
                      <a:pt x="10" y="5"/>
                      <a:pt x="10" y="5"/>
                      <a:pt x="10" y="5"/>
                    </a:cubicBezTo>
                    <a:cubicBezTo>
                      <a:pt x="10" y="5"/>
                      <a:pt x="10" y="5"/>
                      <a:pt x="10" y="5"/>
                    </a:cubicBezTo>
                    <a:cubicBezTo>
                      <a:pt x="10" y="5"/>
                      <a:pt x="10" y="5"/>
                      <a:pt x="10" y="5"/>
                    </a:cubicBezTo>
                    <a:cubicBezTo>
                      <a:pt x="11" y="5"/>
                      <a:pt x="11" y="5"/>
                      <a:pt x="11" y="5"/>
                    </a:cubicBezTo>
                    <a:cubicBezTo>
                      <a:pt x="11" y="5"/>
                      <a:pt x="11" y="5"/>
                      <a:pt x="11" y="5"/>
                    </a:cubicBezTo>
                    <a:cubicBezTo>
                      <a:pt x="11" y="5"/>
                      <a:pt x="11" y="5"/>
                      <a:pt x="11" y="5"/>
                    </a:cubicBezTo>
                    <a:cubicBezTo>
                      <a:pt x="11" y="5"/>
                      <a:pt x="11" y="5"/>
                      <a:pt x="11" y="5"/>
                    </a:cubicBezTo>
                    <a:cubicBezTo>
                      <a:pt x="11" y="4"/>
                      <a:pt x="11" y="4"/>
                      <a:pt x="11"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3" y="4"/>
                      <a:pt x="13" y="4"/>
                      <a:pt x="13" y="4"/>
                    </a:cubicBezTo>
                    <a:cubicBezTo>
                      <a:pt x="13" y="4"/>
                      <a:pt x="13" y="4"/>
                      <a:pt x="13" y="4"/>
                    </a:cubicBezTo>
                    <a:cubicBezTo>
                      <a:pt x="13" y="4"/>
                      <a:pt x="13" y="4"/>
                      <a:pt x="13" y="4"/>
                    </a:cubicBezTo>
                    <a:cubicBezTo>
                      <a:pt x="13" y="4"/>
                      <a:pt x="13" y="4"/>
                      <a:pt x="13"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0" y="6"/>
                      <a:pt x="10" y="6"/>
                      <a:pt x="10" y="6"/>
                    </a:cubicBezTo>
                    <a:cubicBezTo>
                      <a:pt x="10" y="6"/>
                      <a:pt x="10" y="6"/>
                      <a:pt x="10" y="6"/>
                    </a:cubicBezTo>
                    <a:cubicBezTo>
                      <a:pt x="10" y="6"/>
                      <a:pt x="10" y="6"/>
                      <a:pt x="10" y="6"/>
                    </a:cubicBezTo>
                    <a:cubicBezTo>
                      <a:pt x="10" y="7"/>
                      <a:pt x="10" y="7"/>
                      <a:pt x="10" y="7"/>
                    </a:cubicBezTo>
                    <a:cubicBezTo>
                      <a:pt x="10" y="7"/>
                      <a:pt x="10" y="7"/>
                      <a:pt x="10" y="7"/>
                    </a:cubicBezTo>
                    <a:cubicBezTo>
                      <a:pt x="10" y="7"/>
                      <a:pt x="10" y="7"/>
                      <a:pt x="10" y="7"/>
                    </a:cubicBezTo>
                    <a:cubicBezTo>
                      <a:pt x="10" y="7"/>
                      <a:pt x="10" y="7"/>
                      <a:pt x="10" y="7"/>
                    </a:cubicBezTo>
                    <a:moveTo>
                      <a:pt x="7" y="0"/>
                    </a:moveTo>
                    <a:cubicBezTo>
                      <a:pt x="7" y="0"/>
                      <a:pt x="7" y="1"/>
                      <a:pt x="6" y="1"/>
                    </a:cubicBezTo>
                    <a:cubicBezTo>
                      <a:pt x="6" y="1"/>
                      <a:pt x="6" y="1"/>
                      <a:pt x="6" y="1"/>
                    </a:cubicBezTo>
                    <a:cubicBezTo>
                      <a:pt x="6" y="1"/>
                      <a:pt x="5" y="2"/>
                      <a:pt x="4" y="2"/>
                    </a:cubicBezTo>
                    <a:cubicBezTo>
                      <a:pt x="3" y="2"/>
                      <a:pt x="3" y="2"/>
                      <a:pt x="3" y="2"/>
                    </a:cubicBezTo>
                    <a:cubicBezTo>
                      <a:pt x="3" y="2"/>
                      <a:pt x="4" y="5"/>
                      <a:pt x="1" y="6"/>
                    </a:cubicBezTo>
                    <a:cubicBezTo>
                      <a:pt x="1" y="6"/>
                      <a:pt x="2" y="8"/>
                      <a:pt x="0" y="9"/>
                    </a:cubicBezTo>
                    <a:cubicBezTo>
                      <a:pt x="0" y="9"/>
                      <a:pt x="1" y="11"/>
                      <a:pt x="0" y="12"/>
                    </a:cubicBezTo>
                    <a:cubicBezTo>
                      <a:pt x="0" y="12"/>
                      <a:pt x="1" y="13"/>
                      <a:pt x="0" y="14"/>
                    </a:cubicBezTo>
                    <a:cubicBezTo>
                      <a:pt x="0" y="14"/>
                      <a:pt x="1" y="14"/>
                      <a:pt x="1" y="15"/>
                    </a:cubicBezTo>
                    <a:cubicBezTo>
                      <a:pt x="1" y="15"/>
                      <a:pt x="2" y="15"/>
                      <a:pt x="1" y="17"/>
                    </a:cubicBezTo>
                    <a:cubicBezTo>
                      <a:pt x="1" y="17"/>
                      <a:pt x="2" y="17"/>
                      <a:pt x="2" y="18"/>
                    </a:cubicBezTo>
                    <a:cubicBezTo>
                      <a:pt x="2" y="18"/>
                      <a:pt x="2" y="18"/>
                      <a:pt x="3" y="19"/>
                    </a:cubicBezTo>
                    <a:cubicBezTo>
                      <a:pt x="3" y="19"/>
                      <a:pt x="3" y="19"/>
                      <a:pt x="3" y="19"/>
                    </a:cubicBezTo>
                    <a:cubicBezTo>
                      <a:pt x="3" y="19"/>
                      <a:pt x="3" y="19"/>
                      <a:pt x="3" y="19"/>
                    </a:cubicBezTo>
                    <a:cubicBezTo>
                      <a:pt x="3" y="19"/>
                      <a:pt x="3" y="19"/>
                      <a:pt x="4" y="19"/>
                    </a:cubicBezTo>
                    <a:cubicBezTo>
                      <a:pt x="5" y="20"/>
                      <a:pt x="8" y="22"/>
                      <a:pt x="11" y="22"/>
                    </a:cubicBezTo>
                    <a:cubicBezTo>
                      <a:pt x="11" y="22"/>
                      <a:pt x="11" y="22"/>
                      <a:pt x="12" y="22"/>
                    </a:cubicBezTo>
                    <a:cubicBezTo>
                      <a:pt x="12" y="22"/>
                      <a:pt x="12" y="22"/>
                      <a:pt x="12" y="22"/>
                    </a:cubicBezTo>
                    <a:cubicBezTo>
                      <a:pt x="13" y="22"/>
                      <a:pt x="13" y="22"/>
                      <a:pt x="13" y="22"/>
                    </a:cubicBezTo>
                    <a:cubicBezTo>
                      <a:pt x="14" y="22"/>
                      <a:pt x="15" y="21"/>
                      <a:pt x="17" y="20"/>
                    </a:cubicBezTo>
                    <a:cubicBezTo>
                      <a:pt x="18" y="20"/>
                      <a:pt x="19" y="18"/>
                      <a:pt x="19" y="17"/>
                    </a:cubicBezTo>
                    <a:cubicBezTo>
                      <a:pt x="19" y="17"/>
                      <a:pt x="19" y="17"/>
                      <a:pt x="19" y="17"/>
                    </a:cubicBezTo>
                    <a:cubicBezTo>
                      <a:pt x="19" y="17"/>
                      <a:pt x="19" y="17"/>
                      <a:pt x="19" y="17"/>
                    </a:cubicBezTo>
                    <a:cubicBezTo>
                      <a:pt x="21" y="13"/>
                      <a:pt x="21" y="10"/>
                      <a:pt x="20" y="8"/>
                    </a:cubicBezTo>
                    <a:cubicBezTo>
                      <a:pt x="20" y="8"/>
                      <a:pt x="20" y="8"/>
                      <a:pt x="20" y="7"/>
                    </a:cubicBezTo>
                    <a:cubicBezTo>
                      <a:pt x="20" y="7"/>
                      <a:pt x="20" y="7"/>
                      <a:pt x="20" y="7"/>
                    </a:cubicBezTo>
                    <a:cubicBezTo>
                      <a:pt x="19" y="7"/>
                      <a:pt x="19" y="7"/>
                      <a:pt x="19" y="6"/>
                    </a:cubicBezTo>
                    <a:cubicBezTo>
                      <a:pt x="19" y="6"/>
                      <a:pt x="17" y="6"/>
                      <a:pt x="17" y="4"/>
                    </a:cubicBezTo>
                    <a:cubicBezTo>
                      <a:pt x="17" y="4"/>
                      <a:pt x="15" y="4"/>
                      <a:pt x="15" y="2"/>
                    </a:cubicBezTo>
                    <a:cubicBezTo>
                      <a:pt x="15" y="2"/>
                      <a:pt x="15" y="2"/>
                      <a:pt x="15" y="2"/>
                    </a:cubicBezTo>
                    <a:cubicBezTo>
                      <a:pt x="14" y="2"/>
                      <a:pt x="13" y="2"/>
                      <a:pt x="13" y="1"/>
                    </a:cubicBezTo>
                    <a:cubicBezTo>
                      <a:pt x="13" y="1"/>
                      <a:pt x="12" y="1"/>
                      <a:pt x="11" y="1"/>
                    </a:cubicBezTo>
                    <a:cubicBezTo>
                      <a:pt x="11" y="1"/>
                      <a:pt x="11" y="1"/>
                      <a:pt x="10" y="0"/>
                    </a:cubicBezTo>
                    <a:cubicBezTo>
                      <a:pt x="10" y="0"/>
                      <a:pt x="10" y="1"/>
                      <a:pt x="9" y="1"/>
                    </a:cubicBezTo>
                    <a:cubicBezTo>
                      <a:pt x="8" y="1"/>
                      <a:pt x="8" y="1"/>
                      <a:pt x="7" y="0"/>
                    </a:cubicBezTo>
                  </a:path>
                </a:pathLst>
              </a:custGeom>
              <a:solidFill>
                <a:srgbClr val="FBDA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3" name="Freeform 1196">
                <a:extLst>
                  <a:ext uri="{FF2B5EF4-FFF2-40B4-BE49-F238E27FC236}">
                    <a16:creationId xmlns:a16="http://schemas.microsoft.com/office/drawing/2014/main" id="{36F14B31-022C-452D-9FD9-3374DFA6C5D9}"/>
                  </a:ext>
                </a:extLst>
              </p:cNvPr>
              <p:cNvSpPr/>
              <p:nvPr/>
            </p:nvSpPr>
            <p:spPr bwMode="auto">
              <a:xfrm>
                <a:off x="982" y="1518"/>
                <a:ext cx="1" cy="1"/>
              </a:xfrm>
              <a:custGeom>
                <a:avLst/>
                <a:gdLst>
                  <a:gd name="T0" fmla="*/ 1 w 1"/>
                  <a:gd name="T1" fmla="*/ 0 h 1"/>
                  <a:gd name="T2" fmla="*/ 1 w 1"/>
                  <a:gd name="T3" fmla="*/ 0 h 1"/>
                  <a:gd name="T4" fmla="*/ 1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0 h 1"/>
                  <a:gd name="T18" fmla="*/ 1 w 1"/>
                  <a:gd name="T19" fmla="*/ 0 h 1"/>
                  <a:gd name="T20" fmla="*/ 1 w 1"/>
                  <a:gd name="T21" fmla="*/ 0 h 1"/>
                  <a:gd name="T22" fmla="*/ 1 w 1"/>
                  <a:gd name="T23" fmla="*/ 0 h 1"/>
                  <a:gd name="T24" fmla="*/ 1 w 1"/>
                  <a:gd name="T25" fmla="*/ 0 h 1"/>
                  <a:gd name="T26" fmla="*/ 1 w 1"/>
                  <a:gd name="T27" fmla="*/ 0 h 1"/>
                  <a:gd name="T28" fmla="*/ 0 w 1"/>
                  <a:gd name="T29" fmla="*/ 0 h 1"/>
                  <a:gd name="T30" fmla="*/ 0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0 w 1"/>
                  <a:gd name="T49" fmla="*/ 1 h 1"/>
                  <a:gd name="T50" fmla="*/ 0 w 1"/>
                  <a:gd name="T51" fmla="*/ 1 h 1"/>
                  <a:gd name="T52" fmla="*/ 0 w 1"/>
                  <a:gd name="T53" fmla="*/ 1 h 1"/>
                  <a:gd name="T54" fmla="*/ 0 w 1"/>
                  <a:gd name="T55" fmla="*/ 1 h 1"/>
                  <a:gd name="T56" fmla="*/ 0 w 1"/>
                  <a:gd name="T57" fmla="*/ 0 h 1"/>
                  <a:gd name="T58" fmla="*/ 1 w 1"/>
                  <a:gd name="T59" fmla="*/ 0 h 1"/>
                  <a:gd name="T60" fmla="*/ 1 w 1"/>
                  <a:gd name="T61" fmla="*/ 0 h 1"/>
                  <a:gd name="T62" fmla="*/ 1 w 1"/>
                  <a:gd name="T63" fmla="*/ 0 h 1"/>
                  <a:gd name="T64" fmla="*/ 1 w 1"/>
                  <a:gd name="T65" fmla="*/ 0 h 1"/>
                  <a:gd name="T66" fmla="*/ 1 w 1"/>
                  <a:gd name="T67" fmla="*/ 0 h 1"/>
                  <a:gd name="T68" fmla="*/ 1 w 1"/>
                  <a:gd name="T69" fmla="*/ 0 h 1"/>
                  <a:gd name="T70" fmla="*/ 1 w 1"/>
                  <a:gd name="T71" fmla="*/ 0 h 1"/>
                  <a:gd name="T72" fmla="*/ 1 w 1"/>
                  <a:gd name="T73" fmla="*/ 0 h 1"/>
                  <a:gd name="T74" fmla="*/ 1 w 1"/>
                  <a:gd name="T75" fmla="*/ 0 h 1"/>
                  <a:gd name="T76" fmla="*/ 1 w 1"/>
                  <a:gd name="T77" fmla="*/ 0 h 1"/>
                  <a:gd name="T78" fmla="*/ 1 w 1"/>
                  <a:gd name="T79" fmla="*/ 0 h 1"/>
                  <a:gd name="T80" fmla="*/ 1 w 1"/>
                  <a:gd name="T81" fmla="*/ 0 h 1"/>
                  <a:gd name="T82" fmla="*/ 1 w 1"/>
                  <a:gd name="T83" fmla="*/ 0 h 1"/>
                  <a:gd name="T84" fmla="*/ 1 w 1"/>
                  <a:gd name="T85" fmla="*/ 0 h 1"/>
                  <a:gd name="T86" fmla="*/ 1 w 1"/>
                  <a:gd name="T8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 h="1">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0" y="0"/>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path>
                </a:pathLst>
              </a:custGeom>
              <a:solidFill>
                <a:srgbClr val="3934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4" name="Freeform 1197">
                <a:extLst>
                  <a:ext uri="{FF2B5EF4-FFF2-40B4-BE49-F238E27FC236}">
                    <a16:creationId xmlns:a16="http://schemas.microsoft.com/office/drawing/2014/main" id="{C9584D19-E7DA-468B-9BEB-CA352533D35B}"/>
                  </a:ext>
                </a:extLst>
              </p:cNvPr>
              <p:cNvSpPr/>
              <p:nvPr/>
            </p:nvSpPr>
            <p:spPr bwMode="auto">
              <a:xfrm>
                <a:off x="982" y="1518"/>
                <a:ext cx="1" cy="1"/>
              </a:xfrm>
              <a:custGeom>
                <a:avLst/>
                <a:gdLst>
                  <a:gd name="T0" fmla="*/ 1 w 1"/>
                  <a:gd name="T1" fmla="*/ 0 h 1"/>
                  <a:gd name="T2" fmla="*/ 1 w 1"/>
                  <a:gd name="T3" fmla="*/ 0 h 1"/>
                  <a:gd name="T4" fmla="*/ 1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0 h 1"/>
                  <a:gd name="T18" fmla="*/ 1 w 1"/>
                  <a:gd name="T19" fmla="*/ 0 h 1"/>
                  <a:gd name="T20" fmla="*/ 1 w 1"/>
                  <a:gd name="T21" fmla="*/ 0 h 1"/>
                  <a:gd name="T22" fmla="*/ 1 w 1"/>
                  <a:gd name="T23" fmla="*/ 0 h 1"/>
                  <a:gd name="T24" fmla="*/ 1 w 1"/>
                  <a:gd name="T25" fmla="*/ 0 h 1"/>
                  <a:gd name="T26" fmla="*/ 1 w 1"/>
                  <a:gd name="T27" fmla="*/ 0 h 1"/>
                  <a:gd name="T28" fmla="*/ 0 w 1"/>
                  <a:gd name="T29" fmla="*/ 0 h 1"/>
                  <a:gd name="T30" fmla="*/ 0 w 1"/>
                  <a:gd name="T31" fmla="*/ 1 h 1"/>
                  <a:gd name="T32" fmla="*/ 0 w 1"/>
                  <a:gd name="T33" fmla="*/ 1 h 1"/>
                  <a:gd name="T34" fmla="*/ 0 w 1"/>
                  <a:gd name="T35" fmla="*/ 1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0 w 1"/>
                  <a:gd name="T49" fmla="*/ 1 h 1"/>
                  <a:gd name="T50" fmla="*/ 0 w 1"/>
                  <a:gd name="T51" fmla="*/ 1 h 1"/>
                  <a:gd name="T52" fmla="*/ 0 w 1"/>
                  <a:gd name="T53" fmla="*/ 1 h 1"/>
                  <a:gd name="T54" fmla="*/ 0 w 1"/>
                  <a:gd name="T55" fmla="*/ 1 h 1"/>
                  <a:gd name="T56" fmla="*/ 0 w 1"/>
                  <a:gd name="T57" fmla="*/ 0 h 1"/>
                  <a:gd name="T58" fmla="*/ 1 w 1"/>
                  <a:gd name="T59" fmla="*/ 0 h 1"/>
                  <a:gd name="T60" fmla="*/ 1 w 1"/>
                  <a:gd name="T61" fmla="*/ 0 h 1"/>
                  <a:gd name="T62" fmla="*/ 1 w 1"/>
                  <a:gd name="T63" fmla="*/ 0 h 1"/>
                  <a:gd name="T64" fmla="*/ 1 w 1"/>
                  <a:gd name="T65" fmla="*/ 0 h 1"/>
                  <a:gd name="T66" fmla="*/ 1 w 1"/>
                  <a:gd name="T67" fmla="*/ 0 h 1"/>
                  <a:gd name="T68" fmla="*/ 1 w 1"/>
                  <a:gd name="T69" fmla="*/ 0 h 1"/>
                  <a:gd name="T70" fmla="*/ 1 w 1"/>
                  <a:gd name="T71" fmla="*/ 0 h 1"/>
                  <a:gd name="T72" fmla="*/ 1 w 1"/>
                  <a:gd name="T73" fmla="*/ 0 h 1"/>
                  <a:gd name="T74" fmla="*/ 1 w 1"/>
                  <a:gd name="T75" fmla="*/ 0 h 1"/>
                  <a:gd name="T76" fmla="*/ 1 w 1"/>
                  <a:gd name="T77" fmla="*/ 0 h 1"/>
                  <a:gd name="T78" fmla="*/ 1 w 1"/>
                  <a:gd name="T79" fmla="*/ 0 h 1"/>
                  <a:gd name="T80" fmla="*/ 1 w 1"/>
                  <a:gd name="T81" fmla="*/ 0 h 1"/>
                  <a:gd name="T82" fmla="*/ 1 w 1"/>
                  <a:gd name="T83" fmla="*/ 0 h 1"/>
                  <a:gd name="T84" fmla="*/ 1 w 1"/>
                  <a:gd name="T85" fmla="*/ 0 h 1"/>
                  <a:gd name="T86" fmla="*/ 1 w 1"/>
                  <a:gd name="T8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 h="1">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0" y="0"/>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5" name="Freeform 1198">
                <a:extLst>
                  <a:ext uri="{FF2B5EF4-FFF2-40B4-BE49-F238E27FC236}">
                    <a16:creationId xmlns:a16="http://schemas.microsoft.com/office/drawing/2014/main" id="{7245083E-B276-4DA3-9FDE-1FE0DACDBCBF}"/>
                  </a:ext>
                </a:extLst>
              </p:cNvPr>
              <p:cNvSpPr/>
              <p:nvPr/>
            </p:nvSpPr>
            <p:spPr bwMode="auto">
              <a:xfrm>
                <a:off x="984" y="1517"/>
                <a:ext cx="1" cy="1"/>
              </a:xfrm>
              <a:custGeom>
                <a:avLst/>
                <a:gdLst>
                  <a:gd name="T0" fmla="*/ 1 w 1"/>
                  <a:gd name="T1" fmla="*/ 0 h 1"/>
                  <a:gd name="T2" fmla="*/ 1 w 1"/>
                  <a:gd name="T3" fmla="*/ 0 h 1"/>
                  <a:gd name="T4" fmla="*/ 1 w 1"/>
                  <a:gd name="T5" fmla="*/ 0 h 1"/>
                  <a:gd name="T6" fmla="*/ 1 w 1"/>
                  <a:gd name="T7" fmla="*/ 0 h 1"/>
                  <a:gd name="T8" fmla="*/ 1 w 1"/>
                  <a:gd name="T9" fmla="*/ 0 h 1"/>
                  <a:gd name="T10" fmla="*/ 1 w 1"/>
                  <a:gd name="T11" fmla="*/ 0 h 1"/>
                  <a:gd name="T12" fmla="*/ 1 w 1"/>
                  <a:gd name="T13" fmla="*/ 0 h 1"/>
                  <a:gd name="T14" fmla="*/ 1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0 h 1"/>
                  <a:gd name="T32" fmla="*/ 0 w 1"/>
                  <a:gd name="T33" fmla="*/ 0 h 1"/>
                  <a:gd name="T34" fmla="*/ 0 w 1"/>
                  <a:gd name="T35" fmla="*/ 0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0 w 1"/>
                  <a:gd name="T49" fmla="*/ 1 h 1"/>
                  <a:gd name="T50" fmla="*/ 0 w 1"/>
                  <a:gd name="T51" fmla="*/ 1 h 1"/>
                  <a:gd name="T52" fmla="*/ 0 w 1"/>
                  <a:gd name="T53" fmla="*/ 0 h 1"/>
                  <a:gd name="T54" fmla="*/ 0 w 1"/>
                  <a:gd name="T55" fmla="*/ 0 h 1"/>
                  <a:gd name="T56" fmla="*/ 0 w 1"/>
                  <a:gd name="T57" fmla="*/ 0 h 1"/>
                  <a:gd name="T58" fmla="*/ 0 w 1"/>
                  <a:gd name="T59" fmla="*/ 0 h 1"/>
                  <a:gd name="T60" fmla="*/ 0 w 1"/>
                  <a:gd name="T61" fmla="*/ 0 h 1"/>
                  <a:gd name="T62" fmla="*/ 0 w 1"/>
                  <a:gd name="T63" fmla="*/ 0 h 1"/>
                  <a:gd name="T64" fmla="*/ 0 w 1"/>
                  <a:gd name="T65" fmla="*/ 0 h 1"/>
                  <a:gd name="T66" fmla="*/ 0 w 1"/>
                  <a:gd name="T67" fmla="*/ 0 h 1"/>
                  <a:gd name="T68" fmla="*/ 0 w 1"/>
                  <a:gd name="T69" fmla="*/ 0 h 1"/>
                  <a:gd name="T70" fmla="*/ 0 w 1"/>
                  <a:gd name="T71" fmla="*/ 0 h 1"/>
                  <a:gd name="T72" fmla="*/ 1 w 1"/>
                  <a:gd name="T73" fmla="*/ 0 h 1"/>
                  <a:gd name="T74" fmla="*/ 1 w 1"/>
                  <a:gd name="T75" fmla="*/ 0 h 1"/>
                  <a:gd name="T76" fmla="*/ 1 w 1"/>
                  <a:gd name="T77" fmla="*/ 0 h 1"/>
                  <a:gd name="T78" fmla="*/ 1 w 1"/>
                  <a:gd name="T79" fmla="*/ 0 h 1"/>
                  <a:gd name="T80" fmla="*/ 1 w 1"/>
                  <a:gd name="T81" fmla="*/ 0 h 1"/>
                  <a:gd name="T82" fmla="*/ 1 w 1"/>
                  <a:gd name="T83" fmla="*/ 0 h 1"/>
                  <a:gd name="T84" fmla="*/ 1 w 1"/>
                  <a:gd name="T85" fmla="*/ 0 h 1"/>
                  <a:gd name="T86" fmla="*/ 1 w 1"/>
                  <a:gd name="T8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 h="1">
                    <a:moveTo>
                      <a:pt x="1" y="0"/>
                    </a:moveTo>
                    <a:lnTo>
                      <a:pt x="1" y="0"/>
                    </a:lnTo>
                    <a:lnTo>
                      <a:pt x="1" y="0"/>
                    </a:lnTo>
                    <a:lnTo>
                      <a:pt x="1" y="0"/>
                    </a:lnTo>
                    <a:lnTo>
                      <a:pt x="1" y="0"/>
                    </a:lnTo>
                    <a:lnTo>
                      <a:pt x="1" y="0"/>
                    </a:lnTo>
                    <a:lnTo>
                      <a:pt x="1" y="0"/>
                    </a:lnTo>
                    <a:lnTo>
                      <a:pt x="1" y="0"/>
                    </a:lnTo>
                    <a:lnTo>
                      <a:pt x="0" y="0"/>
                    </a:lnTo>
                    <a:lnTo>
                      <a:pt x="0" y="0"/>
                    </a:lnTo>
                    <a:lnTo>
                      <a:pt x="0" y="0"/>
                    </a:lnTo>
                    <a:lnTo>
                      <a:pt x="0" y="0"/>
                    </a:lnTo>
                    <a:lnTo>
                      <a:pt x="0" y="0"/>
                    </a:lnTo>
                    <a:lnTo>
                      <a:pt x="0" y="0"/>
                    </a:lnTo>
                    <a:lnTo>
                      <a:pt x="0" y="0"/>
                    </a:lnTo>
                    <a:lnTo>
                      <a:pt x="0" y="0"/>
                    </a:lnTo>
                    <a:lnTo>
                      <a:pt x="0" y="0"/>
                    </a:lnTo>
                    <a:lnTo>
                      <a:pt x="0" y="0"/>
                    </a:lnTo>
                    <a:lnTo>
                      <a:pt x="0" y="1"/>
                    </a:lnTo>
                    <a:lnTo>
                      <a:pt x="0" y="1"/>
                    </a:lnTo>
                    <a:lnTo>
                      <a:pt x="0" y="1"/>
                    </a:lnTo>
                    <a:lnTo>
                      <a:pt x="0" y="1"/>
                    </a:lnTo>
                    <a:lnTo>
                      <a:pt x="0" y="1"/>
                    </a:lnTo>
                    <a:lnTo>
                      <a:pt x="0" y="1"/>
                    </a:lnTo>
                    <a:lnTo>
                      <a:pt x="0" y="1"/>
                    </a:lnTo>
                    <a:lnTo>
                      <a:pt x="0" y="1"/>
                    </a:lnTo>
                    <a:lnTo>
                      <a:pt x="0" y="0"/>
                    </a:lnTo>
                    <a:lnTo>
                      <a:pt x="0" y="0"/>
                    </a:lnTo>
                    <a:lnTo>
                      <a:pt x="0" y="0"/>
                    </a:lnTo>
                    <a:lnTo>
                      <a:pt x="0" y="0"/>
                    </a:lnTo>
                    <a:lnTo>
                      <a:pt x="0" y="0"/>
                    </a:lnTo>
                    <a:lnTo>
                      <a:pt x="0" y="0"/>
                    </a:lnTo>
                    <a:lnTo>
                      <a:pt x="0" y="0"/>
                    </a:lnTo>
                    <a:lnTo>
                      <a:pt x="0" y="0"/>
                    </a:lnTo>
                    <a:lnTo>
                      <a:pt x="0" y="0"/>
                    </a:lnTo>
                    <a:lnTo>
                      <a:pt x="0" y="0"/>
                    </a:lnTo>
                    <a:lnTo>
                      <a:pt x="1" y="0"/>
                    </a:lnTo>
                    <a:lnTo>
                      <a:pt x="1" y="0"/>
                    </a:lnTo>
                    <a:lnTo>
                      <a:pt x="1" y="0"/>
                    </a:lnTo>
                    <a:lnTo>
                      <a:pt x="1" y="0"/>
                    </a:lnTo>
                    <a:lnTo>
                      <a:pt x="1" y="0"/>
                    </a:lnTo>
                    <a:lnTo>
                      <a:pt x="1" y="0"/>
                    </a:lnTo>
                    <a:lnTo>
                      <a:pt x="1" y="0"/>
                    </a:lnTo>
                    <a:lnTo>
                      <a:pt x="1" y="0"/>
                    </a:lnTo>
                    <a:close/>
                  </a:path>
                </a:pathLst>
              </a:custGeom>
              <a:solidFill>
                <a:srgbClr val="3934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6" name="Freeform 1199">
                <a:extLst>
                  <a:ext uri="{FF2B5EF4-FFF2-40B4-BE49-F238E27FC236}">
                    <a16:creationId xmlns:a16="http://schemas.microsoft.com/office/drawing/2014/main" id="{97BD8503-95CB-436F-B68F-CBBA1E1B8297}"/>
                  </a:ext>
                </a:extLst>
              </p:cNvPr>
              <p:cNvSpPr/>
              <p:nvPr/>
            </p:nvSpPr>
            <p:spPr bwMode="auto">
              <a:xfrm>
                <a:off x="984" y="1517"/>
                <a:ext cx="1" cy="1"/>
              </a:xfrm>
              <a:custGeom>
                <a:avLst/>
                <a:gdLst>
                  <a:gd name="T0" fmla="*/ 1 w 1"/>
                  <a:gd name="T1" fmla="*/ 0 h 1"/>
                  <a:gd name="T2" fmla="*/ 1 w 1"/>
                  <a:gd name="T3" fmla="*/ 0 h 1"/>
                  <a:gd name="T4" fmla="*/ 1 w 1"/>
                  <a:gd name="T5" fmla="*/ 0 h 1"/>
                  <a:gd name="T6" fmla="*/ 1 w 1"/>
                  <a:gd name="T7" fmla="*/ 0 h 1"/>
                  <a:gd name="T8" fmla="*/ 1 w 1"/>
                  <a:gd name="T9" fmla="*/ 0 h 1"/>
                  <a:gd name="T10" fmla="*/ 1 w 1"/>
                  <a:gd name="T11" fmla="*/ 0 h 1"/>
                  <a:gd name="T12" fmla="*/ 1 w 1"/>
                  <a:gd name="T13" fmla="*/ 0 h 1"/>
                  <a:gd name="T14" fmla="*/ 1 w 1"/>
                  <a:gd name="T15" fmla="*/ 0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 name="T30" fmla="*/ 0 w 1"/>
                  <a:gd name="T31" fmla="*/ 0 h 1"/>
                  <a:gd name="T32" fmla="*/ 0 w 1"/>
                  <a:gd name="T33" fmla="*/ 0 h 1"/>
                  <a:gd name="T34" fmla="*/ 0 w 1"/>
                  <a:gd name="T35" fmla="*/ 0 h 1"/>
                  <a:gd name="T36" fmla="*/ 0 w 1"/>
                  <a:gd name="T37" fmla="*/ 1 h 1"/>
                  <a:gd name="T38" fmla="*/ 0 w 1"/>
                  <a:gd name="T39" fmla="*/ 1 h 1"/>
                  <a:gd name="T40" fmla="*/ 0 w 1"/>
                  <a:gd name="T41" fmla="*/ 1 h 1"/>
                  <a:gd name="T42" fmla="*/ 0 w 1"/>
                  <a:gd name="T43" fmla="*/ 1 h 1"/>
                  <a:gd name="T44" fmla="*/ 0 w 1"/>
                  <a:gd name="T45" fmla="*/ 1 h 1"/>
                  <a:gd name="T46" fmla="*/ 0 w 1"/>
                  <a:gd name="T47" fmla="*/ 1 h 1"/>
                  <a:gd name="T48" fmla="*/ 0 w 1"/>
                  <a:gd name="T49" fmla="*/ 1 h 1"/>
                  <a:gd name="T50" fmla="*/ 0 w 1"/>
                  <a:gd name="T51" fmla="*/ 1 h 1"/>
                  <a:gd name="T52" fmla="*/ 0 w 1"/>
                  <a:gd name="T53" fmla="*/ 0 h 1"/>
                  <a:gd name="T54" fmla="*/ 0 w 1"/>
                  <a:gd name="T55" fmla="*/ 0 h 1"/>
                  <a:gd name="T56" fmla="*/ 0 w 1"/>
                  <a:gd name="T57" fmla="*/ 0 h 1"/>
                  <a:gd name="T58" fmla="*/ 0 w 1"/>
                  <a:gd name="T59" fmla="*/ 0 h 1"/>
                  <a:gd name="T60" fmla="*/ 0 w 1"/>
                  <a:gd name="T61" fmla="*/ 0 h 1"/>
                  <a:gd name="T62" fmla="*/ 0 w 1"/>
                  <a:gd name="T63" fmla="*/ 0 h 1"/>
                  <a:gd name="T64" fmla="*/ 0 w 1"/>
                  <a:gd name="T65" fmla="*/ 0 h 1"/>
                  <a:gd name="T66" fmla="*/ 0 w 1"/>
                  <a:gd name="T67" fmla="*/ 0 h 1"/>
                  <a:gd name="T68" fmla="*/ 0 w 1"/>
                  <a:gd name="T69" fmla="*/ 0 h 1"/>
                  <a:gd name="T70" fmla="*/ 0 w 1"/>
                  <a:gd name="T71" fmla="*/ 0 h 1"/>
                  <a:gd name="T72" fmla="*/ 1 w 1"/>
                  <a:gd name="T73" fmla="*/ 0 h 1"/>
                  <a:gd name="T74" fmla="*/ 1 w 1"/>
                  <a:gd name="T75" fmla="*/ 0 h 1"/>
                  <a:gd name="T76" fmla="*/ 1 w 1"/>
                  <a:gd name="T77" fmla="*/ 0 h 1"/>
                  <a:gd name="T78" fmla="*/ 1 w 1"/>
                  <a:gd name="T79" fmla="*/ 0 h 1"/>
                  <a:gd name="T80" fmla="*/ 1 w 1"/>
                  <a:gd name="T81" fmla="*/ 0 h 1"/>
                  <a:gd name="T82" fmla="*/ 1 w 1"/>
                  <a:gd name="T83" fmla="*/ 0 h 1"/>
                  <a:gd name="T84" fmla="*/ 1 w 1"/>
                  <a:gd name="T85" fmla="*/ 0 h 1"/>
                  <a:gd name="T86" fmla="*/ 1 w 1"/>
                  <a:gd name="T8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 h="1">
                    <a:moveTo>
                      <a:pt x="1" y="0"/>
                    </a:moveTo>
                    <a:lnTo>
                      <a:pt x="1" y="0"/>
                    </a:lnTo>
                    <a:lnTo>
                      <a:pt x="1" y="0"/>
                    </a:lnTo>
                    <a:lnTo>
                      <a:pt x="1" y="0"/>
                    </a:lnTo>
                    <a:lnTo>
                      <a:pt x="1" y="0"/>
                    </a:lnTo>
                    <a:lnTo>
                      <a:pt x="1" y="0"/>
                    </a:lnTo>
                    <a:lnTo>
                      <a:pt x="1" y="0"/>
                    </a:lnTo>
                    <a:lnTo>
                      <a:pt x="1" y="0"/>
                    </a:lnTo>
                    <a:lnTo>
                      <a:pt x="0" y="0"/>
                    </a:lnTo>
                    <a:lnTo>
                      <a:pt x="0" y="0"/>
                    </a:lnTo>
                    <a:lnTo>
                      <a:pt x="0" y="0"/>
                    </a:lnTo>
                    <a:lnTo>
                      <a:pt x="0" y="0"/>
                    </a:lnTo>
                    <a:lnTo>
                      <a:pt x="0" y="0"/>
                    </a:lnTo>
                    <a:lnTo>
                      <a:pt x="0" y="0"/>
                    </a:lnTo>
                    <a:lnTo>
                      <a:pt x="0" y="0"/>
                    </a:lnTo>
                    <a:lnTo>
                      <a:pt x="0" y="0"/>
                    </a:lnTo>
                    <a:lnTo>
                      <a:pt x="0" y="0"/>
                    </a:lnTo>
                    <a:lnTo>
                      <a:pt x="0" y="0"/>
                    </a:lnTo>
                    <a:lnTo>
                      <a:pt x="0" y="1"/>
                    </a:lnTo>
                    <a:lnTo>
                      <a:pt x="0" y="1"/>
                    </a:lnTo>
                    <a:lnTo>
                      <a:pt x="0" y="1"/>
                    </a:lnTo>
                    <a:lnTo>
                      <a:pt x="0" y="1"/>
                    </a:lnTo>
                    <a:lnTo>
                      <a:pt x="0" y="1"/>
                    </a:lnTo>
                    <a:lnTo>
                      <a:pt x="0" y="1"/>
                    </a:lnTo>
                    <a:lnTo>
                      <a:pt x="0" y="1"/>
                    </a:lnTo>
                    <a:lnTo>
                      <a:pt x="0" y="1"/>
                    </a:lnTo>
                    <a:lnTo>
                      <a:pt x="0" y="0"/>
                    </a:lnTo>
                    <a:lnTo>
                      <a:pt x="0" y="0"/>
                    </a:lnTo>
                    <a:lnTo>
                      <a:pt x="0" y="0"/>
                    </a:lnTo>
                    <a:lnTo>
                      <a:pt x="0" y="0"/>
                    </a:lnTo>
                    <a:lnTo>
                      <a:pt x="0" y="0"/>
                    </a:lnTo>
                    <a:lnTo>
                      <a:pt x="0" y="0"/>
                    </a:lnTo>
                    <a:lnTo>
                      <a:pt x="0" y="0"/>
                    </a:lnTo>
                    <a:lnTo>
                      <a:pt x="0" y="0"/>
                    </a:lnTo>
                    <a:lnTo>
                      <a:pt x="0" y="0"/>
                    </a:lnTo>
                    <a:lnTo>
                      <a:pt x="0" y="0"/>
                    </a:lnTo>
                    <a:lnTo>
                      <a:pt x="1" y="0"/>
                    </a:lnTo>
                    <a:lnTo>
                      <a:pt x="1" y="0"/>
                    </a:lnTo>
                    <a:lnTo>
                      <a:pt x="1" y="0"/>
                    </a:lnTo>
                    <a:lnTo>
                      <a:pt x="1" y="0"/>
                    </a:lnTo>
                    <a:lnTo>
                      <a:pt x="1" y="0"/>
                    </a:lnTo>
                    <a:lnTo>
                      <a:pt x="1" y="0"/>
                    </a:lnTo>
                    <a:lnTo>
                      <a:pt x="1"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7" name="Freeform 1200">
                <a:extLst>
                  <a:ext uri="{FF2B5EF4-FFF2-40B4-BE49-F238E27FC236}">
                    <a16:creationId xmlns:a16="http://schemas.microsoft.com/office/drawing/2014/main" id="{1EB83F33-A669-44D9-9307-55AE4F87F6A2}"/>
                  </a:ext>
                </a:extLst>
              </p:cNvPr>
              <p:cNvSpPr>
                <a:spLocks noEditPoints="1"/>
              </p:cNvSpPr>
              <p:nvPr/>
            </p:nvSpPr>
            <p:spPr bwMode="auto">
              <a:xfrm>
                <a:off x="983" y="1519"/>
                <a:ext cx="1" cy="1"/>
              </a:xfrm>
              <a:custGeom>
                <a:avLst/>
                <a:gdLst>
                  <a:gd name="T0" fmla="*/ 1 w 3"/>
                  <a:gd name="T1" fmla="*/ 1 h 4"/>
                  <a:gd name="T2" fmla="*/ 0 w 3"/>
                  <a:gd name="T3" fmla="*/ 1 h 4"/>
                  <a:gd name="T4" fmla="*/ 0 w 3"/>
                  <a:gd name="T5" fmla="*/ 0 h 4"/>
                  <a:gd name="T6" fmla="*/ 1 w 3"/>
                  <a:gd name="T7" fmla="*/ 1 h 4"/>
                  <a:gd name="T8" fmla="*/ 1 w 3"/>
                  <a:gd name="T9" fmla="*/ 1 h 4"/>
                  <a:gd name="T10" fmla="*/ 1 w 3"/>
                  <a:gd name="T11" fmla="*/ 0 h 4"/>
                  <a:gd name="T12" fmla="*/ 0 w 3"/>
                  <a:gd name="T13" fmla="*/ 0 h 4"/>
                  <a:gd name="T14" fmla="*/ 0 w 3"/>
                  <a:gd name="T15" fmla="*/ 3 h 4"/>
                  <a:gd name="T16" fmla="*/ 2 w 3"/>
                  <a:gd name="T17" fmla="*/ 4 h 4"/>
                  <a:gd name="T18" fmla="*/ 2 w 3"/>
                  <a:gd name="T19" fmla="*/ 3 h 4"/>
                  <a:gd name="T20" fmla="*/ 2 w 3"/>
                  <a:gd name="T21" fmla="*/ 1 h 4"/>
                  <a:gd name="T22" fmla="*/ 1 w 3"/>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4">
                    <a:moveTo>
                      <a:pt x="1" y="1"/>
                    </a:moveTo>
                    <a:cubicBezTo>
                      <a:pt x="0" y="1"/>
                      <a:pt x="0" y="1"/>
                      <a:pt x="0" y="1"/>
                    </a:cubicBezTo>
                    <a:cubicBezTo>
                      <a:pt x="0" y="0"/>
                      <a:pt x="0" y="0"/>
                      <a:pt x="0" y="0"/>
                    </a:cubicBezTo>
                    <a:cubicBezTo>
                      <a:pt x="1" y="1"/>
                      <a:pt x="1" y="1"/>
                      <a:pt x="1" y="1"/>
                    </a:cubicBezTo>
                    <a:cubicBezTo>
                      <a:pt x="1" y="1"/>
                      <a:pt x="1" y="1"/>
                      <a:pt x="1" y="1"/>
                    </a:cubicBezTo>
                    <a:moveTo>
                      <a:pt x="1" y="0"/>
                    </a:moveTo>
                    <a:cubicBezTo>
                      <a:pt x="0" y="0"/>
                      <a:pt x="0" y="0"/>
                      <a:pt x="0" y="0"/>
                    </a:cubicBezTo>
                    <a:cubicBezTo>
                      <a:pt x="0" y="1"/>
                      <a:pt x="0" y="2"/>
                      <a:pt x="0" y="3"/>
                    </a:cubicBezTo>
                    <a:cubicBezTo>
                      <a:pt x="1" y="3"/>
                      <a:pt x="1" y="4"/>
                      <a:pt x="2" y="4"/>
                    </a:cubicBezTo>
                    <a:cubicBezTo>
                      <a:pt x="2" y="4"/>
                      <a:pt x="2" y="4"/>
                      <a:pt x="2" y="3"/>
                    </a:cubicBezTo>
                    <a:cubicBezTo>
                      <a:pt x="3" y="3"/>
                      <a:pt x="3" y="2"/>
                      <a:pt x="2" y="1"/>
                    </a:cubicBezTo>
                    <a:cubicBezTo>
                      <a:pt x="2" y="0"/>
                      <a:pt x="1" y="0"/>
                      <a:pt x="1" y="0"/>
                    </a:cubicBezTo>
                  </a:path>
                </a:pathLst>
              </a:custGeom>
              <a:solidFill>
                <a:srgbClr val="3934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8" name="Rectangle 1201">
                <a:extLst>
                  <a:ext uri="{FF2B5EF4-FFF2-40B4-BE49-F238E27FC236}">
                    <a16:creationId xmlns:a16="http://schemas.microsoft.com/office/drawing/2014/main" id="{358F4FA5-7E4D-42F9-A137-1C7D8A6D00AE}"/>
                  </a:ext>
                </a:extLst>
              </p:cNvPr>
              <p:cNvSpPr>
                <a:spLocks noChangeArrowheads="1"/>
              </p:cNvSpPr>
              <p:nvPr/>
            </p:nvSpPr>
            <p:spPr bwMode="auto">
              <a:xfrm>
                <a:off x="983" y="1519"/>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9" name="Rectangle 1202">
                <a:extLst>
                  <a:ext uri="{FF2B5EF4-FFF2-40B4-BE49-F238E27FC236}">
                    <a16:creationId xmlns:a16="http://schemas.microsoft.com/office/drawing/2014/main" id="{4CB8A15E-B901-4294-9C7C-ACD60C21A2B9}"/>
                  </a:ext>
                </a:extLst>
              </p:cNvPr>
              <p:cNvSpPr>
                <a:spLocks noChangeArrowheads="1"/>
              </p:cNvSpPr>
              <p:nvPr/>
            </p:nvSpPr>
            <p:spPr bwMode="auto">
              <a:xfrm>
                <a:off x="983" y="1519"/>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0" name="Freeform 1203">
                <a:extLst>
                  <a:ext uri="{FF2B5EF4-FFF2-40B4-BE49-F238E27FC236}">
                    <a16:creationId xmlns:a16="http://schemas.microsoft.com/office/drawing/2014/main" id="{9695390B-F6AF-473E-BC32-B0C3C0E307CA}"/>
                  </a:ext>
                </a:extLst>
              </p:cNvPr>
              <p:cNvSpPr>
                <a:spLocks noEditPoints="1"/>
              </p:cNvSpPr>
              <p:nvPr/>
            </p:nvSpPr>
            <p:spPr bwMode="auto">
              <a:xfrm>
                <a:off x="984" y="1517"/>
                <a:ext cx="1" cy="1"/>
              </a:xfrm>
              <a:custGeom>
                <a:avLst/>
                <a:gdLst>
                  <a:gd name="T0" fmla="*/ 2 w 4"/>
                  <a:gd name="T1" fmla="*/ 2 h 4"/>
                  <a:gd name="T2" fmla="*/ 1 w 4"/>
                  <a:gd name="T3" fmla="*/ 2 h 4"/>
                  <a:gd name="T4" fmla="*/ 1 w 4"/>
                  <a:gd name="T5" fmla="*/ 1 h 4"/>
                  <a:gd name="T6" fmla="*/ 2 w 4"/>
                  <a:gd name="T7" fmla="*/ 1 h 4"/>
                  <a:gd name="T8" fmla="*/ 2 w 4"/>
                  <a:gd name="T9" fmla="*/ 2 h 4"/>
                  <a:gd name="T10" fmla="*/ 1 w 4"/>
                  <a:gd name="T11" fmla="*/ 0 h 4"/>
                  <a:gd name="T12" fmla="*/ 1 w 4"/>
                  <a:gd name="T13" fmla="*/ 1 h 4"/>
                  <a:gd name="T14" fmla="*/ 1 w 4"/>
                  <a:gd name="T15" fmla="*/ 3 h 4"/>
                  <a:gd name="T16" fmla="*/ 3 w 4"/>
                  <a:gd name="T17" fmla="*/ 4 h 4"/>
                  <a:gd name="T18" fmla="*/ 3 w 4"/>
                  <a:gd name="T19" fmla="*/ 4 h 4"/>
                  <a:gd name="T20" fmla="*/ 3 w 4"/>
                  <a:gd name="T21" fmla="*/ 1 h 4"/>
                  <a:gd name="T22" fmla="*/ 1 w 4"/>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2" y="2"/>
                    </a:moveTo>
                    <a:cubicBezTo>
                      <a:pt x="1" y="2"/>
                      <a:pt x="1" y="2"/>
                      <a:pt x="1" y="2"/>
                    </a:cubicBezTo>
                    <a:cubicBezTo>
                      <a:pt x="1" y="1"/>
                      <a:pt x="1" y="1"/>
                      <a:pt x="1" y="1"/>
                    </a:cubicBezTo>
                    <a:cubicBezTo>
                      <a:pt x="2" y="1"/>
                      <a:pt x="2" y="1"/>
                      <a:pt x="2" y="1"/>
                    </a:cubicBezTo>
                    <a:cubicBezTo>
                      <a:pt x="2" y="2"/>
                      <a:pt x="2" y="2"/>
                      <a:pt x="2" y="2"/>
                    </a:cubicBezTo>
                    <a:moveTo>
                      <a:pt x="1" y="0"/>
                    </a:moveTo>
                    <a:cubicBezTo>
                      <a:pt x="1" y="0"/>
                      <a:pt x="1" y="0"/>
                      <a:pt x="1" y="1"/>
                    </a:cubicBezTo>
                    <a:cubicBezTo>
                      <a:pt x="0" y="1"/>
                      <a:pt x="0" y="2"/>
                      <a:pt x="1" y="3"/>
                    </a:cubicBezTo>
                    <a:cubicBezTo>
                      <a:pt x="1" y="4"/>
                      <a:pt x="2" y="4"/>
                      <a:pt x="3" y="4"/>
                    </a:cubicBezTo>
                    <a:cubicBezTo>
                      <a:pt x="3" y="4"/>
                      <a:pt x="3" y="4"/>
                      <a:pt x="3" y="4"/>
                    </a:cubicBezTo>
                    <a:cubicBezTo>
                      <a:pt x="4" y="3"/>
                      <a:pt x="4" y="2"/>
                      <a:pt x="3" y="1"/>
                    </a:cubicBezTo>
                    <a:cubicBezTo>
                      <a:pt x="3" y="1"/>
                      <a:pt x="2" y="0"/>
                      <a:pt x="1" y="0"/>
                    </a:cubicBezTo>
                  </a:path>
                </a:pathLst>
              </a:custGeom>
              <a:solidFill>
                <a:srgbClr val="3934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1" name="Rectangle 1204">
                <a:extLst>
                  <a:ext uri="{FF2B5EF4-FFF2-40B4-BE49-F238E27FC236}">
                    <a16:creationId xmlns:a16="http://schemas.microsoft.com/office/drawing/2014/main" id="{6B793C00-2B9A-4D3D-A6A7-71E60F66CE90}"/>
                  </a:ext>
                </a:extLst>
              </p:cNvPr>
              <p:cNvSpPr>
                <a:spLocks noChangeArrowheads="1"/>
              </p:cNvSpPr>
              <p:nvPr/>
            </p:nvSpPr>
            <p:spPr bwMode="auto">
              <a:xfrm>
                <a:off x="985" y="1518"/>
                <a:ext cx="1"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2" name="Rectangle 1205">
                <a:extLst>
                  <a:ext uri="{FF2B5EF4-FFF2-40B4-BE49-F238E27FC236}">
                    <a16:creationId xmlns:a16="http://schemas.microsoft.com/office/drawing/2014/main" id="{06736523-0825-4119-9E31-F44F52A2C534}"/>
                  </a:ext>
                </a:extLst>
              </p:cNvPr>
              <p:cNvSpPr>
                <a:spLocks noChangeArrowheads="1"/>
              </p:cNvSpPr>
              <p:nvPr/>
            </p:nvSpPr>
            <p:spPr bwMode="auto">
              <a:xfrm>
                <a:off x="985" y="151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3" name="Freeform 1206">
                <a:extLst>
                  <a:ext uri="{FF2B5EF4-FFF2-40B4-BE49-F238E27FC236}">
                    <a16:creationId xmlns:a16="http://schemas.microsoft.com/office/drawing/2014/main" id="{6D2B3E7D-1F36-4693-A85B-85211BF7096B}"/>
                  </a:ext>
                </a:extLst>
              </p:cNvPr>
              <p:cNvSpPr/>
              <p:nvPr/>
            </p:nvSpPr>
            <p:spPr bwMode="auto">
              <a:xfrm>
                <a:off x="984" y="1519"/>
                <a:ext cx="2" cy="1"/>
              </a:xfrm>
              <a:custGeom>
                <a:avLst/>
                <a:gdLst>
                  <a:gd name="T0" fmla="*/ 6 w 6"/>
                  <a:gd name="T1" fmla="*/ 0 h 4"/>
                  <a:gd name="T2" fmla="*/ 3 w 6"/>
                  <a:gd name="T3" fmla="*/ 1 h 4"/>
                  <a:gd name="T4" fmla="*/ 2 w 6"/>
                  <a:gd name="T5" fmla="*/ 2 h 4"/>
                  <a:gd name="T6" fmla="*/ 0 w 6"/>
                  <a:gd name="T7" fmla="*/ 4 h 4"/>
                  <a:gd name="T8" fmla="*/ 2 w 6"/>
                  <a:gd name="T9" fmla="*/ 4 h 4"/>
                  <a:gd name="T10" fmla="*/ 6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6" y="0"/>
                    </a:moveTo>
                    <a:cubicBezTo>
                      <a:pt x="6" y="0"/>
                      <a:pt x="4" y="1"/>
                      <a:pt x="3" y="1"/>
                    </a:cubicBezTo>
                    <a:cubicBezTo>
                      <a:pt x="3" y="2"/>
                      <a:pt x="3" y="2"/>
                      <a:pt x="2" y="2"/>
                    </a:cubicBezTo>
                    <a:cubicBezTo>
                      <a:pt x="1" y="3"/>
                      <a:pt x="0" y="4"/>
                      <a:pt x="0" y="4"/>
                    </a:cubicBezTo>
                    <a:cubicBezTo>
                      <a:pt x="1" y="4"/>
                      <a:pt x="1" y="4"/>
                      <a:pt x="2" y="4"/>
                    </a:cubicBezTo>
                    <a:cubicBezTo>
                      <a:pt x="6" y="4"/>
                      <a:pt x="6" y="0"/>
                      <a:pt x="6" y="0"/>
                    </a:cubicBezTo>
                  </a:path>
                </a:pathLst>
              </a:custGeom>
              <a:solidFill>
                <a:srgbClr val="EA9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4" name="Freeform 1207">
                <a:extLst>
                  <a:ext uri="{FF2B5EF4-FFF2-40B4-BE49-F238E27FC236}">
                    <a16:creationId xmlns:a16="http://schemas.microsoft.com/office/drawing/2014/main" id="{A6C24400-F1BA-45DC-A594-6D5E58EFF93A}"/>
                  </a:ext>
                </a:extLst>
              </p:cNvPr>
              <p:cNvSpPr/>
              <p:nvPr/>
            </p:nvSpPr>
            <p:spPr bwMode="auto">
              <a:xfrm>
                <a:off x="984" y="1519"/>
                <a:ext cx="1" cy="0"/>
              </a:xfrm>
              <a:custGeom>
                <a:avLst/>
                <a:gdLst>
                  <a:gd name="T0" fmla="*/ 3 w 3"/>
                  <a:gd name="T1" fmla="*/ 0 h 2"/>
                  <a:gd name="T2" fmla="*/ 0 w 3"/>
                  <a:gd name="T3" fmla="*/ 2 h 2"/>
                  <a:gd name="T4" fmla="*/ 2 w 3"/>
                  <a:gd name="T5" fmla="*/ 2 h 2"/>
                  <a:gd name="T6" fmla="*/ 3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2" y="0"/>
                      <a:pt x="0" y="2"/>
                      <a:pt x="0" y="2"/>
                    </a:cubicBezTo>
                    <a:cubicBezTo>
                      <a:pt x="2" y="2"/>
                      <a:pt x="2" y="2"/>
                      <a:pt x="2" y="2"/>
                    </a:cubicBezTo>
                    <a:cubicBezTo>
                      <a:pt x="3" y="0"/>
                      <a:pt x="3" y="0"/>
                      <a:pt x="3" y="0"/>
                    </a:cubicBezTo>
                    <a:cubicBezTo>
                      <a:pt x="3" y="0"/>
                      <a:pt x="3" y="0"/>
                      <a:pt x="3" y="0"/>
                    </a:cubicBezTo>
                  </a:path>
                </a:pathLst>
              </a:custGeom>
              <a:solidFill>
                <a:srgbClr val="F5C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5" name="Freeform 1208">
                <a:extLst>
                  <a:ext uri="{FF2B5EF4-FFF2-40B4-BE49-F238E27FC236}">
                    <a16:creationId xmlns:a16="http://schemas.microsoft.com/office/drawing/2014/main" id="{A8CEF592-A1B4-4CF9-B07F-ED293467BA0D}"/>
                  </a:ext>
                </a:extLst>
              </p:cNvPr>
              <p:cNvSpPr/>
              <p:nvPr/>
            </p:nvSpPr>
            <p:spPr bwMode="auto">
              <a:xfrm>
                <a:off x="979" y="1514"/>
                <a:ext cx="8" cy="7"/>
              </a:xfrm>
              <a:custGeom>
                <a:avLst/>
                <a:gdLst>
                  <a:gd name="T0" fmla="*/ 17 w 33"/>
                  <a:gd name="T1" fmla="*/ 0 h 28"/>
                  <a:gd name="T2" fmla="*/ 14 w 33"/>
                  <a:gd name="T3" fmla="*/ 1 h 28"/>
                  <a:gd name="T4" fmla="*/ 13 w 33"/>
                  <a:gd name="T5" fmla="*/ 1 h 28"/>
                  <a:gd name="T6" fmla="*/ 9 w 33"/>
                  <a:gd name="T7" fmla="*/ 4 h 28"/>
                  <a:gd name="T8" fmla="*/ 8 w 33"/>
                  <a:gd name="T9" fmla="*/ 4 h 28"/>
                  <a:gd name="T10" fmla="*/ 6 w 33"/>
                  <a:gd name="T11" fmla="*/ 8 h 28"/>
                  <a:gd name="T12" fmla="*/ 4 w 33"/>
                  <a:gd name="T13" fmla="*/ 12 h 28"/>
                  <a:gd name="T14" fmla="*/ 4 w 33"/>
                  <a:gd name="T15" fmla="*/ 18 h 28"/>
                  <a:gd name="T16" fmla="*/ 5 w 33"/>
                  <a:gd name="T17" fmla="*/ 23 h 28"/>
                  <a:gd name="T18" fmla="*/ 7 w 33"/>
                  <a:gd name="T19" fmla="*/ 24 h 28"/>
                  <a:gd name="T20" fmla="*/ 9 w 33"/>
                  <a:gd name="T21" fmla="*/ 24 h 28"/>
                  <a:gd name="T22" fmla="*/ 11 w 33"/>
                  <a:gd name="T23" fmla="*/ 25 h 28"/>
                  <a:gd name="T24" fmla="*/ 11 w 33"/>
                  <a:gd name="T25" fmla="*/ 26 h 28"/>
                  <a:gd name="T26" fmla="*/ 12 w 33"/>
                  <a:gd name="T27" fmla="*/ 27 h 28"/>
                  <a:gd name="T28" fmla="*/ 12 w 33"/>
                  <a:gd name="T29" fmla="*/ 27 h 28"/>
                  <a:gd name="T30" fmla="*/ 12 w 33"/>
                  <a:gd name="T31" fmla="*/ 27 h 28"/>
                  <a:gd name="T32" fmla="*/ 13 w 33"/>
                  <a:gd name="T33" fmla="*/ 28 h 28"/>
                  <a:gd name="T34" fmla="*/ 13 w 33"/>
                  <a:gd name="T35" fmla="*/ 27 h 28"/>
                  <a:gd name="T36" fmla="*/ 14 w 33"/>
                  <a:gd name="T37" fmla="*/ 27 h 28"/>
                  <a:gd name="T38" fmla="*/ 13 w 33"/>
                  <a:gd name="T39" fmla="*/ 26 h 28"/>
                  <a:gd name="T40" fmla="*/ 13 w 33"/>
                  <a:gd name="T41" fmla="*/ 24 h 28"/>
                  <a:gd name="T42" fmla="*/ 12 w 33"/>
                  <a:gd name="T43" fmla="*/ 23 h 28"/>
                  <a:gd name="T44" fmla="*/ 12 w 33"/>
                  <a:gd name="T45" fmla="*/ 21 h 28"/>
                  <a:gd name="T46" fmla="*/ 12 w 33"/>
                  <a:gd name="T47" fmla="*/ 18 h 28"/>
                  <a:gd name="T48" fmla="*/ 13 w 33"/>
                  <a:gd name="T49" fmla="*/ 15 h 28"/>
                  <a:gd name="T50" fmla="*/ 15 w 33"/>
                  <a:gd name="T51" fmla="*/ 11 h 28"/>
                  <a:gd name="T52" fmla="*/ 16 w 33"/>
                  <a:gd name="T53" fmla="*/ 11 h 28"/>
                  <a:gd name="T54" fmla="*/ 18 w 33"/>
                  <a:gd name="T55" fmla="*/ 10 h 28"/>
                  <a:gd name="T56" fmla="*/ 18 w 33"/>
                  <a:gd name="T57" fmla="*/ 10 h 28"/>
                  <a:gd name="T58" fmla="*/ 19 w 33"/>
                  <a:gd name="T59" fmla="*/ 9 h 28"/>
                  <a:gd name="T60" fmla="*/ 21 w 33"/>
                  <a:gd name="T61" fmla="*/ 10 h 28"/>
                  <a:gd name="T62" fmla="*/ 22 w 33"/>
                  <a:gd name="T63" fmla="*/ 9 h 28"/>
                  <a:gd name="T64" fmla="*/ 23 w 33"/>
                  <a:gd name="T65" fmla="*/ 10 h 28"/>
                  <a:gd name="T66" fmla="*/ 25 w 33"/>
                  <a:gd name="T67" fmla="*/ 10 h 28"/>
                  <a:gd name="T68" fmla="*/ 27 w 33"/>
                  <a:gd name="T69" fmla="*/ 11 h 28"/>
                  <a:gd name="T70" fmla="*/ 27 w 33"/>
                  <a:gd name="T71" fmla="*/ 11 h 28"/>
                  <a:gd name="T72" fmla="*/ 29 w 33"/>
                  <a:gd name="T73" fmla="*/ 13 h 28"/>
                  <a:gd name="T74" fmla="*/ 31 w 33"/>
                  <a:gd name="T75" fmla="*/ 15 h 28"/>
                  <a:gd name="T76" fmla="*/ 32 w 33"/>
                  <a:gd name="T77" fmla="*/ 16 h 28"/>
                  <a:gd name="T78" fmla="*/ 32 w 33"/>
                  <a:gd name="T79" fmla="*/ 16 h 28"/>
                  <a:gd name="T80" fmla="*/ 32 w 33"/>
                  <a:gd name="T81" fmla="*/ 16 h 28"/>
                  <a:gd name="T82" fmla="*/ 33 w 33"/>
                  <a:gd name="T83" fmla="*/ 15 h 28"/>
                  <a:gd name="T84" fmla="*/ 32 w 33"/>
                  <a:gd name="T85" fmla="*/ 14 h 28"/>
                  <a:gd name="T86" fmla="*/ 33 w 33"/>
                  <a:gd name="T87" fmla="*/ 14 h 28"/>
                  <a:gd name="T88" fmla="*/ 32 w 33"/>
                  <a:gd name="T89" fmla="*/ 13 h 28"/>
                  <a:gd name="T90" fmla="*/ 32 w 33"/>
                  <a:gd name="T91" fmla="*/ 12 h 28"/>
                  <a:gd name="T92" fmla="*/ 32 w 33"/>
                  <a:gd name="T93" fmla="*/ 12 h 28"/>
                  <a:gd name="T94" fmla="*/ 32 w 33"/>
                  <a:gd name="T95" fmla="*/ 9 h 28"/>
                  <a:gd name="T96" fmla="*/ 31 w 33"/>
                  <a:gd name="T97" fmla="*/ 8 h 28"/>
                  <a:gd name="T98" fmla="*/ 29 w 33"/>
                  <a:gd name="T99" fmla="*/ 4 h 28"/>
                  <a:gd name="T100" fmla="*/ 25 w 33"/>
                  <a:gd name="T101" fmla="*/ 2 h 28"/>
                  <a:gd name="T102" fmla="*/ 24 w 33"/>
                  <a:gd name="T103" fmla="*/ 3 h 28"/>
                  <a:gd name="T104" fmla="*/ 21 w 33"/>
                  <a:gd name="T105" fmla="*/ 1 h 28"/>
                  <a:gd name="T106" fmla="*/ 20 w 33"/>
                  <a:gd name="T107" fmla="*/ 1 h 28"/>
                  <a:gd name="T108" fmla="*/ 17 w 33"/>
                  <a:gd name="T10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 h="28">
                    <a:moveTo>
                      <a:pt x="17" y="0"/>
                    </a:moveTo>
                    <a:cubicBezTo>
                      <a:pt x="15" y="0"/>
                      <a:pt x="14" y="1"/>
                      <a:pt x="14" y="1"/>
                    </a:cubicBezTo>
                    <a:cubicBezTo>
                      <a:pt x="13" y="1"/>
                      <a:pt x="13" y="1"/>
                      <a:pt x="13" y="1"/>
                    </a:cubicBezTo>
                    <a:cubicBezTo>
                      <a:pt x="10" y="1"/>
                      <a:pt x="9" y="4"/>
                      <a:pt x="9" y="4"/>
                    </a:cubicBezTo>
                    <a:cubicBezTo>
                      <a:pt x="9" y="4"/>
                      <a:pt x="9" y="4"/>
                      <a:pt x="8" y="4"/>
                    </a:cubicBezTo>
                    <a:cubicBezTo>
                      <a:pt x="5" y="4"/>
                      <a:pt x="6" y="8"/>
                      <a:pt x="6" y="8"/>
                    </a:cubicBezTo>
                    <a:cubicBezTo>
                      <a:pt x="2" y="9"/>
                      <a:pt x="4" y="12"/>
                      <a:pt x="4" y="12"/>
                    </a:cubicBezTo>
                    <a:cubicBezTo>
                      <a:pt x="1" y="14"/>
                      <a:pt x="4" y="18"/>
                      <a:pt x="4" y="18"/>
                    </a:cubicBezTo>
                    <a:cubicBezTo>
                      <a:pt x="0" y="20"/>
                      <a:pt x="5" y="23"/>
                      <a:pt x="5" y="23"/>
                    </a:cubicBezTo>
                    <a:cubicBezTo>
                      <a:pt x="6" y="24"/>
                      <a:pt x="7" y="24"/>
                      <a:pt x="7" y="24"/>
                    </a:cubicBezTo>
                    <a:cubicBezTo>
                      <a:pt x="8" y="24"/>
                      <a:pt x="9" y="24"/>
                      <a:pt x="9" y="24"/>
                    </a:cubicBezTo>
                    <a:cubicBezTo>
                      <a:pt x="9" y="25"/>
                      <a:pt x="11" y="25"/>
                      <a:pt x="11" y="25"/>
                    </a:cubicBezTo>
                    <a:cubicBezTo>
                      <a:pt x="11" y="26"/>
                      <a:pt x="11" y="26"/>
                      <a:pt x="11" y="26"/>
                    </a:cubicBezTo>
                    <a:cubicBezTo>
                      <a:pt x="11" y="27"/>
                      <a:pt x="12" y="27"/>
                      <a:pt x="12" y="27"/>
                    </a:cubicBezTo>
                    <a:cubicBezTo>
                      <a:pt x="12" y="27"/>
                      <a:pt x="12" y="27"/>
                      <a:pt x="12" y="27"/>
                    </a:cubicBezTo>
                    <a:cubicBezTo>
                      <a:pt x="12" y="27"/>
                      <a:pt x="12" y="27"/>
                      <a:pt x="12" y="27"/>
                    </a:cubicBezTo>
                    <a:cubicBezTo>
                      <a:pt x="12" y="27"/>
                      <a:pt x="12" y="28"/>
                      <a:pt x="13" y="28"/>
                    </a:cubicBezTo>
                    <a:cubicBezTo>
                      <a:pt x="13" y="28"/>
                      <a:pt x="13" y="27"/>
                      <a:pt x="13" y="27"/>
                    </a:cubicBezTo>
                    <a:cubicBezTo>
                      <a:pt x="14" y="27"/>
                      <a:pt x="14" y="27"/>
                      <a:pt x="14" y="27"/>
                    </a:cubicBezTo>
                    <a:cubicBezTo>
                      <a:pt x="14" y="26"/>
                      <a:pt x="13" y="26"/>
                      <a:pt x="13" y="26"/>
                    </a:cubicBezTo>
                    <a:cubicBezTo>
                      <a:pt x="14" y="24"/>
                      <a:pt x="13" y="24"/>
                      <a:pt x="13" y="24"/>
                    </a:cubicBezTo>
                    <a:cubicBezTo>
                      <a:pt x="13" y="23"/>
                      <a:pt x="12" y="23"/>
                      <a:pt x="12" y="23"/>
                    </a:cubicBezTo>
                    <a:cubicBezTo>
                      <a:pt x="13" y="22"/>
                      <a:pt x="12" y="21"/>
                      <a:pt x="12" y="21"/>
                    </a:cubicBezTo>
                    <a:cubicBezTo>
                      <a:pt x="13" y="20"/>
                      <a:pt x="12" y="18"/>
                      <a:pt x="12" y="18"/>
                    </a:cubicBezTo>
                    <a:cubicBezTo>
                      <a:pt x="14" y="17"/>
                      <a:pt x="13" y="15"/>
                      <a:pt x="13" y="15"/>
                    </a:cubicBezTo>
                    <a:cubicBezTo>
                      <a:pt x="16" y="14"/>
                      <a:pt x="15" y="11"/>
                      <a:pt x="15" y="11"/>
                    </a:cubicBezTo>
                    <a:cubicBezTo>
                      <a:pt x="15" y="11"/>
                      <a:pt x="15" y="11"/>
                      <a:pt x="16" y="11"/>
                    </a:cubicBezTo>
                    <a:cubicBezTo>
                      <a:pt x="17" y="11"/>
                      <a:pt x="18" y="10"/>
                      <a:pt x="18" y="10"/>
                    </a:cubicBezTo>
                    <a:cubicBezTo>
                      <a:pt x="18" y="10"/>
                      <a:pt x="18" y="10"/>
                      <a:pt x="18" y="10"/>
                    </a:cubicBezTo>
                    <a:cubicBezTo>
                      <a:pt x="19" y="10"/>
                      <a:pt x="19" y="9"/>
                      <a:pt x="19" y="9"/>
                    </a:cubicBezTo>
                    <a:cubicBezTo>
                      <a:pt x="20" y="10"/>
                      <a:pt x="20" y="10"/>
                      <a:pt x="21" y="10"/>
                    </a:cubicBezTo>
                    <a:cubicBezTo>
                      <a:pt x="22" y="10"/>
                      <a:pt x="22" y="9"/>
                      <a:pt x="22" y="9"/>
                    </a:cubicBezTo>
                    <a:cubicBezTo>
                      <a:pt x="23" y="10"/>
                      <a:pt x="23" y="10"/>
                      <a:pt x="23" y="10"/>
                    </a:cubicBezTo>
                    <a:cubicBezTo>
                      <a:pt x="24" y="10"/>
                      <a:pt x="25" y="10"/>
                      <a:pt x="25" y="10"/>
                    </a:cubicBezTo>
                    <a:cubicBezTo>
                      <a:pt x="25" y="11"/>
                      <a:pt x="26" y="11"/>
                      <a:pt x="27" y="11"/>
                    </a:cubicBezTo>
                    <a:cubicBezTo>
                      <a:pt x="27" y="11"/>
                      <a:pt x="27" y="11"/>
                      <a:pt x="27" y="11"/>
                    </a:cubicBezTo>
                    <a:cubicBezTo>
                      <a:pt x="27" y="13"/>
                      <a:pt x="29" y="13"/>
                      <a:pt x="29" y="13"/>
                    </a:cubicBezTo>
                    <a:cubicBezTo>
                      <a:pt x="29" y="15"/>
                      <a:pt x="31" y="15"/>
                      <a:pt x="31" y="15"/>
                    </a:cubicBezTo>
                    <a:cubicBezTo>
                      <a:pt x="31" y="16"/>
                      <a:pt x="31" y="16"/>
                      <a:pt x="32" y="16"/>
                    </a:cubicBezTo>
                    <a:cubicBezTo>
                      <a:pt x="32" y="16"/>
                      <a:pt x="32" y="16"/>
                      <a:pt x="32" y="16"/>
                    </a:cubicBezTo>
                    <a:cubicBezTo>
                      <a:pt x="32" y="16"/>
                      <a:pt x="32" y="16"/>
                      <a:pt x="32" y="16"/>
                    </a:cubicBezTo>
                    <a:cubicBezTo>
                      <a:pt x="33" y="16"/>
                      <a:pt x="33" y="15"/>
                      <a:pt x="33" y="15"/>
                    </a:cubicBezTo>
                    <a:cubicBezTo>
                      <a:pt x="32" y="15"/>
                      <a:pt x="32" y="14"/>
                      <a:pt x="32" y="14"/>
                    </a:cubicBezTo>
                    <a:cubicBezTo>
                      <a:pt x="32" y="14"/>
                      <a:pt x="32" y="14"/>
                      <a:pt x="33" y="14"/>
                    </a:cubicBezTo>
                    <a:cubicBezTo>
                      <a:pt x="33" y="14"/>
                      <a:pt x="32" y="13"/>
                      <a:pt x="32" y="13"/>
                    </a:cubicBezTo>
                    <a:cubicBezTo>
                      <a:pt x="32" y="13"/>
                      <a:pt x="32" y="12"/>
                      <a:pt x="32" y="12"/>
                    </a:cubicBezTo>
                    <a:cubicBezTo>
                      <a:pt x="32" y="12"/>
                      <a:pt x="32" y="12"/>
                      <a:pt x="32" y="12"/>
                    </a:cubicBezTo>
                    <a:cubicBezTo>
                      <a:pt x="33" y="11"/>
                      <a:pt x="32" y="9"/>
                      <a:pt x="32" y="9"/>
                    </a:cubicBezTo>
                    <a:cubicBezTo>
                      <a:pt x="32" y="8"/>
                      <a:pt x="31" y="8"/>
                      <a:pt x="31" y="8"/>
                    </a:cubicBezTo>
                    <a:cubicBezTo>
                      <a:pt x="31" y="5"/>
                      <a:pt x="29" y="4"/>
                      <a:pt x="29" y="4"/>
                    </a:cubicBezTo>
                    <a:cubicBezTo>
                      <a:pt x="28" y="3"/>
                      <a:pt x="26" y="2"/>
                      <a:pt x="25" y="2"/>
                    </a:cubicBezTo>
                    <a:cubicBezTo>
                      <a:pt x="24" y="2"/>
                      <a:pt x="24" y="3"/>
                      <a:pt x="24" y="3"/>
                    </a:cubicBezTo>
                    <a:cubicBezTo>
                      <a:pt x="23" y="1"/>
                      <a:pt x="22" y="1"/>
                      <a:pt x="21" y="1"/>
                    </a:cubicBezTo>
                    <a:cubicBezTo>
                      <a:pt x="21" y="1"/>
                      <a:pt x="20" y="1"/>
                      <a:pt x="20" y="1"/>
                    </a:cubicBezTo>
                    <a:cubicBezTo>
                      <a:pt x="19" y="0"/>
                      <a:pt x="18" y="0"/>
                      <a:pt x="17" y="0"/>
                    </a:cubicBezTo>
                  </a:path>
                </a:pathLst>
              </a:custGeom>
              <a:solidFill>
                <a:srgbClr val="7242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6" name="Freeform 1209">
                <a:extLst>
                  <a:ext uri="{FF2B5EF4-FFF2-40B4-BE49-F238E27FC236}">
                    <a16:creationId xmlns:a16="http://schemas.microsoft.com/office/drawing/2014/main" id="{EF88C7EC-FE38-4246-BF35-8A7ADD4EA6B5}"/>
                  </a:ext>
                </a:extLst>
              </p:cNvPr>
              <p:cNvSpPr/>
              <p:nvPr/>
            </p:nvSpPr>
            <p:spPr bwMode="auto">
              <a:xfrm>
                <a:off x="989" y="1501"/>
                <a:ext cx="13" cy="9"/>
              </a:xfrm>
              <a:custGeom>
                <a:avLst/>
                <a:gdLst>
                  <a:gd name="T0" fmla="*/ 54 w 55"/>
                  <a:gd name="T1" fmla="*/ 0 h 41"/>
                  <a:gd name="T2" fmla="*/ 2 w 55"/>
                  <a:gd name="T3" fmla="*/ 36 h 41"/>
                  <a:gd name="T4" fmla="*/ 1 w 55"/>
                  <a:gd name="T5" fmla="*/ 39 h 41"/>
                  <a:gd name="T6" fmla="*/ 3 w 55"/>
                  <a:gd name="T7" fmla="*/ 41 h 41"/>
                  <a:gd name="T8" fmla="*/ 5 w 55"/>
                  <a:gd name="T9" fmla="*/ 40 h 41"/>
                  <a:gd name="T10" fmla="*/ 55 w 55"/>
                  <a:gd name="T11" fmla="*/ 5 h 41"/>
                  <a:gd name="T12" fmla="*/ 54 w 55"/>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55" h="41">
                    <a:moveTo>
                      <a:pt x="54" y="0"/>
                    </a:moveTo>
                    <a:cubicBezTo>
                      <a:pt x="2" y="36"/>
                      <a:pt x="2" y="36"/>
                      <a:pt x="2" y="36"/>
                    </a:cubicBezTo>
                    <a:cubicBezTo>
                      <a:pt x="1" y="37"/>
                      <a:pt x="0" y="38"/>
                      <a:pt x="1" y="39"/>
                    </a:cubicBezTo>
                    <a:cubicBezTo>
                      <a:pt x="2" y="40"/>
                      <a:pt x="2" y="41"/>
                      <a:pt x="3" y="41"/>
                    </a:cubicBezTo>
                    <a:cubicBezTo>
                      <a:pt x="4" y="41"/>
                      <a:pt x="4" y="40"/>
                      <a:pt x="5" y="40"/>
                    </a:cubicBezTo>
                    <a:cubicBezTo>
                      <a:pt x="55" y="5"/>
                      <a:pt x="55" y="5"/>
                      <a:pt x="55" y="5"/>
                    </a:cubicBezTo>
                    <a:cubicBezTo>
                      <a:pt x="54" y="0"/>
                      <a:pt x="54" y="0"/>
                      <a:pt x="5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sp>
          <p:nvSpPr>
            <p:cNvPr id="1477" name="Freeform 1211">
              <a:extLst>
                <a:ext uri="{FF2B5EF4-FFF2-40B4-BE49-F238E27FC236}">
                  <a16:creationId xmlns:a16="http://schemas.microsoft.com/office/drawing/2014/main" id="{E0DFA5D7-701D-4EDC-9EC1-9EDA8454DCFF}"/>
                </a:ext>
              </a:extLst>
            </p:cNvPr>
            <p:cNvSpPr/>
            <p:nvPr/>
          </p:nvSpPr>
          <p:spPr bwMode="auto">
            <a:xfrm>
              <a:off x="1571625" y="2386013"/>
              <a:ext cx="19050" cy="14288"/>
            </a:xfrm>
            <a:custGeom>
              <a:avLst/>
              <a:gdLst>
                <a:gd name="T0" fmla="*/ 51 w 51"/>
                <a:gd name="T1" fmla="*/ 0 h 38"/>
                <a:gd name="T2" fmla="*/ 1 w 51"/>
                <a:gd name="T3" fmla="*/ 34 h 38"/>
                <a:gd name="T4" fmla="*/ 0 w 51"/>
                <a:gd name="T5" fmla="*/ 36 h 38"/>
                <a:gd name="T6" fmla="*/ 2 w 51"/>
                <a:gd name="T7" fmla="*/ 38 h 38"/>
                <a:gd name="T8" fmla="*/ 3 w 51"/>
                <a:gd name="T9" fmla="*/ 38 h 38"/>
                <a:gd name="T10" fmla="*/ 4 w 51"/>
                <a:gd name="T11" fmla="*/ 38 h 38"/>
                <a:gd name="T12" fmla="*/ 51 w 51"/>
                <a:gd name="T13" fmla="*/ 5 h 38"/>
                <a:gd name="T14" fmla="*/ 51 w 51"/>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38">
                  <a:moveTo>
                    <a:pt x="51" y="0"/>
                  </a:moveTo>
                  <a:cubicBezTo>
                    <a:pt x="1" y="34"/>
                    <a:pt x="1" y="34"/>
                    <a:pt x="1" y="34"/>
                  </a:cubicBezTo>
                  <a:cubicBezTo>
                    <a:pt x="0" y="34"/>
                    <a:pt x="0" y="35"/>
                    <a:pt x="0" y="36"/>
                  </a:cubicBezTo>
                  <a:cubicBezTo>
                    <a:pt x="2" y="38"/>
                    <a:pt x="2" y="38"/>
                    <a:pt x="2" y="38"/>
                  </a:cubicBezTo>
                  <a:cubicBezTo>
                    <a:pt x="2" y="38"/>
                    <a:pt x="3" y="38"/>
                    <a:pt x="3" y="38"/>
                  </a:cubicBezTo>
                  <a:cubicBezTo>
                    <a:pt x="3" y="38"/>
                    <a:pt x="3" y="38"/>
                    <a:pt x="4" y="38"/>
                  </a:cubicBezTo>
                  <a:cubicBezTo>
                    <a:pt x="51" y="5"/>
                    <a:pt x="51" y="5"/>
                    <a:pt x="51" y="5"/>
                  </a:cubicBezTo>
                  <a:cubicBezTo>
                    <a:pt x="51" y="0"/>
                    <a:pt x="51" y="0"/>
                    <a:pt x="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8" name="Freeform 1212">
              <a:extLst>
                <a:ext uri="{FF2B5EF4-FFF2-40B4-BE49-F238E27FC236}">
                  <a16:creationId xmlns:a16="http://schemas.microsoft.com/office/drawing/2014/main" id="{C528B5B9-C044-4E75-AAC9-268AF3192C82}"/>
                </a:ext>
              </a:extLst>
            </p:cNvPr>
            <p:cNvSpPr/>
            <p:nvPr/>
          </p:nvSpPr>
          <p:spPr bwMode="auto">
            <a:xfrm>
              <a:off x="1573213" y="2390775"/>
              <a:ext cx="19050" cy="12700"/>
            </a:xfrm>
            <a:custGeom>
              <a:avLst/>
              <a:gdLst>
                <a:gd name="T0" fmla="*/ 47 w 48"/>
                <a:gd name="T1" fmla="*/ 0 h 36"/>
                <a:gd name="T2" fmla="*/ 1 w 48"/>
                <a:gd name="T3" fmla="*/ 31 h 36"/>
                <a:gd name="T4" fmla="*/ 1 w 48"/>
                <a:gd name="T5" fmla="*/ 33 h 36"/>
                <a:gd name="T6" fmla="*/ 2 w 48"/>
                <a:gd name="T7" fmla="*/ 35 h 36"/>
                <a:gd name="T8" fmla="*/ 3 w 48"/>
                <a:gd name="T9" fmla="*/ 36 h 36"/>
                <a:gd name="T10" fmla="*/ 4 w 48"/>
                <a:gd name="T11" fmla="*/ 35 h 36"/>
                <a:gd name="T12" fmla="*/ 48 w 48"/>
                <a:gd name="T13" fmla="*/ 5 h 36"/>
                <a:gd name="T14" fmla="*/ 47 w 48"/>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36">
                  <a:moveTo>
                    <a:pt x="47" y="0"/>
                  </a:moveTo>
                  <a:cubicBezTo>
                    <a:pt x="1" y="31"/>
                    <a:pt x="1" y="31"/>
                    <a:pt x="1" y="31"/>
                  </a:cubicBezTo>
                  <a:cubicBezTo>
                    <a:pt x="0" y="32"/>
                    <a:pt x="0" y="32"/>
                    <a:pt x="1" y="33"/>
                  </a:cubicBezTo>
                  <a:cubicBezTo>
                    <a:pt x="2" y="35"/>
                    <a:pt x="2" y="35"/>
                    <a:pt x="2" y="35"/>
                  </a:cubicBezTo>
                  <a:cubicBezTo>
                    <a:pt x="2" y="35"/>
                    <a:pt x="3" y="36"/>
                    <a:pt x="3" y="36"/>
                  </a:cubicBezTo>
                  <a:cubicBezTo>
                    <a:pt x="3" y="36"/>
                    <a:pt x="3" y="36"/>
                    <a:pt x="4" y="35"/>
                  </a:cubicBezTo>
                  <a:cubicBezTo>
                    <a:pt x="48" y="5"/>
                    <a:pt x="48" y="5"/>
                    <a:pt x="48" y="5"/>
                  </a:cubicBezTo>
                  <a:cubicBezTo>
                    <a:pt x="47" y="0"/>
                    <a:pt x="47" y="0"/>
                    <a:pt x="4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9" name="Freeform 1213">
              <a:extLst>
                <a:ext uri="{FF2B5EF4-FFF2-40B4-BE49-F238E27FC236}">
                  <a16:creationId xmlns:a16="http://schemas.microsoft.com/office/drawing/2014/main" id="{1181F39B-4DE4-4C22-A238-AA8C642C9883}"/>
                </a:ext>
              </a:extLst>
            </p:cNvPr>
            <p:cNvSpPr/>
            <p:nvPr/>
          </p:nvSpPr>
          <p:spPr bwMode="auto">
            <a:xfrm>
              <a:off x="1576388" y="2393950"/>
              <a:ext cx="15875" cy="12700"/>
            </a:xfrm>
            <a:custGeom>
              <a:avLst/>
              <a:gdLst>
                <a:gd name="T0" fmla="*/ 43 w 44"/>
                <a:gd name="T1" fmla="*/ 0 h 33"/>
                <a:gd name="T2" fmla="*/ 1 w 44"/>
                <a:gd name="T3" fmla="*/ 29 h 33"/>
                <a:gd name="T4" fmla="*/ 1 w 44"/>
                <a:gd name="T5" fmla="*/ 30 h 33"/>
                <a:gd name="T6" fmla="*/ 2 w 44"/>
                <a:gd name="T7" fmla="*/ 32 h 33"/>
                <a:gd name="T8" fmla="*/ 3 w 44"/>
                <a:gd name="T9" fmla="*/ 33 h 33"/>
                <a:gd name="T10" fmla="*/ 4 w 44"/>
                <a:gd name="T11" fmla="*/ 33 h 33"/>
                <a:gd name="T12" fmla="*/ 44 w 44"/>
                <a:gd name="T13" fmla="*/ 5 h 33"/>
                <a:gd name="T14" fmla="*/ 43 w 44"/>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33">
                  <a:moveTo>
                    <a:pt x="43" y="0"/>
                  </a:moveTo>
                  <a:cubicBezTo>
                    <a:pt x="1" y="29"/>
                    <a:pt x="1" y="29"/>
                    <a:pt x="1" y="29"/>
                  </a:cubicBezTo>
                  <a:cubicBezTo>
                    <a:pt x="0" y="29"/>
                    <a:pt x="0" y="30"/>
                    <a:pt x="1" y="30"/>
                  </a:cubicBezTo>
                  <a:cubicBezTo>
                    <a:pt x="2" y="32"/>
                    <a:pt x="2" y="32"/>
                    <a:pt x="2" y="32"/>
                  </a:cubicBezTo>
                  <a:cubicBezTo>
                    <a:pt x="2" y="33"/>
                    <a:pt x="3" y="33"/>
                    <a:pt x="3" y="33"/>
                  </a:cubicBezTo>
                  <a:cubicBezTo>
                    <a:pt x="3" y="33"/>
                    <a:pt x="3" y="33"/>
                    <a:pt x="4" y="33"/>
                  </a:cubicBezTo>
                  <a:cubicBezTo>
                    <a:pt x="44" y="5"/>
                    <a:pt x="44" y="5"/>
                    <a:pt x="44" y="5"/>
                  </a:cubicBezTo>
                  <a:cubicBezTo>
                    <a:pt x="43" y="0"/>
                    <a:pt x="43" y="0"/>
                    <a:pt x="4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0" name="Freeform 1214">
              <a:extLst>
                <a:ext uri="{FF2B5EF4-FFF2-40B4-BE49-F238E27FC236}">
                  <a16:creationId xmlns:a16="http://schemas.microsoft.com/office/drawing/2014/main" id="{A3CAB4D8-38BB-41EB-9EFB-9F2F29454AA6}"/>
                </a:ext>
              </a:extLst>
            </p:cNvPr>
            <p:cNvSpPr/>
            <p:nvPr/>
          </p:nvSpPr>
          <p:spPr bwMode="auto">
            <a:xfrm>
              <a:off x="1606550" y="2449513"/>
              <a:ext cx="15875" cy="11113"/>
            </a:xfrm>
            <a:custGeom>
              <a:avLst/>
              <a:gdLst>
                <a:gd name="T0" fmla="*/ 10 w 10"/>
                <a:gd name="T1" fmla="*/ 0 h 7"/>
                <a:gd name="T2" fmla="*/ 0 w 10"/>
                <a:gd name="T3" fmla="*/ 7 h 7"/>
                <a:gd name="T4" fmla="*/ 0 w 10"/>
                <a:gd name="T5" fmla="*/ 7 h 7"/>
                <a:gd name="T6" fmla="*/ 10 w 10"/>
                <a:gd name="T7" fmla="*/ 0 h 7"/>
              </a:gdLst>
              <a:ahLst/>
              <a:cxnLst>
                <a:cxn ang="0">
                  <a:pos x="T0" y="T1"/>
                </a:cxn>
                <a:cxn ang="0">
                  <a:pos x="T2" y="T3"/>
                </a:cxn>
                <a:cxn ang="0">
                  <a:pos x="T4" y="T5"/>
                </a:cxn>
                <a:cxn ang="0">
                  <a:pos x="T6" y="T7"/>
                </a:cxn>
              </a:cxnLst>
              <a:rect l="0" t="0" r="r" b="b"/>
              <a:pathLst>
                <a:path w="10" h="7">
                  <a:moveTo>
                    <a:pt x="10" y="0"/>
                  </a:moveTo>
                  <a:lnTo>
                    <a:pt x="0" y="7"/>
                  </a:lnTo>
                  <a:lnTo>
                    <a:pt x="0" y="7"/>
                  </a:lnTo>
                  <a:lnTo>
                    <a:pt x="10" y="0"/>
                  </a:lnTo>
                  <a:close/>
                </a:path>
              </a:pathLst>
            </a:custGeom>
            <a:solidFill>
              <a:srgbClr val="484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1" name="Freeform 1215">
              <a:extLst>
                <a:ext uri="{FF2B5EF4-FFF2-40B4-BE49-F238E27FC236}">
                  <a16:creationId xmlns:a16="http://schemas.microsoft.com/office/drawing/2014/main" id="{5CBDF057-9C1F-405F-ABC1-CBAF8BA2C5D9}"/>
                </a:ext>
              </a:extLst>
            </p:cNvPr>
            <p:cNvSpPr/>
            <p:nvPr/>
          </p:nvSpPr>
          <p:spPr bwMode="auto">
            <a:xfrm>
              <a:off x="1606550" y="2449513"/>
              <a:ext cx="15875" cy="11113"/>
            </a:xfrm>
            <a:custGeom>
              <a:avLst/>
              <a:gdLst>
                <a:gd name="T0" fmla="*/ 10 w 10"/>
                <a:gd name="T1" fmla="*/ 0 h 7"/>
                <a:gd name="T2" fmla="*/ 0 w 10"/>
                <a:gd name="T3" fmla="*/ 7 h 7"/>
                <a:gd name="T4" fmla="*/ 0 w 10"/>
                <a:gd name="T5" fmla="*/ 7 h 7"/>
                <a:gd name="T6" fmla="*/ 10 w 10"/>
                <a:gd name="T7" fmla="*/ 0 h 7"/>
              </a:gdLst>
              <a:ahLst/>
              <a:cxnLst>
                <a:cxn ang="0">
                  <a:pos x="T0" y="T1"/>
                </a:cxn>
                <a:cxn ang="0">
                  <a:pos x="T2" y="T3"/>
                </a:cxn>
                <a:cxn ang="0">
                  <a:pos x="T4" y="T5"/>
                </a:cxn>
                <a:cxn ang="0">
                  <a:pos x="T6" y="T7"/>
                </a:cxn>
              </a:cxnLst>
              <a:rect l="0" t="0" r="r" b="b"/>
              <a:pathLst>
                <a:path w="10" h="7">
                  <a:moveTo>
                    <a:pt x="10" y="0"/>
                  </a:moveTo>
                  <a:lnTo>
                    <a:pt x="0" y="7"/>
                  </a:lnTo>
                  <a:lnTo>
                    <a:pt x="0" y="7"/>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2" name="Freeform 1216">
              <a:extLst>
                <a:ext uri="{FF2B5EF4-FFF2-40B4-BE49-F238E27FC236}">
                  <a16:creationId xmlns:a16="http://schemas.microsoft.com/office/drawing/2014/main" id="{0654CF78-F199-41A7-A426-5FD2EC354C68}"/>
                </a:ext>
              </a:extLst>
            </p:cNvPr>
            <p:cNvSpPr>
              <a:spLocks noEditPoints="1"/>
            </p:cNvSpPr>
            <p:nvPr/>
          </p:nvSpPr>
          <p:spPr bwMode="auto">
            <a:xfrm>
              <a:off x="1590675" y="2335213"/>
              <a:ext cx="33338" cy="125413"/>
            </a:xfrm>
            <a:custGeom>
              <a:avLst/>
              <a:gdLst>
                <a:gd name="T0" fmla="*/ 69 w 90"/>
                <a:gd name="T1" fmla="*/ 139 h 336"/>
                <a:gd name="T2" fmla="*/ 22 w 90"/>
                <a:gd name="T3" fmla="*/ 172 h 336"/>
                <a:gd name="T4" fmla="*/ 43 w 90"/>
                <a:gd name="T5" fmla="*/ 336 h 336"/>
                <a:gd name="T6" fmla="*/ 86 w 90"/>
                <a:gd name="T7" fmla="*/ 307 h 336"/>
                <a:gd name="T8" fmla="*/ 90 w 90"/>
                <a:gd name="T9" fmla="*/ 304 h 336"/>
                <a:gd name="T10" fmla="*/ 69 w 90"/>
                <a:gd name="T11" fmla="*/ 139 h 336"/>
                <a:gd name="T12" fmla="*/ 0 w 90"/>
                <a:gd name="T13" fmla="*/ 0 h 336"/>
                <a:gd name="T14" fmla="*/ 12 w 90"/>
                <a:gd name="T15" fmla="*/ 96 h 336"/>
                <a:gd name="T16" fmla="*/ 32 w 90"/>
                <a:gd name="T17" fmla="*/ 83 h 336"/>
                <a:gd name="T18" fmla="*/ 38 w 90"/>
                <a:gd name="T19" fmla="*/ 81 h 336"/>
                <a:gd name="T20" fmla="*/ 46 w 90"/>
                <a:gd name="T21" fmla="*/ 86 h 336"/>
                <a:gd name="T22" fmla="*/ 66 w 90"/>
                <a:gd name="T23" fmla="*/ 114 h 336"/>
                <a:gd name="T24" fmla="*/ 63 w 90"/>
                <a:gd name="T25" fmla="*/ 91 h 336"/>
                <a:gd name="T26" fmla="*/ 0 w 90"/>
                <a:gd name="T2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336">
                  <a:moveTo>
                    <a:pt x="69" y="139"/>
                  </a:moveTo>
                  <a:cubicBezTo>
                    <a:pt x="22" y="172"/>
                    <a:pt x="22" y="172"/>
                    <a:pt x="22" y="172"/>
                  </a:cubicBezTo>
                  <a:cubicBezTo>
                    <a:pt x="43" y="336"/>
                    <a:pt x="43" y="336"/>
                    <a:pt x="43" y="336"/>
                  </a:cubicBezTo>
                  <a:cubicBezTo>
                    <a:pt x="86" y="307"/>
                    <a:pt x="86" y="307"/>
                    <a:pt x="86" y="307"/>
                  </a:cubicBezTo>
                  <a:cubicBezTo>
                    <a:pt x="90" y="304"/>
                    <a:pt x="90" y="304"/>
                    <a:pt x="90" y="304"/>
                  </a:cubicBezTo>
                  <a:cubicBezTo>
                    <a:pt x="69" y="139"/>
                    <a:pt x="69" y="139"/>
                    <a:pt x="69" y="139"/>
                  </a:cubicBezTo>
                  <a:moveTo>
                    <a:pt x="0" y="0"/>
                  </a:moveTo>
                  <a:cubicBezTo>
                    <a:pt x="12" y="96"/>
                    <a:pt x="12" y="96"/>
                    <a:pt x="12" y="96"/>
                  </a:cubicBezTo>
                  <a:cubicBezTo>
                    <a:pt x="32" y="83"/>
                    <a:pt x="32" y="83"/>
                    <a:pt x="32" y="83"/>
                  </a:cubicBezTo>
                  <a:cubicBezTo>
                    <a:pt x="34" y="82"/>
                    <a:pt x="36" y="81"/>
                    <a:pt x="38" y="81"/>
                  </a:cubicBezTo>
                  <a:cubicBezTo>
                    <a:pt x="41" y="81"/>
                    <a:pt x="44" y="83"/>
                    <a:pt x="46" y="86"/>
                  </a:cubicBezTo>
                  <a:cubicBezTo>
                    <a:pt x="66" y="114"/>
                    <a:pt x="66" y="114"/>
                    <a:pt x="66" y="114"/>
                  </a:cubicBezTo>
                  <a:cubicBezTo>
                    <a:pt x="63" y="91"/>
                    <a:pt x="63" y="91"/>
                    <a:pt x="63" y="91"/>
                  </a:cubicBezTo>
                  <a:cubicBezTo>
                    <a:pt x="0" y="0"/>
                    <a:pt x="0" y="0"/>
                    <a:pt x="0" y="0"/>
                  </a:cubicBezTo>
                </a:path>
              </a:pathLst>
            </a:custGeom>
            <a:solidFill>
              <a:srgbClr val="678B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3" name="Freeform 1217">
              <a:extLst>
                <a:ext uri="{FF2B5EF4-FFF2-40B4-BE49-F238E27FC236}">
                  <a16:creationId xmlns:a16="http://schemas.microsoft.com/office/drawing/2014/main" id="{5F17005B-FE11-4BAD-A8C5-E80EB0CE9B4F}"/>
                </a:ext>
              </a:extLst>
            </p:cNvPr>
            <p:cNvSpPr/>
            <p:nvPr/>
          </p:nvSpPr>
          <p:spPr bwMode="auto">
            <a:xfrm>
              <a:off x="1595438" y="2365375"/>
              <a:ext cx="20638" cy="33338"/>
            </a:xfrm>
            <a:custGeom>
              <a:avLst/>
              <a:gdLst>
                <a:gd name="T0" fmla="*/ 26 w 57"/>
                <a:gd name="T1" fmla="*/ 0 h 91"/>
                <a:gd name="T2" fmla="*/ 20 w 57"/>
                <a:gd name="T3" fmla="*/ 2 h 91"/>
                <a:gd name="T4" fmla="*/ 0 w 57"/>
                <a:gd name="T5" fmla="*/ 15 h 91"/>
                <a:gd name="T6" fmla="*/ 3 w 57"/>
                <a:gd name="T7" fmla="*/ 35 h 91"/>
                <a:gd name="T8" fmla="*/ 25 w 57"/>
                <a:gd name="T9" fmla="*/ 20 h 91"/>
                <a:gd name="T10" fmla="*/ 27 w 57"/>
                <a:gd name="T11" fmla="*/ 20 h 91"/>
                <a:gd name="T12" fmla="*/ 29 w 57"/>
                <a:gd name="T13" fmla="*/ 21 h 91"/>
                <a:gd name="T14" fmla="*/ 28 w 57"/>
                <a:gd name="T15" fmla="*/ 24 h 91"/>
                <a:gd name="T16" fmla="*/ 4 w 57"/>
                <a:gd name="T17" fmla="*/ 41 h 91"/>
                <a:gd name="T18" fmla="*/ 4 w 57"/>
                <a:gd name="T19" fmla="*/ 45 h 91"/>
                <a:gd name="T20" fmla="*/ 31 w 57"/>
                <a:gd name="T21" fmla="*/ 27 h 91"/>
                <a:gd name="T22" fmla="*/ 32 w 57"/>
                <a:gd name="T23" fmla="*/ 26 h 91"/>
                <a:gd name="T24" fmla="*/ 33 w 57"/>
                <a:gd name="T25" fmla="*/ 27 h 91"/>
                <a:gd name="T26" fmla="*/ 34 w 57"/>
                <a:gd name="T27" fmla="*/ 29 h 91"/>
                <a:gd name="T28" fmla="*/ 34 w 57"/>
                <a:gd name="T29" fmla="*/ 31 h 91"/>
                <a:gd name="T30" fmla="*/ 5 w 57"/>
                <a:gd name="T31" fmla="*/ 51 h 91"/>
                <a:gd name="T32" fmla="*/ 5 w 57"/>
                <a:gd name="T33" fmla="*/ 55 h 91"/>
                <a:gd name="T34" fmla="*/ 36 w 57"/>
                <a:gd name="T35" fmla="*/ 34 h 91"/>
                <a:gd name="T36" fmla="*/ 37 w 57"/>
                <a:gd name="T37" fmla="*/ 34 h 91"/>
                <a:gd name="T38" fmla="*/ 38 w 57"/>
                <a:gd name="T39" fmla="*/ 34 h 91"/>
                <a:gd name="T40" fmla="*/ 39 w 57"/>
                <a:gd name="T41" fmla="*/ 36 h 91"/>
                <a:gd name="T42" fmla="*/ 39 w 57"/>
                <a:gd name="T43" fmla="*/ 38 h 91"/>
                <a:gd name="T44" fmla="*/ 6 w 57"/>
                <a:gd name="T45" fmla="*/ 61 h 91"/>
                <a:gd name="T46" fmla="*/ 7 w 57"/>
                <a:gd name="T47" fmla="*/ 65 h 91"/>
                <a:gd name="T48" fmla="*/ 7 w 57"/>
                <a:gd name="T49" fmla="*/ 65 h 91"/>
                <a:gd name="T50" fmla="*/ 8 w 57"/>
                <a:gd name="T51" fmla="*/ 66 h 91"/>
                <a:gd name="T52" fmla="*/ 9 w 57"/>
                <a:gd name="T53" fmla="*/ 68 h 91"/>
                <a:gd name="T54" fmla="*/ 9 w 57"/>
                <a:gd name="T55" fmla="*/ 69 h 91"/>
                <a:gd name="T56" fmla="*/ 7 w 57"/>
                <a:gd name="T57" fmla="*/ 71 h 91"/>
                <a:gd name="T58" fmla="*/ 10 w 57"/>
                <a:gd name="T59" fmla="*/ 91 h 91"/>
                <a:gd name="T60" fmla="*/ 57 w 57"/>
                <a:gd name="T61" fmla="*/ 58 h 91"/>
                <a:gd name="T62" fmla="*/ 54 w 57"/>
                <a:gd name="T63" fmla="*/ 33 h 91"/>
                <a:gd name="T64" fmla="*/ 34 w 57"/>
                <a:gd name="T65" fmla="*/ 5 h 91"/>
                <a:gd name="T66" fmla="*/ 26 w 57"/>
                <a:gd name="T6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 h="91">
                  <a:moveTo>
                    <a:pt x="26" y="0"/>
                  </a:moveTo>
                  <a:cubicBezTo>
                    <a:pt x="24" y="0"/>
                    <a:pt x="22" y="1"/>
                    <a:pt x="20" y="2"/>
                  </a:cubicBezTo>
                  <a:cubicBezTo>
                    <a:pt x="0" y="15"/>
                    <a:pt x="0" y="15"/>
                    <a:pt x="0" y="15"/>
                  </a:cubicBezTo>
                  <a:cubicBezTo>
                    <a:pt x="3" y="35"/>
                    <a:pt x="3" y="35"/>
                    <a:pt x="3" y="35"/>
                  </a:cubicBezTo>
                  <a:cubicBezTo>
                    <a:pt x="25" y="20"/>
                    <a:pt x="25" y="20"/>
                    <a:pt x="25" y="20"/>
                  </a:cubicBezTo>
                  <a:cubicBezTo>
                    <a:pt x="26" y="20"/>
                    <a:pt x="26" y="20"/>
                    <a:pt x="27" y="20"/>
                  </a:cubicBezTo>
                  <a:cubicBezTo>
                    <a:pt x="27" y="20"/>
                    <a:pt x="28" y="20"/>
                    <a:pt x="29" y="21"/>
                  </a:cubicBezTo>
                  <a:cubicBezTo>
                    <a:pt x="29" y="22"/>
                    <a:pt x="29" y="23"/>
                    <a:pt x="28" y="24"/>
                  </a:cubicBezTo>
                  <a:cubicBezTo>
                    <a:pt x="4" y="41"/>
                    <a:pt x="4" y="41"/>
                    <a:pt x="4" y="41"/>
                  </a:cubicBezTo>
                  <a:cubicBezTo>
                    <a:pt x="4" y="45"/>
                    <a:pt x="4" y="45"/>
                    <a:pt x="4" y="45"/>
                  </a:cubicBezTo>
                  <a:cubicBezTo>
                    <a:pt x="31" y="27"/>
                    <a:pt x="31" y="27"/>
                    <a:pt x="31" y="27"/>
                  </a:cubicBezTo>
                  <a:cubicBezTo>
                    <a:pt x="32" y="26"/>
                    <a:pt x="32" y="26"/>
                    <a:pt x="32" y="26"/>
                  </a:cubicBezTo>
                  <a:cubicBezTo>
                    <a:pt x="32" y="26"/>
                    <a:pt x="33" y="27"/>
                    <a:pt x="33" y="27"/>
                  </a:cubicBezTo>
                  <a:cubicBezTo>
                    <a:pt x="34" y="29"/>
                    <a:pt x="34" y="29"/>
                    <a:pt x="34" y="29"/>
                  </a:cubicBezTo>
                  <a:cubicBezTo>
                    <a:pt x="35" y="30"/>
                    <a:pt x="35" y="30"/>
                    <a:pt x="34" y="31"/>
                  </a:cubicBezTo>
                  <a:cubicBezTo>
                    <a:pt x="5" y="51"/>
                    <a:pt x="5" y="51"/>
                    <a:pt x="5" y="51"/>
                  </a:cubicBezTo>
                  <a:cubicBezTo>
                    <a:pt x="5" y="55"/>
                    <a:pt x="5" y="55"/>
                    <a:pt x="5" y="55"/>
                  </a:cubicBezTo>
                  <a:cubicBezTo>
                    <a:pt x="36" y="34"/>
                    <a:pt x="36" y="34"/>
                    <a:pt x="36" y="34"/>
                  </a:cubicBezTo>
                  <a:cubicBezTo>
                    <a:pt x="37" y="34"/>
                    <a:pt x="37" y="34"/>
                    <a:pt x="37" y="34"/>
                  </a:cubicBezTo>
                  <a:cubicBezTo>
                    <a:pt x="37" y="34"/>
                    <a:pt x="38" y="34"/>
                    <a:pt x="38" y="34"/>
                  </a:cubicBezTo>
                  <a:cubicBezTo>
                    <a:pt x="39" y="36"/>
                    <a:pt x="39" y="36"/>
                    <a:pt x="39" y="36"/>
                  </a:cubicBezTo>
                  <a:cubicBezTo>
                    <a:pt x="40" y="37"/>
                    <a:pt x="40" y="38"/>
                    <a:pt x="39" y="38"/>
                  </a:cubicBezTo>
                  <a:cubicBezTo>
                    <a:pt x="6" y="61"/>
                    <a:pt x="6" y="61"/>
                    <a:pt x="6" y="61"/>
                  </a:cubicBezTo>
                  <a:cubicBezTo>
                    <a:pt x="7" y="65"/>
                    <a:pt x="7" y="65"/>
                    <a:pt x="7" y="65"/>
                  </a:cubicBezTo>
                  <a:cubicBezTo>
                    <a:pt x="7" y="65"/>
                    <a:pt x="7" y="65"/>
                    <a:pt x="7" y="65"/>
                  </a:cubicBezTo>
                  <a:cubicBezTo>
                    <a:pt x="7" y="65"/>
                    <a:pt x="8" y="65"/>
                    <a:pt x="8" y="66"/>
                  </a:cubicBezTo>
                  <a:cubicBezTo>
                    <a:pt x="9" y="68"/>
                    <a:pt x="9" y="68"/>
                    <a:pt x="9" y="68"/>
                  </a:cubicBezTo>
                  <a:cubicBezTo>
                    <a:pt x="10" y="68"/>
                    <a:pt x="10" y="69"/>
                    <a:pt x="9" y="69"/>
                  </a:cubicBezTo>
                  <a:cubicBezTo>
                    <a:pt x="7" y="71"/>
                    <a:pt x="7" y="71"/>
                    <a:pt x="7" y="71"/>
                  </a:cubicBezTo>
                  <a:cubicBezTo>
                    <a:pt x="10" y="91"/>
                    <a:pt x="10" y="91"/>
                    <a:pt x="10" y="91"/>
                  </a:cubicBezTo>
                  <a:cubicBezTo>
                    <a:pt x="57" y="58"/>
                    <a:pt x="57" y="58"/>
                    <a:pt x="57" y="58"/>
                  </a:cubicBezTo>
                  <a:cubicBezTo>
                    <a:pt x="54" y="33"/>
                    <a:pt x="54" y="33"/>
                    <a:pt x="54" y="33"/>
                  </a:cubicBezTo>
                  <a:cubicBezTo>
                    <a:pt x="34" y="5"/>
                    <a:pt x="34" y="5"/>
                    <a:pt x="34" y="5"/>
                  </a:cubicBezTo>
                  <a:cubicBezTo>
                    <a:pt x="32" y="2"/>
                    <a:pt x="29" y="0"/>
                    <a:pt x="26" y="0"/>
                  </a:cubicBezTo>
                </a:path>
              </a:pathLst>
            </a:custGeom>
            <a:solidFill>
              <a:srgbClr val="4E6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4" name="Freeform 1218">
              <a:extLst>
                <a:ext uri="{FF2B5EF4-FFF2-40B4-BE49-F238E27FC236}">
                  <a16:creationId xmlns:a16="http://schemas.microsoft.com/office/drawing/2014/main" id="{8730150D-FEE2-4273-AAE7-DC97B7779095}"/>
                </a:ext>
              </a:extLst>
            </p:cNvPr>
            <p:cNvSpPr/>
            <p:nvPr/>
          </p:nvSpPr>
          <p:spPr bwMode="auto">
            <a:xfrm>
              <a:off x="1597025" y="2373313"/>
              <a:ext cx="9525" cy="6350"/>
            </a:xfrm>
            <a:custGeom>
              <a:avLst/>
              <a:gdLst>
                <a:gd name="T0" fmla="*/ 24 w 26"/>
                <a:gd name="T1" fmla="*/ 0 h 21"/>
                <a:gd name="T2" fmla="*/ 22 w 26"/>
                <a:gd name="T3" fmla="*/ 0 h 21"/>
                <a:gd name="T4" fmla="*/ 0 w 26"/>
                <a:gd name="T5" fmla="*/ 15 h 21"/>
                <a:gd name="T6" fmla="*/ 1 w 26"/>
                <a:gd name="T7" fmla="*/ 21 h 21"/>
                <a:gd name="T8" fmla="*/ 25 w 26"/>
                <a:gd name="T9" fmla="*/ 4 h 21"/>
                <a:gd name="T10" fmla="*/ 26 w 26"/>
                <a:gd name="T11" fmla="*/ 1 h 21"/>
                <a:gd name="T12" fmla="*/ 24 w 26"/>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6" h="21">
                  <a:moveTo>
                    <a:pt x="24" y="0"/>
                  </a:moveTo>
                  <a:cubicBezTo>
                    <a:pt x="23" y="0"/>
                    <a:pt x="23" y="0"/>
                    <a:pt x="22" y="0"/>
                  </a:cubicBezTo>
                  <a:cubicBezTo>
                    <a:pt x="0" y="15"/>
                    <a:pt x="0" y="15"/>
                    <a:pt x="0" y="15"/>
                  </a:cubicBezTo>
                  <a:cubicBezTo>
                    <a:pt x="1" y="21"/>
                    <a:pt x="1" y="21"/>
                    <a:pt x="1" y="21"/>
                  </a:cubicBezTo>
                  <a:cubicBezTo>
                    <a:pt x="25" y="4"/>
                    <a:pt x="25" y="4"/>
                    <a:pt x="25" y="4"/>
                  </a:cubicBezTo>
                  <a:cubicBezTo>
                    <a:pt x="26" y="3"/>
                    <a:pt x="26" y="2"/>
                    <a:pt x="26" y="1"/>
                  </a:cubicBezTo>
                  <a:cubicBezTo>
                    <a:pt x="25" y="0"/>
                    <a:pt x="24" y="0"/>
                    <a:pt x="2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5" name="Freeform 1219">
              <a:extLst>
                <a:ext uri="{FF2B5EF4-FFF2-40B4-BE49-F238E27FC236}">
                  <a16:creationId xmlns:a16="http://schemas.microsoft.com/office/drawing/2014/main" id="{F0AAD41A-B61C-467B-BA06-CD2F4FAFFCBE}"/>
                </a:ext>
              </a:extLst>
            </p:cNvPr>
            <p:cNvSpPr/>
            <p:nvPr/>
          </p:nvSpPr>
          <p:spPr bwMode="auto">
            <a:xfrm>
              <a:off x="1597025" y="2374900"/>
              <a:ext cx="11113" cy="9525"/>
            </a:xfrm>
            <a:custGeom>
              <a:avLst/>
              <a:gdLst>
                <a:gd name="T0" fmla="*/ 28 w 31"/>
                <a:gd name="T1" fmla="*/ 0 h 25"/>
                <a:gd name="T2" fmla="*/ 27 w 31"/>
                <a:gd name="T3" fmla="*/ 1 h 25"/>
                <a:gd name="T4" fmla="*/ 0 w 31"/>
                <a:gd name="T5" fmla="*/ 19 h 25"/>
                <a:gd name="T6" fmla="*/ 1 w 31"/>
                <a:gd name="T7" fmla="*/ 25 h 25"/>
                <a:gd name="T8" fmla="*/ 30 w 31"/>
                <a:gd name="T9" fmla="*/ 5 h 25"/>
                <a:gd name="T10" fmla="*/ 30 w 31"/>
                <a:gd name="T11" fmla="*/ 3 h 25"/>
                <a:gd name="T12" fmla="*/ 29 w 31"/>
                <a:gd name="T13" fmla="*/ 1 h 25"/>
                <a:gd name="T14" fmla="*/ 28 w 31"/>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5">
                  <a:moveTo>
                    <a:pt x="28" y="0"/>
                  </a:moveTo>
                  <a:cubicBezTo>
                    <a:pt x="28" y="0"/>
                    <a:pt x="28" y="0"/>
                    <a:pt x="27" y="1"/>
                  </a:cubicBezTo>
                  <a:cubicBezTo>
                    <a:pt x="0" y="19"/>
                    <a:pt x="0" y="19"/>
                    <a:pt x="0" y="19"/>
                  </a:cubicBezTo>
                  <a:cubicBezTo>
                    <a:pt x="1" y="25"/>
                    <a:pt x="1" y="25"/>
                    <a:pt x="1" y="25"/>
                  </a:cubicBezTo>
                  <a:cubicBezTo>
                    <a:pt x="30" y="5"/>
                    <a:pt x="30" y="5"/>
                    <a:pt x="30" y="5"/>
                  </a:cubicBezTo>
                  <a:cubicBezTo>
                    <a:pt x="31" y="4"/>
                    <a:pt x="31" y="4"/>
                    <a:pt x="30" y="3"/>
                  </a:cubicBezTo>
                  <a:cubicBezTo>
                    <a:pt x="29" y="1"/>
                    <a:pt x="29" y="1"/>
                    <a:pt x="29" y="1"/>
                  </a:cubicBezTo>
                  <a:cubicBezTo>
                    <a:pt x="29" y="1"/>
                    <a:pt x="28" y="0"/>
                    <a:pt x="2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6" name="Freeform 1220">
              <a:extLst>
                <a:ext uri="{FF2B5EF4-FFF2-40B4-BE49-F238E27FC236}">
                  <a16:creationId xmlns:a16="http://schemas.microsoft.com/office/drawing/2014/main" id="{69DA0A12-F672-477E-A192-81199193EB76}"/>
                </a:ext>
              </a:extLst>
            </p:cNvPr>
            <p:cNvSpPr/>
            <p:nvPr/>
          </p:nvSpPr>
          <p:spPr bwMode="auto">
            <a:xfrm>
              <a:off x="1597025" y="2378075"/>
              <a:ext cx="12700" cy="9525"/>
            </a:xfrm>
            <a:custGeom>
              <a:avLst/>
              <a:gdLst>
                <a:gd name="T0" fmla="*/ 32 w 35"/>
                <a:gd name="T1" fmla="*/ 0 h 27"/>
                <a:gd name="T2" fmla="*/ 31 w 35"/>
                <a:gd name="T3" fmla="*/ 0 h 27"/>
                <a:gd name="T4" fmla="*/ 0 w 35"/>
                <a:gd name="T5" fmla="*/ 21 h 27"/>
                <a:gd name="T6" fmla="*/ 1 w 35"/>
                <a:gd name="T7" fmla="*/ 27 h 27"/>
                <a:gd name="T8" fmla="*/ 34 w 35"/>
                <a:gd name="T9" fmla="*/ 4 h 27"/>
                <a:gd name="T10" fmla="*/ 34 w 35"/>
                <a:gd name="T11" fmla="*/ 2 h 27"/>
                <a:gd name="T12" fmla="*/ 33 w 35"/>
                <a:gd name="T13" fmla="*/ 0 h 27"/>
                <a:gd name="T14" fmla="*/ 32 w 35"/>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27">
                  <a:moveTo>
                    <a:pt x="32" y="0"/>
                  </a:moveTo>
                  <a:cubicBezTo>
                    <a:pt x="32" y="0"/>
                    <a:pt x="32" y="0"/>
                    <a:pt x="31" y="0"/>
                  </a:cubicBezTo>
                  <a:cubicBezTo>
                    <a:pt x="0" y="21"/>
                    <a:pt x="0" y="21"/>
                    <a:pt x="0" y="21"/>
                  </a:cubicBezTo>
                  <a:cubicBezTo>
                    <a:pt x="1" y="27"/>
                    <a:pt x="1" y="27"/>
                    <a:pt x="1" y="27"/>
                  </a:cubicBezTo>
                  <a:cubicBezTo>
                    <a:pt x="34" y="4"/>
                    <a:pt x="34" y="4"/>
                    <a:pt x="34" y="4"/>
                  </a:cubicBezTo>
                  <a:cubicBezTo>
                    <a:pt x="35" y="4"/>
                    <a:pt x="35" y="3"/>
                    <a:pt x="34" y="2"/>
                  </a:cubicBezTo>
                  <a:cubicBezTo>
                    <a:pt x="33" y="0"/>
                    <a:pt x="33" y="0"/>
                    <a:pt x="33" y="0"/>
                  </a:cubicBezTo>
                  <a:cubicBezTo>
                    <a:pt x="33" y="0"/>
                    <a:pt x="32"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7" name="Freeform 1221">
              <a:extLst>
                <a:ext uri="{FF2B5EF4-FFF2-40B4-BE49-F238E27FC236}">
                  <a16:creationId xmlns:a16="http://schemas.microsoft.com/office/drawing/2014/main" id="{E65462B2-CEF9-4814-9F55-61582F62CEFD}"/>
                </a:ext>
              </a:extLst>
            </p:cNvPr>
            <p:cNvSpPr/>
            <p:nvPr/>
          </p:nvSpPr>
          <p:spPr bwMode="auto">
            <a:xfrm flipH="1">
              <a:off x="1598613" y="2389188"/>
              <a:ext cx="0" cy="3175"/>
            </a:xfrm>
            <a:custGeom>
              <a:avLst/>
              <a:gdLst>
                <a:gd name="T0" fmla="*/ 0 w 3"/>
                <a:gd name="T1" fmla="*/ 0 h 6"/>
                <a:gd name="T2" fmla="*/ 0 w 3"/>
                <a:gd name="T3" fmla="*/ 0 h 6"/>
                <a:gd name="T4" fmla="*/ 0 w 3"/>
                <a:gd name="T5" fmla="*/ 6 h 6"/>
                <a:gd name="T6" fmla="*/ 2 w 3"/>
                <a:gd name="T7" fmla="*/ 4 h 6"/>
                <a:gd name="T8" fmla="*/ 2 w 3"/>
                <a:gd name="T9" fmla="*/ 3 h 6"/>
                <a:gd name="T10" fmla="*/ 1 w 3"/>
                <a:gd name="T11" fmla="*/ 1 h 6"/>
                <a:gd name="T12" fmla="*/ 0 w 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 h="6">
                  <a:moveTo>
                    <a:pt x="0" y="0"/>
                  </a:moveTo>
                  <a:cubicBezTo>
                    <a:pt x="0" y="0"/>
                    <a:pt x="0" y="0"/>
                    <a:pt x="0" y="0"/>
                  </a:cubicBezTo>
                  <a:cubicBezTo>
                    <a:pt x="0" y="6"/>
                    <a:pt x="0" y="6"/>
                    <a:pt x="0" y="6"/>
                  </a:cubicBezTo>
                  <a:cubicBezTo>
                    <a:pt x="2" y="4"/>
                    <a:pt x="2" y="4"/>
                    <a:pt x="2" y="4"/>
                  </a:cubicBezTo>
                  <a:cubicBezTo>
                    <a:pt x="3" y="4"/>
                    <a:pt x="3" y="3"/>
                    <a:pt x="2" y="3"/>
                  </a:cubicBezTo>
                  <a:cubicBezTo>
                    <a:pt x="1" y="1"/>
                    <a:pt x="1" y="1"/>
                    <a:pt x="1" y="1"/>
                  </a:cubicBezTo>
                  <a:cubicBezTo>
                    <a:pt x="1"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8" name="Freeform 1222">
              <a:extLst>
                <a:ext uri="{FF2B5EF4-FFF2-40B4-BE49-F238E27FC236}">
                  <a16:creationId xmlns:a16="http://schemas.microsoft.com/office/drawing/2014/main" id="{0E22572D-7F5E-4BEE-A613-F981BB5A57B8}"/>
                </a:ext>
              </a:extLst>
            </p:cNvPr>
            <p:cNvSpPr>
              <a:spLocks noEditPoints="1"/>
            </p:cNvSpPr>
            <p:nvPr/>
          </p:nvSpPr>
          <p:spPr bwMode="auto">
            <a:xfrm>
              <a:off x="1516063" y="2301875"/>
              <a:ext cx="20638" cy="141288"/>
            </a:xfrm>
            <a:custGeom>
              <a:avLst/>
              <a:gdLst>
                <a:gd name="T0" fmla="*/ 10 w 13"/>
                <a:gd name="T1" fmla="*/ 85 h 89"/>
                <a:gd name="T2" fmla="*/ 10 w 13"/>
                <a:gd name="T3" fmla="*/ 85 h 89"/>
                <a:gd name="T4" fmla="*/ 13 w 13"/>
                <a:gd name="T5" fmla="*/ 89 h 89"/>
                <a:gd name="T6" fmla="*/ 10 w 13"/>
                <a:gd name="T7" fmla="*/ 85 h 89"/>
                <a:gd name="T8" fmla="*/ 6 w 13"/>
                <a:gd name="T9" fmla="*/ 0 h 89"/>
                <a:gd name="T10" fmla="*/ 0 w 13"/>
                <a:gd name="T11" fmla="*/ 4 h 89"/>
                <a:gd name="T12" fmla="*/ 6 w 13"/>
                <a:gd name="T13" fmla="*/ 0 h 89"/>
                <a:gd name="T14" fmla="*/ 6 w 13"/>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89">
                  <a:moveTo>
                    <a:pt x="10" y="85"/>
                  </a:moveTo>
                  <a:lnTo>
                    <a:pt x="10" y="85"/>
                  </a:lnTo>
                  <a:lnTo>
                    <a:pt x="13" y="89"/>
                  </a:lnTo>
                  <a:lnTo>
                    <a:pt x="10" y="85"/>
                  </a:lnTo>
                  <a:close/>
                  <a:moveTo>
                    <a:pt x="6" y="0"/>
                  </a:moveTo>
                  <a:lnTo>
                    <a:pt x="0" y="4"/>
                  </a:lnTo>
                  <a:lnTo>
                    <a:pt x="6" y="0"/>
                  </a:lnTo>
                  <a:lnTo>
                    <a:pt x="6" y="0"/>
                  </a:lnTo>
                  <a:close/>
                </a:path>
              </a:pathLst>
            </a:custGeom>
            <a:solidFill>
              <a:srgbClr val="484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9" name="Freeform 1223">
              <a:extLst>
                <a:ext uri="{FF2B5EF4-FFF2-40B4-BE49-F238E27FC236}">
                  <a16:creationId xmlns:a16="http://schemas.microsoft.com/office/drawing/2014/main" id="{90429A46-0729-4924-A34D-C754FFF9FF09}"/>
                </a:ext>
              </a:extLst>
            </p:cNvPr>
            <p:cNvSpPr>
              <a:spLocks noEditPoints="1"/>
            </p:cNvSpPr>
            <p:nvPr/>
          </p:nvSpPr>
          <p:spPr bwMode="auto">
            <a:xfrm>
              <a:off x="1516063" y="2301875"/>
              <a:ext cx="20638" cy="141288"/>
            </a:xfrm>
            <a:custGeom>
              <a:avLst/>
              <a:gdLst>
                <a:gd name="T0" fmla="*/ 10 w 13"/>
                <a:gd name="T1" fmla="*/ 85 h 89"/>
                <a:gd name="T2" fmla="*/ 10 w 13"/>
                <a:gd name="T3" fmla="*/ 85 h 89"/>
                <a:gd name="T4" fmla="*/ 13 w 13"/>
                <a:gd name="T5" fmla="*/ 89 h 89"/>
                <a:gd name="T6" fmla="*/ 10 w 13"/>
                <a:gd name="T7" fmla="*/ 85 h 89"/>
                <a:gd name="T8" fmla="*/ 6 w 13"/>
                <a:gd name="T9" fmla="*/ 0 h 89"/>
                <a:gd name="T10" fmla="*/ 0 w 13"/>
                <a:gd name="T11" fmla="*/ 4 h 89"/>
                <a:gd name="T12" fmla="*/ 6 w 13"/>
                <a:gd name="T13" fmla="*/ 0 h 89"/>
                <a:gd name="T14" fmla="*/ 6 w 13"/>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89">
                  <a:moveTo>
                    <a:pt x="10" y="85"/>
                  </a:moveTo>
                  <a:lnTo>
                    <a:pt x="10" y="85"/>
                  </a:lnTo>
                  <a:lnTo>
                    <a:pt x="13" y="89"/>
                  </a:lnTo>
                  <a:lnTo>
                    <a:pt x="10" y="85"/>
                  </a:lnTo>
                  <a:moveTo>
                    <a:pt x="6" y="0"/>
                  </a:moveTo>
                  <a:lnTo>
                    <a:pt x="0" y="4"/>
                  </a:lnTo>
                  <a:lnTo>
                    <a:pt x="6" y="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0" name="Freeform 1224">
              <a:extLst>
                <a:ext uri="{FF2B5EF4-FFF2-40B4-BE49-F238E27FC236}">
                  <a16:creationId xmlns:a16="http://schemas.microsoft.com/office/drawing/2014/main" id="{29DA77AC-B63F-4A88-B653-C99E3203A804}"/>
                </a:ext>
              </a:extLst>
            </p:cNvPr>
            <p:cNvSpPr>
              <a:spLocks noEditPoints="1"/>
            </p:cNvSpPr>
            <p:nvPr/>
          </p:nvSpPr>
          <p:spPr bwMode="auto">
            <a:xfrm>
              <a:off x="1516063" y="2301875"/>
              <a:ext cx="28575" cy="152400"/>
            </a:xfrm>
            <a:custGeom>
              <a:avLst/>
              <a:gdLst>
                <a:gd name="T0" fmla="*/ 13 w 18"/>
                <a:gd name="T1" fmla="*/ 58 h 96"/>
                <a:gd name="T2" fmla="*/ 7 w 18"/>
                <a:gd name="T3" fmla="*/ 61 h 96"/>
                <a:gd name="T4" fmla="*/ 10 w 18"/>
                <a:gd name="T5" fmla="*/ 85 h 96"/>
                <a:gd name="T6" fmla="*/ 13 w 18"/>
                <a:gd name="T7" fmla="*/ 89 h 96"/>
                <a:gd name="T8" fmla="*/ 18 w 18"/>
                <a:gd name="T9" fmla="*/ 96 h 96"/>
                <a:gd name="T10" fmla="*/ 13 w 18"/>
                <a:gd name="T11" fmla="*/ 58 h 96"/>
                <a:gd name="T12" fmla="*/ 6 w 18"/>
                <a:gd name="T13" fmla="*/ 0 h 96"/>
                <a:gd name="T14" fmla="*/ 0 w 18"/>
                <a:gd name="T15" fmla="*/ 4 h 96"/>
                <a:gd name="T16" fmla="*/ 5 w 18"/>
                <a:gd name="T17" fmla="*/ 44 h 96"/>
                <a:gd name="T18" fmla="*/ 11 w 18"/>
                <a:gd name="T19" fmla="*/ 40 h 96"/>
                <a:gd name="T20" fmla="*/ 6 w 18"/>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96">
                  <a:moveTo>
                    <a:pt x="13" y="58"/>
                  </a:moveTo>
                  <a:lnTo>
                    <a:pt x="7" y="61"/>
                  </a:lnTo>
                  <a:lnTo>
                    <a:pt x="10" y="85"/>
                  </a:lnTo>
                  <a:lnTo>
                    <a:pt x="13" y="89"/>
                  </a:lnTo>
                  <a:lnTo>
                    <a:pt x="18" y="96"/>
                  </a:lnTo>
                  <a:lnTo>
                    <a:pt x="13" y="58"/>
                  </a:lnTo>
                  <a:close/>
                  <a:moveTo>
                    <a:pt x="6" y="0"/>
                  </a:moveTo>
                  <a:lnTo>
                    <a:pt x="0" y="4"/>
                  </a:lnTo>
                  <a:lnTo>
                    <a:pt x="5" y="44"/>
                  </a:lnTo>
                  <a:lnTo>
                    <a:pt x="11" y="40"/>
                  </a:lnTo>
                  <a:lnTo>
                    <a:pt x="6" y="0"/>
                  </a:lnTo>
                  <a:close/>
                </a:path>
              </a:pathLst>
            </a:custGeom>
            <a:solidFill>
              <a:srgbClr val="678B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1" name="Freeform 1225">
              <a:extLst>
                <a:ext uri="{FF2B5EF4-FFF2-40B4-BE49-F238E27FC236}">
                  <a16:creationId xmlns:a16="http://schemas.microsoft.com/office/drawing/2014/main" id="{268AB9A1-EF3B-4712-AAAA-F66808884624}"/>
                </a:ext>
              </a:extLst>
            </p:cNvPr>
            <p:cNvSpPr>
              <a:spLocks noEditPoints="1"/>
            </p:cNvSpPr>
            <p:nvPr/>
          </p:nvSpPr>
          <p:spPr bwMode="auto">
            <a:xfrm>
              <a:off x="1516063" y="2301875"/>
              <a:ext cx="28575" cy="152400"/>
            </a:xfrm>
            <a:custGeom>
              <a:avLst/>
              <a:gdLst>
                <a:gd name="T0" fmla="*/ 13 w 18"/>
                <a:gd name="T1" fmla="*/ 58 h 96"/>
                <a:gd name="T2" fmla="*/ 7 w 18"/>
                <a:gd name="T3" fmla="*/ 61 h 96"/>
                <a:gd name="T4" fmla="*/ 10 w 18"/>
                <a:gd name="T5" fmla="*/ 85 h 96"/>
                <a:gd name="T6" fmla="*/ 13 w 18"/>
                <a:gd name="T7" fmla="*/ 89 h 96"/>
                <a:gd name="T8" fmla="*/ 18 w 18"/>
                <a:gd name="T9" fmla="*/ 96 h 96"/>
                <a:gd name="T10" fmla="*/ 13 w 18"/>
                <a:gd name="T11" fmla="*/ 58 h 96"/>
                <a:gd name="T12" fmla="*/ 6 w 18"/>
                <a:gd name="T13" fmla="*/ 0 h 96"/>
                <a:gd name="T14" fmla="*/ 0 w 18"/>
                <a:gd name="T15" fmla="*/ 4 h 96"/>
                <a:gd name="T16" fmla="*/ 5 w 18"/>
                <a:gd name="T17" fmla="*/ 44 h 96"/>
                <a:gd name="T18" fmla="*/ 11 w 18"/>
                <a:gd name="T19" fmla="*/ 40 h 96"/>
                <a:gd name="T20" fmla="*/ 6 w 18"/>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96">
                  <a:moveTo>
                    <a:pt x="13" y="58"/>
                  </a:moveTo>
                  <a:lnTo>
                    <a:pt x="7" y="61"/>
                  </a:lnTo>
                  <a:lnTo>
                    <a:pt x="10" y="85"/>
                  </a:lnTo>
                  <a:lnTo>
                    <a:pt x="13" y="89"/>
                  </a:lnTo>
                  <a:lnTo>
                    <a:pt x="18" y="96"/>
                  </a:lnTo>
                  <a:lnTo>
                    <a:pt x="13" y="58"/>
                  </a:lnTo>
                  <a:moveTo>
                    <a:pt x="6" y="0"/>
                  </a:moveTo>
                  <a:lnTo>
                    <a:pt x="0" y="4"/>
                  </a:lnTo>
                  <a:lnTo>
                    <a:pt x="5" y="44"/>
                  </a:lnTo>
                  <a:lnTo>
                    <a:pt x="11" y="4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2" name="Freeform 1226">
              <a:extLst>
                <a:ext uri="{FF2B5EF4-FFF2-40B4-BE49-F238E27FC236}">
                  <a16:creationId xmlns:a16="http://schemas.microsoft.com/office/drawing/2014/main" id="{5AC64CA1-5997-48DC-BC7A-1FC3E6832C63}"/>
                </a:ext>
              </a:extLst>
            </p:cNvPr>
            <p:cNvSpPr/>
            <p:nvPr/>
          </p:nvSpPr>
          <p:spPr bwMode="auto">
            <a:xfrm>
              <a:off x="1524000" y="2365375"/>
              <a:ext cx="12700" cy="33338"/>
            </a:xfrm>
            <a:custGeom>
              <a:avLst/>
              <a:gdLst>
                <a:gd name="T0" fmla="*/ 23 w 32"/>
                <a:gd name="T1" fmla="*/ 0 h 91"/>
                <a:gd name="T2" fmla="*/ 0 w 32"/>
                <a:gd name="T3" fmla="*/ 16 h 91"/>
                <a:gd name="T4" fmla="*/ 3 w 32"/>
                <a:gd name="T5" fmla="*/ 42 h 91"/>
                <a:gd name="T6" fmla="*/ 11 w 32"/>
                <a:gd name="T7" fmla="*/ 49 h 91"/>
                <a:gd name="T8" fmla="*/ 14 w 32"/>
                <a:gd name="T9" fmla="*/ 72 h 91"/>
                <a:gd name="T10" fmla="*/ 8 w 32"/>
                <a:gd name="T11" fmla="*/ 81 h 91"/>
                <a:gd name="T12" fmla="*/ 9 w 32"/>
                <a:gd name="T13" fmla="*/ 91 h 91"/>
                <a:gd name="T14" fmla="*/ 32 w 32"/>
                <a:gd name="T15" fmla="*/ 76 h 91"/>
                <a:gd name="T16" fmla="*/ 29 w 32"/>
                <a:gd name="T17" fmla="*/ 50 h 91"/>
                <a:gd name="T18" fmla="*/ 28 w 32"/>
                <a:gd name="T19" fmla="*/ 50 h 91"/>
                <a:gd name="T20" fmla="*/ 28 w 32"/>
                <a:gd name="T21" fmla="*/ 51 h 91"/>
                <a:gd name="T22" fmla="*/ 27 w 32"/>
                <a:gd name="T23" fmla="*/ 50 h 91"/>
                <a:gd name="T24" fmla="*/ 25 w 32"/>
                <a:gd name="T25" fmla="*/ 48 h 91"/>
                <a:gd name="T26" fmla="*/ 26 w 32"/>
                <a:gd name="T27" fmla="*/ 46 h 91"/>
                <a:gd name="T28" fmla="*/ 28 w 32"/>
                <a:gd name="T29" fmla="*/ 45 h 91"/>
                <a:gd name="T30" fmla="*/ 28 w 32"/>
                <a:gd name="T31" fmla="*/ 40 h 91"/>
                <a:gd name="T32" fmla="*/ 23 w 32"/>
                <a:gd name="T33" fmla="*/ 43 h 91"/>
                <a:gd name="T34" fmla="*/ 23 w 32"/>
                <a:gd name="T35" fmla="*/ 43 h 91"/>
                <a:gd name="T36" fmla="*/ 22 w 32"/>
                <a:gd name="T37" fmla="*/ 43 h 91"/>
                <a:gd name="T38" fmla="*/ 20 w 32"/>
                <a:gd name="T39" fmla="*/ 41 h 91"/>
                <a:gd name="T40" fmla="*/ 21 w 32"/>
                <a:gd name="T41" fmla="*/ 39 h 91"/>
                <a:gd name="T42" fmla="*/ 27 w 32"/>
                <a:gd name="T43" fmla="*/ 35 h 91"/>
                <a:gd name="T44" fmla="*/ 26 w 32"/>
                <a:gd name="T45" fmla="*/ 30 h 91"/>
                <a:gd name="T46" fmla="*/ 19 w 32"/>
                <a:gd name="T47" fmla="*/ 35 h 91"/>
                <a:gd name="T48" fmla="*/ 18 w 32"/>
                <a:gd name="T49" fmla="*/ 35 h 91"/>
                <a:gd name="T50" fmla="*/ 16 w 32"/>
                <a:gd name="T51" fmla="*/ 34 h 91"/>
                <a:gd name="T52" fmla="*/ 17 w 32"/>
                <a:gd name="T53" fmla="*/ 31 h 91"/>
                <a:gd name="T54" fmla="*/ 26 w 32"/>
                <a:gd name="T55" fmla="*/ 25 h 91"/>
                <a:gd name="T56" fmla="*/ 25 w 32"/>
                <a:gd name="T57" fmla="*/ 20 h 91"/>
                <a:gd name="T58" fmla="*/ 14 w 32"/>
                <a:gd name="T59" fmla="*/ 28 h 91"/>
                <a:gd name="T60" fmla="*/ 13 w 32"/>
                <a:gd name="T61" fmla="*/ 28 h 91"/>
                <a:gd name="T62" fmla="*/ 11 w 32"/>
                <a:gd name="T63" fmla="*/ 27 h 91"/>
                <a:gd name="T64" fmla="*/ 12 w 32"/>
                <a:gd name="T65" fmla="*/ 24 h 91"/>
                <a:gd name="T66" fmla="*/ 24 w 32"/>
                <a:gd name="T67" fmla="*/ 15 h 91"/>
                <a:gd name="T68" fmla="*/ 23 w 32"/>
                <a:gd name="T6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91">
                  <a:moveTo>
                    <a:pt x="23" y="0"/>
                  </a:moveTo>
                  <a:cubicBezTo>
                    <a:pt x="0" y="16"/>
                    <a:pt x="0" y="16"/>
                    <a:pt x="0" y="16"/>
                  </a:cubicBezTo>
                  <a:cubicBezTo>
                    <a:pt x="3" y="42"/>
                    <a:pt x="3" y="42"/>
                    <a:pt x="3" y="42"/>
                  </a:cubicBezTo>
                  <a:cubicBezTo>
                    <a:pt x="6" y="44"/>
                    <a:pt x="9" y="46"/>
                    <a:pt x="11" y="49"/>
                  </a:cubicBezTo>
                  <a:cubicBezTo>
                    <a:pt x="16" y="56"/>
                    <a:pt x="17" y="64"/>
                    <a:pt x="14" y="72"/>
                  </a:cubicBezTo>
                  <a:cubicBezTo>
                    <a:pt x="13" y="75"/>
                    <a:pt x="11" y="79"/>
                    <a:pt x="8" y="81"/>
                  </a:cubicBezTo>
                  <a:cubicBezTo>
                    <a:pt x="9" y="91"/>
                    <a:pt x="9" y="91"/>
                    <a:pt x="9" y="91"/>
                  </a:cubicBezTo>
                  <a:cubicBezTo>
                    <a:pt x="32" y="76"/>
                    <a:pt x="32" y="76"/>
                    <a:pt x="32" y="76"/>
                  </a:cubicBezTo>
                  <a:cubicBezTo>
                    <a:pt x="29" y="50"/>
                    <a:pt x="29" y="50"/>
                    <a:pt x="29" y="50"/>
                  </a:cubicBezTo>
                  <a:cubicBezTo>
                    <a:pt x="28" y="50"/>
                    <a:pt x="28" y="50"/>
                    <a:pt x="28" y="50"/>
                  </a:cubicBezTo>
                  <a:cubicBezTo>
                    <a:pt x="28" y="51"/>
                    <a:pt x="28" y="51"/>
                    <a:pt x="28" y="51"/>
                  </a:cubicBezTo>
                  <a:cubicBezTo>
                    <a:pt x="27" y="51"/>
                    <a:pt x="27" y="50"/>
                    <a:pt x="27" y="50"/>
                  </a:cubicBezTo>
                  <a:cubicBezTo>
                    <a:pt x="25" y="48"/>
                    <a:pt x="25" y="48"/>
                    <a:pt x="25" y="48"/>
                  </a:cubicBezTo>
                  <a:cubicBezTo>
                    <a:pt x="25" y="47"/>
                    <a:pt x="25" y="47"/>
                    <a:pt x="26" y="46"/>
                  </a:cubicBezTo>
                  <a:cubicBezTo>
                    <a:pt x="28" y="45"/>
                    <a:pt x="28" y="45"/>
                    <a:pt x="28" y="45"/>
                  </a:cubicBezTo>
                  <a:cubicBezTo>
                    <a:pt x="28" y="40"/>
                    <a:pt x="28" y="40"/>
                    <a:pt x="28" y="40"/>
                  </a:cubicBezTo>
                  <a:cubicBezTo>
                    <a:pt x="23" y="43"/>
                    <a:pt x="23" y="43"/>
                    <a:pt x="23" y="43"/>
                  </a:cubicBezTo>
                  <a:cubicBezTo>
                    <a:pt x="23" y="43"/>
                    <a:pt x="23" y="43"/>
                    <a:pt x="23" y="43"/>
                  </a:cubicBezTo>
                  <a:cubicBezTo>
                    <a:pt x="22" y="43"/>
                    <a:pt x="22" y="43"/>
                    <a:pt x="22" y="43"/>
                  </a:cubicBezTo>
                  <a:cubicBezTo>
                    <a:pt x="20" y="41"/>
                    <a:pt x="20" y="41"/>
                    <a:pt x="20" y="41"/>
                  </a:cubicBezTo>
                  <a:cubicBezTo>
                    <a:pt x="20" y="40"/>
                    <a:pt x="20" y="39"/>
                    <a:pt x="21" y="39"/>
                  </a:cubicBezTo>
                  <a:cubicBezTo>
                    <a:pt x="27" y="35"/>
                    <a:pt x="27" y="35"/>
                    <a:pt x="27" y="35"/>
                  </a:cubicBezTo>
                  <a:cubicBezTo>
                    <a:pt x="26" y="30"/>
                    <a:pt x="26" y="30"/>
                    <a:pt x="26" y="30"/>
                  </a:cubicBezTo>
                  <a:cubicBezTo>
                    <a:pt x="19" y="35"/>
                    <a:pt x="19" y="35"/>
                    <a:pt x="19" y="35"/>
                  </a:cubicBezTo>
                  <a:cubicBezTo>
                    <a:pt x="19" y="35"/>
                    <a:pt x="18" y="35"/>
                    <a:pt x="18" y="35"/>
                  </a:cubicBezTo>
                  <a:cubicBezTo>
                    <a:pt x="17" y="35"/>
                    <a:pt x="16" y="35"/>
                    <a:pt x="16" y="34"/>
                  </a:cubicBezTo>
                  <a:cubicBezTo>
                    <a:pt x="15" y="33"/>
                    <a:pt x="15" y="32"/>
                    <a:pt x="17" y="31"/>
                  </a:cubicBezTo>
                  <a:cubicBezTo>
                    <a:pt x="26" y="25"/>
                    <a:pt x="26" y="25"/>
                    <a:pt x="26" y="25"/>
                  </a:cubicBezTo>
                  <a:cubicBezTo>
                    <a:pt x="25" y="20"/>
                    <a:pt x="25" y="20"/>
                    <a:pt x="25" y="20"/>
                  </a:cubicBezTo>
                  <a:cubicBezTo>
                    <a:pt x="14" y="28"/>
                    <a:pt x="14" y="28"/>
                    <a:pt x="14" y="28"/>
                  </a:cubicBezTo>
                  <a:cubicBezTo>
                    <a:pt x="14" y="28"/>
                    <a:pt x="13" y="28"/>
                    <a:pt x="13" y="28"/>
                  </a:cubicBezTo>
                  <a:cubicBezTo>
                    <a:pt x="12" y="28"/>
                    <a:pt x="11" y="28"/>
                    <a:pt x="11" y="27"/>
                  </a:cubicBezTo>
                  <a:cubicBezTo>
                    <a:pt x="10" y="26"/>
                    <a:pt x="10" y="24"/>
                    <a:pt x="12" y="24"/>
                  </a:cubicBezTo>
                  <a:cubicBezTo>
                    <a:pt x="24" y="15"/>
                    <a:pt x="24" y="15"/>
                    <a:pt x="24" y="15"/>
                  </a:cubicBezTo>
                  <a:cubicBezTo>
                    <a:pt x="23" y="0"/>
                    <a:pt x="23" y="0"/>
                    <a:pt x="23" y="0"/>
                  </a:cubicBezTo>
                </a:path>
              </a:pathLst>
            </a:custGeom>
            <a:solidFill>
              <a:srgbClr val="CABF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3" name="Freeform 1227">
              <a:extLst>
                <a:ext uri="{FF2B5EF4-FFF2-40B4-BE49-F238E27FC236}">
                  <a16:creationId xmlns:a16="http://schemas.microsoft.com/office/drawing/2014/main" id="{3393D3D1-67A2-4603-A212-58ACB76DA3A3}"/>
                </a:ext>
              </a:extLst>
            </p:cNvPr>
            <p:cNvSpPr/>
            <p:nvPr/>
          </p:nvSpPr>
          <p:spPr bwMode="auto">
            <a:xfrm>
              <a:off x="1525588" y="2381250"/>
              <a:ext cx="4763" cy="14288"/>
            </a:xfrm>
            <a:custGeom>
              <a:avLst/>
              <a:gdLst>
                <a:gd name="T0" fmla="*/ 0 w 14"/>
                <a:gd name="T1" fmla="*/ 0 h 39"/>
                <a:gd name="T2" fmla="*/ 2 w 14"/>
                <a:gd name="T3" fmla="*/ 14 h 39"/>
                <a:gd name="T4" fmla="*/ 2 w 14"/>
                <a:gd name="T5" fmla="*/ 16 h 39"/>
                <a:gd name="T6" fmla="*/ 4 w 14"/>
                <a:gd name="T7" fmla="*/ 30 h 39"/>
                <a:gd name="T8" fmla="*/ 10 w 14"/>
                <a:gd name="T9" fmla="*/ 30 h 39"/>
                <a:gd name="T10" fmla="*/ 11 w 14"/>
                <a:gd name="T11" fmla="*/ 30 h 39"/>
                <a:gd name="T12" fmla="*/ 5 w 14"/>
                <a:gd name="T13" fmla="*/ 39 h 39"/>
                <a:gd name="T14" fmla="*/ 5 w 14"/>
                <a:gd name="T15" fmla="*/ 39 h 39"/>
                <a:gd name="T16" fmla="*/ 11 w 14"/>
                <a:gd name="T17" fmla="*/ 30 h 39"/>
                <a:gd name="T18" fmla="*/ 8 w 14"/>
                <a:gd name="T19" fmla="*/ 7 h 39"/>
                <a:gd name="T20" fmla="*/ 0 w 14"/>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9">
                  <a:moveTo>
                    <a:pt x="0" y="0"/>
                  </a:moveTo>
                  <a:cubicBezTo>
                    <a:pt x="2" y="14"/>
                    <a:pt x="2" y="14"/>
                    <a:pt x="2" y="14"/>
                  </a:cubicBezTo>
                  <a:cubicBezTo>
                    <a:pt x="2" y="15"/>
                    <a:pt x="2" y="15"/>
                    <a:pt x="2" y="16"/>
                  </a:cubicBezTo>
                  <a:cubicBezTo>
                    <a:pt x="4" y="30"/>
                    <a:pt x="4" y="30"/>
                    <a:pt x="4" y="30"/>
                  </a:cubicBezTo>
                  <a:cubicBezTo>
                    <a:pt x="6" y="30"/>
                    <a:pt x="8" y="30"/>
                    <a:pt x="10" y="30"/>
                  </a:cubicBezTo>
                  <a:cubicBezTo>
                    <a:pt x="10" y="30"/>
                    <a:pt x="11" y="30"/>
                    <a:pt x="11" y="30"/>
                  </a:cubicBezTo>
                  <a:cubicBezTo>
                    <a:pt x="10" y="33"/>
                    <a:pt x="8" y="37"/>
                    <a:pt x="5" y="39"/>
                  </a:cubicBezTo>
                  <a:cubicBezTo>
                    <a:pt x="5" y="39"/>
                    <a:pt x="5" y="39"/>
                    <a:pt x="5" y="39"/>
                  </a:cubicBezTo>
                  <a:cubicBezTo>
                    <a:pt x="8" y="37"/>
                    <a:pt x="10" y="33"/>
                    <a:pt x="11" y="30"/>
                  </a:cubicBezTo>
                  <a:cubicBezTo>
                    <a:pt x="14" y="22"/>
                    <a:pt x="13" y="14"/>
                    <a:pt x="8" y="7"/>
                  </a:cubicBezTo>
                  <a:cubicBezTo>
                    <a:pt x="6" y="4"/>
                    <a:pt x="3" y="2"/>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4" name="Freeform 1228">
              <a:extLst>
                <a:ext uri="{FF2B5EF4-FFF2-40B4-BE49-F238E27FC236}">
                  <a16:creationId xmlns:a16="http://schemas.microsoft.com/office/drawing/2014/main" id="{8032DE17-B3FC-4E93-A36C-D0E8AF3D2008}"/>
                </a:ext>
              </a:extLst>
            </p:cNvPr>
            <p:cNvSpPr/>
            <p:nvPr/>
          </p:nvSpPr>
          <p:spPr bwMode="auto">
            <a:xfrm>
              <a:off x="1527175" y="2392363"/>
              <a:ext cx="3175" cy="3175"/>
            </a:xfrm>
            <a:custGeom>
              <a:avLst/>
              <a:gdLst>
                <a:gd name="T0" fmla="*/ 6 w 7"/>
                <a:gd name="T1" fmla="*/ 0 h 9"/>
                <a:gd name="T2" fmla="*/ 0 w 7"/>
                <a:gd name="T3" fmla="*/ 0 h 9"/>
                <a:gd name="T4" fmla="*/ 1 w 7"/>
                <a:gd name="T5" fmla="*/ 9 h 9"/>
                <a:gd name="T6" fmla="*/ 7 w 7"/>
                <a:gd name="T7" fmla="*/ 0 h 9"/>
                <a:gd name="T8" fmla="*/ 6 w 7"/>
                <a:gd name="T9" fmla="*/ 0 h 9"/>
              </a:gdLst>
              <a:ahLst/>
              <a:cxnLst>
                <a:cxn ang="0">
                  <a:pos x="T0" y="T1"/>
                </a:cxn>
                <a:cxn ang="0">
                  <a:pos x="T2" y="T3"/>
                </a:cxn>
                <a:cxn ang="0">
                  <a:pos x="T4" y="T5"/>
                </a:cxn>
                <a:cxn ang="0">
                  <a:pos x="T6" y="T7"/>
                </a:cxn>
                <a:cxn ang="0">
                  <a:pos x="T8" y="T9"/>
                </a:cxn>
              </a:cxnLst>
              <a:rect l="0" t="0" r="r" b="b"/>
              <a:pathLst>
                <a:path w="7" h="9">
                  <a:moveTo>
                    <a:pt x="6" y="0"/>
                  </a:moveTo>
                  <a:cubicBezTo>
                    <a:pt x="4" y="0"/>
                    <a:pt x="2" y="0"/>
                    <a:pt x="0" y="0"/>
                  </a:cubicBezTo>
                  <a:cubicBezTo>
                    <a:pt x="1" y="9"/>
                    <a:pt x="1" y="9"/>
                    <a:pt x="1" y="9"/>
                  </a:cubicBezTo>
                  <a:cubicBezTo>
                    <a:pt x="4" y="7"/>
                    <a:pt x="6" y="3"/>
                    <a:pt x="7" y="0"/>
                  </a:cubicBezTo>
                  <a:cubicBezTo>
                    <a:pt x="7" y="0"/>
                    <a:pt x="6" y="0"/>
                    <a:pt x="6" y="0"/>
                  </a:cubicBezTo>
                </a:path>
              </a:pathLst>
            </a:custGeom>
            <a:solidFill>
              <a:srgbClr val="7C7B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5" name="Freeform 1229">
              <a:extLst>
                <a:ext uri="{FF2B5EF4-FFF2-40B4-BE49-F238E27FC236}">
                  <a16:creationId xmlns:a16="http://schemas.microsoft.com/office/drawing/2014/main" id="{3BD92D37-23FD-4C29-8F13-FD96C8A92928}"/>
                </a:ext>
              </a:extLst>
            </p:cNvPr>
            <p:cNvSpPr/>
            <p:nvPr/>
          </p:nvSpPr>
          <p:spPr bwMode="auto">
            <a:xfrm flipH="1">
              <a:off x="1525588" y="2386013"/>
              <a:ext cx="0" cy="1588"/>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2"/>
                    <a:pt x="0" y="2"/>
                    <a:pt x="0" y="2"/>
                  </a:cubicBezTo>
                  <a:cubicBezTo>
                    <a:pt x="0" y="1"/>
                    <a:pt x="0" y="1"/>
                    <a:pt x="0" y="0"/>
                  </a:cubicBezTo>
                </a:path>
              </a:pathLst>
            </a:custGeom>
            <a:solidFill>
              <a:srgbClr val="F5CC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6" name="Freeform 1230">
              <a:extLst>
                <a:ext uri="{FF2B5EF4-FFF2-40B4-BE49-F238E27FC236}">
                  <a16:creationId xmlns:a16="http://schemas.microsoft.com/office/drawing/2014/main" id="{591FE2DF-BBF9-4D81-AFBA-1828B1E0FAFC}"/>
                </a:ext>
              </a:extLst>
            </p:cNvPr>
            <p:cNvSpPr/>
            <p:nvPr/>
          </p:nvSpPr>
          <p:spPr bwMode="auto">
            <a:xfrm>
              <a:off x="1528763" y="2371725"/>
              <a:ext cx="4763" cy="4763"/>
            </a:xfrm>
            <a:custGeom>
              <a:avLst/>
              <a:gdLst>
                <a:gd name="T0" fmla="*/ 14 w 15"/>
                <a:gd name="T1" fmla="*/ 0 h 13"/>
                <a:gd name="T2" fmla="*/ 2 w 15"/>
                <a:gd name="T3" fmla="*/ 9 h 13"/>
                <a:gd name="T4" fmla="*/ 1 w 15"/>
                <a:gd name="T5" fmla="*/ 12 h 13"/>
                <a:gd name="T6" fmla="*/ 3 w 15"/>
                <a:gd name="T7" fmla="*/ 13 h 13"/>
                <a:gd name="T8" fmla="*/ 4 w 15"/>
                <a:gd name="T9" fmla="*/ 13 h 13"/>
                <a:gd name="T10" fmla="*/ 15 w 15"/>
                <a:gd name="T11" fmla="*/ 5 h 13"/>
                <a:gd name="T12" fmla="*/ 14 w 15"/>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14" y="0"/>
                  </a:moveTo>
                  <a:cubicBezTo>
                    <a:pt x="2" y="9"/>
                    <a:pt x="2" y="9"/>
                    <a:pt x="2" y="9"/>
                  </a:cubicBezTo>
                  <a:cubicBezTo>
                    <a:pt x="0" y="9"/>
                    <a:pt x="0" y="11"/>
                    <a:pt x="1" y="12"/>
                  </a:cubicBezTo>
                  <a:cubicBezTo>
                    <a:pt x="1" y="13"/>
                    <a:pt x="2" y="13"/>
                    <a:pt x="3" y="13"/>
                  </a:cubicBezTo>
                  <a:cubicBezTo>
                    <a:pt x="3" y="13"/>
                    <a:pt x="4" y="13"/>
                    <a:pt x="4" y="13"/>
                  </a:cubicBezTo>
                  <a:cubicBezTo>
                    <a:pt x="15" y="5"/>
                    <a:pt x="15" y="5"/>
                    <a:pt x="15" y="5"/>
                  </a:cubicBezTo>
                  <a:cubicBezTo>
                    <a:pt x="14" y="0"/>
                    <a:pt x="14"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7" name="Freeform 1231">
              <a:extLst>
                <a:ext uri="{FF2B5EF4-FFF2-40B4-BE49-F238E27FC236}">
                  <a16:creationId xmlns:a16="http://schemas.microsoft.com/office/drawing/2014/main" id="{58AD8CE4-20E7-45D0-B290-1DAC8FDA6F7F}"/>
                </a:ext>
              </a:extLst>
            </p:cNvPr>
            <p:cNvSpPr/>
            <p:nvPr/>
          </p:nvSpPr>
          <p:spPr bwMode="auto">
            <a:xfrm>
              <a:off x="1530350" y="2374900"/>
              <a:ext cx="3175" cy="3175"/>
            </a:xfrm>
            <a:custGeom>
              <a:avLst/>
              <a:gdLst>
                <a:gd name="T0" fmla="*/ 11 w 11"/>
                <a:gd name="T1" fmla="*/ 0 h 10"/>
                <a:gd name="T2" fmla="*/ 2 w 11"/>
                <a:gd name="T3" fmla="*/ 6 h 10"/>
                <a:gd name="T4" fmla="*/ 1 w 11"/>
                <a:gd name="T5" fmla="*/ 9 h 10"/>
                <a:gd name="T6" fmla="*/ 3 w 11"/>
                <a:gd name="T7" fmla="*/ 10 h 10"/>
                <a:gd name="T8" fmla="*/ 4 w 11"/>
                <a:gd name="T9" fmla="*/ 10 h 10"/>
                <a:gd name="T10" fmla="*/ 11 w 11"/>
                <a:gd name="T11" fmla="*/ 5 h 10"/>
                <a:gd name="T12" fmla="*/ 11 w 1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11" y="0"/>
                  </a:moveTo>
                  <a:cubicBezTo>
                    <a:pt x="2" y="6"/>
                    <a:pt x="2" y="6"/>
                    <a:pt x="2" y="6"/>
                  </a:cubicBezTo>
                  <a:cubicBezTo>
                    <a:pt x="0" y="7"/>
                    <a:pt x="0" y="8"/>
                    <a:pt x="1" y="9"/>
                  </a:cubicBezTo>
                  <a:cubicBezTo>
                    <a:pt x="1" y="10"/>
                    <a:pt x="2" y="10"/>
                    <a:pt x="3" y="10"/>
                  </a:cubicBezTo>
                  <a:cubicBezTo>
                    <a:pt x="3" y="10"/>
                    <a:pt x="4" y="10"/>
                    <a:pt x="4" y="10"/>
                  </a:cubicBezTo>
                  <a:cubicBezTo>
                    <a:pt x="11" y="5"/>
                    <a:pt x="11" y="5"/>
                    <a:pt x="11" y="5"/>
                  </a:cubicBezTo>
                  <a:cubicBezTo>
                    <a:pt x="11" y="0"/>
                    <a:pt x="11" y="0"/>
                    <a:pt x="1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8" name="Freeform 1232">
              <a:extLst>
                <a:ext uri="{FF2B5EF4-FFF2-40B4-BE49-F238E27FC236}">
                  <a16:creationId xmlns:a16="http://schemas.microsoft.com/office/drawing/2014/main" id="{FDE9C0B8-7B3A-46A5-B39D-11757E6324FE}"/>
                </a:ext>
              </a:extLst>
            </p:cNvPr>
            <p:cNvSpPr/>
            <p:nvPr/>
          </p:nvSpPr>
          <p:spPr bwMode="auto">
            <a:xfrm>
              <a:off x="1531938" y="2378075"/>
              <a:ext cx="3175" cy="3175"/>
            </a:xfrm>
            <a:custGeom>
              <a:avLst/>
              <a:gdLst>
                <a:gd name="T0" fmla="*/ 7 w 8"/>
                <a:gd name="T1" fmla="*/ 0 h 8"/>
                <a:gd name="T2" fmla="*/ 1 w 8"/>
                <a:gd name="T3" fmla="*/ 4 h 8"/>
                <a:gd name="T4" fmla="*/ 0 w 8"/>
                <a:gd name="T5" fmla="*/ 6 h 8"/>
                <a:gd name="T6" fmla="*/ 2 w 8"/>
                <a:gd name="T7" fmla="*/ 8 h 8"/>
                <a:gd name="T8" fmla="*/ 3 w 8"/>
                <a:gd name="T9" fmla="*/ 8 h 8"/>
                <a:gd name="T10" fmla="*/ 3 w 8"/>
                <a:gd name="T11" fmla="*/ 8 h 8"/>
                <a:gd name="T12" fmla="*/ 8 w 8"/>
                <a:gd name="T13" fmla="*/ 5 h 8"/>
                <a:gd name="T14" fmla="*/ 7 w 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7" y="0"/>
                  </a:moveTo>
                  <a:cubicBezTo>
                    <a:pt x="1" y="4"/>
                    <a:pt x="1" y="4"/>
                    <a:pt x="1" y="4"/>
                  </a:cubicBezTo>
                  <a:cubicBezTo>
                    <a:pt x="0" y="4"/>
                    <a:pt x="0" y="5"/>
                    <a:pt x="0" y="6"/>
                  </a:cubicBezTo>
                  <a:cubicBezTo>
                    <a:pt x="2" y="8"/>
                    <a:pt x="2" y="8"/>
                    <a:pt x="2" y="8"/>
                  </a:cubicBezTo>
                  <a:cubicBezTo>
                    <a:pt x="2" y="8"/>
                    <a:pt x="2" y="8"/>
                    <a:pt x="3" y="8"/>
                  </a:cubicBezTo>
                  <a:cubicBezTo>
                    <a:pt x="3" y="8"/>
                    <a:pt x="3" y="8"/>
                    <a:pt x="3" y="8"/>
                  </a:cubicBezTo>
                  <a:cubicBezTo>
                    <a:pt x="8" y="5"/>
                    <a:pt x="8" y="5"/>
                    <a:pt x="8" y="5"/>
                  </a:cubicBezTo>
                  <a:cubicBezTo>
                    <a:pt x="7" y="0"/>
                    <a:pt x="7" y="0"/>
                    <a:pt x="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9" name="Freeform 1233">
              <a:extLst>
                <a:ext uri="{FF2B5EF4-FFF2-40B4-BE49-F238E27FC236}">
                  <a16:creationId xmlns:a16="http://schemas.microsoft.com/office/drawing/2014/main" id="{94C582D0-4DE4-467E-9C91-C6BF1FF39FDE}"/>
                </a:ext>
              </a:extLst>
            </p:cNvPr>
            <p:cNvSpPr/>
            <p:nvPr/>
          </p:nvSpPr>
          <p:spPr bwMode="auto">
            <a:xfrm>
              <a:off x="1533525" y="2382838"/>
              <a:ext cx="1588" cy="1588"/>
            </a:xfrm>
            <a:custGeom>
              <a:avLst/>
              <a:gdLst>
                <a:gd name="T0" fmla="*/ 3 w 4"/>
                <a:gd name="T1" fmla="*/ 0 h 6"/>
                <a:gd name="T2" fmla="*/ 1 w 4"/>
                <a:gd name="T3" fmla="*/ 1 h 6"/>
                <a:gd name="T4" fmla="*/ 0 w 4"/>
                <a:gd name="T5" fmla="*/ 3 h 6"/>
                <a:gd name="T6" fmla="*/ 2 w 4"/>
                <a:gd name="T7" fmla="*/ 5 h 6"/>
                <a:gd name="T8" fmla="*/ 3 w 4"/>
                <a:gd name="T9" fmla="*/ 6 h 6"/>
                <a:gd name="T10" fmla="*/ 3 w 4"/>
                <a:gd name="T11" fmla="*/ 5 h 6"/>
                <a:gd name="T12" fmla="*/ 4 w 4"/>
                <a:gd name="T13" fmla="*/ 5 h 6"/>
                <a:gd name="T14" fmla="*/ 3 w 4"/>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3" y="0"/>
                  </a:moveTo>
                  <a:cubicBezTo>
                    <a:pt x="1" y="1"/>
                    <a:pt x="1" y="1"/>
                    <a:pt x="1" y="1"/>
                  </a:cubicBezTo>
                  <a:cubicBezTo>
                    <a:pt x="0" y="2"/>
                    <a:pt x="0" y="2"/>
                    <a:pt x="0" y="3"/>
                  </a:cubicBezTo>
                  <a:cubicBezTo>
                    <a:pt x="2" y="5"/>
                    <a:pt x="2" y="5"/>
                    <a:pt x="2" y="5"/>
                  </a:cubicBezTo>
                  <a:cubicBezTo>
                    <a:pt x="2" y="5"/>
                    <a:pt x="2" y="6"/>
                    <a:pt x="3" y="6"/>
                  </a:cubicBezTo>
                  <a:cubicBezTo>
                    <a:pt x="3" y="6"/>
                    <a:pt x="3" y="6"/>
                    <a:pt x="3" y="5"/>
                  </a:cubicBezTo>
                  <a:cubicBezTo>
                    <a:pt x="4" y="5"/>
                    <a:pt x="4" y="5"/>
                    <a:pt x="4" y="5"/>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0" name="Freeform 1234">
              <a:extLst>
                <a:ext uri="{FF2B5EF4-FFF2-40B4-BE49-F238E27FC236}">
                  <a16:creationId xmlns:a16="http://schemas.microsoft.com/office/drawing/2014/main" id="{3AFBBC4B-95B2-4029-B5FA-DBC7A2231176}"/>
                </a:ext>
              </a:extLst>
            </p:cNvPr>
            <p:cNvSpPr>
              <a:spLocks noEditPoints="1"/>
            </p:cNvSpPr>
            <p:nvPr/>
          </p:nvSpPr>
          <p:spPr bwMode="auto">
            <a:xfrm>
              <a:off x="1627188" y="2386013"/>
              <a:ext cx="14288" cy="55563"/>
            </a:xfrm>
            <a:custGeom>
              <a:avLst/>
              <a:gdLst>
                <a:gd name="T0" fmla="*/ 9 w 9"/>
                <a:gd name="T1" fmla="*/ 31 h 35"/>
                <a:gd name="T2" fmla="*/ 4 w 9"/>
                <a:gd name="T3" fmla="*/ 35 h 35"/>
                <a:gd name="T4" fmla="*/ 4 w 9"/>
                <a:gd name="T5" fmla="*/ 35 h 35"/>
                <a:gd name="T6" fmla="*/ 9 w 9"/>
                <a:gd name="T7" fmla="*/ 31 h 35"/>
                <a:gd name="T8" fmla="*/ 0 w 9"/>
                <a:gd name="T9" fmla="*/ 0 h 35"/>
                <a:gd name="T10" fmla="*/ 0 w 9"/>
                <a:gd name="T11" fmla="*/ 0 h 35"/>
                <a:gd name="T12" fmla="*/ 7 w 9"/>
                <a:gd name="T13" fmla="*/ 11 h 35"/>
                <a:gd name="T14" fmla="*/ 7 w 9"/>
                <a:gd name="T15" fmla="*/ 11 h 35"/>
                <a:gd name="T16" fmla="*/ 0 w 9"/>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5">
                  <a:moveTo>
                    <a:pt x="9" y="31"/>
                  </a:moveTo>
                  <a:lnTo>
                    <a:pt x="4" y="35"/>
                  </a:lnTo>
                  <a:lnTo>
                    <a:pt x="4" y="35"/>
                  </a:lnTo>
                  <a:lnTo>
                    <a:pt x="9" y="31"/>
                  </a:lnTo>
                  <a:close/>
                  <a:moveTo>
                    <a:pt x="0" y="0"/>
                  </a:moveTo>
                  <a:lnTo>
                    <a:pt x="0" y="0"/>
                  </a:lnTo>
                  <a:lnTo>
                    <a:pt x="7" y="11"/>
                  </a:lnTo>
                  <a:lnTo>
                    <a:pt x="7" y="11"/>
                  </a:lnTo>
                  <a:lnTo>
                    <a:pt x="0" y="0"/>
                  </a:lnTo>
                  <a:close/>
                </a:path>
              </a:pathLst>
            </a:custGeom>
            <a:solidFill>
              <a:srgbClr val="4846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1" name="Freeform 1235">
              <a:extLst>
                <a:ext uri="{FF2B5EF4-FFF2-40B4-BE49-F238E27FC236}">
                  <a16:creationId xmlns:a16="http://schemas.microsoft.com/office/drawing/2014/main" id="{18D601F5-A4CD-4C64-993B-B920CDDE8E62}"/>
                </a:ext>
              </a:extLst>
            </p:cNvPr>
            <p:cNvSpPr>
              <a:spLocks noEditPoints="1"/>
            </p:cNvSpPr>
            <p:nvPr/>
          </p:nvSpPr>
          <p:spPr bwMode="auto">
            <a:xfrm>
              <a:off x="1627188" y="2386013"/>
              <a:ext cx="14288" cy="55563"/>
            </a:xfrm>
            <a:custGeom>
              <a:avLst/>
              <a:gdLst>
                <a:gd name="T0" fmla="*/ 9 w 9"/>
                <a:gd name="T1" fmla="*/ 31 h 35"/>
                <a:gd name="T2" fmla="*/ 4 w 9"/>
                <a:gd name="T3" fmla="*/ 35 h 35"/>
                <a:gd name="T4" fmla="*/ 4 w 9"/>
                <a:gd name="T5" fmla="*/ 35 h 35"/>
                <a:gd name="T6" fmla="*/ 9 w 9"/>
                <a:gd name="T7" fmla="*/ 31 h 35"/>
                <a:gd name="T8" fmla="*/ 0 w 9"/>
                <a:gd name="T9" fmla="*/ 0 h 35"/>
                <a:gd name="T10" fmla="*/ 0 w 9"/>
                <a:gd name="T11" fmla="*/ 0 h 35"/>
                <a:gd name="T12" fmla="*/ 7 w 9"/>
                <a:gd name="T13" fmla="*/ 11 h 35"/>
                <a:gd name="T14" fmla="*/ 7 w 9"/>
                <a:gd name="T15" fmla="*/ 11 h 35"/>
                <a:gd name="T16" fmla="*/ 0 w 9"/>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35">
                  <a:moveTo>
                    <a:pt x="9" y="31"/>
                  </a:moveTo>
                  <a:lnTo>
                    <a:pt x="4" y="35"/>
                  </a:lnTo>
                  <a:lnTo>
                    <a:pt x="4" y="35"/>
                  </a:lnTo>
                  <a:lnTo>
                    <a:pt x="9" y="31"/>
                  </a:lnTo>
                  <a:moveTo>
                    <a:pt x="0" y="0"/>
                  </a:moveTo>
                  <a:lnTo>
                    <a:pt x="0" y="0"/>
                  </a:lnTo>
                  <a:lnTo>
                    <a:pt x="7" y="11"/>
                  </a:lnTo>
                  <a:lnTo>
                    <a:pt x="7"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2" name="Freeform 1236">
              <a:extLst>
                <a:ext uri="{FF2B5EF4-FFF2-40B4-BE49-F238E27FC236}">
                  <a16:creationId xmlns:a16="http://schemas.microsoft.com/office/drawing/2014/main" id="{FB5EC51C-D885-4563-9440-90001D2EED22}"/>
                </a:ext>
              </a:extLst>
            </p:cNvPr>
            <p:cNvSpPr/>
            <p:nvPr/>
          </p:nvSpPr>
          <p:spPr bwMode="auto">
            <a:xfrm>
              <a:off x="1627188" y="2386013"/>
              <a:ext cx="14288" cy="55563"/>
            </a:xfrm>
            <a:custGeom>
              <a:avLst/>
              <a:gdLst>
                <a:gd name="T0" fmla="*/ 0 w 9"/>
                <a:gd name="T1" fmla="*/ 0 h 35"/>
                <a:gd name="T2" fmla="*/ 4 w 9"/>
                <a:gd name="T3" fmla="*/ 35 h 35"/>
                <a:gd name="T4" fmla="*/ 9 w 9"/>
                <a:gd name="T5" fmla="*/ 31 h 35"/>
                <a:gd name="T6" fmla="*/ 7 w 9"/>
                <a:gd name="T7" fmla="*/ 11 h 35"/>
                <a:gd name="T8" fmla="*/ 0 w 9"/>
                <a:gd name="T9" fmla="*/ 0 h 35"/>
              </a:gdLst>
              <a:ahLst/>
              <a:cxnLst>
                <a:cxn ang="0">
                  <a:pos x="T0" y="T1"/>
                </a:cxn>
                <a:cxn ang="0">
                  <a:pos x="T2" y="T3"/>
                </a:cxn>
                <a:cxn ang="0">
                  <a:pos x="T4" y="T5"/>
                </a:cxn>
                <a:cxn ang="0">
                  <a:pos x="T6" y="T7"/>
                </a:cxn>
                <a:cxn ang="0">
                  <a:pos x="T8" y="T9"/>
                </a:cxn>
              </a:cxnLst>
              <a:rect l="0" t="0" r="r" b="b"/>
              <a:pathLst>
                <a:path w="9" h="35">
                  <a:moveTo>
                    <a:pt x="0" y="0"/>
                  </a:moveTo>
                  <a:lnTo>
                    <a:pt x="4" y="35"/>
                  </a:lnTo>
                  <a:lnTo>
                    <a:pt x="9" y="31"/>
                  </a:lnTo>
                  <a:lnTo>
                    <a:pt x="7" y="11"/>
                  </a:lnTo>
                  <a:lnTo>
                    <a:pt x="0" y="0"/>
                  </a:lnTo>
                  <a:close/>
                </a:path>
              </a:pathLst>
            </a:custGeom>
            <a:solidFill>
              <a:srgbClr val="678B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3" name="Freeform 1237">
              <a:extLst>
                <a:ext uri="{FF2B5EF4-FFF2-40B4-BE49-F238E27FC236}">
                  <a16:creationId xmlns:a16="http://schemas.microsoft.com/office/drawing/2014/main" id="{20CD6B96-F94B-4CAF-9474-97F92464A4E7}"/>
                </a:ext>
              </a:extLst>
            </p:cNvPr>
            <p:cNvSpPr/>
            <p:nvPr/>
          </p:nvSpPr>
          <p:spPr bwMode="auto">
            <a:xfrm>
              <a:off x="1627188" y="2386013"/>
              <a:ext cx="14288" cy="55563"/>
            </a:xfrm>
            <a:custGeom>
              <a:avLst/>
              <a:gdLst>
                <a:gd name="T0" fmla="*/ 0 w 9"/>
                <a:gd name="T1" fmla="*/ 0 h 35"/>
                <a:gd name="T2" fmla="*/ 4 w 9"/>
                <a:gd name="T3" fmla="*/ 35 h 35"/>
                <a:gd name="T4" fmla="*/ 9 w 9"/>
                <a:gd name="T5" fmla="*/ 31 h 35"/>
                <a:gd name="T6" fmla="*/ 7 w 9"/>
                <a:gd name="T7" fmla="*/ 11 h 35"/>
                <a:gd name="T8" fmla="*/ 0 w 9"/>
                <a:gd name="T9" fmla="*/ 0 h 35"/>
              </a:gdLst>
              <a:ahLst/>
              <a:cxnLst>
                <a:cxn ang="0">
                  <a:pos x="T0" y="T1"/>
                </a:cxn>
                <a:cxn ang="0">
                  <a:pos x="T2" y="T3"/>
                </a:cxn>
                <a:cxn ang="0">
                  <a:pos x="T4" y="T5"/>
                </a:cxn>
                <a:cxn ang="0">
                  <a:pos x="T6" y="T7"/>
                </a:cxn>
                <a:cxn ang="0">
                  <a:pos x="T8" y="T9"/>
                </a:cxn>
              </a:cxnLst>
              <a:rect l="0" t="0" r="r" b="b"/>
              <a:pathLst>
                <a:path w="9" h="35">
                  <a:moveTo>
                    <a:pt x="0" y="0"/>
                  </a:moveTo>
                  <a:lnTo>
                    <a:pt x="4" y="35"/>
                  </a:lnTo>
                  <a:lnTo>
                    <a:pt x="9" y="31"/>
                  </a:lnTo>
                  <a:lnTo>
                    <a:pt x="7"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4" name="Freeform 1238">
              <a:extLst>
                <a:ext uri="{FF2B5EF4-FFF2-40B4-BE49-F238E27FC236}">
                  <a16:creationId xmlns:a16="http://schemas.microsoft.com/office/drawing/2014/main" id="{44FA5954-5770-486F-BEF1-5E14B34F6175}"/>
                </a:ext>
              </a:extLst>
            </p:cNvPr>
            <p:cNvSpPr/>
            <p:nvPr/>
          </p:nvSpPr>
          <p:spPr bwMode="auto">
            <a:xfrm>
              <a:off x="1511300" y="2495550"/>
              <a:ext cx="368300" cy="384175"/>
            </a:xfrm>
            <a:custGeom>
              <a:avLst/>
              <a:gdLst>
                <a:gd name="T0" fmla="*/ 502 w 991"/>
                <a:gd name="T1" fmla="*/ 1030 h 1038"/>
                <a:gd name="T2" fmla="*/ 14 w 991"/>
                <a:gd name="T3" fmla="*/ 689 h 1038"/>
                <a:gd name="T4" fmla="*/ 8 w 991"/>
                <a:gd name="T5" fmla="*/ 657 h 1038"/>
                <a:gd name="T6" fmla="*/ 457 w 991"/>
                <a:gd name="T7" fmla="*/ 13 h 1038"/>
                <a:gd name="T8" fmla="*/ 490 w 991"/>
                <a:gd name="T9" fmla="*/ 7 h 1038"/>
                <a:gd name="T10" fmla="*/ 978 w 991"/>
                <a:gd name="T11" fmla="*/ 348 h 1038"/>
                <a:gd name="T12" fmla="*/ 984 w 991"/>
                <a:gd name="T13" fmla="*/ 381 h 1038"/>
                <a:gd name="T14" fmla="*/ 534 w 991"/>
                <a:gd name="T15" fmla="*/ 1024 h 1038"/>
                <a:gd name="T16" fmla="*/ 502 w 991"/>
                <a:gd name="T17" fmla="*/ 1030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1" h="1038">
                  <a:moveTo>
                    <a:pt x="502" y="1030"/>
                  </a:moveTo>
                  <a:cubicBezTo>
                    <a:pt x="14" y="689"/>
                    <a:pt x="14" y="689"/>
                    <a:pt x="14" y="689"/>
                  </a:cubicBezTo>
                  <a:cubicBezTo>
                    <a:pt x="3" y="682"/>
                    <a:pt x="0" y="667"/>
                    <a:pt x="8" y="657"/>
                  </a:cubicBezTo>
                  <a:cubicBezTo>
                    <a:pt x="457" y="13"/>
                    <a:pt x="457" y="13"/>
                    <a:pt x="457" y="13"/>
                  </a:cubicBezTo>
                  <a:cubicBezTo>
                    <a:pt x="465" y="3"/>
                    <a:pt x="479" y="0"/>
                    <a:pt x="490" y="7"/>
                  </a:cubicBezTo>
                  <a:cubicBezTo>
                    <a:pt x="978" y="348"/>
                    <a:pt x="978" y="348"/>
                    <a:pt x="978" y="348"/>
                  </a:cubicBezTo>
                  <a:cubicBezTo>
                    <a:pt x="988" y="356"/>
                    <a:pt x="991" y="370"/>
                    <a:pt x="984" y="381"/>
                  </a:cubicBezTo>
                  <a:cubicBezTo>
                    <a:pt x="534" y="1024"/>
                    <a:pt x="534" y="1024"/>
                    <a:pt x="534" y="1024"/>
                  </a:cubicBezTo>
                  <a:cubicBezTo>
                    <a:pt x="527" y="1035"/>
                    <a:pt x="512" y="1038"/>
                    <a:pt x="502" y="1030"/>
                  </a:cubicBezTo>
                </a:path>
              </a:pathLst>
            </a:custGeom>
            <a:solidFill>
              <a:srgbClr val="34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5" name="Freeform 1239">
              <a:extLst>
                <a:ext uri="{FF2B5EF4-FFF2-40B4-BE49-F238E27FC236}">
                  <a16:creationId xmlns:a16="http://schemas.microsoft.com/office/drawing/2014/main" id="{00F00CF7-DFE4-40D3-BC6B-FD42CA27622C}"/>
                </a:ext>
              </a:extLst>
            </p:cNvPr>
            <p:cNvSpPr/>
            <p:nvPr/>
          </p:nvSpPr>
          <p:spPr bwMode="auto">
            <a:xfrm>
              <a:off x="1782763" y="2584450"/>
              <a:ext cx="79375" cy="60325"/>
            </a:xfrm>
            <a:custGeom>
              <a:avLst/>
              <a:gdLst>
                <a:gd name="T0" fmla="*/ 46 w 50"/>
                <a:gd name="T1" fmla="*/ 38 h 38"/>
                <a:gd name="T2" fmla="*/ 0 w 50"/>
                <a:gd name="T3" fmla="*/ 6 h 38"/>
                <a:gd name="T4" fmla="*/ 5 w 50"/>
                <a:gd name="T5" fmla="*/ 0 h 38"/>
                <a:gd name="T6" fmla="*/ 50 w 50"/>
                <a:gd name="T7" fmla="*/ 31 h 38"/>
                <a:gd name="T8" fmla="*/ 46 w 50"/>
                <a:gd name="T9" fmla="*/ 38 h 38"/>
              </a:gdLst>
              <a:ahLst/>
              <a:cxnLst>
                <a:cxn ang="0">
                  <a:pos x="T0" y="T1"/>
                </a:cxn>
                <a:cxn ang="0">
                  <a:pos x="T2" y="T3"/>
                </a:cxn>
                <a:cxn ang="0">
                  <a:pos x="T4" y="T5"/>
                </a:cxn>
                <a:cxn ang="0">
                  <a:pos x="T6" y="T7"/>
                </a:cxn>
                <a:cxn ang="0">
                  <a:pos x="T8" y="T9"/>
                </a:cxn>
              </a:cxnLst>
              <a:rect l="0" t="0" r="r" b="b"/>
              <a:pathLst>
                <a:path w="50" h="38">
                  <a:moveTo>
                    <a:pt x="46" y="38"/>
                  </a:moveTo>
                  <a:lnTo>
                    <a:pt x="0" y="6"/>
                  </a:lnTo>
                  <a:lnTo>
                    <a:pt x="5" y="0"/>
                  </a:lnTo>
                  <a:lnTo>
                    <a:pt x="50" y="31"/>
                  </a:lnTo>
                  <a:lnTo>
                    <a:pt x="46" y="38"/>
                  </a:lnTo>
                  <a:close/>
                </a:path>
              </a:pathLst>
            </a:custGeom>
            <a:solidFill>
              <a:srgbClr val="69B2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6" name="Freeform 1240">
              <a:extLst>
                <a:ext uri="{FF2B5EF4-FFF2-40B4-BE49-F238E27FC236}">
                  <a16:creationId xmlns:a16="http://schemas.microsoft.com/office/drawing/2014/main" id="{FF489273-0994-4C07-A0BE-8245EFEE1450}"/>
                </a:ext>
              </a:extLst>
            </p:cNvPr>
            <p:cNvSpPr/>
            <p:nvPr/>
          </p:nvSpPr>
          <p:spPr bwMode="auto">
            <a:xfrm>
              <a:off x="1652588" y="2541588"/>
              <a:ext cx="187325" cy="146050"/>
            </a:xfrm>
            <a:custGeom>
              <a:avLst/>
              <a:gdLst>
                <a:gd name="T0" fmla="*/ 118 w 118"/>
                <a:gd name="T1" fmla="*/ 73 h 92"/>
                <a:gd name="T2" fmla="*/ 105 w 118"/>
                <a:gd name="T3" fmla="*/ 92 h 92"/>
                <a:gd name="T4" fmla="*/ 0 w 118"/>
                <a:gd name="T5" fmla="*/ 19 h 92"/>
                <a:gd name="T6" fmla="*/ 13 w 118"/>
                <a:gd name="T7" fmla="*/ 0 h 92"/>
                <a:gd name="T8" fmla="*/ 118 w 118"/>
                <a:gd name="T9" fmla="*/ 73 h 92"/>
              </a:gdLst>
              <a:ahLst/>
              <a:cxnLst>
                <a:cxn ang="0">
                  <a:pos x="T0" y="T1"/>
                </a:cxn>
                <a:cxn ang="0">
                  <a:pos x="T2" y="T3"/>
                </a:cxn>
                <a:cxn ang="0">
                  <a:pos x="T4" y="T5"/>
                </a:cxn>
                <a:cxn ang="0">
                  <a:pos x="T6" y="T7"/>
                </a:cxn>
                <a:cxn ang="0">
                  <a:pos x="T8" y="T9"/>
                </a:cxn>
              </a:cxnLst>
              <a:rect l="0" t="0" r="r" b="b"/>
              <a:pathLst>
                <a:path w="118" h="92">
                  <a:moveTo>
                    <a:pt x="118" y="73"/>
                  </a:moveTo>
                  <a:lnTo>
                    <a:pt x="105" y="92"/>
                  </a:lnTo>
                  <a:lnTo>
                    <a:pt x="0" y="19"/>
                  </a:lnTo>
                  <a:lnTo>
                    <a:pt x="13" y="0"/>
                  </a:lnTo>
                  <a:lnTo>
                    <a:pt x="118" y="73"/>
                  </a:lnTo>
                  <a:close/>
                </a:path>
              </a:pathLst>
            </a:custGeom>
            <a:solidFill>
              <a:srgbClr val="A3C5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7" name="Freeform 1241">
              <a:extLst>
                <a:ext uri="{FF2B5EF4-FFF2-40B4-BE49-F238E27FC236}">
                  <a16:creationId xmlns:a16="http://schemas.microsoft.com/office/drawing/2014/main" id="{03A1ABFB-8E4F-4612-AB46-40106E762EA8}"/>
                </a:ext>
              </a:extLst>
            </p:cNvPr>
            <p:cNvSpPr/>
            <p:nvPr/>
          </p:nvSpPr>
          <p:spPr bwMode="auto">
            <a:xfrm>
              <a:off x="1652588" y="2541588"/>
              <a:ext cx="187325" cy="146050"/>
            </a:xfrm>
            <a:custGeom>
              <a:avLst/>
              <a:gdLst>
                <a:gd name="T0" fmla="*/ 118 w 118"/>
                <a:gd name="T1" fmla="*/ 73 h 92"/>
                <a:gd name="T2" fmla="*/ 105 w 118"/>
                <a:gd name="T3" fmla="*/ 92 h 92"/>
                <a:gd name="T4" fmla="*/ 0 w 118"/>
                <a:gd name="T5" fmla="*/ 19 h 92"/>
                <a:gd name="T6" fmla="*/ 13 w 118"/>
                <a:gd name="T7" fmla="*/ 0 h 92"/>
                <a:gd name="T8" fmla="*/ 118 w 118"/>
                <a:gd name="T9" fmla="*/ 73 h 92"/>
              </a:gdLst>
              <a:ahLst/>
              <a:cxnLst>
                <a:cxn ang="0">
                  <a:pos x="T0" y="T1"/>
                </a:cxn>
                <a:cxn ang="0">
                  <a:pos x="T2" y="T3"/>
                </a:cxn>
                <a:cxn ang="0">
                  <a:pos x="T4" y="T5"/>
                </a:cxn>
                <a:cxn ang="0">
                  <a:pos x="T6" y="T7"/>
                </a:cxn>
                <a:cxn ang="0">
                  <a:pos x="T8" y="T9"/>
                </a:cxn>
              </a:cxnLst>
              <a:rect l="0" t="0" r="r" b="b"/>
              <a:pathLst>
                <a:path w="118" h="92">
                  <a:moveTo>
                    <a:pt x="118" y="73"/>
                  </a:moveTo>
                  <a:lnTo>
                    <a:pt x="105" y="92"/>
                  </a:lnTo>
                  <a:lnTo>
                    <a:pt x="0" y="19"/>
                  </a:lnTo>
                  <a:lnTo>
                    <a:pt x="13" y="0"/>
                  </a:lnTo>
                  <a:lnTo>
                    <a:pt x="118" y="7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8" name="Freeform 1242">
              <a:extLst>
                <a:ext uri="{FF2B5EF4-FFF2-40B4-BE49-F238E27FC236}">
                  <a16:creationId xmlns:a16="http://schemas.microsoft.com/office/drawing/2014/main" id="{99C416AD-3621-41CB-9921-E8236579268D}"/>
                </a:ext>
              </a:extLst>
            </p:cNvPr>
            <p:cNvSpPr/>
            <p:nvPr/>
          </p:nvSpPr>
          <p:spPr bwMode="auto">
            <a:xfrm>
              <a:off x="1638300" y="2590800"/>
              <a:ext cx="30163" cy="28575"/>
            </a:xfrm>
            <a:custGeom>
              <a:avLst/>
              <a:gdLst>
                <a:gd name="T0" fmla="*/ 67 w 78"/>
                <a:gd name="T1" fmla="*/ 59 h 78"/>
                <a:gd name="T2" fmla="*/ 19 w 78"/>
                <a:gd name="T3" fmla="*/ 67 h 78"/>
                <a:gd name="T4" fmla="*/ 11 w 78"/>
                <a:gd name="T5" fmla="*/ 19 h 78"/>
                <a:gd name="T6" fmla="*/ 59 w 78"/>
                <a:gd name="T7" fmla="*/ 11 h 78"/>
                <a:gd name="T8" fmla="*/ 67 w 78"/>
                <a:gd name="T9" fmla="*/ 59 h 78"/>
              </a:gdLst>
              <a:ahLst/>
              <a:cxnLst>
                <a:cxn ang="0">
                  <a:pos x="T0" y="T1"/>
                </a:cxn>
                <a:cxn ang="0">
                  <a:pos x="T2" y="T3"/>
                </a:cxn>
                <a:cxn ang="0">
                  <a:pos x="T4" y="T5"/>
                </a:cxn>
                <a:cxn ang="0">
                  <a:pos x="T6" y="T7"/>
                </a:cxn>
                <a:cxn ang="0">
                  <a:pos x="T8" y="T9"/>
                </a:cxn>
              </a:cxnLst>
              <a:rect l="0" t="0" r="r" b="b"/>
              <a:pathLst>
                <a:path w="78" h="78">
                  <a:moveTo>
                    <a:pt x="67" y="59"/>
                  </a:moveTo>
                  <a:cubicBezTo>
                    <a:pt x="56" y="74"/>
                    <a:pt x="35" y="78"/>
                    <a:pt x="19" y="67"/>
                  </a:cubicBezTo>
                  <a:cubicBezTo>
                    <a:pt x="4" y="56"/>
                    <a:pt x="0" y="35"/>
                    <a:pt x="11" y="19"/>
                  </a:cubicBezTo>
                  <a:cubicBezTo>
                    <a:pt x="22" y="4"/>
                    <a:pt x="43" y="0"/>
                    <a:pt x="59" y="11"/>
                  </a:cubicBezTo>
                  <a:cubicBezTo>
                    <a:pt x="74" y="22"/>
                    <a:pt x="78" y="43"/>
                    <a:pt x="67" y="59"/>
                  </a:cubicBezTo>
                  <a:close/>
                </a:path>
              </a:pathLst>
            </a:custGeom>
            <a:solidFill>
              <a:srgbClr val="F08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9" name="Freeform 1243">
              <a:extLst>
                <a:ext uri="{FF2B5EF4-FFF2-40B4-BE49-F238E27FC236}">
                  <a16:creationId xmlns:a16="http://schemas.microsoft.com/office/drawing/2014/main" id="{3D5A6462-E4B2-4347-B1F7-849E2E994AB7}"/>
                </a:ext>
              </a:extLst>
            </p:cNvPr>
            <p:cNvSpPr/>
            <p:nvPr/>
          </p:nvSpPr>
          <p:spPr bwMode="auto">
            <a:xfrm>
              <a:off x="1668463" y="2611438"/>
              <a:ext cx="28575" cy="28575"/>
            </a:xfrm>
            <a:custGeom>
              <a:avLst/>
              <a:gdLst>
                <a:gd name="T0" fmla="*/ 67 w 77"/>
                <a:gd name="T1" fmla="*/ 58 h 78"/>
                <a:gd name="T2" fmla="*/ 19 w 77"/>
                <a:gd name="T3" fmla="*/ 67 h 78"/>
                <a:gd name="T4" fmla="*/ 10 w 77"/>
                <a:gd name="T5" fmla="*/ 19 h 78"/>
                <a:gd name="T6" fmla="*/ 58 w 77"/>
                <a:gd name="T7" fmla="*/ 11 h 78"/>
                <a:gd name="T8" fmla="*/ 67 w 77"/>
                <a:gd name="T9" fmla="*/ 58 h 78"/>
              </a:gdLst>
              <a:ahLst/>
              <a:cxnLst>
                <a:cxn ang="0">
                  <a:pos x="T0" y="T1"/>
                </a:cxn>
                <a:cxn ang="0">
                  <a:pos x="T2" y="T3"/>
                </a:cxn>
                <a:cxn ang="0">
                  <a:pos x="T4" y="T5"/>
                </a:cxn>
                <a:cxn ang="0">
                  <a:pos x="T6" y="T7"/>
                </a:cxn>
                <a:cxn ang="0">
                  <a:pos x="T8" y="T9"/>
                </a:cxn>
              </a:cxnLst>
              <a:rect l="0" t="0" r="r" b="b"/>
              <a:pathLst>
                <a:path w="77" h="78">
                  <a:moveTo>
                    <a:pt x="67" y="58"/>
                  </a:moveTo>
                  <a:cubicBezTo>
                    <a:pt x="56" y="74"/>
                    <a:pt x="34" y="78"/>
                    <a:pt x="19" y="67"/>
                  </a:cubicBezTo>
                  <a:cubicBezTo>
                    <a:pt x="3" y="56"/>
                    <a:pt x="0" y="35"/>
                    <a:pt x="10" y="19"/>
                  </a:cubicBezTo>
                  <a:cubicBezTo>
                    <a:pt x="21" y="3"/>
                    <a:pt x="43" y="0"/>
                    <a:pt x="58" y="11"/>
                  </a:cubicBezTo>
                  <a:cubicBezTo>
                    <a:pt x="74" y="21"/>
                    <a:pt x="77" y="43"/>
                    <a:pt x="67" y="58"/>
                  </a:cubicBezTo>
                  <a:close/>
                </a:path>
              </a:pathLst>
            </a:custGeom>
            <a:solidFill>
              <a:srgbClr val="F08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0" name="Freeform 1244">
              <a:extLst>
                <a:ext uri="{FF2B5EF4-FFF2-40B4-BE49-F238E27FC236}">
                  <a16:creationId xmlns:a16="http://schemas.microsoft.com/office/drawing/2014/main" id="{41F37E6E-1815-4320-9B3C-A049DA64EA29}"/>
                </a:ext>
              </a:extLst>
            </p:cNvPr>
            <p:cNvSpPr/>
            <p:nvPr/>
          </p:nvSpPr>
          <p:spPr bwMode="auto">
            <a:xfrm>
              <a:off x="1698625" y="2632075"/>
              <a:ext cx="28575" cy="28575"/>
            </a:xfrm>
            <a:custGeom>
              <a:avLst/>
              <a:gdLst>
                <a:gd name="T0" fmla="*/ 67 w 78"/>
                <a:gd name="T1" fmla="*/ 59 h 78"/>
                <a:gd name="T2" fmla="*/ 19 w 78"/>
                <a:gd name="T3" fmla="*/ 67 h 78"/>
                <a:gd name="T4" fmla="*/ 11 w 78"/>
                <a:gd name="T5" fmla="*/ 20 h 78"/>
                <a:gd name="T6" fmla="*/ 59 w 78"/>
                <a:gd name="T7" fmla="*/ 11 h 78"/>
                <a:gd name="T8" fmla="*/ 67 w 78"/>
                <a:gd name="T9" fmla="*/ 59 h 78"/>
              </a:gdLst>
              <a:ahLst/>
              <a:cxnLst>
                <a:cxn ang="0">
                  <a:pos x="T0" y="T1"/>
                </a:cxn>
                <a:cxn ang="0">
                  <a:pos x="T2" y="T3"/>
                </a:cxn>
                <a:cxn ang="0">
                  <a:pos x="T4" y="T5"/>
                </a:cxn>
                <a:cxn ang="0">
                  <a:pos x="T6" y="T7"/>
                </a:cxn>
                <a:cxn ang="0">
                  <a:pos x="T8" y="T9"/>
                </a:cxn>
              </a:cxnLst>
              <a:rect l="0" t="0" r="r" b="b"/>
              <a:pathLst>
                <a:path w="78" h="78">
                  <a:moveTo>
                    <a:pt x="67" y="59"/>
                  </a:moveTo>
                  <a:cubicBezTo>
                    <a:pt x="56" y="74"/>
                    <a:pt x="35" y="78"/>
                    <a:pt x="19" y="67"/>
                  </a:cubicBezTo>
                  <a:cubicBezTo>
                    <a:pt x="4" y="56"/>
                    <a:pt x="0" y="35"/>
                    <a:pt x="11" y="20"/>
                  </a:cubicBezTo>
                  <a:cubicBezTo>
                    <a:pt x="22" y="4"/>
                    <a:pt x="43" y="0"/>
                    <a:pt x="59" y="11"/>
                  </a:cubicBezTo>
                  <a:cubicBezTo>
                    <a:pt x="74" y="22"/>
                    <a:pt x="78" y="43"/>
                    <a:pt x="67" y="59"/>
                  </a:cubicBezTo>
                  <a:close/>
                </a:path>
              </a:pathLst>
            </a:custGeom>
            <a:solidFill>
              <a:srgbClr val="F08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1" name="Freeform 1245">
              <a:extLst>
                <a:ext uri="{FF2B5EF4-FFF2-40B4-BE49-F238E27FC236}">
                  <a16:creationId xmlns:a16="http://schemas.microsoft.com/office/drawing/2014/main" id="{FD566284-D38F-4741-B039-ED66DDA8B58A}"/>
                </a:ext>
              </a:extLst>
            </p:cNvPr>
            <p:cNvSpPr/>
            <p:nvPr/>
          </p:nvSpPr>
          <p:spPr bwMode="auto">
            <a:xfrm>
              <a:off x="1608138" y="2624138"/>
              <a:ext cx="39688" cy="36513"/>
            </a:xfrm>
            <a:custGeom>
              <a:avLst/>
              <a:gdLst>
                <a:gd name="T0" fmla="*/ 63 w 107"/>
                <a:gd name="T1" fmla="*/ 93 h 98"/>
                <a:gd name="T2" fmla="*/ 9 w 107"/>
                <a:gd name="T3" fmla="*/ 55 h 98"/>
                <a:gd name="T4" fmla="*/ 5 w 107"/>
                <a:gd name="T5" fmla="*/ 33 h 98"/>
                <a:gd name="T6" fmla="*/ 22 w 107"/>
                <a:gd name="T7" fmla="*/ 9 h 98"/>
                <a:gd name="T8" fmla="*/ 44 w 107"/>
                <a:gd name="T9" fmla="*/ 5 h 98"/>
                <a:gd name="T10" fmla="*/ 98 w 107"/>
                <a:gd name="T11" fmla="*/ 42 h 98"/>
                <a:gd name="T12" fmla="*/ 102 w 107"/>
                <a:gd name="T13" fmla="*/ 64 h 98"/>
                <a:gd name="T14" fmla="*/ 85 w 107"/>
                <a:gd name="T15" fmla="*/ 89 h 98"/>
                <a:gd name="T16" fmla="*/ 63 w 107"/>
                <a:gd name="T17"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98">
                  <a:moveTo>
                    <a:pt x="63" y="93"/>
                  </a:moveTo>
                  <a:cubicBezTo>
                    <a:pt x="9" y="55"/>
                    <a:pt x="9" y="55"/>
                    <a:pt x="9" y="55"/>
                  </a:cubicBezTo>
                  <a:cubicBezTo>
                    <a:pt x="2" y="50"/>
                    <a:pt x="0" y="40"/>
                    <a:pt x="5" y="33"/>
                  </a:cubicBezTo>
                  <a:cubicBezTo>
                    <a:pt x="22" y="9"/>
                    <a:pt x="22" y="9"/>
                    <a:pt x="22" y="9"/>
                  </a:cubicBezTo>
                  <a:cubicBezTo>
                    <a:pt x="27" y="2"/>
                    <a:pt x="37" y="0"/>
                    <a:pt x="44" y="5"/>
                  </a:cubicBezTo>
                  <a:cubicBezTo>
                    <a:pt x="98" y="42"/>
                    <a:pt x="98" y="42"/>
                    <a:pt x="98" y="42"/>
                  </a:cubicBezTo>
                  <a:cubicBezTo>
                    <a:pt x="105" y="47"/>
                    <a:pt x="107" y="57"/>
                    <a:pt x="102" y="64"/>
                  </a:cubicBezTo>
                  <a:cubicBezTo>
                    <a:pt x="85" y="89"/>
                    <a:pt x="85" y="89"/>
                    <a:pt x="85" y="89"/>
                  </a:cubicBezTo>
                  <a:cubicBezTo>
                    <a:pt x="80" y="96"/>
                    <a:pt x="70" y="98"/>
                    <a:pt x="63" y="93"/>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2" name="Freeform 1246">
              <a:extLst>
                <a:ext uri="{FF2B5EF4-FFF2-40B4-BE49-F238E27FC236}">
                  <a16:creationId xmlns:a16="http://schemas.microsoft.com/office/drawing/2014/main" id="{9566A135-F2E1-4A4F-8444-AEFF735A0750}"/>
                </a:ext>
              </a:extLst>
            </p:cNvPr>
            <p:cNvSpPr/>
            <p:nvPr/>
          </p:nvSpPr>
          <p:spPr bwMode="auto">
            <a:xfrm>
              <a:off x="1643063" y="2647950"/>
              <a:ext cx="36513" cy="33338"/>
            </a:xfrm>
            <a:custGeom>
              <a:avLst/>
              <a:gdLst>
                <a:gd name="T0" fmla="*/ 47 w 99"/>
                <a:gd name="T1" fmla="*/ 81 h 90"/>
                <a:gd name="T2" fmla="*/ 18 w 99"/>
                <a:gd name="T3" fmla="*/ 60 h 90"/>
                <a:gd name="T4" fmla="*/ 10 w 99"/>
                <a:gd name="T5" fmla="*/ 18 h 90"/>
                <a:gd name="T6" fmla="*/ 53 w 99"/>
                <a:gd name="T7" fmla="*/ 10 h 90"/>
                <a:gd name="T8" fmla="*/ 82 w 99"/>
                <a:gd name="T9" fmla="*/ 30 h 90"/>
                <a:gd name="T10" fmla="*/ 90 w 99"/>
                <a:gd name="T11" fmla="*/ 73 h 90"/>
                <a:gd name="T12" fmla="*/ 47 w 99"/>
                <a:gd name="T13" fmla="*/ 81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7" y="81"/>
                  </a:moveTo>
                  <a:cubicBezTo>
                    <a:pt x="18" y="60"/>
                    <a:pt x="18" y="60"/>
                    <a:pt x="18" y="60"/>
                  </a:cubicBezTo>
                  <a:cubicBezTo>
                    <a:pt x="4" y="51"/>
                    <a:pt x="0" y="31"/>
                    <a:pt x="10" y="18"/>
                  </a:cubicBezTo>
                  <a:cubicBezTo>
                    <a:pt x="20" y="4"/>
                    <a:pt x="39" y="0"/>
                    <a:pt x="53" y="10"/>
                  </a:cubicBezTo>
                  <a:cubicBezTo>
                    <a:pt x="82" y="30"/>
                    <a:pt x="82" y="30"/>
                    <a:pt x="82" y="30"/>
                  </a:cubicBezTo>
                  <a:cubicBezTo>
                    <a:pt x="96" y="40"/>
                    <a:pt x="99" y="59"/>
                    <a:pt x="90" y="73"/>
                  </a:cubicBezTo>
                  <a:cubicBezTo>
                    <a:pt x="80" y="87"/>
                    <a:pt x="61" y="90"/>
                    <a:pt x="47" y="81"/>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3" name="Freeform 1247">
              <a:extLst>
                <a:ext uri="{FF2B5EF4-FFF2-40B4-BE49-F238E27FC236}">
                  <a16:creationId xmlns:a16="http://schemas.microsoft.com/office/drawing/2014/main" id="{9CF49689-E9BF-4D73-849D-4FD059AEB006}"/>
                </a:ext>
              </a:extLst>
            </p:cNvPr>
            <p:cNvSpPr/>
            <p:nvPr/>
          </p:nvSpPr>
          <p:spPr bwMode="auto">
            <a:xfrm>
              <a:off x="1676400" y="2671763"/>
              <a:ext cx="36513" cy="33338"/>
            </a:xfrm>
            <a:custGeom>
              <a:avLst/>
              <a:gdLst>
                <a:gd name="T0" fmla="*/ 47 w 99"/>
                <a:gd name="T1" fmla="*/ 80 h 90"/>
                <a:gd name="T2" fmla="*/ 17 w 99"/>
                <a:gd name="T3" fmla="*/ 60 h 90"/>
                <a:gd name="T4" fmla="*/ 10 w 99"/>
                <a:gd name="T5" fmla="*/ 17 h 90"/>
                <a:gd name="T6" fmla="*/ 52 w 99"/>
                <a:gd name="T7" fmla="*/ 10 h 90"/>
                <a:gd name="T8" fmla="*/ 82 w 99"/>
                <a:gd name="T9" fmla="*/ 30 h 90"/>
                <a:gd name="T10" fmla="*/ 89 w 99"/>
                <a:gd name="T11" fmla="*/ 73 h 90"/>
                <a:gd name="T12" fmla="*/ 47 w 99"/>
                <a:gd name="T13" fmla="*/ 80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7" y="80"/>
                  </a:moveTo>
                  <a:cubicBezTo>
                    <a:pt x="17" y="60"/>
                    <a:pt x="17" y="60"/>
                    <a:pt x="17" y="60"/>
                  </a:cubicBezTo>
                  <a:cubicBezTo>
                    <a:pt x="3" y="50"/>
                    <a:pt x="0" y="31"/>
                    <a:pt x="10" y="17"/>
                  </a:cubicBezTo>
                  <a:cubicBezTo>
                    <a:pt x="19" y="3"/>
                    <a:pt x="39" y="0"/>
                    <a:pt x="52" y="10"/>
                  </a:cubicBezTo>
                  <a:cubicBezTo>
                    <a:pt x="82" y="30"/>
                    <a:pt x="82" y="30"/>
                    <a:pt x="82" y="30"/>
                  </a:cubicBezTo>
                  <a:cubicBezTo>
                    <a:pt x="96" y="40"/>
                    <a:pt x="99" y="59"/>
                    <a:pt x="89" y="73"/>
                  </a:cubicBezTo>
                  <a:cubicBezTo>
                    <a:pt x="80" y="87"/>
                    <a:pt x="61" y="90"/>
                    <a:pt x="47" y="80"/>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4" name="Freeform 1248">
              <a:extLst>
                <a:ext uri="{FF2B5EF4-FFF2-40B4-BE49-F238E27FC236}">
                  <a16:creationId xmlns:a16="http://schemas.microsoft.com/office/drawing/2014/main" id="{FAFA29D6-2EFF-4963-9B92-76F92ABD9608}"/>
                </a:ext>
              </a:extLst>
            </p:cNvPr>
            <p:cNvSpPr/>
            <p:nvPr/>
          </p:nvSpPr>
          <p:spPr bwMode="auto">
            <a:xfrm>
              <a:off x="1709738" y="2695575"/>
              <a:ext cx="36513" cy="33338"/>
            </a:xfrm>
            <a:custGeom>
              <a:avLst/>
              <a:gdLst>
                <a:gd name="T0" fmla="*/ 46 w 99"/>
                <a:gd name="T1" fmla="*/ 81 h 91"/>
                <a:gd name="T2" fmla="*/ 17 w 99"/>
                <a:gd name="T3" fmla="*/ 60 h 91"/>
                <a:gd name="T4" fmla="*/ 9 w 99"/>
                <a:gd name="T5" fmla="*/ 18 h 91"/>
                <a:gd name="T6" fmla="*/ 52 w 99"/>
                <a:gd name="T7" fmla="*/ 10 h 91"/>
                <a:gd name="T8" fmla="*/ 81 w 99"/>
                <a:gd name="T9" fmla="*/ 31 h 91"/>
                <a:gd name="T10" fmla="*/ 89 w 99"/>
                <a:gd name="T11" fmla="*/ 73 h 91"/>
                <a:gd name="T12" fmla="*/ 46 w 99"/>
                <a:gd name="T13" fmla="*/ 81 h 91"/>
              </a:gdLst>
              <a:ahLst/>
              <a:cxnLst>
                <a:cxn ang="0">
                  <a:pos x="T0" y="T1"/>
                </a:cxn>
                <a:cxn ang="0">
                  <a:pos x="T2" y="T3"/>
                </a:cxn>
                <a:cxn ang="0">
                  <a:pos x="T4" y="T5"/>
                </a:cxn>
                <a:cxn ang="0">
                  <a:pos x="T6" y="T7"/>
                </a:cxn>
                <a:cxn ang="0">
                  <a:pos x="T8" y="T9"/>
                </a:cxn>
                <a:cxn ang="0">
                  <a:pos x="T10" y="T11"/>
                </a:cxn>
                <a:cxn ang="0">
                  <a:pos x="T12" y="T13"/>
                </a:cxn>
              </a:cxnLst>
              <a:rect l="0" t="0" r="r" b="b"/>
              <a:pathLst>
                <a:path w="99" h="91">
                  <a:moveTo>
                    <a:pt x="46" y="81"/>
                  </a:moveTo>
                  <a:cubicBezTo>
                    <a:pt x="17" y="60"/>
                    <a:pt x="17" y="60"/>
                    <a:pt x="17" y="60"/>
                  </a:cubicBezTo>
                  <a:cubicBezTo>
                    <a:pt x="3" y="51"/>
                    <a:pt x="0" y="32"/>
                    <a:pt x="9" y="18"/>
                  </a:cubicBezTo>
                  <a:cubicBezTo>
                    <a:pt x="19" y="4"/>
                    <a:pt x="38" y="0"/>
                    <a:pt x="52" y="10"/>
                  </a:cubicBezTo>
                  <a:cubicBezTo>
                    <a:pt x="81" y="31"/>
                    <a:pt x="81" y="31"/>
                    <a:pt x="81" y="31"/>
                  </a:cubicBezTo>
                  <a:cubicBezTo>
                    <a:pt x="95" y="40"/>
                    <a:pt x="99" y="59"/>
                    <a:pt x="89" y="73"/>
                  </a:cubicBezTo>
                  <a:cubicBezTo>
                    <a:pt x="79" y="87"/>
                    <a:pt x="60" y="91"/>
                    <a:pt x="46" y="81"/>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5" name="Freeform 1249">
              <a:extLst>
                <a:ext uri="{FF2B5EF4-FFF2-40B4-BE49-F238E27FC236}">
                  <a16:creationId xmlns:a16="http://schemas.microsoft.com/office/drawing/2014/main" id="{D717AEB2-DB7F-4E11-96A1-01C1D2EA7927}"/>
                </a:ext>
              </a:extLst>
            </p:cNvPr>
            <p:cNvSpPr/>
            <p:nvPr/>
          </p:nvSpPr>
          <p:spPr bwMode="auto">
            <a:xfrm>
              <a:off x="1743075" y="2717800"/>
              <a:ext cx="36513" cy="33338"/>
            </a:xfrm>
            <a:custGeom>
              <a:avLst/>
              <a:gdLst>
                <a:gd name="T0" fmla="*/ 47 w 99"/>
                <a:gd name="T1" fmla="*/ 80 h 90"/>
                <a:gd name="T2" fmla="*/ 17 w 99"/>
                <a:gd name="T3" fmla="*/ 60 h 90"/>
                <a:gd name="T4" fmla="*/ 10 w 99"/>
                <a:gd name="T5" fmla="*/ 17 h 90"/>
                <a:gd name="T6" fmla="*/ 53 w 99"/>
                <a:gd name="T7" fmla="*/ 10 h 90"/>
                <a:gd name="T8" fmla="*/ 82 w 99"/>
                <a:gd name="T9" fmla="*/ 30 h 90"/>
                <a:gd name="T10" fmla="*/ 89 w 99"/>
                <a:gd name="T11" fmla="*/ 73 h 90"/>
                <a:gd name="T12" fmla="*/ 47 w 99"/>
                <a:gd name="T13" fmla="*/ 80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7" y="80"/>
                  </a:moveTo>
                  <a:cubicBezTo>
                    <a:pt x="17" y="60"/>
                    <a:pt x="17" y="60"/>
                    <a:pt x="17" y="60"/>
                  </a:cubicBezTo>
                  <a:cubicBezTo>
                    <a:pt x="4" y="50"/>
                    <a:pt x="0" y="31"/>
                    <a:pt x="10" y="17"/>
                  </a:cubicBezTo>
                  <a:cubicBezTo>
                    <a:pt x="20" y="3"/>
                    <a:pt x="39" y="0"/>
                    <a:pt x="53" y="10"/>
                  </a:cubicBezTo>
                  <a:cubicBezTo>
                    <a:pt x="82" y="30"/>
                    <a:pt x="82" y="30"/>
                    <a:pt x="82" y="30"/>
                  </a:cubicBezTo>
                  <a:cubicBezTo>
                    <a:pt x="96" y="40"/>
                    <a:pt x="99" y="59"/>
                    <a:pt x="89" y="73"/>
                  </a:cubicBezTo>
                  <a:cubicBezTo>
                    <a:pt x="80" y="87"/>
                    <a:pt x="61" y="90"/>
                    <a:pt x="47" y="80"/>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6" name="Freeform 1250">
              <a:extLst>
                <a:ext uri="{FF2B5EF4-FFF2-40B4-BE49-F238E27FC236}">
                  <a16:creationId xmlns:a16="http://schemas.microsoft.com/office/drawing/2014/main" id="{BBFF9AEA-D185-4AB1-B987-F8E8C1B45206}"/>
                </a:ext>
              </a:extLst>
            </p:cNvPr>
            <p:cNvSpPr/>
            <p:nvPr/>
          </p:nvSpPr>
          <p:spPr bwMode="auto">
            <a:xfrm>
              <a:off x="1585913" y="2659063"/>
              <a:ext cx="36513" cy="33338"/>
            </a:xfrm>
            <a:custGeom>
              <a:avLst/>
              <a:gdLst>
                <a:gd name="T0" fmla="*/ 47 w 99"/>
                <a:gd name="T1" fmla="*/ 81 h 90"/>
                <a:gd name="T2" fmla="*/ 17 w 99"/>
                <a:gd name="T3" fmla="*/ 60 h 90"/>
                <a:gd name="T4" fmla="*/ 10 w 99"/>
                <a:gd name="T5" fmla="*/ 18 h 90"/>
                <a:gd name="T6" fmla="*/ 52 w 99"/>
                <a:gd name="T7" fmla="*/ 10 h 90"/>
                <a:gd name="T8" fmla="*/ 82 w 99"/>
                <a:gd name="T9" fmla="*/ 30 h 90"/>
                <a:gd name="T10" fmla="*/ 89 w 99"/>
                <a:gd name="T11" fmla="*/ 73 h 90"/>
                <a:gd name="T12" fmla="*/ 47 w 99"/>
                <a:gd name="T13" fmla="*/ 81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7" y="81"/>
                  </a:moveTo>
                  <a:cubicBezTo>
                    <a:pt x="17" y="60"/>
                    <a:pt x="17" y="60"/>
                    <a:pt x="17" y="60"/>
                  </a:cubicBezTo>
                  <a:cubicBezTo>
                    <a:pt x="3" y="51"/>
                    <a:pt x="0" y="31"/>
                    <a:pt x="10" y="18"/>
                  </a:cubicBezTo>
                  <a:cubicBezTo>
                    <a:pt x="19" y="4"/>
                    <a:pt x="38" y="0"/>
                    <a:pt x="52" y="10"/>
                  </a:cubicBezTo>
                  <a:cubicBezTo>
                    <a:pt x="82" y="30"/>
                    <a:pt x="82" y="30"/>
                    <a:pt x="82" y="30"/>
                  </a:cubicBezTo>
                  <a:cubicBezTo>
                    <a:pt x="96" y="40"/>
                    <a:pt x="99" y="59"/>
                    <a:pt x="89" y="73"/>
                  </a:cubicBezTo>
                  <a:cubicBezTo>
                    <a:pt x="80" y="87"/>
                    <a:pt x="60" y="90"/>
                    <a:pt x="47" y="81"/>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7" name="Freeform 1251">
              <a:extLst>
                <a:ext uri="{FF2B5EF4-FFF2-40B4-BE49-F238E27FC236}">
                  <a16:creationId xmlns:a16="http://schemas.microsoft.com/office/drawing/2014/main" id="{EC64625B-82CF-4FCB-9AEA-D52492EBD318}"/>
                </a:ext>
              </a:extLst>
            </p:cNvPr>
            <p:cNvSpPr/>
            <p:nvPr/>
          </p:nvSpPr>
          <p:spPr bwMode="auto">
            <a:xfrm>
              <a:off x="1619250" y="2682875"/>
              <a:ext cx="36513" cy="33338"/>
            </a:xfrm>
            <a:custGeom>
              <a:avLst/>
              <a:gdLst>
                <a:gd name="T0" fmla="*/ 46 w 99"/>
                <a:gd name="T1" fmla="*/ 80 h 90"/>
                <a:gd name="T2" fmla="*/ 17 w 99"/>
                <a:gd name="T3" fmla="*/ 60 h 90"/>
                <a:gd name="T4" fmla="*/ 9 w 99"/>
                <a:gd name="T5" fmla="*/ 17 h 90"/>
                <a:gd name="T6" fmla="*/ 52 w 99"/>
                <a:gd name="T7" fmla="*/ 10 h 90"/>
                <a:gd name="T8" fmla="*/ 81 w 99"/>
                <a:gd name="T9" fmla="*/ 30 h 90"/>
                <a:gd name="T10" fmla="*/ 89 w 99"/>
                <a:gd name="T11" fmla="*/ 73 h 90"/>
                <a:gd name="T12" fmla="*/ 46 w 99"/>
                <a:gd name="T13" fmla="*/ 80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6" y="80"/>
                  </a:moveTo>
                  <a:cubicBezTo>
                    <a:pt x="17" y="60"/>
                    <a:pt x="17" y="60"/>
                    <a:pt x="17" y="60"/>
                  </a:cubicBezTo>
                  <a:cubicBezTo>
                    <a:pt x="3" y="50"/>
                    <a:pt x="0" y="31"/>
                    <a:pt x="9" y="17"/>
                  </a:cubicBezTo>
                  <a:cubicBezTo>
                    <a:pt x="19" y="3"/>
                    <a:pt x="38" y="0"/>
                    <a:pt x="52" y="10"/>
                  </a:cubicBezTo>
                  <a:cubicBezTo>
                    <a:pt x="81" y="30"/>
                    <a:pt x="81" y="30"/>
                    <a:pt x="81" y="30"/>
                  </a:cubicBezTo>
                  <a:cubicBezTo>
                    <a:pt x="95" y="40"/>
                    <a:pt x="99" y="59"/>
                    <a:pt x="89" y="73"/>
                  </a:cubicBezTo>
                  <a:cubicBezTo>
                    <a:pt x="79" y="87"/>
                    <a:pt x="60" y="90"/>
                    <a:pt x="46" y="80"/>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8" name="Freeform 1252">
              <a:extLst>
                <a:ext uri="{FF2B5EF4-FFF2-40B4-BE49-F238E27FC236}">
                  <a16:creationId xmlns:a16="http://schemas.microsoft.com/office/drawing/2014/main" id="{4949F80B-2506-47C2-840F-DE825BC32215}"/>
                </a:ext>
              </a:extLst>
            </p:cNvPr>
            <p:cNvSpPr/>
            <p:nvPr/>
          </p:nvSpPr>
          <p:spPr bwMode="auto">
            <a:xfrm>
              <a:off x="1652588" y="2705100"/>
              <a:ext cx="36513" cy="33338"/>
            </a:xfrm>
            <a:custGeom>
              <a:avLst/>
              <a:gdLst>
                <a:gd name="T0" fmla="*/ 47 w 99"/>
                <a:gd name="T1" fmla="*/ 81 h 90"/>
                <a:gd name="T2" fmla="*/ 17 w 99"/>
                <a:gd name="T3" fmla="*/ 60 h 90"/>
                <a:gd name="T4" fmla="*/ 10 w 99"/>
                <a:gd name="T5" fmla="*/ 18 h 90"/>
                <a:gd name="T6" fmla="*/ 52 w 99"/>
                <a:gd name="T7" fmla="*/ 10 h 90"/>
                <a:gd name="T8" fmla="*/ 82 w 99"/>
                <a:gd name="T9" fmla="*/ 31 h 90"/>
                <a:gd name="T10" fmla="*/ 89 w 99"/>
                <a:gd name="T11" fmla="*/ 73 h 90"/>
                <a:gd name="T12" fmla="*/ 47 w 99"/>
                <a:gd name="T13" fmla="*/ 81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7" y="81"/>
                  </a:moveTo>
                  <a:cubicBezTo>
                    <a:pt x="17" y="60"/>
                    <a:pt x="17" y="60"/>
                    <a:pt x="17" y="60"/>
                  </a:cubicBezTo>
                  <a:cubicBezTo>
                    <a:pt x="4" y="51"/>
                    <a:pt x="0" y="32"/>
                    <a:pt x="10" y="18"/>
                  </a:cubicBezTo>
                  <a:cubicBezTo>
                    <a:pt x="20" y="4"/>
                    <a:pt x="39" y="0"/>
                    <a:pt x="52" y="10"/>
                  </a:cubicBezTo>
                  <a:cubicBezTo>
                    <a:pt x="82" y="31"/>
                    <a:pt x="82" y="31"/>
                    <a:pt x="82" y="31"/>
                  </a:cubicBezTo>
                  <a:cubicBezTo>
                    <a:pt x="96" y="40"/>
                    <a:pt x="99" y="59"/>
                    <a:pt x="89" y="73"/>
                  </a:cubicBezTo>
                  <a:cubicBezTo>
                    <a:pt x="80" y="87"/>
                    <a:pt x="61" y="90"/>
                    <a:pt x="47" y="81"/>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9" name="Freeform 1253">
              <a:extLst>
                <a:ext uri="{FF2B5EF4-FFF2-40B4-BE49-F238E27FC236}">
                  <a16:creationId xmlns:a16="http://schemas.microsoft.com/office/drawing/2014/main" id="{CE092840-91D8-46FF-AC9A-5F0C07D74DAA}"/>
                </a:ext>
              </a:extLst>
            </p:cNvPr>
            <p:cNvSpPr/>
            <p:nvPr/>
          </p:nvSpPr>
          <p:spPr bwMode="auto">
            <a:xfrm>
              <a:off x="1685925" y="2728913"/>
              <a:ext cx="36513" cy="33338"/>
            </a:xfrm>
            <a:custGeom>
              <a:avLst/>
              <a:gdLst>
                <a:gd name="T0" fmla="*/ 46 w 99"/>
                <a:gd name="T1" fmla="*/ 80 h 90"/>
                <a:gd name="T2" fmla="*/ 17 w 99"/>
                <a:gd name="T3" fmla="*/ 60 h 90"/>
                <a:gd name="T4" fmla="*/ 9 w 99"/>
                <a:gd name="T5" fmla="*/ 17 h 90"/>
                <a:gd name="T6" fmla="*/ 52 w 99"/>
                <a:gd name="T7" fmla="*/ 10 h 90"/>
                <a:gd name="T8" fmla="*/ 81 w 99"/>
                <a:gd name="T9" fmla="*/ 30 h 90"/>
                <a:gd name="T10" fmla="*/ 89 w 99"/>
                <a:gd name="T11" fmla="*/ 73 h 90"/>
                <a:gd name="T12" fmla="*/ 46 w 99"/>
                <a:gd name="T13" fmla="*/ 80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6" y="80"/>
                  </a:moveTo>
                  <a:cubicBezTo>
                    <a:pt x="17" y="60"/>
                    <a:pt x="17" y="60"/>
                    <a:pt x="17" y="60"/>
                  </a:cubicBezTo>
                  <a:cubicBezTo>
                    <a:pt x="3" y="50"/>
                    <a:pt x="0" y="31"/>
                    <a:pt x="9" y="17"/>
                  </a:cubicBezTo>
                  <a:cubicBezTo>
                    <a:pt x="19" y="3"/>
                    <a:pt x="38" y="0"/>
                    <a:pt x="52" y="10"/>
                  </a:cubicBezTo>
                  <a:cubicBezTo>
                    <a:pt x="81" y="30"/>
                    <a:pt x="81" y="30"/>
                    <a:pt x="81" y="30"/>
                  </a:cubicBezTo>
                  <a:cubicBezTo>
                    <a:pt x="95" y="40"/>
                    <a:pt x="99" y="59"/>
                    <a:pt x="89" y="73"/>
                  </a:cubicBezTo>
                  <a:cubicBezTo>
                    <a:pt x="79" y="87"/>
                    <a:pt x="60" y="90"/>
                    <a:pt x="46" y="80"/>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0" name="Freeform 1254">
              <a:extLst>
                <a:ext uri="{FF2B5EF4-FFF2-40B4-BE49-F238E27FC236}">
                  <a16:creationId xmlns:a16="http://schemas.microsoft.com/office/drawing/2014/main" id="{83A65037-4939-4770-A599-8E1C31478C1F}"/>
                </a:ext>
              </a:extLst>
            </p:cNvPr>
            <p:cNvSpPr/>
            <p:nvPr/>
          </p:nvSpPr>
          <p:spPr bwMode="auto">
            <a:xfrm>
              <a:off x="1719263" y="2752725"/>
              <a:ext cx="36513" cy="33338"/>
            </a:xfrm>
            <a:custGeom>
              <a:avLst/>
              <a:gdLst>
                <a:gd name="T0" fmla="*/ 47 w 99"/>
                <a:gd name="T1" fmla="*/ 80 h 90"/>
                <a:gd name="T2" fmla="*/ 18 w 99"/>
                <a:gd name="T3" fmla="*/ 59 h 90"/>
                <a:gd name="T4" fmla="*/ 10 w 99"/>
                <a:gd name="T5" fmla="*/ 17 h 90"/>
                <a:gd name="T6" fmla="*/ 53 w 99"/>
                <a:gd name="T7" fmla="*/ 9 h 90"/>
                <a:gd name="T8" fmla="*/ 82 w 99"/>
                <a:gd name="T9" fmla="*/ 30 h 90"/>
                <a:gd name="T10" fmla="*/ 90 w 99"/>
                <a:gd name="T11" fmla="*/ 72 h 90"/>
                <a:gd name="T12" fmla="*/ 47 w 99"/>
                <a:gd name="T13" fmla="*/ 80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7" y="80"/>
                  </a:moveTo>
                  <a:cubicBezTo>
                    <a:pt x="18" y="59"/>
                    <a:pt x="18" y="59"/>
                    <a:pt x="18" y="59"/>
                  </a:cubicBezTo>
                  <a:cubicBezTo>
                    <a:pt x="4" y="50"/>
                    <a:pt x="0" y="31"/>
                    <a:pt x="10" y="17"/>
                  </a:cubicBezTo>
                  <a:cubicBezTo>
                    <a:pt x="20" y="3"/>
                    <a:pt x="39" y="0"/>
                    <a:pt x="53" y="9"/>
                  </a:cubicBezTo>
                  <a:cubicBezTo>
                    <a:pt x="82" y="30"/>
                    <a:pt x="82" y="30"/>
                    <a:pt x="82" y="30"/>
                  </a:cubicBezTo>
                  <a:cubicBezTo>
                    <a:pt x="96" y="39"/>
                    <a:pt x="99" y="58"/>
                    <a:pt x="90" y="72"/>
                  </a:cubicBezTo>
                  <a:cubicBezTo>
                    <a:pt x="80" y="86"/>
                    <a:pt x="61" y="90"/>
                    <a:pt x="47" y="80"/>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1" name="Freeform 1255">
              <a:extLst>
                <a:ext uri="{FF2B5EF4-FFF2-40B4-BE49-F238E27FC236}">
                  <a16:creationId xmlns:a16="http://schemas.microsoft.com/office/drawing/2014/main" id="{6D6556D1-81A7-46BE-91DF-C091072CD6EA}"/>
                </a:ext>
              </a:extLst>
            </p:cNvPr>
            <p:cNvSpPr/>
            <p:nvPr/>
          </p:nvSpPr>
          <p:spPr bwMode="auto">
            <a:xfrm>
              <a:off x="1571625" y="2681288"/>
              <a:ext cx="36513" cy="33338"/>
            </a:xfrm>
            <a:custGeom>
              <a:avLst/>
              <a:gdLst>
                <a:gd name="T0" fmla="*/ 46 w 99"/>
                <a:gd name="T1" fmla="*/ 81 h 90"/>
                <a:gd name="T2" fmla="*/ 17 w 99"/>
                <a:gd name="T3" fmla="*/ 60 h 90"/>
                <a:gd name="T4" fmla="*/ 10 w 99"/>
                <a:gd name="T5" fmla="*/ 17 h 90"/>
                <a:gd name="T6" fmla="*/ 52 w 99"/>
                <a:gd name="T7" fmla="*/ 10 h 90"/>
                <a:gd name="T8" fmla="*/ 82 w 99"/>
                <a:gd name="T9" fmla="*/ 30 h 90"/>
                <a:gd name="T10" fmla="*/ 89 w 99"/>
                <a:gd name="T11" fmla="*/ 73 h 90"/>
                <a:gd name="T12" fmla="*/ 46 w 99"/>
                <a:gd name="T13" fmla="*/ 81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6" y="81"/>
                  </a:moveTo>
                  <a:cubicBezTo>
                    <a:pt x="17" y="60"/>
                    <a:pt x="17" y="60"/>
                    <a:pt x="17" y="60"/>
                  </a:cubicBezTo>
                  <a:cubicBezTo>
                    <a:pt x="3" y="50"/>
                    <a:pt x="0" y="31"/>
                    <a:pt x="10" y="17"/>
                  </a:cubicBezTo>
                  <a:cubicBezTo>
                    <a:pt x="19" y="4"/>
                    <a:pt x="38" y="0"/>
                    <a:pt x="52" y="10"/>
                  </a:cubicBezTo>
                  <a:cubicBezTo>
                    <a:pt x="82" y="30"/>
                    <a:pt x="82" y="30"/>
                    <a:pt x="82" y="30"/>
                  </a:cubicBezTo>
                  <a:cubicBezTo>
                    <a:pt x="95" y="40"/>
                    <a:pt x="99" y="59"/>
                    <a:pt x="89" y="73"/>
                  </a:cubicBezTo>
                  <a:cubicBezTo>
                    <a:pt x="79" y="87"/>
                    <a:pt x="60" y="90"/>
                    <a:pt x="46" y="81"/>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2" name="Freeform 1256">
              <a:extLst>
                <a:ext uri="{FF2B5EF4-FFF2-40B4-BE49-F238E27FC236}">
                  <a16:creationId xmlns:a16="http://schemas.microsoft.com/office/drawing/2014/main" id="{4FFE369D-6E2D-4DC1-B3A3-20C7947F3EBE}"/>
                </a:ext>
              </a:extLst>
            </p:cNvPr>
            <p:cNvSpPr/>
            <p:nvPr/>
          </p:nvSpPr>
          <p:spPr bwMode="auto">
            <a:xfrm>
              <a:off x="1603375" y="2705100"/>
              <a:ext cx="38100" cy="33338"/>
            </a:xfrm>
            <a:custGeom>
              <a:avLst/>
              <a:gdLst>
                <a:gd name="T0" fmla="*/ 47 w 99"/>
                <a:gd name="T1" fmla="*/ 80 h 90"/>
                <a:gd name="T2" fmla="*/ 18 w 99"/>
                <a:gd name="T3" fmla="*/ 60 h 90"/>
                <a:gd name="T4" fmla="*/ 10 w 99"/>
                <a:gd name="T5" fmla="*/ 17 h 90"/>
                <a:gd name="T6" fmla="*/ 53 w 99"/>
                <a:gd name="T7" fmla="*/ 9 h 90"/>
                <a:gd name="T8" fmla="*/ 82 w 99"/>
                <a:gd name="T9" fmla="*/ 30 h 90"/>
                <a:gd name="T10" fmla="*/ 90 w 99"/>
                <a:gd name="T11" fmla="*/ 73 h 90"/>
                <a:gd name="T12" fmla="*/ 47 w 99"/>
                <a:gd name="T13" fmla="*/ 80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7" y="80"/>
                  </a:moveTo>
                  <a:cubicBezTo>
                    <a:pt x="18" y="60"/>
                    <a:pt x="18" y="60"/>
                    <a:pt x="18" y="60"/>
                  </a:cubicBezTo>
                  <a:cubicBezTo>
                    <a:pt x="4" y="50"/>
                    <a:pt x="0" y="31"/>
                    <a:pt x="10" y="17"/>
                  </a:cubicBezTo>
                  <a:cubicBezTo>
                    <a:pt x="20" y="3"/>
                    <a:pt x="39" y="0"/>
                    <a:pt x="53" y="9"/>
                  </a:cubicBezTo>
                  <a:cubicBezTo>
                    <a:pt x="82" y="30"/>
                    <a:pt x="82" y="30"/>
                    <a:pt x="82" y="30"/>
                  </a:cubicBezTo>
                  <a:cubicBezTo>
                    <a:pt x="96" y="40"/>
                    <a:pt x="99" y="59"/>
                    <a:pt x="90" y="73"/>
                  </a:cubicBezTo>
                  <a:cubicBezTo>
                    <a:pt x="80" y="86"/>
                    <a:pt x="61" y="90"/>
                    <a:pt x="47" y="80"/>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3" name="Freeform 1257">
              <a:extLst>
                <a:ext uri="{FF2B5EF4-FFF2-40B4-BE49-F238E27FC236}">
                  <a16:creationId xmlns:a16="http://schemas.microsoft.com/office/drawing/2014/main" id="{7BF8C244-385B-4027-AE59-4D56B909A9F4}"/>
                </a:ext>
              </a:extLst>
            </p:cNvPr>
            <p:cNvSpPr/>
            <p:nvPr/>
          </p:nvSpPr>
          <p:spPr bwMode="auto">
            <a:xfrm>
              <a:off x="1635125" y="2725738"/>
              <a:ext cx="39688" cy="36513"/>
            </a:xfrm>
            <a:custGeom>
              <a:avLst/>
              <a:gdLst>
                <a:gd name="T0" fmla="*/ 63 w 107"/>
                <a:gd name="T1" fmla="*/ 92 h 97"/>
                <a:gd name="T2" fmla="*/ 9 w 107"/>
                <a:gd name="T3" fmla="*/ 55 h 97"/>
                <a:gd name="T4" fmla="*/ 5 w 107"/>
                <a:gd name="T5" fmla="*/ 33 h 97"/>
                <a:gd name="T6" fmla="*/ 22 w 107"/>
                <a:gd name="T7" fmla="*/ 8 h 97"/>
                <a:gd name="T8" fmla="*/ 44 w 107"/>
                <a:gd name="T9" fmla="*/ 5 h 97"/>
                <a:gd name="T10" fmla="*/ 98 w 107"/>
                <a:gd name="T11" fmla="*/ 42 h 97"/>
                <a:gd name="T12" fmla="*/ 102 w 107"/>
                <a:gd name="T13" fmla="*/ 64 h 97"/>
                <a:gd name="T14" fmla="*/ 85 w 107"/>
                <a:gd name="T15" fmla="*/ 88 h 97"/>
                <a:gd name="T16" fmla="*/ 63 w 107"/>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97">
                  <a:moveTo>
                    <a:pt x="63" y="92"/>
                  </a:moveTo>
                  <a:cubicBezTo>
                    <a:pt x="9" y="55"/>
                    <a:pt x="9" y="55"/>
                    <a:pt x="9" y="55"/>
                  </a:cubicBezTo>
                  <a:cubicBezTo>
                    <a:pt x="2" y="50"/>
                    <a:pt x="0" y="40"/>
                    <a:pt x="5" y="33"/>
                  </a:cubicBezTo>
                  <a:cubicBezTo>
                    <a:pt x="22" y="8"/>
                    <a:pt x="22" y="8"/>
                    <a:pt x="22" y="8"/>
                  </a:cubicBezTo>
                  <a:cubicBezTo>
                    <a:pt x="27" y="1"/>
                    <a:pt x="37" y="0"/>
                    <a:pt x="44" y="5"/>
                  </a:cubicBezTo>
                  <a:cubicBezTo>
                    <a:pt x="98" y="42"/>
                    <a:pt x="98" y="42"/>
                    <a:pt x="98" y="42"/>
                  </a:cubicBezTo>
                  <a:cubicBezTo>
                    <a:pt x="105" y="47"/>
                    <a:pt x="107" y="57"/>
                    <a:pt x="102" y="64"/>
                  </a:cubicBezTo>
                  <a:cubicBezTo>
                    <a:pt x="85" y="88"/>
                    <a:pt x="85" y="88"/>
                    <a:pt x="85" y="88"/>
                  </a:cubicBezTo>
                  <a:cubicBezTo>
                    <a:pt x="80" y="95"/>
                    <a:pt x="70" y="97"/>
                    <a:pt x="63" y="92"/>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4" name="Freeform 1258">
              <a:extLst>
                <a:ext uri="{FF2B5EF4-FFF2-40B4-BE49-F238E27FC236}">
                  <a16:creationId xmlns:a16="http://schemas.microsoft.com/office/drawing/2014/main" id="{8E2AC389-98E7-4FBB-A2C3-2E18A19053B7}"/>
                </a:ext>
              </a:extLst>
            </p:cNvPr>
            <p:cNvSpPr/>
            <p:nvPr/>
          </p:nvSpPr>
          <p:spPr bwMode="auto">
            <a:xfrm>
              <a:off x="1670050" y="2751138"/>
              <a:ext cx="38100" cy="33338"/>
            </a:xfrm>
            <a:custGeom>
              <a:avLst/>
              <a:gdLst>
                <a:gd name="T0" fmla="*/ 46 w 99"/>
                <a:gd name="T1" fmla="*/ 80 h 90"/>
                <a:gd name="T2" fmla="*/ 17 w 99"/>
                <a:gd name="T3" fmla="*/ 60 h 90"/>
                <a:gd name="T4" fmla="*/ 9 w 99"/>
                <a:gd name="T5" fmla="*/ 17 h 90"/>
                <a:gd name="T6" fmla="*/ 52 w 99"/>
                <a:gd name="T7" fmla="*/ 10 h 90"/>
                <a:gd name="T8" fmla="*/ 81 w 99"/>
                <a:gd name="T9" fmla="*/ 30 h 90"/>
                <a:gd name="T10" fmla="*/ 89 w 99"/>
                <a:gd name="T11" fmla="*/ 73 h 90"/>
                <a:gd name="T12" fmla="*/ 46 w 99"/>
                <a:gd name="T13" fmla="*/ 80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6" y="80"/>
                  </a:moveTo>
                  <a:cubicBezTo>
                    <a:pt x="17" y="60"/>
                    <a:pt x="17" y="60"/>
                    <a:pt x="17" y="60"/>
                  </a:cubicBezTo>
                  <a:cubicBezTo>
                    <a:pt x="3" y="50"/>
                    <a:pt x="0" y="31"/>
                    <a:pt x="9" y="17"/>
                  </a:cubicBezTo>
                  <a:cubicBezTo>
                    <a:pt x="19" y="3"/>
                    <a:pt x="38" y="0"/>
                    <a:pt x="52" y="10"/>
                  </a:cubicBezTo>
                  <a:cubicBezTo>
                    <a:pt x="81" y="30"/>
                    <a:pt x="81" y="30"/>
                    <a:pt x="81" y="30"/>
                  </a:cubicBezTo>
                  <a:cubicBezTo>
                    <a:pt x="95" y="40"/>
                    <a:pt x="99" y="59"/>
                    <a:pt x="89" y="73"/>
                  </a:cubicBezTo>
                  <a:cubicBezTo>
                    <a:pt x="79" y="87"/>
                    <a:pt x="60" y="90"/>
                    <a:pt x="46" y="80"/>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5" name="Freeform 1259">
              <a:extLst>
                <a:ext uri="{FF2B5EF4-FFF2-40B4-BE49-F238E27FC236}">
                  <a16:creationId xmlns:a16="http://schemas.microsoft.com/office/drawing/2014/main" id="{AD5E6BB9-C0F4-4898-8E74-BDC2BD76A87B}"/>
                </a:ext>
              </a:extLst>
            </p:cNvPr>
            <p:cNvSpPr/>
            <p:nvPr/>
          </p:nvSpPr>
          <p:spPr bwMode="auto">
            <a:xfrm>
              <a:off x="1703388" y="2773363"/>
              <a:ext cx="36513" cy="34925"/>
            </a:xfrm>
            <a:custGeom>
              <a:avLst/>
              <a:gdLst>
                <a:gd name="T0" fmla="*/ 47 w 99"/>
                <a:gd name="T1" fmla="*/ 81 h 91"/>
                <a:gd name="T2" fmla="*/ 17 w 99"/>
                <a:gd name="T3" fmla="*/ 60 h 91"/>
                <a:gd name="T4" fmla="*/ 10 w 99"/>
                <a:gd name="T5" fmla="*/ 18 h 91"/>
                <a:gd name="T6" fmla="*/ 53 w 99"/>
                <a:gd name="T7" fmla="*/ 10 h 91"/>
                <a:gd name="T8" fmla="*/ 82 w 99"/>
                <a:gd name="T9" fmla="*/ 31 h 91"/>
                <a:gd name="T10" fmla="*/ 89 w 99"/>
                <a:gd name="T11" fmla="*/ 73 h 91"/>
                <a:gd name="T12" fmla="*/ 47 w 99"/>
                <a:gd name="T13" fmla="*/ 81 h 91"/>
              </a:gdLst>
              <a:ahLst/>
              <a:cxnLst>
                <a:cxn ang="0">
                  <a:pos x="T0" y="T1"/>
                </a:cxn>
                <a:cxn ang="0">
                  <a:pos x="T2" y="T3"/>
                </a:cxn>
                <a:cxn ang="0">
                  <a:pos x="T4" y="T5"/>
                </a:cxn>
                <a:cxn ang="0">
                  <a:pos x="T6" y="T7"/>
                </a:cxn>
                <a:cxn ang="0">
                  <a:pos x="T8" y="T9"/>
                </a:cxn>
                <a:cxn ang="0">
                  <a:pos x="T10" y="T11"/>
                </a:cxn>
                <a:cxn ang="0">
                  <a:pos x="T12" y="T13"/>
                </a:cxn>
              </a:cxnLst>
              <a:rect l="0" t="0" r="r" b="b"/>
              <a:pathLst>
                <a:path w="99" h="91">
                  <a:moveTo>
                    <a:pt x="47" y="81"/>
                  </a:moveTo>
                  <a:cubicBezTo>
                    <a:pt x="17" y="60"/>
                    <a:pt x="17" y="60"/>
                    <a:pt x="17" y="60"/>
                  </a:cubicBezTo>
                  <a:cubicBezTo>
                    <a:pt x="4" y="51"/>
                    <a:pt x="0" y="32"/>
                    <a:pt x="10" y="18"/>
                  </a:cubicBezTo>
                  <a:cubicBezTo>
                    <a:pt x="20" y="4"/>
                    <a:pt x="39" y="0"/>
                    <a:pt x="53" y="10"/>
                  </a:cubicBezTo>
                  <a:cubicBezTo>
                    <a:pt x="82" y="31"/>
                    <a:pt x="82" y="31"/>
                    <a:pt x="82" y="31"/>
                  </a:cubicBezTo>
                  <a:cubicBezTo>
                    <a:pt x="96" y="40"/>
                    <a:pt x="99" y="59"/>
                    <a:pt x="89" y="73"/>
                  </a:cubicBezTo>
                  <a:cubicBezTo>
                    <a:pt x="80" y="87"/>
                    <a:pt x="61" y="91"/>
                    <a:pt x="47" y="81"/>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6" name="Freeform 1260">
              <a:extLst>
                <a:ext uri="{FF2B5EF4-FFF2-40B4-BE49-F238E27FC236}">
                  <a16:creationId xmlns:a16="http://schemas.microsoft.com/office/drawing/2014/main" id="{DAEC2A34-847C-4543-AF7E-DC20152DEC6D}"/>
                </a:ext>
              </a:extLst>
            </p:cNvPr>
            <p:cNvSpPr/>
            <p:nvPr/>
          </p:nvSpPr>
          <p:spPr bwMode="auto">
            <a:xfrm>
              <a:off x="1555750" y="2703513"/>
              <a:ext cx="36513" cy="33338"/>
            </a:xfrm>
            <a:custGeom>
              <a:avLst/>
              <a:gdLst>
                <a:gd name="T0" fmla="*/ 46 w 99"/>
                <a:gd name="T1" fmla="*/ 81 h 90"/>
                <a:gd name="T2" fmla="*/ 17 w 99"/>
                <a:gd name="T3" fmla="*/ 60 h 90"/>
                <a:gd name="T4" fmla="*/ 9 w 99"/>
                <a:gd name="T5" fmla="*/ 17 h 90"/>
                <a:gd name="T6" fmla="*/ 52 w 99"/>
                <a:gd name="T7" fmla="*/ 10 h 90"/>
                <a:gd name="T8" fmla="*/ 81 w 99"/>
                <a:gd name="T9" fmla="*/ 30 h 90"/>
                <a:gd name="T10" fmla="*/ 89 w 99"/>
                <a:gd name="T11" fmla="*/ 73 h 90"/>
                <a:gd name="T12" fmla="*/ 46 w 99"/>
                <a:gd name="T13" fmla="*/ 81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6" y="81"/>
                  </a:moveTo>
                  <a:cubicBezTo>
                    <a:pt x="17" y="60"/>
                    <a:pt x="17" y="60"/>
                    <a:pt x="17" y="60"/>
                  </a:cubicBezTo>
                  <a:cubicBezTo>
                    <a:pt x="3" y="50"/>
                    <a:pt x="0" y="31"/>
                    <a:pt x="9" y="17"/>
                  </a:cubicBezTo>
                  <a:cubicBezTo>
                    <a:pt x="19" y="4"/>
                    <a:pt x="38" y="0"/>
                    <a:pt x="52" y="10"/>
                  </a:cubicBezTo>
                  <a:cubicBezTo>
                    <a:pt x="81" y="30"/>
                    <a:pt x="81" y="30"/>
                    <a:pt x="81" y="30"/>
                  </a:cubicBezTo>
                  <a:cubicBezTo>
                    <a:pt x="95" y="40"/>
                    <a:pt x="99" y="59"/>
                    <a:pt x="89" y="73"/>
                  </a:cubicBezTo>
                  <a:cubicBezTo>
                    <a:pt x="79" y="87"/>
                    <a:pt x="60" y="90"/>
                    <a:pt x="46" y="81"/>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7" name="Freeform 1261">
              <a:extLst>
                <a:ext uri="{FF2B5EF4-FFF2-40B4-BE49-F238E27FC236}">
                  <a16:creationId xmlns:a16="http://schemas.microsoft.com/office/drawing/2014/main" id="{867CBCF2-B9BB-4145-8120-FA71DEE1D887}"/>
                </a:ext>
              </a:extLst>
            </p:cNvPr>
            <p:cNvSpPr/>
            <p:nvPr/>
          </p:nvSpPr>
          <p:spPr bwMode="auto">
            <a:xfrm>
              <a:off x="1589088" y="2725738"/>
              <a:ext cx="36513" cy="34925"/>
            </a:xfrm>
            <a:custGeom>
              <a:avLst/>
              <a:gdLst>
                <a:gd name="T0" fmla="*/ 47 w 99"/>
                <a:gd name="T1" fmla="*/ 80 h 90"/>
                <a:gd name="T2" fmla="*/ 18 w 99"/>
                <a:gd name="T3" fmla="*/ 60 h 90"/>
                <a:gd name="T4" fmla="*/ 10 w 99"/>
                <a:gd name="T5" fmla="*/ 17 h 90"/>
                <a:gd name="T6" fmla="*/ 53 w 99"/>
                <a:gd name="T7" fmla="*/ 9 h 90"/>
                <a:gd name="T8" fmla="*/ 82 w 99"/>
                <a:gd name="T9" fmla="*/ 30 h 90"/>
                <a:gd name="T10" fmla="*/ 90 w 99"/>
                <a:gd name="T11" fmla="*/ 73 h 90"/>
                <a:gd name="T12" fmla="*/ 47 w 99"/>
                <a:gd name="T13" fmla="*/ 80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7" y="80"/>
                  </a:moveTo>
                  <a:cubicBezTo>
                    <a:pt x="18" y="60"/>
                    <a:pt x="18" y="60"/>
                    <a:pt x="18" y="60"/>
                  </a:cubicBezTo>
                  <a:cubicBezTo>
                    <a:pt x="4" y="50"/>
                    <a:pt x="0" y="31"/>
                    <a:pt x="10" y="17"/>
                  </a:cubicBezTo>
                  <a:cubicBezTo>
                    <a:pt x="20" y="3"/>
                    <a:pt x="39" y="0"/>
                    <a:pt x="53" y="9"/>
                  </a:cubicBezTo>
                  <a:cubicBezTo>
                    <a:pt x="82" y="30"/>
                    <a:pt x="82" y="30"/>
                    <a:pt x="82" y="30"/>
                  </a:cubicBezTo>
                  <a:cubicBezTo>
                    <a:pt x="96" y="40"/>
                    <a:pt x="99" y="59"/>
                    <a:pt x="90" y="73"/>
                  </a:cubicBezTo>
                  <a:cubicBezTo>
                    <a:pt x="80" y="86"/>
                    <a:pt x="61" y="90"/>
                    <a:pt x="47" y="80"/>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8" name="Freeform 1262">
              <a:extLst>
                <a:ext uri="{FF2B5EF4-FFF2-40B4-BE49-F238E27FC236}">
                  <a16:creationId xmlns:a16="http://schemas.microsoft.com/office/drawing/2014/main" id="{D4884B93-F025-4C82-BFF2-AE5E5F96332E}"/>
                </a:ext>
              </a:extLst>
            </p:cNvPr>
            <p:cNvSpPr/>
            <p:nvPr/>
          </p:nvSpPr>
          <p:spPr bwMode="auto">
            <a:xfrm>
              <a:off x="1622425" y="2749550"/>
              <a:ext cx="36513" cy="33338"/>
            </a:xfrm>
            <a:custGeom>
              <a:avLst/>
              <a:gdLst>
                <a:gd name="T0" fmla="*/ 46 w 99"/>
                <a:gd name="T1" fmla="*/ 81 h 90"/>
                <a:gd name="T2" fmla="*/ 17 w 99"/>
                <a:gd name="T3" fmla="*/ 60 h 90"/>
                <a:gd name="T4" fmla="*/ 10 w 99"/>
                <a:gd name="T5" fmla="*/ 18 h 90"/>
                <a:gd name="T6" fmla="*/ 52 w 99"/>
                <a:gd name="T7" fmla="*/ 10 h 90"/>
                <a:gd name="T8" fmla="*/ 82 w 99"/>
                <a:gd name="T9" fmla="*/ 30 h 90"/>
                <a:gd name="T10" fmla="*/ 89 w 99"/>
                <a:gd name="T11" fmla="*/ 73 h 90"/>
                <a:gd name="T12" fmla="*/ 46 w 99"/>
                <a:gd name="T13" fmla="*/ 81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6" y="81"/>
                  </a:moveTo>
                  <a:cubicBezTo>
                    <a:pt x="17" y="60"/>
                    <a:pt x="17" y="60"/>
                    <a:pt x="17" y="60"/>
                  </a:cubicBezTo>
                  <a:cubicBezTo>
                    <a:pt x="3" y="50"/>
                    <a:pt x="0" y="31"/>
                    <a:pt x="10" y="18"/>
                  </a:cubicBezTo>
                  <a:cubicBezTo>
                    <a:pt x="19" y="4"/>
                    <a:pt x="38" y="0"/>
                    <a:pt x="52" y="10"/>
                  </a:cubicBezTo>
                  <a:cubicBezTo>
                    <a:pt x="82" y="30"/>
                    <a:pt x="82" y="30"/>
                    <a:pt x="82" y="30"/>
                  </a:cubicBezTo>
                  <a:cubicBezTo>
                    <a:pt x="95" y="40"/>
                    <a:pt x="99" y="59"/>
                    <a:pt x="89" y="73"/>
                  </a:cubicBezTo>
                  <a:cubicBezTo>
                    <a:pt x="79" y="87"/>
                    <a:pt x="60" y="90"/>
                    <a:pt x="46" y="81"/>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9" name="Freeform 1263">
              <a:extLst>
                <a:ext uri="{FF2B5EF4-FFF2-40B4-BE49-F238E27FC236}">
                  <a16:creationId xmlns:a16="http://schemas.microsoft.com/office/drawing/2014/main" id="{3F76A518-51C7-4782-8CB3-3780317D1C69}"/>
                </a:ext>
              </a:extLst>
            </p:cNvPr>
            <p:cNvSpPr/>
            <p:nvPr/>
          </p:nvSpPr>
          <p:spPr bwMode="auto">
            <a:xfrm>
              <a:off x="1638300" y="2771775"/>
              <a:ext cx="55563" cy="57150"/>
            </a:xfrm>
            <a:custGeom>
              <a:avLst/>
              <a:gdLst>
                <a:gd name="T0" fmla="*/ 63 w 147"/>
                <a:gd name="T1" fmla="*/ 150 h 155"/>
                <a:gd name="T2" fmla="*/ 9 w 147"/>
                <a:gd name="T3" fmla="*/ 113 h 155"/>
                <a:gd name="T4" fmla="*/ 5 w 147"/>
                <a:gd name="T5" fmla="*/ 91 h 155"/>
                <a:gd name="T6" fmla="*/ 63 w 147"/>
                <a:gd name="T7" fmla="*/ 9 h 155"/>
                <a:gd name="T8" fmla="*/ 85 w 147"/>
                <a:gd name="T9" fmla="*/ 5 h 155"/>
                <a:gd name="T10" fmla="*/ 138 w 147"/>
                <a:gd name="T11" fmla="*/ 42 h 155"/>
                <a:gd name="T12" fmla="*/ 142 w 147"/>
                <a:gd name="T13" fmla="*/ 65 h 155"/>
                <a:gd name="T14" fmla="*/ 85 w 147"/>
                <a:gd name="T15" fmla="*/ 147 h 155"/>
                <a:gd name="T16" fmla="*/ 63 w 147"/>
                <a:gd name="T17" fmla="*/ 15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155">
                  <a:moveTo>
                    <a:pt x="63" y="150"/>
                  </a:moveTo>
                  <a:cubicBezTo>
                    <a:pt x="9" y="113"/>
                    <a:pt x="9" y="113"/>
                    <a:pt x="9" y="113"/>
                  </a:cubicBezTo>
                  <a:cubicBezTo>
                    <a:pt x="2" y="108"/>
                    <a:pt x="0" y="98"/>
                    <a:pt x="5" y="91"/>
                  </a:cubicBezTo>
                  <a:cubicBezTo>
                    <a:pt x="63" y="9"/>
                    <a:pt x="63" y="9"/>
                    <a:pt x="63" y="9"/>
                  </a:cubicBezTo>
                  <a:cubicBezTo>
                    <a:pt x="68" y="2"/>
                    <a:pt x="77" y="0"/>
                    <a:pt x="85" y="5"/>
                  </a:cubicBezTo>
                  <a:cubicBezTo>
                    <a:pt x="138" y="42"/>
                    <a:pt x="138" y="42"/>
                    <a:pt x="138" y="42"/>
                  </a:cubicBezTo>
                  <a:cubicBezTo>
                    <a:pt x="145" y="47"/>
                    <a:pt x="147" y="57"/>
                    <a:pt x="142" y="65"/>
                  </a:cubicBezTo>
                  <a:cubicBezTo>
                    <a:pt x="85" y="147"/>
                    <a:pt x="85" y="147"/>
                    <a:pt x="85" y="147"/>
                  </a:cubicBezTo>
                  <a:cubicBezTo>
                    <a:pt x="80" y="154"/>
                    <a:pt x="70" y="155"/>
                    <a:pt x="63" y="150"/>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0" name="Freeform 1264">
              <a:extLst>
                <a:ext uri="{FF2B5EF4-FFF2-40B4-BE49-F238E27FC236}">
                  <a16:creationId xmlns:a16="http://schemas.microsoft.com/office/drawing/2014/main" id="{91734AD2-556B-4EDF-930F-8228F7930AE9}"/>
                </a:ext>
              </a:extLst>
            </p:cNvPr>
            <p:cNvSpPr/>
            <p:nvPr/>
          </p:nvSpPr>
          <p:spPr bwMode="auto">
            <a:xfrm>
              <a:off x="1689100" y="2795588"/>
              <a:ext cx="36513" cy="33338"/>
            </a:xfrm>
            <a:custGeom>
              <a:avLst/>
              <a:gdLst>
                <a:gd name="T0" fmla="*/ 47 w 99"/>
                <a:gd name="T1" fmla="*/ 81 h 90"/>
                <a:gd name="T2" fmla="*/ 17 w 99"/>
                <a:gd name="T3" fmla="*/ 60 h 90"/>
                <a:gd name="T4" fmla="*/ 10 w 99"/>
                <a:gd name="T5" fmla="*/ 18 h 90"/>
                <a:gd name="T6" fmla="*/ 52 w 99"/>
                <a:gd name="T7" fmla="*/ 10 h 90"/>
                <a:gd name="T8" fmla="*/ 82 w 99"/>
                <a:gd name="T9" fmla="*/ 31 h 90"/>
                <a:gd name="T10" fmla="*/ 89 w 99"/>
                <a:gd name="T11" fmla="*/ 73 h 90"/>
                <a:gd name="T12" fmla="*/ 47 w 99"/>
                <a:gd name="T13" fmla="*/ 81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7" y="81"/>
                  </a:moveTo>
                  <a:cubicBezTo>
                    <a:pt x="17" y="60"/>
                    <a:pt x="17" y="60"/>
                    <a:pt x="17" y="60"/>
                  </a:cubicBezTo>
                  <a:cubicBezTo>
                    <a:pt x="3" y="51"/>
                    <a:pt x="0" y="31"/>
                    <a:pt x="10" y="18"/>
                  </a:cubicBezTo>
                  <a:cubicBezTo>
                    <a:pt x="19" y="4"/>
                    <a:pt x="38" y="0"/>
                    <a:pt x="52" y="10"/>
                  </a:cubicBezTo>
                  <a:cubicBezTo>
                    <a:pt x="82" y="31"/>
                    <a:pt x="82" y="31"/>
                    <a:pt x="82" y="31"/>
                  </a:cubicBezTo>
                  <a:cubicBezTo>
                    <a:pt x="96" y="40"/>
                    <a:pt x="99" y="59"/>
                    <a:pt x="89" y="73"/>
                  </a:cubicBezTo>
                  <a:cubicBezTo>
                    <a:pt x="80" y="87"/>
                    <a:pt x="60" y="90"/>
                    <a:pt x="47" y="81"/>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1" name="Freeform 1265">
              <a:extLst>
                <a:ext uri="{FF2B5EF4-FFF2-40B4-BE49-F238E27FC236}">
                  <a16:creationId xmlns:a16="http://schemas.microsoft.com/office/drawing/2014/main" id="{43EED676-61CB-4D94-9DAB-C5AC6299F6BE}"/>
                </a:ext>
              </a:extLst>
            </p:cNvPr>
            <p:cNvSpPr/>
            <p:nvPr/>
          </p:nvSpPr>
          <p:spPr bwMode="auto">
            <a:xfrm>
              <a:off x="1539875" y="2725738"/>
              <a:ext cx="36513" cy="33338"/>
            </a:xfrm>
            <a:custGeom>
              <a:avLst/>
              <a:gdLst>
                <a:gd name="T0" fmla="*/ 46 w 98"/>
                <a:gd name="T1" fmla="*/ 80 h 90"/>
                <a:gd name="T2" fmla="*/ 17 w 98"/>
                <a:gd name="T3" fmla="*/ 60 h 90"/>
                <a:gd name="T4" fmla="*/ 9 w 98"/>
                <a:gd name="T5" fmla="*/ 17 h 90"/>
                <a:gd name="T6" fmla="*/ 52 w 98"/>
                <a:gd name="T7" fmla="*/ 10 h 90"/>
                <a:gd name="T8" fmla="*/ 81 w 98"/>
                <a:gd name="T9" fmla="*/ 30 h 90"/>
                <a:gd name="T10" fmla="*/ 89 w 98"/>
                <a:gd name="T11" fmla="*/ 73 h 90"/>
                <a:gd name="T12" fmla="*/ 46 w 98"/>
                <a:gd name="T13" fmla="*/ 80 h 90"/>
              </a:gdLst>
              <a:ahLst/>
              <a:cxnLst>
                <a:cxn ang="0">
                  <a:pos x="T0" y="T1"/>
                </a:cxn>
                <a:cxn ang="0">
                  <a:pos x="T2" y="T3"/>
                </a:cxn>
                <a:cxn ang="0">
                  <a:pos x="T4" y="T5"/>
                </a:cxn>
                <a:cxn ang="0">
                  <a:pos x="T6" y="T7"/>
                </a:cxn>
                <a:cxn ang="0">
                  <a:pos x="T8" y="T9"/>
                </a:cxn>
                <a:cxn ang="0">
                  <a:pos x="T10" y="T11"/>
                </a:cxn>
                <a:cxn ang="0">
                  <a:pos x="T12" y="T13"/>
                </a:cxn>
              </a:cxnLst>
              <a:rect l="0" t="0" r="r" b="b"/>
              <a:pathLst>
                <a:path w="98" h="90">
                  <a:moveTo>
                    <a:pt x="46" y="80"/>
                  </a:moveTo>
                  <a:cubicBezTo>
                    <a:pt x="17" y="60"/>
                    <a:pt x="17" y="60"/>
                    <a:pt x="17" y="60"/>
                  </a:cubicBezTo>
                  <a:cubicBezTo>
                    <a:pt x="3" y="50"/>
                    <a:pt x="0" y="31"/>
                    <a:pt x="9" y="17"/>
                  </a:cubicBezTo>
                  <a:cubicBezTo>
                    <a:pt x="19" y="3"/>
                    <a:pt x="38" y="0"/>
                    <a:pt x="52" y="10"/>
                  </a:cubicBezTo>
                  <a:cubicBezTo>
                    <a:pt x="81" y="30"/>
                    <a:pt x="81" y="30"/>
                    <a:pt x="81" y="30"/>
                  </a:cubicBezTo>
                  <a:cubicBezTo>
                    <a:pt x="95" y="40"/>
                    <a:pt x="98" y="59"/>
                    <a:pt x="89" y="73"/>
                  </a:cubicBezTo>
                  <a:cubicBezTo>
                    <a:pt x="79" y="87"/>
                    <a:pt x="60" y="90"/>
                    <a:pt x="46" y="80"/>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2" name="Freeform 1266">
              <a:extLst>
                <a:ext uri="{FF2B5EF4-FFF2-40B4-BE49-F238E27FC236}">
                  <a16:creationId xmlns:a16="http://schemas.microsoft.com/office/drawing/2014/main" id="{268650E1-C3F7-4999-B458-B84AD5239851}"/>
                </a:ext>
              </a:extLst>
            </p:cNvPr>
            <p:cNvSpPr/>
            <p:nvPr/>
          </p:nvSpPr>
          <p:spPr bwMode="auto">
            <a:xfrm>
              <a:off x="1573213" y="2747963"/>
              <a:ext cx="36513" cy="33338"/>
            </a:xfrm>
            <a:custGeom>
              <a:avLst/>
              <a:gdLst>
                <a:gd name="T0" fmla="*/ 47 w 99"/>
                <a:gd name="T1" fmla="*/ 80 h 90"/>
                <a:gd name="T2" fmla="*/ 17 w 99"/>
                <a:gd name="T3" fmla="*/ 60 h 90"/>
                <a:gd name="T4" fmla="*/ 10 w 99"/>
                <a:gd name="T5" fmla="*/ 17 h 90"/>
                <a:gd name="T6" fmla="*/ 52 w 99"/>
                <a:gd name="T7" fmla="*/ 9 h 90"/>
                <a:gd name="T8" fmla="*/ 82 w 99"/>
                <a:gd name="T9" fmla="*/ 30 h 90"/>
                <a:gd name="T10" fmla="*/ 89 w 99"/>
                <a:gd name="T11" fmla="*/ 72 h 90"/>
                <a:gd name="T12" fmla="*/ 47 w 99"/>
                <a:gd name="T13" fmla="*/ 80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7" y="80"/>
                  </a:moveTo>
                  <a:cubicBezTo>
                    <a:pt x="17" y="60"/>
                    <a:pt x="17" y="60"/>
                    <a:pt x="17" y="60"/>
                  </a:cubicBezTo>
                  <a:cubicBezTo>
                    <a:pt x="4" y="50"/>
                    <a:pt x="0" y="31"/>
                    <a:pt x="10" y="17"/>
                  </a:cubicBezTo>
                  <a:cubicBezTo>
                    <a:pt x="20" y="3"/>
                    <a:pt x="39" y="0"/>
                    <a:pt x="52" y="9"/>
                  </a:cubicBezTo>
                  <a:cubicBezTo>
                    <a:pt x="82" y="30"/>
                    <a:pt x="82" y="30"/>
                    <a:pt x="82" y="30"/>
                  </a:cubicBezTo>
                  <a:cubicBezTo>
                    <a:pt x="96" y="39"/>
                    <a:pt x="99" y="59"/>
                    <a:pt x="89" y="72"/>
                  </a:cubicBezTo>
                  <a:cubicBezTo>
                    <a:pt x="80" y="86"/>
                    <a:pt x="61" y="90"/>
                    <a:pt x="47" y="80"/>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3" name="Freeform 1267">
              <a:extLst>
                <a:ext uri="{FF2B5EF4-FFF2-40B4-BE49-F238E27FC236}">
                  <a16:creationId xmlns:a16="http://schemas.microsoft.com/office/drawing/2014/main" id="{1C1CC8C0-1745-48D0-AF56-2F5B8E10B7B9}"/>
                </a:ext>
              </a:extLst>
            </p:cNvPr>
            <p:cNvSpPr/>
            <p:nvPr/>
          </p:nvSpPr>
          <p:spPr bwMode="auto">
            <a:xfrm>
              <a:off x="1606550" y="2771775"/>
              <a:ext cx="36513" cy="33338"/>
            </a:xfrm>
            <a:custGeom>
              <a:avLst/>
              <a:gdLst>
                <a:gd name="T0" fmla="*/ 46 w 99"/>
                <a:gd name="T1" fmla="*/ 81 h 90"/>
                <a:gd name="T2" fmla="*/ 17 w 99"/>
                <a:gd name="T3" fmla="*/ 60 h 90"/>
                <a:gd name="T4" fmla="*/ 9 w 99"/>
                <a:gd name="T5" fmla="*/ 17 h 90"/>
                <a:gd name="T6" fmla="*/ 52 w 99"/>
                <a:gd name="T7" fmla="*/ 10 h 90"/>
                <a:gd name="T8" fmla="*/ 81 w 99"/>
                <a:gd name="T9" fmla="*/ 30 h 90"/>
                <a:gd name="T10" fmla="*/ 89 w 99"/>
                <a:gd name="T11" fmla="*/ 73 h 90"/>
                <a:gd name="T12" fmla="*/ 46 w 99"/>
                <a:gd name="T13" fmla="*/ 81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6" y="81"/>
                  </a:moveTo>
                  <a:cubicBezTo>
                    <a:pt x="17" y="60"/>
                    <a:pt x="17" y="60"/>
                    <a:pt x="17" y="60"/>
                  </a:cubicBezTo>
                  <a:cubicBezTo>
                    <a:pt x="3" y="50"/>
                    <a:pt x="0" y="31"/>
                    <a:pt x="9" y="17"/>
                  </a:cubicBezTo>
                  <a:cubicBezTo>
                    <a:pt x="19" y="4"/>
                    <a:pt x="38" y="0"/>
                    <a:pt x="52" y="10"/>
                  </a:cubicBezTo>
                  <a:cubicBezTo>
                    <a:pt x="81" y="30"/>
                    <a:pt x="81" y="30"/>
                    <a:pt x="81" y="30"/>
                  </a:cubicBezTo>
                  <a:cubicBezTo>
                    <a:pt x="95" y="40"/>
                    <a:pt x="99" y="59"/>
                    <a:pt x="89" y="73"/>
                  </a:cubicBezTo>
                  <a:cubicBezTo>
                    <a:pt x="79" y="87"/>
                    <a:pt x="60" y="90"/>
                    <a:pt x="46" y="81"/>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4" name="Freeform 1268">
              <a:extLst>
                <a:ext uri="{FF2B5EF4-FFF2-40B4-BE49-F238E27FC236}">
                  <a16:creationId xmlns:a16="http://schemas.microsoft.com/office/drawing/2014/main" id="{973467FF-C89C-4011-9C18-FD9F8818F5FE}"/>
                </a:ext>
              </a:extLst>
            </p:cNvPr>
            <p:cNvSpPr/>
            <p:nvPr/>
          </p:nvSpPr>
          <p:spPr bwMode="auto">
            <a:xfrm>
              <a:off x="1673225" y="2817813"/>
              <a:ext cx="36513" cy="33338"/>
            </a:xfrm>
            <a:custGeom>
              <a:avLst/>
              <a:gdLst>
                <a:gd name="T0" fmla="*/ 46 w 99"/>
                <a:gd name="T1" fmla="*/ 81 h 90"/>
                <a:gd name="T2" fmla="*/ 17 w 99"/>
                <a:gd name="T3" fmla="*/ 60 h 90"/>
                <a:gd name="T4" fmla="*/ 10 w 99"/>
                <a:gd name="T5" fmla="*/ 18 h 90"/>
                <a:gd name="T6" fmla="*/ 52 w 99"/>
                <a:gd name="T7" fmla="*/ 10 h 90"/>
                <a:gd name="T8" fmla="*/ 82 w 99"/>
                <a:gd name="T9" fmla="*/ 30 h 90"/>
                <a:gd name="T10" fmla="*/ 89 w 99"/>
                <a:gd name="T11" fmla="*/ 73 h 90"/>
                <a:gd name="T12" fmla="*/ 46 w 99"/>
                <a:gd name="T13" fmla="*/ 81 h 90"/>
              </a:gdLst>
              <a:ahLst/>
              <a:cxnLst>
                <a:cxn ang="0">
                  <a:pos x="T0" y="T1"/>
                </a:cxn>
                <a:cxn ang="0">
                  <a:pos x="T2" y="T3"/>
                </a:cxn>
                <a:cxn ang="0">
                  <a:pos x="T4" y="T5"/>
                </a:cxn>
                <a:cxn ang="0">
                  <a:pos x="T6" y="T7"/>
                </a:cxn>
                <a:cxn ang="0">
                  <a:pos x="T8" y="T9"/>
                </a:cxn>
                <a:cxn ang="0">
                  <a:pos x="T10" y="T11"/>
                </a:cxn>
                <a:cxn ang="0">
                  <a:pos x="T12" y="T13"/>
                </a:cxn>
              </a:cxnLst>
              <a:rect l="0" t="0" r="r" b="b"/>
              <a:pathLst>
                <a:path w="99" h="90">
                  <a:moveTo>
                    <a:pt x="46" y="81"/>
                  </a:moveTo>
                  <a:cubicBezTo>
                    <a:pt x="17" y="60"/>
                    <a:pt x="17" y="60"/>
                    <a:pt x="17" y="60"/>
                  </a:cubicBezTo>
                  <a:cubicBezTo>
                    <a:pt x="3" y="51"/>
                    <a:pt x="0" y="31"/>
                    <a:pt x="10" y="18"/>
                  </a:cubicBezTo>
                  <a:cubicBezTo>
                    <a:pt x="19" y="4"/>
                    <a:pt x="38" y="0"/>
                    <a:pt x="52" y="10"/>
                  </a:cubicBezTo>
                  <a:cubicBezTo>
                    <a:pt x="82" y="30"/>
                    <a:pt x="82" y="30"/>
                    <a:pt x="82" y="30"/>
                  </a:cubicBezTo>
                  <a:cubicBezTo>
                    <a:pt x="95" y="40"/>
                    <a:pt x="99" y="59"/>
                    <a:pt x="89" y="73"/>
                  </a:cubicBezTo>
                  <a:cubicBezTo>
                    <a:pt x="79" y="87"/>
                    <a:pt x="60" y="90"/>
                    <a:pt x="46" y="81"/>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5" name="Freeform 1269">
              <a:extLst>
                <a:ext uri="{FF2B5EF4-FFF2-40B4-BE49-F238E27FC236}">
                  <a16:creationId xmlns:a16="http://schemas.microsoft.com/office/drawing/2014/main" id="{B650B007-6D03-4D35-A8B1-4E14BDE1759C}"/>
                </a:ext>
              </a:extLst>
            </p:cNvPr>
            <p:cNvSpPr>
              <a:spLocks noEditPoints="1"/>
            </p:cNvSpPr>
            <p:nvPr/>
          </p:nvSpPr>
          <p:spPr bwMode="auto">
            <a:xfrm>
              <a:off x="1657350" y="2559050"/>
              <a:ext cx="53975" cy="25400"/>
            </a:xfrm>
            <a:custGeom>
              <a:avLst/>
              <a:gdLst>
                <a:gd name="T0" fmla="*/ 0 w 34"/>
                <a:gd name="T1" fmla="*/ 10 h 16"/>
                <a:gd name="T2" fmla="*/ 0 w 34"/>
                <a:gd name="T3" fmla="*/ 10 h 16"/>
                <a:gd name="T4" fmla="*/ 9 w 34"/>
                <a:gd name="T5" fmla="*/ 16 h 16"/>
                <a:gd name="T6" fmla="*/ 0 w 34"/>
                <a:gd name="T7" fmla="*/ 10 h 16"/>
                <a:gd name="T8" fmla="*/ 26 w 34"/>
                <a:gd name="T9" fmla="*/ 0 h 16"/>
                <a:gd name="T10" fmla="*/ 26 w 34"/>
                <a:gd name="T11" fmla="*/ 0 h 16"/>
                <a:gd name="T12" fmla="*/ 34 w 34"/>
                <a:gd name="T13" fmla="*/ 6 h 16"/>
                <a:gd name="T14" fmla="*/ 34 w 34"/>
                <a:gd name="T15" fmla="*/ 6 h 16"/>
                <a:gd name="T16" fmla="*/ 26 w 34"/>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6">
                  <a:moveTo>
                    <a:pt x="0" y="10"/>
                  </a:moveTo>
                  <a:lnTo>
                    <a:pt x="0" y="10"/>
                  </a:lnTo>
                  <a:lnTo>
                    <a:pt x="9" y="16"/>
                  </a:lnTo>
                  <a:lnTo>
                    <a:pt x="0" y="10"/>
                  </a:lnTo>
                  <a:close/>
                  <a:moveTo>
                    <a:pt x="26" y="0"/>
                  </a:moveTo>
                  <a:lnTo>
                    <a:pt x="26" y="0"/>
                  </a:lnTo>
                  <a:lnTo>
                    <a:pt x="34" y="6"/>
                  </a:lnTo>
                  <a:lnTo>
                    <a:pt x="34" y="6"/>
                  </a:lnTo>
                  <a:lnTo>
                    <a:pt x="26" y="0"/>
                  </a:lnTo>
                  <a:close/>
                </a:path>
              </a:pathLst>
            </a:custGeom>
            <a:solidFill>
              <a:srgbClr val="A9A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6" name="Freeform 1270">
              <a:extLst>
                <a:ext uri="{FF2B5EF4-FFF2-40B4-BE49-F238E27FC236}">
                  <a16:creationId xmlns:a16="http://schemas.microsoft.com/office/drawing/2014/main" id="{AE6B777F-5529-41E8-8441-41CEF85C6EA2}"/>
                </a:ext>
              </a:extLst>
            </p:cNvPr>
            <p:cNvSpPr>
              <a:spLocks noEditPoints="1"/>
            </p:cNvSpPr>
            <p:nvPr/>
          </p:nvSpPr>
          <p:spPr bwMode="auto">
            <a:xfrm>
              <a:off x="1657350" y="2559050"/>
              <a:ext cx="53975" cy="25400"/>
            </a:xfrm>
            <a:custGeom>
              <a:avLst/>
              <a:gdLst>
                <a:gd name="T0" fmla="*/ 0 w 34"/>
                <a:gd name="T1" fmla="*/ 10 h 16"/>
                <a:gd name="T2" fmla="*/ 0 w 34"/>
                <a:gd name="T3" fmla="*/ 10 h 16"/>
                <a:gd name="T4" fmla="*/ 9 w 34"/>
                <a:gd name="T5" fmla="*/ 16 h 16"/>
                <a:gd name="T6" fmla="*/ 0 w 34"/>
                <a:gd name="T7" fmla="*/ 10 h 16"/>
                <a:gd name="T8" fmla="*/ 26 w 34"/>
                <a:gd name="T9" fmla="*/ 0 h 16"/>
                <a:gd name="T10" fmla="*/ 26 w 34"/>
                <a:gd name="T11" fmla="*/ 0 h 16"/>
                <a:gd name="T12" fmla="*/ 34 w 34"/>
                <a:gd name="T13" fmla="*/ 6 h 16"/>
                <a:gd name="T14" fmla="*/ 34 w 34"/>
                <a:gd name="T15" fmla="*/ 6 h 16"/>
                <a:gd name="T16" fmla="*/ 26 w 34"/>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6">
                  <a:moveTo>
                    <a:pt x="0" y="10"/>
                  </a:moveTo>
                  <a:lnTo>
                    <a:pt x="0" y="10"/>
                  </a:lnTo>
                  <a:lnTo>
                    <a:pt x="9" y="16"/>
                  </a:lnTo>
                  <a:lnTo>
                    <a:pt x="0" y="10"/>
                  </a:lnTo>
                  <a:moveTo>
                    <a:pt x="26" y="0"/>
                  </a:moveTo>
                  <a:lnTo>
                    <a:pt x="26" y="0"/>
                  </a:lnTo>
                  <a:lnTo>
                    <a:pt x="34" y="6"/>
                  </a:lnTo>
                  <a:lnTo>
                    <a:pt x="34" y="6"/>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7" name="Freeform 1271">
              <a:extLst>
                <a:ext uri="{FF2B5EF4-FFF2-40B4-BE49-F238E27FC236}">
                  <a16:creationId xmlns:a16="http://schemas.microsoft.com/office/drawing/2014/main" id="{60B6B914-FEF1-42B7-99F9-963AD187A0F0}"/>
                </a:ext>
              </a:extLst>
            </p:cNvPr>
            <p:cNvSpPr/>
            <p:nvPr/>
          </p:nvSpPr>
          <p:spPr bwMode="auto">
            <a:xfrm>
              <a:off x="1657350" y="2559050"/>
              <a:ext cx="53975" cy="25400"/>
            </a:xfrm>
            <a:custGeom>
              <a:avLst/>
              <a:gdLst>
                <a:gd name="T0" fmla="*/ 26 w 34"/>
                <a:gd name="T1" fmla="*/ 0 h 16"/>
                <a:gd name="T2" fmla="*/ 0 w 34"/>
                <a:gd name="T3" fmla="*/ 10 h 16"/>
                <a:gd name="T4" fmla="*/ 9 w 34"/>
                <a:gd name="T5" fmla="*/ 16 h 16"/>
                <a:gd name="T6" fmla="*/ 34 w 34"/>
                <a:gd name="T7" fmla="*/ 6 h 16"/>
                <a:gd name="T8" fmla="*/ 26 w 34"/>
                <a:gd name="T9" fmla="*/ 0 h 16"/>
              </a:gdLst>
              <a:ahLst/>
              <a:cxnLst>
                <a:cxn ang="0">
                  <a:pos x="T0" y="T1"/>
                </a:cxn>
                <a:cxn ang="0">
                  <a:pos x="T2" y="T3"/>
                </a:cxn>
                <a:cxn ang="0">
                  <a:pos x="T4" y="T5"/>
                </a:cxn>
                <a:cxn ang="0">
                  <a:pos x="T6" y="T7"/>
                </a:cxn>
                <a:cxn ang="0">
                  <a:pos x="T8" y="T9"/>
                </a:cxn>
              </a:cxnLst>
              <a:rect l="0" t="0" r="r" b="b"/>
              <a:pathLst>
                <a:path w="34" h="16">
                  <a:moveTo>
                    <a:pt x="26" y="0"/>
                  </a:moveTo>
                  <a:lnTo>
                    <a:pt x="0" y="10"/>
                  </a:lnTo>
                  <a:lnTo>
                    <a:pt x="9" y="16"/>
                  </a:lnTo>
                  <a:lnTo>
                    <a:pt x="34" y="6"/>
                  </a:lnTo>
                  <a:lnTo>
                    <a:pt x="26" y="0"/>
                  </a:lnTo>
                  <a:close/>
                </a:path>
              </a:pathLst>
            </a:custGeom>
            <a:solidFill>
              <a:srgbClr val="DDE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8" name="Freeform 1272">
              <a:extLst>
                <a:ext uri="{FF2B5EF4-FFF2-40B4-BE49-F238E27FC236}">
                  <a16:creationId xmlns:a16="http://schemas.microsoft.com/office/drawing/2014/main" id="{1E8DADBA-83A7-4943-BE13-9C2339EB557F}"/>
                </a:ext>
              </a:extLst>
            </p:cNvPr>
            <p:cNvSpPr/>
            <p:nvPr/>
          </p:nvSpPr>
          <p:spPr bwMode="auto">
            <a:xfrm>
              <a:off x="1657350" y="2559050"/>
              <a:ext cx="53975" cy="25400"/>
            </a:xfrm>
            <a:custGeom>
              <a:avLst/>
              <a:gdLst>
                <a:gd name="T0" fmla="*/ 26 w 34"/>
                <a:gd name="T1" fmla="*/ 0 h 16"/>
                <a:gd name="T2" fmla="*/ 0 w 34"/>
                <a:gd name="T3" fmla="*/ 10 h 16"/>
                <a:gd name="T4" fmla="*/ 9 w 34"/>
                <a:gd name="T5" fmla="*/ 16 h 16"/>
                <a:gd name="T6" fmla="*/ 34 w 34"/>
                <a:gd name="T7" fmla="*/ 6 h 16"/>
                <a:gd name="T8" fmla="*/ 26 w 34"/>
                <a:gd name="T9" fmla="*/ 0 h 16"/>
              </a:gdLst>
              <a:ahLst/>
              <a:cxnLst>
                <a:cxn ang="0">
                  <a:pos x="T0" y="T1"/>
                </a:cxn>
                <a:cxn ang="0">
                  <a:pos x="T2" y="T3"/>
                </a:cxn>
                <a:cxn ang="0">
                  <a:pos x="T4" y="T5"/>
                </a:cxn>
                <a:cxn ang="0">
                  <a:pos x="T6" y="T7"/>
                </a:cxn>
                <a:cxn ang="0">
                  <a:pos x="T8" y="T9"/>
                </a:cxn>
              </a:cxnLst>
              <a:rect l="0" t="0" r="r" b="b"/>
              <a:pathLst>
                <a:path w="34" h="16">
                  <a:moveTo>
                    <a:pt x="26" y="0"/>
                  </a:moveTo>
                  <a:lnTo>
                    <a:pt x="0" y="10"/>
                  </a:lnTo>
                  <a:lnTo>
                    <a:pt x="9" y="16"/>
                  </a:lnTo>
                  <a:lnTo>
                    <a:pt x="34" y="6"/>
                  </a:lnTo>
                  <a:lnTo>
                    <a:pt x="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9" name="Freeform 1273">
              <a:extLst>
                <a:ext uri="{FF2B5EF4-FFF2-40B4-BE49-F238E27FC236}">
                  <a16:creationId xmlns:a16="http://schemas.microsoft.com/office/drawing/2014/main" id="{49D18B3C-91DF-4995-ABD9-A4C448593671}"/>
                </a:ext>
              </a:extLst>
            </p:cNvPr>
            <p:cNvSpPr/>
            <p:nvPr/>
          </p:nvSpPr>
          <p:spPr bwMode="auto">
            <a:xfrm>
              <a:off x="1677988" y="2587625"/>
              <a:ext cx="6350" cy="6350"/>
            </a:xfrm>
            <a:custGeom>
              <a:avLst/>
              <a:gdLst>
                <a:gd name="T0" fmla="*/ 0 w 4"/>
                <a:gd name="T1" fmla="*/ 0 h 4"/>
                <a:gd name="T2" fmla="*/ 0 w 4"/>
                <a:gd name="T3" fmla="*/ 0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0"/>
                  </a:lnTo>
                  <a:lnTo>
                    <a:pt x="4" y="4"/>
                  </a:lnTo>
                  <a:lnTo>
                    <a:pt x="0" y="0"/>
                  </a:lnTo>
                  <a:close/>
                </a:path>
              </a:pathLst>
            </a:custGeom>
            <a:solidFill>
              <a:srgbClr val="A9A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0" name="Freeform 1274">
              <a:extLst>
                <a:ext uri="{FF2B5EF4-FFF2-40B4-BE49-F238E27FC236}">
                  <a16:creationId xmlns:a16="http://schemas.microsoft.com/office/drawing/2014/main" id="{15F2F712-083F-4623-8AFA-C228A88D5069}"/>
                </a:ext>
              </a:extLst>
            </p:cNvPr>
            <p:cNvSpPr/>
            <p:nvPr/>
          </p:nvSpPr>
          <p:spPr bwMode="auto">
            <a:xfrm>
              <a:off x="1677988" y="2587625"/>
              <a:ext cx="6350" cy="6350"/>
            </a:xfrm>
            <a:custGeom>
              <a:avLst/>
              <a:gdLst>
                <a:gd name="T0" fmla="*/ 0 w 4"/>
                <a:gd name="T1" fmla="*/ 0 h 4"/>
                <a:gd name="T2" fmla="*/ 0 w 4"/>
                <a:gd name="T3" fmla="*/ 0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0"/>
                  </a:lnTo>
                  <a:lnTo>
                    <a:pt x="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1" name="Freeform 1275">
              <a:extLst>
                <a:ext uri="{FF2B5EF4-FFF2-40B4-BE49-F238E27FC236}">
                  <a16:creationId xmlns:a16="http://schemas.microsoft.com/office/drawing/2014/main" id="{C34C9987-BE6A-41A7-A88E-5799F8ECF217}"/>
                </a:ext>
              </a:extLst>
            </p:cNvPr>
            <p:cNvSpPr/>
            <p:nvPr/>
          </p:nvSpPr>
          <p:spPr bwMode="auto">
            <a:xfrm>
              <a:off x="1677988" y="2571750"/>
              <a:ext cx="47625" cy="22225"/>
            </a:xfrm>
            <a:custGeom>
              <a:avLst/>
              <a:gdLst>
                <a:gd name="T0" fmla="*/ 25 w 30"/>
                <a:gd name="T1" fmla="*/ 0 h 14"/>
                <a:gd name="T2" fmla="*/ 0 w 30"/>
                <a:gd name="T3" fmla="*/ 10 h 14"/>
                <a:gd name="T4" fmla="*/ 4 w 30"/>
                <a:gd name="T5" fmla="*/ 14 h 14"/>
                <a:gd name="T6" fmla="*/ 30 w 30"/>
                <a:gd name="T7" fmla="*/ 3 h 14"/>
                <a:gd name="T8" fmla="*/ 25 w 30"/>
                <a:gd name="T9" fmla="*/ 0 h 14"/>
              </a:gdLst>
              <a:ahLst/>
              <a:cxnLst>
                <a:cxn ang="0">
                  <a:pos x="T0" y="T1"/>
                </a:cxn>
                <a:cxn ang="0">
                  <a:pos x="T2" y="T3"/>
                </a:cxn>
                <a:cxn ang="0">
                  <a:pos x="T4" y="T5"/>
                </a:cxn>
                <a:cxn ang="0">
                  <a:pos x="T6" y="T7"/>
                </a:cxn>
                <a:cxn ang="0">
                  <a:pos x="T8" y="T9"/>
                </a:cxn>
              </a:cxnLst>
              <a:rect l="0" t="0" r="r" b="b"/>
              <a:pathLst>
                <a:path w="30" h="14">
                  <a:moveTo>
                    <a:pt x="25" y="0"/>
                  </a:moveTo>
                  <a:lnTo>
                    <a:pt x="0" y="10"/>
                  </a:lnTo>
                  <a:lnTo>
                    <a:pt x="4" y="14"/>
                  </a:lnTo>
                  <a:lnTo>
                    <a:pt x="30" y="3"/>
                  </a:lnTo>
                  <a:lnTo>
                    <a:pt x="25" y="0"/>
                  </a:lnTo>
                  <a:close/>
                </a:path>
              </a:pathLst>
            </a:custGeom>
            <a:solidFill>
              <a:srgbClr val="DDE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2" name="Freeform 1276">
              <a:extLst>
                <a:ext uri="{FF2B5EF4-FFF2-40B4-BE49-F238E27FC236}">
                  <a16:creationId xmlns:a16="http://schemas.microsoft.com/office/drawing/2014/main" id="{520C954E-4A1D-4354-92EB-48550F9096FF}"/>
                </a:ext>
              </a:extLst>
            </p:cNvPr>
            <p:cNvSpPr/>
            <p:nvPr/>
          </p:nvSpPr>
          <p:spPr bwMode="auto">
            <a:xfrm>
              <a:off x="1677988" y="2571750"/>
              <a:ext cx="47625" cy="22225"/>
            </a:xfrm>
            <a:custGeom>
              <a:avLst/>
              <a:gdLst>
                <a:gd name="T0" fmla="*/ 25 w 30"/>
                <a:gd name="T1" fmla="*/ 0 h 14"/>
                <a:gd name="T2" fmla="*/ 0 w 30"/>
                <a:gd name="T3" fmla="*/ 10 h 14"/>
                <a:gd name="T4" fmla="*/ 4 w 30"/>
                <a:gd name="T5" fmla="*/ 14 h 14"/>
                <a:gd name="T6" fmla="*/ 30 w 30"/>
                <a:gd name="T7" fmla="*/ 3 h 14"/>
                <a:gd name="T8" fmla="*/ 25 w 30"/>
                <a:gd name="T9" fmla="*/ 0 h 14"/>
              </a:gdLst>
              <a:ahLst/>
              <a:cxnLst>
                <a:cxn ang="0">
                  <a:pos x="T0" y="T1"/>
                </a:cxn>
                <a:cxn ang="0">
                  <a:pos x="T2" y="T3"/>
                </a:cxn>
                <a:cxn ang="0">
                  <a:pos x="T4" y="T5"/>
                </a:cxn>
                <a:cxn ang="0">
                  <a:pos x="T6" y="T7"/>
                </a:cxn>
                <a:cxn ang="0">
                  <a:pos x="T8" y="T9"/>
                </a:cxn>
              </a:cxnLst>
              <a:rect l="0" t="0" r="r" b="b"/>
              <a:pathLst>
                <a:path w="30" h="14">
                  <a:moveTo>
                    <a:pt x="25" y="0"/>
                  </a:moveTo>
                  <a:lnTo>
                    <a:pt x="0" y="10"/>
                  </a:lnTo>
                  <a:lnTo>
                    <a:pt x="4" y="14"/>
                  </a:lnTo>
                  <a:lnTo>
                    <a:pt x="30" y="3"/>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3" name="Freeform 1277">
              <a:extLst>
                <a:ext uri="{FF2B5EF4-FFF2-40B4-BE49-F238E27FC236}">
                  <a16:creationId xmlns:a16="http://schemas.microsoft.com/office/drawing/2014/main" id="{802498D7-9313-4365-AFCA-CE88EA2CD304}"/>
                </a:ext>
              </a:extLst>
            </p:cNvPr>
            <p:cNvSpPr>
              <a:spLocks noEditPoints="1"/>
            </p:cNvSpPr>
            <p:nvPr/>
          </p:nvSpPr>
          <p:spPr bwMode="auto">
            <a:xfrm>
              <a:off x="1693863" y="2582863"/>
              <a:ext cx="47625" cy="22225"/>
            </a:xfrm>
            <a:custGeom>
              <a:avLst/>
              <a:gdLst>
                <a:gd name="T0" fmla="*/ 0 w 30"/>
                <a:gd name="T1" fmla="*/ 11 h 14"/>
                <a:gd name="T2" fmla="*/ 0 w 30"/>
                <a:gd name="T3" fmla="*/ 11 h 14"/>
                <a:gd name="T4" fmla="*/ 4 w 30"/>
                <a:gd name="T5" fmla="*/ 14 h 14"/>
                <a:gd name="T6" fmla="*/ 0 w 30"/>
                <a:gd name="T7" fmla="*/ 11 h 14"/>
                <a:gd name="T8" fmla="*/ 25 w 30"/>
                <a:gd name="T9" fmla="*/ 0 h 14"/>
                <a:gd name="T10" fmla="*/ 25 w 30"/>
                <a:gd name="T11" fmla="*/ 0 h 14"/>
                <a:gd name="T12" fmla="*/ 30 w 30"/>
                <a:gd name="T13" fmla="*/ 3 h 14"/>
                <a:gd name="T14" fmla="*/ 30 w 30"/>
                <a:gd name="T15" fmla="*/ 3 h 14"/>
                <a:gd name="T16" fmla="*/ 25 w 30"/>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4">
                  <a:moveTo>
                    <a:pt x="0" y="11"/>
                  </a:moveTo>
                  <a:lnTo>
                    <a:pt x="0" y="11"/>
                  </a:lnTo>
                  <a:lnTo>
                    <a:pt x="4" y="14"/>
                  </a:lnTo>
                  <a:lnTo>
                    <a:pt x="0" y="11"/>
                  </a:lnTo>
                  <a:close/>
                  <a:moveTo>
                    <a:pt x="25" y="0"/>
                  </a:moveTo>
                  <a:lnTo>
                    <a:pt x="25" y="0"/>
                  </a:lnTo>
                  <a:lnTo>
                    <a:pt x="30" y="3"/>
                  </a:lnTo>
                  <a:lnTo>
                    <a:pt x="30" y="3"/>
                  </a:lnTo>
                  <a:lnTo>
                    <a:pt x="25" y="0"/>
                  </a:lnTo>
                  <a:close/>
                </a:path>
              </a:pathLst>
            </a:custGeom>
            <a:solidFill>
              <a:srgbClr val="A9AE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4" name="Freeform 1278">
              <a:extLst>
                <a:ext uri="{FF2B5EF4-FFF2-40B4-BE49-F238E27FC236}">
                  <a16:creationId xmlns:a16="http://schemas.microsoft.com/office/drawing/2014/main" id="{006DABD1-2738-4E03-AEBE-6E0CD94A6B10}"/>
                </a:ext>
              </a:extLst>
            </p:cNvPr>
            <p:cNvSpPr>
              <a:spLocks noEditPoints="1"/>
            </p:cNvSpPr>
            <p:nvPr/>
          </p:nvSpPr>
          <p:spPr bwMode="auto">
            <a:xfrm>
              <a:off x="1693863" y="2582863"/>
              <a:ext cx="47625" cy="22225"/>
            </a:xfrm>
            <a:custGeom>
              <a:avLst/>
              <a:gdLst>
                <a:gd name="T0" fmla="*/ 0 w 30"/>
                <a:gd name="T1" fmla="*/ 11 h 14"/>
                <a:gd name="T2" fmla="*/ 0 w 30"/>
                <a:gd name="T3" fmla="*/ 11 h 14"/>
                <a:gd name="T4" fmla="*/ 4 w 30"/>
                <a:gd name="T5" fmla="*/ 14 h 14"/>
                <a:gd name="T6" fmla="*/ 0 w 30"/>
                <a:gd name="T7" fmla="*/ 11 h 14"/>
                <a:gd name="T8" fmla="*/ 25 w 30"/>
                <a:gd name="T9" fmla="*/ 0 h 14"/>
                <a:gd name="T10" fmla="*/ 25 w 30"/>
                <a:gd name="T11" fmla="*/ 0 h 14"/>
                <a:gd name="T12" fmla="*/ 30 w 30"/>
                <a:gd name="T13" fmla="*/ 3 h 14"/>
                <a:gd name="T14" fmla="*/ 30 w 30"/>
                <a:gd name="T15" fmla="*/ 3 h 14"/>
                <a:gd name="T16" fmla="*/ 25 w 30"/>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4">
                  <a:moveTo>
                    <a:pt x="0" y="11"/>
                  </a:moveTo>
                  <a:lnTo>
                    <a:pt x="0" y="11"/>
                  </a:lnTo>
                  <a:lnTo>
                    <a:pt x="4" y="14"/>
                  </a:lnTo>
                  <a:lnTo>
                    <a:pt x="0" y="11"/>
                  </a:lnTo>
                  <a:moveTo>
                    <a:pt x="25" y="0"/>
                  </a:moveTo>
                  <a:lnTo>
                    <a:pt x="25" y="0"/>
                  </a:lnTo>
                  <a:lnTo>
                    <a:pt x="30" y="3"/>
                  </a:lnTo>
                  <a:lnTo>
                    <a:pt x="30" y="3"/>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5" name="Freeform 1279">
              <a:extLst>
                <a:ext uri="{FF2B5EF4-FFF2-40B4-BE49-F238E27FC236}">
                  <a16:creationId xmlns:a16="http://schemas.microsoft.com/office/drawing/2014/main" id="{E263D62A-A122-49D8-852F-A4CBBFFFB949}"/>
                </a:ext>
              </a:extLst>
            </p:cNvPr>
            <p:cNvSpPr/>
            <p:nvPr/>
          </p:nvSpPr>
          <p:spPr bwMode="auto">
            <a:xfrm>
              <a:off x="1693863" y="2582863"/>
              <a:ext cx="47625" cy="22225"/>
            </a:xfrm>
            <a:custGeom>
              <a:avLst/>
              <a:gdLst>
                <a:gd name="T0" fmla="*/ 25 w 30"/>
                <a:gd name="T1" fmla="*/ 0 h 14"/>
                <a:gd name="T2" fmla="*/ 0 w 30"/>
                <a:gd name="T3" fmla="*/ 11 h 14"/>
                <a:gd name="T4" fmla="*/ 4 w 30"/>
                <a:gd name="T5" fmla="*/ 14 h 14"/>
                <a:gd name="T6" fmla="*/ 30 w 30"/>
                <a:gd name="T7" fmla="*/ 3 h 14"/>
                <a:gd name="T8" fmla="*/ 25 w 30"/>
                <a:gd name="T9" fmla="*/ 0 h 14"/>
              </a:gdLst>
              <a:ahLst/>
              <a:cxnLst>
                <a:cxn ang="0">
                  <a:pos x="T0" y="T1"/>
                </a:cxn>
                <a:cxn ang="0">
                  <a:pos x="T2" y="T3"/>
                </a:cxn>
                <a:cxn ang="0">
                  <a:pos x="T4" y="T5"/>
                </a:cxn>
                <a:cxn ang="0">
                  <a:pos x="T6" y="T7"/>
                </a:cxn>
                <a:cxn ang="0">
                  <a:pos x="T8" y="T9"/>
                </a:cxn>
              </a:cxnLst>
              <a:rect l="0" t="0" r="r" b="b"/>
              <a:pathLst>
                <a:path w="30" h="14">
                  <a:moveTo>
                    <a:pt x="25" y="0"/>
                  </a:moveTo>
                  <a:lnTo>
                    <a:pt x="0" y="11"/>
                  </a:lnTo>
                  <a:lnTo>
                    <a:pt x="4" y="14"/>
                  </a:lnTo>
                  <a:lnTo>
                    <a:pt x="30" y="3"/>
                  </a:lnTo>
                  <a:lnTo>
                    <a:pt x="25" y="0"/>
                  </a:lnTo>
                  <a:close/>
                </a:path>
              </a:pathLst>
            </a:custGeom>
            <a:solidFill>
              <a:srgbClr val="DDE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6" name="Freeform 1280">
              <a:extLst>
                <a:ext uri="{FF2B5EF4-FFF2-40B4-BE49-F238E27FC236}">
                  <a16:creationId xmlns:a16="http://schemas.microsoft.com/office/drawing/2014/main" id="{0A12016B-416B-452F-8E1A-31FBF275F3A8}"/>
                </a:ext>
              </a:extLst>
            </p:cNvPr>
            <p:cNvSpPr/>
            <p:nvPr/>
          </p:nvSpPr>
          <p:spPr bwMode="auto">
            <a:xfrm>
              <a:off x="1693863" y="2582863"/>
              <a:ext cx="47625" cy="22225"/>
            </a:xfrm>
            <a:custGeom>
              <a:avLst/>
              <a:gdLst>
                <a:gd name="T0" fmla="*/ 25 w 30"/>
                <a:gd name="T1" fmla="*/ 0 h 14"/>
                <a:gd name="T2" fmla="*/ 0 w 30"/>
                <a:gd name="T3" fmla="*/ 11 h 14"/>
                <a:gd name="T4" fmla="*/ 4 w 30"/>
                <a:gd name="T5" fmla="*/ 14 h 14"/>
                <a:gd name="T6" fmla="*/ 30 w 30"/>
                <a:gd name="T7" fmla="*/ 3 h 14"/>
                <a:gd name="T8" fmla="*/ 25 w 30"/>
                <a:gd name="T9" fmla="*/ 0 h 14"/>
              </a:gdLst>
              <a:ahLst/>
              <a:cxnLst>
                <a:cxn ang="0">
                  <a:pos x="T0" y="T1"/>
                </a:cxn>
                <a:cxn ang="0">
                  <a:pos x="T2" y="T3"/>
                </a:cxn>
                <a:cxn ang="0">
                  <a:pos x="T4" y="T5"/>
                </a:cxn>
                <a:cxn ang="0">
                  <a:pos x="T6" y="T7"/>
                </a:cxn>
                <a:cxn ang="0">
                  <a:pos x="T8" y="T9"/>
                </a:cxn>
              </a:cxnLst>
              <a:rect l="0" t="0" r="r" b="b"/>
              <a:pathLst>
                <a:path w="30" h="14">
                  <a:moveTo>
                    <a:pt x="25" y="0"/>
                  </a:moveTo>
                  <a:lnTo>
                    <a:pt x="0" y="11"/>
                  </a:lnTo>
                  <a:lnTo>
                    <a:pt x="4" y="14"/>
                  </a:lnTo>
                  <a:lnTo>
                    <a:pt x="30" y="3"/>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7" name="Freeform 1281">
              <a:extLst>
                <a:ext uri="{FF2B5EF4-FFF2-40B4-BE49-F238E27FC236}">
                  <a16:creationId xmlns:a16="http://schemas.microsoft.com/office/drawing/2014/main" id="{F577D89E-DF0D-4C40-87D8-748A5BD5DD04}"/>
                </a:ext>
              </a:extLst>
            </p:cNvPr>
            <p:cNvSpPr/>
            <p:nvPr/>
          </p:nvSpPr>
          <p:spPr bwMode="auto">
            <a:xfrm>
              <a:off x="1568450" y="2713038"/>
              <a:ext cx="9525" cy="12700"/>
            </a:xfrm>
            <a:custGeom>
              <a:avLst/>
              <a:gdLst>
                <a:gd name="T0" fmla="*/ 1 w 6"/>
                <a:gd name="T1" fmla="*/ 8 h 8"/>
                <a:gd name="T2" fmla="*/ 0 w 6"/>
                <a:gd name="T3" fmla="*/ 8 h 8"/>
                <a:gd name="T4" fmla="*/ 4 w 6"/>
                <a:gd name="T5" fmla="*/ 2 h 8"/>
                <a:gd name="T6" fmla="*/ 3 w 6"/>
                <a:gd name="T7" fmla="*/ 2 h 8"/>
                <a:gd name="T8" fmla="*/ 4 w 6"/>
                <a:gd name="T9" fmla="*/ 2 h 8"/>
                <a:gd name="T10" fmla="*/ 5 w 6"/>
                <a:gd name="T11" fmla="*/ 0 h 8"/>
                <a:gd name="T12" fmla="*/ 6 w 6"/>
                <a:gd name="T13" fmla="*/ 1 h 8"/>
                <a:gd name="T14" fmla="*/ 1 w 6"/>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1" y="8"/>
                  </a:moveTo>
                  <a:lnTo>
                    <a:pt x="0" y="8"/>
                  </a:lnTo>
                  <a:lnTo>
                    <a:pt x="4" y="2"/>
                  </a:lnTo>
                  <a:lnTo>
                    <a:pt x="3" y="2"/>
                  </a:lnTo>
                  <a:lnTo>
                    <a:pt x="4" y="2"/>
                  </a:lnTo>
                  <a:lnTo>
                    <a:pt x="5" y="0"/>
                  </a:lnTo>
                  <a:lnTo>
                    <a:pt x="6" y="1"/>
                  </a:lnTo>
                  <a:lnTo>
                    <a:pt x="1"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8" name="Freeform 1282">
              <a:extLst>
                <a:ext uri="{FF2B5EF4-FFF2-40B4-BE49-F238E27FC236}">
                  <a16:creationId xmlns:a16="http://schemas.microsoft.com/office/drawing/2014/main" id="{7E3E8380-9A25-478B-8A0B-F849B8F07600}"/>
                </a:ext>
              </a:extLst>
            </p:cNvPr>
            <p:cNvSpPr/>
            <p:nvPr/>
          </p:nvSpPr>
          <p:spPr bwMode="auto">
            <a:xfrm>
              <a:off x="1600200" y="2735263"/>
              <a:ext cx="14288" cy="15875"/>
            </a:xfrm>
            <a:custGeom>
              <a:avLst/>
              <a:gdLst>
                <a:gd name="T0" fmla="*/ 32 w 38"/>
                <a:gd name="T1" fmla="*/ 19 h 42"/>
                <a:gd name="T2" fmla="*/ 29 w 38"/>
                <a:gd name="T3" fmla="*/ 22 h 42"/>
                <a:gd name="T4" fmla="*/ 9 w 38"/>
                <a:gd name="T5" fmla="*/ 31 h 42"/>
                <a:gd name="T6" fmla="*/ 19 w 38"/>
                <a:gd name="T7" fmla="*/ 38 h 42"/>
                <a:gd name="T8" fmla="*/ 16 w 38"/>
                <a:gd name="T9" fmla="*/ 42 h 42"/>
                <a:gd name="T10" fmla="*/ 0 w 38"/>
                <a:gd name="T11" fmla="*/ 31 h 42"/>
                <a:gd name="T12" fmla="*/ 2 w 38"/>
                <a:gd name="T13" fmla="*/ 28 h 42"/>
                <a:gd name="T14" fmla="*/ 27 w 38"/>
                <a:gd name="T15" fmla="*/ 17 h 42"/>
                <a:gd name="T16" fmla="*/ 31 w 38"/>
                <a:gd name="T17" fmla="*/ 11 h 42"/>
                <a:gd name="T18" fmla="*/ 25 w 38"/>
                <a:gd name="T19" fmla="*/ 7 h 42"/>
                <a:gd name="T20" fmla="*/ 21 w 38"/>
                <a:gd name="T21" fmla="*/ 13 h 42"/>
                <a:gd name="T22" fmla="*/ 16 w 38"/>
                <a:gd name="T23" fmla="*/ 9 h 42"/>
                <a:gd name="T24" fmla="*/ 21 w 38"/>
                <a:gd name="T25" fmla="*/ 2 h 42"/>
                <a:gd name="T26" fmla="*/ 26 w 38"/>
                <a:gd name="T27" fmla="*/ 1 h 42"/>
                <a:gd name="T28" fmla="*/ 36 w 38"/>
                <a:gd name="T29" fmla="*/ 8 h 42"/>
                <a:gd name="T30" fmla="*/ 37 w 38"/>
                <a:gd name="T31" fmla="*/ 13 h 42"/>
                <a:gd name="T32" fmla="*/ 32 w 38"/>
                <a:gd name="T33"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32" y="19"/>
                  </a:moveTo>
                  <a:cubicBezTo>
                    <a:pt x="31" y="20"/>
                    <a:pt x="30" y="21"/>
                    <a:pt x="29" y="22"/>
                  </a:cubicBezTo>
                  <a:cubicBezTo>
                    <a:pt x="9" y="31"/>
                    <a:pt x="9" y="31"/>
                    <a:pt x="9" y="31"/>
                  </a:cubicBezTo>
                  <a:cubicBezTo>
                    <a:pt x="19" y="38"/>
                    <a:pt x="19" y="38"/>
                    <a:pt x="19" y="38"/>
                  </a:cubicBezTo>
                  <a:cubicBezTo>
                    <a:pt x="16" y="42"/>
                    <a:pt x="16" y="42"/>
                    <a:pt x="16" y="42"/>
                  </a:cubicBezTo>
                  <a:cubicBezTo>
                    <a:pt x="0" y="31"/>
                    <a:pt x="0" y="31"/>
                    <a:pt x="0" y="31"/>
                  </a:cubicBezTo>
                  <a:cubicBezTo>
                    <a:pt x="2" y="28"/>
                    <a:pt x="2" y="28"/>
                    <a:pt x="2" y="28"/>
                  </a:cubicBezTo>
                  <a:cubicBezTo>
                    <a:pt x="27" y="17"/>
                    <a:pt x="27" y="17"/>
                    <a:pt x="27" y="17"/>
                  </a:cubicBezTo>
                  <a:cubicBezTo>
                    <a:pt x="31" y="11"/>
                    <a:pt x="31" y="11"/>
                    <a:pt x="31" y="11"/>
                  </a:cubicBezTo>
                  <a:cubicBezTo>
                    <a:pt x="25" y="7"/>
                    <a:pt x="25" y="7"/>
                    <a:pt x="25" y="7"/>
                  </a:cubicBezTo>
                  <a:cubicBezTo>
                    <a:pt x="21" y="13"/>
                    <a:pt x="21" y="13"/>
                    <a:pt x="21" y="13"/>
                  </a:cubicBezTo>
                  <a:cubicBezTo>
                    <a:pt x="16" y="9"/>
                    <a:pt x="16" y="9"/>
                    <a:pt x="16" y="9"/>
                  </a:cubicBezTo>
                  <a:cubicBezTo>
                    <a:pt x="21" y="2"/>
                    <a:pt x="21" y="2"/>
                    <a:pt x="21" y="2"/>
                  </a:cubicBezTo>
                  <a:cubicBezTo>
                    <a:pt x="23" y="0"/>
                    <a:pt x="24" y="0"/>
                    <a:pt x="26" y="1"/>
                  </a:cubicBezTo>
                  <a:cubicBezTo>
                    <a:pt x="36" y="8"/>
                    <a:pt x="36" y="8"/>
                    <a:pt x="36" y="8"/>
                  </a:cubicBezTo>
                  <a:cubicBezTo>
                    <a:pt x="38" y="9"/>
                    <a:pt x="38" y="11"/>
                    <a:pt x="37" y="13"/>
                  </a:cubicBezTo>
                  <a:lnTo>
                    <a:pt x="32"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9" name="Freeform 1283">
              <a:extLst>
                <a:ext uri="{FF2B5EF4-FFF2-40B4-BE49-F238E27FC236}">
                  <a16:creationId xmlns:a16="http://schemas.microsoft.com/office/drawing/2014/main" id="{5A9F2811-0351-4996-A915-52C54A35D4FD}"/>
                </a:ext>
              </a:extLst>
            </p:cNvPr>
            <p:cNvSpPr/>
            <p:nvPr/>
          </p:nvSpPr>
          <p:spPr bwMode="auto">
            <a:xfrm>
              <a:off x="1635125" y="2759075"/>
              <a:ext cx="12700" cy="15875"/>
            </a:xfrm>
            <a:custGeom>
              <a:avLst/>
              <a:gdLst>
                <a:gd name="T0" fmla="*/ 17 w 37"/>
                <a:gd name="T1" fmla="*/ 40 h 42"/>
                <a:gd name="T2" fmla="*/ 13 w 37"/>
                <a:gd name="T3" fmla="*/ 41 h 42"/>
                <a:gd name="T4" fmla="*/ 3 w 37"/>
                <a:gd name="T5" fmla="*/ 34 h 42"/>
                <a:gd name="T6" fmla="*/ 2 w 37"/>
                <a:gd name="T7" fmla="*/ 29 h 42"/>
                <a:gd name="T8" fmla="*/ 7 w 37"/>
                <a:gd name="T9" fmla="*/ 21 h 42"/>
                <a:gd name="T10" fmla="*/ 12 w 37"/>
                <a:gd name="T11" fmla="*/ 25 h 42"/>
                <a:gd name="T12" fmla="*/ 7 w 37"/>
                <a:gd name="T13" fmla="*/ 31 h 42"/>
                <a:gd name="T14" fmla="*/ 14 w 37"/>
                <a:gd name="T15" fmla="*/ 35 h 42"/>
                <a:gd name="T16" fmla="*/ 19 w 37"/>
                <a:gd name="T17" fmla="*/ 27 h 42"/>
                <a:gd name="T18" fmla="*/ 16 w 37"/>
                <a:gd name="T19" fmla="*/ 19 h 42"/>
                <a:gd name="T20" fmla="*/ 17 w 37"/>
                <a:gd name="T21" fmla="*/ 18 h 42"/>
                <a:gd name="T22" fmla="*/ 26 w 37"/>
                <a:gd name="T23" fmla="*/ 18 h 42"/>
                <a:gd name="T24" fmla="*/ 30 w 37"/>
                <a:gd name="T25" fmla="*/ 11 h 42"/>
                <a:gd name="T26" fmla="*/ 24 w 37"/>
                <a:gd name="T27" fmla="*/ 7 h 42"/>
                <a:gd name="T28" fmla="*/ 20 w 37"/>
                <a:gd name="T29" fmla="*/ 13 h 42"/>
                <a:gd name="T30" fmla="*/ 15 w 37"/>
                <a:gd name="T31" fmla="*/ 10 h 42"/>
                <a:gd name="T32" fmla="*/ 20 w 37"/>
                <a:gd name="T33" fmla="*/ 3 h 42"/>
                <a:gd name="T34" fmla="*/ 25 w 37"/>
                <a:gd name="T35" fmla="*/ 2 h 42"/>
                <a:gd name="T36" fmla="*/ 35 w 37"/>
                <a:gd name="T37" fmla="*/ 8 h 42"/>
                <a:gd name="T38" fmla="*/ 36 w 37"/>
                <a:gd name="T39" fmla="*/ 13 h 42"/>
                <a:gd name="T40" fmla="*/ 31 w 37"/>
                <a:gd name="T41" fmla="*/ 21 h 42"/>
                <a:gd name="T42" fmla="*/ 27 w 37"/>
                <a:gd name="T43" fmla="*/ 23 h 42"/>
                <a:gd name="T44" fmla="*/ 23 w 37"/>
                <a:gd name="T45" fmla="*/ 23 h 42"/>
                <a:gd name="T46" fmla="*/ 24 w 37"/>
                <a:gd name="T47" fmla="*/ 27 h 42"/>
                <a:gd name="T48" fmla="*/ 24 w 37"/>
                <a:gd name="T49" fmla="*/ 31 h 42"/>
                <a:gd name="T50" fmla="*/ 17 w 37"/>
                <a:gd name="T5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 h="42">
                  <a:moveTo>
                    <a:pt x="17" y="40"/>
                  </a:moveTo>
                  <a:cubicBezTo>
                    <a:pt x="16" y="42"/>
                    <a:pt x="14" y="42"/>
                    <a:pt x="13" y="41"/>
                  </a:cubicBezTo>
                  <a:cubicBezTo>
                    <a:pt x="3" y="34"/>
                    <a:pt x="3" y="34"/>
                    <a:pt x="3" y="34"/>
                  </a:cubicBezTo>
                  <a:cubicBezTo>
                    <a:pt x="1" y="32"/>
                    <a:pt x="0" y="31"/>
                    <a:pt x="2" y="29"/>
                  </a:cubicBezTo>
                  <a:cubicBezTo>
                    <a:pt x="7" y="21"/>
                    <a:pt x="7" y="21"/>
                    <a:pt x="7" y="21"/>
                  </a:cubicBezTo>
                  <a:cubicBezTo>
                    <a:pt x="12" y="25"/>
                    <a:pt x="12" y="25"/>
                    <a:pt x="12" y="25"/>
                  </a:cubicBezTo>
                  <a:cubicBezTo>
                    <a:pt x="7" y="31"/>
                    <a:pt x="7" y="31"/>
                    <a:pt x="7" y="31"/>
                  </a:cubicBezTo>
                  <a:cubicBezTo>
                    <a:pt x="14" y="35"/>
                    <a:pt x="14" y="35"/>
                    <a:pt x="14" y="35"/>
                  </a:cubicBezTo>
                  <a:cubicBezTo>
                    <a:pt x="19" y="27"/>
                    <a:pt x="19" y="27"/>
                    <a:pt x="19" y="27"/>
                  </a:cubicBezTo>
                  <a:cubicBezTo>
                    <a:pt x="16" y="19"/>
                    <a:pt x="16" y="19"/>
                    <a:pt x="16" y="19"/>
                  </a:cubicBezTo>
                  <a:cubicBezTo>
                    <a:pt x="17" y="18"/>
                    <a:pt x="17" y="18"/>
                    <a:pt x="17" y="18"/>
                  </a:cubicBezTo>
                  <a:cubicBezTo>
                    <a:pt x="26" y="18"/>
                    <a:pt x="26" y="18"/>
                    <a:pt x="26" y="18"/>
                  </a:cubicBezTo>
                  <a:cubicBezTo>
                    <a:pt x="30" y="11"/>
                    <a:pt x="30" y="11"/>
                    <a:pt x="30" y="11"/>
                  </a:cubicBezTo>
                  <a:cubicBezTo>
                    <a:pt x="24" y="7"/>
                    <a:pt x="24" y="7"/>
                    <a:pt x="24" y="7"/>
                  </a:cubicBezTo>
                  <a:cubicBezTo>
                    <a:pt x="20" y="13"/>
                    <a:pt x="20" y="13"/>
                    <a:pt x="20" y="13"/>
                  </a:cubicBezTo>
                  <a:cubicBezTo>
                    <a:pt x="15" y="10"/>
                    <a:pt x="15" y="10"/>
                    <a:pt x="15" y="10"/>
                  </a:cubicBezTo>
                  <a:cubicBezTo>
                    <a:pt x="20" y="3"/>
                    <a:pt x="20" y="3"/>
                    <a:pt x="20" y="3"/>
                  </a:cubicBezTo>
                  <a:cubicBezTo>
                    <a:pt x="22" y="1"/>
                    <a:pt x="23" y="0"/>
                    <a:pt x="25" y="2"/>
                  </a:cubicBezTo>
                  <a:cubicBezTo>
                    <a:pt x="35" y="8"/>
                    <a:pt x="35" y="8"/>
                    <a:pt x="35" y="8"/>
                  </a:cubicBezTo>
                  <a:cubicBezTo>
                    <a:pt x="37" y="10"/>
                    <a:pt x="37" y="11"/>
                    <a:pt x="36" y="13"/>
                  </a:cubicBezTo>
                  <a:cubicBezTo>
                    <a:pt x="31" y="21"/>
                    <a:pt x="31" y="21"/>
                    <a:pt x="31" y="21"/>
                  </a:cubicBezTo>
                  <a:cubicBezTo>
                    <a:pt x="30" y="22"/>
                    <a:pt x="28" y="23"/>
                    <a:pt x="27" y="23"/>
                  </a:cubicBezTo>
                  <a:cubicBezTo>
                    <a:pt x="23" y="23"/>
                    <a:pt x="23" y="23"/>
                    <a:pt x="23" y="23"/>
                  </a:cubicBezTo>
                  <a:cubicBezTo>
                    <a:pt x="24" y="27"/>
                    <a:pt x="24" y="27"/>
                    <a:pt x="24" y="27"/>
                  </a:cubicBezTo>
                  <a:cubicBezTo>
                    <a:pt x="25" y="28"/>
                    <a:pt x="25" y="29"/>
                    <a:pt x="24" y="31"/>
                  </a:cubicBezTo>
                  <a:lnTo>
                    <a:pt x="17"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0" name="Freeform 1284">
              <a:extLst>
                <a:ext uri="{FF2B5EF4-FFF2-40B4-BE49-F238E27FC236}">
                  <a16:creationId xmlns:a16="http://schemas.microsoft.com/office/drawing/2014/main" id="{68CBBF41-E969-43E5-97CD-00D8266FC08D}"/>
                </a:ext>
              </a:extLst>
            </p:cNvPr>
            <p:cNvSpPr/>
            <p:nvPr/>
          </p:nvSpPr>
          <p:spPr bwMode="auto">
            <a:xfrm>
              <a:off x="1704975" y="2811463"/>
              <a:ext cx="3175" cy="3175"/>
            </a:xfrm>
            <a:custGeom>
              <a:avLst/>
              <a:gdLst>
                <a:gd name="T0" fmla="*/ 2 w 2"/>
                <a:gd name="T1" fmla="*/ 2 h 2"/>
                <a:gd name="T2" fmla="*/ 0 w 2"/>
                <a:gd name="T3" fmla="*/ 0 h 2"/>
                <a:gd name="T4" fmla="*/ 0 w 2"/>
                <a:gd name="T5" fmla="*/ 0 h 2"/>
                <a:gd name="T6" fmla="*/ 2 w 2"/>
                <a:gd name="T7" fmla="*/ 1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lnTo>
                    <a:pt x="0" y="0"/>
                  </a:lnTo>
                  <a:lnTo>
                    <a:pt x="0" y="0"/>
                  </a:lnTo>
                  <a:lnTo>
                    <a:pt x="2" y="1"/>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1" name="Freeform 1285">
              <a:extLst>
                <a:ext uri="{FF2B5EF4-FFF2-40B4-BE49-F238E27FC236}">
                  <a16:creationId xmlns:a16="http://schemas.microsoft.com/office/drawing/2014/main" id="{5F1064FB-7585-4967-A674-7942D5C026C3}"/>
                </a:ext>
              </a:extLst>
            </p:cNvPr>
            <p:cNvSpPr/>
            <p:nvPr/>
          </p:nvSpPr>
          <p:spPr bwMode="auto">
            <a:xfrm>
              <a:off x="1584325" y="2692400"/>
              <a:ext cx="11113" cy="14288"/>
            </a:xfrm>
            <a:custGeom>
              <a:avLst/>
              <a:gdLst>
                <a:gd name="T0" fmla="*/ 4 w 7"/>
                <a:gd name="T1" fmla="*/ 8 h 9"/>
                <a:gd name="T2" fmla="*/ 4 w 7"/>
                <a:gd name="T3" fmla="*/ 7 h 9"/>
                <a:gd name="T4" fmla="*/ 3 w 7"/>
                <a:gd name="T5" fmla="*/ 9 h 9"/>
                <a:gd name="T6" fmla="*/ 2 w 7"/>
                <a:gd name="T7" fmla="*/ 8 h 9"/>
                <a:gd name="T8" fmla="*/ 3 w 7"/>
                <a:gd name="T9" fmla="*/ 7 h 9"/>
                <a:gd name="T10" fmla="*/ 0 w 7"/>
                <a:gd name="T11" fmla="*/ 5 h 9"/>
                <a:gd name="T12" fmla="*/ 1 w 7"/>
                <a:gd name="T13" fmla="*/ 4 h 9"/>
                <a:gd name="T14" fmla="*/ 6 w 7"/>
                <a:gd name="T15" fmla="*/ 0 h 9"/>
                <a:gd name="T16" fmla="*/ 7 w 7"/>
                <a:gd name="T17" fmla="*/ 1 h 9"/>
                <a:gd name="T18" fmla="*/ 7 w 7"/>
                <a:gd name="T19" fmla="*/ 1 h 9"/>
                <a:gd name="T20" fmla="*/ 2 w 7"/>
                <a:gd name="T21" fmla="*/ 5 h 9"/>
                <a:gd name="T22" fmla="*/ 3 w 7"/>
                <a:gd name="T23" fmla="*/ 6 h 9"/>
                <a:gd name="T24" fmla="*/ 5 w 7"/>
                <a:gd name="T25" fmla="*/ 3 h 9"/>
                <a:gd name="T26" fmla="*/ 6 w 7"/>
                <a:gd name="T27" fmla="*/ 4 h 9"/>
                <a:gd name="T28" fmla="*/ 4 w 7"/>
                <a:gd name="T29" fmla="*/ 6 h 9"/>
                <a:gd name="T30" fmla="*/ 5 w 7"/>
                <a:gd name="T31" fmla="*/ 7 h 9"/>
                <a:gd name="T32" fmla="*/ 4 w 7"/>
                <a:gd name="T33"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9">
                  <a:moveTo>
                    <a:pt x="4" y="8"/>
                  </a:moveTo>
                  <a:lnTo>
                    <a:pt x="4" y="7"/>
                  </a:lnTo>
                  <a:lnTo>
                    <a:pt x="3" y="9"/>
                  </a:lnTo>
                  <a:lnTo>
                    <a:pt x="2" y="8"/>
                  </a:lnTo>
                  <a:lnTo>
                    <a:pt x="3" y="7"/>
                  </a:lnTo>
                  <a:lnTo>
                    <a:pt x="0" y="5"/>
                  </a:lnTo>
                  <a:lnTo>
                    <a:pt x="1" y="4"/>
                  </a:lnTo>
                  <a:lnTo>
                    <a:pt x="6" y="0"/>
                  </a:lnTo>
                  <a:lnTo>
                    <a:pt x="7" y="1"/>
                  </a:lnTo>
                  <a:lnTo>
                    <a:pt x="7" y="1"/>
                  </a:lnTo>
                  <a:lnTo>
                    <a:pt x="2" y="5"/>
                  </a:lnTo>
                  <a:lnTo>
                    <a:pt x="3" y="6"/>
                  </a:lnTo>
                  <a:lnTo>
                    <a:pt x="5" y="3"/>
                  </a:lnTo>
                  <a:lnTo>
                    <a:pt x="6" y="4"/>
                  </a:lnTo>
                  <a:lnTo>
                    <a:pt x="4" y="6"/>
                  </a:lnTo>
                  <a:lnTo>
                    <a:pt x="5" y="7"/>
                  </a:lnTo>
                  <a:lnTo>
                    <a:pt x="4"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2" name="Freeform 1286">
              <a:extLst>
                <a:ext uri="{FF2B5EF4-FFF2-40B4-BE49-F238E27FC236}">
                  <a16:creationId xmlns:a16="http://schemas.microsoft.com/office/drawing/2014/main" id="{0BE22B59-BC63-4752-8ABB-F131669BF5AC}"/>
                </a:ext>
              </a:extLst>
            </p:cNvPr>
            <p:cNvSpPr/>
            <p:nvPr/>
          </p:nvSpPr>
          <p:spPr bwMode="auto">
            <a:xfrm>
              <a:off x="1616075" y="2714625"/>
              <a:ext cx="14288" cy="15875"/>
            </a:xfrm>
            <a:custGeom>
              <a:avLst/>
              <a:gdLst>
                <a:gd name="T0" fmla="*/ 17 w 37"/>
                <a:gd name="T1" fmla="*/ 39 h 42"/>
                <a:gd name="T2" fmla="*/ 12 w 37"/>
                <a:gd name="T3" fmla="*/ 40 h 42"/>
                <a:gd name="T4" fmla="*/ 3 w 37"/>
                <a:gd name="T5" fmla="*/ 33 h 42"/>
                <a:gd name="T6" fmla="*/ 2 w 37"/>
                <a:gd name="T7" fmla="*/ 28 h 42"/>
                <a:gd name="T8" fmla="*/ 7 w 37"/>
                <a:gd name="T9" fmla="*/ 21 h 42"/>
                <a:gd name="T10" fmla="*/ 12 w 37"/>
                <a:gd name="T11" fmla="*/ 24 h 42"/>
                <a:gd name="T12" fmla="*/ 7 w 37"/>
                <a:gd name="T13" fmla="*/ 31 h 42"/>
                <a:gd name="T14" fmla="*/ 13 w 37"/>
                <a:gd name="T15" fmla="*/ 35 h 42"/>
                <a:gd name="T16" fmla="*/ 22 w 37"/>
                <a:gd name="T17" fmla="*/ 22 h 42"/>
                <a:gd name="T18" fmla="*/ 11 w 37"/>
                <a:gd name="T19" fmla="*/ 15 h 42"/>
                <a:gd name="T20" fmla="*/ 23 w 37"/>
                <a:gd name="T21" fmla="*/ 0 h 42"/>
                <a:gd name="T22" fmla="*/ 37 w 37"/>
                <a:gd name="T23" fmla="*/ 10 h 42"/>
                <a:gd name="T24" fmla="*/ 34 w 37"/>
                <a:gd name="T25" fmla="*/ 14 h 42"/>
                <a:gd name="T26" fmla="*/ 24 w 37"/>
                <a:gd name="T27" fmla="*/ 7 h 42"/>
                <a:gd name="T28" fmla="*/ 19 w 37"/>
                <a:gd name="T29" fmla="*/ 14 h 42"/>
                <a:gd name="T30" fmla="*/ 27 w 37"/>
                <a:gd name="T31" fmla="*/ 19 h 42"/>
                <a:gd name="T32" fmla="*/ 27 w 37"/>
                <a:gd name="T33" fmla="*/ 24 h 42"/>
                <a:gd name="T34" fmla="*/ 17 w 37"/>
                <a:gd name="T35" fmla="*/ 3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42">
                  <a:moveTo>
                    <a:pt x="17" y="39"/>
                  </a:moveTo>
                  <a:cubicBezTo>
                    <a:pt x="16" y="41"/>
                    <a:pt x="14" y="42"/>
                    <a:pt x="12" y="40"/>
                  </a:cubicBezTo>
                  <a:cubicBezTo>
                    <a:pt x="3" y="33"/>
                    <a:pt x="3" y="33"/>
                    <a:pt x="3" y="33"/>
                  </a:cubicBezTo>
                  <a:cubicBezTo>
                    <a:pt x="1" y="32"/>
                    <a:pt x="0" y="30"/>
                    <a:pt x="2" y="28"/>
                  </a:cubicBezTo>
                  <a:cubicBezTo>
                    <a:pt x="7" y="21"/>
                    <a:pt x="7" y="21"/>
                    <a:pt x="7" y="21"/>
                  </a:cubicBezTo>
                  <a:cubicBezTo>
                    <a:pt x="12" y="24"/>
                    <a:pt x="12" y="24"/>
                    <a:pt x="12" y="24"/>
                  </a:cubicBezTo>
                  <a:cubicBezTo>
                    <a:pt x="7" y="31"/>
                    <a:pt x="7" y="31"/>
                    <a:pt x="7" y="31"/>
                  </a:cubicBezTo>
                  <a:cubicBezTo>
                    <a:pt x="13" y="35"/>
                    <a:pt x="13" y="35"/>
                    <a:pt x="13" y="35"/>
                  </a:cubicBezTo>
                  <a:cubicBezTo>
                    <a:pt x="22" y="22"/>
                    <a:pt x="22" y="22"/>
                    <a:pt x="22" y="22"/>
                  </a:cubicBezTo>
                  <a:cubicBezTo>
                    <a:pt x="11" y="15"/>
                    <a:pt x="11" y="15"/>
                    <a:pt x="11" y="15"/>
                  </a:cubicBezTo>
                  <a:cubicBezTo>
                    <a:pt x="23" y="0"/>
                    <a:pt x="23" y="0"/>
                    <a:pt x="23" y="0"/>
                  </a:cubicBezTo>
                  <a:cubicBezTo>
                    <a:pt x="37" y="10"/>
                    <a:pt x="37" y="10"/>
                    <a:pt x="37" y="10"/>
                  </a:cubicBezTo>
                  <a:cubicBezTo>
                    <a:pt x="34" y="14"/>
                    <a:pt x="34" y="14"/>
                    <a:pt x="34" y="14"/>
                  </a:cubicBezTo>
                  <a:cubicBezTo>
                    <a:pt x="24" y="7"/>
                    <a:pt x="24" y="7"/>
                    <a:pt x="24" y="7"/>
                  </a:cubicBezTo>
                  <a:cubicBezTo>
                    <a:pt x="19" y="14"/>
                    <a:pt x="19" y="14"/>
                    <a:pt x="19" y="14"/>
                  </a:cubicBezTo>
                  <a:cubicBezTo>
                    <a:pt x="27" y="19"/>
                    <a:pt x="27" y="19"/>
                    <a:pt x="27" y="19"/>
                  </a:cubicBezTo>
                  <a:cubicBezTo>
                    <a:pt x="29" y="21"/>
                    <a:pt x="29" y="22"/>
                    <a:pt x="27" y="24"/>
                  </a:cubicBezTo>
                  <a:lnTo>
                    <a:pt x="17"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3" name="Freeform 1287">
              <a:extLst>
                <a:ext uri="{FF2B5EF4-FFF2-40B4-BE49-F238E27FC236}">
                  <a16:creationId xmlns:a16="http://schemas.microsoft.com/office/drawing/2014/main" id="{9ECABCC3-6B26-435D-BAD1-FFCE9EA90E64}"/>
                </a:ext>
              </a:extLst>
            </p:cNvPr>
            <p:cNvSpPr>
              <a:spLocks noEditPoints="1"/>
            </p:cNvSpPr>
            <p:nvPr/>
          </p:nvSpPr>
          <p:spPr bwMode="auto">
            <a:xfrm>
              <a:off x="1649413" y="2736850"/>
              <a:ext cx="14288" cy="15875"/>
            </a:xfrm>
            <a:custGeom>
              <a:avLst/>
              <a:gdLst>
                <a:gd name="T0" fmla="*/ 17 w 37"/>
                <a:gd name="T1" fmla="*/ 39 h 42"/>
                <a:gd name="T2" fmla="*/ 12 w 37"/>
                <a:gd name="T3" fmla="*/ 40 h 42"/>
                <a:gd name="T4" fmla="*/ 2 w 37"/>
                <a:gd name="T5" fmla="*/ 34 h 42"/>
                <a:gd name="T6" fmla="*/ 2 w 37"/>
                <a:gd name="T7" fmla="*/ 29 h 42"/>
                <a:gd name="T8" fmla="*/ 20 w 37"/>
                <a:gd name="T9" fmla="*/ 2 h 42"/>
                <a:gd name="T10" fmla="*/ 25 w 37"/>
                <a:gd name="T11" fmla="*/ 1 h 42"/>
                <a:gd name="T12" fmla="*/ 35 w 37"/>
                <a:gd name="T13" fmla="*/ 8 h 42"/>
                <a:gd name="T14" fmla="*/ 35 w 37"/>
                <a:gd name="T15" fmla="*/ 13 h 42"/>
                <a:gd name="T16" fmla="*/ 31 w 37"/>
                <a:gd name="T17" fmla="*/ 20 h 42"/>
                <a:gd name="T18" fmla="*/ 26 w 37"/>
                <a:gd name="T19" fmla="*/ 17 h 42"/>
                <a:gd name="T20" fmla="*/ 30 w 37"/>
                <a:gd name="T21" fmla="*/ 11 h 42"/>
                <a:gd name="T22" fmla="*/ 24 w 37"/>
                <a:gd name="T23" fmla="*/ 7 h 42"/>
                <a:gd name="T24" fmla="*/ 17 w 37"/>
                <a:gd name="T25" fmla="*/ 16 h 42"/>
                <a:gd name="T26" fmla="*/ 25 w 37"/>
                <a:gd name="T27" fmla="*/ 22 h 42"/>
                <a:gd name="T28" fmla="*/ 26 w 37"/>
                <a:gd name="T29" fmla="*/ 27 h 42"/>
                <a:gd name="T30" fmla="*/ 17 w 37"/>
                <a:gd name="T31" fmla="*/ 39 h 42"/>
                <a:gd name="T32" fmla="*/ 13 w 37"/>
                <a:gd name="T33" fmla="*/ 35 h 42"/>
                <a:gd name="T34" fmla="*/ 20 w 37"/>
                <a:gd name="T35" fmla="*/ 25 h 42"/>
                <a:gd name="T36" fmla="*/ 14 w 37"/>
                <a:gd name="T37" fmla="*/ 20 h 42"/>
                <a:gd name="T38" fmla="*/ 7 w 37"/>
                <a:gd name="T39" fmla="*/ 31 h 42"/>
                <a:gd name="T40" fmla="*/ 13 w 37"/>
                <a:gd name="T41"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2">
                  <a:moveTo>
                    <a:pt x="17" y="39"/>
                  </a:moveTo>
                  <a:cubicBezTo>
                    <a:pt x="16" y="41"/>
                    <a:pt x="14" y="42"/>
                    <a:pt x="12" y="40"/>
                  </a:cubicBezTo>
                  <a:cubicBezTo>
                    <a:pt x="2" y="34"/>
                    <a:pt x="2" y="34"/>
                    <a:pt x="2" y="34"/>
                  </a:cubicBezTo>
                  <a:cubicBezTo>
                    <a:pt x="0" y="32"/>
                    <a:pt x="0" y="30"/>
                    <a:pt x="2" y="29"/>
                  </a:cubicBezTo>
                  <a:cubicBezTo>
                    <a:pt x="20" y="2"/>
                    <a:pt x="20" y="2"/>
                    <a:pt x="20" y="2"/>
                  </a:cubicBezTo>
                  <a:cubicBezTo>
                    <a:pt x="21" y="0"/>
                    <a:pt x="23" y="0"/>
                    <a:pt x="25" y="1"/>
                  </a:cubicBezTo>
                  <a:cubicBezTo>
                    <a:pt x="35" y="8"/>
                    <a:pt x="35" y="8"/>
                    <a:pt x="35" y="8"/>
                  </a:cubicBezTo>
                  <a:cubicBezTo>
                    <a:pt x="37" y="9"/>
                    <a:pt x="37" y="11"/>
                    <a:pt x="35" y="13"/>
                  </a:cubicBezTo>
                  <a:cubicBezTo>
                    <a:pt x="31" y="20"/>
                    <a:pt x="31" y="20"/>
                    <a:pt x="31" y="20"/>
                  </a:cubicBezTo>
                  <a:cubicBezTo>
                    <a:pt x="26" y="17"/>
                    <a:pt x="26" y="17"/>
                    <a:pt x="26" y="17"/>
                  </a:cubicBezTo>
                  <a:cubicBezTo>
                    <a:pt x="30" y="11"/>
                    <a:pt x="30" y="11"/>
                    <a:pt x="30" y="11"/>
                  </a:cubicBezTo>
                  <a:cubicBezTo>
                    <a:pt x="24" y="7"/>
                    <a:pt x="24" y="7"/>
                    <a:pt x="24" y="7"/>
                  </a:cubicBezTo>
                  <a:cubicBezTo>
                    <a:pt x="17" y="16"/>
                    <a:pt x="17" y="16"/>
                    <a:pt x="17" y="16"/>
                  </a:cubicBezTo>
                  <a:cubicBezTo>
                    <a:pt x="25" y="22"/>
                    <a:pt x="25" y="22"/>
                    <a:pt x="25" y="22"/>
                  </a:cubicBezTo>
                  <a:cubicBezTo>
                    <a:pt x="27" y="23"/>
                    <a:pt x="27" y="25"/>
                    <a:pt x="26" y="27"/>
                  </a:cubicBezTo>
                  <a:lnTo>
                    <a:pt x="17" y="39"/>
                  </a:lnTo>
                  <a:close/>
                  <a:moveTo>
                    <a:pt x="13" y="35"/>
                  </a:moveTo>
                  <a:cubicBezTo>
                    <a:pt x="20" y="25"/>
                    <a:pt x="20" y="25"/>
                    <a:pt x="20" y="25"/>
                  </a:cubicBezTo>
                  <a:cubicBezTo>
                    <a:pt x="14" y="20"/>
                    <a:pt x="14" y="20"/>
                    <a:pt x="14" y="20"/>
                  </a:cubicBezTo>
                  <a:cubicBezTo>
                    <a:pt x="7" y="31"/>
                    <a:pt x="7" y="31"/>
                    <a:pt x="7" y="31"/>
                  </a:cubicBezTo>
                  <a:lnTo>
                    <a:pt x="13"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4" name="Freeform 1288">
              <a:extLst>
                <a:ext uri="{FF2B5EF4-FFF2-40B4-BE49-F238E27FC236}">
                  <a16:creationId xmlns:a16="http://schemas.microsoft.com/office/drawing/2014/main" id="{5777678C-B7E2-48F0-9310-BA30A8FCD936}"/>
                </a:ext>
              </a:extLst>
            </p:cNvPr>
            <p:cNvSpPr/>
            <p:nvPr/>
          </p:nvSpPr>
          <p:spPr bwMode="auto">
            <a:xfrm>
              <a:off x="1682750" y="2760663"/>
              <a:ext cx="14288" cy="15875"/>
            </a:xfrm>
            <a:custGeom>
              <a:avLst/>
              <a:gdLst>
                <a:gd name="T0" fmla="*/ 15 w 37"/>
                <a:gd name="T1" fmla="*/ 42 h 42"/>
                <a:gd name="T2" fmla="*/ 12 w 37"/>
                <a:gd name="T3" fmla="*/ 40 h 42"/>
                <a:gd name="T4" fmla="*/ 17 w 37"/>
                <a:gd name="T5" fmla="*/ 24 h 42"/>
                <a:gd name="T6" fmla="*/ 3 w 37"/>
                <a:gd name="T7" fmla="*/ 34 h 42"/>
                <a:gd name="T8" fmla="*/ 0 w 37"/>
                <a:gd name="T9" fmla="*/ 32 h 42"/>
                <a:gd name="T10" fmla="*/ 1 w 37"/>
                <a:gd name="T11" fmla="*/ 32 h 42"/>
                <a:gd name="T12" fmla="*/ 18 w 37"/>
                <a:gd name="T13" fmla="*/ 20 h 42"/>
                <a:gd name="T14" fmla="*/ 23 w 37"/>
                <a:gd name="T15" fmla="*/ 0 h 42"/>
                <a:gd name="T16" fmla="*/ 26 w 37"/>
                <a:gd name="T17" fmla="*/ 2 h 42"/>
                <a:gd name="T18" fmla="*/ 22 w 37"/>
                <a:gd name="T19" fmla="*/ 17 h 42"/>
                <a:gd name="T20" fmla="*/ 34 w 37"/>
                <a:gd name="T21" fmla="*/ 8 h 42"/>
                <a:gd name="T22" fmla="*/ 37 w 37"/>
                <a:gd name="T23" fmla="*/ 10 h 42"/>
                <a:gd name="T24" fmla="*/ 37 w 37"/>
                <a:gd name="T25" fmla="*/ 10 h 42"/>
                <a:gd name="T26" fmla="*/ 21 w 37"/>
                <a:gd name="T27" fmla="*/ 22 h 42"/>
                <a:gd name="T28" fmla="*/ 15 w 37"/>
                <a:gd name="T2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42">
                  <a:moveTo>
                    <a:pt x="15" y="42"/>
                  </a:moveTo>
                  <a:cubicBezTo>
                    <a:pt x="12" y="40"/>
                    <a:pt x="12" y="40"/>
                    <a:pt x="12" y="40"/>
                  </a:cubicBezTo>
                  <a:cubicBezTo>
                    <a:pt x="17" y="24"/>
                    <a:pt x="17" y="24"/>
                    <a:pt x="17" y="24"/>
                  </a:cubicBezTo>
                  <a:cubicBezTo>
                    <a:pt x="3" y="34"/>
                    <a:pt x="3" y="34"/>
                    <a:pt x="3" y="34"/>
                  </a:cubicBezTo>
                  <a:cubicBezTo>
                    <a:pt x="0" y="32"/>
                    <a:pt x="0" y="32"/>
                    <a:pt x="0" y="32"/>
                  </a:cubicBezTo>
                  <a:cubicBezTo>
                    <a:pt x="1" y="32"/>
                    <a:pt x="1" y="32"/>
                    <a:pt x="1" y="32"/>
                  </a:cubicBezTo>
                  <a:cubicBezTo>
                    <a:pt x="18" y="20"/>
                    <a:pt x="18" y="20"/>
                    <a:pt x="18" y="20"/>
                  </a:cubicBezTo>
                  <a:cubicBezTo>
                    <a:pt x="21" y="7"/>
                    <a:pt x="23" y="0"/>
                    <a:pt x="23" y="0"/>
                  </a:cubicBezTo>
                  <a:cubicBezTo>
                    <a:pt x="26" y="2"/>
                    <a:pt x="26" y="2"/>
                    <a:pt x="26" y="2"/>
                  </a:cubicBezTo>
                  <a:cubicBezTo>
                    <a:pt x="22" y="17"/>
                    <a:pt x="22" y="17"/>
                    <a:pt x="22" y="17"/>
                  </a:cubicBezTo>
                  <a:cubicBezTo>
                    <a:pt x="34" y="8"/>
                    <a:pt x="34" y="8"/>
                    <a:pt x="34" y="8"/>
                  </a:cubicBezTo>
                  <a:cubicBezTo>
                    <a:pt x="37" y="10"/>
                    <a:pt x="37" y="10"/>
                    <a:pt x="37" y="10"/>
                  </a:cubicBezTo>
                  <a:cubicBezTo>
                    <a:pt x="37" y="10"/>
                    <a:pt x="37" y="10"/>
                    <a:pt x="37" y="10"/>
                  </a:cubicBezTo>
                  <a:cubicBezTo>
                    <a:pt x="21" y="22"/>
                    <a:pt x="21" y="22"/>
                    <a:pt x="21" y="22"/>
                  </a:cubicBezTo>
                  <a:cubicBezTo>
                    <a:pt x="17" y="35"/>
                    <a:pt x="15" y="42"/>
                    <a:pt x="15"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5" name="Freeform 1289">
              <a:extLst>
                <a:ext uri="{FF2B5EF4-FFF2-40B4-BE49-F238E27FC236}">
                  <a16:creationId xmlns:a16="http://schemas.microsoft.com/office/drawing/2014/main" id="{6E4D1E88-ED50-4D57-8FE7-62E7AB06C169}"/>
                </a:ext>
              </a:extLst>
            </p:cNvPr>
            <p:cNvSpPr/>
            <p:nvPr/>
          </p:nvSpPr>
          <p:spPr bwMode="auto">
            <a:xfrm>
              <a:off x="1600200" y="2668588"/>
              <a:ext cx="12700" cy="14288"/>
            </a:xfrm>
            <a:custGeom>
              <a:avLst/>
              <a:gdLst>
                <a:gd name="T0" fmla="*/ 7 w 8"/>
                <a:gd name="T1" fmla="*/ 4 h 9"/>
                <a:gd name="T2" fmla="*/ 1 w 8"/>
                <a:gd name="T3" fmla="*/ 9 h 9"/>
                <a:gd name="T4" fmla="*/ 0 w 8"/>
                <a:gd name="T5" fmla="*/ 8 h 9"/>
                <a:gd name="T6" fmla="*/ 6 w 8"/>
                <a:gd name="T7" fmla="*/ 3 h 9"/>
                <a:gd name="T8" fmla="*/ 4 w 8"/>
                <a:gd name="T9" fmla="*/ 2 h 9"/>
                <a:gd name="T10" fmla="*/ 4 w 8"/>
                <a:gd name="T11" fmla="*/ 3 h 9"/>
                <a:gd name="T12" fmla="*/ 3 w 8"/>
                <a:gd name="T13" fmla="*/ 2 h 9"/>
                <a:gd name="T14" fmla="*/ 4 w 8"/>
                <a:gd name="T15" fmla="*/ 0 h 9"/>
                <a:gd name="T16" fmla="*/ 8 w 8"/>
                <a:gd name="T17" fmla="*/ 3 h 9"/>
                <a:gd name="T18" fmla="*/ 7 w 8"/>
                <a:gd name="T1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9">
                  <a:moveTo>
                    <a:pt x="7" y="4"/>
                  </a:moveTo>
                  <a:lnTo>
                    <a:pt x="1" y="9"/>
                  </a:lnTo>
                  <a:lnTo>
                    <a:pt x="0" y="8"/>
                  </a:lnTo>
                  <a:lnTo>
                    <a:pt x="6" y="3"/>
                  </a:lnTo>
                  <a:lnTo>
                    <a:pt x="4" y="2"/>
                  </a:lnTo>
                  <a:lnTo>
                    <a:pt x="4" y="3"/>
                  </a:lnTo>
                  <a:lnTo>
                    <a:pt x="3" y="2"/>
                  </a:lnTo>
                  <a:lnTo>
                    <a:pt x="4" y="0"/>
                  </a:lnTo>
                  <a:lnTo>
                    <a:pt x="8" y="3"/>
                  </a:lnTo>
                  <a:lnTo>
                    <a:pt x="7"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6" name="Freeform 1290">
              <a:extLst>
                <a:ext uri="{FF2B5EF4-FFF2-40B4-BE49-F238E27FC236}">
                  <a16:creationId xmlns:a16="http://schemas.microsoft.com/office/drawing/2014/main" id="{25A03493-AC0F-4DD9-830D-D8FF77FC3BB4}"/>
                </a:ext>
              </a:extLst>
            </p:cNvPr>
            <p:cNvSpPr>
              <a:spLocks noEditPoints="1"/>
            </p:cNvSpPr>
            <p:nvPr/>
          </p:nvSpPr>
          <p:spPr bwMode="auto">
            <a:xfrm>
              <a:off x="1631950" y="2692400"/>
              <a:ext cx="14288" cy="15875"/>
            </a:xfrm>
            <a:custGeom>
              <a:avLst/>
              <a:gdLst>
                <a:gd name="T0" fmla="*/ 17 w 37"/>
                <a:gd name="T1" fmla="*/ 39 h 42"/>
                <a:gd name="T2" fmla="*/ 12 w 37"/>
                <a:gd name="T3" fmla="*/ 40 h 42"/>
                <a:gd name="T4" fmla="*/ 2 w 37"/>
                <a:gd name="T5" fmla="*/ 33 h 42"/>
                <a:gd name="T6" fmla="*/ 1 w 37"/>
                <a:gd name="T7" fmla="*/ 28 h 42"/>
                <a:gd name="T8" fmla="*/ 8 w 37"/>
                <a:gd name="T9" fmla="*/ 19 h 42"/>
                <a:gd name="T10" fmla="*/ 11 w 37"/>
                <a:gd name="T11" fmla="*/ 17 h 42"/>
                <a:gd name="T12" fmla="*/ 15 w 37"/>
                <a:gd name="T13" fmla="*/ 17 h 42"/>
                <a:gd name="T14" fmla="*/ 13 w 37"/>
                <a:gd name="T15" fmla="*/ 14 h 42"/>
                <a:gd name="T16" fmla="*/ 14 w 37"/>
                <a:gd name="T17" fmla="*/ 10 h 42"/>
                <a:gd name="T18" fmla="*/ 20 w 37"/>
                <a:gd name="T19" fmla="*/ 2 h 42"/>
                <a:gd name="T20" fmla="*/ 25 w 37"/>
                <a:gd name="T21" fmla="*/ 1 h 42"/>
                <a:gd name="T22" fmla="*/ 35 w 37"/>
                <a:gd name="T23" fmla="*/ 8 h 42"/>
                <a:gd name="T24" fmla="*/ 36 w 37"/>
                <a:gd name="T25" fmla="*/ 13 h 42"/>
                <a:gd name="T26" fmla="*/ 30 w 37"/>
                <a:gd name="T27" fmla="*/ 21 h 42"/>
                <a:gd name="T28" fmla="*/ 27 w 37"/>
                <a:gd name="T29" fmla="*/ 23 h 42"/>
                <a:gd name="T30" fmla="*/ 23 w 37"/>
                <a:gd name="T31" fmla="*/ 23 h 42"/>
                <a:gd name="T32" fmla="*/ 25 w 37"/>
                <a:gd name="T33" fmla="*/ 26 h 42"/>
                <a:gd name="T34" fmla="*/ 24 w 37"/>
                <a:gd name="T35" fmla="*/ 30 h 42"/>
                <a:gd name="T36" fmla="*/ 17 w 37"/>
                <a:gd name="T37" fmla="*/ 39 h 42"/>
                <a:gd name="T38" fmla="*/ 13 w 37"/>
                <a:gd name="T39" fmla="*/ 35 h 42"/>
                <a:gd name="T40" fmla="*/ 20 w 37"/>
                <a:gd name="T41" fmla="*/ 26 h 42"/>
                <a:gd name="T42" fmla="*/ 18 w 37"/>
                <a:gd name="T43" fmla="*/ 22 h 42"/>
                <a:gd name="T44" fmla="*/ 13 w 37"/>
                <a:gd name="T45" fmla="*/ 21 h 42"/>
                <a:gd name="T46" fmla="*/ 7 w 37"/>
                <a:gd name="T47" fmla="*/ 30 h 42"/>
                <a:gd name="T48" fmla="*/ 13 w 37"/>
                <a:gd name="T49" fmla="*/ 35 h 42"/>
                <a:gd name="T50" fmla="*/ 25 w 37"/>
                <a:gd name="T51" fmla="*/ 18 h 42"/>
                <a:gd name="T52" fmla="*/ 30 w 37"/>
                <a:gd name="T53" fmla="*/ 11 h 42"/>
                <a:gd name="T54" fmla="*/ 24 w 37"/>
                <a:gd name="T55" fmla="*/ 6 h 42"/>
                <a:gd name="T56" fmla="*/ 19 w 37"/>
                <a:gd name="T57" fmla="*/ 14 h 42"/>
                <a:gd name="T58" fmla="*/ 20 w 37"/>
                <a:gd name="T59" fmla="*/ 18 h 42"/>
                <a:gd name="T60" fmla="*/ 25 w 37"/>
                <a:gd name="T61"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2">
                  <a:moveTo>
                    <a:pt x="17" y="39"/>
                  </a:moveTo>
                  <a:cubicBezTo>
                    <a:pt x="16" y="41"/>
                    <a:pt x="14" y="42"/>
                    <a:pt x="12" y="40"/>
                  </a:cubicBezTo>
                  <a:cubicBezTo>
                    <a:pt x="2" y="33"/>
                    <a:pt x="2" y="33"/>
                    <a:pt x="2" y="33"/>
                  </a:cubicBezTo>
                  <a:cubicBezTo>
                    <a:pt x="0" y="32"/>
                    <a:pt x="0" y="30"/>
                    <a:pt x="1" y="28"/>
                  </a:cubicBezTo>
                  <a:cubicBezTo>
                    <a:pt x="8" y="19"/>
                    <a:pt x="8" y="19"/>
                    <a:pt x="8" y="19"/>
                  </a:cubicBezTo>
                  <a:cubicBezTo>
                    <a:pt x="9" y="18"/>
                    <a:pt x="10" y="17"/>
                    <a:pt x="11" y="17"/>
                  </a:cubicBezTo>
                  <a:cubicBezTo>
                    <a:pt x="12" y="17"/>
                    <a:pt x="14" y="17"/>
                    <a:pt x="15" y="17"/>
                  </a:cubicBezTo>
                  <a:cubicBezTo>
                    <a:pt x="15" y="16"/>
                    <a:pt x="14" y="15"/>
                    <a:pt x="13" y="14"/>
                  </a:cubicBezTo>
                  <a:cubicBezTo>
                    <a:pt x="13" y="12"/>
                    <a:pt x="13" y="11"/>
                    <a:pt x="14" y="10"/>
                  </a:cubicBezTo>
                  <a:cubicBezTo>
                    <a:pt x="20" y="2"/>
                    <a:pt x="20" y="2"/>
                    <a:pt x="20" y="2"/>
                  </a:cubicBezTo>
                  <a:cubicBezTo>
                    <a:pt x="21" y="0"/>
                    <a:pt x="23" y="0"/>
                    <a:pt x="25" y="1"/>
                  </a:cubicBezTo>
                  <a:cubicBezTo>
                    <a:pt x="35" y="8"/>
                    <a:pt x="35" y="8"/>
                    <a:pt x="35" y="8"/>
                  </a:cubicBezTo>
                  <a:cubicBezTo>
                    <a:pt x="37" y="9"/>
                    <a:pt x="37" y="11"/>
                    <a:pt x="36" y="13"/>
                  </a:cubicBezTo>
                  <a:cubicBezTo>
                    <a:pt x="30" y="21"/>
                    <a:pt x="30" y="21"/>
                    <a:pt x="30" y="21"/>
                  </a:cubicBezTo>
                  <a:cubicBezTo>
                    <a:pt x="29" y="22"/>
                    <a:pt x="28" y="23"/>
                    <a:pt x="27" y="23"/>
                  </a:cubicBezTo>
                  <a:cubicBezTo>
                    <a:pt x="25" y="23"/>
                    <a:pt x="24" y="23"/>
                    <a:pt x="23" y="23"/>
                  </a:cubicBezTo>
                  <a:cubicBezTo>
                    <a:pt x="23" y="24"/>
                    <a:pt x="24" y="25"/>
                    <a:pt x="25" y="26"/>
                  </a:cubicBezTo>
                  <a:cubicBezTo>
                    <a:pt x="25" y="28"/>
                    <a:pt x="25" y="29"/>
                    <a:pt x="24" y="30"/>
                  </a:cubicBezTo>
                  <a:lnTo>
                    <a:pt x="17" y="39"/>
                  </a:lnTo>
                  <a:close/>
                  <a:moveTo>
                    <a:pt x="13" y="35"/>
                  </a:moveTo>
                  <a:cubicBezTo>
                    <a:pt x="20" y="26"/>
                    <a:pt x="20" y="26"/>
                    <a:pt x="20" y="26"/>
                  </a:cubicBezTo>
                  <a:cubicBezTo>
                    <a:pt x="18" y="22"/>
                    <a:pt x="18" y="22"/>
                    <a:pt x="18" y="22"/>
                  </a:cubicBezTo>
                  <a:cubicBezTo>
                    <a:pt x="13" y="21"/>
                    <a:pt x="13" y="21"/>
                    <a:pt x="13" y="21"/>
                  </a:cubicBezTo>
                  <a:cubicBezTo>
                    <a:pt x="7" y="30"/>
                    <a:pt x="7" y="30"/>
                    <a:pt x="7" y="30"/>
                  </a:cubicBezTo>
                  <a:lnTo>
                    <a:pt x="13" y="35"/>
                  </a:lnTo>
                  <a:close/>
                  <a:moveTo>
                    <a:pt x="25" y="18"/>
                  </a:moveTo>
                  <a:cubicBezTo>
                    <a:pt x="30" y="11"/>
                    <a:pt x="30" y="11"/>
                    <a:pt x="30" y="11"/>
                  </a:cubicBezTo>
                  <a:cubicBezTo>
                    <a:pt x="24" y="6"/>
                    <a:pt x="24" y="6"/>
                    <a:pt x="24" y="6"/>
                  </a:cubicBezTo>
                  <a:cubicBezTo>
                    <a:pt x="19" y="14"/>
                    <a:pt x="19" y="14"/>
                    <a:pt x="19" y="14"/>
                  </a:cubicBezTo>
                  <a:cubicBezTo>
                    <a:pt x="20" y="18"/>
                    <a:pt x="20" y="18"/>
                    <a:pt x="20" y="18"/>
                  </a:cubicBezTo>
                  <a:lnTo>
                    <a:pt x="25"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7" name="Freeform 1291">
              <a:extLst>
                <a:ext uri="{FF2B5EF4-FFF2-40B4-BE49-F238E27FC236}">
                  <a16:creationId xmlns:a16="http://schemas.microsoft.com/office/drawing/2014/main" id="{1C164ADE-89F2-4425-8064-49937DCBB007}"/>
                </a:ext>
              </a:extLst>
            </p:cNvPr>
            <p:cNvSpPr>
              <a:spLocks noEditPoints="1"/>
            </p:cNvSpPr>
            <p:nvPr/>
          </p:nvSpPr>
          <p:spPr bwMode="auto">
            <a:xfrm>
              <a:off x="1665288" y="2716213"/>
              <a:ext cx="12700" cy="14288"/>
            </a:xfrm>
            <a:custGeom>
              <a:avLst/>
              <a:gdLst>
                <a:gd name="T0" fmla="*/ 17 w 37"/>
                <a:gd name="T1" fmla="*/ 39 h 41"/>
                <a:gd name="T2" fmla="*/ 12 w 37"/>
                <a:gd name="T3" fmla="*/ 40 h 41"/>
                <a:gd name="T4" fmla="*/ 2 w 37"/>
                <a:gd name="T5" fmla="*/ 33 h 41"/>
                <a:gd name="T6" fmla="*/ 1 w 37"/>
                <a:gd name="T7" fmla="*/ 28 h 41"/>
                <a:gd name="T8" fmla="*/ 6 w 37"/>
                <a:gd name="T9" fmla="*/ 21 h 41"/>
                <a:gd name="T10" fmla="*/ 11 w 37"/>
                <a:gd name="T11" fmla="*/ 25 h 41"/>
                <a:gd name="T12" fmla="*/ 7 w 37"/>
                <a:gd name="T13" fmla="*/ 30 h 41"/>
                <a:gd name="T14" fmla="*/ 13 w 37"/>
                <a:gd name="T15" fmla="*/ 35 h 41"/>
                <a:gd name="T16" fmla="*/ 20 w 37"/>
                <a:gd name="T17" fmla="*/ 25 h 41"/>
                <a:gd name="T18" fmla="*/ 12 w 37"/>
                <a:gd name="T19" fmla="*/ 19 h 41"/>
                <a:gd name="T20" fmla="*/ 11 w 37"/>
                <a:gd name="T21" fmla="*/ 14 h 41"/>
                <a:gd name="T22" fmla="*/ 20 w 37"/>
                <a:gd name="T23" fmla="*/ 2 h 41"/>
                <a:gd name="T24" fmla="*/ 25 w 37"/>
                <a:gd name="T25" fmla="*/ 1 h 41"/>
                <a:gd name="T26" fmla="*/ 34 w 37"/>
                <a:gd name="T27" fmla="*/ 8 h 41"/>
                <a:gd name="T28" fmla="*/ 35 w 37"/>
                <a:gd name="T29" fmla="*/ 13 h 41"/>
                <a:gd name="T30" fmla="*/ 17 w 37"/>
                <a:gd name="T31" fmla="*/ 39 h 41"/>
                <a:gd name="T32" fmla="*/ 23 w 37"/>
                <a:gd name="T33" fmla="*/ 21 h 41"/>
                <a:gd name="T34" fmla="*/ 30 w 37"/>
                <a:gd name="T35" fmla="*/ 11 h 41"/>
                <a:gd name="T36" fmla="*/ 24 w 37"/>
                <a:gd name="T37" fmla="*/ 6 h 41"/>
                <a:gd name="T38" fmla="*/ 16 w 37"/>
                <a:gd name="T39" fmla="*/ 16 h 41"/>
                <a:gd name="T40" fmla="*/ 23 w 37"/>
                <a:gd name="T41"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1">
                  <a:moveTo>
                    <a:pt x="17" y="39"/>
                  </a:moveTo>
                  <a:cubicBezTo>
                    <a:pt x="16" y="41"/>
                    <a:pt x="14" y="41"/>
                    <a:pt x="12" y="40"/>
                  </a:cubicBezTo>
                  <a:cubicBezTo>
                    <a:pt x="2" y="33"/>
                    <a:pt x="2" y="33"/>
                    <a:pt x="2" y="33"/>
                  </a:cubicBezTo>
                  <a:cubicBezTo>
                    <a:pt x="0" y="32"/>
                    <a:pt x="0" y="30"/>
                    <a:pt x="1" y="28"/>
                  </a:cubicBezTo>
                  <a:cubicBezTo>
                    <a:pt x="6" y="21"/>
                    <a:pt x="6" y="21"/>
                    <a:pt x="6" y="21"/>
                  </a:cubicBezTo>
                  <a:cubicBezTo>
                    <a:pt x="11" y="25"/>
                    <a:pt x="11" y="25"/>
                    <a:pt x="11" y="25"/>
                  </a:cubicBezTo>
                  <a:cubicBezTo>
                    <a:pt x="7" y="30"/>
                    <a:pt x="7" y="30"/>
                    <a:pt x="7" y="30"/>
                  </a:cubicBezTo>
                  <a:cubicBezTo>
                    <a:pt x="13" y="35"/>
                    <a:pt x="13" y="35"/>
                    <a:pt x="13" y="35"/>
                  </a:cubicBezTo>
                  <a:cubicBezTo>
                    <a:pt x="20" y="25"/>
                    <a:pt x="20" y="25"/>
                    <a:pt x="20" y="25"/>
                  </a:cubicBezTo>
                  <a:cubicBezTo>
                    <a:pt x="12" y="19"/>
                    <a:pt x="12" y="19"/>
                    <a:pt x="12" y="19"/>
                  </a:cubicBezTo>
                  <a:cubicBezTo>
                    <a:pt x="10" y="18"/>
                    <a:pt x="10" y="16"/>
                    <a:pt x="11" y="14"/>
                  </a:cubicBezTo>
                  <a:cubicBezTo>
                    <a:pt x="20" y="2"/>
                    <a:pt x="20" y="2"/>
                    <a:pt x="20" y="2"/>
                  </a:cubicBezTo>
                  <a:cubicBezTo>
                    <a:pt x="21" y="0"/>
                    <a:pt x="23" y="0"/>
                    <a:pt x="25" y="1"/>
                  </a:cubicBezTo>
                  <a:cubicBezTo>
                    <a:pt x="34" y="8"/>
                    <a:pt x="34" y="8"/>
                    <a:pt x="34" y="8"/>
                  </a:cubicBezTo>
                  <a:cubicBezTo>
                    <a:pt x="36" y="9"/>
                    <a:pt x="37" y="11"/>
                    <a:pt x="35" y="13"/>
                  </a:cubicBezTo>
                  <a:lnTo>
                    <a:pt x="17" y="39"/>
                  </a:lnTo>
                  <a:close/>
                  <a:moveTo>
                    <a:pt x="23" y="21"/>
                  </a:moveTo>
                  <a:cubicBezTo>
                    <a:pt x="30" y="11"/>
                    <a:pt x="30" y="11"/>
                    <a:pt x="30" y="11"/>
                  </a:cubicBezTo>
                  <a:cubicBezTo>
                    <a:pt x="24" y="6"/>
                    <a:pt x="24" y="6"/>
                    <a:pt x="24" y="6"/>
                  </a:cubicBezTo>
                  <a:cubicBezTo>
                    <a:pt x="16" y="16"/>
                    <a:pt x="16" y="16"/>
                    <a:pt x="16" y="16"/>
                  </a:cubicBezTo>
                  <a:lnTo>
                    <a:pt x="23"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8" name="Freeform 1292">
              <a:extLst>
                <a:ext uri="{FF2B5EF4-FFF2-40B4-BE49-F238E27FC236}">
                  <a16:creationId xmlns:a16="http://schemas.microsoft.com/office/drawing/2014/main" id="{12ECAA0D-17DB-446E-84C9-E1756AA20D75}"/>
                </a:ext>
              </a:extLst>
            </p:cNvPr>
            <p:cNvSpPr/>
            <p:nvPr/>
          </p:nvSpPr>
          <p:spPr bwMode="auto">
            <a:xfrm>
              <a:off x="1697038" y="2741613"/>
              <a:ext cx="6350" cy="6350"/>
            </a:xfrm>
            <a:custGeom>
              <a:avLst/>
              <a:gdLst>
                <a:gd name="T0" fmla="*/ 3 w 4"/>
                <a:gd name="T1" fmla="*/ 3 h 4"/>
                <a:gd name="T2" fmla="*/ 2 w 4"/>
                <a:gd name="T3" fmla="*/ 2 h 4"/>
                <a:gd name="T4" fmla="*/ 1 w 4"/>
                <a:gd name="T5" fmla="*/ 4 h 4"/>
                <a:gd name="T6" fmla="*/ 1 w 4"/>
                <a:gd name="T7" fmla="*/ 3 h 4"/>
                <a:gd name="T8" fmla="*/ 1 w 4"/>
                <a:gd name="T9" fmla="*/ 2 h 4"/>
                <a:gd name="T10" fmla="*/ 0 w 4"/>
                <a:gd name="T11" fmla="*/ 1 h 4"/>
                <a:gd name="T12" fmla="*/ 1 w 4"/>
                <a:gd name="T13" fmla="*/ 0 h 4"/>
                <a:gd name="T14" fmla="*/ 2 w 4"/>
                <a:gd name="T15" fmla="*/ 1 h 4"/>
                <a:gd name="T16" fmla="*/ 3 w 4"/>
                <a:gd name="T17" fmla="*/ 0 h 4"/>
                <a:gd name="T18" fmla="*/ 3 w 4"/>
                <a:gd name="T19" fmla="*/ 0 h 4"/>
                <a:gd name="T20" fmla="*/ 2 w 4"/>
                <a:gd name="T21" fmla="*/ 2 h 4"/>
                <a:gd name="T22" fmla="*/ 4 w 4"/>
                <a:gd name="T23" fmla="*/ 3 h 4"/>
                <a:gd name="T24" fmla="*/ 3 w 4"/>
                <a:gd name="T2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3" y="3"/>
                  </a:moveTo>
                  <a:lnTo>
                    <a:pt x="2" y="2"/>
                  </a:lnTo>
                  <a:lnTo>
                    <a:pt x="1" y="4"/>
                  </a:lnTo>
                  <a:lnTo>
                    <a:pt x="1" y="3"/>
                  </a:lnTo>
                  <a:lnTo>
                    <a:pt x="1" y="2"/>
                  </a:lnTo>
                  <a:lnTo>
                    <a:pt x="0" y="1"/>
                  </a:lnTo>
                  <a:lnTo>
                    <a:pt x="1" y="0"/>
                  </a:lnTo>
                  <a:lnTo>
                    <a:pt x="2" y="1"/>
                  </a:lnTo>
                  <a:lnTo>
                    <a:pt x="3" y="0"/>
                  </a:lnTo>
                  <a:lnTo>
                    <a:pt x="3" y="0"/>
                  </a:lnTo>
                  <a:lnTo>
                    <a:pt x="2" y="2"/>
                  </a:lnTo>
                  <a:lnTo>
                    <a:pt x="4" y="3"/>
                  </a:lnTo>
                  <a:lnTo>
                    <a:pt x="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9" name="Freeform 1293">
              <a:extLst>
                <a:ext uri="{FF2B5EF4-FFF2-40B4-BE49-F238E27FC236}">
                  <a16:creationId xmlns:a16="http://schemas.microsoft.com/office/drawing/2014/main" id="{E493DE5B-D39E-4E0F-85CC-D20FC36C560A}"/>
                </a:ext>
              </a:extLst>
            </p:cNvPr>
            <p:cNvSpPr/>
            <p:nvPr/>
          </p:nvSpPr>
          <p:spPr bwMode="auto">
            <a:xfrm>
              <a:off x="1700213" y="2743200"/>
              <a:ext cx="14288" cy="9525"/>
            </a:xfrm>
            <a:custGeom>
              <a:avLst/>
              <a:gdLst>
                <a:gd name="T0" fmla="*/ 9 w 9"/>
                <a:gd name="T1" fmla="*/ 1 h 6"/>
                <a:gd name="T2" fmla="*/ 1 w 9"/>
                <a:gd name="T3" fmla="*/ 6 h 6"/>
                <a:gd name="T4" fmla="*/ 0 w 9"/>
                <a:gd name="T5" fmla="*/ 6 h 6"/>
                <a:gd name="T6" fmla="*/ 0 w 9"/>
                <a:gd name="T7" fmla="*/ 6 h 6"/>
                <a:gd name="T8" fmla="*/ 8 w 9"/>
                <a:gd name="T9" fmla="*/ 0 h 6"/>
                <a:gd name="T10" fmla="*/ 9 w 9"/>
                <a:gd name="T11" fmla="*/ 1 h 6"/>
                <a:gd name="T12" fmla="*/ 9 w 9"/>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9" y="1"/>
                  </a:moveTo>
                  <a:lnTo>
                    <a:pt x="1" y="6"/>
                  </a:lnTo>
                  <a:lnTo>
                    <a:pt x="0" y="6"/>
                  </a:lnTo>
                  <a:lnTo>
                    <a:pt x="0" y="6"/>
                  </a:lnTo>
                  <a:lnTo>
                    <a:pt x="8" y="0"/>
                  </a:lnTo>
                  <a:lnTo>
                    <a:pt x="9" y="1"/>
                  </a:lnTo>
                  <a:lnTo>
                    <a:pt x="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0" name="Freeform 1294">
              <a:extLst>
                <a:ext uri="{FF2B5EF4-FFF2-40B4-BE49-F238E27FC236}">
                  <a16:creationId xmlns:a16="http://schemas.microsoft.com/office/drawing/2014/main" id="{79D67FC1-3098-4F78-A041-7A84C3FA7E2E}"/>
                </a:ext>
              </a:extLst>
            </p:cNvPr>
            <p:cNvSpPr/>
            <p:nvPr/>
          </p:nvSpPr>
          <p:spPr bwMode="auto">
            <a:xfrm>
              <a:off x="1709738" y="2752725"/>
              <a:ext cx="4763" cy="1588"/>
            </a:xfrm>
            <a:custGeom>
              <a:avLst/>
              <a:gdLst>
                <a:gd name="T0" fmla="*/ 2 w 3"/>
                <a:gd name="T1" fmla="*/ 1 h 1"/>
                <a:gd name="T2" fmla="*/ 0 w 3"/>
                <a:gd name="T3" fmla="*/ 0 h 1"/>
                <a:gd name="T4" fmla="*/ 1 w 3"/>
                <a:gd name="T5" fmla="*/ 0 h 1"/>
                <a:gd name="T6" fmla="*/ 3 w 3"/>
                <a:gd name="T7" fmla="*/ 1 h 1"/>
                <a:gd name="T8" fmla="*/ 2 w 3"/>
                <a:gd name="T9" fmla="*/ 1 h 1"/>
              </a:gdLst>
              <a:ahLst/>
              <a:cxnLst>
                <a:cxn ang="0">
                  <a:pos x="T0" y="T1"/>
                </a:cxn>
                <a:cxn ang="0">
                  <a:pos x="T2" y="T3"/>
                </a:cxn>
                <a:cxn ang="0">
                  <a:pos x="T4" y="T5"/>
                </a:cxn>
                <a:cxn ang="0">
                  <a:pos x="T6" y="T7"/>
                </a:cxn>
                <a:cxn ang="0">
                  <a:pos x="T8" y="T9"/>
                </a:cxn>
              </a:cxnLst>
              <a:rect l="0" t="0" r="r" b="b"/>
              <a:pathLst>
                <a:path w="3" h="1">
                  <a:moveTo>
                    <a:pt x="2" y="1"/>
                  </a:moveTo>
                  <a:lnTo>
                    <a:pt x="0" y="0"/>
                  </a:lnTo>
                  <a:lnTo>
                    <a:pt x="1" y="0"/>
                  </a:lnTo>
                  <a:lnTo>
                    <a:pt x="3" y="1"/>
                  </a:lnTo>
                  <a:lnTo>
                    <a:pt x="2"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1" name="Freeform 1295">
              <a:extLst>
                <a:ext uri="{FF2B5EF4-FFF2-40B4-BE49-F238E27FC236}">
                  <a16:creationId xmlns:a16="http://schemas.microsoft.com/office/drawing/2014/main" id="{07D56586-C7FB-4C70-90E4-68DD309D6927}"/>
                </a:ext>
              </a:extLst>
            </p:cNvPr>
            <p:cNvSpPr/>
            <p:nvPr/>
          </p:nvSpPr>
          <p:spPr bwMode="auto">
            <a:xfrm>
              <a:off x="1620838" y="2633663"/>
              <a:ext cx="12700" cy="14288"/>
            </a:xfrm>
            <a:custGeom>
              <a:avLst/>
              <a:gdLst>
                <a:gd name="T0" fmla="*/ 15 w 34"/>
                <a:gd name="T1" fmla="*/ 37 h 37"/>
                <a:gd name="T2" fmla="*/ 12 w 34"/>
                <a:gd name="T3" fmla="*/ 34 h 37"/>
                <a:gd name="T4" fmla="*/ 21 w 34"/>
                <a:gd name="T5" fmla="*/ 21 h 37"/>
                <a:gd name="T6" fmla="*/ 23 w 34"/>
                <a:gd name="T7" fmla="*/ 18 h 37"/>
                <a:gd name="T8" fmla="*/ 10 w 34"/>
                <a:gd name="T9" fmla="*/ 29 h 37"/>
                <a:gd name="T10" fmla="*/ 8 w 34"/>
                <a:gd name="T11" fmla="*/ 28 h 37"/>
                <a:gd name="T12" fmla="*/ 14 w 34"/>
                <a:gd name="T13" fmla="*/ 12 h 37"/>
                <a:gd name="T14" fmla="*/ 12 w 34"/>
                <a:gd name="T15" fmla="*/ 15 h 37"/>
                <a:gd name="T16" fmla="*/ 3 w 34"/>
                <a:gd name="T17" fmla="*/ 28 h 37"/>
                <a:gd name="T18" fmla="*/ 0 w 34"/>
                <a:gd name="T19" fmla="*/ 26 h 37"/>
                <a:gd name="T20" fmla="*/ 18 w 34"/>
                <a:gd name="T21" fmla="*/ 0 h 37"/>
                <a:gd name="T22" fmla="*/ 22 w 34"/>
                <a:gd name="T23" fmla="*/ 2 h 37"/>
                <a:gd name="T24" fmla="*/ 16 w 34"/>
                <a:gd name="T25" fmla="*/ 19 h 37"/>
                <a:gd name="T26" fmla="*/ 15 w 34"/>
                <a:gd name="T27" fmla="*/ 21 h 37"/>
                <a:gd name="T28" fmla="*/ 16 w 34"/>
                <a:gd name="T29" fmla="*/ 19 h 37"/>
                <a:gd name="T30" fmla="*/ 30 w 34"/>
                <a:gd name="T31" fmla="*/ 8 h 37"/>
                <a:gd name="T32" fmla="*/ 34 w 34"/>
                <a:gd name="T33" fmla="*/ 11 h 37"/>
                <a:gd name="T34" fmla="*/ 15 w 34"/>
                <a:gd name="T3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7">
                  <a:moveTo>
                    <a:pt x="15" y="37"/>
                  </a:moveTo>
                  <a:cubicBezTo>
                    <a:pt x="12" y="34"/>
                    <a:pt x="12" y="34"/>
                    <a:pt x="12" y="34"/>
                  </a:cubicBezTo>
                  <a:cubicBezTo>
                    <a:pt x="21" y="21"/>
                    <a:pt x="21" y="21"/>
                    <a:pt x="21" y="21"/>
                  </a:cubicBezTo>
                  <a:cubicBezTo>
                    <a:pt x="21" y="20"/>
                    <a:pt x="22" y="20"/>
                    <a:pt x="23" y="18"/>
                  </a:cubicBezTo>
                  <a:cubicBezTo>
                    <a:pt x="10" y="29"/>
                    <a:pt x="10" y="29"/>
                    <a:pt x="10" y="29"/>
                  </a:cubicBezTo>
                  <a:cubicBezTo>
                    <a:pt x="8" y="28"/>
                    <a:pt x="8" y="28"/>
                    <a:pt x="8" y="28"/>
                  </a:cubicBezTo>
                  <a:cubicBezTo>
                    <a:pt x="14" y="12"/>
                    <a:pt x="14" y="12"/>
                    <a:pt x="14" y="12"/>
                  </a:cubicBezTo>
                  <a:cubicBezTo>
                    <a:pt x="13" y="14"/>
                    <a:pt x="13" y="15"/>
                    <a:pt x="12" y="15"/>
                  </a:cubicBezTo>
                  <a:cubicBezTo>
                    <a:pt x="3" y="28"/>
                    <a:pt x="3" y="28"/>
                    <a:pt x="3" y="28"/>
                  </a:cubicBezTo>
                  <a:cubicBezTo>
                    <a:pt x="0" y="26"/>
                    <a:pt x="0" y="26"/>
                    <a:pt x="0" y="26"/>
                  </a:cubicBezTo>
                  <a:cubicBezTo>
                    <a:pt x="18" y="0"/>
                    <a:pt x="18" y="0"/>
                    <a:pt x="18" y="0"/>
                  </a:cubicBezTo>
                  <a:cubicBezTo>
                    <a:pt x="22" y="2"/>
                    <a:pt x="22" y="2"/>
                    <a:pt x="22" y="2"/>
                  </a:cubicBezTo>
                  <a:cubicBezTo>
                    <a:pt x="16" y="19"/>
                    <a:pt x="16" y="19"/>
                    <a:pt x="16" y="19"/>
                  </a:cubicBezTo>
                  <a:cubicBezTo>
                    <a:pt x="15" y="20"/>
                    <a:pt x="15" y="20"/>
                    <a:pt x="15" y="21"/>
                  </a:cubicBezTo>
                  <a:cubicBezTo>
                    <a:pt x="15" y="20"/>
                    <a:pt x="15" y="20"/>
                    <a:pt x="16" y="19"/>
                  </a:cubicBezTo>
                  <a:cubicBezTo>
                    <a:pt x="30" y="8"/>
                    <a:pt x="30" y="8"/>
                    <a:pt x="30" y="8"/>
                  </a:cubicBezTo>
                  <a:cubicBezTo>
                    <a:pt x="34" y="11"/>
                    <a:pt x="34" y="11"/>
                    <a:pt x="34" y="11"/>
                  </a:cubicBezTo>
                  <a:lnTo>
                    <a:pt x="15"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2" name="Freeform 1296">
              <a:extLst>
                <a:ext uri="{FF2B5EF4-FFF2-40B4-BE49-F238E27FC236}">
                  <a16:creationId xmlns:a16="http://schemas.microsoft.com/office/drawing/2014/main" id="{BE5767BC-4053-4CB2-8757-415D617AB64E}"/>
                </a:ext>
              </a:extLst>
            </p:cNvPr>
            <p:cNvSpPr/>
            <p:nvPr/>
          </p:nvSpPr>
          <p:spPr bwMode="auto">
            <a:xfrm>
              <a:off x="1628775" y="2644775"/>
              <a:ext cx="4763" cy="3175"/>
            </a:xfrm>
            <a:custGeom>
              <a:avLst/>
              <a:gdLst>
                <a:gd name="T0" fmla="*/ 2 w 3"/>
                <a:gd name="T1" fmla="*/ 2 h 2"/>
                <a:gd name="T2" fmla="*/ 0 w 3"/>
                <a:gd name="T3" fmla="*/ 0 h 2"/>
                <a:gd name="T4" fmla="*/ 1 w 3"/>
                <a:gd name="T5" fmla="*/ 0 h 2"/>
                <a:gd name="T6" fmla="*/ 3 w 3"/>
                <a:gd name="T7" fmla="*/ 1 h 2"/>
                <a:gd name="T8" fmla="*/ 2 w 3"/>
                <a:gd name="T9" fmla="*/ 2 h 2"/>
              </a:gdLst>
              <a:ahLst/>
              <a:cxnLst>
                <a:cxn ang="0">
                  <a:pos x="T0" y="T1"/>
                </a:cxn>
                <a:cxn ang="0">
                  <a:pos x="T2" y="T3"/>
                </a:cxn>
                <a:cxn ang="0">
                  <a:pos x="T4" y="T5"/>
                </a:cxn>
                <a:cxn ang="0">
                  <a:pos x="T6" y="T7"/>
                </a:cxn>
                <a:cxn ang="0">
                  <a:pos x="T8" y="T9"/>
                </a:cxn>
              </a:cxnLst>
              <a:rect l="0" t="0" r="r" b="b"/>
              <a:pathLst>
                <a:path w="3" h="2">
                  <a:moveTo>
                    <a:pt x="2" y="2"/>
                  </a:moveTo>
                  <a:lnTo>
                    <a:pt x="0" y="0"/>
                  </a:lnTo>
                  <a:lnTo>
                    <a:pt x="1" y="0"/>
                  </a:lnTo>
                  <a:lnTo>
                    <a:pt x="3" y="1"/>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3" name="Freeform 1297">
              <a:extLst>
                <a:ext uri="{FF2B5EF4-FFF2-40B4-BE49-F238E27FC236}">
                  <a16:creationId xmlns:a16="http://schemas.microsoft.com/office/drawing/2014/main" id="{F8AB1047-737D-4CA1-B92F-DBCD760764DA}"/>
                </a:ext>
              </a:extLst>
            </p:cNvPr>
            <p:cNvSpPr>
              <a:spLocks noEditPoints="1"/>
            </p:cNvSpPr>
            <p:nvPr/>
          </p:nvSpPr>
          <p:spPr bwMode="auto">
            <a:xfrm>
              <a:off x="1646238" y="2597150"/>
              <a:ext cx="11113" cy="12700"/>
            </a:xfrm>
            <a:custGeom>
              <a:avLst/>
              <a:gdLst>
                <a:gd name="T0" fmla="*/ 14 w 30"/>
                <a:gd name="T1" fmla="*/ 32 h 34"/>
                <a:gd name="T2" fmla="*/ 10 w 30"/>
                <a:gd name="T3" fmla="*/ 33 h 34"/>
                <a:gd name="T4" fmla="*/ 1 w 30"/>
                <a:gd name="T5" fmla="*/ 27 h 34"/>
                <a:gd name="T6" fmla="*/ 1 w 30"/>
                <a:gd name="T7" fmla="*/ 23 h 34"/>
                <a:gd name="T8" fmla="*/ 16 w 30"/>
                <a:gd name="T9" fmla="*/ 2 h 34"/>
                <a:gd name="T10" fmla="*/ 20 w 30"/>
                <a:gd name="T11" fmla="*/ 1 h 34"/>
                <a:gd name="T12" fmla="*/ 28 w 30"/>
                <a:gd name="T13" fmla="*/ 7 h 34"/>
                <a:gd name="T14" fmla="*/ 29 w 30"/>
                <a:gd name="T15" fmla="*/ 11 h 34"/>
                <a:gd name="T16" fmla="*/ 14 w 30"/>
                <a:gd name="T17" fmla="*/ 32 h 34"/>
                <a:gd name="T18" fmla="*/ 11 w 30"/>
                <a:gd name="T19" fmla="*/ 28 h 34"/>
                <a:gd name="T20" fmla="*/ 24 w 30"/>
                <a:gd name="T21" fmla="*/ 9 h 34"/>
                <a:gd name="T22" fmla="*/ 19 w 30"/>
                <a:gd name="T23" fmla="*/ 5 h 34"/>
                <a:gd name="T24" fmla="*/ 5 w 30"/>
                <a:gd name="T25" fmla="*/ 25 h 34"/>
                <a:gd name="T26" fmla="*/ 11 w 30"/>
                <a:gd name="T2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34">
                  <a:moveTo>
                    <a:pt x="14" y="32"/>
                  </a:moveTo>
                  <a:cubicBezTo>
                    <a:pt x="13" y="34"/>
                    <a:pt x="11" y="34"/>
                    <a:pt x="10" y="33"/>
                  </a:cubicBezTo>
                  <a:cubicBezTo>
                    <a:pt x="1" y="27"/>
                    <a:pt x="1" y="27"/>
                    <a:pt x="1" y="27"/>
                  </a:cubicBezTo>
                  <a:cubicBezTo>
                    <a:pt x="0" y="26"/>
                    <a:pt x="0" y="25"/>
                    <a:pt x="1" y="23"/>
                  </a:cubicBezTo>
                  <a:cubicBezTo>
                    <a:pt x="16" y="2"/>
                    <a:pt x="16" y="2"/>
                    <a:pt x="16" y="2"/>
                  </a:cubicBezTo>
                  <a:cubicBezTo>
                    <a:pt x="17" y="0"/>
                    <a:pt x="18" y="0"/>
                    <a:pt x="20" y="1"/>
                  </a:cubicBezTo>
                  <a:cubicBezTo>
                    <a:pt x="28" y="7"/>
                    <a:pt x="28" y="7"/>
                    <a:pt x="28" y="7"/>
                  </a:cubicBezTo>
                  <a:cubicBezTo>
                    <a:pt x="30" y="8"/>
                    <a:pt x="30" y="9"/>
                    <a:pt x="29" y="11"/>
                  </a:cubicBezTo>
                  <a:lnTo>
                    <a:pt x="14" y="32"/>
                  </a:lnTo>
                  <a:close/>
                  <a:moveTo>
                    <a:pt x="11" y="28"/>
                  </a:moveTo>
                  <a:cubicBezTo>
                    <a:pt x="24" y="9"/>
                    <a:pt x="24" y="9"/>
                    <a:pt x="24" y="9"/>
                  </a:cubicBezTo>
                  <a:cubicBezTo>
                    <a:pt x="19" y="5"/>
                    <a:pt x="19" y="5"/>
                    <a:pt x="19" y="5"/>
                  </a:cubicBezTo>
                  <a:cubicBezTo>
                    <a:pt x="5" y="25"/>
                    <a:pt x="5" y="25"/>
                    <a:pt x="5" y="25"/>
                  </a:cubicBezTo>
                  <a:lnTo>
                    <a:pt x="11"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4" name="Freeform 1298">
              <a:extLst>
                <a:ext uri="{FF2B5EF4-FFF2-40B4-BE49-F238E27FC236}">
                  <a16:creationId xmlns:a16="http://schemas.microsoft.com/office/drawing/2014/main" id="{F8BF826F-D73B-4D97-8EE9-2AD19F8B2CD3}"/>
                </a:ext>
              </a:extLst>
            </p:cNvPr>
            <p:cNvSpPr/>
            <p:nvPr/>
          </p:nvSpPr>
          <p:spPr bwMode="auto">
            <a:xfrm>
              <a:off x="1651000" y="2601913"/>
              <a:ext cx="11113" cy="9525"/>
            </a:xfrm>
            <a:custGeom>
              <a:avLst/>
              <a:gdLst>
                <a:gd name="T0" fmla="*/ 6 w 7"/>
                <a:gd name="T1" fmla="*/ 2 h 6"/>
                <a:gd name="T2" fmla="*/ 5 w 7"/>
                <a:gd name="T3" fmla="*/ 1 h 6"/>
                <a:gd name="T4" fmla="*/ 4 w 7"/>
                <a:gd name="T5" fmla="*/ 3 h 6"/>
                <a:gd name="T6" fmla="*/ 5 w 7"/>
                <a:gd name="T7" fmla="*/ 4 h 6"/>
                <a:gd name="T8" fmla="*/ 4 w 7"/>
                <a:gd name="T9" fmla="*/ 5 h 6"/>
                <a:gd name="T10" fmla="*/ 3 w 7"/>
                <a:gd name="T11" fmla="*/ 4 h 6"/>
                <a:gd name="T12" fmla="*/ 1 w 7"/>
                <a:gd name="T13" fmla="*/ 6 h 6"/>
                <a:gd name="T14" fmla="*/ 0 w 7"/>
                <a:gd name="T15" fmla="*/ 6 h 6"/>
                <a:gd name="T16" fmla="*/ 4 w 7"/>
                <a:gd name="T17" fmla="*/ 0 h 6"/>
                <a:gd name="T18" fmla="*/ 7 w 7"/>
                <a:gd name="T19" fmla="*/ 1 h 6"/>
                <a:gd name="T20" fmla="*/ 6 w 7"/>
                <a:gd name="T2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
                  <a:moveTo>
                    <a:pt x="6" y="2"/>
                  </a:moveTo>
                  <a:lnTo>
                    <a:pt x="5" y="1"/>
                  </a:lnTo>
                  <a:lnTo>
                    <a:pt x="4" y="3"/>
                  </a:lnTo>
                  <a:lnTo>
                    <a:pt x="5" y="4"/>
                  </a:lnTo>
                  <a:lnTo>
                    <a:pt x="4" y="5"/>
                  </a:lnTo>
                  <a:lnTo>
                    <a:pt x="3" y="4"/>
                  </a:lnTo>
                  <a:lnTo>
                    <a:pt x="1" y="6"/>
                  </a:lnTo>
                  <a:lnTo>
                    <a:pt x="0" y="6"/>
                  </a:lnTo>
                  <a:lnTo>
                    <a:pt x="4" y="0"/>
                  </a:lnTo>
                  <a:lnTo>
                    <a:pt x="7" y="1"/>
                  </a:lnTo>
                  <a:lnTo>
                    <a:pt x="6"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5" name="Freeform 1299">
              <a:extLst>
                <a:ext uri="{FF2B5EF4-FFF2-40B4-BE49-F238E27FC236}">
                  <a16:creationId xmlns:a16="http://schemas.microsoft.com/office/drawing/2014/main" id="{9460BE8D-5C7C-40C7-86AC-552C6FC956B8}"/>
                </a:ext>
              </a:extLst>
            </p:cNvPr>
            <p:cNvSpPr>
              <a:spLocks noEditPoints="1"/>
            </p:cNvSpPr>
            <p:nvPr/>
          </p:nvSpPr>
          <p:spPr bwMode="auto">
            <a:xfrm>
              <a:off x="1703388" y="2640013"/>
              <a:ext cx="11113" cy="11113"/>
            </a:xfrm>
            <a:custGeom>
              <a:avLst/>
              <a:gdLst>
                <a:gd name="T0" fmla="*/ 4 w 7"/>
                <a:gd name="T1" fmla="*/ 7 h 7"/>
                <a:gd name="T2" fmla="*/ 3 w 7"/>
                <a:gd name="T3" fmla="*/ 6 h 7"/>
                <a:gd name="T4" fmla="*/ 3 w 7"/>
                <a:gd name="T5" fmla="*/ 5 h 7"/>
                <a:gd name="T6" fmla="*/ 2 w 7"/>
                <a:gd name="T7" fmla="*/ 4 h 7"/>
                <a:gd name="T8" fmla="*/ 1 w 7"/>
                <a:gd name="T9" fmla="*/ 5 h 7"/>
                <a:gd name="T10" fmla="*/ 0 w 7"/>
                <a:gd name="T11" fmla="*/ 5 h 7"/>
                <a:gd name="T12" fmla="*/ 0 w 7"/>
                <a:gd name="T13" fmla="*/ 5 h 7"/>
                <a:gd name="T14" fmla="*/ 6 w 7"/>
                <a:gd name="T15" fmla="*/ 0 h 7"/>
                <a:gd name="T16" fmla="*/ 7 w 7"/>
                <a:gd name="T17" fmla="*/ 0 h 7"/>
                <a:gd name="T18" fmla="*/ 4 w 7"/>
                <a:gd name="T19" fmla="*/ 7 h 7"/>
                <a:gd name="T20" fmla="*/ 4 w 7"/>
                <a:gd name="T21" fmla="*/ 4 h 7"/>
                <a:gd name="T22" fmla="*/ 5 w 7"/>
                <a:gd name="T23" fmla="*/ 1 h 7"/>
                <a:gd name="T24" fmla="*/ 3 w 7"/>
                <a:gd name="T25" fmla="*/ 4 h 7"/>
                <a:gd name="T26" fmla="*/ 4 w 7"/>
                <a:gd name="T2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7">
                  <a:moveTo>
                    <a:pt x="4" y="7"/>
                  </a:moveTo>
                  <a:lnTo>
                    <a:pt x="3" y="6"/>
                  </a:lnTo>
                  <a:lnTo>
                    <a:pt x="3" y="5"/>
                  </a:lnTo>
                  <a:lnTo>
                    <a:pt x="2" y="4"/>
                  </a:lnTo>
                  <a:lnTo>
                    <a:pt x="1" y="5"/>
                  </a:lnTo>
                  <a:lnTo>
                    <a:pt x="0" y="5"/>
                  </a:lnTo>
                  <a:lnTo>
                    <a:pt x="0" y="5"/>
                  </a:lnTo>
                  <a:lnTo>
                    <a:pt x="6" y="0"/>
                  </a:lnTo>
                  <a:lnTo>
                    <a:pt x="7" y="0"/>
                  </a:lnTo>
                  <a:lnTo>
                    <a:pt x="4" y="7"/>
                  </a:lnTo>
                  <a:close/>
                  <a:moveTo>
                    <a:pt x="4" y="4"/>
                  </a:moveTo>
                  <a:lnTo>
                    <a:pt x="5" y="1"/>
                  </a:lnTo>
                  <a:lnTo>
                    <a:pt x="3" y="4"/>
                  </a:lnTo>
                  <a:lnTo>
                    <a:pt x="4"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6" name="Freeform 1300">
              <a:extLst>
                <a:ext uri="{FF2B5EF4-FFF2-40B4-BE49-F238E27FC236}">
                  <a16:creationId xmlns:a16="http://schemas.microsoft.com/office/drawing/2014/main" id="{82629E8F-5507-412F-A8D5-039DAEAB6D52}"/>
                </a:ext>
              </a:extLst>
            </p:cNvPr>
            <p:cNvSpPr/>
            <p:nvPr/>
          </p:nvSpPr>
          <p:spPr bwMode="auto">
            <a:xfrm>
              <a:off x="1709738" y="2641600"/>
              <a:ext cx="11113" cy="12700"/>
            </a:xfrm>
            <a:custGeom>
              <a:avLst/>
              <a:gdLst>
                <a:gd name="T0" fmla="*/ 14 w 30"/>
                <a:gd name="T1" fmla="*/ 32 h 34"/>
                <a:gd name="T2" fmla="*/ 10 w 30"/>
                <a:gd name="T3" fmla="*/ 33 h 34"/>
                <a:gd name="T4" fmla="*/ 2 w 30"/>
                <a:gd name="T5" fmla="*/ 27 h 34"/>
                <a:gd name="T6" fmla="*/ 1 w 30"/>
                <a:gd name="T7" fmla="*/ 23 h 34"/>
                <a:gd name="T8" fmla="*/ 16 w 30"/>
                <a:gd name="T9" fmla="*/ 2 h 34"/>
                <a:gd name="T10" fmla="*/ 20 w 30"/>
                <a:gd name="T11" fmla="*/ 1 h 34"/>
                <a:gd name="T12" fmla="*/ 28 w 30"/>
                <a:gd name="T13" fmla="*/ 7 h 34"/>
                <a:gd name="T14" fmla="*/ 29 w 30"/>
                <a:gd name="T15" fmla="*/ 11 h 34"/>
                <a:gd name="T16" fmla="*/ 25 w 30"/>
                <a:gd name="T17" fmla="*/ 17 h 34"/>
                <a:gd name="T18" fmla="*/ 21 w 30"/>
                <a:gd name="T19" fmla="*/ 14 h 34"/>
                <a:gd name="T20" fmla="*/ 25 w 30"/>
                <a:gd name="T21" fmla="*/ 9 h 34"/>
                <a:gd name="T22" fmla="*/ 20 w 30"/>
                <a:gd name="T23" fmla="*/ 6 h 34"/>
                <a:gd name="T24" fmla="*/ 6 w 30"/>
                <a:gd name="T25" fmla="*/ 25 h 34"/>
                <a:gd name="T26" fmla="*/ 11 w 30"/>
                <a:gd name="T27" fmla="*/ 29 h 34"/>
                <a:gd name="T28" fmla="*/ 15 w 30"/>
                <a:gd name="T29" fmla="*/ 23 h 34"/>
                <a:gd name="T30" fmla="*/ 19 w 30"/>
                <a:gd name="T31" fmla="*/ 26 h 34"/>
                <a:gd name="T32" fmla="*/ 14 w 30"/>
                <a:gd name="T33"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4">
                  <a:moveTo>
                    <a:pt x="14" y="32"/>
                  </a:moveTo>
                  <a:cubicBezTo>
                    <a:pt x="13" y="34"/>
                    <a:pt x="12" y="34"/>
                    <a:pt x="10" y="33"/>
                  </a:cubicBezTo>
                  <a:cubicBezTo>
                    <a:pt x="2" y="27"/>
                    <a:pt x="2" y="27"/>
                    <a:pt x="2" y="27"/>
                  </a:cubicBezTo>
                  <a:cubicBezTo>
                    <a:pt x="1" y="26"/>
                    <a:pt x="0" y="25"/>
                    <a:pt x="1" y="23"/>
                  </a:cubicBezTo>
                  <a:cubicBezTo>
                    <a:pt x="16" y="2"/>
                    <a:pt x="16" y="2"/>
                    <a:pt x="16" y="2"/>
                  </a:cubicBezTo>
                  <a:cubicBezTo>
                    <a:pt x="17" y="0"/>
                    <a:pt x="19" y="0"/>
                    <a:pt x="20" y="1"/>
                  </a:cubicBezTo>
                  <a:cubicBezTo>
                    <a:pt x="28" y="7"/>
                    <a:pt x="28" y="7"/>
                    <a:pt x="28" y="7"/>
                  </a:cubicBezTo>
                  <a:cubicBezTo>
                    <a:pt x="30" y="8"/>
                    <a:pt x="30" y="9"/>
                    <a:pt x="29" y="11"/>
                  </a:cubicBezTo>
                  <a:cubicBezTo>
                    <a:pt x="25" y="17"/>
                    <a:pt x="25" y="17"/>
                    <a:pt x="25" y="17"/>
                  </a:cubicBezTo>
                  <a:cubicBezTo>
                    <a:pt x="21" y="14"/>
                    <a:pt x="21" y="14"/>
                    <a:pt x="21" y="14"/>
                  </a:cubicBezTo>
                  <a:cubicBezTo>
                    <a:pt x="25" y="9"/>
                    <a:pt x="25" y="9"/>
                    <a:pt x="25" y="9"/>
                  </a:cubicBezTo>
                  <a:cubicBezTo>
                    <a:pt x="20" y="6"/>
                    <a:pt x="20" y="6"/>
                    <a:pt x="20" y="6"/>
                  </a:cubicBezTo>
                  <a:cubicBezTo>
                    <a:pt x="6" y="25"/>
                    <a:pt x="6" y="25"/>
                    <a:pt x="6" y="25"/>
                  </a:cubicBezTo>
                  <a:cubicBezTo>
                    <a:pt x="11" y="29"/>
                    <a:pt x="11" y="29"/>
                    <a:pt x="11" y="29"/>
                  </a:cubicBezTo>
                  <a:cubicBezTo>
                    <a:pt x="15" y="23"/>
                    <a:pt x="15" y="23"/>
                    <a:pt x="15" y="23"/>
                  </a:cubicBezTo>
                  <a:cubicBezTo>
                    <a:pt x="19" y="26"/>
                    <a:pt x="19" y="26"/>
                    <a:pt x="19" y="2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7" name="Freeform 1301">
              <a:extLst>
                <a:ext uri="{FF2B5EF4-FFF2-40B4-BE49-F238E27FC236}">
                  <a16:creationId xmlns:a16="http://schemas.microsoft.com/office/drawing/2014/main" id="{23393FA7-8E67-4B66-9271-978C86EEF8AE}"/>
                </a:ext>
              </a:extLst>
            </p:cNvPr>
            <p:cNvSpPr/>
            <p:nvPr/>
          </p:nvSpPr>
          <p:spPr bwMode="auto">
            <a:xfrm>
              <a:off x="1677988" y="2619375"/>
              <a:ext cx="11113" cy="12700"/>
            </a:xfrm>
            <a:custGeom>
              <a:avLst/>
              <a:gdLst>
                <a:gd name="T0" fmla="*/ 14 w 30"/>
                <a:gd name="T1" fmla="*/ 32 h 34"/>
                <a:gd name="T2" fmla="*/ 10 w 30"/>
                <a:gd name="T3" fmla="*/ 33 h 34"/>
                <a:gd name="T4" fmla="*/ 2 w 30"/>
                <a:gd name="T5" fmla="*/ 27 h 34"/>
                <a:gd name="T6" fmla="*/ 1 w 30"/>
                <a:gd name="T7" fmla="*/ 23 h 34"/>
                <a:gd name="T8" fmla="*/ 16 w 30"/>
                <a:gd name="T9" fmla="*/ 2 h 34"/>
                <a:gd name="T10" fmla="*/ 20 w 30"/>
                <a:gd name="T11" fmla="*/ 1 h 34"/>
                <a:gd name="T12" fmla="*/ 28 w 30"/>
                <a:gd name="T13" fmla="*/ 7 h 34"/>
                <a:gd name="T14" fmla="*/ 29 w 30"/>
                <a:gd name="T15" fmla="*/ 11 h 34"/>
                <a:gd name="T16" fmla="*/ 25 w 30"/>
                <a:gd name="T17" fmla="*/ 17 h 34"/>
                <a:gd name="T18" fmla="*/ 21 w 30"/>
                <a:gd name="T19" fmla="*/ 14 h 34"/>
                <a:gd name="T20" fmla="*/ 24 w 30"/>
                <a:gd name="T21" fmla="*/ 9 h 34"/>
                <a:gd name="T22" fmla="*/ 19 w 30"/>
                <a:gd name="T23" fmla="*/ 6 h 34"/>
                <a:gd name="T24" fmla="*/ 6 w 30"/>
                <a:gd name="T25" fmla="*/ 25 h 34"/>
                <a:gd name="T26" fmla="*/ 11 w 30"/>
                <a:gd name="T27" fmla="*/ 29 h 34"/>
                <a:gd name="T28" fmla="*/ 15 w 30"/>
                <a:gd name="T29" fmla="*/ 23 h 34"/>
                <a:gd name="T30" fmla="*/ 18 w 30"/>
                <a:gd name="T31" fmla="*/ 26 h 34"/>
                <a:gd name="T32" fmla="*/ 14 w 30"/>
                <a:gd name="T33"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4">
                  <a:moveTo>
                    <a:pt x="14" y="32"/>
                  </a:moveTo>
                  <a:cubicBezTo>
                    <a:pt x="13" y="34"/>
                    <a:pt x="11" y="34"/>
                    <a:pt x="10" y="33"/>
                  </a:cubicBezTo>
                  <a:cubicBezTo>
                    <a:pt x="2" y="27"/>
                    <a:pt x="2" y="27"/>
                    <a:pt x="2" y="27"/>
                  </a:cubicBezTo>
                  <a:cubicBezTo>
                    <a:pt x="0" y="26"/>
                    <a:pt x="0" y="25"/>
                    <a:pt x="1" y="23"/>
                  </a:cubicBezTo>
                  <a:cubicBezTo>
                    <a:pt x="16" y="2"/>
                    <a:pt x="16" y="2"/>
                    <a:pt x="16" y="2"/>
                  </a:cubicBezTo>
                  <a:cubicBezTo>
                    <a:pt x="17" y="0"/>
                    <a:pt x="18" y="0"/>
                    <a:pt x="20" y="1"/>
                  </a:cubicBezTo>
                  <a:cubicBezTo>
                    <a:pt x="28" y="7"/>
                    <a:pt x="28" y="7"/>
                    <a:pt x="28" y="7"/>
                  </a:cubicBezTo>
                  <a:cubicBezTo>
                    <a:pt x="30" y="8"/>
                    <a:pt x="30" y="9"/>
                    <a:pt x="29" y="11"/>
                  </a:cubicBezTo>
                  <a:cubicBezTo>
                    <a:pt x="25" y="17"/>
                    <a:pt x="25" y="17"/>
                    <a:pt x="25" y="17"/>
                  </a:cubicBezTo>
                  <a:cubicBezTo>
                    <a:pt x="21" y="14"/>
                    <a:pt x="21" y="14"/>
                    <a:pt x="21" y="14"/>
                  </a:cubicBezTo>
                  <a:cubicBezTo>
                    <a:pt x="24" y="9"/>
                    <a:pt x="24" y="9"/>
                    <a:pt x="24" y="9"/>
                  </a:cubicBezTo>
                  <a:cubicBezTo>
                    <a:pt x="19" y="6"/>
                    <a:pt x="19" y="6"/>
                    <a:pt x="19" y="6"/>
                  </a:cubicBezTo>
                  <a:cubicBezTo>
                    <a:pt x="6" y="25"/>
                    <a:pt x="6" y="25"/>
                    <a:pt x="6" y="25"/>
                  </a:cubicBezTo>
                  <a:cubicBezTo>
                    <a:pt x="11" y="29"/>
                    <a:pt x="11" y="29"/>
                    <a:pt x="11" y="29"/>
                  </a:cubicBezTo>
                  <a:cubicBezTo>
                    <a:pt x="15" y="23"/>
                    <a:pt x="15" y="23"/>
                    <a:pt x="15" y="23"/>
                  </a:cubicBezTo>
                  <a:cubicBezTo>
                    <a:pt x="18" y="26"/>
                    <a:pt x="18" y="26"/>
                    <a:pt x="18" y="2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8" name="Freeform 1302">
              <a:extLst>
                <a:ext uri="{FF2B5EF4-FFF2-40B4-BE49-F238E27FC236}">
                  <a16:creationId xmlns:a16="http://schemas.microsoft.com/office/drawing/2014/main" id="{E6F75940-4CB1-443F-AC2A-EBC8007C48B7}"/>
                </a:ext>
              </a:extLst>
            </p:cNvPr>
            <p:cNvSpPr/>
            <p:nvPr/>
          </p:nvSpPr>
          <p:spPr bwMode="auto">
            <a:xfrm>
              <a:off x="1652588" y="2657475"/>
              <a:ext cx="12700" cy="14288"/>
            </a:xfrm>
            <a:custGeom>
              <a:avLst/>
              <a:gdLst>
                <a:gd name="T0" fmla="*/ 16 w 34"/>
                <a:gd name="T1" fmla="*/ 37 h 37"/>
                <a:gd name="T2" fmla="*/ 12 w 34"/>
                <a:gd name="T3" fmla="*/ 35 h 37"/>
                <a:gd name="T4" fmla="*/ 21 w 34"/>
                <a:gd name="T5" fmla="*/ 22 h 37"/>
                <a:gd name="T6" fmla="*/ 24 w 34"/>
                <a:gd name="T7" fmla="*/ 19 h 37"/>
                <a:gd name="T8" fmla="*/ 11 w 34"/>
                <a:gd name="T9" fmla="*/ 30 h 37"/>
                <a:gd name="T10" fmla="*/ 9 w 34"/>
                <a:gd name="T11" fmla="*/ 29 h 37"/>
                <a:gd name="T12" fmla="*/ 15 w 34"/>
                <a:gd name="T13" fmla="*/ 13 h 37"/>
                <a:gd name="T14" fmla="*/ 13 w 34"/>
                <a:gd name="T15" fmla="*/ 16 h 37"/>
                <a:gd name="T16" fmla="*/ 4 w 34"/>
                <a:gd name="T17" fmla="*/ 29 h 37"/>
                <a:gd name="T18" fmla="*/ 0 w 34"/>
                <a:gd name="T19" fmla="*/ 26 h 37"/>
                <a:gd name="T20" fmla="*/ 19 w 34"/>
                <a:gd name="T21" fmla="*/ 0 h 37"/>
                <a:gd name="T22" fmla="*/ 22 w 34"/>
                <a:gd name="T23" fmla="*/ 3 h 37"/>
                <a:gd name="T24" fmla="*/ 16 w 34"/>
                <a:gd name="T25" fmla="*/ 20 h 37"/>
                <a:gd name="T26" fmla="*/ 16 w 34"/>
                <a:gd name="T27" fmla="*/ 21 h 37"/>
                <a:gd name="T28" fmla="*/ 16 w 34"/>
                <a:gd name="T29" fmla="*/ 20 h 37"/>
                <a:gd name="T30" fmla="*/ 31 w 34"/>
                <a:gd name="T31" fmla="*/ 9 h 37"/>
                <a:gd name="T32" fmla="*/ 34 w 34"/>
                <a:gd name="T33" fmla="*/ 11 h 37"/>
                <a:gd name="T34" fmla="*/ 16 w 34"/>
                <a:gd name="T3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7">
                  <a:moveTo>
                    <a:pt x="16" y="37"/>
                  </a:moveTo>
                  <a:cubicBezTo>
                    <a:pt x="12" y="35"/>
                    <a:pt x="12" y="35"/>
                    <a:pt x="12" y="35"/>
                  </a:cubicBezTo>
                  <a:cubicBezTo>
                    <a:pt x="21" y="22"/>
                    <a:pt x="21" y="22"/>
                    <a:pt x="21" y="22"/>
                  </a:cubicBezTo>
                  <a:cubicBezTo>
                    <a:pt x="22" y="21"/>
                    <a:pt x="23" y="20"/>
                    <a:pt x="24" y="19"/>
                  </a:cubicBezTo>
                  <a:cubicBezTo>
                    <a:pt x="11" y="30"/>
                    <a:pt x="11" y="30"/>
                    <a:pt x="11" y="30"/>
                  </a:cubicBezTo>
                  <a:cubicBezTo>
                    <a:pt x="9" y="29"/>
                    <a:pt x="9" y="29"/>
                    <a:pt x="9" y="29"/>
                  </a:cubicBezTo>
                  <a:cubicBezTo>
                    <a:pt x="15" y="13"/>
                    <a:pt x="15" y="13"/>
                    <a:pt x="15" y="13"/>
                  </a:cubicBezTo>
                  <a:cubicBezTo>
                    <a:pt x="14" y="14"/>
                    <a:pt x="14" y="15"/>
                    <a:pt x="13" y="16"/>
                  </a:cubicBezTo>
                  <a:cubicBezTo>
                    <a:pt x="4" y="29"/>
                    <a:pt x="4" y="29"/>
                    <a:pt x="4" y="29"/>
                  </a:cubicBezTo>
                  <a:cubicBezTo>
                    <a:pt x="0" y="26"/>
                    <a:pt x="0" y="26"/>
                    <a:pt x="0" y="26"/>
                  </a:cubicBezTo>
                  <a:cubicBezTo>
                    <a:pt x="19" y="0"/>
                    <a:pt x="19" y="0"/>
                    <a:pt x="19" y="0"/>
                  </a:cubicBezTo>
                  <a:cubicBezTo>
                    <a:pt x="22" y="3"/>
                    <a:pt x="22" y="3"/>
                    <a:pt x="22" y="3"/>
                  </a:cubicBezTo>
                  <a:cubicBezTo>
                    <a:pt x="16" y="20"/>
                    <a:pt x="16" y="20"/>
                    <a:pt x="16" y="20"/>
                  </a:cubicBezTo>
                  <a:cubicBezTo>
                    <a:pt x="16" y="20"/>
                    <a:pt x="16" y="21"/>
                    <a:pt x="16" y="21"/>
                  </a:cubicBezTo>
                  <a:cubicBezTo>
                    <a:pt x="16" y="21"/>
                    <a:pt x="16" y="21"/>
                    <a:pt x="16" y="20"/>
                  </a:cubicBezTo>
                  <a:cubicBezTo>
                    <a:pt x="31" y="9"/>
                    <a:pt x="31" y="9"/>
                    <a:pt x="31" y="9"/>
                  </a:cubicBezTo>
                  <a:cubicBezTo>
                    <a:pt x="34" y="11"/>
                    <a:pt x="34" y="11"/>
                    <a:pt x="34" y="11"/>
                  </a:cubicBezTo>
                  <a:lnTo>
                    <a:pt x="1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9" name="Freeform 1303">
              <a:extLst>
                <a:ext uri="{FF2B5EF4-FFF2-40B4-BE49-F238E27FC236}">
                  <a16:creationId xmlns:a16="http://schemas.microsoft.com/office/drawing/2014/main" id="{09737083-5D7E-4963-9D9D-8420EA583192}"/>
                </a:ext>
              </a:extLst>
            </p:cNvPr>
            <p:cNvSpPr/>
            <p:nvPr/>
          </p:nvSpPr>
          <p:spPr bwMode="auto">
            <a:xfrm>
              <a:off x="1663700" y="2667000"/>
              <a:ext cx="4763" cy="4763"/>
            </a:xfrm>
            <a:custGeom>
              <a:avLst/>
              <a:gdLst>
                <a:gd name="T0" fmla="*/ 3 w 3"/>
                <a:gd name="T1" fmla="*/ 3 h 3"/>
                <a:gd name="T2" fmla="*/ 1 w 3"/>
                <a:gd name="T3" fmla="*/ 2 h 3"/>
                <a:gd name="T4" fmla="*/ 1 w 3"/>
                <a:gd name="T5" fmla="*/ 3 h 3"/>
                <a:gd name="T6" fmla="*/ 0 w 3"/>
                <a:gd name="T7" fmla="*/ 3 h 3"/>
                <a:gd name="T8" fmla="*/ 1 w 3"/>
                <a:gd name="T9" fmla="*/ 2 h 3"/>
                <a:gd name="T10" fmla="*/ 0 w 3"/>
                <a:gd name="T11" fmla="*/ 1 h 3"/>
                <a:gd name="T12" fmla="*/ 0 w 3"/>
                <a:gd name="T13" fmla="*/ 0 h 3"/>
                <a:gd name="T14" fmla="*/ 1 w 3"/>
                <a:gd name="T15" fmla="*/ 1 h 3"/>
                <a:gd name="T16" fmla="*/ 2 w 3"/>
                <a:gd name="T17" fmla="*/ 0 h 3"/>
                <a:gd name="T18" fmla="*/ 3 w 3"/>
                <a:gd name="T19" fmla="*/ 0 h 3"/>
                <a:gd name="T20" fmla="*/ 2 w 3"/>
                <a:gd name="T21" fmla="*/ 1 h 3"/>
                <a:gd name="T22" fmla="*/ 3 w 3"/>
                <a:gd name="T23" fmla="*/ 2 h 3"/>
                <a:gd name="T24" fmla="*/ 3 w 3"/>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3" y="3"/>
                  </a:moveTo>
                  <a:lnTo>
                    <a:pt x="1" y="2"/>
                  </a:lnTo>
                  <a:lnTo>
                    <a:pt x="1" y="3"/>
                  </a:lnTo>
                  <a:lnTo>
                    <a:pt x="0" y="3"/>
                  </a:lnTo>
                  <a:lnTo>
                    <a:pt x="1" y="2"/>
                  </a:lnTo>
                  <a:lnTo>
                    <a:pt x="0" y="1"/>
                  </a:lnTo>
                  <a:lnTo>
                    <a:pt x="0" y="0"/>
                  </a:lnTo>
                  <a:lnTo>
                    <a:pt x="1" y="1"/>
                  </a:lnTo>
                  <a:lnTo>
                    <a:pt x="2" y="0"/>
                  </a:lnTo>
                  <a:lnTo>
                    <a:pt x="3" y="0"/>
                  </a:lnTo>
                  <a:lnTo>
                    <a:pt x="2" y="1"/>
                  </a:lnTo>
                  <a:lnTo>
                    <a:pt x="3" y="2"/>
                  </a:lnTo>
                  <a:lnTo>
                    <a:pt x="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0" name="Freeform 1304">
              <a:extLst>
                <a:ext uri="{FF2B5EF4-FFF2-40B4-BE49-F238E27FC236}">
                  <a16:creationId xmlns:a16="http://schemas.microsoft.com/office/drawing/2014/main" id="{D2D9536F-BDC1-442C-826B-9FFCFAAE37C1}"/>
                </a:ext>
              </a:extLst>
            </p:cNvPr>
            <p:cNvSpPr/>
            <p:nvPr/>
          </p:nvSpPr>
          <p:spPr bwMode="auto">
            <a:xfrm>
              <a:off x="1682750" y="2678113"/>
              <a:ext cx="11113" cy="12700"/>
            </a:xfrm>
            <a:custGeom>
              <a:avLst/>
              <a:gdLst>
                <a:gd name="T0" fmla="*/ 15 w 33"/>
                <a:gd name="T1" fmla="*/ 37 h 37"/>
                <a:gd name="T2" fmla="*/ 12 w 33"/>
                <a:gd name="T3" fmla="*/ 34 h 37"/>
                <a:gd name="T4" fmla="*/ 21 w 33"/>
                <a:gd name="T5" fmla="*/ 22 h 37"/>
                <a:gd name="T6" fmla="*/ 23 w 33"/>
                <a:gd name="T7" fmla="*/ 19 h 37"/>
                <a:gd name="T8" fmla="*/ 10 w 33"/>
                <a:gd name="T9" fmla="*/ 30 h 37"/>
                <a:gd name="T10" fmla="*/ 8 w 33"/>
                <a:gd name="T11" fmla="*/ 29 h 37"/>
                <a:gd name="T12" fmla="*/ 14 w 33"/>
                <a:gd name="T13" fmla="*/ 13 h 37"/>
                <a:gd name="T14" fmla="*/ 12 w 33"/>
                <a:gd name="T15" fmla="*/ 16 h 37"/>
                <a:gd name="T16" fmla="*/ 3 w 33"/>
                <a:gd name="T17" fmla="*/ 29 h 37"/>
                <a:gd name="T18" fmla="*/ 0 w 33"/>
                <a:gd name="T19" fmla="*/ 26 h 37"/>
                <a:gd name="T20" fmla="*/ 18 w 33"/>
                <a:gd name="T21" fmla="*/ 0 h 37"/>
                <a:gd name="T22" fmla="*/ 21 w 33"/>
                <a:gd name="T23" fmla="*/ 3 h 37"/>
                <a:gd name="T24" fmla="*/ 15 w 33"/>
                <a:gd name="T25" fmla="*/ 20 h 37"/>
                <a:gd name="T26" fmla="*/ 15 w 33"/>
                <a:gd name="T27" fmla="*/ 21 h 37"/>
                <a:gd name="T28" fmla="*/ 16 w 33"/>
                <a:gd name="T29" fmla="*/ 20 h 37"/>
                <a:gd name="T30" fmla="*/ 30 w 33"/>
                <a:gd name="T31" fmla="*/ 8 h 37"/>
                <a:gd name="T32" fmla="*/ 33 w 33"/>
                <a:gd name="T33" fmla="*/ 11 h 37"/>
                <a:gd name="T34" fmla="*/ 15 w 33"/>
                <a:gd name="T3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7">
                  <a:moveTo>
                    <a:pt x="15" y="37"/>
                  </a:moveTo>
                  <a:cubicBezTo>
                    <a:pt x="12" y="34"/>
                    <a:pt x="12" y="34"/>
                    <a:pt x="12" y="34"/>
                  </a:cubicBezTo>
                  <a:cubicBezTo>
                    <a:pt x="21" y="22"/>
                    <a:pt x="21" y="22"/>
                    <a:pt x="21" y="22"/>
                  </a:cubicBezTo>
                  <a:cubicBezTo>
                    <a:pt x="21" y="21"/>
                    <a:pt x="22" y="20"/>
                    <a:pt x="23" y="19"/>
                  </a:cubicBezTo>
                  <a:cubicBezTo>
                    <a:pt x="10" y="30"/>
                    <a:pt x="10" y="30"/>
                    <a:pt x="10" y="30"/>
                  </a:cubicBezTo>
                  <a:cubicBezTo>
                    <a:pt x="8" y="29"/>
                    <a:pt x="8" y="29"/>
                    <a:pt x="8" y="29"/>
                  </a:cubicBezTo>
                  <a:cubicBezTo>
                    <a:pt x="14" y="13"/>
                    <a:pt x="14" y="13"/>
                    <a:pt x="14" y="13"/>
                  </a:cubicBezTo>
                  <a:cubicBezTo>
                    <a:pt x="13" y="14"/>
                    <a:pt x="13" y="15"/>
                    <a:pt x="12" y="16"/>
                  </a:cubicBezTo>
                  <a:cubicBezTo>
                    <a:pt x="3" y="29"/>
                    <a:pt x="3" y="29"/>
                    <a:pt x="3" y="29"/>
                  </a:cubicBezTo>
                  <a:cubicBezTo>
                    <a:pt x="0" y="26"/>
                    <a:pt x="0" y="26"/>
                    <a:pt x="0" y="26"/>
                  </a:cubicBezTo>
                  <a:cubicBezTo>
                    <a:pt x="18" y="0"/>
                    <a:pt x="18" y="0"/>
                    <a:pt x="18" y="0"/>
                  </a:cubicBezTo>
                  <a:cubicBezTo>
                    <a:pt x="21" y="3"/>
                    <a:pt x="21" y="3"/>
                    <a:pt x="21" y="3"/>
                  </a:cubicBezTo>
                  <a:cubicBezTo>
                    <a:pt x="15" y="20"/>
                    <a:pt x="15" y="20"/>
                    <a:pt x="15" y="20"/>
                  </a:cubicBezTo>
                  <a:cubicBezTo>
                    <a:pt x="15" y="20"/>
                    <a:pt x="15" y="20"/>
                    <a:pt x="15" y="21"/>
                  </a:cubicBezTo>
                  <a:cubicBezTo>
                    <a:pt x="15" y="21"/>
                    <a:pt x="15" y="20"/>
                    <a:pt x="16" y="20"/>
                  </a:cubicBezTo>
                  <a:cubicBezTo>
                    <a:pt x="30" y="8"/>
                    <a:pt x="30" y="8"/>
                    <a:pt x="30" y="8"/>
                  </a:cubicBezTo>
                  <a:cubicBezTo>
                    <a:pt x="33" y="11"/>
                    <a:pt x="33" y="11"/>
                    <a:pt x="33" y="11"/>
                  </a:cubicBezTo>
                  <a:lnTo>
                    <a:pt x="15"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1" name="Freeform 1305">
              <a:extLst>
                <a:ext uri="{FF2B5EF4-FFF2-40B4-BE49-F238E27FC236}">
                  <a16:creationId xmlns:a16="http://schemas.microsoft.com/office/drawing/2014/main" id="{BA8BD22F-379E-4F62-B8FB-E6DA871BDE37}"/>
                </a:ext>
              </a:extLst>
            </p:cNvPr>
            <p:cNvSpPr/>
            <p:nvPr/>
          </p:nvSpPr>
          <p:spPr bwMode="auto">
            <a:xfrm>
              <a:off x="1689100" y="2682875"/>
              <a:ext cx="11113" cy="12700"/>
            </a:xfrm>
            <a:custGeom>
              <a:avLst/>
              <a:gdLst>
                <a:gd name="T0" fmla="*/ 14 w 31"/>
                <a:gd name="T1" fmla="*/ 36 h 36"/>
                <a:gd name="T2" fmla="*/ 10 w 31"/>
                <a:gd name="T3" fmla="*/ 33 h 36"/>
                <a:gd name="T4" fmla="*/ 14 w 31"/>
                <a:gd name="T5" fmla="*/ 18 h 36"/>
                <a:gd name="T6" fmla="*/ 15 w 31"/>
                <a:gd name="T7" fmla="*/ 15 h 36"/>
                <a:gd name="T8" fmla="*/ 19 w 31"/>
                <a:gd name="T9" fmla="*/ 18 h 36"/>
                <a:gd name="T10" fmla="*/ 25 w 31"/>
                <a:gd name="T11" fmla="*/ 10 h 36"/>
                <a:gd name="T12" fmla="*/ 20 w 31"/>
                <a:gd name="T13" fmla="*/ 6 h 36"/>
                <a:gd name="T14" fmla="*/ 4 w 31"/>
                <a:gd name="T15" fmla="*/ 29 h 36"/>
                <a:gd name="T16" fmla="*/ 0 w 31"/>
                <a:gd name="T17" fmla="*/ 26 h 36"/>
                <a:gd name="T18" fmla="*/ 19 w 31"/>
                <a:gd name="T19" fmla="*/ 0 h 36"/>
                <a:gd name="T20" fmla="*/ 29 w 31"/>
                <a:gd name="T21" fmla="*/ 7 h 36"/>
                <a:gd name="T22" fmla="*/ 30 w 31"/>
                <a:gd name="T23" fmla="*/ 11 h 36"/>
                <a:gd name="T24" fmla="*/ 23 w 31"/>
                <a:gd name="T25" fmla="*/ 21 h 36"/>
                <a:gd name="T26" fmla="*/ 20 w 31"/>
                <a:gd name="T27" fmla="*/ 22 h 36"/>
                <a:gd name="T28" fmla="*/ 18 w 31"/>
                <a:gd name="T29" fmla="*/ 21 h 36"/>
                <a:gd name="T30" fmla="*/ 14 w 31"/>
                <a:gd name="T3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6">
                  <a:moveTo>
                    <a:pt x="14" y="36"/>
                  </a:moveTo>
                  <a:cubicBezTo>
                    <a:pt x="10" y="33"/>
                    <a:pt x="10" y="33"/>
                    <a:pt x="10" y="33"/>
                  </a:cubicBezTo>
                  <a:cubicBezTo>
                    <a:pt x="14" y="18"/>
                    <a:pt x="14" y="18"/>
                    <a:pt x="14" y="18"/>
                  </a:cubicBezTo>
                  <a:cubicBezTo>
                    <a:pt x="15" y="15"/>
                    <a:pt x="15" y="15"/>
                    <a:pt x="15" y="15"/>
                  </a:cubicBezTo>
                  <a:cubicBezTo>
                    <a:pt x="19" y="18"/>
                    <a:pt x="19" y="18"/>
                    <a:pt x="19" y="18"/>
                  </a:cubicBezTo>
                  <a:cubicBezTo>
                    <a:pt x="25" y="10"/>
                    <a:pt x="25" y="10"/>
                    <a:pt x="25" y="10"/>
                  </a:cubicBezTo>
                  <a:cubicBezTo>
                    <a:pt x="20" y="6"/>
                    <a:pt x="20" y="6"/>
                    <a:pt x="20" y="6"/>
                  </a:cubicBezTo>
                  <a:cubicBezTo>
                    <a:pt x="4" y="29"/>
                    <a:pt x="4" y="29"/>
                    <a:pt x="4" y="29"/>
                  </a:cubicBezTo>
                  <a:cubicBezTo>
                    <a:pt x="0" y="26"/>
                    <a:pt x="0" y="26"/>
                    <a:pt x="0" y="26"/>
                  </a:cubicBezTo>
                  <a:cubicBezTo>
                    <a:pt x="19" y="0"/>
                    <a:pt x="19" y="0"/>
                    <a:pt x="19" y="0"/>
                  </a:cubicBezTo>
                  <a:cubicBezTo>
                    <a:pt x="29" y="7"/>
                    <a:pt x="29" y="7"/>
                    <a:pt x="29" y="7"/>
                  </a:cubicBezTo>
                  <a:cubicBezTo>
                    <a:pt x="31" y="9"/>
                    <a:pt x="31" y="10"/>
                    <a:pt x="30" y="11"/>
                  </a:cubicBezTo>
                  <a:cubicBezTo>
                    <a:pt x="23" y="21"/>
                    <a:pt x="23" y="21"/>
                    <a:pt x="23" y="21"/>
                  </a:cubicBezTo>
                  <a:cubicBezTo>
                    <a:pt x="22" y="22"/>
                    <a:pt x="21" y="23"/>
                    <a:pt x="20" y="22"/>
                  </a:cubicBezTo>
                  <a:cubicBezTo>
                    <a:pt x="20" y="22"/>
                    <a:pt x="19" y="22"/>
                    <a:pt x="18" y="21"/>
                  </a:cubicBezTo>
                  <a:lnTo>
                    <a:pt x="14"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2" name="Freeform 1306">
              <a:extLst>
                <a:ext uri="{FF2B5EF4-FFF2-40B4-BE49-F238E27FC236}">
                  <a16:creationId xmlns:a16="http://schemas.microsoft.com/office/drawing/2014/main" id="{CAD51E60-C6B0-48FF-BCE9-43840A7FF232}"/>
                </a:ext>
              </a:extLst>
            </p:cNvPr>
            <p:cNvSpPr/>
            <p:nvPr/>
          </p:nvSpPr>
          <p:spPr bwMode="auto">
            <a:xfrm>
              <a:off x="1695450" y="2686050"/>
              <a:ext cx="11113" cy="12700"/>
            </a:xfrm>
            <a:custGeom>
              <a:avLst/>
              <a:gdLst>
                <a:gd name="T0" fmla="*/ 14 w 30"/>
                <a:gd name="T1" fmla="*/ 32 h 34"/>
                <a:gd name="T2" fmla="*/ 10 w 30"/>
                <a:gd name="T3" fmla="*/ 33 h 34"/>
                <a:gd name="T4" fmla="*/ 1 w 30"/>
                <a:gd name="T5" fmla="*/ 27 h 34"/>
                <a:gd name="T6" fmla="*/ 1 w 30"/>
                <a:gd name="T7" fmla="*/ 23 h 34"/>
                <a:gd name="T8" fmla="*/ 16 w 30"/>
                <a:gd name="T9" fmla="*/ 2 h 34"/>
                <a:gd name="T10" fmla="*/ 20 w 30"/>
                <a:gd name="T11" fmla="*/ 1 h 34"/>
                <a:gd name="T12" fmla="*/ 28 w 30"/>
                <a:gd name="T13" fmla="*/ 6 h 34"/>
                <a:gd name="T14" fmla="*/ 28 w 30"/>
                <a:gd name="T15" fmla="*/ 11 h 34"/>
                <a:gd name="T16" fmla="*/ 24 w 30"/>
                <a:gd name="T17" fmla="*/ 17 h 34"/>
                <a:gd name="T18" fmla="*/ 20 w 30"/>
                <a:gd name="T19" fmla="*/ 14 h 34"/>
                <a:gd name="T20" fmla="*/ 24 w 30"/>
                <a:gd name="T21" fmla="*/ 9 h 34"/>
                <a:gd name="T22" fmla="*/ 19 w 30"/>
                <a:gd name="T23" fmla="*/ 5 h 34"/>
                <a:gd name="T24" fmla="*/ 5 w 30"/>
                <a:gd name="T25" fmla="*/ 25 h 34"/>
                <a:gd name="T26" fmla="*/ 10 w 30"/>
                <a:gd name="T27" fmla="*/ 28 h 34"/>
                <a:gd name="T28" fmla="*/ 14 w 30"/>
                <a:gd name="T29" fmla="*/ 23 h 34"/>
                <a:gd name="T30" fmla="*/ 18 w 30"/>
                <a:gd name="T31" fmla="*/ 25 h 34"/>
                <a:gd name="T32" fmla="*/ 14 w 30"/>
                <a:gd name="T33"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34">
                  <a:moveTo>
                    <a:pt x="14" y="32"/>
                  </a:moveTo>
                  <a:cubicBezTo>
                    <a:pt x="12" y="33"/>
                    <a:pt x="11" y="34"/>
                    <a:pt x="10" y="33"/>
                  </a:cubicBezTo>
                  <a:cubicBezTo>
                    <a:pt x="1" y="27"/>
                    <a:pt x="1" y="27"/>
                    <a:pt x="1" y="27"/>
                  </a:cubicBezTo>
                  <a:cubicBezTo>
                    <a:pt x="0" y="26"/>
                    <a:pt x="0" y="24"/>
                    <a:pt x="1" y="23"/>
                  </a:cubicBezTo>
                  <a:cubicBezTo>
                    <a:pt x="16" y="2"/>
                    <a:pt x="16" y="2"/>
                    <a:pt x="16" y="2"/>
                  </a:cubicBezTo>
                  <a:cubicBezTo>
                    <a:pt x="17" y="0"/>
                    <a:pt x="18" y="0"/>
                    <a:pt x="20" y="1"/>
                  </a:cubicBezTo>
                  <a:cubicBezTo>
                    <a:pt x="28" y="6"/>
                    <a:pt x="28" y="6"/>
                    <a:pt x="28" y="6"/>
                  </a:cubicBezTo>
                  <a:cubicBezTo>
                    <a:pt x="29" y="8"/>
                    <a:pt x="30" y="9"/>
                    <a:pt x="28" y="11"/>
                  </a:cubicBezTo>
                  <a:cubicBezTo>
                    <a:pt x="24" y="17"/>
                    <a:pt x="24" y="17"/>
                    <a:pt x="24" y="17"/>
                  </a:cubicBezTo>
                  <a:cubicBezTo>
                    <a:pt x="20" y="14"/>
                    <a:pt x="20" y="14"/>
                    <a:pt x="20" y="14"/>
                  </a:cubicBezTo>
                  <a:cubicBezTo>
                    <a:pt x="24" y="9"/>
                    <a:pt x="24" y="9"/>
                    <a:pt x="24" y="9"/>
                  </a:cubicBezTo>
                  <a:cubicBezTo>
                    <a:pt x="19" y="5"/>
                    <a:pt x="19" y="5"/>
                    <a:pt x="19" y="5"/>
                  </a:cubicBezTo>
                  <a:cubicBezTo>
                    <a:pt x="5" y="25"/>
                    <a:pt x="5" y="25"/>
                    <a:pt x="5" y="25"/>
                  </a:cubicBezTo>
                  <a:cubicBezTo>
                    <a:pt x="10" y="28"/>
                    <a:pt x="10" y="28"/>
                    <a:pt x="10" y="28"/>
                  </a:cubicBezTo>
                  <a:cubicBezTo>
                    <a:pt x="14" y="23"/>
                    <a:pt x="14" y="23"/>
                    <a:pt x="14" y="23"/>
                  </a:cubicBezTo>
                  <a:cubicBezTo>
                    <a:pt x="18" y="25"/>
                    <a:pt x="18" y="25"/>
                    <a:pt x="18" y="25"/>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3" name="Freeform 1307">
              <a:extLst>
                <a:ext uri="{FF2B5EF4-FFF2-40B4-BE49-F238E27FC236}">
                  <a16:creationId xmlns:a16="http://schemas.microsoft.com/office/drawing/2014/main" id="{98C2BCD4-1B31-441C-8A51-A67A79F847A9}"/>
                </a:ext>
              </a:extLst>
            </p:cNvPr>
            <p:cNvSpPr/>
            <p:nvPr/>
          </p:nvSpPr>
          <p:spPr bwMode="auto">
            <a:xfrm>
              <a:off x="1714500" y="2700338"/>
              <a:ext cx="12700" cy="12700"/>
            </a:xfrm>
            <a:custGeom>
              <a:avLst/>
              <a:gdLst>
                <a:gd name="T0" fmla="*/ 16 w 34"/>
                <a:gd name="T1" fmla="*/ 37 h 37"/>
                <a:gd name="T2" fmla="*/ 12 w 34"/>
                <a:gd name="T3" fmla="*/ 35 h 37"/>
                <a:gd name="T4" fmla="*/ 21 w 34"/>
                <a:gd name="T5" fmla="*/ 22 h 37"/>
                <a:gd name="T6" fmla="*/ 23 w 34"/>
                <a:gd name="T7" fmla="*/ 19 h 37"/>
                <a:gd name="T8" fmla="*/ 11 w 34"/>
                <a:gd name="T9" fmla="*/ 30 h 37"/>
                <a:gd name="T10" fmla="*/ 9 w 34"/>
                <a:gd name="T11" fmla="*/ 29 h 37"/>
                <a:gd name="T12" fmla="*/ 14 w 34"/>
                <a:gd name="T13" fmla="*/ 13 h 37"/>
                <a:gd name="T14" fmla="*/ 13 w 34"/>
                <a:gd name="T15" fmla="*/ 16 h 37"/>
                <a:gd name="T16" fmla="*/ 4 w 34"/>
                <a:gd name="T17" fmla="*/ 29 h 37"/>
                <a:gd name="T18" fmla="*/ 0 w 34"/>
                <a:gd name="T19" fmla="*/ 26 h 37"/>
                <a:gd name="T20" fmla="*/ 18 w 34"/>
                <a:gd name="T21" fmla="*/ 0 h 37"/>
                <a:gd name="T22" fmla="*/ 22 w 34"/>
                <a:gd name="T23" fmla="*/ 3 h 37"/>
                <a:gd name="T24" fmla="*/ 16 w 34"/>
                <a:gd name="T25" fmla="*/ 20 h 37"/>
                <a:gd name="T26" fmla="*/ 15 w 34"/>
                <a:gd name="T27" fmla="*/ 21 h 37"/>
                <a:gd name="T28" fmla="*/ 16 w 34"/>
                <a:gd name="T29" fmla="*/ 20 h 37"/>
                <a:gd name="T30" fmla="*/ 30 w 34"/>
                <a:gd name="T31" fmla="*/ 9 h 37"/>
                <a:gd name="T32" fmla="*/ 34 w 34"/>
                <a:gd name="T33" fmla="*/ 11 h 37"/>
                <a:gd name="T34" fmla="*/ 16 w 34"/>
                <a:gd name="T3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7">
                  <a:moveTo>
                    <a:pt x="16" y="37"/>
                  </a:moveTo>
                  <a:cubicBezTo>
                    <a:pt x="12" y="35"/>
                    <a:pt x="12" y="35"/>
                    <a:pt x="12" y="35"/>
                  </a:cubicBezTo>
                  <a:cubicBezTo>
                    <a:pt x="21" y="22"/>
                    <a:pt x="21" y="22"/>
                    <a:pt x="21" y="22"/>
                  </a:cubicBezTo>
                  <a:cubicBezTo>
                    <a:pt x="21" y="21"/>
                    <a:pt x="22" y="20"/>
                    <a:pt x="23" y="19"/>
                  </a:cubicBezTo>
                  <a:cubicBezTo>
                    <a:pt x="11" y="30"/>
                    <a:pt x="11" y="30"/>
                    <a:pt x="11" y="30"/>
                  </a:cubicBezTo>
                  <a:cubicBezTo>
                    <a:pt x="9" y="29"/>
                    <a:pt x="9" y="29"/>
                    <a:pt x="9" y="29"/>
                  </a:cubicBezTo>
                  <a:cubicBezTo>
                    <a:pt x="14" y="13"/>
                    <a:pt x="14" y="13"/>
                    <a:pt x="14" y="13"/>
                  </a:cubicBezTo>
                  <a:cubicBezTo>
                    <a:pt x="14" y="15"/>
                    <a:pt x="13" y="16"/>
                    <a:pt x="13" y="16"/>
                  </a:cubicBezTo>
                  <a:cubicBezTo>
                    <a:pt x="4" y="29"/>
                    <a:pt x="4" y="29"/>
                    <a:pt x="4" y="29"/>
                  </a:cubicBezTo>
                  <a:cubicBezTo>
                    <a:pt x="0" y="26"/>
                    <a:pt x="0" y="26"/>
                    <a:pt x="0" y="26"/>
                  </a:cubicBezTo>
                  <a:cubicBezTo>
                    <a:pt x="18" y="0"/>
                    <a:pt x="18" y="0"/>
                    <a:pt x="18" y="0"/>
                  </a:cubicBezTo>
                  <a:cubicBezTo>
                    <a:pt x="22" y="3"/>
                    <a:pt x="22" y="3"/>
                    <a:pt x="22" y="3"/>
                  </a:cubicBezTo>
                  <a:cubicBezTo>
                    <a:pt x="16" y="20"/>
                    <a:pt x="16" y="20"/>
                    <a:pt x="16" y="20"/>
                  </a:cubicBezTo>
                  <a:cubicBezTo>
                    <a:pt x="16" y="20"/>
                    <a:pt x="16" y="21"/>
                    <a:pt x="15" y="21"/>
                  </a:cubicBezTo>
                  <a:cubicBezTo>
                    <a:pt x="15" y="21"/>
                    <a:pt x="16" y="21"/>
                    <a:pt x="16" y="20"/>
                  </a:cubicBezTo>
                  <a:cubicBezTo>
                    <a:pt x="30" y="9"/>
                    <a:pt x="30" y="9"/>
                    <a:pt x="30" y="9"/>
                  </a:cubicBezTo>
                  <a:cubicBezTo>
                    <a:pt x="34" y="11"/>
                    <a:pt x="34" y="11"/>
                    <a:pt x="34" y="11"/>
                  </a:cubicBezTo>
                  <a:lnTo>
                    <a:pt x="1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4" name="Freeform 1308">
              <a:extLst>
                <a:ext uri="{FF2B5EF4-FFF2-40B4-BE49-F238E27FC236}">
                  <a16:creationId xmlns:a16="http://schemas.microsoft.com/office/drawing/2014/main" id="{CE58634E-CD8C-46A2-9EBF-0DD297F8B5D5}"/>
                </a:ext>
              </a:extLst>
            </p:cNvPr>
            <p:cNvSpPr/>
            <p:nvPr/>
          </p:nvSpPr>
          <p:spPr bwMode="auto">
            <a:xfrm>
              <a:off x="1720850" y="2706688"/>
              <a:ext cx="12700" cy="7938"/>
            </a:xfrm>
            <a:custGeom>
              <a:avLst/>
              <a:gdLst>
                <a:gd name="T0" fmla="*/ 8 w 8"/>
                <a:gd name="T1" fmla="*/ 1 h 5"/>
                <a:gd name="T2" fmla="*/ 1 w 8"/>
                <a:gd name="T3" fmla="*/ 5 h 5"/>
                <a:gd name="T4" fmla="*/ 0 w 8"/>
                <a:gd name="T5" fmla="*/ 5 h 5"/>
                <a:gd name="T6" fmla="*/ 0 w 8"/>
                <a:gd name="T7" fmla="*/ 5 h 5"/>
                <a:gd name="T8" fmla="*/ 7 w 8"/>
                <a:gd name="T9" fmla="*/ 0 h 5"/>
                <a:gd name="T10" fmla="*/ 8 w 8"/>
                <a:gd name="T11" fmla="*/ 1 h 5"/>
                <a:gd name="T12" fmla="*/ 8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8" y="1"/>
                  </a:moveTo>
                  <a:lnTo>
                    <a:pt x="1" y="5"/>
                  </a:lnTo>
                  <a:lnTo>
                    <a:pt x="0" y="5"/>
                  </a:lnTo>
                  <a:lnTo>
                    <a:pt x="0" y="5"/>
                  </a:lnTo>
                  <a:lnTo>
                    <a:pt x="7" y="0"/>
                  </a:lnTo>
                  <a:lnTo>
                    <a:pt x="8" y="1"/>
                  </a:lnTo>
                  <a:lnTo>
                    <a:pt x="8"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5" name="Freeform 1309">
              <a:extLst>
                <a:ext uri="{FF2B5EF4-FFF2-40B4-BE49-F238E27FC236}">
                  <a16:creationId xmlns:a16="http://schemas.microsoft.com/office/drawing/2014/main" id="{A525F9C1-9CE4-4B99-8924-7B46C03E108F}"/>
                </a:ext>
              </a:extLst>
            </p:cNvPr>
            <p:cNvSpPr/>
            <p:nvPr/>
          </p:nvSpPr>
          <p:spPr bwMode="auto">
            <a:xfrm>
              <a:off x="1727200" y="2708275"/>
              <a:ext cx="11113" cy="12700"/>
            </a:xfrm>
            <a:custGeom>
              <a:avLst/>
              <a:gdLst>
                <a:gd name="T0" fmla="*/ 2 w 7"/>
                <a:gd name="T1" fmla="*/ 8 h 8"/>
                <a:gd name="T2" fmla="*/ 0 w 7"/>
                <a:gd name="T3" fmla="*/ 6 h 8"/>
                <a:gd name="T4" fmla="*/ 4 w 7"/>
                <a:gd name="T5" fmla="*/ 0 h 8"/>
                <a:gd name="T6" fmla="*/ 7 w 7"/>
                <a:gd name="T7" fmla="*/ 2 h 8"/>
                <a:gd name="T8" fmla="*/ 6 w 7"/>
                <a:gd name="T9" fmla="*/ 3 h 8"/>
                <a:gd name="T10" fmla="*/ 4 w 7"/>
                <a:gd name="T11" fmla="*/ 2 h 8"/>
                <a:gd name="T12" fmla="*/ 3 w 7"/>
                <a:gd name="T13" fmla="*/ 4 h 8"/>
                <a:gd name="T14" fmla="*/ 4 w 7"/>
                <a:gd name="T15" fmla="*/ 4 h 8"/>
                <a:gd name="T16" fmla="*/ 4 w 7"/>
                <a:gd name="T17" fmla="*/ 5 h 8"/>
                <a:gd name="T18" fmla="*/ 3 w 7"/>
                <a:gd name="T19" fmla="*/ 4 h 8"/>
                <a:gd name="T20" fmla="*/ 1 w 7"/>
                <a:gd name="T21" fmla="*/ 6 h 8"/>
                <a:gd name="T22" fmla="*/ 3 w 7"/>
                <a:gd name="T23" fmla="*/ 7 h 8"/>
                <a:gd name="T24" fmla="*/ 2 w 7"/>
                <a:gd name="T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8">
                  <a:moveTo>
                    <a:pt x="2" y="8"/>
                  </a:moveTo>
                  <a:lnTo>
                    <a:pt x="0" y="6"/>
                  </a:lnTo>
                  <a:lnTo>
                    <a:pt x="4" y="0"/>
                  </a:lnTo>
                  <a:lnTo>
                    <a:pt x="7" y="2"/>
                  </a:lnTo>
                  <a:lnTo>
                    <a:pt x="6" y="3"/>
                  </a:lnTo>
                  <a:lnTo>
                    <a:pt x="4" y="2"/>
                  </a:lnTo>
                  <a:lnTo>
                    <a:pt x="3" y="4"/>
                  </a:lnTo>
                  <a:lnTo>
                    <a:pt x="4" y="4"/>
                  </a:lnTo>
                  <a:lnTo>
                    <a:pt x="4" y="5"/>
                  </a:lnTo>
                  <a:lnTo>
                    <a:pt x="3" y="4"/>
                  </a:lnTo>
                  <a:lnTo>
                    <a:pt x="1" y="6"/>
                  </a:lnTo>
                  <a:lnTo>
                    <a:pt x="3" y="7"/>
                  </a:lnTo>
                  <a:lnTo>
                    <a:pt x="2"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6" name="Freeform 1310">
              <a:extLst>
                <a:ext uri="{FF2B5EF4-FFF2-40B4-BE49-F238E27FC236}">
                  <a16:creationId xmlns:a16="http://schemas.microsoft.com/office/drawing/2014/main" id="{9EF69D0F-DFF7-4D63-AE35-912171A99A8A}"/>
                </a:ext>
              </a:extLst>
            </p:cNvPr>
            <p:cNvSpPr/>
            <p:nvPr/>
          </p:nvSpPr>
          <p:spPr bwMode="auto">
            <a:xfrm>
              <a:off x="1731963" y="2711450"/>
              <a:ext cx="11113" cy="14288"/>
            </a:xfrm>
            <a:custGeom>
              <a:avLst/>
              <a:gdLst>
                <a:gd name="T0" fmla="*/ 14 w 32"/>
                <a:gd name="T1" fmla="*/ 36 h 36"/>
                <a:gd name="T2" fmla="*/ 10 w 32"/>
                <a:gd name="T3" fmla="*/ 33 h 36"/>
                <a:gd name="T4" fmla="*/ 14 w 32"/>
                <a:gd name="T5" fmla="*/ 22 h 36"/>
                <a:gd name="T6" fmla="*/ 4 w 32"/>
                <a:gd name="T7" fmla="*/ 29 h 36"/>
                <a:gd name="T8" fmla="*/ 0 w 32"/>
                <a:gd name="T9" fmla="*/ 26 h 36"/>
                <a:gd name="T10" fmla="*/ 0 w 32"/>
                <a:gd name="T11" fmla="*/ 26 h 36"/>
                <a:gd name="T12" fmla="*/ 15 w 32"/>
                <a:gd name="T13" fmla="*/ 16 h 36"/>
                <a:gd name="T14" fmla="*/ 19 w 32"/>
                <a:gd name="T15" fmla="*/ 0 h 36"/>
                <a:gd name="T16" fmla="*/ 23 w 32"/>
                <a:gd name="T17" fmla="*/ 3 h 36"/>
                <a:gd name="T18" fmla="*/ 20 w 32"/>
                <a:gd name="T19" fmla="*/ 13 h 36"/>
                <a:gd name="T20" fmla="*/ 28 w 32"/>
                <a:gd name="T21" fmla="*/ 7 h 36"/>
                <a:gd name="T22" fmla="*/ 32 w 32"/>
                <a:gd name="T23" fmla="*/ 9 h 36"/>
                <a:gd name="T24" fmla="*/ 32 w 32"/>
                <a:gd name="T25" fmla="*/ 10 h 36"/>
                <a:gd name="T26" fmla="*/ 19 w 32"/>
                <a:gd name="T27" fmla="*/ 19 h 36"/>
                <a:gd name="T28" fmla="*/ 14 w 32"/>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6">
                  <a:moveTo>
                    <a:pt x="14" y="36"/>
                  </a:moveTo>
                  <a:cubicBezTo>
                    <a:pt x="10" y="33"/>
                    <a:pt x="10" y="33"/>
                    <a:pt x="10" y="33"/>
                  </a:cubicBezTo>
                  <a:cubicBezTo>
                    <a:pt x="14" y="22"/>
                    <a:pt x="14" y="22"/>
                    <a:pt x="14" y="22"/>
                  </a:cubicBezTo>
                  <a:cubicBezTo>
                    <a:pt x="4" y="29"/>
                    <a:pt x="4" y="29"/>
                    <a:pt x="4" y="29"/>
                  </a:cubicBezTo>
                  <a:cubicBezTo>
                    <a:pt x="0" y="26"/>
                    <a:pt x="0" y="26"/>
                    <a:pt x="0" y="26"/>
                  </a:cubicBezTo>
                  <a:cubicBezTo>
                    <a:pt x="0" y="26"/>
                    <a:pt x="0" y="26"/>
                    <a:pt x="0" y="26"/>
                  </a:cubicBezTo>
                  <a:cubicBezTo>
                    <a:pt x="15" y="16"/>
                    <a:pt x="15" y="16"/>
                    <a:pt x="15" y="16"/>
                  </a:cubicBezTo>
                  <a:cubicBezTo>
                    <a:pt x="17" y="5"/>
                    <a:pt x="19" y="0"/>
                    <a:pt x="19" y="0"/>
                  </a:cubicBezTo>
                  <a:cubicBezTo>
                    <a:pt x="23" y="3"/>
                    <a:pt x="23" y="3"/>
                    <a:pt x="23" y="3"/>
                  </a:cubicBezTo>
                  <a:cubicBezTo>
                    <a:pt x="20" y="13"/>
                    <a:pt x="20" y="13"/>
                    <a:pt x="20" y="13"/>
                  </a:cubicBezTo>
                  <a:cubicBezTo>
                    <a:pt x="28" y="7"/>
                    <a:pt x="28" y="7"/>
                    <a:pt x="28" y="7"/>
                  </a:cubicBezTo>
                  <a:cubicBezTo>
                    <a:pt x="32" y="9"/>
                    <a:pt x="32" y="9"/>
                    <a:pt x="32" y="9"/>
                  </a:cubicBezTo>
                  <a:cubicBezTo>
                    <a:pt x="32" y="10"/>
                    <a:pt x="32" y="10"/>
                    <a:pt x="32" y="10"/>
                  </a:cubicBezTo>
                  <a:cubicBezTo>
                    <a:pt x="19" y="19"/>
                    <a:pt x="19" y="19"/>
                    <a:pt x="19" y="19"/>
                  </a:cubicBezTo>
                  <a:lnTo>
                    <a:pt x="14"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7" name="Freeform 1311">
              <a:extLst>
                <a:ext uri="{FF2B5EF4-FFF2-40B4-BE49-F238E27FC236}">
                  <a16:creationId xmlns:a16="http://schemas.microsoft.com/office/drawing/2014/main" id="{742EC888-C320-4D45-9B7D-76D3363DB577}"/>
                </a:ext>
              </a:extLst>
            </p:cNvPr>
            <p:cNvSpPr>
              <a:spLocks noEditPoints="1"/>
            </p:cNvSpPr>
            <p:nvPr/>
          </p:nvSpPr>
          <p:spPr bwMode="auto">
            <a:xfrm>
              <a:off x="1552575" y="2735263"/>
              <a:ext cx="14288" cy="14288"/>
            </a:xfrm>
            <a:custGeom>
              <a:avLst/>
              <a:gdLst>
                <a:gd name="T0" fmla="*/ 18 w 37"/>
                <a:gd name="T1" fmla="*/ 40 h 42"/>
                <a:gd name="T2" fmla="*/ 13 w 37"/>
                <a:gd name="T3" fmla="*/ 41 h 42"/>
                <a:gd name="T4" fmla="*/ 3 w 37"/>
                <a:gd name="T5" fmla="*/ 34 h 42"/>
                <a:gd name="T6" fmla="*/ 2 w 37"/>
                <a:gd name="T7" fmla="*/ 29 h 42"/>
                <a:gd name="T8" fmla="*/ 20 w 37"/>
                <a:gd name="T9" fmla="*/ 3 h 42"/>
                <a:gd name="T10" fmla="*/ 25 w 37"/>
                <a:gd name="T11" fmla="*/ 2 h 42"/>
                <a:gd name="T12" fmla="*/ 35 w 37"/>
                <a:gd name="T13" fmla="*/ 9 h 42"/>
                <a:gd name="T14" fmla="*/ 36 w 37"/>
                <a:gd name="T15" fmla="*/ 14 h 42"/>
                <a:gd name="T16" fmla="*/ 18 w 37"/>
                <a:gd name="T17" fmla="*/ 40 h 42"/>
                <a:gd name="T18" fmla="*/ 14 w 37"/>
                <a:gd name="T19" fmla="*/ 36 h 42"/>
                <a:gd name="T20" fmla="*/ 30 w 37"/>
                <a:gd name="T21" fmla="*/ 12 h 42"/>
                <a:gd name="T22" fmla="*/ 24 w 37"/>
                <a:gd name="T23" fmla="*/ 7 h 42"/>
                <a:gd name="T24" fmla="*/ 7 w 37"/>
                <a:gd name="T25" fmla="*/ 31 h 42"/>
                <a:gd name="T26" fmla="*/ 14 w 37"/>
                <a:gd name="T27"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2">
                  <a:moveTo>
                    <a:pt x="18" y="40"/>
                  </a:moveTo>
                  <a:cubicBezTo>
                    <a:pt x="16" y="42"/>
                    <a:pt x="15" y="42"/>
                    <a:pt x="13" y="41"/>
                  </a:cubicBezTo>
                  <a:cubicBezTo>
                    <a:pt x="3" y="34"/>
                    <a:pt x="3" y="34"/>
                    <a:pt x="3" y="34"/>
                  </a:cubicBezTo>
                  <a:cubicBezTo>
                    <a:pt x="1" y="33"/>
                    <a:pt x="0" y="31"/>
                    <a:pt x="2" y="29"/>
                  </a:cubicBezTo>
                  <a:cubicBezTo>
                    <a:pt x="20" y="3"/>
                    <a:pt x="20" y="3"/>
                    <a:pt x="20" y="3"/>
                  </a:cubicBezTo>
                  <a:cubicBezTo>
                    <a:pt x="22" y="1"/>
                    <a:pt x="23" y="0"/>
                    <a:pt x="25" y="2"/>
                  </a:cubicBezTo>
                  <a:cubicBezTo>
                    <a:pt x="35" y="9"/>
                    <a:pt x="35" y="9"/>
                    <a:pt x="35" y="9"/>
                  </a:cubicBezTo>
                  <a:cubicBezTo>
                    <a:pt x="37" y="10"/>
                    <a:pt x="37" y="12"/>
                    <a:pt x="36" y="14"/>
                  </a:cubicBezTo>
                  <a:lnTo>
                    <a:pt x="18" y="40"/>
                  </a:lnTo>
                  <a:close/>
                  <a:moveTo>
                    <a:pt x="14" y="36"/>
                  </a:moveTo>
                  <a:cubicBezTo>
                    <a:pt x="30" y="12"/>
                    <a:pt x="30" y="12"/>
                    <a:pt x="30" y="12"/>
                  </a:cubicBezTo>
                  <a:cubicBezTo>
                    <a:pt x="24" y="7"/>
                    <a:pt x="24" y="7"/>
                    <a:pt x="24" y="7"/>
                  </a:cubicBezTo>
                  <a:cubicBezTo>
                    <a:pt x="7" y="31"/>
                    <a:pt x="7" y="31"/>
                    <a:pt x="7" y="31"/>
                  </a:cubicBezTo>
                  <a:lnTo>
                    <a:pt x="14"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8" name="Freeform 1312">
              <a:extLst>
                <a:ext uri="{FF2B5EF4-FFF2-40B4-BE49-F238E27FC236}">
                  <a16:creationId xmlns:a16="http://schemas.microsoft.com/office/drawing/2014/main" id="{52394273-1B59-4237-9BAC-F3AC7408BC17}"/>
                </a:ext>
              </a:extLst>
            </p:cNvPr>
            <p:cNvSpPr/>
            <p:nvPr/>
          </p:nvSpPr>
          <p:spPr bwMode="auto">
            <a:xfrm>
              <a:off x="1587500" y="2768600"/>
              <a:ext cx="3175" cy="3175"/>
            </a:xfrm>
            <a:custGeom>
              <a:avLst/>
              <a:gdLst>
                <a:gd name="T0" fmla="*/ 1 w 2"/>
                <a:gd name="T1" fmla="*/ 2 h 2"/>
                <a:gd name="T2" fmla="*/ 1 w 2"/>
                <a:gd name="T3" fmla="*/ 2 h 2"/>
                <a:gd name="T4" fmla="*/ 0 w 2"/>
                <a:gd name="T5" fmla="*/ 1 h 2"/>
                <a:gd name="T6" fmla="*/ 0 w 2"/>
                <a:gd name="T7" fmla="*/ 1 h 2"/>
                <a:gd name="T8" fmla="*/ 1 w 2"/>
                <a:gd name="T9" fmla="*/ 0 h 2"/>
                <a:gd name="T10" fmla="*/ 1 w 2"/>
                <a:gd name="T11" fmla="*/ 0 h 2"/>
                <a:gd name="T12" fmla="*/ 2 w 2"/>
                <a:gd name="T13" fmla="*/ 0 h 2"/>
                <a:gd name="T14" fmla="*/ 2 w 2"/>
                <a:gd name="T15" fmla="*/ 1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2"/>
                  </a:moveTo>
                  <a:lnTo>
                    <a:pt x="1" y="2"/>
                  </a:lnTo>
                  <a:lnTo>
                    <a:pt x="0" y="1"/>
                  </a:lnTo>
                  <a:lnTo>
                    <a:pt x="0" y="1"/>
                  </a:lnTo>
                  <a:lnTo>
                    <a:pt x="1" y="0"/>
                  </a:lnTo>
                  <a:lnTo>
                    <a:pt x="1" y="0"/>
                  </a:lnTo>
                  <a:lnTo>
                    <a:pt x="2" y="0"/>
                  </a:lnTo>
                  <a:lnTo>
                    <a:pt x="2" y="1"/>
                  </a:ln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9" name="Freeform 1313">
              <a:extLst>
                <a:ext uri="{FF2B5EF4-FFF2-40B4-BE49-F238E27FC236}">
                  <a16:creationId xmlns:a16="http://schemas.microsoft.com/office/drawing/2014/main" id="{29E8B48D-170F-4F01-94B1-7A966BF0972B}"/>
                </a:ext>
              </a:extLst>
            </p:cNvPr>
            <p:cNvSpPr>
              <a:spLocks noEditPoints="1"/>
            </p:cNvSpPr>
            <p:nvPr/>
          </p:nvSpPr>
          <p:spPr bwMode="auto">
            <a:xfrm>
              <a:off x="1617663" y="2779713"/>
              <a:ext cx="15875" cy="17463"/>
            </a:xfrm>
            <a:custGeom>
              <a:avLst/>
              <a:gdLst>
                <a:gd name="T0" fmla="*/ 42 w 42"/>
                <a:gd name="T1" fmla="*/ 16 h 49"/>
                <a:gd name="T2" fmla="*/ 3 w 42"/>
                <a:gd name="T3" fmla="*/ 35 h 49"/>
                <a:gd name="T4" fmla="*/ 0 w 42"/>
                <a:gd name="T5" fmla="*/ 34 h 49"/>
                <a:gd name="T6" fmla="*/ 0 w 42"/>
                <a:gd name="T7" fmla="*/ 33 h 49"/>
                <a:gd name="T8" fmla="*/ 40 w 42"/>
                <a:gd name="T9" fmla="*/ 13 h 49"/>
                <a:gd name="T10" fmla="*/ 42 w 42"/>
                <a:gd name="T11" fmla="*/ 15 h 49"/>
                <a:gd name="T12" fmla="*/ 42 w 42"/>
                <a:gd name="T13" fmla="*/ 16 h 49"/>
                <a:gd name="T14" fmla="*/ 20 w 42"/>
                <a:gd name="T15" fmla="*/ 21 h 49"/>
                <a:gd name="T16" fmla="*/ 16 w 42"/>
                <a:gd name="T17" fmla="*/ 21 h 49"/>
                <a:gd name="T18" fmla="*/ 11 w 42"/>
                <a:gd name="T19" fmla="*/ 17 h 49"/>
                <a:gd name="T20" fmla="*/ 10 w 42"/>
                <a:gd name="T21" fmla="*/ 13 h 49"/>
                <a:gd name="T22" fmla="*/ 18 w 42"/>
                <a:gd name="T23" fmla="*/ 2 h 49"/>
                <a:gd name="T24" fmla="*/ 22 w 42"/>
                <a:gd name="T25" fmla="*/ 1 h 49"/>
                <a:gd name="T26" fmla="*/ 28 w 42"/>
                <a:gd name="T27" fmla="*/ 5 h 49"/>
                <a:gd name="T28" fmla="*/ 28 w 42"/>
                <a:gd name="T29" fmla="*/ 9 h 49"/>
                <a:gd name="T30" fmla="*/ 20 w 42"/>
                <a:gd name="T31" fmla="*/ 21 h 49"/>
                <a:gd name="T32" fmla="*/ 24 w 42"/>
                <a:gd name="T33" fmla="*/ 47 h 49"/>
                <a:gd name="T34" fmla="*/ 20 w 42"/>
                <a:gd name="T35" fmla="*/ 48 h 49"/>
                <a:gd name="T36" fmla="*/ 15 w 42"/>
                <a:gd name="T37" fmla="*/ 44 h 49"/>
                <a:gd name="T38" fmla="*/ 14 w 42"/>
                <a:gd name="T39" fmla="*/ 40 h 49"/>
                <a:gd name="T40" fmla="*/ 22 w 42"/>
                <a:gd name="T41" fmla="*/ 28 h 49"/>
                <a:gd name="T42" fmla="*/ 26 w 42"/>
                <a:gd name="T43" fmla="*/ 28 h 49"/>
                <a:gd name="T44" fmla="*/ 32 w 42"/>
                <a:gd name="T45" fmla="*/ 31 h 49"/>
                <a:gd name="T46" fmla="*/ 32 w 42"/>
                <a:gd name="T47" fmla="*/ 36 h 49"/>
                <a:gd name="T48" fmla="*/ 24 w 42"/>
                <a:gd name="T49" fmla="*/ 47 h 49"/>
                <a:gd name="T50" fmla="*/ 17 w 42"/>
                <a:gd name="T51" fmla="*/ 18 h 49"/>
                <a:gd name="T52" fmla="*/ 24 w 42"/>
                <a:gd name="T53" fmla="*/ 7 h 49"/>
                <a:gd name="T54" fmla="*/ 21 w 42"/>
                <a:gd name="T55" fmla="*/ 5 h 49"/>
                <a:gd name="T56" fmla="*/ 14 w 42"/>
                <a:gd name="T57" fmla="*/ 15 h 49"/>
                <a:gd name="T58" fmla="*/ 17 w 42"/>
                <a:gd name="T59" fmla="*/ 18 h 49"/>
                <a:gd name="T60" fmla="*/ 21 w 42"/>
                <a:gd name="T61" fmla="*/ 44 h 49"/>
                <a:gd name="T62" fmla="*/ 29 w 42"/>
                <a:gd name="T63" fmla="*/ 34 h 49"/>
                <a:gd name="T64" fmla="*/ 25 w 42"/>
                <a:gd name="T65" fmla="*/ 31 h 49"/>
                <a:gd name="T66" fmla="*/ 18 w 42"/>
                <a:gd name="T67" fmla="*/ 42 h 49"/>
                <a:gd name="T68" fmla="*/ 21 w 42"/>
                <a:gd name="T69" fmla="*/ 4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49">
                  <a:moveTo>
                    <a:pt x="42" y="16"/>
                  </a:moveTo>
                  <a:cubicBezTo>
                    <a:pt x="3" y="35"/>
                    <a:pt x="3" y="35"/>
                    <a:pt x="3" y="35"/>
                  </a:cubicBezTo>
                  <a:cubicBezTo>
                    <a:pt x="0" y="34"/>
                    <a:pt x="0" y="34"/>
                    <a:pt x="0" y="34"/>
                  </a:cubicBezTo>
                  <a:cubicBezTo>
                    <a:pt x="0" y="33"/>
                    <a:pt x="0" y="33"/>
                    <a:pt x="0" y="33"/>
                  </a:cubicBezTo>
                  <a:cubicBezTo>
                    <a:pt x="40" y="13"/>
                    <a:pt x="40" y="13"/>
                    <a:pt x="40" y="13"/>
                  </a:cubicBezTo>
                  <a:cubicBezTo>
                    <a:pt x="42" y="15"/>
                    <a:pt x="42" y="15"/>
                    <a:pt x="42" y="15"/>
                  </a:cubicBezTo>
                  <a:lnTo>
                    <a:pt x="42" y="16"/>
                  </a:lnTo>
                  <a:close/>
                  <a:moveTo>
                    <a:pt x="20" y="21"/>
                  </a:moveTo>
                  <a:cubicBezTo>
                    <a:pt x="19" y="22"/>
                    <a:pt x="18" y="22"/>
                    <a:pt x="16" y="21"/>
                  </a:cubicBezTo>
                  <a:cubicBezTo>
                    <a:pt x="11" y="17"/>
                    <a:pt x="11" y="17"/>
                    <a:pt x="11" y="17"/>
                  </a:cubicBezTo>
                  <a:cubicBezTo>
                    <a:pt x="9" y="16"/>
                    <a:pt x="9" y="15"/>
                    <a:pt x="10" y="13"/>
                  </a:cubicBezTo>
                  <a:cubicBezTo>
                    <a:pt x="18" y="2"/>
                    <a:pt x="18" y="2"/>
                    <a:pt x="18" y="2"/>
                  </a:cubicBezTo>
                  <a:cubicBezTo>
                    <a:pt x="19" y="0"/>
                    <a:pt x="20" y="0"/>
                    <a:pt x="22" y="1"/>
                  </a:cubicBezTo>
                  <a:cubicBezTo>
                    <a:pt x="28" y="5"/>
                    <a:pt x="28" y="5"/>
                    <a:pt x="28" y="5"/>
                  </a:cubicBezTo>
                  <a:cubicBezTo>
                    <a:pt x="29" y="6"/>
                    <a:pt x="29" y="7"/>
                    <a:pt x="28" y="9"/>
                  </a:cubicBezTo>
                  <a:lnTo>
                    <a:pt x="20" y="21"/>
                  </a:lnTo>
                  <a:close/>
                  <a:moveTo>
                    <a:pt x="24" y="47"/>
                  </a:moveTo>
                  <a:cubicBezTo>
                    <a:pt x="23" y="49"/>
                    <a:pt x="22" y="49"/>
                    <a:pt x="20" y="48"/>
                  </a:cubicBezTo>
                  <a:cubicBezTo>
                    <a:pt x="15" y="44"/>
                    <a:pt x="15" y="44"/>
                    <a:pt x="15" y="44"/>
                  </a:cubicBezTo>
                  <a:cubicBezTo>
                    <a:pt x="13" y="43"/>
                    <a:pt x="13" y="41"/>
                    <a:pt x="14" y="40"/>
                  </a:cubicBezTo>
                  <a:cubicBezTo>
                    <a:pt x="22" y="28"/>
                    <a:pt x="22" y="28"/>
                    <a:pt x="22" y="28"/>
                  </a:cubicBezTo>
                  <a:cubicBezTo>
                    <a:pt x="23" y="27"/>
                    <a:pt x="24" y="26"/>
                    <a:pt x="26" y="28"/>
                  </a:cubicBezTo>
                  <a:cubicBezTo>
                    <a:pt x="32" y="31"/>
                    <a:pt x="32" y="31"/>
                    <a:pt x="32" y="31"/>
                  </a:cubicBezTo>
                  <a:cubicBezTo>
                    <a:pt x="33" y="33"/>
                    <a:pt x="34" y="34"/>
                    <a:pt x="32" y="36"/>
                  </a:cubicBezTo>
                  <a:lnTo>
                    <a:pt x="24" y="47"/>
                  </a:lnTo>
                  <a:close/>
                  <a:moveTo>
                    <a:pt x="17" y="18"/>
                  </a:moveTo>
                  <a:cubicBezTo>
                    <a:pt x="24" y="7"/>
                    <a:pt x="24" y="7"/>
                    <a:pt x="24" y="7"/>
                  </a:cubicBezTo>
                  <a:cubicBezTo>
                    <a:pt x="21" y="5"/>
                    <a:pt x="21" y="5"/>
                    <a:pt x="21" y="5"/>
                  </a:cubicBezTo>
                  <a:cubicBezTo>
                    <a:pt x="14" y="15"/>
                    <a:pt x="14" y="15"/>
                    <a:pt x="14" y="15"/>
                  </a:cubicBezTo>
                  <a:lnTo>
                    <a:pt x="17" y="18"/>
                  </a:lnTo>
                  <a:close/>
                  <a:moveTo>
                    <a:pt x="21" y="44"/>
                  </a:moveTo>
                  <a:cubicBezTo>
                    <a:pt x="29" y="34"/>
                    <a:pt x="29" y="34"/>
                    <a:pt x="29" y="34"/>
                  </a:cubicBezTo>
                  <a:cubicBezTo>
                    <a:pt x="25" y="31"/>
                    <a:pt x="25" y="31"/>
                    <a:pt x="25" y="31"/>
                  </a:cubicBezTo>
                  <a:cubicBezTo>
                    <a:pt x="18" y="42"/>
                    <a:pt x="18" y="42"/>
                    <a:pt x="18" y="42"/>
                  </a:cubicBezTo>
                  <a:lnTo>
                    <a:pt x="21"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0" name="Freeform 1314">
              <a:extLst>
                <a:ext uri="{FF2B5EF4-FFF2-40B4-BE49-F238E27FC236}">
                  <a16:creationId xmlns:a16="http://schemas.microsoft.com/office/drawing/2014/main" id="{5A612A63-C326-485F-9878-94D7BE0B9580}"/>
                </a:ext>
              </a:extLst>
            </p:cNvPr>
            <p:cNvSpPr>
              <a:spLocks noEditPoints="1"/>
            </p:cNvSpPr>
            <p:nvPr/>
          </p:nvSpPr>
          <p:spPr bwMode="auto">
            <a:xfrm>
              <a:off x="1687513" y="2830513"/>
              <a:ext cx="7938" cy="6350"/>
            </a:xfrm>
            <a:custGeom>
              <a:avLst/>
              <a:gdLst>
                <a:gd name="T0" fmla="*/ 4 w 5"/>
                <a:gd name="T1" fmla="*/ 4 h 4"/>
                <a:gd name="T2" fmla="*/ 0 w 5"/>
                <a:gd name="T3" fmla="*/ 2 h 4"/>
                <a:gd name="T4" fmla="*/ 1 w 5"/>
                <a:gd name="T5" fmla="*/ 2 h 4"/>
                <a:gd name="T6" fmla="*/ 4 w 5"/>
                <a:gd name="T7" fmla="*/ 4 h 4"/>
                <a:gd name="T8" fmla="*/ 4 w 5"/>
                <a:gd name="T9" fmla="*/ 4 h 4"/>
                <a:gd name="T10" fmla="*/ 5 w 5"/>
                <a:gd name="T11" fmla="*/ 3 h 4"/>
                <a:gd name="T12" fmla="*/ 2 w 5"/>
                <a:gd name="T13" fmla="*/ 0 h 4"/>
                <a:gd name="T14" fmla="*/ 2 w 5"/>
                <a:gd name="T15" fmla="*/ 0 h 4"/>
                <a:gd name="T16" fmla="*/ 5 w 5"/>
                <a:gd name="T17" fmla="*/ 2 h 4"/>
                <a:gd name="T18" fmla="*/ 5 w 5"/>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4" y="4"/>
                  </a:moveTo>
                  <a:lnTo>
                    <a:pt x="0" y="2"/>
                  </a:lnTo>
                  <a:lnTo>
                    <a:pt x="1" y="2"/>
                  </a:lnTo>
                  <a:lnTo>
                    <a:pt x="4" y="4"/>
                  </a:lnTo>
                  <a:lnTo>
                    <a:pt x="4" y="4"/>
                  </a:lnTo>
                  <a:close/>
                  <a:moveTo>
                    <a:pt x="5" y="3"/>
                  </a:moveTo>
                  <a:lnTo>
                    <a:pt x="2" y="0"/>
                  </a:lnTo>
                  <a:lnTo>
                    <a:pt x="2" y="0"/>
                  </a:lnTo>
                  <a:lnTo>
                    <a:pt x="5" y="2"/>
                  </a:lnTo>
                  <a:lnTo>
                    <a:pt x="5"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1" name="Freeform 1315">
              <a:extLst>
                <a:ext uri="{FF2B5EF4-FFF2-40B4-BE49-F238E27FC236}">
                  <a16:creationId xmlns:a16="http://schemas.microsoft.com/office/drawing/2014/main" id="{05163663-F6FE-4C46-9551-C0F295B6A606}"/>
                </a:ext>
              </a:extLst>
            </p:cNvPr>
            <p:cNvSpPr/>
            <p:nvPr/>
          </p:nvSpPr>
          <p:spPr bwMode="auto">
            <a:xfrm>
              <a:off x="1660525" y="2794000"/>
              <a:ext cx="11113" cy="11113"/>
            </a:xfrm>
            <a:custGeom>
              <a:avLst/>
              <a:gdLst>
                <a:gd name="T0" fmla="*/ 6 w 7"/>
                <a:gd name="T1" fmla="*/ 6 h 7"/>
                <a:gd name="T2" fmla="*/ 4 w 7"/>
                <a:gd name="T3" fmla="*/ 4 h 7"/>
                <a:gd name="T4" fmla="*/ 2 w 7"/>
                <a:gd name="T5" fmla="*/ 7 h 7"/>
                <a:gd name="T6" fmla="*/ 1 w 7"/>
                <a:gd name="T7" fmla="*/ 6 h 7"/>
                <a:gd name="T8" fmla="*/ 3 w 7"/>
                <a:gd name="T9" fmla="*/ 4 h 7"/>
                <a:gd name="T10" fmla="*/ 0 w 7"/>
                <a:gd name="T11" fmla="*/ 2 h 7"/>
                <a:gd name="T12" fmla="*/ 1 w 7"/>
                <a:gd name="T13" fmla="*/ 1 h 7"/>
                <a:gd name="T14" fmla="*/ 3 w 7"/>
                <a:gd name="T15" fmla="*/ 2 h 7"/>
                <a:gd name="T16" fmla="*/ 5 w 7"/>
                <a:gd name="T17" fmla="*/ 0 h 7"/>
                <a:gd name="T18" fmla="*/ 6 w 7"/>
                <a:gd name="T19" fmla="*/ 1 h 7"/>
                <a:gd name="T20" fmla="*/ 5 w 7"/>
                <a:gd name="T21" fmla="*/ 3 h 7"/>
                <a:gd name="T22" fmla="*/ 7 w 7"/>
                <a:gd name="T23" fmla="*/ 5 h 7"/>
                <a:gd name="T24" fmla="*/ 6 w 7"/>
                <a:gd name="T2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7">
                  <a:moveTo>
                    <a:pt x="6" y="6"/>
                  </a:moveTo>
                  <a:lnTo>
                    <a:pt x="4" y="4"/>
                  </a:lnTo>
                  <a:lnTo>
                    <a:pt x="2" y="7"/>
                  </a:lnTo>
                  <a:lnTo>
                    <a:pt x="1" y="6"/>
                  </a:lnTo>
                  <a:lnTo>
                    <a:pt x="3" y="4"/>
                  </a:lnTo>
                  <a:lnTo>
                    <a:pt x="0" y="2"/>
                  </a:lnTo>
                  <a:lnTo>
                    <a:pt x="1" y="1"/>
                  </a:lnTo>
                  <a:lnTo>
                    <a:pt x="3" y="2"/>
                  </a:lnTo>
                  <a:lnTo>
                    <a:pt x="5" y="0"/>
                  </a:lnTo>
                  <a:lnTo>
                    <a:pt x="6" y="1"/>
                  </a:lnTo>
                  <a:lnTo>
                    <a:pt x="5" y="3"/>
                  </a:lnTo>
                  <a:lnTo>
                    <a:pt x="7" y="5"/>
                  </a:lnTo>
                  <a:lnTo>
                    <a:pt x="6"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2" name="Freeform 1316">
              <a:extLst>
                <a:ext uri="{FF2B5EF4-FFF2-40B4-BE49-F238E27FC236}">
                  <a16:creationId xmlns:a16="http://schemas.microsoft.com/office/drawing/2014/main" id="{04AC553C-BC3E-4D13-8DF7-90B78CCAFEB4}"/>
                </a:ext>
              </a:extLst>
            </p:cNvPr>
            <p:cNvSpPr/>
            <p:nvPr/>
          </p:nvSpPr>
          <p:spPr bwMode="auto">
            <a:xfrm>
              <a:off x="1752600" y="2727325"/>
              <a:ext cx="14288" cy="11113"/>
            </a:xfrm>
            <a:custGeom>
              <a:avLst/>
              <a:gdLst>
                <a:gd name="T0" fmla="*/ 23 w 35"/>
                <a:gd name="T1" fmla="*/ 3 h 32"/>
                <a:gd name="T2" fmla="*/ 34 w 35"/>
                <a:gd name="T3" fmla="*/ 28 h 32"/>
                <a:gd name="T4" fmla="*/ 31 w 35"/>
                <a:gd name="T5" fmla="*/ 32 h 32"/>
                <a:gd name="T6" fmla="*/ 4 w 35"/>
                <a:gd name="T7" fmla="*/ 30 h 32"/>
                <a:gd name="T8" fmla="*/ 1 w 35"/>
                <a:gd name="T9" fmla="*/ 25 h 32"/>
                <a:gd name="T10" fmla="*/ 17 w 35"/>
                <a:gd name="T11" fmla="*/ 2 h 32"/>
                <a:gd name="T12" fmla="*/ 23 w 35"/>
                <a:gd name="T13" fmla="*/ 3 h 32"/>
              </a:gdLst>
              <a:ahLst/>
              <a:cxnLst>
                <a:cxn ang="0">
                  <a:pos x="T0" y="T1"/>
                </a:cxn>
                <a:cxn ang="0">
                  <a:pos x="T2" y="T3"/>
                </a:cxn>
                <a:cxn ang="0">
                  <a:pos x="T4" y="T5"/>
                </a:cxn>
                <a:cxn ang="0">
                  <a:pos x="T6" y="T7"/>
                </a:cxn>
                <a:cxn ang="0">
                  <a:pos x="T8" y="T9"/>
                </a:cxn>
                <a:cxn ang="0">
                  <a:pos x="T10" y="T11"/>
                </a:cxn>
                <a:cxn ang="0">
                  <a:pos x="T12" y="T13"/>
                </a:cxn>
              </a:cxnLst>
              <a:rect l="0" t="0" r="r" b="b"/>
              <a:pathLst>
                <a:path w="35" h="32">
                  <a:moveTo>
                    <a:pt x="23" y="3"/>
                  </a:moveTo>
                  <a:cubicBezTo>
                    <a:pt x="34" y="28"/>
                    <a:pt x="34" y="28"/>
                    <a:pt x="34" y="28"/>
                  </a:cubicBezTo>
                  <a:cubicBezTo>
                    <a:pt x="35" y="30"/>
                    <a:pt x="34" y="32"/>
                    <a:pt x="31" y="32"/>
                  </a:cubicBezTo>
                  <a:cubicBezTo>
                    <a:pt x="4" y="30"/>
                    <a:pt x="4" y="30"/>
                    <a:pt x="4" y="30"/>
                  </a:cubicBezTo>
                  <a:cubicBezTo>
                    <a:pt x="1" y="29"/>
                    <a:pt x="0" y="27"/>
                    <a:pt x="1" y="25"/>
                  </a:cubicBezTo>
                  <a:cubicBezTo>
                    <a:pt x="17" y="2"/>
                    <a:pt x="17" y="2"/>
                    <a:pt x="17" y="2"/>
                  </a:cubicBezTo>
                  <a:cubicBezTo>
                    <a:pt x="19" y="0"/>
                    <a:pt x="22" y="0"/>
                    <a:pt x="23"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3" name="Freeform 1317">
              <a:extLst>
                <a:ext uri="{FF2B5EF4-FFF2-40B4-BE49-F238E27FC236}">
                  <a16:creationId xmlns:a16="http://schemas.microsoft.com/office/drawing/2014/main" id="{5C6F1744-CD49-42AB-B854-6711591A4DB4}"/>
                </a:ext>
              </a:extLst>
            </p:cNvPr>
            <p:cNvSpPr/>
            <p:nvPr/>
          </p:nvSpPr>
          <p:spPr bwMode="auto">
            <a:xfrm>
              <a:off x="1716088" y="2787650"/>
              <a:ext cx="11113" cy="7938"/>
            </a:xfrm>
            <a:custGeom>
              <a:avLst/>
              <a:gdLst>
                <a:gd name="T0" fmla="*/ 26 w 29"/>
                <a:gd name="T1" fmla="*/ 21 h 21"/>
                <a:gd name="T2" fmla="*/ 1 w 29"/>
                <a:gd name="T3" fmla="*/ 3 h 21"/>
                <a:gd name="T4" fmla="*/ 1 w 29"/>
                <a:gd name="T5" fmla="*/ 1 h 21"/>
                <a:gd name="T6" fmla="*/ 3 w 29"/>
                <a:gd name="T7" fmla="*/ 0 h 21"/>
                <a:gd name="T8" fmla="*/ 28 w 29"/>
                <a:gd name="T9" fmla="*/ 17 h 21"/>
                <a:gd name="T10" fmla="*/ 29 w 29"/>
                <a:gd name="T11" fmla="*/ 20 h 21"/>
                <a:gd name="T12" fmla="*/ 26 w 29"/>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28" h="21">
                  <a:moveTo>
                    <a:pt x="26" y="21"/>
                  </a:moveTo>
                  <a:cubicBezTo>
                    <a:pt x="1" y="3"/>
                    <a:pt x="1" y="3"/>
                    <a:pt x="1" y="3"/>
                  </a:cubicBezTo>
                  <a:cubicBezTo>
                    <a:pt x="0" y="3"/>
                    <a:pt x="0" y="2"/>
                    <a:pt x="1" y="1"/>
                  </a:cubicBezTo>
                  <a:cubicBezTo>
                    <a:pt x="1" y="0"/>
                    <a:pt x="3" y="0"/>
                    <a:pt x="3" y="0"/>
                  </a:cubicBezTo>
                  <a:cubicBezTo>
                    <a:pt x="28" y="17"/>
                    <a:pt x="28" y="17"/>
                    <a:pt x="28" y="17"/>
                  </a:cubicBezTo>
                  <a:cubicBezTo>
                    <a:pt x="29" y="18"/>
                    <a:pt x="29" y="19"/>
                    <a:pt x="29" y="20"/>
                  </a:cubicBezTo>
                  <a:cubicBezTo>
                    <a:pt x="28" y="21"/>
                    <a:pt x="27" y="21"/>
                    <a:pt x="26"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4" name="Freeform 1318">
              <a:extLst>
                <a:ext uri="{FF2B5EF4-FFF2-40B4-BE49-F238E27FC236}">
                  <a16:creationId xmlns:a16="http://schemas.microsoft.com/office/drawing/2014/main" id="{BCAE8898-BA46-4EFE-8C9E-31C47C4A5E3D}"/>
                </a:ext>
              </a:extLst>
            </p:cNvPr>
            <p:cNvSpPr/>
            <p:nvPr/>
          </p:nvSpPr>
          <p:spPr bwMode="auto">
            <a:xfrm>
              <a:off x="1719263" y="2792413"/>
              <a:ext cx="3175" cy="3175"/>
            </a:xfrm>
            <a:custGeom>
              <a:avLst/>
              <a:gdLst>
                <a:gd name="T0" fmla="*/ 7 w 8"/>
                <a:gd name="T1" fmla="*/ 6 h 8"/>
                <a:gd name="T2" fmla="*/ 2 w 8"/>
                <a:gd name="T3" fmla="*/ 6 h 8"/>
                <a:gd name="T4" fmla="*/ 1 w 8"/>
                <a:gd name="T5" fmla="*/ 2 h 8"/>
                <a:gd name="T6" fmla="*/ 6 w 8"/>
                <a:gd name="T7" fmla="*/ 1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4" y="8"/>
                    <a:pt x="2" y="6"/>
                  </a:cubicBezTo>
                  <a:cubicBezTo>
                    <a:pt x="0" y="5"/>
                    <a:pt x="0" y="3"/>
                    <a:pt x="1" y="2"/>
                  </a:cubicBezTo>
                  <a:cubicBezTo>
                    <a:pt x="2" y="0"/>
                    <a:pt x="4" y="0"/>
                    <a:pt x="6" y="1"/>
                  </a:cubicBezTo>
                  <a:cubicBezTo>
                    <a:pt x="7" y="2"/>
                    <a:pt x="8" y="4"/>
                    <a:pt x="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5" name="Freeform 1319">
              <a:extLst>
                <a:ext uri="{FF2B5EF4-FFF2-40B4-BE49-F238E27FC236}">
                  <a16:creationId xmlns:a16="http://schemas.microsoft.com/office/drawing/2014/main" id="{6756C444-9BC6-4FD3-B40B-42B5B21CDAE8}"/>
                </a:ext>
              </a:extLst>
            </p:cNvPr>
            <p:cNvSpPr/>
            <p:nvPr/>
          </p:nvSpPr>
          <p:spPr bwMode="auto">
            <a:xfrm>
              <a:off x="1722438" y="2786063"/>
              <a:ext cx="3175" cy="3175"/>
            </a:xfrm>
            <a:custGeom>
              <a:avLst/>
              <a:gdLst>
                <a:gd name="T0" fmla="*/ 7 w 8"/>
                <a:gd name="T1" fmla="*/ 6 h 8"/>
                <a:gd name="T2" fmla="*/ 2 w 8"/>
                <a:gd name="T3" fmla="*/ 7 h 8"/>
                <a:gd name="T4" fmla="*/ 2 w 8"/>
                <a:gd name="T5" fmla="*/ 2 h 8"/>
                <a:gd name="T6" fmla="*/ 6 w 8"/>
                <a:gd name="T7" fmla="*/ 1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8"/>
                    <a:pt x="4" y="8"/>
                    <a:pt x="2" y="7"/>
                  </a:cubicBezTo>
                  <a:cubicBezTo>
                    <a:pt x="1" y="6"/>
                    <a:pt x="0" y="4"/>
                    <a:pt x="2" y="2"/>
                  </a:cubicBezTo>
                  <a:cubicBezTo>
                    <a:pt x="3" y="1"/>
                    <a:pt x="5" y="0"/>
                    <a:pt x="6" y="1"/>
                  </a:cubicBezTo>
                  <a:cubicBezTo>
                    <a:pt x="8" y="3"/>
                    <a:pt x="8" y="5"/>
                    <a:pt x="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6" name="Freeform 1320">
              <a:extLst>
                <a:ext uri="{FF2B5EF4-FFF2-40B4-BE49-F238E27FC236}">
                  <a16:creationId xmlns:a16="http://schemas.microsoft.com/office/drawing/2014/main" id="{22A36A44-5DFC-457E-A833-13F6520DE667}"/>
                </a:ext>
              </a:extLst>
            </p:cNvPr>
            <p:cNvSpPr/>
            <p:nvPr/>
          </p:nvSpPr>
          <p:spPr bwMode="auto">
            <a:xfrm>
              <a:off x="1730375" y="2762250"/>
              <a:ext cx="19050" cy="12700"/>
            </a:xfrm>
            <a:custGeom>
              <a:avLst/>
              <a:gdLst>
                <a:gd name="T0" fmla="*/ 0 w 52"/>
                <a:gd name="T1" fmla="*/ 24 h 35"/>
                <a:gd name="T2" fmla="*/ 1 w 52"/>
                <a:gd name="T3" fmla="*/ 2 h 35"/>
                <a:gd name="T4" fmla="*/ 3 w 52"/>
                <a:gd name="T5" fmla="*/ 0 h 35"/>
                <a:gd name="T6" fmla="*/ 4 w 52"/>
                <a:gd name="T7" fmla="*/ 0 h 35"/>
                <a:gd name="T8" fmla="*/ 6 w 52"/>
                <a:gd name="T9" fmla="*/ 2 h 35"/>
                <a:gd name="T10" fmla="*/ 5 w 52"/>
                <a:gd name="T11" fmla="*/ 16 h 35"/>
                <a:gd name="T12" fmla="*/ 8 w 52"/>
                <a:gd name="T13" fmla="*/ 18 h 35"/>
                <a:gd name="T14" fmla="*/ 23 w 52"/>
                <a:gd name="T15" fmla="*/ 11 h 35"/>
                <a:gd name="T16" fmla="*/ 25 w 52"/>
                <a:gd name="T17" fmla="*/ 12 h 35"/>
                <a:gd name="T18" fmla="*/ 51 w 52"/>
                <a:gd name="T19" fmla="*/ 30 h 35"/>
                <a:gd name="T20" fmla="*/ 51 w 52"/>
                <a:gd name="T21" fmla="*/ 33 h 35"/>
                <a:gd name="T22" fmla="*/ 51 w 52"/>
                <a:gd name="T23" fmla="*/ 33 h 35"/>
                <a:gd name="T24" fmla="*/ 48 w 52"/>
                <a:gd name="T25" fmla="*/ 34 h 35"/>
                <a:gd name="T26" fmla="*/ 25 w 52"/>
                <a:gd name="T27" fmla="*/ 18 h 35"/>
                <a:gd name="T28" fmla="*/ 22 w 52"/>
                <a:gd name="T29" fmla="*/ 17 h 35"/>
                <a:gd name="T30" fmla="*/ 3 w 52"/>
                <a:gd name="T31" fmla="*/ 26 h 35"/>
                <a:gd name="T32" fmla="*/ 0 w 52"/>
                <a:gd name="T3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5">
                  <a:moveTo>
                    <a:pt x="0" y="24"/>
                  </a:moveTo>
                  <a:cubicBezTo>
                    <a:pt x="1" y="2"/>
                    <a:pt x="1" y="2"/>
                    <a:pt x="1" y="2"/>
                  </a:cubicBezTo>
                  <a:cubicBezTo>
                    <a:pt x="1" y="1"/>
                    <a:pt x="2" y="0"/>
                    <a:pt x="3" y="0"/>
                  </a:cubicBezTo>
                  <a:cubicBezTo>
                    <a:pt x="4" y="0"/>
                    <a:pt x="4" y="0"/>
                    <a:pt x="4" y="0"/>
                  </a:cubicBezTo>
                  <a:cubicBezTo>
                    <a:pt x="5" y="0"/>
                    <a:pt x="6" y="1"/>
                    <a:pt x="6" y="2"/>
                  </a:cubicBezTo>
                  <a:cubicBezTo>
                    <a:pt x="5" y="16"/>
                    <a:pt x="5" y="16"/>
                    <a:pt x="5" y="16"/>
                  </a:cubicBezTo>
                  <a:cubicBezTo>
                    <a:pt x="5" y="18"/>
                    <a:pt x="7" y="19"/>
                    <a:pt x="8" y="18"/>
                  </a:cubicBezTo>
                  <a:cubicBezTo>
                    <a:pt x="23" y="11"/>
                    <a:pt x="23" y="11"/>
                    <a:pt x="23" y="11"/>
                  </a:cubicBezTo>
                  <a:cubicBezTo>
                    <a:pt x="24" y="11"/>
                    <a:pt x="24" y="11"/>
                    <a:pt x="25" y="12"/>
                  </a:cubicBezTo>
                  <a:cubicBezTo>
                    <a:pt x="51" y="30"/>
                    <a:pt x="51" y="30"/>
                    <a:pt x="51" y="30"/>
                  </a:cubicBezTo>
                  <a:cubicBezTo>
                    <a:pt x="52" y="30"/>
                    <a:pt x="52" y="32"/>
                    <a:pt x="51" y="33"/>
                  </a:cubicBezTo>
                  <a:cubicBezTo>
                    <a:pt x="51" y="33"/>
                    <a:pt x="51" y="33"/>
                    <a:pt x="51" y="33"/>
                  </a:cubicBezTo>
                  <a:cubicBezTo>
                    <a:pt x="50" y="34"/>
                    <a:pt x="49" y="35"/>
                    <a:pt x="48" y="34"/>
                  </a:cubicBezTo>
                  <a:cubicBezTo>
                    <a:pt x="25" y="18"/>
                    <a:pt x="25" y="18"/>
                    <a:pt x="25" y="18"/>
                  </a:cubicBezTo>
                  <a:cubicBezTo>
                    <a:pt x="24" y="17"/>
                    <a:pt x="23" y="17"/>
                    <a:pt x="22" y="17"/>
                  </a:cubicBezTo>
                  <a:cubicBezTo>
                    <a:pt x="3" y="26"/>
                    <a:pt x="3" y="26"/>
                    <a:pt x="3" y="26"/>
                  </a:cubicBezTo>
                  <a:cubicBezTo>
                    <a:pt x="1" y="27"/>
                    <a:pt x="0" y="26"/>
                    <a:pt x="0"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spTree>
    <p:extLst>
      <p:ext uri="{BB962C8B-B14F-4D97-AF65-F5344CB8AC3E}">
        <p14:creationId xmlns:p14="http://schemas.microsoft.com/office/powerpoint/2010/main" val="20260739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id="{00E18EED-8C05-4E9B-8E2C-E7B823004201}"/>
              </a:ext>
            </a:extLst>
          </p:cNvPr>
          <p:cNvGrpSpPr/>
          <p:nvPr/>
        </p:nvGrpSpPr>
        <p:grpSpPr>
          <a:xfrm>
            <a:off x="1512921" y="1347614"/>
            <a:ext cx="2034425" cy="2693931"/>
            <a:chOff x="1512921" y="1347614"/>
            <a:chExt cx="2034425" cy="2693931"/>
          </a:xfrm>
        </p:grpSpPr>
        <p:sp>
          <p:nvSpPr>
            <p:cNvPr id="3" name="ïšḻïďê-PA_矩形 1">
              <a:extLst>
                <a:ext uri="{FF2B5EF4-FFF2-40B4-BE49-F238E27FC236}">
                  <a16:creationId xmlns:a16="http://schemas.microsoft.com/office/drawing/2014/main" id="{38C75FFE-3AD1-4ADF-B623-E260619263DC}"/>
                </a:ext>
              </a:extLst>
            </p:cNvPr>
            <p:cNvSpPr/>
            <p:nvPr/>
          </p:nvSpPr>
          <p:spPr>
            <a:xfrm>
              <a:off x="1512921" y="1506190"/>
              <a:ext cx="2034425" cy="1561120"/>
            </a:xfrm>
            <a:prstGeom prst="rect">
              <a:avLst/>
            </a:prstGeom>
            <a:blipFill dpi="0" rotWithShape="1">
              <a:blip r:embed="rId5">
                <a:extLst>
                  <a:ext uri="{28A0092B-C50C-407E-A947-70E740481C1C}">
                    <a14:useLocalDpi xmlns:a14="http://schemas.microsoft.com/office/drawing/2010/main"/>
                  </a:ext>
                </a:extLst>
              </a:blip>
              <a:stretch>
                <a:fillRect/>
              </a:stretch>
            </a:blipFill>
            <a:ln w="63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lang="zh-CN" altLang="en-US">
                <a:cs typeface="B Nazanin" panose="00000700000000000000" pitchFamily="2" charset="-78"/>
              </a:endParaRPr>
            </a:p>
          </p:txBody>
        </p:sp>
        <p:grpSp>
          <p:nvGrpSpPr>
            <p:cNvPr id="10" name="PA_组合 44">
              <a:extLst>
                <a:ext uri="{FF2B5EF4-FFF2-40B4-BE49-F238E27FC236}">
                  <a16:creationId xmlns:a16="http://schemas.microsoft.com/office/drawing/2014/main" id="{D73F7BE0-4A9A-43FD-9EB2-C9B32B492BBA}"/>
                </a:ext>
              </a:extLst>
            </p:cNvPr>
            <p:cNvGrpSpPr/>
            <p:nvPr/>
          </p:nvGrpSpPr>
          <p:grpSpPr>
            <a:xfrm>
              <a:off x="2287106" y="2824283"/>
              <a:ext cx="486054" cy="486054"/>
              <a:chOff x="3023394" y="4355240"/>
              <a:chExt cx="648072" cy="648072"/>
            </a:xfrm>
          </p:grpSpPr>
          <p:sp>
            <p:nvSpPr>
              <p:cNvPr id="23" name="ïšḻïďê-Oval 22">
                <a:extLst>
                  <a:ext uri="{FF2B5EF4-FFF2-40B4-BE49-F238E27FC236}">
                    <a16:creationId xmlns:a16="http://schemas.microsoft.com/office/drawing/2014/main" id="{B3B2273B-1501-4CC6-9F58-2821FC4754D1}"/>
                  </a:ext>
                </a:extLst>
              </p:cNvPr>
              <p:cNvSpPr/>
              <p:nvPr/>
            </p:nvSpPr>
            <p:spPr>
              <a:xfrm>
                <a:off x="3023394" y="4355240"/>
                <a:ext cx="648072" cy="64807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rtl="1"/>
                <a:endParaRPr lang="zh-CN" altLang="en-US">
                  <a:cs typeface="B Nazanin" panose="00000700000000000000" pitchFamily="2" charset="-78"/>
                </a:endParaRPr>
              </a:p>
            </p:txBody>
          </p:sp>
          <p:sp>
            <p:nvSpPr>
              <p:cNvPr id="24" name="ïšḻïďê-university7">
                <a:extLst>
                  <a:ext uri="{FF2B5EF4-FFF2-40B4-BE49-F238E27FC236}">
                    <a16:creationId xmlns:a16="http://schemas.microsoft.com/office/drawing/2014/main" id="{43303573-6C8A-429D-8845-763BFEBB8F8E}"/>
                  </a:ext>
                </a:extLst>
              </p:cNvPr>
              <p:cNvSpPr/>
              <p:nvPr/>
            </p:nvSpPr>
            <p:spPr bwMode="auto">
              <a:xfrm>
                <a:off x="3157284" y="4496131"/>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6"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rtl="1"/>
                <a:endParaRPr lang="zh-CN" altLang="en-US">
                  <a:cs typeface="B Nazanin" panose="00000700000000000000" pitchFamily="2" charset="-78"/>
                </a:endParaRPr>
              </a:p>
            </p:txBody>
          </p:sp>
        </p:grpSp>
        <p:grpSp>
          <p:nvGrpSpPr>
            <p:cNvPr id="11" name="PA_组合 27">
              <a:extLst>
                <a:ext uri="{FF2B5EF4-FFF2-40B4-BE49-F238E27FC236}">
                  <a16:creationId xmlns:a16="http://schemas.microsoft.com/office/drawing/2014/main" id="{4A74B50F-0379-4C2C-ABC9-A226E2700B7D}"/>
                </a:ext>
              </a:extLst>
            </p:cNvPr>
            <p:cNvGrpSpPr/>
            <p:nvPr/>
          </p:nvGrpSpPr>
          <p:grpSpPr>
            <a:xfrm>
              <a:off x="1563166" y="3453540"/>
              <a:ext cx="1933522" cy="588005"/>
              <a:chOff x="251866" y="1988839"/>
              <a:chExt cx="3288629" cy="784007"/>
            </a:xfrm>
          </p:grpSpPr>
          <p:sp>
            <p:nvSpPr>
              <p:cNvPr id="21" name="ïšḻïďê-TextBox 5">
                <a:extLst>
                  <a:ext uri="{FF2B5EF4-FFF2-40B4-BE49-F238E27FC236}">
                    <a16:creationId xmlns:a16="http://schemas.microsoft.com/office/drawing/2014/main" id="{EA60178B-E561-446E-9ACB-0209B27AF464}"/>
                  </a:ext>
                </a:extLst>
              </p:cNvPr>
              <p:cNvSpPr txBox="1"/>
              <p:nvPr/>
            </p:nvSpPr>
            <p:spPr>
              <a:xfrm>
                <a:off x="251866" y="2295215"/>
                <a:ext cx="3288629" cy="477631"/>
              </a:xfrm>
              <a:prstGeom prst="rect">
                <a:avLst/>
              </a:prstGeom>
              <a:noFill/>
            </p:spPr>
            <p:txBody>
              <a:bodyPr wrap="square" lIns="0" tIns="0" rIns="0" bIns="0" rtlCol="0" anchor="ctr">
                <a:normAutofit fontScale="92500" lnSpcReduction="10000"/>
              </a:bodyPr>
              <a:lstStyle/>
              <a:p>
                <a:pPr algn="ctr" defTabSz="914378" rtl="1">
                  <a:lnSpc>
                    <a:spcPct val="120000"/>
                  </a:lnSpc>
                  <a:spcBef>
                    <a:spcPct val="0"/>
                  </a:spcBef>
                  <a:defRPr/>
                </a:pPr>
                <a:r>
                  <a:rPr lang="fa-IR" altLang="zh-CN" sz="1100" dirty="0">
                    <a:cs typeface="B Nazanin" panose="00000700000000000000" pitchFamily="2" charset="-78"/>
                    <a:sym typeface="+mn-lt"/>
                  </a:rPr>
                  <a:t>این قسمت از محتوا به عنوان یک نمایشگر مکان نویسی متن (فونت تم پیشنهادی)</a:t>
                </a:r>
                <a:endParaRPr lang="en-US" altLang="zh-CN" sz="1100" dirty="0">
                  <a:cs typeface="B Nazanin" panose="00000700000000000000" pitchFamily="2" charset="-78"/>
                  <a:sym typeface="+mn-lt"/>
                </a:endParaRPr>
              </a:p>
            </p:txBody>
          </p:sp>
          <p:sp>
            <p:nvSpPr>
              <p:cNvPr id="22" name="ïšḻïďê-Rectangle 21">
                <a:extLst>
                  <a:ext uri="{FF2B5EF4-FFF2-40B4-BE49-F238E27FC236}">
                    <a16:creationId xmlns:a16="http://schemas.microsoft.com/office/drawing/2014/main" id="{CECAAAB0-0332-431C-B538-0789F9D883E4}"/>
                  </a:ext>
                </a:extLst>
              </p:cNvPr>
              <p:cNvSpPr/>
              <p:nvPr/>
            </p:nvSpPr>
            <p:spPr>
              <a:xfrm>
                <a:off x="251866" y="1988839"/>
                <a:ext cx="3288629" cy="306375"/>
              </a:xfrm>
              <a:prstGeom prst="rect">
                <a:avLst/>
              </a:prstGeom>
            </p:spPr>
            <p:txBody>
              <a:bodyPr wrap="none" lIns="0" tIns="0" rIns="0" bIns="0" anchor="ctr">
                <a:normAutofit lnSpcReduction="10000"/>
              </a:bodyPr>
              <a:lstStyle/>
              <a:p>
                <a:pPr lvl="0" algn="ctr" defTabSz="914378" rtl="1">
                  <a:spcBef>
                    <a:spcPct val="0"/>
                  </a:spcBef>
                  <a:defRPr/>
                </a:pPr>
                <a:r>
                  <a:rPr lang="fa-IR" altLang="zh-CN" sz="1600" b="1" dirty="0">
                    <a:solidFill>
                      <a:schemeClr val="accent2"/>
                    </a:solidFill>
                    <a:cs typeface="B Nazanin" panose="00000700000000000000" pitchFamily="2" charset="-78"/>
                    <a:sym typeface="+mn-lt"/>
                  </a:rPr>
                  <a:t>از پیش تنظیم متن عنوان</a:t>
                </a:r>
                <a:endParaRPr lang="en-US" altLang="zh-CN" sz="1600" b="1" dirty="0">
                  <a:solidFill>
                    <a:schemeClr val="accent2"/>
                  </a:solidFill>
                  <a:cs typeface="B Nazanin" panose="00000700000000000000" pitchFamily="2" charset="-78"/>
                  <a:sym typeface="+mn-lt"/>
                </a:endParaRPr>
              </a:p>
            </p:txBody>
          </p:sp>
        </p:grpSp>
        <p:sp>
          <p:nvSpPr>
            <p:cNvPr id="14" name="ïšḻïďê-PA_圆角矩形 39">
              <a:extLst>
                <a:ext uri="{FF2B5EF4-FFF2-40B4-BE49-F238E27FC236}">
                  <a16:creationId xmlns:a16="http://schemas.microsoft.com/office/drawing/2014/main" id="{65634B5E-FCBF-420B-9FC1-2B474F291C38}"/>
                </a:ext>
              </a:extLst>
            </p:cNvPr>
            <p:cNvSpPr/>
            <p:nvPr/>
          </p:nvSpPr>
          <p:spPr>
            <a:xfrm>
              <a:off x="2125088" y="1347614"/>
              <a:ext cx="810090" cy="317149"/>
            </a:xfrm>
            <a:prstGeom prst="roundRect">
              <a:avLst>
                <a:gd name="adj" fmla="val 136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fontScale="62500" lnSpcReduction="20000"/>
            </a:bodyPr>
            <a:lstStyle/>
            <a:p>
              <a:pPr algn="ctr" rtl="1"/>
              <a:r>
                <a:rPr lang="en-US" altLang="zh-CN">
                  <a:cs typeface="B Nazanin" panose="00000700000000000000" pitchFamily="2" charset="-78"/>
                </a:rPr>
                <a:t>Key</a:t>
              </a:r>
            </a:p>
            <a:p>
              <a:pPr algn="ctr" rtl="1"/>
              <a:r>
                <a:rPr lang="en-US" altLang="zh-CN">
                  <a:cs typeface="B Nazanin" panose="00000700000000000000" pitchFamily="2" charset="-78"/>
                </a:rPr>
                <a:t> words</a:t>
              </a:r>
              <a:endParaRPr lang="zh-CN" altLang="en-US">
                <a:cs typeface="B Nazanin" panose="00000700000000000000" pitchFamily="2" charset="-78"/>
              </a:endParaRPr>
            </a:p>
          </p:txBody>
        </p:sp>
      </p:grpSp>
      <p:grpSp>
        <p:nvGrpSpPr>
          <p:cNvPr id="34" name="组合 33">
            <a:extLst>
              <a:ext uri="{FF2B5EF4-FFF2-40B4-BE49-F238E27FC236}">
                <a16:creationId xmlns:a16="http://schemas.microsoft.com/office/drawing/2014/main" id="{BD9045FA-4797-486D-9150-FA0399193D39}"/>
              </a:ext>
            </a:extLst>
          </p:cNvPr>
          <p:cNvGrpSpPr/>
          <p:nvPr/>
        </p:nvGrpSpPr>
        <p:grpSpPr>
          <a:xfrm>
            <a:off x="3555051" y="1347614"/>
            <a:ext cx="2034425" cy="2693931"/>
            <a:chOff x="3555051" y="1347614"/>
            <a:chExt cx="2034425" cy="2693931"/>
          </a:xfrm>
        </p:grpSpPr>
        <p:sp>
          <p:nvSpPr>
            <p:cNvPr id="4" name="ïšḻïďê-PA_矩形 2">
              <a:extLst>
                <a:ext uri="{FF2B5EF4-FFF2-40B4-BE49-F238E27FC236}">
                  <a16:creationId xmlns:a16="http://schemas.microsoft.com/office/drawing/2014/main" id="{693B2BAE-5D16-44DB-89F4-1D03EE8D4612}"/>
                </a:ext>
              </a:extLst>
            </p:cNvPr>
            <p:cNvSpPr/>
            <p:nvPr/>
          </p:nvSpPr>
          <p:spPr>
            <a:xfrm>
              <a:off x="3555051" y="1506190"/>
              <a:ext cx="2034425" cy="1561120"/>
            </a:xfrm>
            <a:prstGeom prst="rect">
              <a:avLst/>
            </a:prstGeom>
            <a:blipFill dpi="0" rotWithShape="1">
              <a:blip r:embed="rId6">
                <a:extLst>
                  <a:ext uri="{28A0092B-C50C-407E-A947-70E740481C1C}">
                    <a14:useLocalDpi xmlns:a14="http://schemas.microsoft.com/office/drawing/2010/main"/>
                  </a:ext>
                </a:extLst>
              </a:blip>
              <a:stretch>
                <a:fillRect/>
              </a:stretch>
            </a:blipFill>
            <a:ln w="63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lang="zh-CN" altLang="en-US">
                <a:cs typeface="B Nazanin" panose="00000700000000000000" pitchFamily="2" charset="-78"/>
              </a:endParaRPr>
            </a:p>
          </p:txBody>
        </p:sp>
        <p:grpSp>
          <p:nvGrpSpPr>
            <p:cNvPr id="9" name="PA_组合 43">
              <a:extLst>
                <a:ext uri="{FF2B5EF4-FFF2-40B4-BE49-F238E27FC236}">
                  <a16:creationId xmlns:a16="http://schemas.microsoft.com/office/drawing/2014/main" id="{81B97DE3-29A4-4468-BF6D-F6DB913E9B3E}"/>
                </a:ext>
              </a:extLst>
            </p:cNvPr>
            <p:cNvGrpSpPr/>
            <p:nvPr/>
          </p:nvGrpSpPr>
          <p:grpSpPr>
            <a:xfrm>
              <a:off x="4328973" y="2824283"/>
              <a:ext cx="486054" cy="486054"/>
              <a:chOff x="5735960" y="4355240"/>
              <a:chExt cx="648072" cy="648072"/>
            </a:xfrm>
          </p:grpSpPr>
          <p:sp>
            <p:nvSpPr>
              <p:cNvPr id="25" name="ïšḻïďê-Oval 24">
                <a:extLst>
                  <a:ext uri="{FF2B5EF4-FFF2-40B4-BE49-F238E27FC236}">
                    <a16:creationId xmlns:a16="http://schemas.microsoft.com/office/drawing/2014/main" id="{62708D09-9A1F-4491-94A0-138F5B40EA05}"/>
                  </a:ext>
                </a:extLst>
              </p:cNvPr>
              <p:cNvSpPr/>
              <p:nvPr/>
            </p:nvSpPr>
            <p:spPr>
              <a:xfrm>
                <a:off x="5735960" y="4355240"/>
                <a:ext cx="648072" cy="648072"/>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rtl="1"/>
                <a:endParaRPr lang="zh-CN" altLang="en-US">
                  <a:cs typeface="B Nazanin" panose="00000700000000000000" pitchFamily="2" charset="-78"/>
                </a:endParaRPr>
              </a:p>
            </p:txBody>
          </p:sp>
          <p:sp>
            <p:nvSpPr>
              <p:cNvPr id="26" name="ïšḻïďê-Freeform 70">
                <a:extLst>
                  <a:ext uri="{FF2B5EF4-FFF2-40B4-BE49-F238E27FC236}">
                    <a16:creationId xmlns:a16="http://schemas.microsoft.com/office/drawing/2014/main" id="{CCBAF2BE-7668-4DDC-B6E0-8B1D94218F60}"/>
                  </a:ext>
                </a:extLst>
              </p:cNvPr>
              <p:cNvSpPr>
                <a:spLocks noEditPoints="1"/>
              </p:cNvSpPr>
              <p:nvPr/>
            </p:nvSpPr>
            <p:spPr bwMode="auto">
              <a:xfrm>
                <a:off x="5869850" y="4496131"/>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6" h="6826">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vert="horz" wrap="square" lIns="288000"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defTabSz="1828343" rtl="1">
                  <a:lnSpc>
                    <a:spcPct val="150000"/>
                  </a:lnSpc>
                </a:pPr>
                <a:endParaRPr lang="en-GB" sz="3599" kern="0">
                  <a:solidFill>
                    <a:sysClr val="windowText" lastClr="000000"/>
                  </a:solidFill>
                  <a:cs typeface="B Nazanin" panose="00000700000000000000" pitchFamily="2" charset="-78"/>
                  <a:sym typeface="+mn-lt"/>
                </a:endParaRPr>
              </a:p>
            </p:txBody>
          </p:sp>
        </p:grpSp>
        <p:grpSp>
          <p:nvGrpSpPr>
            <p:cNvPr id="13" name="PA_组合 36">
              <a:extLst>
                <a:ext uri="{FF2B5EF4-FFF2-40B4-BE49-F238E27FC236}">
                  <a16:creationId xmlns:a16="http://schemas.microsoft.com/office/drawing/2014/main" id="{D0BBB617-316A-45E4-A515-840BA64D4D9D}"/>
                </a:ext>
              </a:extLst>
            </p:cNvPr>
            <p:cNvGrpSpPr/>
            <p:nvPr/>
          </p:nvGrpSpPr>
          <p:grpSpPr>
            <a:xfrm>
              <a:off x="3605239" y="3453540"/>
              <a:ext cx="1933522" cy="588005"/>
              <a:chOff x="251866" y="1988839"/>
              <a:chExt cx="3288629" cy="784007"/>
            </a:xfrm>
          </p:grpSpPr>
          <p:sp>
            <p:nvSpPr>
              <p:cNvPr id="17" name="ïšḻïďê-TextBox 5">
                <a:extLst>
                  <a:ext uri="{FF2B5EF4-FFF2-40B4-BE49-F238E27FC236}">
                    <a16:creationId xmlns:a16="http://schemas.microsoft.com/office/drawing/2014/main" id="{8B48A082-93BA-4BDB-B481-087F8DF9FDD6}"/>
                  </a:ext>
                </a:extLst>
              </p:cNvPr>
              <p:cNvSpPr txBox="1"/>
              <p:nvPr/>
            </p:nvSpPr>
            <p:spPr>
              <a:xfrm>
                <a:off x="251866" y="2295215"/>
                <a:ext cx="3288629" cy="477631"/>
              </a:xfrm>
              <a:prstGeom prst="rect">
                <a:avLst/>
              </a:prstGeom>
              <a:noFill/>
            </p:spPr>
            <p:txBody>
              <a:bodyPr wrap="square" lIns="0" tIns="0" rIns="0" bIns="0" rtlCol="0" anchor="ctr">
                <a:normAutofit fontScale="92500" lnSpcReduction="10000"/>
              </a:bodyPr>
              <a:lstStyle/>
              <a:p>
                <a:pPr algn="ctr" defTabSz="914378" rtl="1">
                  <a:lnSpc>
                    <a:spcPct val="120000"/>
                  </a:lnSpc>
                  <a:spcBef>
                    <a:spcPct val="0"/>
                  </a:spcBef>
                  <a:defRPr/>
                </a:pPr>
                <a:r>
                  <a:rPr lang="fa-IR" altLang="zh-CN" sz="1100" dirty="0">
                    <a:cs typeface="B Nazanin" panose="00000700000000000000" pitchFamily="2" charset="-78"/>
                    <a:sym typeface="+mn-lt"/>
                  </a:rPr>
                  <a:t>این قسمت از محتوا به عنوان یک نمایشگر مکان نویسی متن (فونت تم پیشنهادی)</a:t>
                </a:r>
                <a:endParaRPr lang="en-US" altLang="zh-CN" sz="1100" dirty="0">
                  <a:cs typeface="B Nazanin" panose="00000700000000000000" pitchFamily="2" charset="-78"/>
                  <a:sym typeface="+mn-lt"/>
                </a:endParaRPr>
              </a:p>
            </p:txBody>
          </p:sp>
          <p:sp>
            <p:nvSpPr>
              <p:cNvPr id="18" name="ïšḻïďê-Rectangle 17">
                <a:extLst>
                  <a:ext uri="{FF2B5EF4-FFF2-40B4-BE49-F238E27FC236}">
                    <a16:creationId xmlns:a16="http://schemas.microsoft.com/office/drawing/2014/main" id="{2938B2BA-4C19-40BB-A23A-580854E9974E}"/>
                  </a:ext>
                </a:extLst>
              </p:cNvPr>
              <p:cNvSpPr/>
              <p:nvPr/>
            </p:nvSpPr>
            <p:spPr>
              <a:xfrm>
                <a:off x="251866" y="1988839"/>
                <a:ext cx="3288629" cy="306375"/>
              </a:xfrm>
              <a:prstGeom prst="rect">
                <a:avLst/>
              </a:prstGeom>
            </p:spPr>
            <p:txBody>
              <a:bodyPr wrap="none" lIns="0" tIns="0" rIns="0" bIns="0" anchor="ctr">
                <a:normAutofit lnSpcReduction="10000"/>
              </a:bodyPr>
              <a:lstStyle/>
              <a:p>
                <a:pPr lvl="0" algn="ctr" defTabSz="914378" rtl="1">
                  <a:spcBef>
                    <a:spcPct val="0"/>
                  </a:spcBef>
                  <a:defRPr/>
                </a:pPr>
                <a:r>
                  <a:rPr lang="fa-IR" altLang="zh-CN" sz="1600" b="1" dirty="0">
                    <a:solidFill>
                      <a:schemeClr val="accent1"/>
                    </a:solidFill>
                    <a:cs typeface="B Nazanin" panose="00000700000000000000" pitchFamily="2" charset="-78"/>
                    <a:sym typeface="+mn-lt"/>
                  </a:rPr>
                  <a:t>از پیش تنظیم متن عنوان</a:t>
                </a:r>
                <a:endParaRPr lang="en-US" altLang="zh-CN" sz="1600" b="1" dirty="0">
                  <a:solidFill>
                    <a:schemeClr val="accent1"/>
                  </a:solidFill>
                  <a:cs typeface="B Nazanin" panose="00000700000000000000" pitchFamily="2" charset="-78"/>
                  <a:sym typeface="+mn-lt"/>
                </a:endParaRPr>
              </a:p>
            </p:txBody>
          </p:sp>
        </p:grpSp>
        <p:sp>
          <p:nvSpPr>
            <p:cNvPr id="15" name="ïšḻïďê-PA_圆角矩形 40">
              <a:extLst>
                <a:ext uri="{FF2B5EF4-FFF2-40B4-BE49-F238E27FC236}">
                  <a16:creationId xmlns:a16="http://schemas.microsoft.com/office/drawing/2014/main" id="{0159CDA2-FF5E-4BEC-A965-F0ACA61954FF}"/>
                </a:ext>
              </a:extLst>
            </p:cNvPr>
            <p:cNvSpPr/>
            <p:nvPr/>
          </p:nvSpPr>
          <p:spPr>
            <a:xfrm>
              <a:off x="4166955" y="1347614"/>
              <a:ext cx="810090" cy="317149"/>
            </a:xfrm>
            <a:prstGeom prst="roundRect">
              <a:avLst>
                <a:gd name="adj" fmla="val 136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fontScale="62500" lnSpcReduction="20000"/>
            </a:bodyPr>
            <a:lstStyle/>
            <a:p>
              <a:pPr algn="ctr" rtl="1"/>
              <a:r>
                <a:rPr lang="en-US" altLang="zh-CN">
                  <a:cs typeface="B Nazanin" panose="00000700000000000000" pitchFamily="2" charset="-78"/>
                </a:rPr>
                <a:t>Key </a:t>
              </a:r>
            </a:p>
            <a:p>
              <a:pPr algn="ctr" rtl="1"/>
              <a:r>
                <a:rPr lang="en-US" altLang="zh-CN">
                  <a:cs typeface="B Nazanin" panose="00000700000000000000" pitchFamily="2" charset="-78"/>
                </a:rPr>
                <a:t>words</a:t>
              </a:r>
              <a:endParaRPr lang="zh-CN" altLang="en-US">
                <a:cs typeface="B Nazanin" panose="00000700000000000000" pitchFamily="2" charset="-78"/>
              </a:endParaRPr>
            </a:p>
          </p:txBody>
        </p:sp>
      </p:grpSp>
      <p:grpSp>
        <p:nvGrpSpPr>
          <p:cNvPr id="33" name="组合 32">
            <a:extLst>
              <a:ext uri="{FF2B5EF4-FFF2-40B4-BE49-F238E27FC236}">
                <a16:creationId xmlns:a16="http://schemas.microsoft.com/office/drawing/2014/main" id="{A93449F3-6AD4-452D-93F3-E1F9D878D286}"/>
              </a:ext>
            </a:extLst>
          </p:cNvPr>
          <p:cNvGrpSpPr/>
          <p:nvPr/>
        </p:nvGrpSpPr>
        <p:grpSpPr>
          <a:xfrm>
            <a:off x="5596655" y="1347614"/>
            <a:ext cx="2034425" cy="2693931"/>
            <a:chOff x="5596655" y="1347614"/>
            <a:chExt cx="2034425" cy="2693931"/>
          </a:xfrm>
        </p:grpSpPr>
        <p:sp>
          <p:nvSpPr>
            <p:cNvPr id="5" name="ïšḻïďê-PA_矩形 3">
              <a:extLst>
                <a:ext uri="{FF2B5EF4-FFF2-40B4-BE49-F238E27FC236}">
                  <a16:creationId xmlns:a16="http://schemas.microsoft.com/office/drawing/2014/main" id="{105DC506-F935-428F-B0AC-83964596E91D}"/>
                </a:ext>
              </a:extLst>
            </p:cNvPr>
            <p:cNvSpPr/>
            <p:nvPr/>
          </p:nvSpPr>
          <p:spPr>
            <a:xfrm>
              <a:off x="5596655" y="1506190"/>
              <a:ext cx="2034425" cy="1561120"/>
            </a:xfrm>
            <a:prstGeom prst="rect">
              <a:avLst/>
            </a:prstGeom>
            <a:blipFill dpi="0" rotWithShape="1">
              <a:blip r:embed="rId7">
                <a:extLst>
                  <a:ext uri="{28A0092B-C50C-407E-A947-70E740481C1C}">
                    <a14:useLocalDpi xmlns:a14="http://schemas.microsoft.com/office/drawing/2010/main"/>
                  </a:ext>
                </a:extLst>
              </a:blip>
              <a:stretch>
                <a:fillRect/>
              </a:stretch>
            </a:blipFill>
            <a:ln w="635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lang="zh-CN" altLang="en-US">
                <a:cs typeface="B Nazanin" panose="00000700000000000000" pitchFamily="2" charset="-78"/>
              </a:endParaRPr>
            </a:p>
          </p:txBody>
        </p:sp>
        <p:grpSp>
          <p:nvGrpSpPr>
            <p:cNvPr id="8" name="PA_组合 45">
              <a:extLst>
                <a:ext uri="{FF2B5EF4-FFF2-40B4-BE49-F238E27FC236}">
                  <a16:creationId xmlns:a16="http://schemas.microsoft.com/office/drawing/2014/main" id="{A44B95F6-7FE2-489C-B4B4-ABAD4D69C7BF}"/>
                </a:ext>
              </a:extLst>
            </p:cNvPr>
            <p:cNvGrpSpPr/>
            <p:nvPr/>
          </p:nvGrpSpPr>
          <p:grpSpPr>
            <a:xfrm>
              <a:off x="6370840" y="2824283"/>
              <a:ext cx="486054" cy="486054"/>
              <a:chOff x="8509796" y="4355240"/>
              <a:chExt cx="648072" cy="648072"/>
            </a:xfrm>
          </p:grpSpPr>
          <p:sp>
            <p:nvSpPr>
              <p:cNvPr id="27" name="ïšḻïďê-Oval 26">
                <a:extLst>
                  <a:ext uri="{FF2B5EF4-FFF2-40B4-BE49-F238E27FC236}">
                    <a16:creationId xmlns:a16="http://schemas.microsoft.com/office/drawing/2014/main" id="{064B292B-6CDF-44CD-BF8B-F2829B6C275A}"/>
                  </a:ext>
                </a:extLst>
              </p:cNvPr>
              <p:cNvSpPr/>
              <p:nvPr/>
            </p:nvSpPr>
            <p:spPr>
              <a:xfrm>
                <a:off x="8509796" y="4355240"/>
                <a:ext cx="648072" cy="648072"/>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latin typeface="+mn-lt"/>
                    <a:ea typeface="+mn-ea"/>
                    <a:cs typeface="+mn-cs"/>
                  </a:defRPr>
                </a:lvl1pPr>
                <a:lvl2pPr marL="457189" algn="l" defTabSz="914377" rtl="0" eaLnBrk="1" latinLnBrk="0" hangingPunct="1">
                  <a:defRPr sz="1800" kern="1200">
                    <a:solidFill>
                      <a:schemeClr val="lt1"/>
                    </a:solidFill>
                    <a:latin typeface="+mn-lt"/>
                    <a:ea typeface="+mn-ea"/>
                    <a:cs typeface="+mn-cs"/>
                  </a:defRPr>
                </a:lvl2pPr>
                <a:lvl3pPr marL="914377" algn="l" defTabSz="914377" rtl="0" eaLnBrk="1" latinLnBrk="0" hangingPunct="1">
                  <a:defRPr sz="1800" kern="1200">
                    <a:solidFill>
                      <a:schemeClr val="lt1"/>
                    </a:solidFill>
                    <a:latin typeface="+mn-lt"/>
                    <a:ea typeface="+mn-ea"/>
                    <a:cs typeface="+mn-cs"/>
                  </a:defRPr>
                </a:lvl3pPr>
                <a:lvl4pPr marL="1371566" algn="l" defTabSz="914377" rtl="0" eaLnBrk="1" latinLnBrk="0" hangingPunct="1">
                  <a:defRPr sz="1800" kern="1200">
                    <a:solidFill>
                      <a:schemeClr val="lt1"/>
                    </a:solidFill>
                    <a:latin typeface="+mn-lt"/>
                    <a:ea typeface="+mn-ea"/>
                    <a:cs typeface="+mn-cs"/>
                  </a:defRPr>
                </a:lvl4pPr>
                <a:lvl5pPr marL="1828754" algn="l" defTabSz="914377" rtl="0" eaLnBrk="1" latinLnBrk="0" hangingPunct="1">
                  <a:defRPr sz="1800" kern="1200">
                    <a:solidFill>
                      <a:schemeClr val="lt1"/>
                    </a:solidFill>
                    <a:latin typeface="+mn-lt"/>
                    <a:ea typeface="+mn-ea"/>
                    <a:cs typeface="+mn-cs"/>
                  </a:defRPr>
                </a:lvl5pPr>
                <a:lvl6pPr marL="2285943" algn="l" defTabSz="914377" rtl="0" eaLnBrk="1" latinLnBrk="0" hangingPunct="1">
                  <a:defRPr sz="1800" kern="1200">
                    <a:solidFill>
                      <a:schemeClr val="lt1"/>
                    </a:solidFill>
                    <a:latin typeface="+mn-lt"/>
                    <a:ea typeface="+mn-ea"/>
                    <a:cs typeface="+mn-cs"/>
                  </a:defRPr>
                </a:lvl6pPr>
                <a:lvl7pPr marL="2743131" algn="l" defTabSz="914377" rtl="0" eaLnBrk="1" latinLnBrk="0" hangingPunct="1">
                  <a:defRPr sz="1800" kern="1200">
                    <a:solidFill>
                      <a:schemeClr val="lt1"/>
                    </a:solidFill>
                    <a:latin typeface="+mn-lt"/>
                    <a:ea typeface="+mn-ea"/>
                    <a:cs typeface="+mn-cs"/>
                  </a:defRPr>
                </a:lvl7pPr>
                <a:lvl8pPr marL="3200320" algn="l" defTabSz="914377" rtl="0" eaLnBrk="1" latinLnBrk="0" hangingPunct="1">
                  <a:defRPr sz="1800" kern="1200">
                    <a:solidFill>
                      <a:schemeClr val="lt1"/>
                    </a:solidFill>
                    <a:latin typeface="+mn-lt"/>
                    <a:ea typeface="+mn-ea"/>
                    <a:cs typeface="+mn-cs"/>
                  </a:defRPr>
                </a:lvl8pPr>
                <a:lvl9pPr marL="3657509" algn="l" defTabSz="914377" rtl="0" eaLnBrk="1" latinLnBrk="0" hangingPunct="1">
                  <a:defRPr sz="1800" kern="1200">
                    <a:solidFill>
                      <a:schemeClr val="lt1"/>
                    </a:solidFill>
                    <a:latin typeface="+mn-lt"/>
                    <a:ea typeface="+mn-ea"/>
                    <a:cs typeface="+mn-cs"/>
                  </a:defRPr>
                </a:lvl9pPr>
              </a:lstStyle>
              <a:p>
                <a:pPr algn="ctr" rtl="1"/>
                <a:endParaRPr lang="zh-CN" altLang="en-US">
                  <a:cs typeface="B Nazanin" panose="00000700000000000000" pitchFamily="2" charset="-78"/>
                </a:endParaRPr>
              </a:p>
            </p:txBody>
          </p:sp>
          <p:sp>
            <p:nvSpPr>
              <p:cNvPr id="28" name="ïšḻïďê-Freeform 428">
                <a:extLst>
                  <a:ext uri="{FF2B5EF4-FFF2-40B4-BE49-F238E27FC236}">
                    <a16:creationId xmlns:a16="http://schemas.microsoft.com/office/drawing/2014/main" id="{E847081D-E721-4CA9-9278-EAC3F79B10B1}"/>
                  </a:ext>
                </a:extLst>
              </p:cNvPr>
              <p:cNvSpPr/>
              <p:nvPr/>
            </p:nvSpPr>
            <p:spPr bwMode="auto">
              <a:xfrm>
                <a:off x="8643686" y="4496131"/>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r" rtl="1"/>
                <a:endParaRPr lang="en-US" sz="7198">
                  <a:cs typeface="B Nazanin" panose="00000700000000000000" pitchFamily="2" charset="-78"/>
                </a:endParaRPr>
              </a:p>
            </p:txBody>
          </p:sp>
        </p:grpSp>
        <p:grpSp>
          <p:nvGrpSpPr>
            <p:cNvPr id="12" name="PA_组合 30">
              <a:extLst>
                <a:ext uri="{FF2B5EF4-FFF2-40B4-BE49-F238E27FC236}">
                  <a16:creationId xmlns:a16="http://schemas.microsoft.com/office/drawing/2014/main" id="{4A9D0158-0ADE-44C4-9FA0-3A5B0844E3A4}"/>
                </a:ext>
              </a:extLst>
            </p:cNvPr>
            <p:cNvGrpSpPr/>
            <p:nvPr/>
          </p:nvGrpSpPr>
          <p:grpSpPr>
            <a:xfrm>
              <a:off x="5647311" y="3453540"/>
              <a:ext cx="1933522" cy="588005"/>
              <a:chOff x="128816" y="2217083"/>
              <a:chExt cx="3288629" cy="784007"/>
            </a:xfrm>
          </p:grpSpPr>
          <p:sp>
            <p:nvSpPr>
              <p:cNvPr id="19" name="ïšḻïďê-TextBox 5">
                <a:extLst>
                  <a:ext uri="{FF2B5EF4-FFF2-40B4-BE49-F238E27FC236}">
                    <a16:creationId xmlns:a16="http://schemas.microsoft.com/office/drawing/2014/main" id="{0508843A-F4E4-44CC-9E20-A1DB85F12BA4}"/>
                  </a:ext>
                </a:extLst>
              </p:cNvPr>
              <p:cNvSpPr txBox="1"/>
              <p:nvPr/>
            </p:nvSpPr>
            <p:spPr>
              <a:xfrm>
                <a:off x="128816" y="2523459"/>
                <a:ext cx="3288629" cy="477631"/>
              </a:xfrm>
              <a:prstGeom prst="rect">
                <a:avLst/>
              </a:prstGeom>
              <a:noFill/>
            </p:spPr>
            <p:txBody>
              <a:bodyPr wrap="square" lIns="0" tIns="0" rIns="0" bIns="0" rtlCol="0" anchor="ctr">
                <a:normAutofit fontScale="92500" lnSpcReduction="10000"/>
              </a:bodyPr>
              <a:lstStyle/>
              <a:p>
                <a:pPr algn="ctr" defTabSz="914378" rtl="1">
                  <a:lnSpc>
                    <a:spcPct val="120000"/>
                  </a:lnSpc>
                  <a:spcBef>
                    <a:spcPct val="0"/>
                  </a:spcBef>
                  <a:defRPr/>
                </a:pPr>
                <a:r>
                  <a:rPr lang="fa-IR" altLang="zh-CN" sz="1100" dirty="0">
                    <a:cs typeface="B Nazanin" panose="00000700000000000000" pitchFamily="2" charset="-78"/>
                    <a:sym typeface="+mn-lt"/>
                  </a:rPr>
                  <a:t>این قسمت از محتوا به عنوان یک نمایشگر مکان نویسی متن (فونت تم پیشنهادی)</a:t>
                </a:r>
                <a:endParaRPr lang="en-US" altLang="zh-CN" sz="1100" dirty="0">
                  <a:cs typeface="B Nazanin" panose="00000700000000000000" pitchFamily="2" charset="-78"/>
                  <a:sym typeface="+mn-lt"/>
                </a:endParaRPr>
              </a:p>
            </p:txBody>
          </p:sp>
          <p:sp>
            <p:nvSpPr>
              <p:cNvPr id="20" name="ïšḻïďê-Rectangle 19">
                <a:extLst>
                  <a:ext uri="{FF2B5EF4-FFF2-40B4-BE49-F238E27FC236}">
                    <a16:creationId xmlns:a16="http://schemas.microsoft.com/office/drawing/2014/main" id="{59CDB312-29EC-45E0-B7F2-E06DCF870126}"/>
                  </a:ext>
                </a:extLst>
              </p:cNvPr>
              <p:cNvSpPr/>
              <p:nvPr/>
            </p:nvSpPr>
            <p:spPr>
              <a:xfrm>
                <a:off x="128816" y="2217083"/>
                <a:ext cx="3288629" cy="306375"/>
              </a:xfrm>
              <a:prstGeom prst="rect">
                <a:avLst/>
              </a:prstGeom>
            </p:spPr>
            <p:txBody>
              <a:bodyPr wrap="none" lIns="0" tIns="0" rIns="0" bIns="0" anchor="ctr">
                <a:normAutofit lnSpcReduction="10000"/>
              </a:bodyPr>
              <a:lstStyle/>
              <a:p>
                <a:pPr lvl="0" algn="ctr" defTabSz="914378" rtl="1">
                  <a:spcBef>
                    <a:spcPct val="0"/>
                  </a:spcBef>
                  <a:defRPr/>
                </a:pPr>
                <a:r>
                  <a:rPr lang="fa-IR" altLang="zh-CN" sz="1600" b="1" dirty="0">
                    <a:solidFill>
                      <a:schemeClr val="accent4"/>
                    </a:solidFill>
                    <a:cs typeface="B Nazanin" panose="00000700000000000000" pitchFamily="2" charset="-78"/>
                    <a:sym typeface="+mn-lt"/>
                  </a:rPr>
                  <a:t>از پیش تنظیم متن عنوان</a:t>
                </a:r>
                <a:endParaRPr lang="en-US" altLang="zh-CN" sz="1600" b="1" dirty="0">
                  <a:solidFill>
                    <a:schemeClr val="accent4"/>
                  </a:solidFill>
                  <a:cs typeface="B Nazanin" panose="00000700000000000000" pitchFamily="2" charset="-78"/>
                  <a:sym typeface="+mn-lt"/>
                </a:endParaRPr>
              </a:p>
            </p:txBody>
          </p:sp>
        </p:grpSp>
        <p:sp>
          <p:nvSpPr>
            <p:cNvPr id="16" name="ïšḻïďê-PA_圆角矩形 41">
              <a:extLst>
                <a:ext uri="{FF2B5EF4-FFF2-40B4-BE49-F238E27FC236}">
                  <a16:creationId xmlns:a16="http://schemas.microsoft.com/office/drawing/2014/main" id="{7B06EBE9-9A96-4020-BEC7-3044D96FAA24}"/>
                </a:ext>
              </a:extLst>
            </p:cNvPr>
            <p:cNvSpPr/>
            <p:nvPr/>
          </p:nvSpPr>
          <p:spPr>
            <a:xfrm>
              <a:off x="6208822" y="1347614"/>
              <a:ext cx="810090" cy="317149"/>
            </a:xfrm>
            <a:prstGeom prst="roundRect">
              <a:avLst>
                <a:gd name="adj" fmla="val 1369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fontScale="62500" lnSpcReduction="20000"/>
            </a:bodyPr>
            <a:lstStyle/>
            <a:p>
              <a:pPr algn="ctr" rtl="1"/>
              <a:r>
                <a:rPr lang="en-US" altLang="zh-CN">
                  <a:cs typeface="B Nazanin" panose="00000700000000000000" pitchFamily="2" charset="-78"/>
                </a:rPr>
                <a:t>Key</a:t>
              </a:r>
            </a:p>
            <a:p>
              <a:pPr algn="ctr" rtl="1"/>
              <a:r>
                <a:rPr lang="en-US" altLang="zh-CN">
                  <a:cs typeface="B Nazanin" panose="00000700000000000000" pitchFamily="2" charset="-78"/>
                </a:rPr>
                <a:t> words</a:t>
              </a:r>
              <a:endParaRPr lang="zh-CN" altLang="en-US">
                <a:cs typeface="B Nazanin" panose="00000700000000000000" pitchFamily="2" charset="-78"/>
              </a:endParaRPr>
            </a:p>
          </p:txBody>
        </p:sp>
      </p:grpSp>
      <p:sp>
        <p:nvSpPr>
          <p:cNvPr id="30" name="Title 1">
            <a:extLst>
              <a:ext uri="{FF2B5EF4-FFF2-40B4-BE49-F238E27FC236}">
                <a16:creationId xmlns:a16="http://schemas.microsoft.com/office/drawing/2014/main" id="{65D7DFFF-867D-4C47-AC0F-12ECB3691189}"/>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custDataLst>
      <p:tags r:id="rId2"/>
    </p:custDataLst>
    <p:extLst>
      <p:ext uri="{BB962C8B-B14F-4D97-AF65-F5344CB8AC3E}">
        <p14:creationId xmlns:p14="http://schemas.microsoft.com/office/powerpoint/2010/main" val="26828670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3">
            <a:extLst>
              <a:ext uri="{FF2B5EF4-FFF2-40B4-BE49-F238E27FC236}">
                <a16:creationId xmlns:a16="http://schemas.microsoft.com/office/drawing/2014/main" id="{4A2FA962-1D24-4292-A589-F40648267F7A}"/>
              </a:ext>
            </a:extLst>
          </p:cNvPr>
          <p:cNvCxnSpPr/>
          <p:nvPr/>
        </p:nvCxnSpPr>
        <p:spPr>
          <a:xfrm>
            <a:off x="-13565" y="1356615"/>
            <a:ext cx="1296144" cy="0"/>
          </a:xfrm>
          <a:prstGeom prst="line">
            <a:avLst/>
          </a:prstGeom>
          <a:ln w="6350">
            <a:solidFill>
              <a:schemeClr val="tx1">
                <a:lumMod val="65000"/>
                <a:lumOff val="3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4">
            <a:extLst>
              <a:ext uri="{FF2B5EF4-FFF2-40B4-BE49-F238E27FC236}">
                <a16:creationId xmlns:a16="http://schemas.microsoft.com/office/drawing/2014/main" id="{3FC791B1-E13B-4666-B6CA-4ABF4A21AF76}"/>
              </a:ext>
            </a:extLst>
          </p:cNvPr>
          <p:cNvCxnSpPr/>
          <p:nvPr/>
        </p:nvCxnSpPr>
        <p:spPr>
          <a:xfrm>
            <a:off x="1952709" y="1366123"/>
            <a:ext cx="1242138" cy="0"/>
          </a:xfrm>
          <a:prstGeom prst="line">
            <a:avLst/>
          </a:prstGeom>
          <a:ln w="6350">
            <a:solidFill>
              <a:schemeClr val="tx1">
                <a:lumMod val="65000"/>
                <a:lumOff val="3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14" name="Freeform: Shape 27">
            <a:extLst>
              <a:ext uri="{FF2B5EF4-FFF2-40B4-BE49-F238E27FC236}">
                <a16:creationId xmlns:a16="http://schemas.microsoft.com/office/drawing/2014/main" id="{A7CB19E3-3C96-4457-BD48-413C36DD506E}"/>
              </a:ext>
            </a:extLst>
          </p:cNvPr>
          <p:cNvSpPr/>
          <p:nvPr/>
        </p:nvSpPr>
        <p:spPr bwMode="auto">
          <a:xfrm>
            <a:off x="1417606" y="1139467"/>
            <a:ext cx="427240" cy="427240"/>
          </a:xfrm>
          <a:custGeom>
            <a:avLst/>
            <a:gdLst>
              <a:gd name="T0" fmla="*/ 545 w 913"/>
              <a:gd name="T1" fmla="*/ 9 h 913"/>
              <a:gd name="T2" fmla="*/ 367 w 913"/>
              <a:gd name="T3" fmla="*/ 9 h 913"/>
              <a:gd name="T4" fmla="*/ 0 w 913"/>
              <a:gd name="T5" fmla="*/ 456 h 913"/>
              <a:gd name="T6" fmla="*/ 367 w 913"/>
              <a:gd name="T7" fmla="*/ 904 h 913"/>
              <a:gd name="T8" fmla="*/ 545 w 913"/>
              <a:gd name="T9" fmla="*/ 904 h 913"/>
              <a:gd name="T10" fmla="*/ 913 w 913"/>
              <a:gd name="T11" fmla="*/ 456 h 913"/>
              <a:gd name="T12" fmla="*/ 339 w 913"/>
              <a:gd name="T13" fmla="*/ 108 h 913"/>
              <a:gd name="T14" fmla="*/ 171 w 913"/>
              <a:gd name="T15" fmla="*/ 225 h 913"/>
              <a:gd name="T16" fmla="*/ 118 w 913"/>
              <a:gd name="T17" fmla="*/ 314 h 913"/>
              <a:gd name="T18" fmla="*/ 181 w 913"/>
              <a:gd name="T19" fmla="*/ 403 h 913"/>
              <a:gd name="T20" fmla="*/ 118 w 913"/>
              <a:gd name="T21" fmla="*/ 314 h 913"/>
              <a:gd name="T22" fmla="*/ 91 w 913"/>
              <a:gd name="T23" fmla="*/ 492 h 913"/>
              <a:gd name="T24" fmla="*/ 196 w 913"/>
              <a:gd name="T25" fmla="*/ 581 h 913"/>
              <a:gd name="T26" fmla="*/ 158 w 913"/>
              <a:gd name="T27" fmla="*/ 670 h 913"/>
              <a:gd name="T28" fmla="*/ 339 w 913"/>
              <a:gd name="T29" fmla="*/ 804 h 913"/>
              <a:gd name="T30" fmla="*/ 412 w 913"/>
              <a:gd name="T31" fmla="*/ 748 h 913"/>
              <a:gd name="T32" fmla="*/ 412 w 913"/>
              <a:gd name="T33" fmla="*/ 670 h 913"/>
              <a:gd name="T34" fmla="*/ 412 w 913"/>
              <a:gd name="T35" fmla="*/ 581 h 913"/>
              <a:gd name="T36" fmla="*/ 269 w 913"/>
              <a:gd name="T37" fmla="*/ 492 h 913"/>
              <a:gd name="T38" fmla="*/ 412 w 913"/>
              <a:gd name="T39" fmla="*/ 581 h 913"/>
              <a:gd name="T40" fmla="*/ 271 w 913"/>
              <a:gd name="T41" fmla="*/ 403 h 913"/>
              <a:gd name="T42" fmla="*/ 412 w 913"/>
              <a:gd name="T43" fmla="*/ 314 h 913"/>
              <a:gd name="T44" fmla="*/ 412 w 913"/>
              <a:gd name="T45" fmla="*/ 225 h 913"/>
              <a:gd name="T46" fmla="*/ 412 w 913"/>
              <a:gd name="T47" fmla="*/ 165 h 913"/>
              <a:gd name="T48" fmla="*/ 795 w 913"/>
              <a:gd name="T49" fmla="*/ 314 h 913"/>
              <a:gd name="T50" fmla="*/ 732 w 913"/>
              <a:gd name="T51" fmla="*/ 403 h 913"/>
              <a:gd name="T52" fmla="*/ 795 w 913"/>
              <a:gd name="T53" fmla="*/ 314 h 913"/>
              <a:gd name="T54" fmla="*/ 672 w 913"/>
              <a:gd name="T55" fmla="*/ 225 h 913"/>
              <a:gd name="T56" fmla="*/ 742 w 913"/>
              <a:gd name="T57" fmla="*/ 225 h 913"/>
              <a:gd name="T58" fmla="*/ 564 w 913"/>
              <a:gd name="T59" fmla="*/ 225 h 913"/>
              <a:gd name="T60" fmla="*/ 501 w 913"/>
              <a:gd name="T61" fmla="*/ 165 h 913"/>
              <a:gd name="T62" fmla="*/ 617 w 913"/>
              <a:gd name="T63" fmla="*/ 314 h 913"/>
              <a:gd name="T64" fmla="*/ 501 w 913"/>
              <a:gd name="T65" fmla="*/ 403 h 913"/>
              <a:gd name="T66" fmla="*/ 501 w 913"/>
              <a:gd name="T67" fmla="*/ 492 h 913"/>
              <a:gd name="T68" fmla="*/ 624 w 913"/>
              <a:gd name="T69" fmla="*/ 581 h 913"/>
              <a:gd name="T70" fmla="*/ 501 w 913"/>
              <a:gd name="T71" fmla="*/ 492 h 913"/>
              <a:gd name="T72" fmla="*/ 501 w 913"/>
              <a:gd name="T73" fmla="*/ 670 h 913"/>
              <a:gd name="T74" fmla="*/ 501 w 913"/>
              <a:gd name="T75" fmla="*/ 748 h 913"/>
              <a:gd name="T76" fmla="*/ 682 w 913"/>
              <a:gd name="T77" fmla="*/ 670 h 913"/>
              <a:gd name="T78" fmla="*/ 573 w 913"/>
              <a:gd name="T79" fmla="*/ 804 h 913"/>
              <a:gd name="T80" fmla="*/ 733 w 913"/>
              <a:gd name="T81" fmla="*/ 492 h 913"/>
              <a:gd name="T82" fmla="*/ 802 w 913"/>
              <a:gd name="T83" fmla="*/ 581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3" h="913">
                <a:moveTo>
                  <a:pt x="751" y="108"/>
                </a:moveTo>
                <a:cubicBezTo>
                  <a:pt x="693" y="59"/>
                  <a:pt x="623" y="24"/>
                  <a:pt x="545" y="9"/>
                </a:cubicBezTo>
                <a:cubicBezTo>
                  <a:pt x="517" y="3"/>
                  <a:pt x="487" y="0"/>
                  <a:pt x="456" y="0"/>
                </a:cubicBezTo>
                <a:cubicBezTo>
                  <a:pt x="426" y="0"/>
                  <a:pt x="396" y="3"/>
                  <a:pt x="367" y="9"/>
                </a:cubicBezTo>
                <a:cubicBezTo>
                  <a:pt x="290" y="24"/>
                  <a:pt x="219" y="59"/>
                  <a:pt x="161" y="108"/>
                </a:cubicBezTo>
                <a:cubicBezTo>
                  <a:pt x="63" y="192"/>
                  <a:pt x="0" y="317"/>
                  <a:pt x="0" y="456"/>
                </a:cubicBezTo>
                <a:cubicBezTo>
                  <a:pt x="0" y="596"/>
                  <a:pt x="63" y="721"/>
                  <a:pt x="161" y="804"/>
                </a:cubicBezTo>
                <a:cubicBezTo>
                  <a:pt x="219" y="854"/>
                  <a:pt x="290" y="889"/>
                  <a:pt x="367" y="904"/>
                </a:cubicBezTo>
                <a:cubicBezTo>
                  <a:pt x="396" y="910"/>
                  <a:pt x="426" y="913"/>
                  <a:pt x="456" y="913"/>
                </a:cubicBezTo>
                <a:cubicBezTo>
                  <a:pt x="487" y="913"/>
                  <a:pt x="517" y="910"/>
                  <a:pt x="545" y="904"/>
                </a:cubicBezTo>
                <a:cubicBezTo>
                  <a:pt x="623" y="889"/>
                  <a:pt x="693" y="854"/>
                  <a:pt x="751" y="804"/>
                </a:cubicBezTo>
                <a:cubicBezTo>
                  <a:pt x="850" y="721"/>
                  <a:pt x="913" y="596"/>
                  <a:pt x="913" y="456"/>
                </a:cubicBezTo>
                <a:cubicBezTo>
                  <a:pt x="913" y="317"/>
                  <a:pt x="850" y="192"/>
                  <a:pt x="751" y="108"/>
                </a:cubicBezTo>
                <a:close/>
                <a:moveTo>
                  <a:pt x="339" y="108"/>
                </a:moveTo>
                <a:cubicBezTo>
                  <a:pt x="301" y="141"/>
                  <a:pt x="267" y="181"/>
                  <a:pt x="241" y="225"/>
                </a:cubicBezTo>
                <a:cubicBezTo>
                  <a:pt x="171" y="225"/>
                  <a:pt x="171" y="225"/>
                  <a:pt x="171" y="225"/>
                </a:cubicBezTo>
                <a:cubicBezTo>
                  <a:pt x="215" y="172"/>
                  <a:pt x="273" y="131"/>
                  <a:pt x="339" y="108"/>
                </a:cubicBezTo>
                <a:close/>
                <a:moveTo>
                  <a:pt x="118" y="314"/>
                </a:moveTo>
                <a:cubicBezTo>
                  <a:pt x="201" y="314"/>
                  <a:pt x="201" y="314"/>
                  <a:pt x="201" y="314"/>
                </a:cubicBezTo>
                <a:cubicBezTo>
                  <a:pt x="191" y="343"/>
                  <a:pt x="185" y="372"/>
                  <a:pt x="181" y="403"/>
                </a:cubicBezTo>
                <a:cubicBezTo>
                  <a:pt x="93" y="403"/>
                  <a:pt x="93" y="403"/>
                  <a:pt x="93" y="403"/>
                </a:cubicBezTo>
                <a:cubicBezTo>
                  <a:pt x="98" y="372"/>
                  <a:pt x="106" y="342"/>
                  <a:pt x="118" y="314"/>
                </a:cubicBezTo>
                <a:close/>
                <a:moveTo>
                  <a:pt x="111" y="581"/>
                </a:moveTo>
                <a:cubicBezTo>
                  <a:pt x="101" y="553"/>
                  <a:pt x="94" y="523"/>
                  <a:pt x="91" y="492"/>
                </a:cubicBezTo>
                <a:cubicBezTo>
                  <a:pt x="180" y="492"/>
                  <a:pt x="180" y="492"/>
                  <a:pt x="180" y="492"/>
                </a:cubicBezTo>
                <a:cubicBezTo>
                  <a:pt x="182" y="523"/>
                  <a:pt x="188" y="553"/>
                  <a:pt x="196" y="581"/>
                </a:cubicBezTo>
                <a:lnTo>
                  <a:pt x="111" y="581"/>
                </a:lnTo>
                <a:close/>
                <a:moveTo>
                  <a:pt x="158" y="670"/>
                </a:moveTo>
                <a:cubicBezTo>
                  <a:pt x="231" y="670"/>
                  <a:pt x="231" y="670"/>
                  <a:pt x="231" y="670"/>
                </a:cubicBezTo>
                <a:cubicBezTo>
                  <a:pt x="259" y="722"/>
                  <a:pt x="295" y="767"/>
                  <a:pt x="339" y="804"/>
                </a:cubicBezTo>
                <a:cubicBezTo>
                  <a:pt x="266" y="780"/>
                  <a:pt x="203" y="732"/>
                  <a:pt x="158" y="670"/>
                </a:cubicBezTo>
                <a:close/>
                <a:moveTo>
                  <a:pt x="412" y="748"/>
                </a:moveTo>
                <a:cubicBezTo>
                  <a:pt x="383" y="726"/>
                  <a:pt x="357" y="700"/>
                  <a:pt x="336" y="670"/>
                </a:cubicBezTo>
                <a:cubicBezTo>
                  <a:pt x="412" y="670"/>
                  <a:pt x="412" y="670"/>
                  <a:pt x="412" y="670"/>
                </a:cubicBezTo>
                <a:lnTo>
                  <a:pt x="412" y="748"/>
                </a:lnTo>
                <a:close/>
                <a:moveTo>
                  <a:pt x="412" y="581"/>
                </a:moveTo>
                <a:cubicBezTo>
                  <a:pt x="289" y="581"/>
                  <a:pt x="289" y="581"/>
                  <a:pt x="289" y="581"/>
                </a:cubicBezTo>
                <a:cubicBezTo>
                  <a:pt x="279" y="553"/>
                  <a:pt x="272" y="523"/>
                  <a:pt x="269" y="492"/>
                </a:cubicBezTo>
                <a:cubicBezTo>
                  <a:pt x="412" y="492"/>
                  <a:pt x="412" y="492"/>
                  <a:pt x="412" y="492"/>
                </a:cubicBezTo>
                <a:lnTo>
                  <a:pt x="412" y="581"/>
                </a:lnTo>
                <a:close/>
                <a:moveTo>
                  <a:pt x="412" y="403"/>
                </a:moveTo>
                <a:cubicBezTo>
                  <a:pt x="271" y="403"/>
                  <a:pt x="271" y="403"/>
                  <a:pt x="271" y="403"/>
                </a:cubicBezTo>
                <a:cubicBezTo>
                  <a:pt x="276" y="372"/>
                  <a:pt x="284" y="342"/>
                  <a:pt x="296" y="314"/>
                </a:cubicBezTo>
                <a:cubicBezTo>
                  <a:pt x="412" y="314"/>
                  <a:pt x="412" y="314"/>
                  <a:pt x="412" y="314"/>
                </a:cubicBezTo>
                <a:lnTo>
                  <a:pt x="412" y="403"/>
                </a:lnTo>
                <a:close/>
                <a:moveTo>
                  <a:pt x="412" y="225"/>
                </a:moveTo>
                <a:cubicBezTo>
                  <a:pt x="349" y="225"/>
                  <a:pt x="349" y="225"/>
                  <a:pt x="349" y="225"/>
                </a:cubicBezTo>
                <a:cubicBezTo>
                  <a:pt x="368" y="202"/>
                  <a:pt x="389" y="182"/>
                  <a:pt x="412" y="165"/>
                </a:cubicBezTo>
                <a:lnTo>
                  <a:pt x="412" y="225"/>
                </a:lnTo>
                <a:close/>
                <a:moveTo>
                  <a:pt x="795" y="314"/>
                </a:moveTo>
                <a:cubicBezTo>
                  <a:pt x="807" y="342"/>
                  <a:pt x="815" y="372"/>
                  <a:pt x="820" y="403"/>
                </a:cubicBezTo>
                <a:cubicBezTo>
                  <a:pt x="732" y="403"/>
                  <a:pt x="732" y="403"/>
                  <a:pt x="732" y="403"/>
                </a:cubicBezTo>
                <a:cubicBezTo>
                  <a:pt x="728" y="372"/>
                  <a:pt x="721" y="343"/>
                  <a:pt x="712" y="314"/>
                </a:cubicBezTo>
                <a:lnTo>
                  <a:pt x="795" y="314"/>
                </a:lnTo>
                <a:close/>
                <a:moveTo>
                  <a:pt x="742" y="225"/>
                </a:moveTo>
                <a:cubicBezTo>
                  <a:pt x="672" y="225"/>
                  <a:pt x="672" y="225"/>
                  <a:pt x="672" y="225"/>
                </a:cubicBezTo>
                <a:cubicBezTo>
                  <a:pt x="645" y="181"/>
                  <a:pt x="612" y="141"/>
                  <a:pt x="573" y="108"/>
                </a:cubicBezTo>
                <a:cubicBezTo>
                  <a:pt x="640" y="131"/>
                  <a:pt x="698" y="172"/>
                  <a:pt x="742" y="225"/>
                </a:cubicBezTo>
                <a:close/>
                <a:moveTo>
                  <a:pt x="501" y="165"/>
                </a:moveTo>
                <a:cubicBezTo>
                  <a:pt x="524" y="182"/>
                  <a:pt x="545" y="202"/>
                  <a:pt x="564" y="225"/>
                </a:cubicBezTo>
                <a:cubicBezTo>
                  <a:pt x="501" y="225"/>
                  <a:pt x="501" y="225"/>
                  <a:pt x="501" y="225"/>
                </a:cubicBezTo>
                <a:lnTo>
                  <a:pt x="501" y="165"/>
                </a:lnTo>
                <a:close/>
                <a:moveTo>
                  <a:pt x="501" y="314"/>
                </a:moveTo>
                <a:cubicBezTo>
                  <a:pt x="617" y="314"/>
                  <a:pt x="617" y="314"/>
                  <a:pt x="617" y="314"/>
                </a:cubicBezTo>
                <a:cubicBezTo>
                  <a:pt x="629" y="342"/>
                  <a:pt x="637" y="372"/>
                  <a:pt x="642" y="403"/>
                </a:cubicBezTo>
                <a:cubicBezTo>
                  <a:pt x="501" y="403"/>
                  <a:pt x="501" y="403"/>
                  <a:pt x="501" y="403"/>
                </a:cubicBezTo>
                <a:lnTo>
                  <a:pt x="501" y="314"/>
                </a:lnTo>
                <a:close/>
                <a:moveTo>
                  <a:pt x="501" y="492"/>
                </a:moveTo>
                <a:cubicBezTo>
                  <a:pt x="644" y="492"/>
                  <a:pt x="644" y="492"/>
                  <a:pt x="644" y="492"/>
                </a:cubicBezTo>
                <a:cubicBezTo>
                  <a:pt x="641" y="523"/>
                  <a:pt x="634" y="553"/>
                  <a:pt x="624" y="581"/>
                </a:cubicBezTo>
                <a:cubicBezTo>
                  <a:pt x="501" y="581"/>
                  <a:pt x="501" y="581"/>
                  <a:pt x="501" y="581"/>
                </a:cubicBezTo>
                <a:lnTo>
                  <a:pt x="501" y="492"/>
                </a:lnTo>
                <a:close/>
                <a:moveTo>
                  <a:pt x="501" y="748"/>
                </a:moveTo>
                <a:cubicBezTo>
                  <a:pt x="501" y="670"/>
                  <a:pt x="501" y="670"/>
                  <a:pt x="501" y="670"/>
                </a:cubicBezTo>
                <a:cubicBezTo>
                  <a:pt x="577" y="670"/>
                  <a:pt x="577" y="670"/>
                  <a:pt x="577" y="670"/>
                </a:cubicBezTo>
                <a:cubicBezTo>
                  <a:pt x="555" y="700"/>
                  <a:pt x="530" y="726"/>
                  <a:pt x="501" y="748"/>
                </a:cubicBezTo>
                <a:close/>
                <a:moveTo>
                  <a:pt x="573" y="804"/>
                </a:moveTo>
                <a:cubicBezTo>
                  <a:pt x="617" y="767"/>
                  <a:pt x="654" y="722"/>
                  <a:pt x="682" y="670"/>
                </a:cubicBezTo>
                <a:cubicBezTo>
                  <a:pt x="755" y="670"/>
                  <a:pt x="755" y="670"/>
                  <a:pt x="755" y="670"/>
                </a:cubicBezTo>
                <a:cubicBezTo>
                  <a:pt x="710" y="732"/>
                  <a:pt x="647" y="780"/>
                  <a:pt x="573" y="804"/>
                </a:cubicBezTo>
                <a:close/>
                <a:moveTo>
                  <a:pt x="717" y="581"/>
                </a:moveTo>
                <a:cubicBezTo>
                  <a:pt x="725" y="553"/>
                  <a:pt x="731" y="523"/>
                  <a:pt x="733" y="492"/>
                </a:cubicBezTo>
                <a:cubicBezTo>
                  <a:pt x="822" y="492"/>
                  <a:pt x="822" y="492"/>
                  <a:pt x="822" y="492"/>
                </a:cubicBezTo>
                <a:cubicBezTo>
                  <a:pt x="819" y="523"/>
                  <a:pt x="812" y="553"/>
                  <a:pt x="802" y="581"/>
                </a:cubicBezTo>
                <a:lnTo>
                  <a:pt x="717" y="581"/>
                </a:lnTo>
                <a:close/>
              </a:path>
            </a:pathLst>
          </a:custGeom>
          <a:solidFill>
            <a:schemeClr val="accent1"/>
          </a:solidFill>
          <a:ln>
            <a:noFill/>
          </a:ln>
        </p:spPr>
        <p:txBody>
          <a:bodyPr anchor="ctr"/>
          <a:lstStyle/>
          <a:p>
            <a:pPr algn="ctr" rtl="1"/>
            <a:endParaRPr>
              <a:cs typeface="B Nazanin" panose="00000700000000000000" pitchFamily="2" charset="-78"/>
            </a:endParaRPr>
          </a:p>
        </p:txBody>
      </p:sp>
      <p:grpSp>
        <p:nvGrpSpPr>
          <p:cNvPr id="15" name="Group 28">
            <a:extLst>
              <a:ext uri="{FF2B5EF4-FFF2-40B4-BE49-F238E27FC236}">
                <a16:creationId xmlns:a16="http://schemas.microsoft.com/office/drawing/2014/main" id="{E22D9707-552B-4940-A434-44D5E06A4EA9}"/>
              </a:ext>
            </a:extLst>
          </p:cNvPr>
          <p:cNvGrpSpPr/>
          <p:nvPr/>
        </p:nvGrpSpPr>
        <p:grpSpPr>
          <a:xfrm>
            <a:off x="3254519" y="1195587"/>
            <a:ext cx="604111" cy="341074"/>
            <a:chOff x="6475413" y="254001"/>
            <a:chExt cx="762000" cy="430212"/>
          </a:xfrm>
          <a:solidFill>
            <a:schemeClr val="accent2"/>
          </a:solidFill>
        </p:grpSpPr>
        <p:sp>
          <p:nvSpPr>
            <p:cNvPr id="27" name="Freeform: Shape 29">
              <a:extLst>
                <a:ext uri="{FF2B5EF4-FFF2-40B4-BE49-F238E27FC236}">
                  <a16:creationId xmlns:a16="http://schemas.microsoft.com/office/drawing/2014/main" id="{0FD25651-D776-4AF0-A949-74DB12393F27}"/>
                </a:ext>
              </a:extLst>
            </p:cNvPr>
            <p:cNvSpPr/>
            <p:nvPr/>
          </p:nvSpPr>
          <p:spPr bwMode="auto">
            <a:xfrm>
              <a:off x="6475413" y="652463"/>
              <a:ext cx="762000" cy="31750"/>
            </a:xfrm>
            <a:custGeom>
              <a:avLst/>
              <a:gdLst>
                <a:gd name="T0" fmla="*/ 0 w 1140"/>
                <a:gd name="T1" fmla="*/ 0 h 47"/>
                <a:gd name="T2" fmla="*/ 197 w 1140"/>
                <a:gd name="T3" fmla="*/ 47 h 47"/>
                <a:gd name="T4" fmla="*/ 992 w 1140"/>
                <a:gd name="T5" fmla="*/ 45 h 47"/>
                <a:gd name="T6" fmla="*/ 1140 w 1140"/>
                <a:gd name="T7" fmla="*/ 0 h 47"/>
                <a:gd name="T8" fmla="*/ 0 w 1140"/>
                <a:gd name="T9" fmla="*/ 0 h 47"/>
              </a:gdLst>
              <a:ahLst/>
              <a:cxnLst>
                <a:cxn ang="0">
                  <a:pos x="T0" y="T1"/>
                </a:cxn>
                <a:cxn ang="0">
                  <a:pos x="T2" y="T3"/>
                </a:cxn>
                <a:cxn ang="0">
                  <a:pos x="T4" y="T5"/>
                </a:cxn>
                <a:cxn ang="0">
                  <a:pos x="T6" y="T7"/>
                </a:cxn>
                <a:cxn ang="0">
                  <a:pos x="T8" y="T9"/>
                </a:cxn>
              </a:cxnLst>
              <a:rect l="0" t="0" r="r" b="b"/>
              <a:pathLst>
                <a:path w="1140" h="47">
                  <a:moveTo>
                    <a:pt x="0" y="0"/>
                  </a:moveTo>
                  <a:cubicBezTo>
                    <a:pt x="0" y="0"/>
                    <a:pt x="97" y="47"/>
                    <a:pt x="197" y="47"/>
                  </a:cubicBezTo>
                  <a:cubicBezTo>
                    <a:pt x="298" y="47"/>
                    <a:pt x="992" y="45"/>
                    <a:pt x="992" y="45"/>
                  </a:cubicBezTo>
                  <a:cubicBezTo>
                    <a:pt x="992" y="45"/>
                    <a:pt x="1107" y="42"/>
                    <a:pt x="114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8" name="Freeform: Shape 30">
              <a:extLst>
                <a:ext uri="{FF2B5EF4-FFF2-40B4-BE49-F238E27FC236}">
                  <a16:creationId xmlns:a16="http://schemas.microsoft.com/office/drawing/2014/main" id="{AD02AB68-8B48-4E93-9142-86309779453E}"/>
                </a:ext>
              </a:extLst>
            </p:cNvPr>
            <p:cNvSpPr/>
            <p:nvPr/>
          </p:nvSpPr>
          <p:spPr bwMode="auto">
            <a:xfrm>
              <a:off x="6769100" y="352426"/>
              <a:ext cx="168275" cy="158750"/>
            </a:xfrm>
            <a:custGeom>
              <a:avLst/>
              <a:gdLst>
                <a:gd name="T0" fmla="*/ 106 w 106"/>
                <a:gd name="T1" fmla="*/ 38 h 100"/>
                <a:gd name="T2" fmla="*/ 65 w 106"/>
                <a:gd name="T3" fmla="*/ 38 h 100"/>
                <a:gd name="T4" fmla="*/ 53 w 106"/>
                <a:gd name="T5" fmla="*/ 0 h 100"/>
                <a:gd name="T6" fmla="*/ 40 w 106"/>
                <a:gd name="T7" fmla="*/ 38 h 100"/>
                <a:gd name="T8" fmla="*/ 0 w 106"/>
                <a:gd name="T9" fmla="*/ 38 h 100"/>
                <a:gd name="T10" fmla="*/ 33 w 106"/>
                <a:gd name="T11" fmla="*/ 62 h 100"/>
                <a:gd name="T12" fmla="*/ 20 w 106"/>
                <a:gd name="T13" fmla="*/ 100 h 100"/>
                <a:gd name="T14" fmla="*/ 53 w 106"/>
                <a:gd name="T15" fmla="*/ 76 h 100"/>
                <a:gd name="T16" fmla="*/ 85 w 106"/>
                <a:gd name="T17" fmla="*/ 100 h 100"/>
                <a:gd name="T18" fmla="*/ 73 w 106"/>
                <a:gd name="T19" fmla="*/ 62 h 100"/>
                <a:gd name="T20" fmla="*/ 106 w 106"/>
                <a:gd name="T21" fmla="*/ 3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00">
                  <a:moveTo>
                    <a:pt x="106" y="38"/>
                  </a:moveTo>
                  <a:lnTo>
                    <a:pt x="65" y="38"/>
                  </a:lnTo>
                  <a:lnTo>
                    <a:pt x="53" y="0"/>
                  </a:lnTo>
                  <a:lnTo>
                    <a:pt x="40" y="38"/>
                  </a:lnTo>
                  <a:lnTo>
                    <a:pt x="0" y="38"/>
                  </a:lnTo>
                  <a:lnTo>
                    <a:pt x="33" y="62"/>
                  </a:lnTo>
                  <a:lnTo>
                    <a:pt x="20" y="100"/>
                  </a:lnTo>
                  <a:lnTo>
                    <a:pt x="53" y="76"/>
                  </a:lnTo>
                  <a:lnTo>
                    <a:pt x="85" y="100"/>
                  </a:lnTo>
                  <a:lnTo>
                    <a:pt x="73" y="62"/>
                  </a:lnTo>
                  <a:lnTo>
                    <a:pt x="106"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9" name="Freeform: Shape 31">
              <a:extLst>
                <a:ext uri="{FF2B5EF4-FFF2-40B4-BE49-F238E27FC236}">
                  <a16:creationId xmlns:a16="http://schemas.microsoft.com/office/drawing/2014/main" id="{18B0188F-6AA1-41F1-B39C-49CC5B0722DB}"/>
                </a:ext>
              </a:extLst>
            </p:cNvPr>
            <p:cNvSpPr/>
            <p:nvPr/>
          </p:nvSpPr>
          <p:spPr bwMode="auto">
            <a:xfrm>
              <a:off x="6724650" y="342901"/>
              <a:ext cx="47625" cy="53975"/>
            </a:xfrm>
            <a:custGeom>
              <a:avLst/>
              <a:gdLst>
                <a:gd name="T0" fmla="*/ 44 w 71"/>
                <a:gd name="T1" fmla="*/ 0 h 80"/>
                <a:gd name="T2" fmla="*/ 0 w 71"/>
                <a:gd name="T3" fmla="*/ 65 h 80"/>
                <a:gd name="T4" fmla="*/ 35 w 71"/>
                <a:gd name="T5" fmla="*/ 80 h 80"/>
                <a:gd name="T6" fmla="*/ 71 w 71"/>
                <a:gd name="T7" fmla="*/ 27 h 80"/>
                <a:gd name="T8" fmla="*/ 44 w 71"/>
                <a:gd name="T9" fmla="*/ 0 h 80"/>
              </a:gdLst>
              <a:ahLst/>
              <a:cxnLst>
                <a:cxn ang="0">
                  <a:pos x="T0" y="T1"/>
                </a:cxn>
                <a:cxn ang="0">
                  <a:pos x="T2" y="T3"/>
                </a:cxn>
                <a:cxn ang="0">
                  <a:pos x="T4" y="T5"/>
                </a:cxn>
                <a:cxn ang="0">
                  <a:pos x="T6" y="T7"/>
                </a:cxn>
                <a:cxn ang="0">
                  <a:pos x="T8" y="T9"/>
                </a:cxn>
              </a:cxnLst>
              <a:rect l="0" t="0" r="r" b="b"/>
              <a:pathLst>
                <a:path w="71" h="80">
                  <a:moveTo>
                    <a:pt x="44" y="0"/>
                  </a:moveTo>
                  <a:cubicBezTo>
                    <a:pt x="25" y="19"/>
                    <a:pt x="10" y="41"/>
                    <a:pt x="0" y="65"/>
                  </a:cubicBezTo>
                  <a:cubicBezTo>
                    <a:pt x="35" y="80"/>
                    <a:pt x="35" y="80"/>
                    <a:pt x="35" y="80"/>
                  </a:cubicBezTo>
                  <a:cubicBezTo>
                    <a:pt x="43" y="60"/>
                    <a:pt x="55" y="42"/>
                    <a:pt x="71" y="27"/>
                  </a:cubicBez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30" name="Freeform: Shape 32">
              <a:extLst>
                <a:ext uri="{FF2B5EF4-FFF2-40B4-BE49-F238E27FC236}">
                  <a16:creationId xmlns:a16="http://schemas.microsoft.com/office/drawing/2014/main" id="{05F5860E-95F8-42B2-A0B2-CC8E9A7597B5}"/>
                </a:ext>
              </a:extLst>
            </p:cNvPr>
            <p:cNvSpPr/>
            <p:nvPr/>
          </p:nvSpPr>
          <p:spPr bwMode="auto">
            <a:xfrm>
              <a:off x="6713538" y="438151"/>
              <a:ext cx="34925" cy="52388"/>
            </a:xfrm>
            <a:custGeom>
              <a:avLst/>
              <a:gdLst>
                <a:gd name="T0" fmla="*/ 38 w 51"/>
                <a:gd name="T1" fmla="*/ 0 h 78"/>
                <a:gd name="T2" fmla="*/ 0 w 51"/>
                <a:gd name="T3" fmla="*/ 1 h 78"/>
                <a:gd name="T4" fmla="*/ 15 w 51"/>
                <a:gd name="T5" fmla="*/ 78 h 78"/>
                <a:gd name="T6" fmla="*/ 51 w 51"/>
                <a:gd name="T7" fmla="*/ 64 h 78"/>
                <a:gd name="T8" fmla="*/ 38 w 51"/>
                <a:gd name="T9" fmla="*/ 1 h 78"/>
                <a:gd name="T10" fmla="*/ 38 w 51"/>
                <a:gd name="T11" fmla="*/ 0 h 78"/>
              </a:gdLst>
              <a:ahLst/>
              <a:cxnLst>
                <a:cxn ang="0">
                  <a:pos x="T0" y="T1"/>
                </a:cxn>
                <a:cxn ang="0">
                  <a:pos x="T2" y="T3"/>
                </a:cxn>
                <a:cxn ang="0">
                  <a:pos x="T4" y="T5"/>
                </a:cxn>
                <a:cxn ang="0">
                  <a:pos x="T6" y="T7"/>
                </a:cxn>
                <a:cxn ang="0">
                  <a:pos x="T8" y="T9"/>
                </a:cxn>
                <a:cxn ang="0">
                  <a:pos x="T10" y="T11"/>
                </a:cxn>
              </a:cxnLst>
              <a:rect l="0" t="0" r="r" b="b"/>
              <a:pathLst>
                <a:path w="51" h="78">
                  <a:moveTo>
                    <a:pt x="38" y="0"/>
                  </a:moveTo>
                  <a:cubicBezTo>
                    <a:pt x="0" y="1"/>
                    <a:pt x="0" y="1"/>
                    <a:pt x="0" y="1"/>
                  </a:cubicBezTo>
                  <a:cubicBezTo>
                    <a:pt x="0" y="28"/>
                    <a:pt x="5" y="54"/>
                    <a:pt x="15" y="78"/>
                  </a:cubicBezTo>
                  <a:cubicBezTo>
                    <a:pt x="51" y="64"/>
                    <a:pt x="51" y="64"/>
                    <a:pt x="51" y="64"/>
                  </a:cubicBezTo>
                  <a:cubicBezTo>
                    <a:pt x="42" y="44"/>
                    <a:pt x="38" y="23"/>
                    <a:pt x="38" y="1"/>
                  </a:cubicBez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31" name="Freeform: Shape 33">
              <a:extLst>
                <a:ext uri="{FF2B5EF4-FFF2-40B4-BE49-F238E27FC236}">
                  <a16:creationId xmlns:a16="http://schemas.microsoft.com/office/drawing/2014/main" id="{5C856EC7-C072-4223-8DBD-E46E1CFAEEE0}"/>
                </a:ext>
              </a:extLst>
            </p:cNvPr>
            <p:cNvSpPr/>
            <p:nvPr/>
          </p:nvSpPr>
          <p:spPr bwMode="auto">
            <a:xfrm>
              <a:off x="6753225" y="515938"/>
              <a:ext cx="53975" cy="49213"/>
            </a:xfrm>
            <a:custGeom>
              <a:avLst/>
              <a:gdLst>
                <a:gd name="T0" fmla="*/ 0 w 81"/>
                <a:gd name="T1" fmla="*/ 27 h 72"/>
                <a:gd name="T2" fmla="*/ 66 w 81"/>
                <a:gd name="T3" fmla="*/ 72 h 72"/>
                <a:gd name="T4" fmla="*/ 81 w 81"/>
                <a:gd name="T5" fmla="*/ 36 h 72"/>
                <a:gd name="T6" fmla="*/ 27 w 81"/>
                <a:gd name="T7" fmla="*/ 0 h 72"/>
                <a:gd name="T8" fmla="*/ 0 w 81"/>
                <a:gd name="T9" fmla="*/ 27 h 72"/>
              </a:gdLst>
              <a:ahLst/>
              <a:cxnLst>
                <a:cxn ang="0">
                  <a:pos x="T0" y="T1"/>
                </a:cxn>
                <a:cxn ang="0">
                  <a:pos x="T2" y="T3"/>
                </a:cxn>
                <a:cxn ang="0">
                  <a:pos x="T4" y="T5"/>
                </a:cxn>
                <a:cxn ang="0">
                  <a:pos x="T6" y="T7"/>
                </a:cxn>
                <a:cxn ang="0">
                  <a:pos x="T8" y="T9"/>
                </a:cxn>
              </a:cxnLst>
              <a:rect l="0" t="0" r="r" b="b"/>
              <a:pathLst>
                <a:path w="81" h="72">
                  <a:moveTo>
                    <a:pt x="0" y="27"/>
                  </a:moveTo>
                  <a:cubicBezTo>
                    <a:pt x="19" y="46"/>
                    <a:pt x="42" y="61"/>
                    <a:pt x="66" y="72"/>
                  </a:cubicBezTo>
                  <a:cubicBezTo>
                    <a:pt x="81" y="36"/>
                    <a:pt x="81" y="36"/>
                    <a:pt x="81" y="36"/>
                  </a:cubicBezTo>
                  <a:cubicBezTo>
                    <a:pt x="61" y="28"/>
                    <a:pt x="43" y="16"/>
                    <a:pt x="27" y="0"/>
                  </a:cubicBez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32" name="Freeform: Shape 34">
              <a:extLst>
                <a:ext uri="{FF2B5EF4-FFF2-40B4-BE49-F238E27FC236}">
                  <a16:creationId xmlns:a16="http://schemas.microsoft.com/office/drawing/2014/main" id="{F318A8C7-E7FC-4D03-87FF-E46342F0A0E7}"/>
                </a:ext>
              </a:extLst>
            </p:cNvPr>
            <p:cNvSpPr/>
            <p:nvPr/>
          </p:nvSpPr>
          <p:spPr bwMode="auto">
            <a:xfrm>
              <a:off x="6797675" y="303213"/>
              <a:ext cx="52388" cy="33338"/>
            </a:xfrm>
            <a:custGeom>
              <a:avLst/>
              <a:gdLst>
                <a:gd name="T0" fmla="*/ 78 w 78"/>
                <a:gd name="T1" fmla="*/ 38 h 51"/>
                <a:gd name="T2" fmla="*/ 78 w 78"/>
                <a:gd name="T3" fmla="*/ 38 h 51"/>
                <a:gd name="T4" fmla="*/ 78 w 78"/>
                <a:gd name="T5" fmla="*/ 0 h 51"/>
                <a:gd name="T6" fmla="*/ 0 w 78"/>
                <a:gd name="T7" fmla="*/ 16 h 51"/>
                <a:gd name="T8" fmla="*/ 15 w 78"/>
                <a:gd name="T9" fmla="*/ 51 h 51"/>
                <a:gd name="T10" fmla="*/ 78 w 78"/>
                <a:gd name="T11" fmla="*/ 38 h 51"/>
              </a:gdLst>
              <a:ahLst/>
              <a:cxnLst>
                <a:cxn ang="0">
                  <a:pos x="T0" y="T1"/>
                </a:cxn>
                <a:cxn ang="0">
                  <a:pos x="T2" y="T3"/>
                </a:cxn>
                <a:cxn ang="0">
                  <a:pos x="T4" y="T5"/>
                </a:cxn>
                <a:cxn ang="0">
                  <a:pos x="T6" y="T7"/>
                </a:cxn>
                <a:cxn ang="0">
                  <a:pos x="T8" y="T9"/>
                </a:cxn>
                <a:cxn ang="0">
                  <a:pos x="T10" y="T11"/>
                </a:cxn>
              </a:cxnLst>
              <a:rect l="0" t="0" r="r" b="b"/>
              <a:pathLst>
                <a:path w="78" h="51">
                  <a:moveTo>
                    <a:pt x="78" y="38"/>
                  </a:moveTo>
                  <a:cubicBezTo>
                    <a:pt x="78" y="38"/>
                    <a:pt x="78" y="38"/>
                    <a:pt x="78" y="38"/>
                  </a:cubicBezTo>
                  <a:cubicBezTo>
                    <a:pt x="78" y="0"/>
                    <a:pt x="78" y="0"/>
                    <a:pt x="78" y="0"/>
                  </a:cubicBezTo>
                  <a:cubicBezTo>
                    <a:pt x="51" y="0"/>
                    <a:pt x="25" y="5"/>
                    <a:pt x="0" y="16"/>
                  </a:cubicBezTo>
                  <a:cubicBezTo>
                    <a:pt x="15" y="51"/>
                    <a:pt x="15" y="51"/>
                    <a:pt x="15" y="51"/>
                  </a:cubicBezTo>
                  <a:cubicBezTo>
                    <a:pt x="35" y="42"/>
                    <a:pt x="56" y="38"/>
                    <a:pt x="7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33" name="Freeform: Shape 35">
              <a:extLst>
                <a:ext uri="{FF2B5EF4-FFF2-40B4-BE49-F238E27FC236}">
                  <a16:creationId xmlns:a16="http://schemas.microsoft.com/office/drawing/2014/main" id="{E64FEBFE-5E01-4FC4-87C3-85AC8BCB1F6A}"/>
                </a:ext>
              </a:extLst>
            </p:cNvPr>
            <p:cNvSpPr/>
            <p:nvPr/>
          </p:nvSpPr>
          <p:spPr bwMode="auto">
            <a:xfrm>
              <a:off x="6953250" y="387351"/>
              <a:ext cx="33338" cy="50800"/>
            </a:xfrm>
            <a:custGeom>
              <a:avLst/>
              <a:gdLst>
                <a:gd name="T0" fmla="*/ 0 w 50"/>
                <a:gd name="T1" fmla="*/ 14 h 78"/>
                <a:gd name="T2" fmla="*/ 12 w 50"/>
                <a:gd name="T3" fmla="*/ 78 h 78"/>
                <a:gd name="T4" fmla="*/ 12 w 50"/>
                <a:gd name="T5" fmla="*/ 78 h 78"/>
                <a:gd name="T6" fmla="*/ 50 w 50"/>
                <a:gd name="T7" fmla="*/ 78 h 78"/>
                <a:gd name="T8" fmla="*/ 35 w 50"/>
                <a:gd name="T9" fmla="*/ 0 h 78"/>
                <a:gd name="T10" fmla="*/ 0 w 50"/>
                <a:gd name="T11" fmla="*/ 14 h 78"/>
              </a:gdLst>
              <a:ahLst/>
              <a:cxnLst>
                <a:cxn ang="0">
                  <a:pos x="T0" y="T1"/>
                </a:cxn>
                <a:cxn ang="0">
                  <a:pos x="T2" y="T3"/>
                </a:cxn>
                <a:cxn ang="0">
                  <a:pos x="T4" y="T5"/>
                </a:cxn>
                <a:cxn ang="0">
                  <a:pos x="T6" y="T7"/>
                </a:cxn>
                <a:cxn ang="0">
                  <a:pos x="T8" y="T9"/>
                </a:cxn>
                <a:cxn ang="0">
                  <a:pos x="T10" y="T11"/>
                </a:cxn>
              </a:cxnLst>
              <a:rect l="0" t="0" r="r" b="b"/>
              <a:pathLst>
                <a:path w="50" h="78">
                  <a:moveTo>
                    <a:pt x="0" y="14"/>
                  </a:moveTo>
                  <a:cubicBezTo>
                    <a:pt x="8" y="34"/>
                    <a:pt x="12" y="56"/>
                    <a:pt x="12" y="78"/>
                  </a:cubicBezTo>
                  <a:cubicBezTo>
                    <a:pt x="12" y="78"/>
                    <a:pt x="12" y="78"/>
                    <a:pt x="12" y="78"/>
                  </a:cubicBezTo>
                  <a:cubicBezTo>
                    <a:pt x="50" y="78"/>
                    <a:pt x="50" y="78"/>
                    <a:pt x="50" y="78"/>
                  </a:cubicBezTo>
                  <a:cubicBezTo>
                    <a:pt x="50" y="51"/>
                    <a:pt x="45" y="25"/>
                    <a:pt x="35" y="0"/>
                  </a:cubicBez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34" name="Freeform: Shape 36">
              <a:extLst>
                <a:ext uri="{FF2B5EF4-FFF2-40B4-BE49-F238E27FC236}">
                  <a16:creationId xmlns:a16="http://schemas.microsoft.com/office/drawing/2014/main" id="{1005812E-3C84-4C21-B852-023CAA1ED56A}"/>
                </a:ext>
              </a:extLst>
            </p:cNvPr>
            <p:cNvSpPr/>
            <p:nvPr/>
          </p:nvSpPr>
          <p:spPr bwMode="auto">
            <a:xfrm>
              <a:off x="6892925" y="312738"/>
              <a:ext cx="53975" cy="47625"/>
            </a:xfrm>
            <a:custGeom>
              <a:avLst/>
              <a:gdLst>
                <a:gd name="T0" fmla="*/ 81 w 81"/>
                <a:gd name="T1" fmla="*/ 44 h 71"/>
                <a:gd name="T2" fmla="*/ 15 w 81"/>
                <a:gd name="T3" fmla="*/ 0 h 71"/>
                <a:gd name="T4" fmla="*/ 0 w 81"/>
                <a:gd name="T5" fmla="*/ 35 h 71"/>
                <a:gd name="T6" fmla="*/ 54 w 81"/>
                <a:gd name="T7" fmla="*/ 71 h 71"/>
                <a:gd name="T8" fmla="*/ 81 w 81"/>
                <a:gd name="T9" fmla="*/ 44 h 71"/>
              </a:gdLst>
              <a:ahLst/>
              <a:cxnLst>
                <a:cxn ang="0">
                  <a:pos x="T0" y="T1"/>
                </a:cxn>
                <a:cxn ang="0">
                  <a:pos x="T2" y="T3"/>
                </a:cxn>
                <a:cxn ang="0">
                  <a:pos x="T4" y="T5"/>
                </a:cxn>
                <a:cxn ang="0">
                  <a:pos x="T6" y="T7"/>
                </a:cxn>
                <a:cxn ang="0">
                  <a:pos x="T8" y="T9"/>
                </a:cxn>
              </a:cxnLst>
              <a:rect l="0" t="0" r="r" b="b"/>
              <a:pathLst>
                <a:path w="81" h="71">
                  <a:moveTo>
                    <a:pt x="81" y="44"/>
                  </a:moveTo>
                  <a:cubicBezTo>
                    <a:pt x="62" y="25"/>
                    <a:pt x="39" y="10"/>
                    <a:pt x="15" y="0"/>
                  </a:cubicBezTo>
                  <a:cubicBezTo>
                    <a:pt x="0" y="35"/>
                    <a:pt x="0" y="35"/>
                    <a:pt x="0" y="35"/>
                  </a:cubicBezTo>
                  <a:cubicBezTo>
                    <a:pt x="20" y="43"/>
                    <a:pt x="38" y="55"/>
                    <a:pt x="54" y="71"/>
                  </a:cubicBezTo>
                  <a:lnTo>
                    <a:pt x="81"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35" name="Freeform: Shape 37">
              <a:extLst>
                <a:ext uri="{FF2B5EF4-FFF2-40B4-BE49-F238E27FC236}">
                  <a16:creationId xmlns:a16="http://schemas.microsoft.com/office/drawing/2014/main" id="{21760A05-0B15-4AA7-8FA5-A2C4CBE5F504}"/>
                </a:ext>
              </a:extLst>
            </p:cNvPr>
            <p:cNvSpPr/>
            <p:nvPr/>
          </p:nvSpPr>
          <p:spPr bwMode="auto">
            <a:xfrm>
              <a:off x="6850063" y="541338"/>
              <a:ext cx="52388" cy="33338"/>
            </a:xfrm>
            <a:custGeom>
              <a:avLst/>
              <a:gdLst>
                <a:gd name="T0" fmla="*/ 1 w 78"/>
                <a:gd name="T1" fmla="*/ 12 h 50"/>
                <a:gd name="T2" fmla="*/ 0 w 78"/>
                <a:gd name="T3" fmla="*/ 12 h 50"/>
                <a:gd name="T4" fmla="*/ 1 w 78"/>
                <a:gd name="T5" fmla="*/ 50 h 50"/>
                <a:gd name="T6" fmla="*/ 78 w 78"/>
                <a:gd name="T7" fmla="*/ 35 h 50"/>
                <a:gd name="T8" fmla="*/ 64 w 78"/>
                <a:gd name="T9" fmla="*/ 0 h 50"/>
                <a:gd name="T10" fmla="*/ 1 w 78"/>
                <a:gd name="T11" fmla="*/ 12 h 50"/>
              </a:gdLst>
              <a:ahLst/>
              <a:cxnLst>
                <a:cxn ang="0">
                  <a:pos x="T0" y="T1"/>
                </a:cxn>
                <a:cxn ang="0">
                  <a:pos x="T2" y="T3"/>
                </a:cxn>
                <a:cxn ang="0">
                  <a:pos x="T4" y="T5"/>
                </a:cxn>
                <a:cxn ang="0">
                  <a:pos x="T6" y="T7"/>
                </a:cxn>
                <a:cxn ang="0">
                  <a:pos x="T8" y="T9"/>
                </a:cxn>
                <a:cxn ang="0">
                  <a:pos x="T10" y="T11"/>
                </a:cxn>
              </a:cxnLst>
              <a:rect l="0" t="0" r="r" b="b"/>
              <a:pathLst>
                <a:path w="78" h="50">
                  <a:moveTo>
                    <a:pt x="1" y="12"/>
                  </a:moveTo>
                  <a:cubicBezTo>
                    <a:pt x="0" y="12"/>
                    <a:pt x="0" y="12"/>
                    <a:pt x="0" y="12"/>
                  </a:cubicBezTo>
                  <a:cubicBezTo>
                    <a:pt x="1" y="50"/>
                    <a:pt x="1" y="50"/>
                    <a:pt x="1" y="50"/>
                  </a:cubicBezTo>
                  <a:cubicBezTo>
                    <a:pt x="27" y="50"/>
                    <a:pt x="53" y="45"/>
                    <a:pt x="78" y="35"/>
                  </a:cubicBezTo>
                  <a:cubicBezTo>
                    <a:pt x="64" y="0"/>
                    <a:pt x="64" y="0"/>
                    <a:pt x="64" y="0"/>
                  </a:cubicBezTo>
                  <a:cubicBezTo>
                    <a:pt x="44" y="8"/>
                    <a:pt x="22"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36" name="Freeform: Shape 38">
              <a:extLst>
                <a:ext uri="{FF2B5EF4-FFF2-40B4-BE49-F238E27FC236}">
                  <a16:creationId xmlns:a16="http://schemas.microsoft.com/office/drawing/2014/main" id="{220FC6FE-B538-40F7-9192-2CC2357F7ED4}"/>
                </a:ext>
              </a:extLst>
            </p:cNvPr>
            <p:cNvSpPr/>
            <p:nvPr/>
          </p:nvSpPr>
          <p:spPr bwMode="auto">
            <a:xfrm>
              <a:off x="6927850" y="481013"/>
              <a:ext cx="47625" cy="53975"/>
            </a:xfrm>
            <a:custGeom>
              <a:avLst/>
              <a:gdLst>
                <a:gd name="T0" fmla="*/ 0 w 71"/>
                <a:gd name="T1" fmla="*/ 53 h 80"/>
                <a:gd name="T2" fmla="*/ 27 w 71"/>
                <a:gd name="T3" fmla="*/ 80 h 80"/>
                <a:gd name="T4" fmla="*/ 71 w 71"/>
                <a:gd name="T5" fmla="*/ 14 h 80"/>
                <a:gd name="T6" fmla="*/ 36 w 71"/>
                <a:gd name="T7" fmla="*/ 0 h 80"/>
                <a:gd name="T8" fmla="*/ 0 w 71"/>
                <a:gd name="T9" fmla="*/ 53 h 80"/>
              </a:gdLst>
              <a:ahLst/>
              <a:cxnLst>
                <a:cxn ang="0">
                  <a:pos x="T0" y="T1"/>
                </a:cxn>
                <a:cxn ang="0">
                  <a:pos x="T2" y="T3"/>
                </a:cxn>
                <a:cxn ang="0">
                  <a:pos x="T4" y="T5"/>
                </a:cxn>
                <a:cxn ang="0">
                  <a:pos x="T6" y="T7"/>
                </a:cxn>
                <a:cxn ang="0">
                  <a:pos x="T8" y="T9"/>
                </a:cxn>
              </a:cxnLst>
              <a:rect l="0" t="0" r="r" b="b"/>
              <a:pathLst>
                <a:path w="71" h="80">
                  <a:moveTo>
                    <a:pt x="0" y="53"/>
                  </a:moveTo>
                  <a:cubicBezTo>
                    <a:pt x="27" y="80"/>
                    <a:pt x="27" y="80"/>
                    <a:pt x="27" y="80"/>
                  </a:cubicBezTo>
                  <a:cubicBezTo>
                    <a:pt x="46" y="61"/>
                    <a:pt x="61" y="39"/>
                    <a:pt x="71" y="14"/>
                  </a:cubicBezTo>
                  <a:cubicBezTo>
                    <a:pt x="36" y="0"/>
                    <a:pt x="36" y="0"/>
                    <a:pt x="36" y="0"/>
                  </a:cubicBezTo>
                  <a:cubicBezTo>
                    <a:pt x="28" y="20"/>
                    <a:pt x="16" y="38"/>
                    <a:pt x="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37" name="Freeform: Shape 39">
              <a:extLst>
                <a:ext uri="{FF2B5EF4-FFF2-40B4-BE49-F238E27FC236}">
                  <a16:creationId xmlns:a16="http://schemas.microsoft.com/office/drawing/2014/main" id="{71796393-0C04-4894-B414-DE4A17A55360}"/>
                </a:ext>
              </a:extLst>
            </p:cNvPr>
            <p:cNvSpPr/>
            <p:nvPr/>
          </p:nvSpPr>
          <p:spPr bwMode="auto">
            <a:xfrm>
              <a:off x="6580188" y="254001"/>
              <a:ext cx="552450" cy="369888"/>
            </a:xfrm>
            <a:custGeom>
              <a:avLst/>
              <a:gdLst>
                <a:gd name="T0" fmla="*/ 35 w 827"/>
                <a:gd name="T1" fmla="*/ 554 h 554"/>
                <a:gd name="T2" fmla="*/ 793 w 827"/>
                <a:gd name="T3" fmla="*/ 554 h 554"/>
                <a:gd name="T4" fmla="*/ 827 w 827"/>
                <a:gd name="T5" fmla="*/ 519 h 554"/>
                <a:gd name="T6" fmla="*/ 827 w 827"/>
                <a:gd name="T7" fmla="*/ 34 h 554"/>
                <a:gd name="T8" fmla="*/ 793 w 827"/>
                <a:gd name="T9" fmla="*/ 0 h 554"/>
                <a:gd name="T10" fmla="*/ 35 w 827"/>
                <a:gd name="T11" fmla="*/ 0 h 554"/>
                <a:gd name="T12" fmla="*/ 0 w 827"/>
                <a:gd name="T13" fmla="*/ 34 h 554"/>
                <a:gd name="T14" fmla="*/ 0 w 827"/>
                <a:gd name="T15" fmla="*/ 519 h 554"/>
                <a:gd name="T16" fmla="*/ 35 w 827"/>
                <a:gd name="T17" fmla="*/ 554 h 554"/>
                <a:gd name="T18" fmla="*/ 42 w 827"/>
                <a:gd name="T19" fmla="*/ 41 h 554"/>
                <a:gd name="T20" fmla="*/ 782 w 827"/>
                <a:gd name="T21" fmla="*/ 41 h 554"/>
                <a:gd name="T22" fmla="*/ 782 w 827"/>
                <a:gd name="T23" fmla="*/ 505 h 554"/>
                <a:gd name="T24" fmla="*/ 42 w 827"/>
                <a:gd name="T25" fmla="*/ 505 h 554"/>
                <a:gd name="T26" fmla="*/ 42 w 827"/>
                <a:gd name="T27" fmla="*/ 41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6" h="554">
                  <a:moveTo>
                    <a:pt x="35" y="554"/>
                  </a:moveTo>
                  <a:cubicBezTo>
                    <a:pt x="793" y="554"/>
                    <a:pt x="793" y="554"/>
                    <a:pt x="793" y="554"/>
                  </a:cubicBezTo>
                  <a:cubicBezTo>
                    <a:pt x="811" y="554"/>
                    <a:pt x="827" y="538"/>
                    <a:pt x="827" y="519"/>
                  </a:cubicBezTo>
                  <a:cubicBezTo>
                    <a:pt x="827" y="34"/>
                    <a:pt x="827" y="34"/>
                    <a:pt x="827" y="34"/>
                  </a:cubicBezTo>
                  <a:cubicBezTo>
                    <a:pt x="827" y="15"/>
                    <a:pt x="811" y="0"/>
                    <a:pt x="793" y="0"/>
                  </a:cubicBezTo>
                  <a:cubicBezTo>
                    <a:pt x="35" y="0"/>
                    <a:pt x="35" y="0"/>
                    <a:pt x="35" y="0"/>
                  </a:cubicBezTo>
                  <a:cubicBezTo>
                    <a:pt x="16" y="0"/>
                    <a:pt x="0" y="15"/>
                    <a:pt x="0" y="34"/>
                  </a:cubicBezTo>
                  <a:cubicBezTo>
                    <a:pt x="0" y="519"/>
                    <a:pt x="0" y="519"/>
                    <a:pt x="0" y="519"/>
                  </a:cubicBezTo>
                  <a:cubicBezTo>
                    <a:pt x="0" y="538"/>
                    <a:pt x="16" y="554"/>
                    <a:pt x="35" y="554"/>
                  </a:cubicBezTo>
                  <a:close/>
                  <a:moveTo>
                    <a:pt x="42" y="41"/>
                  </a:moveTo>
                  <a:cubicBezTo>
                    <a:pt x="782" y="41"/>
                    <a:pt x="782" y="41"/>
                    <a:pt x="782" y="41"/>
                  </a:cubicBezTo>
                  <a:cubicBezTo>
                    <a:pt x="782" y="505"/>
                    <a:pt x="782" y="505"/>
                    <a:pt x="782" y="505"/>
                  </a:cubicBezTo>
                  <a:cubicBezTo>
                    <a:pt x="42" y="505"/>
                    <a:pt x="42" y="505"/>
                    <a:pt x="42" y="505"/>
                  </a:cubicBezTo>
                  <a:lnTo>
                    <a:pt x="42"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grpSp>
      <p:grpSp>
        <p:nvGrpSpPr>
          <p:cNvPr id="16" name="Group 40">
            <a:extLst>
              <a:ext uri="{FF2B5EF4-FFF2-40B4-BE49-F238E27FC236}">
                <a16:creationId xmlns:a16="http://schemas.microsoft.com/office/drawing/2014/main" id="{E0A53AB8-70D4-4B6E-B051-11DC59CDF641}"/>
              </a:ext>
            </a:extLst>
          </p:cNvPr>
          <p:cNvGrpSpPr/>
          <p:nvPr/>
        </p:nvGrpSpPr>
        <p:grpSpPr>
          <a:xfrm>
            <a:off x="7304540" y="1162103"/>
            <a:ext cx="418308" cy="418308"/>
            <a:chOff x="1981200" y="163513"/>
            <a:chExt cx="609600" cy="609600"/>
          </a:xfrm>
          <a:solidFill>
            <a:schemeClr val="accent4"/>
          </a:solidFill>
        </p:grpSpPr>
        <p:sp>
          <p:nvSpPr>
            <p:cNvPr id="24" name="Freeform: Shape 41">
              <a:extLst>
                <a:ext uri="{FF2B5EF4-FFF2-40B4-BE49-F238E27FC236}">
                  <a16:creationId xmlns:a16="http://schemas.microsoft.com/office/drawing/2014/main" id="{9A0D272F-EF26-4357-81B7-2F1E975894D7}"/>
                </a:ext>
              </a:extLst>
            </p:cNvPr>
            <p:cNvSpPr/>
            <p:nvPr/>
          </p:nvSpPr>
          <p:spPr bwMode="auto">
            <a:xfrm>
              <a:off x="1981200" y="163513"/>
              <a:ext cx="609600" cy="609600"/>
            </a:xfrm>
            <a:custGeom>
              <a:avLst/>
              <a:gdLst>
                <a:gd name="T0" fmla="*/ 456 w 912"/>
                <a:gd name="T1" fmla="*/ 912 h 912"/>
                <a:gd name="T2" fmla="*/ 0 w 912"/>
                <a:gd name="T3" fmla="*/ 456 h 912"/>
                <a:gd name="T4" fmla="*/ 456 w 912"/>
                <a:gd name="T5" fmla="*/ 0 h 912"/>
                <a:gd name="T6" fmla="*/ 912 w 912"/>
                <a:gd name="T7" fmla="*/ 456 h 912"/>
                <a:gd name="T8" fmla="*/ 456 w 912"/>
                <a:gd name="T9" fmla="*/ 912 h 912"/>
                <a:gd name="T10" fmla="*/ 456 w 912"/>
                <a:gd name="T11" fmla="*/ 114 h 912"/>
                <a:gd name="T12" fmla="*/ 114 w 912"/>
                <a:gd name="T13" fmla="*/ 456 h 912"/>
                <a:gd name="T14" fmla="*/ 456 w 912"/>
                <a:gd name="T15" fmla="*/ 798 h 912"/>
                <a:gd name="T16" fmla="*/ 798 w 912"/>
                <a:gd name="T17" fmla="*/ 456 h 912"/>
                <a:gd name="T18" fmla="*/ 456 w 912"/>
                <a:gd name="T19" fmla="*/ 114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2" h="912">
                  <a:moveTo>
                    <a:pt x="456" y="912"/>
                  </a:moveTo>
                  <a:cubicBezTo>
                    <a:pt x="204" y="912"/>
                    <a:pt x="0" y="708"/>
                    <a:pt x="0" y="456"/>
                  </a:cubicBezTo>
                  <a:cubicBezTo>
                    <a:pt x="0" y="205"/>
                    <a:pt x="204" y="0"/>
                    <a:pt x="456" y="0"/>
                  </a:cubicBezTo>
                  <a:cubicBezTo>
                    <a:pt x="707" y="0"/>
                    <a:pt x="912" y="205"/>
                    <a:pt x="912" y="456"/>
                  </a:cubicBezTo>
                  <a:cubicBezTo>
                    <a:pt x="912" y="708"/>
                    <a:pt x="707" y="912"/>
                    <a:pt x="456" y="912"/>
                  </a:cubicBezTo>
                  <a:close/>
                  <a:moveTo>
                    <a:pt x="456" y="114"/>
                  </a:moveTo>
                  <a:cubicBezTo>
                    <a:pt x="267" y="114"/>
                    <a:pt x="114" y="267"/>
                    <a:pt x="114" y="456"/>
                  </a:cubicBezTo>
                  <a:cubicBezTo>
                    <a:pt x="114" y="645"/>
                    <a:pt x="267" y="798"/>
                    <a:pt x="456" y="798"/>
                  </a:cubicBezTo>
                  <a:cubicBezTo>
                    <a:pt x="644" y="798"/>
                    <a:pt x="798" y="645"/>
                    <a:pt x="798" y="456"/>
                  </a:cubicBezTo>
                  <a:cubicBezTo>
                    <a:pt x="798" y="267"/>
                    <a:pt x="644" y="114"/>
                    <a:pt x="45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5" name="Freeform: Shape 42">
              <a:extLst>
                <a:ext uri="{FF2B5EF4-FFF2-40B4-BE49-F238E27FC236}">
                  <a16:creationId xmlns:a16="http://schemas.microsoft.com/office/drawing/2014/main" id="{5546FEA5-A8BC-4E47-875D-25704CF8088E}"/>
                </a:ext>
              </a:extLst>
            </p:cNvPr>
            <p:cNvSpPr/>
            <p:nvPr/>
          </p:nvSpPr>
          <p:spPr bwMode="auto">
            <a:xfrm>
              <a:off x="2178050" y="328613"/>
              <a:ext cx="261938" cy="209550"/>
            </a:xfrm>
            <a:custGeom>
              <a:avLst/>
              <a:gdLst>
                <a:gd name="T0" fmla="*/ 199 w 394"/>
                <a:gd name="T1" fmla="*/ 112 h 313"/>
                <a:gd name="T2" fmla="*/ 162 w 394"/>
                <a:gd name="T3" fmla="*/ 105 h 313"/>
                <a:gd name="T4" fmla="*/ 136 w 394"/>
                <a:gd name="T5" fmla="*/ 108 h 313"/>
                <a:gd name="T6" fmla="*/ 0 w 394"/>
                <a:gd name="T7" fmla="*/ 42 h 313"/>
                <a:gd name="T8" fmla="*/ 60 w 394"/>
                <a:gd name="T9" fmla="*/ 187 h 313"/>
                <a:gd name="T10" fmla="*/ 57 w 394"/>
                <a:gd name="T11" fmla="*/ 209 h 313"/>
                <a:gd name="T12" fmla="*/ 162 w 394"/>
                <a:gd name="T13" fmla="*/ 313 h 313"/>
                <a:gd name="T14" fmla="*/ 266 w 394"/>
                <a:gd name="T15" fmla="*/ 209 h 313"/>
                <a:gd name="T16" fmla="*/ 266 w 394"/>
                <a:gd name="T17" fmla="*/ 203 h 313"/>
                <a:gd name="T18" fmla="*/ 394 w 394"/>
                <a:gd name="T19" fmla="*/ 0 h 313"/>
                <a:gd name="T20" fmla="*/ 199 w 394"/>
                <a:gd name="T21" fmla="*/ 112 h 313"/>
                <a:gd name="T22" fmla="*/ 162 w 394"/>
                <a:gd name="T23" fmla="*/ 248 h 313"/>
                <a:gd name="T24" fmla="*/ 123 w 394"/>
                <a:gd name="T25" fmla="*/ 209 h 313"/>
                <a:gd name="T26" fmla="*/ 162 w 394"/>
                <a:gd name="T27" fmla="*/ 170 h 313"/>
                <a:gd name="T28" fmla="*/ 200 w 394"/>
                <a:gd name="T29" fmla="*/ 209 h 313"/>
                <a:gd name="T30" fmla="*/ 162 w 394"/>
                <a:gd name="T31" fmla="*/ 248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313">
                  <a:moveTo>
                    <a:pt x="199" y="112"/>
                  </a:moveTo>
                  <a:cubicBezTo>
                    <a:pt x="188" y="107"/>
                    <a:pt x="175" y="105"/>
                    <a:pt x="162" y="105"/>
                  </a:cubicBezTo>
                  <a:cubicBezTo>
                    <a:pt x="153" y="105"/>
                    <a:pt x="145" y="106"/>
                    <a:pt x="136" y="108"/>
                  </a:cubicBezTo>
                  <a:cubicBezTo>
                    <a:pt x="0" y="42"/>
                    <a:pt x="0" y="42"/>
                    <a:pt x="0" y="42"/>
                  </a:cubicBezTo>
                  <a:cubicBezTo>
                    <a:pt x="60" y="187"/>
                    <a:pt x="60" y="187"/>
                    <a:pt x="60" y="187"/>
                  </a:cubicBezTo>
                  <a:cubicBezTo>
                    <a:pt x="58" y="194"/>
                    <a:pt x="57" y="201"/>
                    <a:pt x="57" y="209"/>
                  </a:cubicBezTo>
                  <a:cubicBezTo>
                    <a:pt x="57" y="267"/>
                    <a:pt x="104" y="313"/>
                    <a:pt x="162" y="313"/>
                  </a:cubicBezTo>
                  <a:cubicBezTo>
                    <a:pt x="219" y="313"/>
                    <a:pt x="266" y="267"/>
                    <a:pt x="266" y="209"/>
                  </a:cubicBezTo>
                  <a:cubicBezTo>
                    <a:pt x="266" y="207"/>
                    <a:pt x="266" y="205"/>
                    <a:pt x="266" y="203"/>
                  </a:cubicBezTo>
                  <a:cubicBezTo>
                    <a:pt x="394" y="0"/>
                    <a:pt x="394" y="0"/>
                    <a:pt x="394" y="0"/>
                  </a:cubicBezTo>
                  <a:lnTo>
                    <a:pt x="199" y="112"/>
                  </a:lnTo>
                  <a:close/>
                  <a:moveTo>
                    <a:pt x="162" y="248"/>
                  </a:moveTo>
                  <a:cubicBezTo>
                    <a:pt x="140" y="248"/>
                    <a:pt x="123" y="230"/>
                    <a:pt x="123" y="209"/>
                  </a:cubicBezTo>
                  <a:cubicBezTo>
                    <a:pt x="123" y="188"/>
                    <a:pt x="140" y="170"/>
                    <a:pt x="162" y="170"/>
                  </a:cubicBezTo>
                  <a:cubicBezTo>
                    <a:pt x="183" y="170"/>
                    <a:pt x="200" y="188"/>
                    <a:pt x="200" y="209"/>
                  </a:cubicBezTo>
                  <a:cubicBezTo>
                    <a:pt x="200" y="230"/>
                    <a:pt x="183" y="248"/>
                    <a:pt x="162" y="2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6" name="Freeform: Shape 43">
              <a:extLst>
                <a:ext uri="{FF2B5EF4-FFF2-40B4-BE49-F238E27FC236}">
                  <a16:creationId xmlns:a16="http://schemas.microsoft.com/office/drawing/2014/main" id="{B06975E7-7E9F-42E9-BD93-FA38077C3D19}"/>
                </a:ext>
              </a:extLst>
            </p:cNvPr>
            <p:cNvSpPr/>
            <p:nvPr/>
          </p:nvSpPr>
          <p:spPr bwMode="auto">
            <a:xfrm>
              <a:off x="1981200" y="163513"/>
              <a:ext cx="609600" cy="609600"/>
            </a:xfrm>
            <a:custGeom>
              <a:avLst/>
              <a:gdLst>
                <a:gd name="T0" fmla="*/ 456 w 912"/>
                <a:gd name="T1" fmla="*/ 0 h 912"/>
                <a:gd name="T2" fmla="*/ 0 w 912"/>
                <a:gd name="T3" fmla="*/ 456 h 912"/>
                <a:gd name="T4" fmla="*/ 456 w 912"/>
                <a:gd name="T5" fmla="*/ 912 h 912"/>
                <a:gd name="T6" fmla="*/ 912 w 912"/>
                <a:gd name="T7" fmla="*/ 456 h 912"/>
                <a:gd name="T8" fmla="*/ 456 w 912"/>
                <a:gd name="T9" fmla="*/ 0 h 912"/>
                <a:gd name="T10" fmla="*/ 477 w 912"/>
                <a:gd name="T11" fmla="*/ 797 h 912"/>
                <a:gd name="T12" fmla="*/ 477 w 912"/>
                <a:gd name="T13" fmla="*/ 754 h 912"/>
                <a:gd name="T14" fmla="*/ 453 w 912"/>
                <a:gd name="T15" fmla="*/ 730 h 912"/>
                <a:gd name="T16" fmla="*/ 429 w 912"/>
                <a:gd name="T17" fmla="*/ 754 h 912"/>
                <a:gd name="T18" fmla="*/ 429 w 912"/>
                <a:gd name="T19" fmla="*/ 797 h 912"/>
                <a:gd name="T20" fmla="*/ 115 w 912"/>
                <a:gd name="T21" fmla="*/ 479 h 912"/>
                <a:gd name="T22" fmla="*/ 157 w 912"/>
                <a:gd name="T23" fmla="*/ 479 h 912"/>
                <a:gd name="T24" fmla="*/ 181 w 912"/>
                <a:gd name="T25" fmla="*/ 455 h 912"/>
                <a:gd name="T26" fmla="*/ 157 w 912"/>
                <a:gd name="T27" fmla="*/ 431 h 912"/>
                <a:gd name="T28" fmla="*/ 115 w 912"/>
                <a:gd name="T29" fmla="*/ 431 h 912"/>
                <a:gd name="T30" fmla="*/ 431 w 912"/>
                <a:gd name="T31" fmla="*/ 115 h 912"/>
                <a:gd name="T32" fmla="*/ 431 w 912"/>
                <a:gd name="T33" fmla="*/ 159 h 912"/>
                <a:gd name="T34" fmla="*/ 456 w 912"/>
                <a:gd name="T35" fmla="*/ 183 h 912"/>
                <a:gd name="T36" fmla="*/ 480 w 912"/>
                <a:gd name="T37" fmla="*/ 159 h 912"/>
                <a:gd name="T38" fmla="*/ 480 w 912"/>
                <a:gd name="T39" fmla="*/ 115 h 912"/>
                <a:gd name="T40" fmla="*/ 797 w 912"/>
                <a:gd name="T41" fmla="*/ 433 h 912"/>
                <a:gd name="T42" fmla="*/ 752 w 912"/>
                <a:gd name="T43" fmla="*/ 433 h 912"/>
                <a:gd name="T44" fmla="*/ 728 w 912"/>
                <a:gd name="T45" fmla="*/ 458 h 912"/>
                <a:gd name="T46" fmla="*/ 752 w 912"/>
                <a:gd name="T47" fmla="*/ 482 h 912"/>
                <a:gd name="T48" fmla="*/ 796 w 912"/>
                <a:gd name="T49" fmla="*/ 482 h 912"/>
                <a:gd name="T50" fmla="*/ 477 w 912"/>
                <a:gd name="T51" fmla="*/ 79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2" h="912">
                  <a:moveTo>
                    <a:pt x="456" y="0"/>
                  </a:moveTo>
                  <a:cubicBezTo>
                    <a:pt x="204" y="0"/>
                    <a:pt x="0" y="205"/>
                    <a:pt x="0" y="456"/>
                  </a:cubicBezTo>
                  <a:cubicBezTo>
                    <a:pt x="0" y="708"/>
                    <a:pt x="204" y="912"/>
                    <a:pt x="456" y="912"/>
                  </a:cubicBezTo>
                  <a:cubicBezTo>
                    <a:pt x="707" y="912"/>
                    <a:pt x="912" y="708"/>
                    <a:pt x="912" y="456"/>
                  </a:cubicBezTo>
                  <a:cubicBezTo>
                    <a:pt x="912" y="205"/>
                    <a:pt x="707" y="0"/>
                    <a:pt x="456" y="0"/>
                  </a:cubicBezTo>
                  <a:close/>
                  <a:moveTo>
                    <a:pt x="477" y="797"/>
                  </a:moveTo>
                  <a:cubicBezTo>
                    <a:pt x="477" y="754"/>
                    <a:pt x="477" y="754"/>
                    <a:pt x="477" y="754"/>
                  </a:cubicBezTo>
                  <a:cubicBezTo>
                    <a:pt x="477" y="741"/>
                    <a:pt x="467" y="730"/>
                    <a:pt x="453" y="730"/>
                  </a:cubicBezTo>
                  <a:cubicBezTo>
                    <a:pt x="440" y="730"/>
                    <a:pt x="429" y="741"/>
                    <a:pt x="429" y="754"/>
                  </a:cubicBezTo>
                  <a:cubicBezTo>
                    <a:pt x="429" y="797"/>
                    <a:pt x="429" y="797"/>
                    <a:pt x="429" y="797"/>
                  </a:cubicBezTo>
                  <a:cubicBezTo>
                    <a:pt x="261" y="784"/>
                    <a:pt x="126" y="648"/>
                    <a:pt x="115" y="479"/>
                  </a:cubicBezTo>
                  <a:cubicBezTo>
                    <a:pt x="157" y="479"/>
                    <a:pt x="157" y="479"/>
                    <a:pt x="157" y="479"/>
                  </a:cubicBezTo>
                  <a:cubicBezTo>
                    <a:pt x="170" y="479"/>
                    <a:pt x="181" y="469"/>
                    <a:pt x="181" y="455"/>
                  </a:cubicBezTo>
                  <a:cubicBezTo>
                    <a:pt x="181" y="442"/>
                    <a:pt x="170" y="431"/>
                    <a:pt x="157" y="431"/>
                  </a:cubicBezTo>
                  <a:cubicBezTo>
                    <a:pt x="115" y="431"/>
                    <a:pt x="115" y="431"/>
                    <a:pt x="115" y="431"/>
                  </a:cubicBezTo>
                  <a:cubicBezTo>
                    <a:pt x="127" y="262"/>
                    <a:pt x="262" y="127"/>
                    <a:pt x="431" y="115"/>
                  </a:cubicBezTo>
                  <a:cubicBezTo>
                    <a:pt x="431" y="159"/>
                    <a:pt x="431" y="159"/>
                    <a:pt x="431" y="159"/>
                  </a:cubicBezTo>
                  <a:cubicBezTo>
                    <a:pt x="431" y="172"/>
                    <a:pt x="442" y="183"/>
                    <a:pt x="456" y="183"/>
                  </a:cubicBezTo>
                  <a:cubicBezTo>
                    <a:pt x="469" y="183"/>
                    <a:pt x="480" y="172"/>
                    <a:pt x="480" y="159"/>
                  </a:cubicBezTo>
                  <a:cubicBezTo>
                    <a:pt x="480" y="115"/>
                    <a:pt x="480" y="115"/>
                    <a:pt x="480" y="115"/>
                  </a:cubicBezTo>
                  <a:cubicBezTo>
                    <a:pt x="650" y="127"/>
                    <a:pt x="785" y="263"/>
                    <a:pt x="797" y="433"/>
                  </a:cubicBezTo>
                  <a:cubicBezTo>
                    <a:pt x="752" y="433"/>
                    <a:pt x="752" y="433"/>
                    <a:pt x="752" y="433"/>
                  </a:cubicBezTo>
                  <a:cubicBezTo>
                    <a:pt x="739" y="433"/>
                    <a:pt x="728" y="444"/>
                    <a:pt x="728" y="458"/>
                  </a:cubicBezTo>
                  <a:cubicBezTo>
                    <a:pt x="728" y="471"/>
                    <a:pt x="739" y="482"/>
                    <a:pt x="752" y="482"/>
                  </a:cubicBezTo>
                  <a:cubicBezTo>
                    <a:pt x="796" y="482"/>
                    <a:pt x="796" y="482"/>
                    <a:pt x="796" y="482"/>
                  </a:cubicBezTo>
                  <a:cubicBezTo>
                    <a:pt x="784" y="651"/>
                    <a:pt x="647" y="786"/>
                    <a:pt x="477" y="7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grpSp>
      <p:grpSp>
        <p:nvGrpSpPr>
          <p:cNvPr id="17" name="Group 44">
            <a:extLst>
              <a:ext uri="{FF2B5EF4-FFF2-40B4-BE49-F238E27FC236}">
                <a16:creationId xmlns:a16="http://schemas.microsoft.com/office/drawing/2014/main" id="{B5DA1B30-6B9D-4E25-BDB3-70D762630C2F}"/>
              </a:ext>
            </a:extLst>
          </p:cNvPr>
          <p:cNvGrpSpPr/>
          <p:nvPr/>
        </p:nvGrpSpPr>
        <p:grpSpPr>
          <a:xfrm>
            <a:off x="5281427" y="1144285"/>
            <a:ext cx="491121" cy="436131"/>
            <a:chOff x="152400" y="198438"/>
            <a:chExt cx="609600" cy="541338"/>
          </a:xfrm>
          <a:solidFill>
            <a:schemeClr val="accent3"/>
          </a:solidFill>
        </p:grpSpPr>
        <p:sp>
          <p:nvSpPr>
            <p:cNvPr id="21" name="Freeform: Shape 45">
              <a:extLst>
                <a:ext uri="{FF2B5EF4-FFF2-40B4-BE49-F238E27FC236}">
                  <a16:creationId xmlns:a16="http://schemas.microsoft.com/office/drawing/2014/main" id="{B0A6DA4C-6C57-4CFA-9BC7-4502E8FECE3D}"/>
                </a:ext>
              </a:extLst>
            </p:cNvPr>
            <p:cNvSpPr/>
            <p:nvPr/>
          </p:nvSpPr>
          <p:spPr bwMode="auto">
            <a:xfrm>
              <a:off x="350838" y="384176"/>
              <a:ext cx="36513" cy="31750"/>
            </a:xfrm>
            <a:custGeom>
              <a:avLst/>
              <a:gdLst>
                <a:gd name="T0" fmla="*/ 23 w 23"/>
                <a:gd name="T1" fmla="*/ 7 h 20"/>
                <a:gd name="T2" fmla="*/ 0 w 23"/>
                <a:gd name="T3" fmla="*/ 20 h 20"/>
                <a:gd name="T4" fmla="*/ 0 w 23"/>
                <a:gd name="T5" fmla="*/ 0 h 20"/>
                <a:gd name="T6" fmla="*/ 23 w 23"/>
                <a:gd name="T7" fmla="*/ 0 h 20"/>
                <a:gd name="T8" fmla="*/ 23 w 23"/>
                <a:gd name="T9" fmla="*/ 7 h 20"/>
              </a:gdLst>
              <a:ahLst/>
              <a:cxnLst>
                <a:cxn ang="0">
                  <a:pos x="T0" y="T1"/>
                </a:cxn>
                <a:cxn ang="0">
                  <a:pos x="T2" y="T3"/>
                </a:cxn>
                <a:cxn ang="0">
                  <a:pos x="T4" y="T5"/>
                </a:cxn>
                <a:cxn ang="0">
                  <a:pos x="T6" y="T7"/>
                </a:cxn>
                <a:cxn ang="0">
                  <a:pos x="T8" y="T9"/>
                </a:cxn>
              </a:cxnLst>
              <a:rect l="0" t="0" r="r" b="b"/>
              <a:pathLst>
                <a:path w="23" h="20">
                  <a:moveTo>
                    <a:pt x="23" y="7"/>
                  </a:moveTo>
                  <a:lnTo>
                    <a:pt x="0" y="20"/>
                  </a:lnTo>
                  <a:lnTo>
                    <a:pt x="0" y="0"/>
                  </a:lnTo>
                  <a:lnTo>
                    <a:pt x="23" y="0"/>
                  </a:lnTo>
                  <a:lnTo>
                    <a:pt x="2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2" name="Freeform: Shape 46">
              <a:extLst>
                <a:ext uri="{FF2B5EF4-FFF2-40B4-BE49-F238E27FC236}">
                  <a16:creationId xmlns:a16="http://schemas.microsoft.com/office/drawing/2014/main" id="{807274DC-618A-438B-BFDC-FF65FC4746CA}"/>
                </a:ext>
              </a:extLst>
            </p:cNvPr>
            <p:cNvSpPr/>
            <p:nvPr/>
          </p:nvSpPr>
          <p:spPr bwMode="auto">
            <a:xfrm>
              <a:off x="523875" y="384176"/>
              <a:ext cx="36513" cy="31750"/>
            </a:xfrm>
            <a:custGeom>
              <a:avLst/>
              <a:gdLst>
                <a:gd name="T0" fmla="*/ 0 w 23"/>
                <a:gd name="T1" fmla="*/ 7 h 20"/>
                <a:gd name="T2" fmla="*/ 23 w 23"/>
                <a:gd name="T3" fmla="*/ 20 h 20"/>
                <a:gd name="T4" fmla="*/ 23 w 23"/>
                <a:gd name="T5" fmla="*/ 0 h 20"/>
                <a:gd name="T6" fmla="*/ 0 w 23"/>
                <a:gd name="T7" fmla="*/ 0 h 20"/>
                <a:gd name="T8" fmla="*/ 0 w 23"/>
                <a:gd name="T9" fmla="*/ 7 h 20"/>
              </a:gdLst>
              <a:ahLst/>
              <a:cxnLst>
                <a:cxn ang="0">
                  <a:pos x="T0" y="T1"/>
                </a:cxn>
                <a:cxn ang="0">
                  <a:pos x="T2" y="T3"/>
                </a:cxn>
                <a:cxn ang="0">
                  <a:pos x="T4" y="T5"/>
                </a:cxn>
                <a:cxn ang="0">
                  <a:pos x="T6" y="T7"/>
                </a:cxn>
                <a:cxn ang="0">
                  <a:pos x="T8" y="T9"/>
                </a:cxn>
              </a:cxnLst>
              <a:rect l="0" t="0" r="r" b="b"/>
              <a:pathLst>
                <a:path w="23" h="20">
                  <a:moveTo>
                    <a:pt x="0" y="7"/>
                  </a:moveTo>
                  <a:lnTo>
                    <a:pt x="23" y="20"/>
                  </a:lnTo>
                  <a:lnTo>
                    <a:pt x="23"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23" name="Freeform: Shape 47">
              <a:extLst>
                <a:ext uri="{FF2B5EF4-FFF2-40B4-BE49-F238E27FC236}">
                  <a16:creationId xmlns:a16="http://schemas.microsoft.com/office/drawing/2014/main" id="{927EA634-EDBC-42BC-86EB-0B90BA44F7DF}"/>
                </a:ext>
              </a:extLst>
            </p:cNvPr>
            <p:cNvSpPr/>
            <p:nvPr/>
          </p:nvSpPr>
          <p:spPr bwMode="auto">
            <a:xfrm>
              <a:off x="152400" y="198438"/>
              <a:ext cx="609600" cy="541338"/>
            </a:xfrm>
            <a:custGeom>
              <a:avLst/>
              <a:gdLst>
                <a:gd name="T0" fmla="*/ 499 w 912"/>
                <a:gd name="T1" fmla="*/ 451 h 810"/>
                <a:gd name="T2" fmla="*/ 560 w 912"/>
                <a:gd name="T3" fmla="*/ 451 h 810"/>
                <a:gd name="T4" fmla="*/ 912 w 912"/>
                <a:gd name="T5" fmla="*/ 560 h 810"/>
                <a:gd name="T6" fmla="*/ 912 w 912"/>
                <a:gd name="T7" fmla="*/ 526 h 810"/>
                <a:gd name="T8" fmla="*/ 499 w 912"/>
                <a:gd name="T9" fmla="*/ 290 h 810"/>
                <a:gd name="T10" fmla="*/ 499 w 912"/>
                <a:gd name="T11" fmla="*/ 97 h 810"/>
                <a:gd name="T12" fmla="*/ 456 w 912"/>
                <a:gd name="T13" fmla="*/ 0 h 810"/>
                <a:gd name="T14" fmla="*/ 413 w 912"/>
                <a:gd name="T15" fmla="*/ 97 h 810"/>
                <a:gd name="T16" fmla="*/ 413 w 912"/>
                <a:gd name="T17" fmla="*/ 290 h 810"/>
                <a:gd name="T18" fmla="*/ 0 w 912"/>
                <a:gd name="T19" fmla="*/ 526 h 810"/>
                <a:gd name="T20" fmla="*/ 0 w 912"/>
                <a:gd name="T21" fmla="*/ 560 h 810"/>
                <a:gd name="T22" fmla="*/ 353 w 912"/>
                <a:gd name="T23" fmla="*/ 451 h 810"/>
                <a:gd name="T24" fmla="*/ 413 w 912"/>
                <a:gd name="T25" fmla="*/ 451 h 810"/>
                <a:gd name="T26" fmla="*/ 413 w 912"/>
                <a:gd name="T27" fmla="*/ 653 h 810"/>
                <a:gd name="T28" fmla="*/ 414 w 912"/>
                <a:gd name="T29" fmla="*/ 658 h 810"/>
                <a:gd name="T30" fmla="*/ 279 w 912"/>
                <a:gd name="T31" fmla="*/ 746 h 810"/>
                <a:gd name="T32" fmla="*/ 279 w 912"/>
                <a:gd name="T33" fmla="*/ 772 h 810"/>
                <a:gd name="T34" fmla="*/ 429 w 912"/>
                <a:gd name="T35" fmla="*/ 746 h 810"/>
                <a:gd name="T36" fmla="*/ 456 w 912"/>
                <a:gd name="T37" fmla="*/ 810 h 810"/>
                <a:gd name="T38" fmla="*/ 483 w 912"/>
                <a:gd name="T39" fmla="*/ 746 h 810"/>
                <a:gd name="T40" fmla="*/ 633 w 912"/>
                <a:gd name="T41" fmla="*/ 772 h 810"/>
                <a:gd name="T42" fmla="*/ 633 w 912"/>
                <a:gd name="T43" fmla="*/ 746 h 810"/>
                <a:gd name="T44" fmla="*/ 498 w 912"/>
                <a:gd name="T45" fmla="*/ 658 h 810"/>
                <a:gd name="T46" fmla="*/ 499 w 912"/>
                <a:gd name="T47" fmla="*/ 653 h 810"/>
                <a:gd name="T48" fmla="*/ 499 w 912"/>
                <a:gd name="T49" fmla="*/ 451 h 810"/>
                <a:gd name="T50" fmla="*/ 424 w 912"/>
                <a:gd name="T51" fmla="*/ 61 h 810"/>
                <a:gd name="T52" fmla="*/ 456 w 912"/>
                <a:gd name="T53" fmla="*/ 33 h 810"/>
                <a:gd name="T54" fmla="*/ 488 w 912"/>
                <a:gd name="T55" fmla="*/ 61 h 810"/>
                <a:gd name="T56" fmla="*/ 456 w 912"/>
                <a:gd name="T57" fmla="*/ 49 h 810"/>
                <a:gd name="T58" fmla="*/ 424 w 912"/>
                <a:gd name="T59" fmla="*/ 61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2" h="810">
                  <a:moveTo>
                    <a:pt x="499" y="451"/>
                  </a:moveTo>
                  <a:cubicBezTo>
                    <a:pt x="560" y="451"/>
                    <a:pt x="560" y="451"/>
                    <a:pt x="560" y="451"/>
                  </a:cubicBezTo>
                  <a:cubicBezTo>
                    <a:pt x="912" y="560"/>
                    <a:pt x="912" y="560"/>
                    <a:pt x="912" y="560"/>
                  </a:cubicBezTo>
                  <a:cubicBezTo>
                    <a:pt x="912" y="526"/>
                    <a:pt x="912" y="526"/>
                    <a:pt x="912" y="526"/>
                  </a:cubicBezTo>
                  <a:cubicBezTo>
                    <a:pt x="499" y="290"/>
                    <a:pt x="499" y="290"/>
                    <a:pt x="499" y="290"/>
                  </a:cubicBezTo>
                  <a:cubicBezTo>
                    <a:pt x="499" y="219"/>
                    <a:pt x="499" y="139"/>
                    <a:pt x="499" y="97"/>
                  </a:cubicBezTo>
                  <a:cubicBezTo>
                    <a:pt x="499" y="11"/>
                    <a:pt x="456" y="0"/>
                    <a:pt x="456" y="0"/>
                  </a:cubicBezTo>
                  <a:cubicBezTo>
                    <a:pt x="456" y="0"/>
                    <a:pt x="413" y="11"/>
                    <a:pt x="413" y="97"/>
                  </a:cubicBezTo>
                  <a:cubicBezTo>
                    <a:pt x="413" y="140"/>
                    <a:pt x="413" y="220"/>
                    <a:pt x="413" y="290"/>
                  </a:cubicBezTo>
                  <a:cubicBezTo>
                    <a:pt x="0" y="526"/>
                    <a:pt x="0" y="526"/>
                    <a:pt x="0" y="526"/>
                  </a:cubicBezTo>
                  <a:cubicBezTo>
                    <a:pt x="0" y="560"/>
                    <a:pt x="0" y="560"/>
                    <a:pt x="0" y="560"/>
                  </a:cubicBezTo>
                  <a:cubicBezTo>
                    <a:pt x="353" y="451"/>
                    <a:pt x="353" y="451"/>
                    <a:pt x="353" y="451"/>
                  </a:cubicBezTo>
                  <a:cubicBezTo>
                    <a:pt x="413" y="451"/>
                    <a:pt x="413" y="451"/>
                    <a:pt x="413" y="451"/>
                  </a:cubicBezTo>
                  <a:cubicBezTo>
                    <a:pt x="413" y="524"/>
                    <a:pt x="413" y="608"/>
                    <a:pt x="413" y="653"/>
                  </a:cubicBezTo>
                  <a:cubicBezTo>
                    <a:pt x="413" y="654"/>
                    <a:pt x="414" y="656"/>
                    <a:pt x="414" y="658"/>
                  </a:cubicBezTo>
                  <a:cubicBezTo>
                    <a:pt x="279" y="746"/>
                    <a:pt x="279" y="746"/>
                    <a:pt x="279" y="746"/>
                  </a:cubicBezTo>
                  <a:cubicBezTo>
                    <a:pt x="279" y="772"/>
                    <a:pt x="279" y="772"/>
                    <a:pt x="279" y="772"/>
                  </a:cubicBezTo>
                  <a:cubicBezTo>
                    <a:pt x="429" y="746"/>
                    <a:pt x="429" y="746"/>
                    <a:pt x="429" y="746"/>
                  </a:cubicBezTo>
                  <a:cubicBezTo>
                    <a:pt x="441" y="785"/>
                    <a:pt x="456" y="810"/>
                    <a:pt x="456" y="810"/>
                  </a:cubicBezTo>
                  <a:cubicBezTo>
                    <a:pt x="456" y="810"/>
                    <a:pt x="471" y="785"/>
                    <a:pt x="483" y="746"/>
                  </a:cubicBezTo>
                  <a:cubicBezTo>
                    <a:pt x="633" y="772"/>
                    <a:pt x="633" y="772"/>
                    <a:pt x="633" y="772"/>
                  </a:cubicBezTo>
                  <a:cubicBezTo>
                    <a:pt x="633" y="746"/>
                    <a:pt x="633" y="746"/>
                    <a:pt x="633" y="746"/>
                  </a:cubicBezTo>
                  <a:cubicBezTo>
                    <a:pt x="498" y="658"/>
                    <a:pt x="498" y="658"/>
                    <a:pt x="498" y="658"/>
                  </a:cubicBezTo>
                  <a:cubicBezTo>
                    <a:pt x="498" y="656"/>
                    <a:pt x="499" y="654"/>
                    <a:pt x="499" y="653"/>
                  </a:cubicBezTo>
                  <a:cubicBezTo>
                    <a:pt x="499" y="608"/>
                    <a:pt x="499" y="524"/>
                    <a:pt x="499" y="451"/>
                  </a:cubicBezTo>
                  <a:close/>
                  <a:moveTo>
                    <a:pt x="424" y="61"/>
                  </a:moveTo>
                  <a:cubicBezTo>
                    <a:pt x="428" y="47"/>
                    <a:pt x="441" y="33"/>
                    <a:pt x="456" y="33"/>
                  </a:cubicBezTo>
                  <a:cubicBezTo>
                    <a:pt x="471" y="33"/>
                    <a:pt x="484" y="47"/>
                    <a:pt x="488" y="61"/>
                  </a:cubicBezTo>
                  <a:cubicBezTo>
                    <a:pt x="481" y="51"/>
                    <a:pt x="470" y="49"/>
                    <a:pt x="456" y="49"/>
                  </a:cubicBezTo>
                  <a:cubicBezTo>
                    <a:pt x="442" y="49"/>
                    <a:pt x="431" y="51"/>
                    <a:pt x="424"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grpSp>
      <p:cxnSp>
        <p:nvCxnSpPr>
          <p:cNvPr id="18" name="Straight Connector 51">
            <a:extLst>
              <a:ext uri="{FF2B5EF4-FFF2-40B4-BE49-F238E27FC236}">
                <a16:creationId xmlns:a16="http://schemas.microsoft.com/office/drawing/2014/main" id="{D681B67A-C3F4-4639-9364-A90B09D22787}"/>
              </a:ext>
            </a:extLst>
          </p:cNvPr>
          <p:cNvCxnSpPr/>
          <p:nvPr/>
        </p:nvCxnSpPr>
        <p:spPr>
          <a:xfrm>
            <a:off x="3951880" y="1366123"/>
            <a:ext cx="1242138" cy="0"/>
          </a:xfrm>
          <a:prstGeom prst="line">
            <a:avLst/>
          </a:prstGeom>
          <a:ln w="6350">
            <a:solidFill>
              <a:schemeClr val="tx1">
                <a:lumMod val="65000"/>
                <a:lumOff val="3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52">
            <a:extLst>
              <a:ext uri="{FF2B5EF4-FFF2-40B4-BE49-F238E27FC236}">
                <a16:creationId xmlns:a16="http://schemas.microsoft.com/office/drawing/2014/main" id="{46948200-98C2-45CF-AF4D-D25C099BE6B3}"/>
              </a:ext>
            </a:extLst>
          </p:cNvPr>
          <p:cNvCxnSpPr/>
          <p:nvPr/>
        </p:nvCxnSpPr>
        <p:spPr>
          <a:xfrm>
            <a:off x="5951051" y="1366123"/>
            <a:ext cx="1242138" cy="0"/>
          </a:xfrm>
          <a:prstGeom prst="line">
            <a:avLst/>
          </a:prstGeom>
          <a:ln w="6350">
            <a:solidFill>
              <a:schemeClr val="tx1">
                <a:lumMod val="65000"/>
                <a:lumOff val="3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53">
            <a:extLst>
              <a:ext uri="{FF2B5EF4-FFF2-40B4-BE49-F238E27FC236}">
                <a16:creationId xmlns:a16="http://schemas.microsoft.com/office/drawing/2014/main" id="{8B8CC18B-5AE6-44DB-B635-CE336F5A1744}"/>
              </a:ext>
            </a:extLst>
          </p:cNvPr>
          <p:cNvCxnSpPr/>
          <p:nvPr/>
        </p:nvCxnSpPr>
        <p:spPr>
          <a:xfrm>
            <a:off x="7839363" y="1366123"/>
            <a:ext cx="1304637" cy="0"/>
          </a:xfrm>
          <a:prstGeom prst="line">
            <a:avLst/>
          </a:prstGeom>
          <a:ln w="6350">
            <a:solidFill>
              <a:schemeClr val="tx1">
                <a:lumMod val="65000"/>
                <a:lumOff val="3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组合 37">
            <a:extLst>
              <a:ext uri="{FF2B5EF4-FFF2-40B4-BE49-F238E27FC236}">
                <a16:creationId xmlns:a16="http://schemas.microsoft.com/office/drawing/2014/main" id="{731CBA1F-D985-41F5-830A-747EDAF44C3C}"/>
              </a:ext>
            </a:extLst>
          </p:cNvPr>
          <p:cNvGrpSpPr/>
          <p:nvPr/>
        </p:nvGrpSpPr>
        <p:grpSpPr>
          <a:xfrm>
            <a:off x="793725" y="1766112"/>
            <a:ext cx="1675002" cy="2557877"/>
            <a:chOff x="793725" y="1766112"/>
            <a:chExt cx="1675002" cy="2557877"/>
          </a:xfrm>
        </p:grpSpPr>
        <p:sp>
          <p:nvSpPr>
            <p:cNvPr id="39" name="Freeform: Shape 8">
              <a:extLst>
                <a:ext uri="{FF2B5EF4-FFF2-40B4-BE49-F238E27FC236}">
                  <a16:creationId xmlns:a16="http://schemas.microsoft.com/office/drawing/2014/main" id="{5E396B7D-B8AA-4CE4-A9CA-0DB5ED9B61D3}"/>
                </a:ext>
              </a:extLst>
            </p:cNvPr>
            <p:cNvSpPr/>
            <p:nvPr/>
          </p:nvSpPr>
          <p:spPr bwMode="auto">
            <a:xfrm>
              <a:off x="793725" y="1766112"/>
              <a:ext cx="1675002"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1"/>
            </a:solidFill>
            <a:ln>
              <a:noFill/>
            </a:ln>
            <a:effectLst/>
          </p:spPr>
          <p:txBody>
            <a:bodyPr vert="horz" wrap="square" lIns="144000" tIns="1908000" rIns="144000" bIns="60960" anchor="t" anchorCtr="1" compatLnSpc="1">
              <a:prstTxWarp prst="textNoShape">
                <a:avLst/>
              </a:prstTxWarp>
              <a:normAutofit lnSpcReduction="10000"/>
            </a:bodyPr>
            <a:lstStyle/>
            <a:p>
              <a:pPr algn="ctr" rtl="1">
                <a:lnSpc>
                  <a:spcPct val="120000"/>
                </a:lnSpc>
              </a:pPr>
              <a:r>
                <a:rPr lang="fa-IR" altLang="zh-CN" sz="1100" dirty="0">
                  <a:cs typeface="B Nazanin" panose="00000700000000000000" pitchFamily="2" charset="-78"/>
                </a:rPr>
                <a:t>این قسمت از محتوا به عنوان یک نمایشگر مکان نویسی متن (فونت تم پیشنهادی)</a:t>
              </a:r>
              <a:endParaRPr lang="zh-CN" altLang="en-US" sz="1100" dirty="0">
                <a:cs typeface="B Nazanin" panose="00000700000000000000" pitchFamily="2" charset="-78"/>
              </a:endParaRPr>
            </a:p>
          </p:txBody>
        </p:sp>
        <p:sp>
          <p:nvSpPr>
            <p:cNvPr id="40" name="Rectangle 55">
              <a:extLst>
                <a:ext uri="{FF2B5EF4-FFF2-40B4-BE49-F238E27FC236}">
                  <a16:creationId xmlns:a16="http://schemas.microsoft.com/office/drawing/2014/main" id="{4393CAB0-720F-4DCE-AEF2-22C319C9BC96}"/>
                </a:ext>
              </a:extLst>
            </p:cNvPr>
            <p:cNvSpPr/>
            <p:nvPr/>
          </p:nvSpPr>
          <p:spPr>
            <a:xfrm>
              <a:off x="1100311" y="2296344"/>
              <a:ext cx="1061829" cy="346249"/>
            </a:xfrm>
            <a:prstGeom prst="rect">
              <a:avLst/>
            </a:prstGeom>
          </p:spPr>
          <p:txBody>
            <a:bodyPr wrap="none">
              <a:normAutofit/>
            </a:bodyPr>
            <a:lstStyle/>
            <a:p>
              <a:pPr lvl="0" algn="ctr" rtl="1" fontAlgn="base">
                <a:spcBef>
                  <a:spcPct val="0"/>
                </a:spcBef>
                <a:spcAft>
                  <a:spcPct val="0"/>
                </a:spcAft>
              </a:pPr>
              <a:r>
                <a:rPr lang="fa-IR" altLang="zh-CN" sz="1600" b="1" dirty="0">
                  <a:solidFill>
                    <a:schemeClr val="bg1"/>
                  </a:solidFill>
                  <a:cs typeface="B Nazanin" panose="00000700000000000000" pitchFamily="2" charset="-78"/>
                </a:rPr>
                <a:t>از پیش تنظیم متن عنوان</a:t>
              </a:r>
              <a:endParaRPr lang="zh-CN" altLang="en-US" sz="1600" b="1" dirty="0">
                <a:solidFill>
                  <a:schemeClr val="bg1"/>
                </a:solidFill>
                <a:cs typeface="B Nazanin" panose="00000700000000000000" pitchFamily="2" charset="-78"/>
              </a:endParaRPr>
            </a:p>
          </p:txBody>
        </p:sp>
      </p:grpSp>
      <p:grpSp>
        <p:nvGrpSpPr>
          <p:cNvPr id="41" name="组合 40">
            <a:extLst>
              <a:ext uri="{FF2B5EF4-FFF2-40B4-BE49-F238E27FC236}">
                <a16:creationId xmlns:a16="http://schemas.microsoft.com/office/drawing/2014/main" id="{E6C75066-8A17-416D-BB78-AA74289BE572}"/>
              </a:ext>
            </a:extLst>
          </p:cNvPr>
          <p:cNvGrpSpPr/>
          <p:nvPr/>
        </p:nvGrpSpPr>
        <p:grpSpPr>
          <a:xfrm>
            <a:off x="2719075" y="1766112"/>
            <a:ext cx="1675000" cy="2557877"/>
            <a:chOff x="2719075" y="1766112"/>
            <a:chExt cx="1675000" cy="2557877"/>
          </a:xfrm>
        </p:grpSpPr>
        <p:sp>
          <p:nvSpPr>
            <p:cNvPr id="42" name="Freeform: Shape 12">
              <a:extLst>
                <a:ext uri="{FF2B5EF4-FFF2-40B4-BE49-F238E27FC236}">
                  <a16:creationId xmlns:a16="http://schemas.microsoft.com/office/drawing/2014/main" id="{D6D38949-6060-47F2-B95D-5B8D808C671D}"/>
                </a:ext>
              </a:extLst>
            </p:cNvPr>
            <p:cNvSpPr/>
            <p:nvPr/>
          </p:nvSpPr>
          <p:spPr bwMode="auto">
            <a:xfrm>
              <a:off x="2719075" y="1766112"/>
              <a:ext cx="1675000"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2"/>
            </a:solidFill>
            <a:ln>
              <a:noFill/>
            </a:ln>
            <a:effectLst/>
          </p:spPr>
          <p:txBody>
            <a:bodyPr vert="horz" wrap="square" lIns="144000" tIns="1908000" rIns="144000" bIns="60960" anchor="t" anchorCtr="1" compatLnSpc="1">
              <a:prstTxWarp prst="textNoShape">
                <a:avLst/>
              </a:prstTxWarp>
              <a:normAutofit lnSpcReduction="10000"/>
            </a:bodyPr>
            <a:lstStyle/>
            <a:p>
              <a:pPr algn="ctr" rtl="1">
                <a:lnSpc>
                  <a:spcPct val="120000"/>
                </a:lnSpc>
              </a:pPr>
              <a:r>
                <a:rPr lang="fa-IR" altLang="zh-CN" sz="1100" dirty="0">
                  <a:cs typeface="B Nazanin" panose="00000700000000000000" pitchFamily="2" charset="-78"/>
                </a:rPr>
                <a:t>این قسمت از محتوا به عنوان یک نمایشگر مکان نویسی متن (فونت تم پیشنهادی)</a:t>
              </a:r>
              <a:endParaRPr lang="zh-CN" altLang="en-US" sz="1100" dirty="0">
                <a:cs typeface="B Nazanin" panose="00000700000000000000" pitchFamily="2" charset="-78"/>
              </a:endParaRPr>
            </a:p>
          </p:txBody>
        </p:sp>
        <p:sp>
          <p:nvSpPr>
            <p:cNvPr id="43" name="Rectangle 58">
              <a:extLst>
                <a:ext uri="{FF2B5EF4-FFF2-40B4-BE49-F238E27FC236}">
                  <a16:creationId xmlns:a16="http://schemas.microsoft.com/office/drawing/2014/main" id="{953B841C-10A3-4C3B-B413-D0B29237F379}"/>
                </a:ext>
              </a:extLst>
            </p:cNvPr>
            <p:cNvSpPr/>
            <p:nvPr/>
          </p:nvSpPr>
          <p:spPr>
            <a:xfrm>
              <a:off x="3020626" y="2296344"/>
              <a:ext cx="1061829" cy="346249"/>
            </a:xfrm>
            <a:prstGeom prst="rect">
              <a:avLst/>
            </a:prstGeom>
          </p:spPr>
          <p:txBody>
            <a:bodyPr wrap="none">
              <a:normAutofit/>
            </a:bodyPr>
            <a:lstStyle/>
            <a:p>
              <a:pPr lvl="0" algn="ctr" rtl="1" fontAlgn="base">
                <a:spcBef>
                  <a:spcPct val="0"/>
                </a:spcBef>
                <a:spcAft>
                  <a:spcPct val="0"/>
                </a:spcAft>
              </a:pPr>
              <a:r>
                <a:rPr lang="fa-IR" altLang="zh-CN" sz="1600" b="1" dirty="0">
                  <a:solidFill>
                    <a:schemeClr val="bg1"/>
                  </a:solidFill>
                  <a:cs typeface="B Nazanin" panose="00000700000000000000" pitchFamily="2" charset="-78"/>
                </a:rPr>
                <a:t>از پیش تنظیم متن عنوان</a:t>
              </a:r>
              <a:endParaRPr lang="zh-CN" altLang="en-US" sz="1600" b="1" dirty="0">
                <a:solidFill>
                  <a:schemeClr val="bg1"/>
                </a:solidFill>
                <a:cs typeface="B Nazanin" panose="00000700000000000000" pitchFamily="2" charset="-78"/>
              </a:endParaRPr>
            </a:p>
          </p:txBody>
        </p:sp>
      </p:grpSp>
      <p:grpSp>
        <p:nvGrpSpPr>
          <p:cNvPr id="44" name="组合 43">
            <a:extLst>
              <a:ext uri="{FF2B5EF4-FFF2-40B4-BE49-F238E27FC236}">
                <a16:creationId xmlns:a16="http://schemas.microsoft.com/office/drawing/2014/main" id="{2872F09A-28C6-4B7F-A6E5-FF8B8C6CEEF8}"/>
              </a:ext>
            </a:extLst>
          </p:cNvPr>
          <p:cNvGrpSpPr/>
          <p:nvPr/>
        </p:nvGrpSpPr>
        <p:grpSpPr>
          <a:xfrm>
            <a:off x="4695410" y="1766112"/>
            <a:ext cx="1675001" cy="2557877"/>
            <a:chOff x="4695410" y="1766112"/>
            <a:chExt cx="1675001" cy="2557877"/>
          </a:xfrm>
        </p:grpSpPr>
        <p:sp>
          <p:nvSpPr>
            <p:cNvPr id="45" name="Freeform: Shape 16">
              <a:extLst>
                <a:ext uri="{FF2B5EF4-FFF2-40B4-BE49-F238E27FC236}">
                  <a16:creationId xmlns:a16="http://schemas.microsoft.com/office/drawing/2014/main" id="{FE70639F-D8BA-4058-9EA1-DC617F3818C9}"/>
                </a:ext>
              </a:extLst>
            </p:cNvPr>
            <p:cNvSpPr/>
            <p:nvPr/>
          </p:nvSpPr>
          <p:spPr bwMode="auto">
            <a:xfrm>
              <a:off x="4695410" y="1766112"/>
              <a:ext cx="1675001"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3"/>
            </a:solidFill>
            <a:ln>
              <a:noFill/>
            </a:ln>
            <a:effectLst/>
          </p:spPr>
          <p:txBody>
            <a:bodyPr vert="horz" wrap="square" lIns="144000" tIns="1908000" rIns="144000" bIns="60960" anchor="t" anchorCtr="1" compatLnSpc="1">
              <a:prstTxWarp prst="textNoShape">
                <a:avLst/>
              </a:prstTxWarp>
              <a:normAutofit lnSpcReduction="10000"/>
            </a:bodyPr>
            <a:lstStyle/>
            <a:p>
              <a:pPr algn="ctr" rtl="1">
                <a:lnSpc>
                  <a:spcPct val="120000"/>
                </a:lnSpc>
              </a:pPr>
              <a:r>
                <a:rPr lang="fa-IR" altLang="zh-CN" sz="1100" dirty="0">
                  <a:cs typeface="B Nazanin" panose="00000700000000000000" pitchFamily="2" charset="-78"/>
                </a:rPr>
                <a:t>این قسمت از محتوا به عنوان یک نمایشگر مکان نویسی متن (فونت تم پیشنهادی)</a:t>
              </a:r>
              <a:endParaRPr lang="zh-CN" altLang="en-US" sz="1100" dirty="0">
                <a:cs typeface="B Nazanin" panose="00000700000000000000" pitchFamily="2" charset="-78"/>
              </a:endParaRPr>
            </a:p>
          </p:txBody>
        </p:sp>
        <p:sp>
          <p:nvSpPr>
            <p:cNvPr id="46" name="Rectangle 59">
              <a:extLst>
                <a:ext uri="{FF2B5EF4-FFF2-40B4-BE49-F238E27FC236}">
                  <a16:creationId xmlns:a16="http://schemas.microsoft.com/office/drawing/2014/main" id="{03A5DFBF-F5CE-451A-A527-1F8521777E36}"/>
                </a:ext>
              </a:extLst>
            </p:cNvPr>
            <p:cNvSpPr/>
            <p:nvPr/>
          </p:nvSpPr>
          <p:spPr>
            <a:xfrm>
              <a:off x="4996073" y="2296344"/>
              <a:ext cx="1061829" cy="346249"/>
            </a:xfrm>
            <a:prstGeom prst="rect">
              <a:avLst/>
            </a:prstGeom>
          </p:spPr>
          <p:txBody>
            <a:bodyPr wrap="none">
              <a:normAutofit/>
            </a:bodyPr>
            <a:lstStyle/>
            <a:p>
              <a:pPr lvl="0" algn="ctr" rtl="1" fontAlgn="base">
                <a:spcBef>
                  <a:spcPct val="0"/>
                </a:spcBef>
                <a:spcAft>
                  <a:spcPct val="0"/>
                </a:spcAft>
              </a:pPr>
              <a:r>
                <a:rPr lang="fa-IR" altLang="zh-CN" sz="1600" b="1" dirty="0">
                  <a:solidFill>
                    <a:schemeClr val="bg1"/>
                  </a:solidFill>
                  <a:cs typeface="B Nazanin" panose="00000700000000000000" pitchFamily="2" charset="-78"/>
                </a:rPr>
                <a:t>از پیش تنظیم متن عنوان</a:t>
              </a:r>
              <a:endParaRPr lang="zh-CN" altLang="en-US" sz="1600" b="1" dirty="0">
                <a:solidFill>
                  <a:schemeClr val="bg1"/>
                </a:solidFill>
                <a:cs typeface="B Nazanin" panose="00000700000000000000" pitchFamily="2" charset="-78"/>
              </a:endParaRPr>
            </a:p>
          </p:txBody>
        </p:sp>
      </p:grpSp>
      <p:grpSp>
        <p:nvGrpSpPr>
          <p:cNvPr id="47" name="组合 46">
            <a:extLst>
              <a:ext uri="{FF2B5EF4-FFF2-40B4-BE49-F238E27FC236}">
                <a16:creationId xmlns:a16="http://schemas.microsoft.com/office/drawing/2014/main" id="{64B9AC8C-51CD-47CB-B9CD-6F9531C4FA9D}"/>
              </a:ext>
            </a:extLst>
          </p:cNvPr>
          <p:cNvGrpSpPr/>
          <p:nvPr/>
        </p:nvGrpSpPr>
        <p:grpSpPr>
          <a:xfrm>
            <a:off x="6676194" y="1766112"/>
            <a:ext cx="1675001" cy="2557877"/>
            <a:chOff x="6676194" y="1766112"/>
            <a:chExt cx="1675001" cy="2557877"/>
          </a:xfrm>
        </p:grpSpPr>
        <p:sp>
          <p:nvSpPr>
            <p:cNvPr id="48" name="Freeform: Shape 20">
              <a:extLst>
                <a:ext uri="{FF2B5EF4-FFF2-40B4-BE49-F238E27FC236}">
                  <a16:creationId xmlns:a16="http://schemas.microsoft.com/office/drawing/2014/main" id="{539B9A86-9571-406C-8C07-D093499D8F0D}"/>
                </a:ext>
              </a:extLst>
            </p:cNvPr>
            <p:cNvSpPr/>
            <p:nvPr/>
          </p:nvSpPr>
          <p:spPr bwMode="auto">
            <a:xfrm>
              <a:off x="6676194" y="1766112"/>
              <a:ext cx="1675001" cy="2557877"/>
            </a:xfrm>
            <a:custGeom>
              <a:avLst/>
              <a:gdLst>
                <a:gd name="T0" fmla="*/ 535 w 595"/>
                <a:gd name="T1" fmla="*/ 60 h 919"/>
                <a:gd name="T2" fmla="*/ 359 w 595"/>
                <a:gd name="T3" fmla="*/ 60 h 919"/>
                <a:gd name="T4" fmla="*/ 297 w 595"/>
                <a:gd name="T5" fmla="*/ 0 h 919"/>
                <a:gd name="T6" fmla="*/ 236 w 595"/>
                <a:gd name="T7" fmla="*/ 60 h 919"/>
                <a:gd name="T8" fmla="*/ 59 w 595"/>
                <a:gd name="T9" fmla="*/ 60 h 919"/>
                <a:gd name="T10" fmla="*/ 0 w 595"/>
                <a:gd name="T11" fmla="*/ 120 h 919"/>
                <a:gd name="T12" fmla="*/ 0 w 595"/>
                <a:gd name="T13" fmla="*/ 859 h 919"/>
                <a:gd name="T14" fmla="*/ 59 w 595"/>
                <a:gd name="T15" fmla="*/ 919 h 919"/>
                <a:gd name="T16" fmla="*/ 535 w 595"/>
                <a:gd name="T17" fmla="*/ 919 h 919"/>
                <a:gd name="T18" fmla="*/ 595 w 595"/>
                <a:gd name="T19" fmla="*/ 859 h 919"/>
                <a:gd name="T20" fmla="*/ 595 w 595"/>
                <a:gd name="T21" fmla="*/ 120 h 919"/>
                <a:gd name="T22" fmla="*/ 535 w 595"/>
                <a:gd name="T23" fmla="*/ 60 h 919"/>
                <a:gd name="T24" fmla="*/ 589 w 595"/>
                <a:gd name="T25" fmla="*/ 859 h 919"/>
                <a:gd name="T26" fmla="*/ 535 w 595"/>
                <a:gd name="T27" fmla="*/ 913 h 919"/>
                <a:gd name="T28" fmla="*/ 59 w 595"/>
                <a:gd name="T29" fmla="*/ 913 h 919"/>
                <a:gd name="T30" fmla="*/ 6 w 595"/>
                <a:gd name="T31" fmla="*/ 859 h 919"/>
                <a:gd name="T32" fmla="*/ 6 w 595"/>
                <a:gd name="T33" fmla="*/ 467 h 919"/>
                <a:gd name="T34" fmla="*/ 589 w 595"/>
                <a:gd name="T35" fmla="*/ 467 h 919"/>
                <a:gd name="T36" fmla="*/ 589 w 595"/>
                <a:gd name="T37" fmla="*/ 859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5" h="919">
                  <a:moveTo>
                    <a:pt x="535" y="60"/>
                  </a:moveTo>
                  <a:cubicBezTo>
                    <a:pt x="359" y="60"/>
                    <a:pt x="359" y="60"/>
                    <a:pt x="359" y="60"/>
                  </a:cubicBezTo>
                  <a:cubicBezTo>
                    <a:pt x="330" y="51"/>
                    <a:pt x="307" y="29"/>
                    <a:pt x="297" y="0"/>
                  </a:cubicBezTo>
                  <a:cubicBezTo>
                    <a:pt x="288" y="29"/>
                    <a:pt x="265" y="51"/>
                    <a:pt x="236" y="60"/>
                  </a:cubicBezTo>
                  <a:cubicBezTo>
                    <a:pt x="59" y="60"/>
                    <a:pt x="59" y="60"/>
                    <a:pt x="59" y="60"/>
                  </a:cubicBezTo>
                  <a:cubicBezTo>
                    <a:pt x="27" y="60"/>
                    <a:pt x="0" y="87"/>
                    <a:pt x="0" y="120"/>
                  </a:cubicBezTo>
                  <a:cubicBezTo>
                    <a:pt x="0" y="859"/>
                    <a:pt x="0" y="859"/>
                    <a:pt x="0" y="859"/>
                  </a:cubicBezTo>
                  <a:cubicBezTo>
                    <a:pt x="0" y="892"/>
                    <a:pt x="27" y="919"/>
                    <a:pt x="59" y="919"/>
                  </a:cubicBezTo>
                  <a:cubicBezTo>
                    <a:pt x="535" y="919"/>
                    <a:pt x="535" y="919"/>
                    <a:pt x="535" y="919"/>
                  </a:cubicBezTo>
                  <a:cubicBezTo>
                    <a:pt x="568" y="919"/>
                    <a:pt x="595" y="892"/>
                    <a:pt x="595" y="859"/>
                  </a:cubicBezTo>
                  <a:cubicBezTo>
                    <a:pt x="595" y="120"/>
                    <a:pt x="595" y="120"/>
                    <a:pt x="595" y="120"/>
                  </a:cubicBezTo>
                  <a:cubicBezTo>
                    <a:pt x="595" y="87"/>
                    <a:pt x="568" y="60"/>
                    <a:pt x="535" y="60"/>
                  </a:cubicBezTo>
                  <a:close/>
                  <a:moveTo>
                    <a:pt x="589" y="859"/>
                  </a:moveTo>
                  <a:cubicBezTo>
                    <a:pt x="589" y="889"/>
                    <a:pt x="565" y="913"/>
                    <a:pt x="535" y="913"/>
                  </a:cubicBezTo>
                  <a:cubicBezTo>
                    <a:pt x="59" y="913"/>
                    <a:pt x="59" y="913"/>
                    <a:pt x="59" y="913"/>
                  </a:cubicBezTo>
                  <a:cubicBezTo>
                    <a:pt x="30" y="913"/>
                    <a:pt x="6" y="889"/>
                    <a:pt x="6" y="859"/>
                  </a:cubicBezTo>
                  <a:cubicBezTo>
                    <a:pt x="6" y="467"/>
                    <a:pt x="6" y="467"/>
                    <a:pt x="6" y="467"/>
                  </a:cubicBezTo>
                  <a:cubicBezTo>
                    <a:pt x="589" y="467"/>
                    <a:pt x="589" y="467"/>
                    <a:pt x="589" y="467"/>
                  </a:cubicBezTo>
                  <a:lnTo>
                    <a:pt x="589" y="859"/>
                  </a:lnTo>
                  <a:close/>
                </a:path>
              </a:pathLst>
            </a:custGeom>
            <a:solidFill>
              <a:schemeClr val="accent4"/>
            </a:solidFill>
            <a:ln>
              <a:noFill/>
            </a:ln>
            <a:effectLst/>
          </p:spPr>
          <p:txBody>
            <a:bodyPr vert="horz" wrap="square" lIns="144000" tIns="1908000" rIns="144000" bIns="60960" anchor="t" anchorCtr="1" compatLnSpc="1">
              <a:prstTxWarp prst="textNoShape">
                <a:avLst/>
              </a:prstTxWarp>
              <a:normAutofit lnSpcReduction="10000"/>
            </a:bodyPr>
            <a:lstStyle/>
            <a:p>
              <a:pPr algn="ctr" rtl="1">
                <a:lnSpc>
                  <a:spcPct val="120000"/>
                </a:lnSpc>
              </a:pPr>
              <a:r>
                <a:rPr lang="fa-IR" altLang="zh-CN" sz="1100" dirty="0">
                  <a:cs typeface="B Nazanin" panose="00000700000000000000" pitchFamily="2" charset="-78"/>
                </a:rPr>
                <a:t>این قسمت از محتوا به عنوان یک نمایشگر مکان نویسی متن (فونت تم پیشنهادی)</a:t>
              </a:r>
              <a:endParaRPr lang="zh-CN" altLang="en-US" sz="1100" dirty="0">
                <a:cs typeface="B Nazanin" panose="00000700000000000000" pitchFamily="2" charset="-78"/>
              </a:endParaRPr>
            </a:p>
          </p:txBody>
        </p:sp>
        <p:sp>
          <p:nvSpPr>
            <p:cNvPr id="49" name="Rectangle 60">
              <a:extLst>
                <a:ext uri="{FF2B5EF4-FFF2-40B4-BE49-F238E27FC236}">
                  <a16:creationId xmlns:a16="http://schemas.microsoft.com/office/drawing/2014/main" id="{DE511458-E927-474E-85F0-CF5058514B3E}"/>
                </a:ext>
              </a:extLst>
            </p:cNvPr>
            <p:cNvSpPr/>
            <p:nvPr/>
          </p:nvSpPr>
          <p:spPr>
            <a:xfrm>
              <a:off x="6998576" y="2296344"/>
              <a:ext cx="1061829" cy="346249"/>
            </a:xfrm>
            <a:prstGeom prst="rect">
              <a:avLst/>
            </a:prstGeom>
          </p:spPr>
          <p:txBody>
            <a:bodyPr wrap="none">
              <a:normAutofit/>
            </a:bodyPr>
            <a:lstStyle/>
            <a:p>
              <a:pPr lvl="0" algn="ctr" rtl="1" fontAlgn="base">
                <a:spcBef>
                  <a:spcPct val="0"/>
                </a:spcBef>
                <a:spcAft>
                  <a:spcPct val="0"/>
                </a:spcAft>
              </a:pPr>
              <a:r>
                <a:rPr lang="fa-IR" altLang="zh-CN" sz="1600" b="1" dirty="0">
                  <a:solidFill>
                    <a:schemeClr val="bg1"/>
                  </a:solidFill>
                  <a:cs typeface="B Nazanin" panose="00000700000000000000" pitchFamily="2" charset="-78"/>
                </a:rPr>
                <a:t>از پیش تنظیم متن عنوان</a:t>
              </a:r>
              <a:endParaRPr lang="zh-CN" altLang="en-US" sz="1600" b="1" dirty="0">
                <a:solidFill>
                  <a:schemeClr val="bg1"/>
                </a:solidFill>
                <a:cs typeface="B Nazanin" panose="00000700000000000000" pitchFamily="2" charset="-78"/>
              </a:endParaRPr>
            </a:p>
          </p:txBody>
        </p:sp>
      </p:grpSp>
      <p:sp>
        <p:nvSpPr>
          <p:cNvPr id="50" name="Title 1">
            <a:extLst>
              <a:ext uri="{FF2B5EF4-FFF2-40B4-BE49-F238E27FC236}">
                <a16:creationId xmlns:a16="http://schemas.microsoft.com/office/drawing/2014/main" id="{50188A43-2599-4005-9CCB-2815BB6C68DA}"/>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9364206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1000"/>
                                        <p:tgtEl>
                                          <p:spTgt spid="41"/>
                                        </p:tgtEl>
                                      </p:cBhvr>
                                    </p:animEffect>
                                    <p:anim calcmode="lin" valueType="num">
                                      <p:cBhvr>
                                        <p:cTn id="14" dur="1000" fill="hold"/>
                                        <p:tgtEl>
                                          <p:spTgt spid="41"/>
                                        </p:tgtEl>
                                        <p:attrNameLst>
                                          <p:attrName>ppt_x</p:attrName>
                                        </p:attrNameLst>
                                      </p:cBhvr>
                                      <p:tavLst>
                                        <p:tav tm="0">
                                          <p:val>
                                            <p:strVal val="#ppt_x"/>
                                          </p:val>
                                        </p:tav>
                                        <p:tav tm="100000">
                                          <p:val>
                                            <p:strVal val="#ppt_x"/>
                                          </p:val>
                                        </p:tav>
                                      </p:tavLst>
                                    </p:anim>
                                    <p:anim calcmode="lin" valueType="num">
                                      <p:cBhvr>
                                        <p:cTn id="15" dur="1000" fill="hold"/>
                                        <p:tgtEl>
                                          <p:spTgt spid="41"/>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anim calcmode="lin" valueType="num">
                                      <p:cBhvr>
                                        <p:cTn id="20" dur="1000" fill="hold"/>
                                        <p:tgtEl>
                                          <p:spTgt spid="44"/>
                                        </p:tgtEl>
                                        <p:attrNameLst>
                                          <p:attrName>ppt_x</p:attrName>
                                        </p:attrNameLst>
                                      </p:cBhvr>
                                      <p:tavLst>
                                        <p:tav tm="0">
                                          <p:val>
                                            <p:strVal val="#ppt_x"/>
                                          </p:val>
                                        </p:tav>
                                        <p:tav tm="100000">
                                          <p:val>
                                            <p:strVal val="#ppt_x"/>
                                          </p:val>
                                        </p:tav>
                                      </p:tavLst>
                                    </p:anim>
                                    <p:anim calcmode="lin" valueType="num">
                                      <p:cBhvr>
                                        <p:cTn id="21" dur="1000" fill="hold"/>
                                        <p:tgtEl>
                                          <p:spTgt spid="4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1000"/>
                                        <p:tgtEl>
                                          <p:spTgt spid="47"/>
                                        </p:tgtEl>
                                      </p:cBhvr>
                                    </p:animEffect>
                                    <p:anim calcmode="lin" valueType="num">
                                      <p:cBhvr>
                                        <p:cTn id="26" dur="1000" fill="hold"/>
                                        <p:tgtEl>
                                          <p:spTgt spid="47"/>
                                        </p:tgtEl>
                                        <p:attrNameLst>
                                          <p:attrName>ppt_x</p:attrName>
                                        </p:attrNameLst>
                                      </p:cBhvr>
                                      <p:tavLst>
                                        <p:tav tm="0">
                                          <p:val>
                                            <p:strVal val="#ppt_x"/>
                                          </p:val>
                                        </p:tav>
                                        <p:tav tm="100000">
                                          <p:val>
                                            <p:strVal val="#ppt_x"/>
                                          </p:val>
                                        </p:tav>
                                      </p:tavLst>
                                    </p:anim>
                                    <p:anim calcmode="lin" valueType="num">
                                      <p:cBhvr>
                                        <p:cTn id="27"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p:cNvSpPr/>
          <p:nvPr/>
        </p:nvSpPr>
        <p:spPr>
          <a:xfrm>
            <a:off x="539354" y="1331714"/>
            <a:ext cx="937755" cy="312598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365"/>
                </a:lnTo>
                <a:lnTo>
                  <a:pt x="21600" y="19235"/>
                </a:lnTo>
                <a:lnTo>
                  <a:pt x="0" y="21600"/>
                </a:lnTo>
                <a:lnTo>
                  <a:pt x="0" y="0"/>
                </a:lnTo>
                <a:close/>
              </a:path>
            </a:pathLst>
          </a:custGeom>
          <a:solidFill>
            <a:schemeClr val="bg2">
              <a:lumMod val="90000"/>
            </a:schemeClr>
          </a:solidFill>
          <a:ln w="12700">
            <a:miter lim="400000"/>
          </a:ln>
        </p:spPr>
        <p:txBody>
          <a:bodyPr anchor="ctr"/>
          <a:lstStyle/>
          <a:p>
            <a:pPr algn="ctr"/>
            <a:endParaRPr>
              <a:cs typeface="B Nazanin" panose="00000700000000000000" pitchFamily="2" charset="-78"/>
            </a:endParaRPr>
          </a:p>
        </p:txBody>
      </p:sp>
      <p:sp>
        <p:nvSpPr>
          <p:cNvPr id="5" name="Freeform: Shape 5"/>
          <p:cNvSpPr/>
          <p:nvPr/>
        </p:nvSpPr>
        <p:spPr>
          <a:xfrm>
            <a:off x="-126522" y="3242910"/>
            <a:ext cx="4499134" cy="6245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4113" y="21600"/>
                </a:lnTo>
                <a:lnTo>
                  <a:pt x="7287" y="15984"/>
                </a:lnTo>
                <a:lnTo>
                  <a:pt x="7287" y="15830"/>
                </a:lnTo>
                <a:lnTo>
                  <a:pt x="20613" y="15830"/>
                </a:lnTo>
                <a:lnTo>
                  <a:pt x="21600" y="7915"/>
                </a:lnTo>
                <a:lnTo>
                  <a:pt x="20613" y="0"/>
                </a:lnTo>
                <a:lnTo>
                  <a:pt x="7287" y="0"/>
                </a:lnTo>
                <a:lnTo>
                  <a:pt x="4113" y="0"/>
                </a:lnTo>
                <a:lnTo>
                  <a:pt x="0" y="0"/>
                </a:lnTo>
                <a:close/>
              </a:path>
            </a:pathLst>
          </a:custGeom>
          <a:solidFill>
            <a:schemeClr val="accent3"/>
          </a:solidFill>
          <a:ln w="12700" cap="flat">
            <a:noFill/>
            <a:miter lim="400000"/>
          </a:ln>
          <a:effectLst/>
        </p:spPr>
        <p:txBody>
          <a:bodyPr wrap="none" lIns="45719" tIns="45719" rIns="360000" bIns="45719" anchor="t" anchorCtr="0">
            <a:normAutofit/>
          </a:bodyPr>
          <a:lstStyle/>
          <a:p>
            <a:pPr lvl="0" algn="r"/>
            <a:r>
              <a:rPr lang="fa-IR" altLang="zh-CN" sz="2000" b="1" dirty="0">
                <a:solidFill>
                  <a:schemeClr val="bg1"/>
                </a:solidFill>
                <a:cs typeface="B Nazanin" panose="00000700000000000000" pitchFamily="2" charset="-78"/>
              </a:rPr>
              <a:t>از پیش تنظیم متن عنوان</a:t>
            </a:r>
            <a:endParaRPr lang="zh-CN" altLang="en-US" sz="2000" b="1" dirty="0">
              <a:solidFill>
                <a:schemeClr val="bg1"/>
              </a:solidFill>
              <a:cs typeface="B Nazanin" panose="00000700000000000000" pitchFamily="2" charset="-78"/>
            </a:endParaRPr>
          </a:p>
        </p:txBody>
      </p:sp>
      <p:sp>
        <p:nvSpPr>
          <p:cNvPr id="6" name="Freeform: Shape 6"/>
          <p:cNvSpPr/>
          <p:nvPr/>
        </p:nvSpPr>
        <p:spPr>
          <a:xfrm>
            <a:off x="790493" y="3466831"/>
            <a:ext cx="234527" cy="234527"/>
          </a:xfrm>
          <a:custGeom>
            <a:avLst/>
            <a:gdLst/>
            <a:ahLst/>
            <a:cxnLst>
              <a:cxn ang="0">
                <a:pos x="wd2" y="hd2"/>
              </a:cxn>
              <a:cxn ang="5400000">
                <a:pos x="wd2" y="hd2"/>
              </a:cxn>
              <a:cxn ang="10800000">
                <a:pos x="wd2" y="hd2"/>
              </a:cxn>
              <a:cxn ang="16200000">
                <a:pos x="wd2" y="hd2"/>
              </a:cxn>
            </a:cxnLst>
            <a:rect l="0" t="0" r="r" b="b"/>
            <a:pathLst>
              <a:path w="21600" h="21600" extrusionOk="0">
                <a:moveTo>
                  <a:pt x="21138" y="19791"/>
                </a:moveTo>
                <a:lnTo>
                  <a:pt x="19803" y="21138"/>
                </a:lnTo>
                <a:cubicBezTo>
                  <a:pt x="19504" y="21425"/>
                  <a:pt x="19092" y="21600"/>
                  <a:pt x="18668" y="21600"/>
                </a:cubicBezTo>
                <a:cubicBezTo>
                  <a:pt x="18243" y="21600"/>
                  <a:pt x="17832" y="21425"/>
                  <a:pt x="17545" y="21138"/>
                </a:cubicBezTo>
                <a:lnTo>
                  <a:pt x="13015" y="16596"/>
                </a:lnTo>
                <a:cubicBezTo>
                  <a:pt x="12715" y="16309"/>
                  <a:pt x="12541" y="15897"/>
                  <a:pt x="12541" y="15473"/>
                </a:cubicBezTo>
                <a:cubicBezTo>
                  <a:pt x="12541" y="14999"/>
                  <a:pt x="12740" y="14612"/>
                  <a:pt x="13077" y="14275"/>
                </a:cubicBezTo>
                <a:lnTo>
                  <a:pt x="9883" y="11081"/>
                </a:lnTo>
                <a:lnTo>
                  <a:pt x="8311" y="12653"/>
                </a:lnTo>
                <a:cubicBezTo>
                  <a:pt x="8198" y="12765"/>
                  <a:pt x="8049" y="12828"/>
                  <a:pt x="7886" y="12828"/>
                </a:cubicBezTo>
                <a:cubicBezTo>
                  <a:pt x="7724" y="12828"/>
                  <a:pt x="7574" y="12765"/>
                  <a:pt x="7462" y="12653"/>
                </a:cubicBezTo>
                <a:cubicBezTo>
                  <a:pt x="7836" y="13027"/>
                  <a:pt x="8186" y="13302"/>
                  <a:pt x="8186" y="13876"/>
                </a:cubicBezTo>
                <a:cubicBezTo>
                  <a:pt x="8186" y="14200"/>
                  <a:pt x="8061" y="14487"/>
                  <a:pt x="7836" y="14724"/>
                </a:cubicBezTo>
                <a:cubicBezTo>
                  <a:pt x="7412" y="15174"/>
                  <a:pt x="6963" y="15773"/>
                  <a:pt x="6289" y="15773"/>
                </a:cubicBezTo>
                <a:cubicBezTo>
                  <a:pt x="5977" y="15773"/>
                  <a:pt x="5665" y="15648"/>
                  <a:pt x="5441" y="15423"/>
                </a:cubicBezTo>
                <a:lnTo>
                  <a:pt x="349" y="10332"/>
                </a:lnTo>
                <a:cubicBezTo>
                  <a:pt x="125" y="10107"/>
                  <a:pt x="0" y="9795"/>
                  <a:pt x="0" y="9484"/>
                </a:cubicBezTo>
                <a:cubicBezTo>
                  <a:pt x="0" y="8810"/>
                  <a:pt x="599" y="8360"/>
                  <a:pt x="1048" y="7936"/>
                </a:cubicBezTo>
                <a:cubicBezTo>
                  <a:pt x="1285" y="7712"/>
                  <a:pt x="1572" y="7587"/>
                  <a:pt x="1897" y="7587"/>
                </a:cubicBezTo>
                <a:cubicBezTo>
                  <a:pt x="2471" y="7587"/>
                  <a:pt x="2745" y="7936"/>
                  <a:pt x="3120" y="8311"/>
                </a:cubicBezTo>
                <a:cubicBezTo>
                  <a:pt x="3007" y="8198"/>
                  <a:pt x="2945" y="8049"/>
                  <a:pt x="2945" y="7886"/>
                </a:cubicBezTo>
                <a:cubicBezTo>
                  <a:pt x="2945" y="7724"/>
                  <a:pt x="3007" y="7574"/>
                  <a:pt x="3120" y="7462"/>
                </a:cubicBezTo>
                <a:lnTo>
                  <a:pt x="7462" y="3120"/>
                </a:lnTo>
                <a:cubicBezTo>
                  <a:pt x="7574" y="3007"/>
                  <a:pt x="7724" y="2945"/>
                  <a:pt x="7886" y="2945"/>
                </a:cubicBezTo>
                <a:cubicBezTo>
                  <a:pt x="8049" y="2945"/>
                  <a:pt x="8198" y="3007"/>
                  <a:pt x="8311" y="3120"/>
                </a:cubicBezTo>
                <a:cubicBezTo>
                  <a:pt x="7936" y="2745"/>
                  <a:pt x="7587" y="2471"/>
                  <a:pt x="7587" y="1897"/>
                </a:cubicBezTo>
                <a:cubicBezTo>
                  <a:pt x="7587" y="1572"/>
                  <a:pt x="7712" y="1285"/>
                  <a:pt x="7936" y="1048"/>
                </a:cubicBezTo>
                <a:cubicBezTo>
                  <a:pt x="8360" y="599"/>
                  <a:pt x="8810" y="0"/>
                  <a:pt x="9484" y="0"/>
                </a:cubicBezTo>
                <a:cubicBezTo>
                  <a:pt x="9795" y="0"/>
                  <a:pt x="10107" y="125"/>
                  <a:pt x="10332" y="349"/>
                </a:cubicBezTo>
                <a:lnTo>
                  <a:pt x="15423" y="5441"/>
                </a:lnTo>
                <a:cubicBezTo>
                  <a:pt x="15648" y="5665"/>
                  <a:pt x="15773" y="5977"/>
                  <a:pt x="15773" y="6289"/>
                </a:cubicBezTo>
                <a:cubicBezTo>
                  <a:pt x="15773" y="6963"/>
                  <a:pt x="15174" y="7412"/>
                  <a:pt x="14724" y="7836"/>
                </a:cubicBezTo>
                <a:cubicBezTo>
                  <a:pt x="14487" y="8061"/>
                  <a:pt x="14200" y="8186"/>
                  <a:pt x="13876" y="8186"/>
                </a:cubicBezTo>
                <a:cubicBezTo>
                  <a:pt x="13302" y="8186"/>
                  <a:pt x="13027" y="7836"/>
                  <a:pt x="12653" y="7462"/>
                </a:cubicBezTo>
                <a:cubicBezTo>
                  <a:pt x="12765" y="7574"/>
                  <a:pt x="12828" y="7724"/>
                  <a:pt x="12828" y="7886"/>
                </a:cubicBezTo>
                <a:cubicBezTo>
                  <a:pt x="12828" y="8049"/>
                  <a:pt x="12765" y="8198"/>
                  <a:pt x="12653" y="8311"/>
                </a:cubicBezTo>
                <a:lnTo>
                  <a:pt x="11081" y="9883"/>
                </a:lnTo>
                <a:lnTo>
                  <a:pt x="14275" y="13077"/>
                </a:lnTo>
                <a:cubicBezTo>
                  <a:pt x="14612" y="12740"/>
                  <a:pt x="14999" y="12541"/>
                  <a:pt x="15473" y="12541"/>
                </a:cubicBezTo>
                <a:cubicBezTo>
                  <a:pt x="15897" y="12541"/>
                  <a:pt x="16309" y="12715"/>
                  <a:pt x="16609" y="13002"/>
                </a:cubicBezTo>
                <a:lnTo>
                  <a:pt x="21138" y="17532"/>
                </a:lnTo>
                <a:cubicBezTo>
                  <a:pt x="21425" y="17832"/>
                  <a:pt x="21600" y="18243"/>
                  <a:pt x="21600" y="18668"/>
                </a:cubicBezTo>
                <a:cubicBezTo>
                  <a:pt x="21600" y="19092"/>
                  <a:pt x="21425" y="19504"/>
                  <a:pt x="21138" y="19791"/>
                </a:cubicBezTo>
                <a:close/>
              </a:path>
            </a:pathLst>
          </a:custGeom>
          <a:solidFill>
            <a:srgbClr val="FFFFFF"/>
          </a:solidFill>
          <a:ln w="12700" cap="flat">
            <a:noFill/>
            <a:miter lim="400000"/>
          </a:ln>
          <a:effectLst/>
        </p:spPr>
        <p:txBody>
          <a:bodyPr anchor="ctr"/>
          <a:lstStyle/>
          <a:p>
            <a:pPr algn="ctr"/>
            <a:endParaRPr>
              <a:cs typeface="B Nazanin" panose="00000700000000000000" pitchFamily="2" charset="-78"/>
            </a:endParaRPr>
          </a:p>
        </p:txBody>
      </p:sp>
      <p:sp>
        <p:nvSpPr>
          <p:cNvPr id="7" name="Freeform: Shape 8"/>
          <p:cNvSpPr/>
          <p:nvPr/>
        </p:nvSpPr>
        <p:spPr>
          <a:xfrm>
            <a:off x="-238257" y="2579124"/>
            <a:ext cx="5010140" cy="63116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693" y="21600"/>
                </a:lnTo>
                <a:lnTo>
                  <a:pt x="6543" y="21600"/>
                </a:lnTo>
                <a:lnTo>
                  <a:pt x="6543" y="21380"/>
                </a:lnTo>
                <a:lnTo>
                  <a:pt x="20714" y="21380"/>
                </a:lnTo>
                <a:lnTo>
                  <a:pt x="21600" y="13548"/>
                </a:lnTo>
                <a:lnTo>
                  <a:pt x="20714" y="5441"/>
                </a:lnTo>
                <a:lnTo>
                  <a:pt x="6543" y="5441"/>
                </a:lnTo>
                <a:lnTo>
                  <a:pt x="3693" y="0"/>
                </a:lnTo>
                <a:lnTo>
                  <a:pt x="0" y="0"/>
                </a:lnTo>
                <a:close/>
              </a:path>
            </a:pathLst>
          </a:custGeom>
          <a:solidFill>
            <a:schemeClr val="accent2"/>
          </a:solidFill>
          <a:ln w="12700" cap="flat">
            <a:noFill/>
            <a:miter lim="400000"/>
          </a:ln>
          <a:effectLst/>
        </p:spPr>
        <p:txBody>
          <a:bodyPr wrap="none" lIns="45719" tIns="45719" rIns="360000" bIns="144000" anchor="b" anchorCtr="0">
            <a:normAutofit/>
          </a:bodyPr>
          <a:lstStyle/>
          <a:p>
            <a:pPr lvl="0" algn="r"/>
            <a:r>
              <a:rPr lang="fa-IR" altLang="zh-CN" sz="2000" b="1" dirty="0">
                <a:solidFill>
                  <a:schemeClr val="bg1"/>
                </a:solidFill>
                <a:cs typeface="B Nazanin" panose="00000700000000000000" pitchFamily="2" charset="-78"/>
              </a:rPr>
              <a:t>از پیش تنظیم متن عنوان</a:t>
            </a:r>
            <a:endParaRPr lang="zh-CN" altLang="en-US" sz="2000" b="1" dirty="0">
              <a:solidFill>
                <a:schemeClr val="bg1"/>
              </a:solidFill>
              <a:cs typeface="B Nazanin" panose="00000700000000000000" pitchFamily="2" charset="-78"/>
            </a:endParaRPr>
          </a:p>
        </p:txBody>
      </p:sp>
      <p:sp>
        <p:nvSpPr>
          <p:cNvPr id="8" name="Freeform: Shape 9"/>
          <p:cNvSpPr/>
          <p:nvPr/>
        </p:nvSpPr>
        <p:spPr>
          <a:xfrm>
            <a:off x="783371" y="2824182"/>
            <a:ext cx="248771" cy="210500"/>
          </a:xfrm>
          <a:custGeom>
            <a:avLst/>
            <a:gdLst/>
            <a:ahLst/>
            <a:cxnLst>
              <a:cxn ang="0">
                <a:pos x="wd2" y="hd2"/>
              </a:cxn>
              <a:cxn ang="5400000">
                <a:pos x="wd2" y="hd2"/>
              </a:cxn>
              <a:cxn ang="10800000">
                <a:pos x="wd2" y="hd2"/>
              </a:cxn>
              <a:cxn ang="16200000">
                <a:pos x="wd2" y="hd2"/>
              </a:cxn>
            </a:cxnLst>
            <a:rect l="0" t="0" r="r" b="b"/>
            <a:pathLst>
              <a:path w="21600" h="21600" extrusionOk="0">
                <a:moveTo>
                  <a:pt x="21600" y="18655"/>
                </a:moveTo>
                <a:cubicBezTo>
                  <a:pt x="21600" y="20281"/>
                  <a:pt x="20484" y="21600"/>
                  <a:pt x="19108" y="21600"/>
                </a:cubicBezTo>
                <a:lnTo>
                  <a:pt x="14123" y="21600"/>
                </a:lnTo>
                <a:cubicBezTo>
                  <a:pt x="12747" y="21600"/>
                  <a:pt x="11631" y="20281"/>
                  <a:pt x="11631" y="18655"/>
                </a:cubicBezTo>
                <a:lnTo>
                  <a:pt x="11631" y="7855"/>
                </a:lnTo>
                <a:cubicBezTo>
                  <a:pt x="11631" y="3528"/>
                  <a:pt x="14616" y="0"/>
                  <a:pt x="18277" y="0"/>
                </a:cubicBezTo>
                <a:lnTo>
                  <a:pt x="19108" y="0"/>
                </a:lnTo>
                <a:cubicBezTo>
                  <a:pt x="19562" y="0"/>
                  <a:pt x="19938" y="445"/>
                  <a:pt x="19938" y="982"/>
                </a:cubicBezTo>
                <a:lnTo>
                  <a:pt x="19938" y="2945"/>
                </a:lnTo>
                <a:cubicBezTo>
                  <a:pt x="19938" y="3482"/>
                  <a:pt x="19562" y="3927"/>
                  <a:pt x="19108" y="3927"/>
                </a:cubicBezTo>
                <a:lnTo>
                  <a:pt x="18277" y="3927"/>
                </a:lnTo>
                <a:cubicBezTo>
                  <a:pt x="16447" y="3927"/>
                  <a:pt x="14954" y="5691"/>
                  <a:pt x="14954" y="7855"/>
                </a:cubicBezTo>
                <a:lnTo>
                  <a:pt x="14954" y="8345"/>
                </a:lnTo>
                <a:cubicBezTo>
                  <a:pt x="14954" y="9159"/>
                  <a:pt x="15512" y="9818"/>
                  <a:pt x="16200" y="9818"/>
                </a:cubicBezTo>
                <a:lnTo>
                  <a:pt x="19108" y="9818"/>
                </a:lnTo>
                <a:cubicBezTo>
                  <a:pt x="20484" y="9818"/>
                  <a:pt x="21600" y="11137"/>
                  <a:pt x="21600" y="12764"/>
                </a:cubicBezTo>
                <a:cubicBezTo>
                  <a:pt x="21600" y="12764"/>
                  <a:pt x="21600" y="18655"/>
                  <a:pt x="21600" y="18655"/>
                </a:cubicBezTo>
                <a:close/>
                <a:moveTo>
                  <a:pt x="9969" y="18655"/>
                </a:moveTo>
                <a:cubicBezTo>
                  <a:pt x="9969" y="20281"/>
                  <a:pt x="8853" y="21600"/>
                  <a:pt x="7477" y="21600"/>
                </a:cubicBezTo>
                <a:lnTo>
                  <a:pt x="2492" y="21600"/>
                </a:lnTo>
                <a:cubicBezTo>
                  <a:pt x="1116" y="21600"/>
                  <a:pt x="0" y="20281"/>
                  <a:pt x="0" y="18655"/>
                </a:cubicBezTo>
                <a:lnTo>
                  <a:pt x="0" y="7855"/>
                </a:lnTo>
                <a:cubicBezTo>
                  <a:pt x="0" y="3528"/>
                  <a:pt x="2986" y="0"/>
                  <a:pt x="6646" y="0"/>
                </a:cubicBezTo>
                <a:lnTo>
                  <a:pt x="7477" y="0"/>
                </a:lnTo>
                <a:cubicBezTo>
                  <a:pt x="7931" y="0"/>
                  <a:pt x="8308" y="445"/>
                  <a:pt x="8308" y="982"/>
                </a:cubicBezTo>
                <a:lnTo>
                  <a:pt x="8308" y="2945"/>
                </a:lnTo>
                <a:cubicBezTo>
                  <a:pt x="8308" y="3482"/>
                  <a:pt x="7931" y="3927"/>
                  <a:pt x="7477" y="3927"/>
                </a:cubicBezTo>
                <a:lnTo>
                  <a:pt x="6646" y="3927"/>
                </a:lnTo>
                <a:cubicBezTo>
                  <a:pt x="4816" y="3927"/>
                  <a:pt x="3323" y="5691"/>
                  <a:pt x="3323" y="7855"/>
                </a:cubicBezTo>
                <a:lnTo>
                  <a:pt x="3323" y="8345"/>
                </a:lnTo>
                <a:cubicBezTo>
                  <a:pt x="3323" y="9159"/>
                  <a:pt x="3881" y="9818"/>
                  <a:pt x="4569" y="9818"/>
                </a:cubicBezTo>
                <a:lnTo>
                  <a:pt x="7477" y="9818"/>
                </a:lnTo>
                <a:cubicBezTo>
                  <a:pt x="8853" y="9818"/>
                  <a:pt x="9969" y="11137"/>
                  <a:pt x="9969" y="12764"/>
                </a:cubicBezTo>
                <a:cubicBezTo>
                  <a:pt x="9969" y="12764"/>
                  <a:pt x="9969" y="18655"/>
                  <a:pt x="9969" y="18655"/>
                </a:cubicBezTo>
                <a:close/>
              </a:path>
            </a:pathLst>
          </a:custGeom>
          <a:solidFill>
            <a:srgbClr val="FFFFFF"/>
          </a:solidFill>
          <a:ln w="12700" cap="flat">
            <a:noFill/>
            <a:miter lim="400000"/>
          </a:ln>
          <a:effectLst/>
        </p:spPr>
        <p:txBody>
          <a:bodyPr anchor="ctr"/>
          <a:lstStyle/>
          <a:p>
            <a:pPr algn="ctr"/>
            <a:endParaRPr>
              <a:cs typeface="B Nazanin" panose="00000700000000000000" pitchFamily="2" charset="-78"/>
            </a:endParaRPr>
          </a:p>
        </p:txBody>
      </p:sp>
      <p:sp>
        <p:nvSpPr>
          <p:cNvPr id="9" name="Freeform: Shape 11"/>
          <p:cNvSpPr/>
          <p:nvPr/>
        </p:nvSpPr>
        <p:spPr>
          <a:xfrm>
            <a:off x="-110558" y="1908207"/>
            <a:ext cx="4426133" cy="79159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262"/>
                </a:lnTo>
                <a:lnTo>
                  <a:pt x="4180" y="17262"/>
                </a:lnTo>
                <a:lnTo>
                  <a:pt x="7407" y="21600"/>
                </a:lnTo>
                <a:lnTo>
                  <a:pt x="20597" y="21600"/>
                </a:lnTo>
                <a:lnTo>
                  <a:pt x="21600" y="15399"/>
                </a:lnTo>
                <a:lnTo>
                  <a:pt x="20597" y="8935"/>
                </a:lnTo>
                <a:lnTo>
                  <a:pt x="7407" y="8935"/>
                </a:lnTo>
                <a:lnTo>
                  <a:pt x="4180" y="0"/>
                </a:lnTo>
                <a:lnTo>
                  <a:pt x="0" y="0"/>
                </a:lnTo>
                <a:close/>
              </a:path>
            </a:pathLst>
          </a:custGeom>
          <a:solidFill>
            <a:schemeClr val="accent1"/>
          </a:solidFill>
          <a:ln w="12700" cap="flat">
            <a:noFill/>
            <a:miter lim="400000"/>
          </a:ln>
          <a:effectLst/>
        </p:spPr>
        <p:txBody>
          <a:bodyPr wrap="none" lIns="45719" tIns="45719" rIns="360000" bIns="144000" anchor="b" anchorCtr="0">
            <a:normAutofit/>
          </a:bodyPr>
          <a:lstStyle/>
          <a:p>
            <a:pPr lvl="0" algn="r"/>
            <a:r>
              <a:rPr lang="fa-IR" altLang="zh-CN" sz="2000" b="1" dirty="0">
                <a:solidFill>
                  <a:schemeClr val="bg1"/>
                </a:solidFill>
                <a:cs typeface="B Nazanin" panose="00000700000000000000" pitchFamily="2" charset="-78"/>
              </a:rPr>
              <a:t>از پیش تنظیم متن عنوان</a:t>
            </a:r>
            <a:endParaRPr lang="zh-CN" altLang="en-US" sz="2000" b="1" dirty="0">
              <a:solidFill>
                <a:schemeClr val="bg1"/>
              </a:solidFill>
              <a:cs typeface="B Nazanin" panose="00000700000000000000" pitchFamily="2" charset="-78"/>
            </a:endParaRPr>
          </a:p>
        </p:txBody>
      </p:sp>
      <p:sp>
        <p:nvSpPr>
          <p:cNvPr id="10" name="Freeform: Shape 12"/>
          <p:cNvSpPr/>
          <p:nvPr/>
        </p:nvSpPr>
        <p:spPr>
          <a:xfrm>
            <a:off x="784802" y="2145491"/>
            <a:ext cx="245906" cy="234527"/>
          </a:xfrm>
          <a:custGeom>
            <a:avLst/>
            <a:gdLst/>
            <a:ahLst/>
            <a:cxnLst>
              <a:cxn ang="0">
                <a:pos x="wd2" y="hd2"/>
              </a:cxn>
              <a:cxn ang="5400000">
                <a:pos x="wd2" y="hd2"/>
              </a:cxn>
              <a:cxn ang="10800000">
                <a:pos x="wd2" y="hd2"/>
              </a:cxn>
              <a:cxn ang="16200000">
                <a:pos x="wd2" y="hd2"/>
              </a:cxn>
            </a:cxnLst>
            <a:rect l="0" t="0" r="r" b="b"/>
            <a:pathLst>
              <a:path w="21600" h="21600" extrusionOk="0">
                <a:moveTo>
                  <a:pt x="21263" y="9024"/>
                </a:moveTo>
                <a:lnTo>
                  <a:pt x="16550" y="13842"/>
                </a:lnTo>
                <a:lnTo>
                  <a:pt x="17667" y="20647"/>
                </a:lnTo>
                <a:cubicBezTo>
                  <a:pt x="17680" y="20743"/>
                  <a:pt x="17680" y="20824"/>
                  <a:pt x="17680" y="20919"/>
                </a:cubicBezTo>
                <a:cubicBezTo>
                  <a:pt x="17680" y="21273"/>
                  <a:pt x="17524" y="21600"/>
                  <a:pt x="17148" y="21600"/>
                </a:cubicBezTo>
                <a:cubicBezTo>
                  <a:pt x="16966" y="21600"/>
                  <a:pt x="16784" y="21532"/>
                  <a:pt x="16628" y="21437"/>
                </a:cubicBezTo>
                <a:lnTo>
                  <a:pt x="10800" y="18225"/>
                </a:lnTo>
                <a:lnTo>
                  <a:pt x="4972" y="21437"/>
                </a:lnTo>
                <a:cubicBezTo>
                  <a:pt x="4803" y="21532"/>
                  <a:pt x="4634" y="21600"/>
                  <a:pt x="4452" y="21600"/>
                </a:cubicBezTo>
                <a:cubicBezTo>
                  <a:pt x="4076" y="21600"/>
                  <a:pt x="3907" y="21273"/>
                  <a:pt x="3907" y="20919"/>
                </a:cubicBezTo>
                <a:cubicBezTo>
                  <a:pt x="3907" y="20824"/>
                  <a:pt x="3920" y="20743"/>
                  <a:pt x="3933" y="20647"/>
                </a:cubicBezTo>
                <a:lnTo>
                  <a:pt x="5050" y="13842"/>
                </a:lnTo>
                <a:lnTo>
                  <a:pt x="325" y="9024"/>
                </a:lnTo>
                <a:cubicBezTo>
                  <a:pt x="169" y="8847"/>
                  <a:pt x="0" y="8616"/>
                  <a:pt x="0" y="8371"/>
                </a:cubicBezTo>
                <a:cubicBezTo>
                  <a:pt x="0" y="7962"/>
                  <a:pt x="402" y="7799"/>
                  <a:pt x="727" y="7744"/>
                </a:cubicBezTo>
                <a:lnTo>
                  <a:pt x="7243" y="6751"/>
                </a:lnTo>
                <a:lnTo>
                  <a:pt x="10164" y="558"/>
                </a:lnTo>
                <a:cubicBezTo>
                  <a:pt x="10281" y="299"/>
                  <a:pt x="10501" y="0"/>
                  <a:pt x="10800" y="0"/>
                </a:cubicBezTo>
                <a:cubicBezTo>
                  <a:pt x="11099" y="0"/>
                  <a:pt x="11319" y="299"/>
                  <a:pt x="11436" y="558"/>
                </a:cubicBezTo>
                <a:lnTo>
                  <a:pt x="14357" y="6751"/>
                </a:lnTo>
                <a:lnTo>
                  <a:pt x="20873" y="7744"/>
                </a:lnTo>
                <a:cubicBezTo>
                  <a:pt x="21185" y="7799"/>
                  <a:pt x="21600" y="7962"/>
                  <a:pt x="21600" y="8371"/>
                </a:cubicBezTo>
                <a:cubicBezTo>
                  <a:pt x="21600" y="8616"/>
                  <a:pt x="21431" y="8847"/>
                  <a:pt x="21263" y="9024"/>
                </a:cubicBezTo>
                <a:close/>
              </a:path>
            </a:pathLst>
          </a:custGeom>
          <a:solidFill>
            <a:srgbClr val="FFFFFF"/>
          </a:solidFill>
          <a:ln w="12700" cap="flat">
            <a:noFill/>
            <a:miter lim="400000"/>
          </a:ln>
          <a:effectLst/>
        </p:spPr>
        <p:txBody>
          <a:bodyPr anchor="ctr"/>
          <a:lstStyle/>
          <a:p>
            <a:pPr algn="ctr"/>
            <a:endParaRPr>
              <a:cs typeface="B Nazanin" panose="00000700000000000000" pitchFamily="2" charset="-78"/>
            </a:endParaRPr>
          </a:p>
        </p:txBody>
      </p:sp>
      <p:grpSp>
        <p:nvGrpSpPr>
          <p:cNvPr id="11" name="Group 31"/>
          <p:cNvGrpSpPr/>
          <p:nvPr/>
        </p:nvGrpSpPr>
        <p:grpSpPr>
          <a:xfrm>
            <a:off x="5166066" y="3260044"/>
            <a:ext cx="3170728" cy="850884"/>
            <a:chOff x="7284132" y="4934046"/>
            <a:chExt cx="2262955" cy="1134509"/>
          </a:xfrm>
        </p:grpSpPr>
        <p:sp>
          <p:nvSpPr>
            <p:cNvPr id="18" name="TextBox 32"/>
            <p:cNvSpPr txBox="1"/>
            <p:nvPr/>
          </p:nvSpPr>
          <p:spPr>
            <a:xfrm>
              <a:off x="7284132" y="4934046"/>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fontScale="92500" lnSpcReduction="10000"/>
            </a:bodyPr>
            <a:lstStyle/>
            <a:p>
              <a:pPr algn="r" rtl="1"/>
              <a:r>
                <a:rPr lang="fa-IR" altLang="zh-CN" sz="1600" b="1" dirty="0">
                  <a:solidFill>
                    <a:schemeClr val="accent3">
                      <a:lumMod val="100000"/>
                    </a:schemeClr>
                  </a:solidFill>
                  <a:cs typeface="B Nazanin" panose="00000700000000000000" pitchFamily="2" charset="-78"/>
                </a:rPr>
                <a:t>از پیش تنظیم متن عنوان</a:t>
              </a:r>
              <a:endParaRPr lang="zh-CN" altLang="en-US" sz="1600" b="1" dirty="0">
                <a:solidFill>
                  <a:schemeClr val="accent3">
                    <a:lumMod val="100000"/>
                  </a:schemeClr>
                </a:solidFill>
                <a:cs typeface="B Nazanin" panose="00000700000000000000" pitchFamily="2" charset="-78"/>
              </a:endParaRPr>
            </a:p>
          </p:txBody>
        </p:sp>
        <p:sp>
          <p:nvSpPr>
            <p:cNvPr id="19" name="TextBox 33"/>
            <p:cNvSpPr txBox="1"/>
            <p:nvPr/>
          </p:nvSpPr>
          <p:spPr>
            <a:xfrm>
              <a:off x="7284132" y="5366119"/>
              <a:ext cx="2262955" cy="702436"/>
            </a:xfrm>
            <a:prstGeom prst="rect">
              <a:avLst/>
            </a:prstGeom>
          </p:spPr>
          <p:txBody>
            <a:bodyPr vert="horz" wrap="square" lIns="360000" tIns="0" rIns="288000" bIns="0" anchor="ctr" anchorCtr="0">
              <a:normAutofit fontScale="92500" lnSpcReduction="10000"/>
            </a:bodyPr>
            <a:lstStyle/>
            <a:p>
              <a:pPr algn="r" rtl="1">
                <a:lnSpc>
                  <a:spcPct val="120000"/>
                </a:lnSpc>
              </a:pPr>
              <a:r>
                <a:rPr lang="fa-IR" altLang="zh-CN" sz="1051" dirty="0">
                  <a:solidFill>
                    <a:schemeClr val="dk1">
                      <a:lumMod val="100000"/>
                    </a:schemeClr>
                  </a:solidFill>
                  <a:cs typeface="B Nazanin" panose="00000700000000000000" pitchFamily="2" charset="-78"/>
                </a:rPr>
                <a:t>این قسمت از محتوا به‌عنوان نمایشگر مکان‌چینی متن (فونت تم پیشنهادی) در صورت نیاز به تغییر، لطفاً آن را در منوی (</a:t>
              </a:r>
              <a:r>
                <a:rPr lang="en-US" altLang="zh-CN" sz="1051" dirty="0">
                  <a:solidFill>
                    <a:schemeClr val="dk1">
                      <a:lumMod val="100000"/>
                    </a:schemeClr>
                  </a:solidFill>
                  <a:cs typeface="B Nazanin" panose="00000700000000000000" pitchFamily="2" charset="-78"/>
                </a:rPr>
                <a:t>Set Shape Format) </a:t>
              </a:r>
              <a:r>
                <a:rPr lang="fa-IR" altLang="zh-CN" sz="1051" dirty="0">
                  <a:solidFill>
                    <a:schemeClr val="dk1">
                      <a:lumMod val="100000"/>
                    </a:schemeClr>
                  </a:solidFill>
                  <a:cs typeface="B Nazanin" panose="00000700000000000000" pitchFamily="2" charset="-78"/>
                </a:rPr>
                <a:t>تنظیم کنید (گزینه متن)</a:t>
              </a:r>
              <a:endParaRPr lang="zh-CN" altLang="en-US" sz="1051" dirty="0">
                <a:solidFill>
                  <a:schemeClr val="dk1">
                    <a:lumMod val="100000"/>
                  </a:schemeClr>
                </a:solidFill>
                <a:cs typeface="B Nazanin" panose="00000700000000000000" pitchFamily="2" charset="-78"/>
              </a:endParaRPr>
            </a:p>
          </p:txBody>
        </p:sp>
      </p:grpSp>
      <p:grpSp>
        <p:nvGrpSpPr>
          <p:cNvPr id="12" name="Group 34"/>
          <p:cNvGrpSpPr/>
          <p:nvPr/>
        </p:nvGrpSpPr>
        <p:grpSpPr>
          <a:xfrm>
            <a:off x="5166066" y="2437345"/>
            <a:ext cx="3170728" cy="772954"/>
            <a:chOff x="7284132" y="5013423"/>
            <a:chExt cx="2262955" cy="1030603"/>
          </a:xfrm>
        </p:grpSpPr>
        <p:sp>
          <p:nvSpPr>
            <p:cNvPr id="16" name="TextBox 35"/>
            <p:cNvSpPr txBox="1"/>
            <p:nvPr/>
          </p:nvSpPr>
          <p:spPr>
            <a:xfrm>
              <a:off x="7284132" y="5013423"/>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fontScale="92500" lnSpcReduction="10000"/>
            </a:bodyPr>
            <a:lstStyle/>
            <a:p>
              <a:pPr algn="r" rtl="1"/>
              <a:r>
                <a:rPr lang="fa-IR" altLang="zh-CN" sz="1600" b="1" dirty="0">
                  <a:solidFill>
                    <a:schemeClr val="accent2">
                      <a:lumMod val="100000"/>
                    </a:schemeClr>
                  </a:solidFill>
                  <a:cs typeface="B Nazanin" panose="00000700000000000000" pitchFamily="2" charset="-78"/>
                </a:rPr>
                <a:t>از پیش تنظیم متن عنوان</a:t>
              </a:r>
              <a:endParaRPr lang="zh-CN" altLang="en-US" sz="1600" b="1" dirty="0">
                <a:solidFill>
                  <a:schemeClr val="accent2">
                    <a:lumMod val="100000"/>
                  </a:schemeClr>
                </a:solidFill>
                <a:cs typeface="B Nazanin" panose="00000700000000000000" pitchFamily="2" charset="-78"/>
              </a:endParaRPr>
            </a:p>
          </p:txBody>
        </p:sp>
        <p:sp>
          <p:nvSpPr>
            <p:cNvPr id="17" name="TextBox 36"/>
            <p:cNvSpPr txBox="1"/>
            <p:nvPr/>
          </p:nvSpPr>
          <p:spPr>
            <a:xfrm>
              <a:off x="7284132" y="5366119"/>
              <a:ext cx="2262955" cy="677907"/>
            </a:xfrm>
            <a:prstGeom prst="rect">
              <a:avLst/>
            </a:prstGeom>
          </p:spPr>
          <p:txBody>
            <a:bodyPr vert="horz" wrap="square" lIns="360000" tIns="0" rIns="288000" bIns="0" anchor="ctr" anchorCtr="0">
              <a:normAutofit fontScale="92500" lnSpcReduction="10000"/>
            </a:bodyPr>
            <a:lstStyle/>
            <a:p>
              <a:pPr algn="r" rtl="1">
                <a:lnSpc>
                  <a:spcPct val="120000"/>
                </a:lnSpc>
              </a:pPr>
              <a:r>
                <a:rPr lang="fa-IR" altLang="zh-CN" sz="1051" dirty="0">
                  <a:solidFill>
                    <a:schemeClr val="dk1">
                      <a:lumMod val="100000"/>
                    </a:schemeClr>
                  </a:solidFill>
                  <a:cs typeface="B Nazanin" panose="00000700000000000000" pitchFamily="2" charset="-78"/>
                </a:rPr>
                <a:t>این قسمت از محتوا به‌عنوان نمایشگر مکان‌چینی متن (فونت تم پیشنهادی) در صورت نیاز به تغییر، لطفاً آن را در منوی (</a:t>
              </a:r>
              <a:r>
                <a:rPr lang="en-US" altLang="zh-CN" sz="1051" dirty="0">
                  <a:solidFill>
                    <a:schemeClr val="dk1">
                      <a:lumMod val="100000"/>
                    </a:schemeClr>
                  </a:solidFill>
                  <a:cs typeface="B Nazanin" panose="00000700000000000000" pitchFamily="2" charset="-78"/>
                </a:rPr>
                <a:t>Set Shape Format) </a:t>
              </a:r>
              <a:r>
                <a:rPr lang="fa-IR" altLang="zh-CN" sz="1051" dirty="0">
                  <a:solidFill>
                    <a:schemeClr val="dk1">
                      <a:lumMod val="100000"/>
                    </a:schemeClr>
                  </a:solidFill>
                  <a:cs typeface="B Nazanin" panose="00000700000000000000" pitchFamily="2" charset="-78"/>
                </a:rPr>
                <a:t>تنظیم کنید (گزینه متن)</a:t>
              </a:r>
              <a:endParaRPr lang="zh-CN" altLang="en-US" sz="1051" dirty="0">
                <a:solidFill>
                  <a:schemeClr val="dk1">
                    <a:lumMod val="100000"/>
                  </a:schemeClr>
                </a:solidFill>
                <a:cs typeface="B Nazanin" panose="00000700000000000000" pitchFamily="2" charset="-78"/>
              </a:endParaRPr>
            </a:p>
          </p:txBody>
        </p:sp>
      </p:grpSp>
      <p:grpSp>
        <p:nvGrpSpPr>
          <p:cNvPr id="13" name="Group 37"/>
          <p:cNvGrpSpPr/>
          <p:nvPr/>
        </p:nvGrpSpPr>
        <p:grpSpPr>
          <a:xfrm>
            <a:off x="5166066" y="1491795"/>
            <a:ext cx="3170728" cy="836265"/>
            <a:chOff x="7284132" y="4929016"/>
            <a:chExt cx="2262955" cy="1115021"/>
          </a:xfrm>
        </p:grpSpPr>
        <p:sp>
          <p:nvSpPr>
            <p:cNvPr id="14" name="TextBox 38"/>
            <p:cNvSpPr txBox="1"/>
            <p:nvPr/>
          </p:nvSpPr>
          <p:spPr>
            <a:xfrm>
              <a:off x="7284132" y="4929016"/>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cap="flat" cmpd="sng" algn="ctr">
                  <a:solidFill>
                    <a:schemeClr val="accent4">
                      <a:lumMod val="100000"/>
                    </a:schemeClr>
                  </a:solidFill>
                  <a:prstDash val="solid"/>
                  <a:round/>
                  <a:headEnd type="none" w="med" len="med"/>
                  <a:tailEnd type="none" w="med" len="med"/>
                </a14:hiddenLine>
              </a:ext>
            </a:extLst>
          </p:spPr>
          <p:txBody>
            <a:bodyPr wrap="none" lIns="360000" tIns="0" rIns="288000" bIns="0" anchor="ctr" anchorCtr="0">
              <a:normAutofit fontScale="92500" lnSpcReduction="10000"/>
            </a:bodyPr>
            <a:lstStyle/>
            <a:p>
              <a:pPr algn="r" rtl="1"/>
              <a:r>
                <a:rPr lang="fa-IR" altLang="zh-CN" sz="1600" b="1" dirty="0">
                  <a:solidFill>
                    <a:schemeClr val="accent1">
                      <a:lumMod val="100000"/>
                    </a:schemeClr>
                  </a:solidFill>
                  <a:cs typeface="B Nazanin" panose="00000700000000000000" pitchFamily="2" charset="-78"/>
                </a:rPr>
                <a:t>از پیش تنظیم متن عنوان</a:t>
              </a:r>
              <a:endParaRPr lang="zh-CN" altLang="en-US" sz="1600" b="1" dirty="0">
                <a:solidFill>
                  <a:schemeClr val="accent1">
                    <a:lumMod val="100000"/>
                  </a:schemeClr>
                </a:solidFill>
                <a:cs typeface="B Nazanin" panose="00000700000000000000" pitchFamily="2" charset="-78"/>
              </a:endParaRPr>
            </a:p>
          </p:txBody>
        </p:sp>
        <p:sp>
          <p:nvSpPr>
            <p:cNvPr id="15" name="TextBox 39"/>
            <p:cNvSpPr txBox="1"/>
            <p:nvPr/>
          </p:nvSpPr>
          <p:spPr>
            <a:xfrm>
              <a:off x="7284132" y="5366120"/>
              <a:ext cx="2262955" cy="677917"/>
            </a:xfrm>
            <a:prstGeom prst="rect">
              <a:avLst/>
            </a:prstGeom>
          </p:spPr>
          <p:txBody>
            <a:bodyPr vert="horz" wrap="square" lIns="360000" tIns="0" rIns="288000" bIns="0" anchor="ctr" anchorCtr="0">
              <a:normAutofit fontScale="92500" lnSpcReduction="10000"/>
            </a:bodyPr>
            <a:lstStyle/>
            <a:p>
              <a:pPr algn="r" rtl="1">
                <a:lnSpc>
                  <a:spcPct val="120000"/>
                </a:lnSpc>
              </a:pPr>
              <a:r>
                <a:rPr lang="fa-IR" altLang="zh-CN" sz="1100" dirty="0">
                  <a:solidFill>
                    <a:schemeClr val="dk1">
                      <a:lumMod val="100000"/>
                    </a:schemeClr>
                  </a:solidFill>
                  <a:cs typeface="B Nazanin" panose="00000700000000000000" pitchFamily="2" charset="-78"/>
                </a:rPr>
                <a:t>این قسمت از محتوا به‌عنوان نمایشگر مکان‌چینی متن (فونت تم پیشنهادی) در صورت نیاز به تغییر، لطفاً آن را در منوی (</a:t>
              </a:r>
              <a:r>
                <a:rPr lang="en-US" altLang="zh-CN" sz="1100" dirty="0">
                  <a:solidFill>
                    <a:schemeClr val="dk1">
                      <a:lumMod val="100000"/>
                    </a:schemeClr>
                  </a:solidFill>
                  <a:cs typeface="B Nazanin" panose="00000700000000000000" pitchFamily="2" charset="-78"/>
                </a:rPr>
                <a:t>Set Shape Format) </a:t>
              </a:r>
              <a:r>
                <a:rPr lang="fa-IR" altLang="zh-CN" sz="1100" dirty="0">
                  <a:solidFill>
                    <a:schemeClr val="dk1">
                      <a:lumMod val="100000"/>
                    </a:schemeClr>
                  </a:solidFill>
                  <a:cs typeface="B Nazanin" panose="00000700000000000000" pitchFamily="2" charset="-78"/>
                </a:rPr>
                <a:t>تنظیم کنید (گزینه متن)</a:t>
              </a:r>
              <a:endParaRPr lang="zh-CN" altLang="en-US" sz="1100" dirty="0">
                <a:solidFill>
                  <a:schemeClr val="dk1">
                    <a:lumMod val="100000"/>
                  </a:schemeClr>
                </a:solidFill>
                <a:cs typeface="B Nazanin" panose="00000700000000000000" pitchFamily="2" charset="-78"/>
              </a:endParaRPr>
            </a:p>
          </p:txBody>
        </p:sp>
      </p:grpSp>
      <p:sp>
        <p:nvSpPr>
          <p:cNvPr id="23" name="Title 1">
            <a:extLst>
              <a:ext uri="{FF2B5EF4-FFF2-40B4-BE49-F238E27FC236}">
                <a16:creationId xmlns:a16="http://schemas.microsoft.com/office/drawing/2014/main" id="{449D7D55-8143-47C0-81DE-D88AFCC8F568}"/>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29373849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6">
            <a:extLst>
              <a:ext uri="{FF2B5EF4-FFF2-40B4-BE49-F238E27FC236}">
                <a16:creationId xmlns:a16="http://schemas.microsoft.com/office/drawing/2014/main" id="{A3D4FE60-DFB3-42E3-8A48-9135DE450D7E}"/>
              </a:ext>
            </a:extLst>
          </p:cNvPr>
          <p:cNvSpPr/>
          <p:nvPr/>
        </p:nvSpPr>
        <p:spPr>
          <a:xfrm>
            <a:off x="17669" y="1032414"/>
            <a:ext cx="4831793" cy="2815301"/>
          </a:xfrm>
          <a:custGeom>
            <a:avLst/>
            <a:gdLst>
              <a:gd name="connsiteX0" fmla="*/ 0 w 6500812"/>
              <a:gd name="connsiteY0" fmla="*/ 3174 h 3787775"/>
              <a:gd name="connsiteX1" fmla="*/ 3175 w 6500812"/>
              <a:gd name="connsiteY1" fmla="*/ 3786187 h 3787775"/>
              <a:gd name="connsiteX2" fmla="*/ 4324350 w 6500812"/>
              <a:gd name="connsiteY2" fmla="*/ 3787775 h 3787775"/>
              <a:gd name="connsiteX3" fmla="*/ 6500812 w 6500812"/>
              <a:gd name="connsiteY3" fmla="*/ 0 h 3787775"/>
              <a:gd name="connsiteX4" fmla="*/ 0 w 6500812"/>
              <a:gd name="connsiteY4" fmla="*/ 3174 h 3787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0812" h="3787775">
                <a:moveTo>
                  <a:pt x="0" y="3174"/>
                </a:moveTo>
                <a:cubicBezTo>
                  <a:pt x="4233" y="1256241"/>
                  <a:pt x="-1058" y="2533120"/>
                  <a:pt x="3175" y="3786187"/>
                </a:cubicBezTo>
                <a:lnTo>
                  <a:pt x="4324350" y="3787775"/>
                </a:lnTo>
                <a:lnTo>
                  <a:pt x="6500812" y="0"/>
                </a:lnTo>
                <a:lnTo>
                  <a:pt x="0" y="3174"/>
                </a:lnTo>
                <a:close/>
              </a:path>
            </a:pathLst>
          </a:cu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4" name="平行四边形 7">
            <a:extLst>
              <a:ext uri="{FF2B5EF4-FFF2-40B4-BE49-F238E27FC236}">
                <a16:creationId xmlns:a16="http://schemas.microsoft.com/office/drawing/2014/main" id="{CAF84E82-2FFB-43A3-9D52-9D2DC9584B61}"/>
              </a:ext>
            </a:extLst>
          </p:cNvPr>
          <p:cNvSpPr/>
          <p:nvPr/>
        </p:nvSpPr>
        <p:spPr>
          <a:xfrm>
            <a:off x="3212906" y="1032414"/>
            <a:ext cx="2548639" cy="3084324"/>
          </a:xfrm>
          <a:prstGeom prst="parallelogram">
            <a:avLst>
              <a:gd name="adj" fmla="val 69883"/>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5" name="矩形 8">
            <a:extLst>
              <a:ext uri="{FF2B5EF4-FFF2-40B4-BE49-F238E27FC236}">
                <a16:creationId xmlns:a16="http://schemas.microsoft.com/office/drawing/2014/main" id="{5E9ABD2F-5B99-477A-B8F0-3A7AC8D5F6B9}"/>
              </a:ext>
            </a:extLst>
          </p:cNvPr>
          <p:cNvSpPr/>
          <p:nvPr/>
        </p:nvSpPr>
        <p:spPr>
          <a:xfrm>
            <a:off x="17669" y="3977507"/>
            <a:ext cx="3398185" cy="139231"/>
          </a:xfrm>
          <a:prstGeom prst="rect">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6" name="矩形 9">
            <a:extLst>
              <a:ext uri="{FF2B5EF4-FFF2-40B4-BE49-F238E27FC236}">
                <a16:creationId xmlns:a16="http://schemas.microsoft.com/office/drawing/2014/main" id="{76D597FC-2A42-4B6E-A5DE-B8197428AC96}"/>
              </a:ext>
            </a:extLst>
          </p:cNvPr>
          <p:cNvSpPr/>
          <p:nvPr/>
        </p:nvSpPr>
        <p:spPr>
          <a:xfrm>
            <a:off x="5681310" y="1032413"/>
            <a:ext cx="3398185" cy="139231"/>
          </a:xfrm>
          <a:prstGeom prst="rect">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7" name="任意多边形: 形状 17">
            <a:extLst>
              <a:ext uri="{FF2B5EF4-FFF2-40B4-BE49-F238E27FC236}">
                <a16:creationId xmlns:a16="http://schemas.microsoft.com/office/drawing/2014/main" id="{36548CD1-79CC-4E41-96DF-C2A8E08BE743}"/>
              </a:ext>
            </a:extLst>
          </p:cNvPr>
          <p:cNvSpPr/>
          <p:nvPr/>
        </p:nvSpPr>
        <p:spPr>
          <a:xfrm>
            <a:off x="4135135" y="1270051"/>
            <a:ext cx="4955686" cy="2843147"/>
          </a:xfrm>
          <a:custGeom>
            <a:avLst/>
            <a:gdLst>
              <a:gd name="connsiteX0" fmla="*/ 6659880 w 6667500"/>
              <a:gd name="connsiteY0" fmla="*/ 0 h 3825240"/>
              <a:gd name="connsiteX1" fmla="*/ 6667500 w 6667500"/>
              <a:gd name="connsiteY1" fmla="*/ 3817620 h 3825240"/>
              <a:gd name="connsiteX2" fmla="*/ 0 w 6667500"/>
              <a:gd name="connsiteY2" fmla="*/ 3825240 h 3825240"/>
              <a:gd name="connsiteX3" fmla="*/ 2263140 w 6667500"/>
              <a:gd name="connsiteY3" fmla="*/ 0 h 3825240"/>
              <a:gd name="connsiteX4" fmla="*/ 6659880 w 6667500"/>
              <a:gd name="connsiteY4" fmla="*/ 0 h 382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0" h="3825240">
                <a:moveTo>
                  <a:pt x="6659880" y="0"/>
                </a:moveTo>
                <a:lnTo>
                  <a:pt x="6667500" y="3817620"/>
                </a:lnTo>
                <a:lnTo>
                  <a:pt x="0" y="3825240"/>
                </a:lnTo>
                <a:lnTo>
                  <a:pt x="2263140" y="0"/>
                </a:lnTo>
                <a:lnTo>
                  <a:pt x="665988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470" name="矩形 259">
            <a:extLst>
              <a:ext uri="{FF2B5EF4-FFF2-40B4-BE49-F238E27FC236}">
                <a16:creationId xmlns:a16="http://schemas.microsoft.com/office/drawing/2014/main" id="{47ECBD5C-F623-41D6-96B8-1D949E3824D7}"/>
              </a:ext>
            </a:extLst>
          </p:cNvPr>
          <p:cNvSpPr/>
          <p:nvPr/>
        </p:nvSpPr>
        <p:spPr>
          <a:xfrm>
            <a:off x="60126" y="1408428"/>
            <a:ext cx="1119950" cy="1234715"/>
          </a:xfrm>
          <a:prstGeom prst="rect">
            <a:avLst/>
          </a:prstGeom>
        </p:spPr>
        <p:txBody>
          <a:bodyPr wrap="none">
            <a:spAutoFit/>
          </a:bodyPr>
          <a:lstStyle/>
          <a:p>
            <a:pPr algn="ctr" rtl="1"/>
            <a:r>
              <a:rPr lang="en-US" altLang="zh-CN" sz="7200">
                <a:solidFill>
                  <a:schemeClr val="bg1"/>
                </a:solidFill>
                <a:latin typeface="Bodoni MT" panose="02070603080606020203" pitchFamily="18" charset="0"/>
                <a:ea typeface="微软雅黑" pitchFamily="34" charset="-122"/>
                <a:cs typeface="B Nazanin" panose="00000700000000000000" pitchFamily="2" charset="-78"/>
              </a:rPr>
              <a:t>03</a:t>
            </a:r>
          </a:p>
        </p:txBody>
      </p:sp>
      <p:sp>
        <p:nvSpPr>
          <p:cNvPr id="471" name="矩形 260">
            <a:extLst>
              <a:ext uri="{FF2B5EF4-FFF2-40B4-BE49-F238E27FC236}">
                <a16:creationId xmlns:a16="http://schemas.microsoft.com/office/drawing/2014/main" id="{9F02DEB3-836A-47D8-B43A-E7C0D7086346}"/>
              </a:ext>
            </a:extLst>
          </p:cNvPr>
          <p:cNvSpPr/>
          <p:nvPr/>
        </p:nvSpPr>
        <p:spPr>
          <a:xfrm>
            <a:off x="1381546" y="1266511"/>
            <a:ext cx="2303837" cy="1274195"/>
          </a:xfrm>
          <a:prstGeom prst="rect">
            <a:avLst/>
          </a:prstGeom>
        </p:spPr>
        <p:txBody>
          <a:bodyPr wrap="none">
            <a:spAutoFit/>
          </a:bodyPr>
          <a:lstStyle/>
          <a:p>
            <a:pPr algn="ctr" rtl="1">
              <a:lnSpc>
                <a:spcPct val="120000"/>
              </a:lnSpc>
            </a:pPr>
            <a:r>
              <a:rPr lang="fa-IR" altLang="zh-CN" sz="3200" b="1" dirty="0">
                <a:solidFill>
                  <a:schemeClr val="bg1"/>
                </a:solidFill>
                <a:latin typeface="微软雅黑" panose="020B0503020204020204" pitchFamily="34" charset="-122"/>
                <a:ea typeface="微软雅黑" pitchFamily="34" charset="-122"/>
                <a:cs typeface="B Nazanin" panose="00000700000000000000" pitchFamily="2" charset="-78"/>
              </a:rPr>
              <a:t>بررسی اجمالی</a:t>
            </a:r>
            <a:r>
              <a:rPr lang="en-US" altLang="zh-CN" sz="3200" b="1" dirty="0">
                <a:solidFill>
                  <a:schemeClr val="bg1"/>
                </a:solidFill>
                <a:latin typeface="微软雅黑" panose="020B0503020204020204" pitchFamily="34" charset="-122"/>
                <a:ea typeface="微软雅黑" pitchFamily="34" charset="-122"/>
                <a:cs typeface="B Nazanin" panose="00000700000000000000" pitchFamily="2" charset="-78"/>
              </a:rPr>
              <a:t> </a:t>
            </a:r>
          </a:p>
          <a:p>
            <a:pPr algn="ctr" rtl="1">
              <a:lnSpc>
                <a:spcPct val="120000"/>
              </a:lnSpc>
            </a:pPr>
            <a:r>
              <a:rPr lang="fa-IR" altLang="zh-CN" sz="3200" b="1" dirty="0">
                <a:solidFill>
                  <a:schemeClr val="bg1"/>
                </a:solidFill>
                <a:latin typeface="微软雅黑" panose="020B0503020204020204" pitchFamily="34" charset="-122"/>
                <a:ea typeface="微软雅黑" pitchFamily="34" charset="-122"/>
                <a:cs typeface="B Nazanin" panose="00000700000000000000" pitchFamily="2" charset="-78"/>
              </a:rPr>
              <a:t>از کار</a:t>
            </a:r>
            <a:endParaRPr lang="en-US" altLang="zh-CN" sz="3200" b="1" dirty="0">
              <a:solidFill>
                <a:schemeClr val="bg1"/>
              </a:solidFill>
              <a:latin typeface="微软雅黑" panose="020B0503020204020204" pitchFamily="34" charset="-122"/>
              <a:ea typeface="微软雅黑" pitchFamily="34" charset="-122"/>
              <a:cs typeface="B Nazanin" panose="00000700000000000000" pitchFamily="2" charset="-78"/>
            </a:endParaRPr>
          </a:p>
        </p:txBody>
      </p:sp>
      <p:cxnSp>
        <p:nvCxnSpPr>
          <p:cNvPr id="472" name="直接连接符 261">
            <a:extLst>
              <a:ext uri="{FF2B5EF4-FFF2-40B4-BE49-F238E27FC236}">
                <a16:creationId xmlns:a16="http://schemas.microsoft.com/office/drawing/2014/main" id="{45324DCD-C518-49AE-95EA-2E185DB86DA1}"/>
              </a:ext>
            </a:extLst>
          </p:cNvPr>
          <p:cNvCxnSpPr/>
          <p:nvPr/>
        </p:nvCxnSpPr>
        <p:spPr>
          <a:xfrm>
            <a:off x="980968" y="2584419"/>
            <a:ext cx="306431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73" name="TextBox 23">
            <a:extLst>
              <a:ext uri="{FF2B5EF4-FFF2-40B4-BE49-F238E27FC236}">
                <a16:creationId xmlns:a16="http://schemas.microsoft.com/office/drawing/2014/main" id="{90522EC6-4D90-433B-97B3-2E4C77F5F22D}"/>
              </a:ext>
            </a:extLst>
          </p:cNvPr>
          <p:cNvSpPr txBox="1"/>
          <p:nvPr/>
        </p:nvSpPr>
        <p:spPr>
          <a:xfrm>
            <a:off x="781250" y="2742578"/>
            <a:ext cx="2646071" cy="605815"/>
          </a:xfrm>
          <a:prstGeom prst="rect">
            <a:avLst/>
          </a:prstGeom>
          <a:noFill/>
        </p:spPr>
        <p:txBody>
          <a:bodyPr wrap="square" rtlCol="0">
            <a:spAutoFit/>
          </a:bodyPr>
          <a:lstStyle/>
          <a:p>
            <a:pPr algn="r" rtl="1">
              <a:lnSpc>
                <a:spcPct val="120000"/>
              </a:lnSpc>
            </a:pPr>
            <a:r>
              <a:rPr lang="fa-IR" altLang="zh-CN" sz="1400" dirty="0">
                <a:solidFill>
                  <a:schemeClr val="bg1"/>
                </a:solidFill>
                <a:latin typeface="微软雅黑 Light" panose="020B0502040204020203" pitchFamily="34" charset="-122"/>
                <a:ea typeface="微软雅黑 Light" panose="020B0502040204020203" pitchFamily="34" charset="-122"/>
                <a:cs typeface="B Nazanin" panose="00000700000000000000" pitchFamily="2" charset="-78"/>
              </a:rPr>
              <a:t>برای افزودن متن اینجا را کلیک کنید برای افزودن متن کلیک کنید</a:t>
            </a:r>
            <a:endParaRPr lang="en-US" altLang="zh-CN" sz="1400" dirty="0">
              <a:solidFill>
                <a:schemeClr val="bg1"/>
              </a:solidFill>
              <a:latin typeface="微软雅黑 Light" panose="020B0502040204020203" pitchFamily="34" charset="-122"/>
              <a:ea typeface="微软雅黑 Light" panose="020B0502040204020203" pitchFamily="34" charset="-122"/>
              <a:cs typeface="B Nazanin" panose="00000700000000000000" pitchFamily="2" charset="-78"/>
            </a:endParaRPr>
          </a:p>
        </p:txBody>
      </p:sp>
      <p:grpSp>
        <p:nvGrpSpPr>
          <p:cNvPr id="238" name="Grupo 237">
            <a:extLst>
              <a:ext uri="{FF2B5EF4-FFF2-40B4-BE49-F238E27FC236}">
                <a16:creationId xmlns:a16="http://schemas.microsoft.com/office/drawing/2014/main" id="{862E9CFD-8008-42B0-83A7-98517EC43BCE}"/>
              </a:ext>
            </a:extLst>
          </p:cNvPr>
          <p:cNvGrpSpPr/>
          <p:nvPr/>
        </p:nvGrpSpPr>
        <p:grpSpPr>
          <a:xfrm>
            <a:off x="5919120" y="1513162"/>
            <a:ext cx="2717096" cy="2597925"/>
            <a:chOff x="6526213" y="2452688"/>
            <a:chExt cx="361950" cy="346075"/>
          </a:xfrm>
          <a:solidFill>
            <a:srgbClr val="336987"/>
          </a:solidFill>
        </p:grpSpPr>
        <p:sp>
          <p:nvSpPr>
            <p:cNvPr id="239" name="Freeform 1671">
              <a:extLst>
                <a:ext uri="{FF2B5EF4-FFF2-40B4-BE49-F238E27FC236}">
                  <a16:creationId xmlns:a16="http://schemas.microsoft.com/office/drawing/2014/main" id="{7C1EE368-2047-4179-A214-E4B09D200786}"/>
                </a:ext>
              </a:extLst>
            </p:cNvPr>
            <p:cNvSpPr/>
            <p:nvPr/>
          </p:nvSpPr>
          <p:spPr bwMode="auto">
            <a:xfrm>
              <a:off x="6635750" y="2773363"/>
              <a:ext cx="1588" cy="0"/>
            </a:xfrm>
            <a:custGeom>
              <a:avLst/>
              <a:gdLst>
                <a:gd name="T0" fmla="*/ 5 w 5"/>
                <a:gd name="T1" fmla="*/ 0 w 5"/>
              </a:gdLst>
              <a:ahLst/>
              <a:cxnLst>
                <a:cxn ang="0">
                  <a:pos x="T0" y="0"/>
                </a:cxn>
                <a:cxn ang="0">
                  <a:pos x="T1" y="0"/>
                </a:cxn>
              </a:cxnLst>
              <a:rect l="0" t="0" r="r" b="b"/>
              <a:pathLst>
                <a:path w="5">
                  <a:moveTo>
                    <a:pt x="5" y="0"/>
                  </a:moveTo>
                  <a:cubicBezTo>
                    <a:pt x="3"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240" name="Freeform 1672">
              <a:extLst>
                <a:ext uri="{FF2B5EF4-FFF2-40B4-BE49-F238E27FC236}">
                  <a16:creationId xmlns:a16="http://schemas.microsoft.com/office/drawing/2014/main" id="{E66042A0-3B9B-4E5D-AC8B-72FA8BD7E091}"/>
                </a:ext>
              </a:extLst>
            </p:cNvPr>
            <p:cNvSpPr/>
            <p:nvPr/>
          </p:nvSpPr>
          <p:spPr bwMode="auto">
            <a:xfrm>
              <a:off x="6526213" y="2481263"/>
              <a:ext cx="244475" cy="292100"/>
            </a:xfrm>
            <a:custGeom>
              <a:avLst/>
              <a:gdLst>
                <a:gd name="T0" fmla="*/ 242 w 656"/>
                <a:gd name="T1" fmla="*/ 789 h 790"/>
                <a:gd name="T2" fmla="*/ 28 w 656"/>
                <a:gd name="T3" fmla="*/ 789 h 790"/>
                <a:gd name="T4" fmla="*/ 17 w 656"/>
                <a:gd name="T5" fmla="*/ 789 h 790"/>
                <a:gd name="T6" fmla="*/ 0 w 656"/>
                <a:gd name="T7" fmla="*/ 771 h 790"/>
                <a:gd name="T8" fmla="*/ 0 w 656"/>
                <a:gd name="T9" fmla="*/ 761 h 790"/>
                <a:gd name="T10" fmla="*/ 0 w 656"/>
                <a:gd name="T11" fmla="*/ 252 h 790"/>
                <a:gd name="T12" fmla="*/ 1 w 656"/>
                <a:gd name="T13" fmla="*/ 24 h 790"/>
                <a:gd name="T14" fmla="*/ 3 w 656"/>
                <a:gd name="T15" fmla="*/ 12 h 790"/>
                <a:gd name="T16" fmla="*/ 22 w 656"/>
                <a:gd name="T17" fmla="*/ 0 h 790"/>
                <a:gd name="T18" fmla="*/ 109 w 656"/>
                <a:gd name="T19" fmla="*/ 1 h 790"/>
                <a:gd name="T20" fmla="*/ 159 w 656"/>
                <a:gd name="T21" fmla="*/ 1 h 790"/>
                <a:gd name="T22" fmla="*/ 163 w 656"/>
                <a:gd name="T23" fmla="*/ 1 h 790"/>
                <a:gd name="T24" fmla="*/ 158 w 656"/>
                <a:gd name="T25" fmla="*/ 28 h 790"/>
                <a:gd name="T26" fmla="*/ 153 w 656"/>
                <a:gd name="T27" fmla="*/ 30 h 790"/>
                <a:gd name="T28" fmla="*/ 64 w 656"/>
                <a:gd name="T29" fmla="*/ 30 h 790"/>
                <a:gd name="T30" fmla="*/ 58 w 656"/>
                <a:gd name="T31" fmla="*/ 30 h 790"/>
                <a:gd name="T32" fmla="*/ 58 w 656"/>
                <a:gd name="T33" fmla="*/ 740 h 790"/>
                <a:gd name="T34" fmla="*/ 62 w 656"/>
                <a:gd name="T35" fmla="*/ 740 h 790"/>
                <a:gd name="T36" fmla="*/ 594 w 656"/>
                <a:gd name="T37" fmla="*/ 740 h 790"/>
                <a:gd name="T38" fmla="*/ 599 w 656"/>
                <a:gd name="T39" fmla="*/ 735 h 790"/>
                <a:gd name="T40" fmla="*/ 599 w 656"/>
                <a:gd name="T41" fmla="*/ 650 h 790"/>
                <a:gd name="T42" fmla="*/ 605 w 656"/>
                <a:gd name="T43" fmla="*/ 639 h 790"/>
                <a:gd name="T44" fmla="*/ 611 w 656"/>
                <a:gd name="T45" fmla="*/ 636 h 790"/>
                <a:gd name="T46" fmla="*/ 622 w 656"/>
                <a:gd name="T47" fmla="*/ 644 h 790"/>
                <a:gd name="T48" fmla="*/ 650 w 656"/>
                <a:gd name="T49" fmla="*/ 651 h 790"/>
                <a:gd name="T50" fmla="*/ 656 w 656"/>
                <a:gd name="T51" fmla="*/ 656 h 790"/>
                <a:gd name="T52" fmla="*/ 656 w 656"/>
                <a:gd name="T53" fmla="*/ 769 h 790"/>
                <a:gd name="T54" fmla="*/ 635 w 656"/>
                <a:gd name="T55" fmla="*/ 789 h 790"/>
                <a:gd name="T56" fmla="*/ 594 w 656"/>
                <a:gd name="T57" fmla="*/ 789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56" h="790">
                  <a:moveTo>
                    <a:pt x="242" y="789"/>
                  </a:moveTo>
                  <a:cubicBezTo>
                    <a:pt x="171" y="789"/>
                    <a:pt x="100" y="789"/>
                    <a:pt x="28" y="789"/>
                  </a:cubicBezTo>
                  <a:cubicBezTo>
                    <a:pt x="24" y="789"/>
                    <a:pt x="20" y="789"/>
                    <a:pt x="17" y="789"/>
                  </a:cubicBezTo>
                  <a:cubicBezTo>
                    <a:pt x="8" y="787"/>
                    <a:pt x="1" y="780"/>
                    <a:pt x="0" y="771"/>
                  </a:cubicBezTo>
                  <a:cubicBezTo>
                    <a:pt x="0" y="767"/>
                    <a:pt x="0" y="764"/>
                    <a:pt x="0" y="761"/>
                  </a:cubicBezTo>
                  <a:cubicBezTo>
                    <a:pt x="0" y="591"/>
                    <a:pt x="0" y="421"/>
                    <a:pt x="0" y="252"/>
                  </a:cubicBezTo>
                  <a:cubicBezTo>
                    <a:pt x="1" y="176"/>
                    <a:pt x="1" y="100"/>
                    <a:pt x="1" y="24"/>
                  </a:cubicBezTo>
                  <a:cubicBezTo>
                    <a:pt x="1" y="20"/>
                    <a:pt x="1" y="15"/>
                    <a:pt x="3" y="12"/>
                  </a:cubicBezTo>
                  <a:cubicBezTo>
                    <a:pt x="6" y="3"/>
                    <a:pt x="13" y="0"/>
                    <a:pt x="22" y="0"/>
                  </a:cubicBezTo>
                  <a:cubicBezTo>
                    <a:pt x="51" y="1"/>
                    <a:pt x="80" y="1"/>
                    <a:pt x="109" y="1"/>
                  </a:cubicBezTo>
                  <a:cubicBezTo>
                    <a:pt x="125" y="1"/>
                    <a:pt x="142" y="1"/>
                    <a:pt x="159" y="1"/>
                  </a:cubicBezTo>
                  <a:cubicBezTo>
                    <a:pt x="161" y="1"/>
                    <a:pt x="162" y="1"/>
                    <a:pt x="163" y="1"/>
                  </a:cubicBezTo>
                  <a:cubicBezTo>
                    <a:pt x="162" y="10"/>
                    <a:pt x="160" y="19"/>
                    <a:pt x="158" y="28"/>
                  </a:cubicBezTo>
                  <a:cubicBezTo>
                    <a:pt x="158" y="29"/>
                    <a:pt x="155" y="30"/>
                    <a:pt x="153" y="30"/>
                  </a:cubicBezTo>
                  <a:cubicBezTo>
                    <a:pt x="123" y="30"/>
                    <a:pt x="94" y="30"/>
                    <a:pt x="64" y="30"/>
                  </a:cubicBezTo>
                  <a:cubicBezTo>
                    <a:pt x="62" y="30"/>
                    <a:pt x="60" y="30"/>
                    <a:pt x="58" y="30"/>
                  </a:cubicBezTo>
                  <a:cubicBezTo>
                    <a:pt x="58" y="267"/>
                    <a:pt x="58" y="503"/>
                    <a:pt x="58" y="740"/>
                  </a:cubicBezTo>
                  <a:cubicBezTo>
                    <a:pt x="59" y="740"/>
                    <a:pt x="61" y="740"/>
                    <a:pt x="62" y="740"/>
                  </a:cubicBezTo>
                  <a:cubicBezTo>
                    <a:pt x="240" y="740"/>
                    <a:pt x="417" y="740"/>
                    <a:pt x="594" y="740"/>
                  </a:cubicBezTo>
                  <a:cubicBezTo>
                    <a:pt x="598" y="740"/>
                    <a:pt x="599" y="739"/>
                    <a:pt x="599" y="735"/>
                  </a:cubicBezTo>
                  <a:cubicBezTo>
                    <a:pt x="599" y="707"/>
                    <a:pt x="599" y="678"/>
                    <a:pt x="599" y="650"/>
                  </a:cubicBezTo>
                  <a:cubicBezTo>
                    <a:pt x="599" y="645"/>
                    <a:pt x="600" y="641"/>
                    <a:pt x="605" y="639"/>
                  </a:cubicBezTo>
                  <a:cubicBezTo>
                    <a:pt x="607" y="639"/>
                    <a:pt x="609" y="637"/>
                    <a:pt x="611" y="636"/>
                  </a:cubicBezTo>
                  <a:cubicBezTo>
                    <a:pt x="615" y="639"/>
                    <a:pt x="618" y="642"/>
                    <a:pt x="622" y="644"/>
                  </a:cubicBezTo>
                  <a:cubicBezTo>
                    <a:pt x="630" y="650"/>
                    <a:pt x="640" y="652"/>
                    <a:pt x="650" y="651"/>
                  </a:cubicBezTo>
                  <a:cubicBezTo>
                    <a:pt x="654" y="650"/>
                    <a:pt x="656" y="652"/>
                    <a:pt x="656" y="656"/>
                  </a:cubicBezTo>
                  <a:cubicBezTo>
                    <a:pt x="656" y="694"/>
                    <a:pt x="656" y="731"/>
                    <a:pt x="656" y="769"/>
                  </a:cubicBezTo>
                  <a:cubicBezTo>
                    <a:pt x="656" y="783"/>
                    <a:pt x="645" y="790"/>
                    <a:pt x="635" y="789"/>
                  </a:cubicBezTo>
                  <a:cubicBezTo>
                    <a:pt x="621" y="789"/>
                    <a:pt x="607" y="789"/>
                    <a:pt x="594" y="7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241" name="Freeform 1673">
              <a:extLst>
                <a:ext uri="{FF2B5EF4-FFF2-40B4-BE49-F238E27FC236}">
                  <a16:creationId xmlns:a16="http://schemas.microsoft.com/office/drawing/2014/main" id="{6EF0C7D9-B9F3-4EE4-A84E-A61000346195}"/>
                </a:ext>
              </a:extLst>
            </p:cNvPr>
            <p:cNvSpPr>
              <a:spLocks noEditPoints="1"/>
            </p:cNvSpPr>
            <p:nvPr/>
          </p:nvSpPr>
          <p:spPr bwMode="auto">
            <a:xfrm>
              <a:off x="6607175" y="2536825"/>
              <a:ext cx="185738" cy="185738"/>
            </a:xfrm>
            <a:custGeom>
              <a:avLst/>
              <a:gdLst>
                <a:gd name="T0" fmla="*/ 48 w 503"/>
                <a:gd name="T1" fmla="*/ 397 h 501"/>
                <a:gd name="T2" fmla="*/ 30 w 503"/>
                <a:gd name="T3" fmla="*/ 366 h 501"/>
                <a:gd name="T4" fmla="*/ 3 w 503"/>
                <a:gd name="T5" fmla="*/ 235 h 501"/>
                <a:gd name="T6" fmla="*/ 41 w 503"/>
                <a:gd name="T7" fmla="*/ 119 h 501"/>
                <a:gd name="T8" fmla="*/ 119 w 503"/>
                <a:gd name="T9" fmla="*/ 42 h 501"/>
                <a:gd name="T10" fmla="*/ 231 w 503"/>
                <a:gd name="T11" fmla="*/ 5 h 501"/>
                <a:gd name="T12" fmla="*/ 426 w 503"/>
                <a:gd name="T13" fmla="*/ 77 h 501"/>
                <a:gd name="T14" fmla="*/ 496 w 503"/>
                <a:gd name="T15" fmla="*/ 213 h 501"/>
                <a:gd name="T16" fmla="*/ 483 w 503"/>
                <a:gd name="T17" fmla="*/ 341 h 501"/>
                <a:gd name="T18" fmla="*/ 471 w 503"/>
                <a:gd name="T19" fmla="*/ 368 h 501"/>
                <a:gd name="T20" fmla="*/ 473 w 503"/>
                <a:gd name="T21" fmla="*/ 376 h 501"/>
                <a:gd name="T22" fmla="*/ 488 w 503"/>
                <a:gd name="T23" fmla="*/ 390 h 501"/>
                <a:gd name="T24" fmla="*/ 490 w 503"/>
                <a:gd name="T25" fmla="*/ 415 h 501"/>
                <a:gd name="T26" fmla="*/ 442 w 503"/>
                <a:gd name="T27" fmla="*/ 469 h 501"/>
                <a:gd name="T28" fmla="*/ 417 w 503"/>
                <a:gd name="T29" fmla="*/ 470 h 501"/>
                <a:gd name="T30" fmla="*/ 401 w 503"/>
                <a:gd name="T31" fmla="*/ 456 h 501"/>
                <a:gd name="T32" fmla="*/ 394 w 503"/>
                <a:gd name="T33" fmla="*/ 456 h 501"/>
                <a:gd name="T34" fmla="*/ 296 w 503"/>
                <a:gd name="T35" fmla="*/ 497 h 501"/>
                <a:gd name="T36" fmla="*/ 235 w 503"/>
                <a:gd name="T37" fmla="*/ 501 h 501"/>
                <a:gd name="T38" fmla="*/ 233 w 503"/>
                <a:gd name="T39" fmla="*/ 500 h 501"/>
                <a:gd name="T40" fmla="*/ 226 w 503"/>
                <a:gd name="T41" fmla="*/ 500 h 501"/>
                <a:gd name="T42" fmla="*/ 214 w 503"/>
                <a:gd name="T43" fmla="*/ 498 h 501"/>
                <a:gd name="T44" fmla="*/ 188 w 503"/>
                <a:gd name="T45" fmla="*/ 493 h 501"/>
                <a:gd name="T46" fmla="*/ 57 w 503"/>
                <a:gd name="T47" fmla="*/ 408 h 501"/>
                <a:gd name="T48" fmla="*/ 55 w 503"/>
                <a:gd name="T49" fmla="*/ 405 h 501"/>
                <a:gd name="T50" fmla="*/ 83 w 503"/>
                <a:gd name="T51" fmla="*/ 358 h 501"/>
                <a:gd name="T52" fmla="*/ 103 w 503"/>
                <a:gd name="T53" fmla="*/ 384 h 501"/>
                <a:gd name="T54" fmla="*/ 262 w 503"/>
                <a:gd name="T55" fmla="*/ 450 h 501"/>
                <a:gd name="T56" fmla="*/ 378 w 503"/>
                <a:gd name="T57" fmla="*/ 404 h 501"/>
                <a:gd name="T58" fmla="*/ 448 w 503"/>
                <a:gd name="T59" fmla="*/ 228 h 501"/>
                <a:gd name="T60" fmla="*/ 409 w 503"/>
                <a:gd name="T61" fmla="*/ 133 h 501"/>
                <a:gd name="T62" fmla="*/ 243 w 503"/>
                <a:gd name="T63" fmla="*/ 54 h 501"/>
                <a:gd name="T64" fmla="*/ 155 w 503"/>
                <a:gd name="T65" fmla="*/ 79 h 501"/>
                <a:gd name="T66" fmla="*/ 53 w 503"/>
                <a:gd name="T67" fmla="*/ 252 h 501"/>
                <a:gd name="T68" fmla="*/ 78 w 503"/>
                <a:gd name="T69" fmla="*/ 35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2" h="501">
                  <a:moveTo>
                    <a:pt x="48" y="397"/>
                  </a:moveTo>
                  <a:cubicBezTo>
                    <a:pt x="42" y="387"/>
                    <a:pt x="36" y="377"/>
                    <a:pt x="30" y="366"/>
                  </a:cubicBezTo>
                  <a:cubicBezTo>
                    <a:pt x="9" y="325"/>
                    <a:pt x="0" y="281"/>
                    <a:pt x="3" y="235"/>
                  </a:cubicBezTo>
                  <a:cubicBezTo>
                    <a:pt x="6" y="194"/>
                    <a:pt x="19" y="155"/>
                    <a:pt x="41" y="119"/>
                  </a:cubicBezTo>
                  <a:cubicBezTo>
                    <a:pt x="62" y="88"/>
                    <a:pt x="87" y="62"/>
                    <a:pt x="119" y="42"/>
                  </a:cubicBezTo>
                  <a:cubicBezTo>
                    <a:pt x="153" y="21"/>
                    <a:pt x="190" y="8"/>
                    <a:pt x="231" y="5"/>
                  </a:cubicBezTo>
                  <a:cubicBezTo>
                    <a:pt x="306" y="0"/>
                    <a:pt x="372" y="24"/>
                    <a:pt x="426" y="77"/>
                  </a:cubicBezTo>
                  <a:cubicBezTo>
                    <a:pt x="464" y="114"/>
                    <a:pt x="487" y="160"/>
                    <a:pt x="496" y="213"/>
                  </a:cubicBezTo>
                  <a:cubicBezTo>
                    <a:pt x="503" y="257"/>
                    <a:pt x="499" y="300"/>
                    <a:pt x="483" y="341"/>
                  </a:cubicBezTo>
                  <a:cubicBezTo>
                    <a:pt x="479" y="350"/>
                    <a:pt x="475" y="359"/>
                    <a:pt x="471" y="368"/>
                  </a:cubicBezTo>
                  <a:cubicBezTo>
                    <a:pt x="469" y="372"/>
                    <a:pt x="469" y="374"/>
                    <a:pt x="473" y="376"/>
                  </a:cubicBezTo>
                  <a:cubicBezTo>
                    <a:pt x="478" y="381"/>
                    <a:pt x="483" y="386"/>
                    <a:pt x="488" y="390"/>
                  </a:cubicBezTo>
                  <a:cubicBezTo>
                    <a:pt x="496" y="398"/>
                    <a:pt x="497" y="407"/>
                    <a:pt x="490" y="415"/>
                  </a:cubicBezTo>
                  <a:cubicBezTo>
                    <a:pt x="474" y="433"/>
                    <a:pt x="458" y="451"/>
                    <a:pt x="442" y="469"/>
                  </a:cubicBezTo>
                  <a:cubicBezTo>
                    <a:pt x="435" y="477"/>
                    <a:pt x="425" y="477"/>
                    <a:pt x="417" y="470"/>
                  </a:cubicBezTo>
                  <a:cubicBezTo>
                    <a:pt x="412" y="466"/>
                    <a:pt x="407" y="461"/>
                    <a:pt x="401" y="456"/>
                  </a:cubicBezTo>
                  <a:cubicBezTo>
                    <a:pt x="399" y="454"/>
                    <a:pt x="397" y="453"/>
                    <a:pt x="394" y="456"/>
                  </a:cubicBezTo>
                  <a:cubicBezTo>
                    <a:pt x="364" y="477"/>
                    <a:pt x="332" y="490"/>
                    <a:pt x="296" y="497"/>
                  </a:cubicBezTo>
                  <a:cubicBezTo>
                    <a:pt x="276" y="501"/>
                    <a:pt x="255" y="501"/>
                    <a:pt x="235" y="501"/>
                  </a:cubicBezTo>
                  <a:cubicBezTo>
                    <a:pt x="234" y="500"/>
                    <a:pt x="233" y="501"/>
                    <a:pt x="233" y="500"/>
                  </a:cubicBezTo>
                  <a:cubicBezTo>
                    <a:pt x="230" y="500"/>
                    <a:pt x="228" y="500"/>
                    <a:pt x="226" y="500"/>
                  </a:cubicBezTo>
                  <a:cubicBezTo>
                    <a:pt x="222" y="500"/>
                    <a:pt x="219" y="499"/>
                    <a:pt x="214" y="498"/>
                  </a:cubicBezTo>
                  <a:cubicBezTo>
                    <a:pt x="205" y="497"/>
                    <a:pt x="197" y="495"/>
                    <a:pt x="188" y="493"/>
                  </a:cubicBezTo>
                  <a:cubicBezTo>
                    <a:pt x="135" y="479"/>
                    <a:pt x="91" y="450"/>
                    <a:pt x="57" y="408"/>
                  </a:cubicBezTo>
                  <a:cubicBezTo>
                    <a:pt x="56" y="407"/>
                    <a:pt x="55" y="406"/>
                    <a:pt x="55" y="405"/>
                  </a:cubicBezTo>
                  <a:moveTo>
                    <a:pt x="83" y="358"/>
                  </a:moveTo>
                  <a:cubicBezTo>
                    <a:pt x="90" y="367"/>
                    <a:pt x="96" y="376"/>
                    <a:pt x="103" y="384"/>
                  </a:cubicBezTo>
                  <a:cubicBezTo>
                    <a:pt x="146" y="431"/>
                    <a:pt x="199" y="453"/>
                    <a:pt x="262" y="450"/>
                  </a:cubicBezTo>
                  <a:cubicBezTo>
                    <a:pt x="306" y="448"/>
                    <a:pt x="345" y="433"/>
                    <a:pt x="378" y="404"/>
                  </a:cubicBezTo>
                  <a:cubicBezTo>
                    <a:pt x="432" y="358"/>
                    <a:pt x="455" y="299"/>
                    <a:pt x="448" y="228"/>
                  </a:cubicBezTo>
                  <a:cubicBezTo>
                    <a:pt x="444" y="193"/>
                    <a:pt x="431" y="161"/>
                    <a:pt x="409" y="133"/>
                  </a:cubicBezTo>
                  <a:cubicBezTo>
                    <a:pt x="367" y="79"/>
                    <a:pt x="311" y="53"/>
                    <a:pt x="243" y="54"/>
                  </a:cubicBezTo>
                  <a:cubicBezTo>
                    <a:pt x="211" y="55"/>
                    <a:pt x="182" y="63"/>
                    <a:pt x="155" y="79"/>
                  </a:cubicBezTo>
                  <a:cubicBezTo>
                    <a:pt x="89" y="118"/>
                    <a:pt x="55" y="175"/>
                    <a:pt x="53" y="252"/>
                  </a:cubicBezTo>
                  <a:cubicBezTo>
                    <a:pt x="52" y="287"/>
                    <a:pt x="61" y="319"/>
                    <a:pt x="78" y="3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242" name="Freeform 1674">
              <a:extLst>
                <a:ext uri="{FF2B5EF4-FFF2-40B4-BE49-F238E27FC236}">
                  <a16:creationId xmlns:a16="http://schemas.microsoft.com/office/drawing/2014/main" id="{BD3CA64A-6226-4DEE-AEF6-5EAFD6D09A95}"/>
                </a:ext>
              </a:extLst>
            </p:cNvPr>
            <p:cNvSpPr/>
            <p:nvPr/>
          </p:nvSpPr>
          <p:spPr bwMode="auto">
            <a:xfrm>
              <a:off x="6778625" y="2697163"/>
              <a:ext cx="106363" cy="101600"/>
            </a:xfrm>
            <a:custGeom>
              <a:avLst/>
              <a:gdLst>
                <a:gd name="T0" fmla="*/ 0 w 285"/>
                <a:gd name="T1" fmla="*/ 86 h 273"/>
                <a:gd name="T2" fmla="*/ 7 w 285"/>
                <a:gd name="T3" fmla="*/ 73 h 273"/>
                <a:gd name="T4" fmla="*/ 63 w 285"/>
                <a:gd name="T5" fmla="*/ 10 h 273"/>
                <a:gd name="T6" fmla="*/ 91 w 285"/>
                <a:gd name="T7" fmla="*/ 9 h 273"/>
                <a:gd name="T8" fmla="*/ 233 w 285"/>
                <a:gd name="T9" fmla="*/ 136 h 273"/>
                <a:gd name="T10" fmla="*/ 274 w 285"/>
                <a:gd name="T11" fmla="*/ 173 h 273"/>
                <a:gd name="T12" fmla="*/ 276 w 285"/>
                <a:gd name="T13" fmla="*/ 202 h 273"/>
                <a:gd name="T14" fmla="*/ 222 w 285"/>
                <a:gd name="T15" fmla="*/ 262 h 273"/>
                <a:gd name="T16" fmla="*/ 193 w 285"/>
                <a:gd name="T17" fmla="*/ 264 h 273"/>
                <a:gd name="T18" fmla="*/ 76 w 285"/>
                <a:gd name="T19" fmla="*/ 160 h 273"/>
                <a:gd name="T20" fmla="*/ 22 w 285"/>
                <a:gd name="T21" fmla="*/ 112 h 273"/>
                <a:gd name="T22" fmla="*/ 7 w 285"/>
                <a:gd name="T23" fmla="*/ 98 h 273"/>
                <a:gd name="T24" fmla="*/ 0 w 285"/>
                <a:gd name="T25" fmla="*/ 86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5" h="273">
                  <a:moveTo>
                    <a:pt x="0" y="86"/>
                  </a:moveTo>
                  <a:cubicBezTo>
                    <a:pt x="3" y="81"/>
                    <a:pt x="4" y="76"/>
                    <a:pt x="7" y="73"/>
                  </a:cubicBezTo>
                  <a:cubicBezTo>
                    <a:pt x="25" y="52"/>
                    <a:pt x="44" y="31"/>
                    <a:pt x="63" y="10"/>
                  </a:cubicBezTo>
                  <a:cubicBezTo>
                    <a:pt x="71" y="1"/>
                    <a:pt x="81" y="0"/>
                    <a:pt x="91" y="9"/>
                  </a:cubicBezTo>
                  <a:cubicBezTo>
                    <a:pt x="138" y="51"/>
                    <a:pt x="186" y="94"/>
                    <a:pt x="233" y="136"/>
                  </a:cubicBezTo>
                  <a:cubicBezTo>
                    <a:pt x="247" y="148"/>
                    <a:pt x="260" y="161"/>
                    <a:pt x="274" y="173"/>
                  </a:cubicBezTo>
                  <a:cubicBezTo>
                    <a:pt x="284" y="182"/>
                    <a:pt x="285" y="192"/>
                    <a:pt x="276" y="202"/>
                  </a:cubicBezTo>
                  <a:cubicBezTo>
                    <a:pt x="258" y="222"/>
                    <a:pt x="240" y="242"/>
                    <a:pt x="222" y="262"/>
                  </a:cubicBezTo>
                  <a:cubicBezTo>
                    <a:pt x="213" y="272"/>
                    <a:pt x="203" y="273"/>
                    <a:pt x="193" y="264"/>
                  </a:cubicBezTo>
                  <a:cubicBezTo>
                    <a:pt x="154" y="229"/>
                    <a:pt x="115" y="194"/>
                    <a:pt x="76" y="160"/>
                  </a:cubicBezTo>
                  <a:cubicBezTo>
                    <a:pt x="58" y="144"/>
                    <a:pt x="40" y="128"/>
                    <a:pt x="22" y="112"/>
                  </a:cubicBezTo>
                  <a:cubicBezTo>
                    <a:pt x="17" y="107"/>
                    <a:pt x="12" y="103"/>
                    <a:pt x="7" y="98"/>
                  </a:cubicBezTo>
                  <a:cubicBezTo>
                    <a:pt x="4" y="95"/>
                    <a:pt x="3" y="90"/>
                    <a:pt x="0"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74" name="Freeform 1675">
              <a:extLst>
                <a:ext uri="{FF2B5EF4-FFF2-40B4-BE49-F238E27FC236}">
                  <a16:creationId xmlns:a16="http://schemas.microsoft.com/office/drawing/2014/main" id="{C3A44D25-3D7E-4B0D-8579-B23753F51C0C}"/>
                </a:ext>
              </a:extLst>
            </p:cNvPr>
            <p:cNvSpPr>
              <a:spLocks noEditPoints="1"/>
            </p:cNvSpPr>
            <p:nvPr/>
          </p:nvSpPr>
          <p:spPr bwMode="auto">
            <a:xfrm>
              <a:off x="6591300" y="2452688"/>
              <a:ext cx="114300" cy="52388"/>
            </a:xfrm>
            <a:custGeom>
              <a:avLst/>
              <a:gdLst>
                <a:gd name="T0" fmla="*/ 152 w 305"/>
                <a:gd name="T1" fmla="*/ 139 h 140"/>
                <a:gd name="T2" fmla="*/ 16 w 305"/>
                <a:gd name="T3" fmla="*/ 139 h 140"/>
                <a:gd name="T4" fmla="*/ 0 w 305"/>
                <a:gd name="T5" fmla="*/ 124 h 140"/>
                <a:gd name="T6" fmla="*/ 3 w 305"/>
                <a:gd name="T7" fmla="*/ 88 h 140"/>
                <a:gd name="T8" fmla="*/ 50 w 305"/>
                <a:gd name="T9" fmla="*/ 51 h 140"/>
                <a:gd name="T10" fmla="*/ 69 w 305"/>
                <a:gd name="T11" fmla="*/ 51 h 140"/>
                <a:gd name="T12" fmla="*/ 83 w 305"/>
                <a:gd name="T13" fmla="*/ 38 h 140"/>
                <a:gd name="T14" fmla="*/ 121 w 305"/>
                <a:gd name="T15" fmla="*/ 0 h 140"/>
                <a:gd name="T16" fmla="*/ 174 w 305"/>
                <a:gd name="T17" fmla="*/ 0 h 140"/>
                <a:gd name="T18" fmla="*/ 213 w 305"/>
                <a:gd name="T19" fmla="*/ 38 h 140"/>
                <a:gd name="T20" fmla="*/ 226 w 305"/>
                <a:gd name="T21" fmla="*/ 51 h 140"/>
                <a:gd name="T22" fmla="*/ 251 w 305"/>
                <a:gd name="T23" fmla="*/ 51 h 140"/>
                <a:gd name="T24" fmla="*/ 305 w 305"/>
                <a:gd name="T25" fmla="*/ 105 h 140"/>
                <a:gd name="T26" fmla="*/ 305 w 305"/>
                <a:gd name="T27" fmla="*/ 127 h 140"/>
                <a:gd name="T28" fmla="*/ 293 w 305"/>
                <a:gd name="T29" fmla="*/ 140 h 140"/>
                <a:gd name="T30" fmla="*/ 288 w 305"/>
                <a:gd name="T31" fmla="*/ 140 h 140"/>
                <a:gd name="T32" fmla="*/ 152 w 305"/>
                <a:gd name="T33" fmla="*/ 140 h 140"/>
                <a:gd name="T34" fmla="*/ 152 w 305"/>
                <a:gd name="T35" fmla="*/ 139 h 140"/>
                <a:gd name="T36" fmla="*/ 152 w 305"/>
                <a:gd name="T37" fmla="*/ 34 h 140"/>
                <a:gd name="T38" fmla="*/ 178 w 305"/>
                <a:gd name="T39" fmla="*/ 34 h 140"/>
                <a:gd name="T40" fmla="*/ 187 w 305"/>
                <a:gd name="T41" fmla="*/ 26 h 140"/>
                <a:gd name="T42" fmla="*/ 178 w 305"/>
                <a:gd name="T43" fmla="*/ 18 h 140"/>
                <a:gd name="T44" fmla="*/ 127 w 305"/>
                <a:gd name="T45" fmla="*/ 18 h 140"/>
                <a:gd name="T46" fmla="*/ 118 w 305"/>
                <a:gd name="T47" fmla="*/ 26 h 140"/>
                <a:gd name="T48" fmla="*/ 127 w 305"/>
                <a:gd name="T49" fmla="*/ 34 h 140"/>
                <a:gd name="T50" fmla="*/ 152 w 305"/>
                <a:gd name="T51" fmla="*/ 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5" h="140">
                  <a:moveTo>
                    <a:pt x="152" y="139"/>
                  </a:moveTo>
                  <a:cubicBezTo>
                    <a:pt x="106" y="139"/>
                    <a:pt x="61" y="139"/>
                    <a:pt x="16" y="139"/>
                  </a:cubicBezTo>
                  <a:cubicBezTo>
                    <a:pt x="4" y="139"/>
                    <a:pt x="0" y="136"/>
                    <a:pt x="0" y="124"/>
                  </a:cubicBezTo>
                  <a:cubicBezTo>
                    <a:pt x="1" y="112"/>
                    <a:pt x="0" y="100"/>
                    <a:pt x="3" y="88"/>
                  </a:cubicBezTo>
                  <a:cubicBezTo>
                    <a:pt x="8" y="67"/>
                    <a:pt x="28" y="52"/>
                    <a:pt x="50" y="51"/>
                  </a:cubicBezTo>
                  <a:cubicBezTo>
                    <a:pt x="56" y="51"/>
                    <a:pt x="63" y="51"/>
                    <a:pt x="69" y="51"/>
                  </a:cubicBezTo>
                  <a:cubicBezTo>
                    <a:pt x="78" y="51"/>
                    <a:pt x="82" y="47"/>
                    <a:pt x="83" y="38"/>
                  </a:cubicBezTo>
                  <a:cubicBezTo>
                    <a:pt x="84" y="17"/>
                    <a:pt x="100" y="1"/>
                    <a:pt x="121" y="0"/>
                  </a:cubicBezTo>
                  <a:cubicBezTo>
                    <a:pt x="139" y="0"/>
                    <a:pt x="156" y="0"/>
                    <a:pt x="174" y="0"/>
                  </a:cubicBezTo>
                  <a:cubicBezTo>
                    <a:pt x="195" y="1"/>
                    <a:pt x="212" y="16"/>
                    <a:pt x="213" y="38"/>
                  </a:cubicBezTo>
                  <a:cubicBezTo>
                    <a:pt x="213" y="47"/>
                    <a:pt x="217" y="51"/>
                    <a:pt x="226" y="51"/>
                  </a:cubicBezTo>
                  <a:cubicBezTo>
                    <a:pt x="235" y="51"/>
                    <a:pt x="243" y="51"/>
                    <a:pt x="251" y="51"/>
                  </a:cubicBezTo>
                  <a:cubicBezTo>
                    <a:pt x="281" y="51"/>
                    <a:pt x="305" y="74"/>
                    <a:pt x="305" y="105"/>
                  </a:cubicBezTo>
                  <a:cubicBezTo>
                    <a:pt x="305" y="112"/>
                    <a:pt x="305" y="120"/>
                    <a:pt x="305" y="127"/>
                  </a:cubicBezTo>
                  <a:cubicBezTo>
                    <a:pt x="305" y="134"/>
                    <a:pt x="300" y="139"/>
                    <a:pt x="293" y="140"/>
                  </a:cubicBezTo>
                  <a:cubicBezTo>
                    <a:pt x="291" y="140"/>
                    <a:pt x="290" y="140"/>
                    <a:pt x="288" y="140"/>
                  </a:cubicBezTo>
                  <a:cubicBezTo>
                    <a:pt x="243" y="140"/>
                    <a:pt x="197" y="140"/>
                    <a:pt x="152" y="140"/>
                  </a:cubicBezTo>
                  <a:lnTo>
                    <a:pt x="152" y="139"/>
                  </a:lnTo>
                  <a:close/>
                  <a:moveTo>
                    <a:pt x="152" y="34"/>
                  </a:moveTo>
                  <a:cubicBezTo>
                    <a:pt x="161" y="34"/>
                    <a:pt x="169" y="34"/>
                    <a:pt x="178" y="34"/>
                  </a:cubicBezTo>
                  <a:cubicBezTo>
                    <a:pt x="183" y="34"/>
                    <a:pt x="187" y="31"/>
                    <a:pt x="187" y="26"/>
                  </a:cubicBezTo>
                  <a:cubicBezTo>
                    <a:pt x="187" y="22"/>
                    <a:pt x="183" y="18"/>
                    <a:pt x="178" y="18"/>
                  </a:cubicBezTo>
                  <a:cubicBezTo>
                    <a:pt x="161" y="18"/>
                    <a:pt x="144" y="18"/>
                    <a:pt x="127" y="18"/>
                  </a:cubicBezTo>
                  <a:cubicBezTo>
                    <a:pt x="121" y="18"/>
                    <a:pt x="118" y="21"/>
                    <a:pt x="118" y="26"/>
                  </a:cubicBezTo>
                  <a:cubicBezTo>
                    <a:pt x="118" y="31"/>
                    <a:pt x="121" y="34"/>
                    <a:pt x="127" y="34"/>
                  </a:cubicBezTo>
                  <a:cubicBezTo>
                    <a:pt x="136" y="34"/>
                    <a:pt x="144" y="34"/>
                    <a:pt x="15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75" name="Freeform 1676">
              <a:extLst>
                <a:ext uri="{FF2B5EF4-FFF2-40B4-BE49-F238E27FC236}">
                  <a16:creationId xmlns:a16="http://schemas.microsoft.com/office/drawing/2014/main" id="{99CC902C-DC8C-4583-9311-29BADE4BD8C2}"/>
                </a:ext>
              </a:extLst>
            </p:cNvPr>
            <p:cNvSpPr/>
            <p:nvPr/>
          </p:nvSpPr>
          <p:spPr bwMode="auto">
            <a:xfrm>
              <a:off x="6710363" y="2481263"/>
              <a:ext cx="60325" cy="76200"/>
            </a:xfrm>
            <a:custGeom>
              <a:avLst/>
              <a:gdLst>
                <a:gd name="T0" fmla="*/ 100 w 163"/>
                <a:gd name="T1" fmla="*/ 1 h 206"/>
                <a:gd name="T2" fmla="*/ 116 w 163"/>
                <a:gd name="T3" fmla="*/ 1 h 206"/>
                <a:gd name="T4" fmla="*/ 143 w 163"/>
                <a:gd name="T5" fmla="*/ 1 h 206"/>
                <a:gd name="T6" fmla="*/ 163 w 163"/>
                <a:gd name="T7" fmla="*/ 20 h 206"/>
                <a:gd name="T8" fmla="*/ 163 w 163"/>
                <a:gd name="T9" fmla="*/ 203 h 206"/>
                <a:gd name="T10" fmla="*/ 163 w 163"/>
                <a:gd name="T11" fmla="*/ 206 h 206"/>
                <a:gd name="T12" fmla="*/ 157 w 163"/>
                <a:gd name="T13" fmla="*/ 201 h 206"/>
                <a:gd name="T14" fmla="*/ 111 w 163"/>
                <a:gd name="T15" fmla="*/ 168 h 206"/>
                <a:gd name="T16" fmla="*/ 107 w 163"/>
                <a:gd name="T17" fmla="*/ 159 h 206"/>
                <a:gd name="T18" fmla="*/ 107 w 163"/>
                <a:gd name="T19" fmla="*/ 37 h 206"/>
                <a:gd name="T20" fmla="*/ 100 w 163"/>
                <a:gd name="T21" fmla="*/ 30 h 206"/>
                <a:gd name="T22" fmla="*/ 11 w 163"/>
                <a:gd name="T23" fmla="*/ 30 h 206"/>
                <a:gd name="T24" fmla="*/ 5 w 163"/>
                <a:gd name="T25" fmla="*/ 26 h 206"/>
                <a:gd name="T26" fmla="*/ 0 w 163"/>
                <a:gd name="T27" fmla="*/ 1 h 206"/>
                <a:gd name="T28" fmla="*/ 85 w 163"/>
                <a:gd name="T29" fmla="*/ 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3" h="206">
                  <a:moveTo>
                    <a:pt x="100" y="1"/>
                  </a:moveTo>
                  <a:cubicBezTo>
                    <a:pt x="106" y="1"/>
                    <a:pt x="111" y="1"/>
                    <a:pt x="116" y="1"/>
                  </a:cubicBezTo>
                  <a:cubicBezTo>
                    <a:pt x="125" y="1"/>
                    <a:pt x="134" y="0"/>
                    <a:pt x="143" y="1"/>
                  </a:cubicBezTo>
                  <a:cubicBezTo>
                    <a:pt x="155" y="1"/>
                    <a:pt x="163" y="9"/>
                    <a:pt x="163" y="20"/>
                  </a:cubicBezTo>
                  <a:cubicBezTo>
                    <a:pt x="163" y="81"/>
                    <a:pt x="163" y="142"/>
                    <a:pt x="163" y="203"/>
                  </a:cubicBezTo>
                  <a:cubicBezTo>
                    <a:pt x="163" y="204"/>
                    <a:pt x="163" y="205"/>
                    <a:pt x="163" y="206"/>
                  </a:cubicBezTo>
                  <a:cubicBezTo>
                    <a:pt x="161" y="204"/>
                    <a:pt x="159" y="203"/>
                    <a:pt x="157" y="201"/>
                  </a:cubicBezTo>
                  <a:cubicBezTo>
                    <a:pt x="143" y="188"/>
                    <a:pt x="128" y="177"/>
                    <a:pt x="111" y="168"/>
                  </a:cubicBezTo>
                  <a:cubicBezTo>
                    <a:pt x="108" y="166"/>
                    <a:pt x="107" y="163"/>
                    <a:pt x="107" y="159"/>
                  </a:cubicBezTo>
                  <a:cubicBezTo>
                    <a:pt x="107" y="118"/>
                    <a:pt x="107" y="78"/>
                    <a:pt x="107" y="37"/>
                  </a:cubicBezTo>
                  <a:cubicBezTo>
                    <a:pt x="107" y="32"/>
                    <a:pt x="105" y="30"/>
                    <a:pt x="100" y="30"/>
                  </a:cubicBezTo>
                  <a:cubicBezTo>
                    <a:pt x="70" y="31"/>
                    <a:pt x="41" y="30"/>
                    <a:pt x="11" y="30"/>
                  </a:cubicBezTo>
                  <a:cubicBezTo>
                    <a:pt x="7" y="30"/>
                    <a:pt x="6" y="30"/>
                    <a:pt x="5" y="26"/>
                  </a:cubicBezTo>
                  <a:cubicBezTo>
                    <a:pt x="4" y="17"/>
                    <a:pt x="2" y="9"/>
                    <a:pt x="0" y="1"/>
                  </a:cubicBezTo>
                  <a:cubicBezTo>
                    <a:pt x="28" y="1"/>
                    <a:pt x="57" y="1"/>
                    <a:pt x="85"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76" name="Freeform 1677">
              <a:extLst>
                <a:ext uri="{FF2B5EF4-FFF2-40B4-BE49-F238E27FC236}">
                  <a16:creationId xmlns:a16="http://schemas.microsoft.com/office/drawing/2014/main" id="{6C80336F-E3E4-4C9F-861F-900B3D904C03}"/>
                </a:ext>
              </a:extLst>
            </p:cNvPr>
            <p:cNvSpPr/>
            <p:nvPr/>
          </p:nvSpPr>
          <p:spPr bwMode="auto">
            <a:xfrm>
              <a:off x="6562725" y="2546350"/>
              <a:ext cx="79375" cy="11113"/>
            </a:xfrm>
            <a:custGeom>
              <a:avLst/>
              <a:gdLst>
                <a:gd name="T0" fmla="*/ 213 w 213"/>
                <a:gd name="T1" fmla="*/ 0 h 27"/>
                <a:gd name="T2" fmla="*/ 183 w 213"/>
                <a:gd name="T3" fmla="*/ 25 h 27"/>
                <a:gd name="T4" fmla="*/ 179 w 213"/>
                <a:gd name="T5" fmla="*/ 27 h 27"/>
                <a:gd name="T6" fmla="*/ 14 w 213"/>
                <a:gd name="T7" fmla="*/ 27 h 27"/>
                <a:gd name="T8" fmla="*/ 0 w 213"/>
                <a:gd name="T9" fmla="*/ 13 h 27"/>
                <a:gd name="T10" fmla="*/ 14 w 213"/>
                <a:gd name="T11" fmla="*/ 0 h 27"/>
                <a:gd name="T12" fmla="*/ 213 w 213"/>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213" h="27">
                  <a:moveTo>
                    <a:pt x="213" y="0"/>
                  </a:moveTo>
                  <a:cubicBezTo>
                    <a:pt x="203" y="9"/>
                    <a:pt x="193" y="17"/>
                    <a:pt x="183" y="25"/>
                  </a:cubicBezTo>
                  <a:cubicBezTo>
                    <a:pt x="182" y="26"/>
                    <a:pt x="180" y="27"/>
                    <a:pt x="179" y="27"/>
                  </a:cubicBezTo>
                  <a:cubicBezTo>
                    <a:pt x="124" y="27"/>
                    <a:pt x="69" y="27"/>
                    <a:pt x="14" y="27"/>
                  </a:cubicBezTo>
                  <a:cubicBezTo>
                    <a:pt x="6" y="27"/>
                    <a:pt x="0" y="21"/>
                    <a:pt x="0" y="13"/>
                  </a:cubicBezTo>
                  <a:cubicBezTo>
                    <a:pt x="0" y="6"/>
                    <a:pt x="6" y="0"/>
                    <a:pt x="14" y="0"/>
                  </a:cubicBezTo>
                  <a:cubicBezTo>
                    <a:pt x="80" y="0"/>
                    <a:pt x="146" y="0"/>
                    <a:pt x="2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77" name="Freeform 1678">
              <a:extLst>
                <a:ext uri="{FF2B5EF4-FFF2-40B4-BE49-F238E27FC236}">
                  <a16:creationId xmlns:a16="http://schemas.microsoft.com/office/drawing/2014/main" id="{BEB8B25D-BB15-4B63-A2E2-4BB3FC0ED24C}"/>
                </a:ext>
              </a:extLst>
            </p:cNvPr>
            <p:cNvSpPr/>
            <p:nvPr/>
          </p:nvSpPr>
          <p:spPr bwMode="auto">
            <a:xfrm>
              <a:off x="6562725" y="2701925"/>
              <a:ext cx="76200" cy="11113"/>
            </a:xfrm>
            <a:custGeom>
              <a:avLst/>
              <a:gdLst>
                <a:gd name="T0" fmla="*/ 207 w 207"/>
                <a:gd name="T1" fmla="*/ 27 h 27"/>
                <a:gd name="T2" fmla="*/ 201 w 207"/>
                <a:gd name="T3" fmla="*/ 27 h 27"/>
                <a:gd name="T4" fmla="*/ 17 w 207"/>
                <a:gd name="T5" fmla="*/ 27 h 27"/>
                <a:gd name="T6" fmla="*/ 4 w 207"/>
                <a:gd name="T7" fmla="*/ 22 h 27"/>
                <a:gd name="T8" fmla="*/ 2 w 207"/>
                <a:gd name="T9" fmla="*/ 8 h 27"/>
                <a:gd name="T10" fmla="*/ 13 w 207"/>
                <a:gd name="T11" fmla="*/ 0 h 27"/>
                <a:gd name="T12" fmla="*/ 37 w 207"/>
                <a:gd name="T13" fmla="*/ 0 h 27"/>
                <a:gd name="T14" fmla="*/ 173 w 207"/>
                <a:gd name="T15" fmla="*/ 0 h 27"/>
                <a:gd name="T16" fmla="*/ 179 w 207"/>
                <a:gd name="T17" fmla="*/ 2 h 27"/>
                <a:gd name="T18" fmla="*/ 207 w 207"/>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7">
                  <a:moveTo>
                    <a:pt x="207" y="27"/>
                  </a:moveTo>
                  <a:cubicBezTo>
                    <a:pt x="205" y="27"/>
                    <a:pt x="203" y="27"/>
                    <a:pt x="201" y="27"/>
                  </a:cubicBezTo>
                  <a:cubicBezTo>
                    <a:pt x="140" y="27"/>
                    <a:pt x="78" y="27"/>
                    <a:pt x="17" y="27"/>
                  </a:cubicBezTo>
                  <a:cubicBezTo>
                    <a:pt x="12" y="27"/>
                    <a:pt x="8" y="26"/>
                    <a:pt x="4" y="22"/>
                  </a:cubicBezTo>
                  <a:cubicBezTo>
                    <a:pt x="1" y="18"/>
                    <a:pt x="0" y="13"/>
                    <a:pt x="2" y="8"/>
                  </a:cubicBezTo>
                  <a:cubicBezTo>
                    <a:pt x="4" y="3"/>
                    <a:pt x="8" y="0"/>
                    <a:pt x="13" y="0"/>
                  </a:cubicBezTo>
                  <a:cubicBezTo>
                    <a:pt x="21" y="0"/>
                    <a:pt x="29" y="0"/>
                    <a:pt x="37" y="0"/>
                  </a:cubicBezTo>
                  <a:cubicBezTo>
                    <a:pt x="82" y="0"/>
                    <a:pt x="127" y="0"/>
                    <a:pt x="173" y="0"/>
                  </a:cubicBezTo>
                  <a:cubicBezTo>
                    <a:pt x="175" y="0"/>
                    <a:pt x="177" y="1"/>
                    <a:pt x="179" y="2"/>
                  </a:cubicBezTo>
                  <a:cubicBezTo>
                    <a:pt x="188" y="10"/>
                    <a:pt x="197" y="18"/>
                    <a:pt x="207"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78" name="Freeform 1679">
              <a:extLst>
                <a:ext uri="{FF2B5EF4-FFF2-40B4-BE49-F238E27FC236}">
                  <a16:creationId xmlns:a16="http://schemas.microsoft.com/office/drawing/2014/main" id="{1C584E93-E412-43AE-85DC-89A639BFF1B0}"/>
                </a:ext>
              </a:extLst>
            </p:cNvPr>
            <p:cNvSpPr/>
            <p:nvPr/>
          </p:nvSpPr>
          <p:spPr bwMode="auto">
            <a:xfrm>
              <a:off x="6577013" y="2522538"/>
              <a:ext cx="73025" cy="11113"/>
            </a:xfrm>
            <a:custGeom>
              <a:avLst/>
              <a:gdLst>
                <a:gd name="T0" fmla="*/ 60 w 197"/>
                <a:gd name="T1" fmla="*/ 0 h 27"/>
                <a:gd name="T2" fmla="*/ 180 w 197"/>
                <a:gd name="T3" fmla="*/ 0 h 27"/>
                <a:gd name="T4" fmla="*/ 189 w 197"/>
                <a:gd name="T5" fmla="*/ 1 h 27"/>
                <a:gd name="T6" fmla="*/ 197 w 197"/>
                <a:gd name="T7" fmla="*/ 14 h 27"/>
                <a:gd name="T8" fmla="*/ 186 w 197"/>
                <a:gd name="T9" fmla="*/ 26 h 27"/>
                <a:gd name="T10" fmla="*/ 181 w 197"/>
                <a:gd name="T11" fmla="*/ 27 h 27"/>
                <a:gd name="T12" fmla="*/ 18 w 197"/>
                <a:gd name="T13" fmla="*/ 27 h 27"/>
                <a:gd name="T14" fmla="*/ 8 w 197"/>
                <a:gd name="T15" fmla="*/ 22 h 27"/>
                <a:gd name="T16" fmla="*/ 2 w 197"/>
                <a:gd name="T17" fmla="*/ 15 h 27"/>
                <a:gd name="T18" fmla="*/ 3 w 197"/>
                <a:gd name="T19" fmla="*/ 7 h 27"/>
                <a:gd name="T20" fmla="*/ 10 w 197"/>
                <a:gd name="T21" fmla="*/ 8 h 27"/>
                <a:gd name="T22" fmla="*/ 19 w 197"/>
                <a:gd name="T23" fmla="*/ 19 h 27"/>
                <a:gd name="T24" fmla="*/ 23 w 197"/>
                <a:gd name="T25" fmla="*/ 20 h 27"/>
                <a:gd name="T26" fmla="*/ 22 w 197"/>
                <a:gd name="T27" fmla="*/ 16 h 27"/>
                <a:gd name="T28" fmla="*/ 16 w 197"/>
                <a:gd name="T29" fmla="*/ 7 h 27"/>
                <a:gd name="T30" fmla="*/ 14 w 197"/>
                <a:gd name="T3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27">
                  <a:moveTo>
                    <a:pt x="60" y="0"/>
                  </a:moveTo>
                  <a:cubicBezTo>
                    <a:pt x="100" y="0"/>
                    <a:pt x="140" y="0"/>
                    <a:pt x="180" y="0"/>
                  </a:cubicBezTo>
                  <a:cubicBezTo>
                    <a:pt x="183" y="0"/>
                    <a:pt x="186" y="0"/>
                    <a:pt x="189" y="1"/>
                  </a:cubicBezTo>
                  <a:cubicBezTo>
                    <a:pt x="194" y="3"/>
                    <a:pt x="197" y="9"/>
                    <a:pt x="197" y="14"/>
                  </a:cubicBezTo>
                  <a:cubicBezTo>
                    <a:pt x="197" y="20"/>
                    <a:pt x="192" y="25"/>
                    <a:pt x="186" y="26"/>
                  </a:cubicBezTo>
                  <a:cubicBezTo>
                    <a:pt x="184" y="27"/>
                    <a:pt x="182" y="27"/>
                    <a:pt x="181" y="27"/>
                  </a:cubicBezTo>
                  <a:cubicBezTo>
                    <a:pt x="126" y="27"/>
                    <a:pt x="72" y="27"/>
                    <a:pt x="18" y="27"/>
                  </a:cubicBezTo>
                  <a:cubicBezTo>
                    <a:pt x="14" y="27"/>
                    <a:pt x="10" y="26"/>
                    <a:pt x="8" y="22"/>
                  </a:cubicBezTo>
                  <a:cubicBezTo>
                    <a:pt x="6" y="19"/>
                    <a:pt x="4" y="17"/>
                    <a:pt x="2" y="15"/>
                  </a:cubicBezTo>
                  <a:cubicBezTo>
                    <a:pt x="0" y="12"/>
                    <a:pt x="1" y="9"/>
                    <a:pt x="3" y="7"/>
                  </a:cubicBezTo>
                  <a:cubicBezTo>
                    <a:pt x="6" y="4"/>
                    <a:pt x="8" y="6"/>
                    <a:pt x="10" y="8"/>
                  </a:cubicBezTo>
                  <a:cubicBezTo>
                    <a:pt x="13" y="12"/>
                    <a:pt x="16" y="15"/>
                    <a:pt x="19" y="19"/>
                  </a:cubicBezTo>
                  <a:cubicBezTo>
                    <a:pt x="20" y="20"/>
                    <a:pt x="21" y="20"/>
                    <a:pt x="23" y="20"/>
                  </a:cubicBezTo>
                  <a:cubicBezTo>
                    <a:pt x="23" y="18"/>
                    <a:pt x="23" y="17"/>
                    <a:pt x="22" y="16"/>
                  </a:cubicBezTo>
                  <a:cubicBezTo>
                    <a:pt x="20" y="13"/>
                    <a:pt x="18" y="10"/>
                    <a:pt x="16" y="7"/>
                  </a:cubicBezTo>
                  <a:cubicBezTo>
                    <a:pt x="15" y="5"/>
                    <a:pt x="14" y="3"/>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79" name="Freeform 1680">
              <a:extLst>
                <a:ext uri="{FF2B5EF4-FFF2-40B4-BE49-F238E27FC236}">
                  <a16:creationId xmlns:a16="http://schemas.microsoft.com/office/drawing/2014/main" id="{7AED0A54-16C6-456D-9020-95B0E7BE8941}"/>
                </a:ext>
              </a:extLst>
            </p:cNvPr>
            <p:cNvSpPr/>
            <p:nvPr/>
          </p:nvSpPr>
          <p:spPr bwMode="auto">
            <a:xfrm>
              <a:off x="6562725" y="2678113"/>
              <a:ext cx="52388" cy="9525"/>
            </a:xfrm>
            <a:custGeom>
              <a:avLst/>
              <a:gdLst>
                <a:gd name="T0" fmla="*/ 72 w 141"/>
                <a:gd name="T1" fmla="*/ 27 h 27"/>
                <a:gd name="T2" fmla="*/ 15 w 141"/>
                <a:gd name="T3" fmla="*/ 27 h 27"/>
                <a:gd name="T4" fmla="*/ 1 w 141"/>
                <a:gd name="T5" fmla="*/ 14 h 27"/>
                <a:gd name="T6" fmla="*/ 15 w 141"/>
                <a:gd name="T7" fmla="*/ 0 h 27"/>
                <a:gd name="T8" fmla="*/ 126 w 141"/>
                <a:gd name="T9" fmla="*/ 1 h 27"/>
                <a:gd name="T10" fmla="*/ 132 w 141"/>
                <a:gd name="T11" fmla="*/ 4 h 27"/>
                <a:gd name="T12" fmla="*/ 136 w 141"/>
                <a:gd name="T13" fmla="*/ 10 h 27"/>
                <a:gd name="T14" fmla="*/ 134 w 141"/>
                <a:gd name="T15" fmla="*/ 26 h 27"/>
                <a:gd name="T16" fmla="*/ 129 w 141"/>
                <a:gd name="T17" fmla="*/ 27 h 27"/>
                <a:gd name="T18" fmla="*/ 72 w 141"/>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27">
                  <a:moveTo>
                    <a:pt x="72" y="27"/>
                  </a:moveTo>
                  <a:cubicBezTo>
                    <a:pt x="53" y="27"/>
                    <a:pt x="34" y="27"/>
                    <a:pt x="15" y="27"/>
                  </a:cubicBezTo>
                  <a:cubicBezTo>
                    <a:pt x="7" y="27"/>
                    <a:pt x="1" y="22"/>
                    <a:pt x="1" y="14"/>
                  </a:cubicBezTo>
                  <a:cubicBezTo>
                    <a:pt x="0" y="6"/>
                    <a:pt x="7" y="0"/>
                    <a:pt x="15" y="0"/>
                  </a:cubicBezTo>
                  <a:cubicBezTo>
                    <a:pt x="52" y="0"/>
                    <a:pt x="89" y="0"/>
                    <a:pt x="126" y="1"/>
                  </a:cubicBezTo>
                  <a:cubicBezTo>
                    <a:pt x="128" y="1"/>
                    <a:pt x="130" y="2"/>
                    <a:pt x="132" y="4"/>
                  </a:cubicBezTo>
                  <a:cubicBezTo>
                    <a:pt x="133" y="6"/>
                    <a:pt x="134" y="8"/>
                    <a:pt x="136" y="10"/>
                  </a:cubicBezTo>
                  <a:cubicBezTo>
                    <a:pt x="141" y="19"/>
                    <a:pt x="141" y="19"/>
                    <a:pt x="134" y="26"/>
                  </a:cubicBezTo>
                  <a:cubicBezTo>
                    <a:pt x="133" y="27"/>
                    <a:pt x="130" y="27"/>
                    <a:pt x="129" y="27"/>
                  </a:cubicBezTo>
                  <a:cubicBezTo>
                    <a:pt x="110" y="27"/>
                    <a:pt x="91" y="27"/>
                    <a:pt x="7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0" name="Freeform 1681">
              <a:extLst>
                <a:ext uri="{FF2B5EF4-FFF2-40B4-BE49-F238E27FC236}">
                  <a16:creationId xmlns:a16="http://schemas.microsoft.com/office/drawing/2014/main" id="{0930CFA5-1C70-448A-8CF0-033EFA4BBF5B}"/>
                </a:ext>
              </a:extLst>
            </p:cNvPr>
            <p:cNvSpPr/>
            <p:nvPr/>
          </p:nvSpPr>
          <p:spPr bwMode="auto">
            <a:xfrm>
              <a:off x="6665913" y="2725738"/>
              <a:ext cx="66675" cy="17463"/>
            </a:xfrm>
            <a:custGeom>
              <a:avLst/>
              <a:gdLst>
                <a:gd name="T0" fmla="*/ 175 w 178"/>
                <a:gd name="T1" fmla="*/ 1 h 46"/>
                <a:gd name="T2" fmla="*/ 139 w 178"/>
                <a:gd name="T3" fmla="*/ 46 h 46"/>
                <a:gd name="T4" fmla="*/ 37 w 178"/>
                <a:gd name="T5" fmla="*/ 46 h 46"/>
                <a:gd name="T6" fmla="*/ 0 w 178"/>
                <a:gd name="T7" fmla="*/ 9 h 46"/>
                <a:gd name="T8" fmla="*/ 0 w 178"/>
                <a:gd name="T9" fmla="*/ 0 h 46"/>
                <a:gd name="T10" fmla="*/ 12 w 178"/>
                <a:gd name="T11" fmla="*/ 4 h 46"/>
                <a:gd name="T12" fmla="*/ 15 w 178"/>
                <a:gd name="T13" fmla="*/ 8 h 46"/>
                <a:gd name="T14" fmla="*/ 39 w 178"/>
                <a:gd name="T15" fmla="*/ 32 h 46"/>
                <a:gd name="T16" fmla="*/ 134 w 178"/>
                <a:gd name="T17" fmla="*/ 32 h 46"/>
                <a:gd name="T18" fmla="*/ 160 w 178"/>
                <a:gd name="T19" fmla="*/ 17 h 46"/>
                <a:gd name="T20" fmla="*/ 161 w 178"/>
                <a:gd name="T21" fmla="*/ 14 h 46"/>
                <a:gd name="T22" fmla="*/ 163 w 178"/>
                <a:gd name="T23" fmla="*/ 6 h 46"/>
                <a:gd name="T24" fmla="*/ 175 w 178"/>
                <a:gd name="T25"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46">
                  <a:moveTo>
                    <a:pt x="175" y="1"/>
                  </a:moveTo>
                  <a:cubicBezTo>
                    <a:pt x="178" y="25"/>
                    <a:pt x="161" y="46"/>
                    <a:pt x="139" y="46"/>
                  </a:cubicBezTo>
                  <a:cubicBezTo>
                    <a:pt x="105" y="46"/>
                    <a:pt x="71" y="46"/>
                    <a:pt x="37" y="46"/>
                  </a:cubicBezTo>
                  <a:cubicBezTo>
                    <a:pt x="17" y="46"/>
                    <a:pt x="1" y="29"/>
                    <a:pt x="0" y="9"/>
                  </a:cubicBezTo>
                  <a:cubicBezTo>
                    <a:pt x="0" y="6"/>
                    <a:pt x="0" y="3"/>
                    <a:pt x="0" y="0"/>
                  </a:cubicBezTo>
                  <a:cubicBezTo>
                    <a:pt x="5" y="1"/>
                    <a:pt x="8" y="2"/>
                    <a:pt x="12" y="4"/>
                  </a:cubicBezTo>
                  <a:cubicBezTo>
                    <a:pt x="13" y="4"/>
                    <a:pt x="14" y="6"/>
                    <a:pt x="15" y="8"/>
                  </a:cubicBezTo>
                  <a:cubicBezTo>
                    <a:pt x="16" y="23"/>
                    <a:pt x="25" y="32"/>
                    <a:pt x="39" y="32"/>
                  </a:cubicBezTo>
                  <a:cubicBezTo>
                    <a:pt x="71" y="32"/>
                    <a:pt x="103" y="32"/>
                    <a:pt x="134" y="32"/>
                  </a:cubicBezTo>
                  <a:cubicBezTo>
                    <a:pt x="146" y="32"/>
                    <a:pt x="155" y="28"/>
                    <a:pt x="160" y="17"/>
                  </a:cubicBezTo>
                  <a:cubicBezTo>
                    <a:pt x="160" y="16"/>
                    <a:pt x="161" y="15"/>
                    <a:pt x="161" y="14"/>
                  </a:cubicBezTo>
                  <a:cubicBezTo>
                    <a:pt x="161" y="11"/>
                    <a:pt x="161" y="7"/>
                    <a:pt x="163" y="6"/>
                  </a:cubicBezTo>
                  <a:cubicBezTo>
                    <a:pt x="166" y="4"/>
                    <a:pt x="171" y="3"/>
                    <a:pt x="17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1" name="Freeform 1682">
              <a:extLst>
                <a:ext uri="{FF2B5EF4-FFF2-40B4-BE49-F238E27FC236}">
                  <a16:creationId xmlns:a16="http://schemas.microsoft.com/office/drawing/2014/main" id="{9AE1204F-2EA5-4237-BAEA-6EC8BF2BB368}"/>
                </a:ext>
              </a:extLst>
            </p:cNvPr>
            <p:cNvSpPr/>
            <p:nvPr/>
          </p:nvSpPr>
          <p:spPr bwMode="auto">
            <a:xfrm>
              <a:off x="6562725" y="2600325"/>
              <a:ext cx="39688" cy="9525"/>
            </a:xfrm>
            <a:custGeom>
              <a:avLst/>
              <a:gdLst>
                <a:gd name="T0" fmla="*/ 108 w 108"/>
                <a:gd name="T1" fmla="*/ 0 h 27"/>
                <a:gd name="T2" fmla="*/ 102 w 108"/>
                <a:gd name="T3" fmla="*/ 25 h 27"/>
                <a:gd name="T4" fmla="*/ 97 w 108"/>
                <a:gd name="T5" fmla="*/ 27 h 27"/>
                <a:gd name="T6" fmla="*/ 43 w 108"/>
                <a:gd name="T7" fmla="*/ 27 h 27"/>
                <a:gd name="T8" fmla="*/ 14 w 108"/>
                <a:gd name="T9" fmla="*/ 27 h 27"/>
                <a:gd name="T10" fmla="*/ 0 w 108"/>
                <a:gd name="T11" fmla="*/ 14 h 27"/>
                <a:gd name="T12" fmla="*/ 14 w 108"/>
                <a:gd name="T13" fmla="*/ 0 h 27"/>
                <a:gd name="T14" fmla="*/ 107 w 108"/>
                <a:gd name="T15" fmla="*/ 0 h 27"/>
                <a:gd name="T16" fmla="*/ 108 w 10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7">
                  <a:moveTo>
                    <a:pt x="108" y="0"/>
                  </a:moveTo>
                  <a:cubicBezTo>
                    <a:pt x="106" y="9"/>
                    <a:pt x="105" y="17"/>
                    <a:pt x="102" y="25"/>
                  </a:cubicBezTo>
                  <a:cubicBezTo>
                    <a:pt x="102" y="26"/>
                    <a:pt x="99" y="27"/>
                    <a:pt x="97" y="27"/>
                  </a:cubicBezTo>
                  <a:cubicBezTo>
                    <a:pt x="79" y="27"/>
                    <a:pt x="61" y="27"/>
                    <a:pt x="43" y="27"/>
                  </a:cubicBezTo>
                  <a:cubicBezTo>
                    <a:pt x="33" y="27"/>
                    <a:pt x="24" y="27"/>
                    <a:pt x="14" y="27"/>
                  </a:cubicBezTo>
                  <a:cubicBezTo>
                    <a:pt x="6" y="27"/>
                    <a:pt x="0" y="21"/>
                    <a:pt x="0" y="14"/>
                  </a:cubicBezTo>
                  <a:cubicBezTo>
                    <a:pt x="0" y="6"/>
                    <a:pt x="5" y="0"/>
                    <a:pt x="14" y="0"/>
                  </a:cubicBezTo>
                  <a:cubicBezTo>
                    <a:pt x="45" y="0"/>
                    <a:pt x="76" y="0"/>
                    <a:pt x="107" y="0"/>
                  </a:cubicBezTo>
                  <a:cubicBezTo>
                    <a:pt x="107" y="0"/>
                    <a:pt x="108" y="0"/>
                    <a:pt x="1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2" name="Freeform 1683">
              <a:extLst>
                <a:ext uri="{FF2B5EF4-FFF2-40B4-BE49-F238E27FC236}">
                  <a16:creationId xmlns:a16="http://schemas.microsoft.com/office/drawing/2014/main" id="{FFACBB4F-08CC-4FE1-8952-4F7C7CA7F808}"/>
                </a:ext>
              </a:extLst>
            </p:cNvPr>
            <p:cNvSpPr/>
            <p:nvPr/>
          </p:nvSpPr>
          <p:spPr bwMode="auto">
            <a:xfrm>
              <a:off x="6665913" y="2522538"/>
              <a:ext cx="65088" cy="12700"/>
            </a:xfrm>
            <a:custGeom>
              <a:avLst/>
              <a:gdLst>
                <a:gd name="T0" fmla="*/ 61 w 174"/>
                <a:gd name="T1" fmla="*/ 14 h 31"/>
                <a:gd name="T2" fmla="*/ 43 w 174"/>
                <a:gd name="T3" fmla="*/ 14 h 31"/>
                <a:gd name="T4" fmla="*/ 17 w 174"/>
                <a:gd name="T5" fmla="*/ 25 h 31"/>
                <a:gd name="T6" fmla="*/ 10 w 174"/>
                <a:gd name="T7" fmla="*/ 28 h 31"/>
                <a:gd name="T8" fmla="*/ 0 w 174"/>
                <a:gd name="T9" fmla="*/ 31 h 31"/>
                <a:gd name="T10" fmla="*/ 9 w 174"/>
                <a:gd name="T11" fmla="*/ 12 h 31"/>
                <a:gd name="T12" fmla="*/ 35 w 174"/>
                <a:gd name="T13" fmla="*/ 0 h 31"/>
                <a:gd name="T14" fmla="*/ 139 w 174"/>
                <a:gd name="T15" fmla="*/ 0 h 31"/>
                <a:gd name="T16" fmla="*/ 174 w 174"/>
                <a:gd name="T17" fmla="*/ 29 h 31"/>
                <a:gd name="T18" fmla="*/ 153 w 174"/>
                <a:gd name="T19" fmla="*/ 20 h 31"/>
                <a:gd name="T20" fmla="*/ 135 w 174"/>
                <a:gd name="T21" fmla="*/ 14 h 31"/>
                <a:gd name="T22" fmla="*/ 69 w 174"/>
                <a:gd name="T23" fmla="*/ 14 h 31"/>
                <a:gd name="T24" fmla="*/ 65 w 174"/>
                <a:gd name="T2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4" h="31">
                  <a:moveTo>
                    <a:pt x="61" y="14"/>
                  </a:moveTo>
                  <a:cubicBezTo>
                    <a:pt x="54" y="14"/>
                    <a:pt x="49" y="14"/>
                    <a:pt x="43" y="14"/>
                  </a:cubicBezTo>
                  <a:cubicBezTo>
                    <a:pt x="32" y="13"/>
                    <a:pt x="24" y="16"/>
                    <a:pt x="17" y="25"/>
                  </a:cubicBezTo>
                  <a:cubicBezTo>
                    <a:pt x="16" y="27"/>
                    <a:pt x="13" y="27"/>
                    <a:pt x="10" y="28"/>
                  </a:cubicBezTo>
                  <a:cubicBezTo>
                    <a:pt x="7" y="29"/>
                    <a:pt x="4" y="30"/>
                    <a:pt x="0" y="31"/>
                  </a:cubicBezTo>
                  <a:cubicBezTo>
                    <a:pt x="1" y="23"/>
                    <a:pt x="5" y="17"/>
                    <a:pt x="9" y="12"/>
                  </a:cubicBezTo>
                  <a:cubicBezTo>
                    <a:pt x="16" y="5"/>
                    <a:pt x="25" y="0"/>
                    <a:pt x="35" y="0"/>
                  </a:cubicBezTo>
                  <a:cubicBezTo>
                    <a:pt x="70" y="0"/>
                    <a:pt x="105" y="0"/>
                    <a:pt x="139" y="0"/>
                  </a:cubicBezTo>
                  <a:cubicBezTo>
                    <a:pt x="156" y="0"/>
                    <a:pt x="170" y="13"/>
                    <a:pt x="174" y="29"/>
                  </a:cubicBezTo>
                  <a:cubicBezTo>
                    <a:pt x="166" y="26"/>
                    <a:pt x="158" y="27"/>
                    <a:pt x="153" y="20"/>
                  </a:cubicBezTo>
                  <a:cubicBezTo>
                    <a:pt x="148" y="15"/>
                    <a:pt x="142" y="14"/>
                    <a:pt x="135" y="14"/>
                  </a:cubicBezTo>
                  <a:cubicBezTo>
                    <a:pt x="113" y="14"/>
                    <a:pt x="91" y="14"/>
                    <a:pt x="69" y="14"/>
                  </a:cubicBezTo>
                  <a:cubicBezTo>
                    <a:pt x="68" y="14"/>
                    <a:pt x="66" y="14"/>
                    <a:pt x="65" y="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3" name="Freeform 1684">
              <a:extLst>
                <a:ext uri="{FF2B5EF4-FFF2-40B4-BE49-F238E27FC236}">
                  <a16:creationId xmlns:a16="http://schemas.microsoft.com/office/drawing/2014/main" id="{7AB7E461-520D-49FA-B77F-6149931DB487}"/>
                </a:ext>
              </a:extLst>
            </p:cNvPr>
            <p:cNvSpPr/>
            <p:nvPr/>
          </p:nvSpPr>
          <p:spPr bwMode="auto">
            <a:xfrm>
              <a:off x="6562725" y="2624138"/>
              <a:ext cx="36513" cy="9525"/>
            </a:xfrm>
            <a:custGeom>
              <a:avLst/>
              <a:gdLst>
                <a:gd name="T0" fmla="*/ 50 w 96"/>
                <a:gd name="T1" fmla="*/ 0 h 27"/>
                <a:gd name="T2" fmla="*/ 96 w 96"/>
                <a:gd name="T3" fmla="*/ 0 h 27"/>
                <a:gd name="T4" fmla="*/ 96 w 96"/>
                <a:gd name="T5" fmla="*/ 27 h 27"/>
                <a:gd name="T6" fmla="*/ 79 w 96"/>
                <a:gd name="T7" fmla="*/ 27 h 27"/>
                <a:gd name="T8" fmla="*/ 15 w 96"/>
                <a:gd name="T9" fmla="*/ 27 h 27"/>
                <a:gd name="T10" fmla="*/ 0 w 96"/>
                <a:gd name="T11" fmla="*/ 14 h 27"/>
                <a:gd name="T12" fmla="*/ 15 w 96"/>
                <a:gd name="T13" fmla="*/ 0 h 27"/>
                <a:gd name="T14" fmla="*/ 27 w 9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7">
                  <a:moveTo>
                    <a:pt x="50" y="0"/>
                  </a:moveTo>
                  <a:cubicBezTo>
                    <a:pt x="65" y="0"/>
                    <a:pt x="80" y="0"/>
                    <a:pt x="96" y="0"/>
                  </a:cubicBezTo>
                  <a:cubicBezTo>
                    <a:pt x="96" y="9"/>
                    <a:pt x="96" y="18"/>
                    <a:pt x="96" y="27"/>
                  </a:cubicBezTo>
                  <a:cubicBezTo>
                    <a:pt x="90" y="27"/>
                    <a:pt x="85" y="27"/>
                    <a:pt x="79" y="27"/>
                  </a:cubicBezTo>
                  <a:cubicBezTo>
                    <a:pt x="58" y="27"/>
                    <a:pt x="36" y="27"/>
                    <a:pt x="15" y="27"/>
                  </a:cubicBezTo>
                  <a:cubicBezTo>
                    <a:pt x="6" y="27"/>
                    <a:pt x="0" y="22"/>
                    <a:pt x="0" y="14"/>
                  </a:cubicBezTo>
                  <a:cubicBezTo>
                    <a:pt x="0" y="6"/>
                    <a:pt x="6" y="1"/>
                    <a:pt x="15" y="0"/>
                  </a:cubicBezTo>
                  <a:cubicBezTo>
                    <a:pt x="19" y="0"/>
                    <a:pt x="23"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4" name="Freeform 1685">
              <a:extLst>
                <a:ext uri="{FF2B5EF4-FFF2-40B4-BE49-F238E27FC236}">
                  <a16:creationId xmlns:a16="http://schemas.microsoft.com/office/drawing/2014/main" id="{11A0CFA5-4816-4AFA-940D-78BF6667632E}"/>
                </a:ext>
              </a:extLst>
            </p:cNvPr>
            <p:cNvSpPr/>
            <p:nvPr/>
          </p:nvSpPr>
          <p:spPr bwMode="auto">
            <a:xfrm>
              <a:off x="6772275" y="2692400"/>
              <a:ext cx="26988" cy="26988"/>
            </a:xfrm>
            <a:custGeom>
              <a:avLst/>
              <a:gdLst>
                <a:gd name="T0" fmla="*/ 22 w 71"/>
                <a:gd name="T1" fmla="*/ 74 h 74"/>
                <a:gd name="T2" fmla="*/ 0 w 71"/>
                <a:gd name="T3" fmla="*/ 54 h 74"/>
                <a:gd name="T4" fmla="*/ 49 w 71"/>
                <a:gd name="T5" fmla="*/ 0 h 74"/>
                <a:gd name="T6" fmla="*/ 71 w 71"/>
                <a:gd name="T7" fmla="*/ 19 h 74"/>
                <a:gd name="T8" fmla="*/ 22 w 71"/>
                <a:gd name="T9" fmla="*/ 74 h 74"/>
              </a:gdLst>
              <a:ahLst/>
              <a:cxnLst>
                <a:cxn ang="0">
                  <a:pos x="T0" y="T1"/>
                </a:cxn>
                <a:cxn ang="0">
                  <a:pos x="T2" y="T3"/>
                </a:cxn>
                <a:cxn ang="0">
                  <a:pos x="T4" y="T5"/>
                </a:cxn>
                <a:cxn ang="0">
                  <a:pos x="T6" y="T7"/>
                </a:cxn>
                <a:cxn ang="0">
                  <a:pos x="T8" y="T9"/>
                </a:cxn>
              </a:cxnLst>
              <a:rect l="0" t="0" r="r" b="b"/>
              <a:pathLst>
                <a:path w="71" h="74">
                  <a:moveTo>
                    <a:pt x="22" y="74"/>
                  </a:moveTo>
                  <a:cubicBezTo>
                    <a:pt x="15" y="67"/>
                    <a:pt x="8" y="61"/>
                    <a:pt x="0" y="54"/>
                  </a:cubicBezTo>
                  <a:cubicBezTo>
                    <a:pt x="17" y="36"/>
                    <a:pt x="33" y="18"/>
                    <a:pt x="49" y="0"/>
                  </a:cubicBezTo>
                  <a:cubicBezTo>
                    <a:pt x="56" y="7"/>
                    <a:pt x="63" y="13"/>
                    <a:pt x="71" y="19"/>
                  </a:cubicBezTo>
                  <a:cubicBezTo>
                    <a:pt x="54" y="38"/>
                    <a:pt x="38" y="55"/>
                    <a:pt x="22"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5" name="Freeform 1686">
              <a:extLst>
                <a:ext uri="{FF2B5EF4-FFF2-40B4-BE49-F238E27FC236}">
                  <a16:creationId xmlns:a16="http://schemas.microsoft.com/office/drawing/2014/main" id="{C89FEE4D-C784-47EB-BD93-FEA214E3AB67}"/>
                </a:ext>
              </a:extLst>
            </p:cNvPr>
            <p:cNvSpPr/>
            <p:nvPr/>
          </p:nvSpPr>
          <p:spPr bwMode="auto">
            <a:xfrm>
              <a:off x="6864350" y="2774950"/>
              <a:ext cx="23813" cy="23813"/>
            </a:xfrm>
            <a:custGeom>
              <a:avLst/>
              <a:gdLst>
                <a:gd name="T0" fmla="*/ 48 w 62"/>
                <a:gd name="T1" fmla="*/ 0 h 65"/>
                <a:gd name="T2" fmla="*/ 54 w 62"/>
                <a:gd name="T3" fmla="*/ 36 h 65"/>
                <a:gd name="T4" fmla="*/ 36 w 62"/>
                <a:gd name="T5" fmla="*/ 56 h 65"/>
                <a:gd name="T6" fmla="*/ 0 w 62"/>
                <a:gd name="T7" fmla="*/ 54 h 65"/>
                <a:gd name="T8" fmla="*/ 48 w 62"/>
                <a:gd name="T9" fmla="*/ 0 h 65"/>
              </a:gdLst>
              <a:ahLst/>
              <a:cxnLst>
                <a:cxn ang="0">
                  <a:pos x="T0" y="T1"/>
                </a:cxn>
                <a:cxn ang="0">
                  <a:pos x="T2" y="T3"/>
                </a:cxn>
                <a:cxn ang="0">
                  <a:pos x="T4" y="T5"/>
                </a:cxn>
                <a:cxn ang="0">
                  <a:pos x="T6" y="T7"/>
                </a:cxn>
                <a:cxn ang="0">
                  <a:pos x="T8" y="T9"/>
                </a:cxn>
              </a:cxnLst>
              <a:rect l="0" t="0" r="r" b="b"/>
              <a:pathLst>
                <a:path w="62" h="65">
                  <a:moveTo>
                    <a:pt x="48" y="0"/>
                  </a:moveTo>
                  <a:cubicBezTo>
                    <a:pt x="60" y="9"/>
                    <a:pt x="62" y="25"/>
                    <a:pt x="54" y="36"/>
                  </a:cubicBezTo>
                  <a:cubicBezTo>
                    <a:pt x="48" y="43"/>
                    <a:pt x="42" y="49"/>
                    <a:pt x="36" y="56"/>
                  </a:cubicBezTo>
                  <a:cubicBezTo>
                    <a:pt x="26" y="65"/>
                    <a:pt x="10" y="64"/>
                    <a:pt x="0" y="54"/>
                  </a:cubicBezTo>
                  <a:cubicBezTo>
                    <a:pt x="16" y="36"/>
                    <a:pt x="32" y="18"/>
                    <a:pt x="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6" name="Freeform 1687">
              <a:extLst>
                <a:ext uri="{FF2B5EF4-FFF2-40B4-BE49-F238E27FC236}">
                  <a16:creationId xmlns:a16="http://schemas.microsoft.com/office/drawing/2014/main" id="{EEDBA841-1AA0-4E5B-B5BE-F5F20F1B68F4}"/>
                </a:ext>
              </a:extLst>
            </p:cNvPr>
            <p:cNvSpPr/>
            <p:nvPr/>
          </p:nvSpPr>
          <p:spPr bwMode="auto">
            <a:xfrm>
              <a:off x="6562725" y="2522538"/>
              <a:ext cx="17463" cy="9525"/>
            </a:xfrm>
            <a:custGeom>
              <a:avLst/>
              <a:gdLst>
                <a:gd name="T0" fmla="*/ 9 w 46"/>
                <a:gd name="T1" fmla="*/ 26 h 26"/>
                <a:gd name="T2" fmla="*/ 0 w 46"/>
                <a:gd name="T3" fmla="*/ 12 h 26"/>
                <a:gd name="T4" fmla="*/ 10 w 46"/>
                <a:gd name="T5" fmla="*/ 0 h 26"/>
                <a:gd name="T6" fmla="*/ 46 w 46"/>
                <a:gd name="T7" fmla="*/ 0 h 26"/>
                <a:gd name="T8" fmla="*/ 39 w 46"/>
                <a:gd name="T9" fmla="*/ 6 h 26"/>
                <a:gd name="T10" fmla="*/ 37 w 46"/>
                <a:gd name="T11" fmla="*/ 8 h 26"/>
                <a:gd name="T12" fmla="*/ 37 w 46"/>
                <a:gd name="T13" fmla="*/ 16 h 26"/>
                <a:gd name="T14" fmla="*/ 45 w 46"/>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26">
                  <a:moveTo>
                    <a:pt x="9" y="26"/>
                  </a:moveTo>
                  <a:cubicBezTo>
                    <a:pt x="4" y="24"/>
                    <a:pt x="0" y="18"/>
                    <a:pt x="0" y="12"/>
                  </a:cubicBezTo>
                  <a:cubicBezTo>
                    <a:pt x="0" y="6"/>
                    <a:pt x="5" y="0"/>
                    <a:pt x="10" y="0"/>
                  </a:cubicBezTo>
                  <a:cubicBezTo>
                    <a:pt x="23" y="0"/>
                    <a:pt x="35" y="0"/>
                    <a:pt x="46" y="0"/>
                  </a:cubicBezTo>
                  <a:cubicBezTo>
                    <a:pt x="44" y="1"/>
                    <a:pt x="41" y="4"/>
                    <a:pt x="39" y="6"/>
                  </a:cubicBezTo>
                  <a:cubicBezTo>
                    <a:pt x="38" y="7"/>
                    <a:pt x="38" y="8"/>
                    <a:pt x="37" y="8"/>
                  </a:cubicBezTo>
                  <a:cubicBezTo>
                    <a:pt x="29" y="10"/>
                    <a:pt x="35" y="13"/>
                    <a:pt x="37" y="16"/>
                  </a:cubicBezTo>
                  <a:cubicBezTo>
                    <a:pt x="39" y="19"/>
                    <a:pt x="42" y="22"/>
                    <a:pt x="45" y="2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7" name="Freeform 1688">
              <a:extLst>
                <a:ext uri="{FF2B5EF4-FFF2-40B4-BE49-F238E27FC236}">
                  <a16:creationId xmlns:a16="http://schemas.microsoft.com/office/drawing/2014/main" id="{EC51B03B-49F0-4F9C-99CD-51B5F5E1831D}"/>
                </a:ext>
              </a:extLst>
            </p:cNvPr>
            <p:cNvSpPr/>
            <p:nvPr/>
          </p:nvSpPr>
          <p:spPr bwMode="auto">
            <a:xfrm>
              <a:off x="6626225" y="2679700"/>
              <a:ext cx="4763" cy="4763"/>
            </a:xfrm>
            <a:custGeom>
              <a:avLst/>
              <a:gdLst>
                <a:gd name="T0" fmla="*/ 8 w 12"/>
                <a:gd name="T1" fmla="*/ 0 h 12"/>
                <a:gd name="T2" fmla="*/ 9 w 12"/>
                <a:gd name="T3" fmla="*/ 10 h 12"/>
                <a:gd name="T4" fmla="*/ 3 w 12"/>
                <a:gd name="T5" fmla="*/ 10 h 12"/>
                <a:gd name="T6" fmla="*/ 8 w 12"/>
                <a:gd name="T7" fmla="*/ 0 h 12"/>
              </a:gdLst>
              <a:ahLst/>
              <a:cxnLst>
                <a:cxn ang="0">
                  <a:pos x="T0" y="T1"/>
                </a:cxn>
                <a:cxn ang="0">
                  <a:pos x="T2" y="T3"/>
                </a:cxn>
                <a:cxn ang="0">
                  <a:pos x="T4" y="T5"/>
                </a:cxn>
                <a:cxn ang="0">
                  <a:pos x="T6" y="T7"/>
                </a:cxn>
              </a:cxnLst>
              <a:rect l="0" t="0" r="r" b="b"/>
              <a:pathLst>
                <a:path w="12" h="12">
                  <a:moveTo>
                    <a:pt x="8" y="0"/>
                  </a:moveTo>
                  <a:cubicBezTo>
                    <a:pt x="12" y="4"/>
                    <a:pt x="12" y="6"/>
                    <a:pt x="9" y="10"/>
                  </a:cubicBezTo>
                  <a:cubicBezTo>
                    <a:pt x="7" y="11"/>
                    <a:pt x="5" y="12"/>
                    <a:pt x="3" y="10"/>
                  </a:cubicBezTo>
                  <a:cubicBezTo>
                    <a:pt x="0" y="7"/>
                    <a:pt x="2" y="4"/>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8" name="Freeform 1689">
              <a:extLst>
                <a:ext uri="{FF2B5EF4-FFF2-40B4-BE49-F238E27FC236}">
                  <a16:creationId xmlns:a16="http://schemas.microsoft.com/office/drawing/2014/main" id="{FDC0DAC0-1A59-40A0-831A-C0C905EF1193}"/>
                </a:ext>
              </a:extLst>
            </p:cNvPr>
            <p:cNvSpPr>
              <a:spLocks noEditPoints="1"/>
            </p:cNvSpPr>
            <p:nvPr/>
          </p:nvSpPr>
          <p:spPr bwMode="auto">
            <a:xfrm>
              <a:off x="6651625" y="2579688"/>
              <a:ext cx="95250" cy="96838"/>
            </a:xfrm>
            <a:custGeom>
              <a:avLst/>
              <a:gdLst>
                <a:gd name="T0" fmla="*/ 97 w 259"/>
                <a:gd name="T1" fmla="*/ 115 h 259"/>
                <a:gd name="T2" fmla="*/ 73 w 259"/>
                <a:gd name="T3" fmla="*/ 78 h 259"/>
                <a:gd name="T4" fmla="*/ 71 w 259"/>
                <a:gd name="T5" fmla="*/ 76 h 259"/>
                <a:gd name="T6" fmla="*/ 44 w 259"/>
                <a:gd name="T7" fmla="*/ 76 h 259"/>
                <a:gd name="T8" fmla="*/ 42 w 259"/>
                <a:gd name="T9" fmla="*/ 103 h 259"/>
                <a:gd name="T10" fmla="*/ 112 w 259"/>
                <a:gd name="T11" fmla="*/ 212 h 259"/>
                <a:gd name="T12" fmla="*/ 148 w 259"/>
                <a:gd name="T13" fmla="*/ 211 h 259"/>
                <a:gd name="T14" fmla="*/ 218 w 259"/>
                <a:gd name="T15" fmla="*/ 94 h 259"/>
                <a:gd name="T16" fmla="*/ 255 w 259"/>
                <a:gd name="T17" fmla="*/ 32 h 259"/>
                <a:gd name="T18" fmla="*/ 255 w 259"/>
                <a:gd name="T19" fmla="*/ 11 h 259"/>
                <a:gd name="T20" fmla="*/ 249 w 259"/>
                <a:gd name="T21" fmla="*/ 7 h 259"/>
                <a:gd name="T22" fmla="*/ 242 w 259"/>
                <a:gd name="T23" fmla="*/ 4 h 259"/>
                <a:gd name="T24" fmla="*/ 233 w 259"/>
                <a:gd name="T25" fmla="*/ 2 h 259"/>
                <a:gd name="T26" fmla="*/ 221 w 259"/>
                <a:gd name="T27" fmla="*/ 11 h 259"/>
                <a:gd name="T28" fmla="*/ 202 w 259"/>
                <a:gd name="T29" fmla="*/ 41 h 259"/>
                <a:gd name="T30" fmla="*/ 132 w 259"/>
                <a:gd name="T31" fmla="*/ 160 h 259"/>
                <a:gd name="T32" fmla="*/ 129 w 259"/>
                <a:gd name="T33" fmla="*/ 164 h 259"/>
                <a:gd name="T34" fmla="*/ 106 w 259"/>
                <a:gd name="T35" fmla="*/ 128 h 259"/>
                <a:gd name="T36" fmla="*/ 105 w 259"/>
                <a:gd name="T37" fmla="*/ 129 h 259"/>
                <a:gd name="T38" fmla="*/ 106 w 259"/>
                <a:gd name="T39" fmla="*/ 138 h 259"/>
                <a:gd name="T40" fmla="*/ 99 w 259"/>
                <a:gd name="T41" fmla="*/ 139 h 259"/>
                <a:gd name="T42" fmla="*/ 89 w 259"/>
                <a:gd name="T43" fmla="*/ 134 h 259"/>
                <a:gd name="T44" fmla="*/ 96 w 259"/>
                <a:gd name="T45" fmla="*/ 126 h 259"/>
                <a:gd name="T46" fmla="*/ 102 w 259"/>
                <a:gd name="T47" fmla="*/ 125 h 259"/>
                <a:gd name="T48" fmla="*/ 89 w 259"/>
                <a:gd name="T49" fmla="*/ 119 h 259"/>
                <a:gd name="T50" fmla="*/ 97 w 259"/>
                <a:gd name="T51" fmla="*/ 115 h 259"/>
                <a:gd name="T52" fmla="*/ 191 w 259"/>
                <a:gd name="T53" fmla="*/ 22 h 259"/>
                <a:gd name="T54" fmla="*/ 187 w 259"/>
                <a:gd name="T55" fmla="*/ 22 h 259"/>
                <a:gd name="T56" fmla="*/ 51 w 259"/>
                <a:gd name="T57" fmla="*/ 22 h 259"/>
                <a:gd name="T58" fmla="*/ 1 w 259"/>
                <a:gd name="T59" fmla="*/ 73 h 259"/>
                <a:gd name="T60" fmla="*/ 1 w 259"/>
                <a:gd name="T61" fmla="*/ 208 h 259"/>
                <a:gd name="T62" fmla="*/ 52 w 259"/>
                <a:gd name="T63" fmla="*/ 259 h 259"/>
                <a:gd name="T64" fmla="*/ 186 w 259"/>
                <a:gd name="T65" fmla="*/ 259 h 259"/>
                <a:gd name="T66" fmla="*/ 238 w 259"/>
                <a:gd name="T67" fmla="*/ 207 h 259"/>
                <a:gd name="T68" fmla="*/ 238 w 259"/>
                <a:gd name="T69" fmla="*/ 116 h 259"/>
                <a:gd name="T70" fmla="*/ 238 w 259"/>
                <a:gd name="T71" fmla="*/ 101 h 259"/>
                <a:gd name="T72" fmla="*/ 220 w 259"/>
                <a:gd name="T73" fmla="*/ 129 h 259"/>
                <a:gd name="T74" fmla="*/ 218 w 259"/>
                <a:gd name="T75" fmla="*/ 136 h 259"/>
                <a:gd name="T76" fmla="*/ 218 w 259"/>
                <a:gd name="T77" fmla="*/ 205 h 259"/>
                <a:gd name="T78" fmla="*/ 184 w 259"/>
                <a:gd name="T79" fmla="*/ 240 h 259"/>
                <a:gd name="T80" fmla="*/ 55 w 259"/>
                <a:gd name="T81" fmla="*/ 240 h 259"/>
                <a:gd name="T82" fmla="*/ 43 w 259"/>
                <a:gd name="T83" fmla="*/ 238 h 259"/>
                <a:gd name="T84" fmla="*/ 20 w 259"/>
                <a:gd name="T85" fmla="*/ 204 h 259"/>
                <a:gd name="T86" fmla="*/ 20 w 259"/>
                <a:gd name="T87" fmla="*/ 74 h 259"/>
                <a:gd name="T88" fmla="*/ 53 w 259"/>
                <a:gd name="T89" fmla="*/ 41 h 259"/>
                <a:gd name="T90" fmla="*/ 82 w 259"/>
                <a:gd name="T91" fmla="*/ 41 h 259"/>
                <a:gd name="T92" fmla="*/ 174 w 259"/>
                <a:gd name="T93" fmla="*/ 41 h 259"/>
                <a:gd name="T94" fmla="*/ 180 w 259"/>
                <a:gd name="T95" fmla="*/ 39 h 259"/>
                <a:gd name="T96" fmla="*/ 191 w 259"/>
                <a:gd name="T97" fmla="*/ 22 h 259"/>
                <a:gd name="T98" fmla="*/ 103 w 259"/>
                <a:gd name="T99" fmla="*/ 129 h 259"/>
                <a:gd name="T100" fmla="*/ 101 w 259"/>
                <a:gd name="T101" fmla="*/ 127 h 259"/>
                <a:gd name="T102" fmla="*/ 93 w 259"/>
                <a:gd name="T103" fmla="*/ 131 h 259"/>
                <a:gd name="T104" fmla="*/ 93 w 259"/>
                <a:gd name="T105" fmla="*/ 135 h 259"/>
                <a:gd name="T106" fmla="*/ 99 w 259"/>
                <a:gd name="T107" fmla="*/ 135 h 259"/>
                <a:gd name="T108" fmla="*/ 103 w 259"/>
                <a:gd name="T109" fmla="*/ 12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9" h="259">
                  <a:moveTo>
                    <a:pt x="97" y="115"/>
                  </a:moveTo>
                  <a:cubicBezTo>
                    <a:pt x="89" y="103"/>
                    <a:pt x="81" y="90"/>
                    <a:pt x="73" y="78"/>
                  </a:cubicBezTo>
                  <a:cubicBezTo>
                    <a:pt x="72" y="77"/>
                    <a:pt x="72" y="77"/>
                    <a:pt x="71" y="76"/>
                  </a:cubicBezTo>
                  <a:cubicBezTo>
                    <a:pt x="63" y="69"/>
                    <a:pt x="52" y="70"/>
                    <a:pt x="44" y="76"/>
                  </a:cubicBezTo>
                  <a:cubicBezTo>
                    <a:pt x="37" y="83"/>
                    <a:pt x="36" y="94"/>
                    <a:pt x="42" y="103"/>
                  </a:cubicBezTo>
                  <a:cubicBezTo>
                    <a:pt x="65" y="140"/>
                    <a:pt x="88" y="176"/>
                    <a:pt x="112" y="212"/>
                  </a:cubicBezTo>
                  <a:cubicBezTo>
                    <a:pt x="122" y="227"/>
                    <a:pt x="139" y="226"/>
                    <a:pt x="148" y="211"/>
                  </a:cubicBezTo>
                  <a:cubicBezTo>
                    <a:pt x="172" y="172"/>
                    <a:pt x="195" y="133"/>
                    <a:pt x="218" y="94"/>
                  </a:cubicBezTo>
                  <a:cubicBezTo>
                    <a:pt x="230" y="73"/>
                    <a:pt x="242" y="53"/>
                    <a:pt x="255" y="32"/>
                  </a:cubicBezTo>
                  <a:cubicBezTo>
                    <a:pt x="259" y="25"/>
                    <a:pt x="259" y="18"/>
                    <a:pt x="255" y="11"/>
                  </a:cubicBezTo>
                  <a:cubicBezTo>
                    <a:pt x="254" y="8"/>
                    <a:pt x="252" y="7"/>
                    <a:pt x="249" y="7"/>
                  </a:cubicBezTo>
                  <a:cubicBezTo>
                    <a:pt x="247" y="7"/>
                    <a:pt x="243" y="6"/>
                    <a:pt x="242" y="4"/>
                  </a:cubicBezTo>
                  <a:cubicBezTo>
                    <a:pt x="240" y="0"/>
                    <a:pt x="237" y="1"/>
                    <a:pt x="233" y="2"/>
                  </a:cubicBezTo>
                  <a:cubicBezTo>
                    <a:pt x="228" y="3"/>
                    <a:pt x="223" y="6"/>
                    <a:pt x="221" y="11"/>
                  </a:cubicBezTo>
                  <a:cubicBezTo>
                    <a:pt x="214" y="21"/>
                    <a:pt x="208" y="31"/>
                    <a:pt x="202" y="41"/>
                  </a:cubicBezTo>
                  <a:cubicBezTo>
                    <a:pt x="179" y="81"/>
                    <a:pt x="155" y="121"/>
                    <a:pt x="132" y="160"/>
                  </a:cubicBezTo>
                  <a:cubicBezTo>
                    <a:pt x="131" y="162"/>
                    <a:pt x="130" y="163"/>
                    <a:pt x="129" y="164"/>
                  </a:cubicBezTo>
                  <a:cubicBezTo>
                    <a:pt x="121" y="152"/>
                    <a:pt x="113" y="140"/>
                    <a:pt x="106" y="128"/>
                  </a:cubicBezTo>
                  <a:cubicBezTo>
                    <a:pt x="105" y="129"/>
                    <a:pt x="105" y="129"/>
                    <a:pt x="105" y="129"/>
                  </a:cubicBezTo>
                  <a:cubicBezTo>
                    <a:pt x="105" y="132"/>
                    <a:pt x="106" y="135"/>
                    <a:pt x="106" y="138"/>
                  </a:cubicBezTo>
                  <a:cubicBezTo>
                    <a:pt x="103" y="138"/>
                    <a:pt x="101" y="138"/>
                    <a:pt x="99" y="139"/>
                  </a:cubicBezTo>
                  <a:cubicBezTo>
                    <a:pt x="94" y="140"/>
                    <a:pt x="90" y="138"/>
                    <a:pt x="89" y="134"/>
                  </a:cubicBezTo>
                  <a:cubicBezTo>
                    <a:pt x="88" y="130"/>
                    <a:pt x="90" y="127"/>
                    <a:pt x="96" y="126"/>
                  </a:cubicBezTo>
                  <a:cubicBezTo>
                    <a:pt x="98" y="125"/>
                    <a:pt x="100" y="125"/>
                    <a:pt x="102" y="125"/>
                  </a:cubicBezTo>
                  <a:cubicBezTo>
                    <a:pt x="101" y="116"/>
                    <a:pt x="94" y="121"/>
                    <a:pt x="89" y="119"/>
                  </a:cubicBezTo>
                  <a:cubicBezTo>
                    <a:pt x="93" y="118"/>
                    <a:pt x="95" y="117"/>
                    <a:pt x="97" y="115"/>
                  </a:cubicBezTo>
                  <a:close/>
                  <a:moveTo>
                    <a:pt x="191" y="22"/>
                  </a:moveTo>
                  <a:cubicBezTo>
                    <a:pt x="189" y="22"/>
                    <a:pt x="188" y="22"/>
                    <a:pt x="187" y="22"/>
                  </a:cubicBezTo>
                  <a:cubicBezTo>
                    <a:pt x="141" y="22"/>
                    <a:pt x="96" y="21"/>
                    <a:pt x="51" y="22"/>
                  </a:cubicBezTo>
                  <a:cubicBezTo>
                    <a:pt x="23" y="22"/>
                    <a:pt x="1" y="44"/>
                    <a:pt x="1" y="73"/>
                  </a:cubicBezTo>
                  <a:cubicBezTo>
                    <a:pt x="0" y="118"/>
                    <a:pt x="0" y="163"/>
                    <a:pt x="1" y="208"/>
                  </a:cubicBezTo>
                  <a:cubicBezTo>
                    <a:pt x="1" y="237"/>
                    <a:pt x="23" y="259"/>
                    <a:pt x="52" y="259"/>
                  </a:cubicBezTo>
                  <a:cubicBezTo>
                    <a:pt x="97" y="259"/>
                    <a:pt x="142" y="259"/>
                    <a:pt x="186" y="259"/>
                  </a:cubicBezTo>
                  <a:cubicBezTo>
                    <a:pt x="215" y="259"/>
                    <a:pt x="238" y="236"/>
                    <a:pt x="238" y="207"/>
                  </a:cubicBezTo>
                  <a:cubicBezTo>
                    <a:pt x="238" y="177"/>
                    <a:pt x="238" y="146"/>
                    <a:pt x="238" y="116"/>
                  </a:cubicBezTo>
                  <a:cubicBezTo>
                    <a:pt x="238" y="111"/>
                    <a:pt x="238" y="106"/>
                    <a:pt x="238" y="101"/>
                  </a:cubicBezTo>
                  <a:cubicBezTo>
                    <a:pt x="232" y="110"/>
                    <a:pt x="226" y="119"/>
                    <a:pt x="220" y="129"/>
                  </a:cubicBezTo>
                  <a:cubicBezTo>
                    <a:pt x="219" y="131"/>
                    <a:pt x="218" y="134"/>
                    <a:pt x="218" y="136"/>
                  </a:cubicBezTo>
                  <a:cubicBezTo>
                    <a:pt x="218" y="159"/>
                    <a:pt x="218" y="182"/>
                    <a:pt x="218" y="205"/>
                  </a:cubicBezTo>
                  <a:cubicBezTo>
                    <a:pt x="218" y="226"/>
                    <a:pt x="205" y="240"/>
                    <a:pt x="184" y="240"/>
                  </a:cubicBezTo>
                  <a:cubicBezTo>
                    <a:pt x="141" y="240"/>
                    <a:pt x="98" y="240"/>
                    <a:pt x="55" y="240"/>
                  </a:cubicBezTo>
                  <a:cubicBezTo>
                    <a:pt x="51" y="240"/>
                    <a:pt x="47" y="239"/>
                    <a:pt x="43" y="238"/>
                  </a:cubicBezTo>
                  <a:cubicBezTo>
                    <a:pt x="28" y="234"/>
                    <a:pt x="20" y="222"/>
                    <a:pt x="20" y="204"/>
                  </a:cubicBezTo>
                  <a:cubicBezTo>
                    <a:pt x="20" y="161"/>
                    <a:pt x="20" y="117"/>
                    <a:pt x="20" y="74"/>
                  </a:cubicBezTo>
                  <a:cubicBezTo>
                    <a:pt x="20" y="55"/>
                    <a:pt x="34" y="41"/>
                    <a:pt x="53" y="41"/>
                  </a:cubicBezTo>
                  <a:cubicBezTo>
                    <a:pt x="63" y="41"/>
                    <a:pt x="72" y="41"/>
                    <a:pt x="82" y="41"/>
                  </a:cubicBezTo>
                  <a:cubicBezTo>
                    <a:pt x="113" y="41"/>
                    <a:pt x="143" y="41"/>
                    <a:pt x="174" y="41"/>
                  </a:cubicBezTo>
                  <a:cubicBezTo>
                    <a:pt x="176" y="41"/>
                    <a:pt x="179" y="41"/>
                    <a:pt x="180" y="39"/>
                  </a:cubicBezTo>
                  <a:cubicBezTo>
                    <a:pt x="184" y="34"/>
                    <a:pt x="187" y="28"/>
                    <a:pt x="191" y="22"/>
                  </a:cubicBezTo>
                  <a:close/>
                  <a:moveTo>
                    <a:pt x="103" y="129"/>
                  </a:moveTo>
                  <a:cubicBezTo>
                    <a:pt x="102" y="129"/>
                    <a:pt x="102" y="128"/>
                    <a:pt x="101" y="127"/>
                  </a:cubicBezTo>
                  <a:cubicBezTo>
                    <a:pt x="98" y="129"/>
                    <a:pt x="96" y="130"/>
                    <a:pt x="93" y="131"/>
                  </a:cubicBezTo>
                  <a:cubicBezTo>
                    <a:pt x="93" y="131"/>
                    <a:pt x="93" y="135"/>
                    <a:pt x="93" y="135"/>
                  </a:cubicBezTo>
                  <a:cubicBezTo>
                    <a:pt x="95" y="136"/>
                    <a:pt x="98" y="136"/>
                    <a:pt x="99" y="135"/>
                  </a:cubicBezTo>
                  <a:cubicBezTo>
                    <a:pt x="101" y="134"/>
                    <a:pt x="102" y="131"/>
                    <a:pt x="103"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9" name="Freeform 1690">
              <a:extLst>
                <a:ext uri="{FF2B5EF4-FFF2-40B4-BE49-F238E27FC236}">
                  <a16:creationId xmlns:a16="http://schemas.microsoft.com/office/drawing/2014/main" id="{8BA26D84-999D-48CF-924A-5819176EF957}"/>
                </a:ext>
              </a:extLst>
            </p:cNvPr>
            <p:cNvSpPr/>
            <p:nvPr/>
          </p:nvSpPr>
          <p:spPr bwMode="auto">
            <a:xfrm>
              <a:off x="6781800" y="2727325"/>
              <a:ext cx="9525" cy="11113"/>
            </a:xfrm>
            <a:custGeom>
              <a:avLst/>
              <a:gdLst>
                <a:gd name="T0" fmla="*/ 3 w 25"/>
                <a:gd name="T1" fmla="*/ 0 h 31"/>
                <a:gd name="T2" fmla="*/ 5 w 25"/>
                <a:gd name="T3" fmla="*/ 2 h 31"/>
                <a:gd name="T4" fmla="*/ 24 w 25"/>
                <a:gd name="T5" fmla="*/ 26 h 31"/>
                <a:gd name="T6" fmla="*/ 25 w 25"/>
                <a:gd name="T7" fmla="*/ 31 h 31"/>
                <a:gd name="T8" fmla="*/ 21 w 25"/>
                <a:gd name="T9" fmla="*/ 29 h 31"/>
                <a:gd name="T10" fmla="*/ 2 w 25"/>
                <a:gd name="T11" fmla="*/ 5 h 31"/>
                <a:gd name="T12" fmla="*/ 0 w 25"/>
                <a:gd name="T13" fmla="*/ 1 h 31"/>
                <a:gd name="T14" fmla="*/ 3 w 25"/>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31">
                  <a:moveTo>
                    <a:pt x="3" y="0"/>
                  </a:moveTo>
                  <a:cubicBezTo>
                    <a:pt x="4" y="0"/>
                    <a:pt x="5" y="1"/>
                    <a:pt x="5" y="2"/>
                  </a:cubicBezTo>
                  <a:cubicBezTo>
                    <a:pt x="12" y="10"/>
                    <a:pt x="18" y="18"/>
                    <a:pt x="24" y="26"/>
                  </a:cubicBezTo>
                  <a:cubicBezTo>
                    <a:pt x="25" y="27"/>
                    <a:pt x="25" y="29"/>
                    <a:pt x="25" y="31"/>
                  </a:cubicBezTo>
                  <a:cubicBezTo>
                    <a:pt x="23" y="30"/>
                    <a:pt x="21" y="30"/>
                    <a:pt x="21" y="29"/>
                  </a:cubicBezTo>
                  <a:cubicBezTo>
                    <a:pt x="14" y="21"/>
                    <a:pt x="8" y="13"/>
                    <a:pt x="2" y="5"/>
                  </a:cubicBezTo>
                  <a:cubicBezTo>
                    <a:pt x="1" y="4"/>
                    <a:pt x="0" y="3"/>
                    <a:pt x="0" y="1"/>
                  </a:cubicBezTo>
                  <a:cubicBezTo>
                    <a:pt x="0"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90" name="Freeform 1691">
              <a:extLst>
                <a:ext uri="{FF2B5EF4-FFF2-40B4-BE49-F238E27FC236}">
                  <a16:creationId xmlns:a16="http://schemas.microsoft.com/office/drawing/2014/main" id="{82FF8DF3-443E-4415-BA4C-8EFFB373D6DD}"/>
                </a:ext>
              </a:extLst>
            </p:cNvPr>
            <p:cNvSpPr/>
            <p:nvPr/>
          </p:nvSpPr>
          <p:spPr bwMode="auto">
            <a:xfrm>
              <a:off x="6635750" y="2460625"/>
              <a:ext cx="25400" cy="4763"/>
            </a:xfrm>
            <a:custGeom>
              <a:avLst/>
              <a:gdLst>
                <a:gd name="T0" fmla="*/ 34 w 69"/>
                <a:gd name="T1" fmla="*/ 16 h 16"/>
                <a:gd name="T2" fmla="*/ 9 w 69"/>
                <a:gd name="T3" fmla="*/ 16 h 16"/>
                <a:gd name="T4" fmla="*/ 0 w 69"/>
                <a:gd name="T5" fmla="*/ 8 h 16"/>
                <a:gd name="T6" fmla="*/ 9 w 69"/>
                <a:gd name="T7" fmla="*/ 0 h 16"/>
                <a:gd name="T8" fmla="*/ 60 w 69"/>
                <a:gd name="T9" fmla="*/ 0 h 16"/>
                <a:gd name="T10" fmla="*/ 69 w 69"/>
                <a:gd name="T11" fmla="*/ 8 h 16"/>
                <a:gd name="T12" fmla="*/ 60 w 69"/>
                <a:gd name="T13" fmla="*/ 16 h 16"/>
                <a:gd name="T14" fmla="*/ 34 w 69"/>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6">
                  <a:moveTo>
                    <a:pt x="34" y="16"/>
                  </a:moveTo>
                  <a:cubicBezTo>
                    <a:pt x="26" y="16"/>
                    <a:pt x="18" y="16"/>
                    <a:pt x="9" y="16"/>
                  </a:cubicBezTo>
                  <a:cubicBezTo>
                    <a:pt x="3" y="16"/>
                    <a:pt x="0" y="13"/>
                    <a:pt x="0" y="8"/>
                  </a:cubicBezTo>
                  <a:cubicBezTo>
                    <a:pt x="0" y="3"/>
                    <a:pt x="3" y="0"/>
                    <a:pt x="9" y="0"/>
                  </a:cubicBezTo>
                  <a:cubicBezTo>
                    <a:pt x="26" y="0"/>
                    <a:pt x="43" y="0"/>
                    <a:pt x="60" y="0"/>
                  </a:cubicBezTo>
                  <a:cubicBezTo>
                    <a:pt x="65" y="0"/>
                    <a:pt x="69" y="4"/>
                    <a:pt x="69" y="8"/>
                  </a:cubicBezTo>
                  <a:cubicBezTo>
                    <a:pt x="69" y="13"/>
                    <a:pt x="65" y="16"/>
                    <a:pt x="60" y="16"/>
                  </a:cubicBezTo>
                  <a:cubicBezTo>
                    <a:pt x="51" y="16"/>
                    <a:pt x="43" y="16"/>
                    <a:pt x="3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91" name="Freeform 1692">
              <a:extLst>
                <a:ext uri="{FF2B5EF4-FFF2-40B4-BE49-F238E27FC236}">
                  <a16:creationId xmlns:a16="http://schemas.microsoft.com/office/drawing/2014/main" id="{2082C713-DE3F-4FD2-B71A-CC84536F8435}"/>
                </a:ext>
              </a:extLst>
            </p:cNvPr>
            <p:cNvSpPr/>
            <p:nvPr/>
          </p:nvSpPr>
          <p:spPr bwMode="auto">
            <a:xfrm>
              <a:off x="6664325" y="2579688"/>
              <a:ext cx="82550" cy="84138"/>
            </a:xfrm>
            <a:custGeom>
              <a:avLst/>
              <a:gdLst>
                <a:gd name="T0" fmla="*/ 70 w 223"/>
                <a:gd name="T1" fmla="*/ 128 h 227"/>
                <a:gd name="T2" fmla="*/ 93 w 223"/>
                <a:gd name="T3" fmla="*/ 164 h 227"/>
                <a:gd name="T4" fmla="*/ 96 w 223"/>
                <a:gd name="T5" fmla="*/ 160 h 227"/>
                <a:gd name="T6" fmla="*/ 166 w 223"/>
                <a:gd name="T7" fmla="*/ 41 h 227"/>
                <a:gd name="T8" fmla="*/ 185 w 223"/>
                <a:gd name="T9" fmla="*/ 11 h 227"/>
                <a:gd name="T10" fmla="*/ 197 w 223"/>
                <a:gd name="T11" fmla="*/ 2 h 227"/>
                <a:gd name="T12" fmla="*/ 206 w 223"/>
                <a:gd name="T13" fmla="*/ 4 h 227"/>
                <a:gd name="T14" fmla="*/ 213 w 223"/>
                <a:gd name="T15" fmla="*/ 7 h 227"/>
                <a:gd name="T16" fmla="*/ 219 w 223"/>
                <a:gd name="T17" fmla="*/ 11 h 227"/>
                <a:gd name="T18" fmla="*/ 219 w 223"/>
                <a:gd name="T19" fmla="*/ 32 h 227"/>
                <a:gd name="T20" fmla="*/ 182 w 223"/>
                <a:gd name="T21" fmla="*/ 94 h 227"/>
                <a:gd name="T22" fmla="*/ 112 w 223"/>
                <a:gd name="T23" fmla="*/ 211 h 227"/>
                <a:gd name="T24" fmla="*/ 76 w 223"/>
                <a:gd name="T25" fmla="*/ 212 h 227"/>
                <a:gd name="T26" fmla="*/ 6 w 223"/>
                <a:gd name="T27" fmla="*/ 103 h 227"/>
                <a:gd name="T28" fmla="*/ 8 w 223"/>
                <a:gd name="T29" fmla="*/ 76 h 227"/>
                <a:gd name="T30" fmla="*/ 35 w 223"/>
                <a:gd name="T31" fmla="*/ 76 h 227"/>
                <a:gd name="T32" fmla="*/ 37 w 223"/>
                <a:gd name="T33" fmla="*/ 78 h 227"/>
                <a:gd name="T34" fmla="*/ 61 w 223"/>
                <a:gd name="T35" fmla="*/ 11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3" h="226">
                  <a:moveTo>
                    <a:pt x="70" y="128"/>
                  </a:moveTo>
                  <a:cubicBezTo>
                    <a:pt x="77" y="140"/>
                    <a:pt x="85" y="152"/>
                    <a:pt x="93" y="164"/>
                  </a:cubicBezTo>
                  <a:cubicBezTo>
                    <a:pt x="94" y="163"/>
                    <a:pt x="95" y="162"/>
                    <a:pt x="96" y="160"/>
                  </a:cubicBezTo>
                  <a:cubicBezTo>
                    <a:pt x="119" y="121"/>
                    <a:pt x="143" y="81"/>
                    <a:pt x="166" y="41"/>
                  </a:cubicBezTo>
                  <a:cubicBezTo>
                    <a:pt x="172" y="31"/>
                    <a:pt x="178" y="21"/>
                    <a:pt x="185" y="11"/>
                  </a:cubicBezTo>
                  <a:cubicBezTo>
                    <a:pt x="187" y="6"/>
                    <a:pt x="192" y="3"/>
                    <a:pt x="197" y="2"/>
                  </a:cubicBezTo>
                  <a:cubicBezTo>
                    <a:pt x="201" y="1"/>
                    <a:pt x="204" y="0"/>
                    <a:pt x="206" y="4"/>
                  </a:cubicBezTo>
                  <a:cubicBezTo>
                    <a:pt x="207" y="6"/>
                    <a:pt x="211" y="7"/>
                    <a:pt x="213" y="7"/>
                  </a:cubicBezTo>
                  <a:cubicBezTo>
                    <a:pt x="216" y="7"/>
                    <a:pt x="218" y="8"/>
                    <a:pt x="219" y="11"/>
                  </a:cubicBezTo>
                  <a:cubicBezTo>
                    <a:pt x="223" y="18"/>
                    <a:pt x="223" y="25"/>
                    <a:pt x="219" y="32"/>
                  </a:cubicBezTo>
                  <a:cubicBezTo>
                    <a:pt x="206" y="53"/>
                    <a:pt x="194" y="73"/>
                    <a:pt x="182" y="94"/>
                  </a:cubicBezTo>
                  <a:cubicBezTo>
                    <a:pt x="159" y="133"/>
                    <a:pt x="136" y="172"/>
                    <a:pt x="112" y="211"/>
                  </a:cubicBezTo>
                  <a:cubicBezTo>
                    <a:pt x="103" y="226"/>
                    <a:pt x="86" y="227"/>
                    <a:pt x="76" y="212"/>
                  </a:cubicBezTo>
                  <a:cubicBezTo>
                    <a:pt x="52" y="176"/>
                    <a:pt x="29" y="140"/>
                    <a:pt x="6" y="103"/>
                  </a:cubicBezTo>
                  <a:cubicBezTo>
                    <a:pt x="0" y="94"/>
                    <a:pt x="1" y="83"/>
                    <a:pt x="8" y="76"/>
                  </a:cubicBezTo>
                  <a:cubicBezTo>
                    <a:pt x="16" y="70"/>
                    <a:pt x="27" y="69"/>
                    <a:pt x="35" y="76"/>
                  </a:cubicBezTo>
                  <a:cubicBezTo>
                    <a:pt x="36" y="77"/>
                    <a:pt x="36" y="77"/>
                    <a:pt x="37" y="78"/>
                  </a:cubicBezTo>
                  <a:cubicBezTo>
                    <a:pt x="45" y="90"/>
                    <a:pt x="53" y="103"/>
                    <a:pt x="61" y="1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92" name="Freeform 1693">
              <a:extLst>
                <a:ext uri="{FF2B5EF4-FFF2-40B4-BE49-F238E27FC236}">
                  <a16:creationId xmlns:a16="http://schemas.microsoft.com/office/drawing/2014/main" id="{0579BF58-3DE8-4922-B145-003BD1567DD5}"/>
                </a:ext>
              </a:extLst>
            </p:cNvPr>
            <p:cNvSpPr/>
            <p:nvPr/>
          </p:nvSpPr>
          <p:spPr bwMode="auto">
            <a:xfrm>
              <a:off x="6651625" y="2587625"/>
              <a:ext cx="88900" cy="88900"/>
            </a:xfrm>
            <a:custGeom>
              <a:avLst/>
              <a:gdLst>
                <a:gd name="T0" fmla="*/ 191 w 238"/>
                <a:gd name="T1" fmla="*/ 1 h 238"/>
                <a:gd name="T2" fmla="*/ 180 w 238"/>
                <a:gd name="T3" fmla="*/ 18 h 238"/>
                <a:gd name="T4" fmla="*/ 174 w 238"/>
                <a:gd name="T5" fmla="*/ 20 h 238"/>
                <a:gd name="T6" fmla="*/ 82 w 238"/>
                <a:gd name="T7" fmla="*/ 20 h 238"/>
                <a:gd name="T8" fmla="*/ 53 w 238"/>
                <a:gd name="T9" fmla="*/ 20 h 238"/>
                <a:gd name="T10" fmla="*/ 20 w 238"/>
                <a:gd name="T11" fmla="*/ 53 h 238"/>
                <a:gd name="T12" fmla="*/ 20 w 238"/>
                <a:gd name="T13" fmla="*/ 183 h 238"/>
                <a:gd name="T14" fmla="*/ 43 w 238"/>
                <a:gd name="T15" fmla="*/ 217 h 238"/>
                <a:gd name="T16" fmla="*/ 55 w 238"/>
                <a:gd name="T17" fmla="*/ 219 h 238"/>
                <a:gd name="T18" fmla="*/ 184 w 238"/>
                <a:gd name="T19" fmla="*/ 219 h 238"/>
                <a:gd name="T20" fmla="*/ 218 w 238"/>
                <a:gd name="T21" fmla="*/ 184 h 238"/>
                <a:gd name="T22" fmla="*/ 218 w 238"/>
                <a:gd name="T23" fmla="*/ 115 h 238"/>
                <a:gd name="T24" fmla="*/ 220 w 238"/>
                <a:gd name="T25" fmla="*/ 108 h 238"/>
                <a:gd name="T26" fmla="*/ 238 w 238"/>
                <a:gd name="T27" fmla="*/ 80 h 238"/>
                <a:gd name="T28" fmla="*/ 238 w 238"/>
                <a:gd name="T29" fmla="*/ 95 h 238"/>
                <a:gd name="T30" fmla="*/ 238 w 238"/>
                <a:gd name="T31" fmla="*/ 186 h 238"/>
                <a:gd name="T32" fmla="*/ 186 w 238"/>
                <a:gd name="T33" fmla="*/ 238 h 238"/>
                <a:gd name="T34" fmla="*/ 52 w 238"/>
                <a:gd name="T35" fmla="*/ 238 h 238"/>
                <a:gd name="T36" fmla="*/ 1 w 238"/>
                <a:gd name="T37" fmla="*/ 187 h 238"/>
                <a:gd name="T38" fmla="*/ 1 w 238"/>
                <a:gd name="T39" fmla="*/ 52 h 238"/>
                <a:gd name="T40" fmla="*/ 51 w 238"/>
                <a:gd name="T41" fmla="*/ 1 h 238"/>
                <a:gd name="T42" fmla="*/ 187 w 238"/>
                <a:gd name="T43" fmla="*/ 1 h 238"/>
                <a:gd name="T44" fmla="*/ 191 w 238"/>
                <a:gd name="T45"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8" h="238">
                  <a:moveTo>
                    <a:pt x="191" y="1"/>
                  </a:moveTo>
                  <a:cubicBezTo>
                    <a:pt x="187" y="7"/>
                    <a:pt x="184" y="13"/>
                    <a:pt x="180" y="18"/>
                  </a:cubicBezTo>
                  <a:cubicBezTo>
                    <a:pt x="179" y="20"/>
                    <a:pt x="176" y="20"/>
                    <a:pt x="174" y="20"/>
                  </a:cubicBezTo>
                  <a:cubicBezTo>
                    <a:pt x="143" y="20"/>
                    <a:pt x="113" y="20"/>
                    <a:pt x="82" y="20"/>
                  </a:cubicBezTo>
                  <a:cubicBezTo>
                    <a:pt x="72" y="20"/>
                    <a:pt x="63" y="20"/>
                    <a:pt x="53" y="20"/>
                  </a:cubicBezTo>
                  <a:cubicBezTo>
                    <a:pt x="34" y="20"/>
                    <a:pt x="20" y="34"/>
                    <a:pt x="20" y="53"/>
                  </a:cubicBezTo>
                  <a:cubicBezTo>
                    <a:pt x="20" y="96"/>
                    <a:pt x="20" y="140"/>
                    <a:pt x="20" y="183"/>
                  </a:cubicBezTo>
                  <a:cubicBezTo>
                    <a:pt x="20" y="201"/>
                    <a:pt x="28" y="213"/>
                    <a:pt x="43" y="217"/>
                  </a:cubicBezTo>
                  <a:cubicBezTo>
                    <a:pt x="47" y="218"/>
                    <a:pt x="51" y="219"/>
                    <a:pt x="55" y="219"/>
                  </a:cubicBezTo>
                  <a:cubicBezTo>
                    <a:pt x="98" y="219"/>
                    <a:pt x="141" y="219"/>
                    <a:pt x="184" y="219"/>
                  </a:cubicBezTo>
                  <a:cubicBezTo>
                    <a:pt x="205" y="219"/>
                    <a:pt x="218" y="205"/>
                    <a:pt x="218" y="184"/>
                  </a:cubicBezTo>
                  <a:cubicBezTo>
                    <a:pt x="218" y="161"/>
                    <a:pt x="218" y="138"/>
                    <a:pt x="218" y="115"/>
                  </a:cubicBezTo>
                  <a:cubicBezTo>
                    <a:pt x="218" y="113"/>
                    <a:pt x="219" y="110"/>
                    <a:pt x="220" y="108"/>
                  </a:cubicBezTo>
                  <a:cubicBezTo>
                    <a:pt x="226" y="98"/>
                    <a:pt x="232" y="89"/>
                    <a:pt x="238" y="80"/>
                  </a:cubicBezTo>
                  <a:cubicBezTo>
                    <a:pt x="238" y="85"/>
                    <a:pt x="238" y="90"/>
                    <a:pt x="238" y="95"/>
                  </a:cubicBezTo>
                  <a:cubicBezTo>
                    <a:pt x="238" y="125"/>
                    <a:pt x="238" y="156"/>
                    <a:pt x="238" y="186"/>
                  </a:cubicBezTo>
                  <a:cubicBezTo>
                    <a:pt x="238" y="215"/>
                    <a:pt x="215" y="238"/>
                    <a:pt x="186" y="238"/>
                  </a:cubicBezTo>
                  <a:cubicBezTo>
                    <a:pt x="142" y="238"/>
                    <a:pt x="97" y="238"/>
                    <a:pt x="52" y="238"/>
                  </a:cubicBezTo>
                  <a:cubicBezTo>
                    <a:pt x="23" y="238"/>
                    <a:pt x="1" y="216"/>
                    <a:pt x="1" y="187"/>
                  </a:cubicBezTo>
                  <a:cubicBezTo>
                    <a:pt x="0" y="142"/>
                    <a:pt x="0" y="97"/>
                    <a:pt x="1" y="52"/>
                  </a:cubicBezTo>
                  <a:cubicBezTo>
                    <a:pt x="1" y="23"/>
                    <a:pt x="23" y="1"/>
                    <a:pt x="51" y="1"/>
                  </a:cubicBezTo>
                  <a:cubicBezTo>
                    <a:pt x="96" y="0"/>
                    <a:pt x="141" y="1"/>
                    <a:pt x="187" y="1"/>
                  </a:cubicBezTo>
                  <a:cubicBezTo>
                    <a:pt x="188" y="1"/>
                    <a:pt x="189" y="1"/>
                    <a:pt x="19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93" name="Freeform 1694">
              <a:extLst>
                <a:ext uri="{FF2B5EF4-FFF2-40B4-BE49-F238E27FC236}">
                  <a16:creationId xmlns:a16="http://schemas.microsoft.com/office/drawing/2014/main" id="{A1B9B037-A4FF-496C-B6B2-FC902B59C9BB}"/>
                </a:ext>
              </a:extLst>
            </p:cNvPr>
            <p:cNvSpPr/>
            <p:nvPr/>
          </p:nvSpPr>
          <p:spPr bwMode="auto">
            <a:xfrm>
              <a:off x="6686550" y="2627313"/>
              <a:ext cx="3175" cy="3175"/>
            </a:xfrm>
            <a:custGeom>
              <a:avLst/>
              <a:gdLst>
                <a:gd name="T0" fmla="*/ 10 w 10"/>
                <a:gd name="T1" fmla="*/ 2 h 9"/>
                <a:gd name="T2" fmla="*/ 6 w 10"/>
                <a:gd name="T3" fmla="*/ 8 h 9"/>
                <a:gd name="T4" fmla="*/ 0 w 10"/>
                <a:gd name="T5" fmla="*/ 8 h 9"/>
                <a:gd name="T6" fmla="*/ 0 w 10"/>
                <a:gd name="T7" fmla="*/ 4 h 9"/>
                <a:gd name="T8" fmla="*/ 8 w 10"/>
                <a:gd name="T9" fmla="*/ 0 h 9"/>
                <a:gd name="T10" fmla="*/ 10 w 10"/>
                <a:gd name="T11" fmla="*/ 2 h 9"/>
              </a:gdLst>
              <a:ahLst/>
              <a:cxnLst>
                <a:cxn ang="0">
                  <a:pos x="T0" y="T1"/>
                </a:cxn>
                <a:cxn ang="0">
                  <a:pos x="T2" y="T3"/>
                </a:cxn>
                <a:cxn ang="0">
                  <a:pos x="T4" y="T5"/>
                </a:cxn>
                <a:cxn ang="0">
                  <a:pos x="T6" y="T7"/>
                </a:cxn>
                <a:cxn ang="0">
                  <a:pos x="T8" y="T9"/>
                </a:cxn>
                <a:cxn ang="0">
                  <a:pos x="T10" y="T11"/>
                </a:cxn>
              </a:cxnLst>
              <a:rect l="0" t="0" r="r" b="b"/>
              <a:pathLst>
                <a:path w="10" h="9">
                  <a:moveTo>
                    <a:pt x="10" y="2"/>
                  </a:moveTo>
                  <a:cubicBezTo>
                    <a:pt x="9" y="4"/>
                    <a:pt x="8" y="7"/>
                    <a:pt x="6" y="8"/>
                  </a:cubicBezTo>
                  <a:cubicBezTo>
                    <a:pt x="5" y="9"/>
                    <a:pt x="2" y="9"/>
                    <a:pt x="0" y="8"/>
                  </a:cubicBezTo>
                  <a:cubicBezTo>
                    <a:pt x="0" y="8"/>
                    <a:pt x="0" y="4"/>
                    <a:pt x="0" y="4"/>
                  </a:cubicBezTo>
                  <a:cubicBezTo>
                    <a:pt x="3" y="3"/>
                    <a:pt x="5" y="2"/>
                    <a:pt x="8" y="0"/>
                  </a:cubicBezTo>
                  <a:cubicBezTo>
                    <a:pt x="9" y="1"/>
                    <a:pt x="9"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94" name="Freeform 1695">
              <a:extLst>
                <a:ext uri="{FF2B5EF4-FFF2-40B4-BE49-F238E27FC236}">
                  <a16:creationId xmlns:a16="http://schemas.microsoft.com/office/drawing/2014/main" id="{AA18E0DF-A162-40CF-9378-4539D3B7810F}"/>
                </a:ext>
              </a:extLst>
            </p:cNvPr>
            <p:cNvSpPr/>
            <p:nvPr/>
          </p:nvSpPr>
          <p:spPr bwMode="auto">
            <a:xfrm>
              <a:off x="6850063" y="2773363"/>
              <a:ext cx="4763" cy="4763"/>
            </a:xfrm>
            <a:custGeom>
              <a:avLst/>
              <a:gdLst>
                <a:gd name="T0" fmla="*/ 7 w 10"/>
                <a:gd name="T1" fmla="*/ 0 h 10"/>
                <a:gd name="T2" fmla="*/ 10 w 10"/>
                <a:gd name="T3" fmla="*/ 5 h 10"/>
                <a:gd name="T4" fmla="*/ 4 w 10"/>
                <a:gd name="T5" fmla="*/ 10 h 10"/>
                <a:gd name="T6" fmla="*/ 0 w 10"/>
                <a:gd name="T7" fmla="*/ 7 h 10"/>
                <a:gd name="T8" fmla="*/ 7 w 10"/>
                <a:gd name="T9" fmla="*/ 0 h 10"/>
              </a:gdLst>
              <a:ahLst/>
              <a:cxnLst>
                <a:cxn ang="0">
                  <a:pos x="T0" y="T1"/>
                </a:cxn>
                <a:cxn ang="0">
                  <a:pos x="T2" y="T3"/>
                </a:cxn>
                <a:cxn ang="0">
                  <a:pos x="T4" y="T5"/>
                </a:cxn>
                <a:cxn ang="0">
                  <a:pos x="T6" y="T7"/>
                </a:cxn>
                <a:cxn ang="0">
                  <a:pos x="T8" y="T9"/>
                </a:cxn>
              </a:cxnLst>
              <a:rect l="0" t="0" r="r" b="b"/>
              <a:pathLst>
                <a:path w="10" h="10">
                  <a:moveTo>
                    <a:pt x="7" y="0"/>
                  </a:moveTo>
                  <a:cubicBezTo>
                    <a:pt x="8" y="3"/>
                    <a:pt x="10" y="4"/>
                    <a:pt x="10" y="5"/>
                  </a:cubicBezTo>
                  <a:cubicBezTo>
                    <a:pt x="10" y="9"/>
                    <a:pt x="7" y="10"/>
                    <a:pt x="4" y="10"/>
                  </a:cubicBezTo>
                  <a:cubicBezTo>
                    <a:pt x="3" y="10"/>
                    <a:pt x="2" y="8"/>
                    <a:pt x="0" y="7"/>
                  </a:cubicBezTo>
                  <a:cubicBezTo>
                    <a:pt x="2" y="5"/>
                    <a:pt x="4" y="3"/>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95" name="Freeform 1696">
              <a:extLst>
                <a:ext uri="{FF2B5EF4-FFF2-40B4-BE49-F238E27FC236}">
                  <a16:creationId xmlns:a16="http://schemas.microsoft.com/office/drawing/2014/main" id="{4D2E1BF0-7FFB-4CBD-98EC-610AC9134049}"/>
                </a:ext>
              </a:extLst>
            </p:cNvPr>
            <p:cNvSpPr/>
            <p:nvPr/>
          </p:nvSpPr>
          <p:spPr bwMode="auto">
            <a:xfrm>
              <a:off x="6630988" y="2481263"/>
              <a:ext cx="3175" cy="3175"/>
            </a:xfrm>
            <a:custGeom>
              <a:avLst/>
              <a:gdLst>
                <a:gd name="T0" fmla="*/ 6 w 9"/>
                <a:gd name="T1" fmla="*/ 0 h 10"/>
                <a:gd name="T2" fmla="*/ 9 w 9"/>
                <a:gd name="T3" fmla="*/ 5 h 10"/>
                <a:gd name="T4" fmla="*/ 4 w 9"/>
                <a:gd name="T5" fmla="*/ 10 h 10"/>
                <a:gd name="T6" fmla="*/ 0 w 9"/>
                <a:gd name="T7" fmla="*/ 6 h 10"/>
                <a:gd name="T8" fmla="*/ 6 w 9"/>
                <a:gd name="T9" fmla="*/ 0 h 10"/>
              </a:gdLst>
              <a:ahLst/>
              <a:cxnLst>
                <a:cxn ang="0">
                  <a:pos x="T0" y="T1"/>
                </a:cxn>
                <a:cxn ang="0">
                  <a:pos x="T2" y="T3"/>
                </a:cxn>
                <a:cxn ang="0">
                  <a:pos x="T4" y="T5"/>
                </a:cxn>
                <a:cxn ang="0">
                  <a:pos x="T6" y="T7"/>
                </a:cxn>
                <a:cxn ang="0">
                  <a:pos x="T8" y="T9"/>
                </a:cxn>
              </a:cxnLst>
              <a:rect l="0" t="0" r="r" b="b"/>
              <a:pathLst>
                <a:path w="9" h="10">
                  <a:moveTo>
                    <a:pt x="6" y="0"/>
                  </a:moveTo>
                  <a:cubicBezTo>
                    <a:pt x="8" y="3"/>
                    <a:pt x="9" y="4"/>
                    <a:pt x="9" y="5"/>
                  </a:cubicBezTo>
                  <a:cubicBezTo>
                    <a:pt x="9" y="9"/>
                    <a:pt x="7" y="10"/>
                    <a:pt x="4" y="10"/>
                  </a:cubicBezTo>
                  <a:cubicBezTo>
                    <a:pt x="2" y="10"/>
                    <a:pt x="1" y="7"/>
                    <a:pt x="0" y="6"/>
                  </a:cubicBezTo>
                  <a:cubicBezTo>
                    <a:pt x="2" y="4"/>
                    <a:pt x="3" y="3"/>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96" name="Freeform 1721">
              <a:extLst>
                <a:ext uri="{FF2B5EF4-FFF2-40B4-BE49-F238E27FC236}">
                  <a16:creationId xmlns:a16="http://schemas.microsoft.com/office/drawing/2014/main" id="{0C02C80D-CF53-454D-B06E-0D70965246C7}"/>
                </a:ext>
              </a:extLst>
            </p:cNvPr>
            <p:cNvSpPr/>
            <p:nvPr/>
          </p:nvSpPr>
          <p:spPr bwMode="auto">
            <a:xfrm>
              <a:off x="6565900" y="2522538"/>
              <a:ext cx="23813" cy="11113"/>
            </a:xfrm>
            <a:custGeom>
              <a:avLst/>
              <a:gdLst>
                <a:gd name="T0" fmla="*/ 15 w 15"/>
                <a:gd name="T1" fmla="*/ 7 h 7"/>
                <a:gd name="T2" fmla="*/ 0 w 15"/>
                <a:gd name="T3" fmla="*/ 6 h 7"/>
                <a:gd name="T4" fmla="*/ 2 w 15"/>
                <a:gd name="T5" fmla="*/ 0 h 7"/>
                <a:gd name="T6" fmla="*/ 15 w 15"/>
                <a:gd name="T7" fmla="*/ 0 h 7"/>
                <a:gd name="T8" fmla="*/ 15 w 15"/>
                <a:gd name="T9" fmla="*/ 7 h 7"/>
              </a:gdLst>
              <a:ahLst/>
              <a:cxnLst>
                <a:cxn ang="0">
                  <a:pos x="T0" y="T1"/>
                </a:cxn>
                <a:cxn ang="0">
                  <a:pos x="T2" y="T3"/>
                </a:cxn>
                <a:cxn ang="0">
                  <a:pos x="T4" y="T5"/>
                </a:cxn>
                <a:cxn ang="0">
                  <a:pos x="T6" y="T7"/>
                </a:cxn>
                <a:cxn ang="0">
                  <a:pos x="T8" y="T9"/>
                </a:cxn>
              </a:cxnLst>
              <a:rect l="0" t="0" r="r" b="b"/>
              <a:pathLst>
                <a:path w="15" h="7">
                  <a:moveTo>
                    <a:pt x="15" y="7"/>
                  </a:moveTo>
                  <a:lnTo>
                    <a:pt x="0" y="6"/>
                  </a:lnTo>
                  <a:lnTo>
                    <a:pt x="2" y="0"/>
                  </a:lnTo>
                  <a:lnTo>
                    <a:pt x="15" y="0"/>
                  </a:lnTo>
                  <a:lnTo>
                    <a:pt x="1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spTree>
    <p:extLst>
      <p:ext uri="{BB962C8B-B14F-4D97-AF65-F5344CB8AC3E}">
        <p14:creationId xmlns:p14="http://schemas.microsoft.com/office/powerpoint/2010/main" val="21984945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p:cNvSpPr/>
          <p:nvPr/>
        </p:nvSpPr>
        <p:spPr>
          <a:xfrm>
            <a:off x="2778767" y="2804527"/>
            <a:ext cx="2559030" cy="445967"/>
          </a:xfrm>
          <a:custGeom>
            <a:avLst/>
            <a:gdLst/>
            <a:ahLst/>
            <a:cxnLst>
              <a:cxn ang="0">
                <a:pos x="wd2" y="hd2"/>
              </a:cxn>
              <a:cxn ang="5400000">
                <a:pos x="wd2" y="hd2"/>
              </a:cxn>
              <a:cxn ang="10800000">
                <a:pos x="wd2" y="hd2"/>
              </a:cxn>
              <a:cxn ang="16200000">
                <a:pos x="wd2" y="hd2"/>
              </a:cxn>
            </a:cxnLst>
            <a:rect l="0" t="0" r="r" b="b"/>
            <a:pathLst>
              <a:path w="21583" h="21599" extrusionOk="0">
                <a:moveTo>
                  <a:pt x="10442" y="1046"/>
                </a:moveTo>
                <a:lnTo>
                  <a:pt x="19585" y="1274"/>
                </a:lnTo>
                <a:cubicBezTo>
                  <a:pt x="19676" y="1275"/>
                  <a:pt x="19762" y="1492"/>
                  <a:pt x="19823" y="1872"/>
                </a:cubicBezTo>
                <a:lnTo>
                  <a:pt x="21531" y="10572"/>
                </a:lnTo>
                <a:cubicBezTo>
                  <a:pt x="21599" y="10917"/>
                  <a:pt x="21600" y="11524"/>
                  <a:pt x="21533" y="11878"/>
                </a:cubicBezTo>
                <a:lnTo>
                  <a:pt x="19814" y="21008"/>
                </a:lnTo>
                <a:cubicBezTo>
                  <a:pt x="19752" y="21387"/>
                  <a:pt x="19666" y="21600"/>
                  <a:pt x="19576" y="21599"/>
                </a:cubicBezTo>
                <a:cubicBezTo>
                  <a:pt x="19576" y="21599"/>
                  <a:pt x="11326" y="21382"/>
                  <a:pt x="10952" y="21377"/>
                </a:cubicBezTo>
                <a:cubicBezTo>
                  <a:pt x="10599" y="21371"/>
                  <a:pt x="10351" y="20537"/>
                  <a:pt x="10188" y="19685"/>
                </a:cubicBezTo>
                <a:cubicBezTo>
                  <a:pt x="10182" y="19650"/>
                  <a:pt x="10172" y="19599"/>
                  <a:pt x="10160" y="19541"/>
                </a:cubicBezTo>
                <a:cubicBezTo>
                  <a:pt x="10160" y="19541"/>
                  <a:pt x="8152" y="9137"/>
                  <a:pt x="7505" y="5917"/>
                </a:cubicBezTo>
                <a:cubicBezTo>
                  <a:pt x="7393" y="5359"/>
                  <a:pt x="7232" y="4410"/>
                  <a:pt x="6797" y="4402"/>
                </a:cubicBezTo>
                <a:cubicBezTo>
                  <a:pt x="6763" y="4401"/>
                  <a:pt x="6732" y="4404"/>
                  <a:pt x="6704" y="4404"/>
                </a:cubicBezTo>
                <a:cubicBezTo>
                  <a:pt x="6574" y="4401"/>
                  <a:pt x="5633" y="4689"/>
                  <a:pt x="4226" y="4668"/>
                </a:cubicBezTo>
                <a:cubicBezTo>
                  <a:pt x="2972" y="4648"/>
                  <a:pt x="254" y="4606"/>
                  <a:pt x="0" y="4602"/>
                </a:cubicBezTo>
                <a:lnTo>
                  <a:pt x="2" y="182"/>
                </a:lnTo>
                <a:lnTo>
                  <a:pt x="7826" y="0"/>
                </a:lnTo>
                <a:cubicBezTo>
                  <a:pt x="7826" y="0"/>
                  <a:pt x="10225" y="1043"/>
                  <a:pt x="10442" y="1046"/>
                </a:cubicBezTo>
                <a:close/>
              </a:path>
            </a:pathLst>
          </a:custGeom>
          <a:solidFill>
            <a:schemeClr val="accent3"/>
          </a:solidFill>
          <a:ln w="12700">
            <a:miter lim="400000"/>
          </a:ln>
        </p:spPr>
        <p:txBody>
          <a:bodyPr anchor="ctr"/>
          <a:lstStyle/>
          <a:p>
            <a:pPr algn="ctr" rtl="1"/>
            <a:endParaRPr>
              <a:cs typeface="B Nazanin" panose="00000700000000000000" pitchFamily="2" charset="-78"/>
            </a:endParaRPr>
          </a:p>
        </p:txBody>
      </p:sp>
      <p:sp>
        <p:nvSpPr>
          <p:cNvPr id="5" name="Freeform: Shape 4"/>
          <p:cNvSpPr/>
          <p:nvPr/>
        </p:nvSpPr>
        <p:spPr>
          <a:xfrm>
            <a:off x="2731911" y="3009824"/>
            <a:ext cx="2605694" cy="804828"/>
          </a:xfrm>
          <a:custGeom>
            <a:avLst/>
            <a:gdLst/>
            <a:ahLst/>
            <a:cxnLst>
              <a:cxn ang="0">
                <a:pos x="wd2" y="hd2"/>
              </a:cxn>
              <a:cxn ang="5400000">
                <a:pos x="wd2" y="hd2"/>
              </a:cxn>
              <a:cxn ang="10800000">
                <a:pos x="wd2" y="hd2"/>
              </a:cxn>
              <a:cxn ang="16200000">
                <a:pos x="wd2" y="hd2"/>
              </a:cxn>
            </a:cxnLst>
            <a:rect l="0" t="0" r="r" b="b"/>
            <a:pathLst>
              <a:path w="21583" h="21597" extrusionOk="0">
                <a:moveTo>
                  <a:pt x="7083" y="0"/>
                </a:moveTo>
                <a:cubicBezTo>
                  <a:pt x="7458" y="33"/>
                  <a:pt x="7662" y="624"/>
                  <a:pt x="7771" y="971"/>
                </a:cubicBezTo>
                <a:cubicBezTo>
                  <a:pt x="8393" y="2943"/>
                  <a:pt x="10350" y="9086"/>
                  <a:pt x="10350" y="9086"/>
                </a:cubicBezTo>
                <a:cubicBezTo>
                  <a:pt x="10529" y="9562"/>
                  <a:pt x="10787" y="10133"/>
                  <a:pt x="11163" y="10135"/>
                </a:cubicBezTo>
                <a:cubicBezTo>
                  <a:pt x="11675" y="10140"/>
                  <a:pt x="19622" y="10335"/>
                  <a:pt x="19622" y="10335"/>
                </a:cubicBezTo>
                <a:cubicBezTo>
                  <a:pt x="19710" y="10336"/>
                  <a:pt x="19795" y="10456"/>
                  <a:pt x="19855" y="10667"/>
                </a:cubicBezTo>
                <a:lnTo>
                  <a:pt x="21534" y="15621"/>
                </a:lnTo>
                <a:cubicBezTo>
                  <a:pt x="21600" y="15815"/>
                  <a:pt x="21600" y="16151"/>
                  <a:pt x="21533" y="16345"/>
                </a:cubicBezTo>
                <a:lnTo>
                  <a:pt x="19846" y="21269"/>
                </a:lnTo>
                <a:cubicBezTo>
                  <a:pt x="19786" y="21479"/>
                  <a:pt x="19701" y="21597"/>
                  <a:pt x="19612" y="21596"/>
                </a:cubicBezTo>
                <a:cubicBezTo>
                  <a:pt x="19612" y="21596"/>
                  <a:pt x="11845" y="21402"/>
                  <a:pt x="11489" y="21399"/>
                </a:cubicBezTo>
                <a:cubicBezTo>
                  <a:pt x="10771" y="21393"/>
                  <a:pt x="10299" y="19241"/>
                  <a:pt x="10008" y="17357"/>
                </a:cubicBezTo>
                <a:cubicBezTo>
                  <a:pt x="9670" y="15162"/>
                  <a:pt x="8041" y="6145"/>
                  <a:pt x="7515" y="3234"/>
                </a:cubicBezTo>
                <a:cubicBezTo>
                  <a:pt x="7351" y="2328"/>
                  <a:pt x="7046" y="2284"/>
                  <a:pt x="6926" y="2283"/>
                </a:cubicBezTo>
                <a:cubicBezTo>
                  <a:pt x="6854" y="2282"/>
                  <a:pt x="1355" y="2402"/>
                  <a:pt x="901" y="2398"/>
                </a:cubicBezTo>
                <a:lnTo>
                  <a:pt x="0" y="413"/>
                </a:lnTo>
                <a:lnTo>
                  <a:pt x="408" y="110"/>
                </a:lnTo>
                <a:cubicBezTo>
                  <a:pt x="937" y="115"/>
                  <a:pt x="7050" y="-3"/>
                  <a:pt x="7083" y="0"/>
                </a:cubicBezTo>
                <a:close/>
              </a:path>
            </a:pathLst>
          </a:custGeom>
          <a:solidFill>
            <a:schemeClr val="accent4"/>
          </a:solidFill>
          <a:ln w="12700">
            <a:miter lim="400000"/>
          </a:ln>
        </p:spPr>
        <p:txBody>
          <a:bodyPr anchor="ctr"/>
          <a:lstStyle/>
          <a:p>
            <a:pPr algn="ctr" rtl="1"/>
            <a:endParaRPr>
              <a:cs typeface="B Nazanin" panose="00000700000000000000" pitchFamily="2" charset="-78"/>
            </a:endParaRPr>
          </a:p>
        </p:txBody>
      </p:sp>
      <p:sp>
        <p:nvSpPr>
          <p:cNvPr id="6" name="Freeform: Shape 5"/>
          <p:cNvSpPr/>
          <p:nvPr/>
        </p:nvSpPr>
        <p:spPr>
          <a:xfrm>
            <a:off x="2778767" y="2253839"/>
            <a:ext cx="2559030" cy="445958"/>
          </a:xfrm>
          <a:custGeom>
            <a:avLst/>
            <a:gdLst/>
            <a:ahLst/>
            <a:cxnLst>
              <a:cxn ang="0">
                <a:pos x="wd2" y="hd2"/>
              </a:cxn>
              <a:cxn ang="5400000">
                <a:pos x="wd2" y="hd2"/>
              </a:cxn>
              <a:cxn ang="10800000">
                <a:pos x="wd2" y="hd2"/>
              </a:cxn>
              <a:cxn ang="16200000">
                <a:pos x="wd2" y="hd2"/>
              </a:cxn>
            </a:cxnLst>
            <a:rect l="0" t="0" r="r" b="b"/>
            <a:pathLst>
              <a:path w="21583" h="21599" extrusionOk="0">
                <a:moveTo>
                  <a:pt x="10442" y="20553"/>
                </a:moveTo>
                <a:lnTo>
                  <a:pt x="19585" y="20326"/>
                </a:lnTo>
                <a:cubicBezTo>
                  <a:pt x="19676" y="20324"/>
                  <a:pt x="19762" y="20108"/>
                  <a:pt x="19823" y="19727"/>
                </a:cubicBezTo>
                <a:lnTo>
                  <a:pt x="21531" y="11027"/>
                </a:lnTo>
                <a:cubicBezTo>
                  <a:pt x="21599" y="10682"/>
                  <a:pt x="21600" y="10075"/>
                  <a:pt x="21533" y="9722"/>
                </a:cubicBezTo>
                <a:lnTo>
                  <a:pt x="19814" y="591"/>
                </a:lnTo>
                <a:cubicBezTo>
                  <a:pt x="19752" y="212"/>
                  <a:pt x="19666" y="-1"/>
                  <a:pt x="19576" y="0"/>
                </a:cubicBezTo>
                <a:cubicBezTo>
                  <a:pt x="19576" y="0"/>
                  <a:pt x="11326" y="216"/>
                  <a:pt x="10952" y="221"/>
                </a:cubicBezTo>
                <a:cubicBezTo>
                  <a:pt x="10599" y="228"/>
                  <a:pt x="10351" y="1062"/>
                  <a:pt x="10188" y="1914"/>
                </a:cubicBezTo>
                <a:cubicBezTo>
                  <a:pt x="10182" y="1949"/>
                  <a:pt x="10172" y="1999"/>
                  <a:pt x="10160" y="2058"/>
                </a:cubicBezTo>
                <a:cubicBezTo>
                  <a:pt x="10160" y="2058"/>
                  <a:pt x="8152" y="12462"/>
                  <a:pt x="7505" y="15682"/>
                </a:cubicBezTo>
                <a:cubicBezTo>
                  <a:pt x="7393" y="16240"/>
                  <a:pt x="7232" y="17190"/>
                  <a:pt x="6797" y="17197"/>
                </a:cubicBezTo>
                <a:cubicBezTo>
                  <a:pt x="6763" y="17198"/>
                  <a:pt x="6732" y="17195"/>
                  <a:pt x="6704" y="17195"/>
                </a:cubicBezTo>
                <a:cubicBezTo>
                  <a:pt x="6574" y="17198"/>
                  <a:pt x="5633" y="16910"/>
                  <a:pt x="4226" y="16931"/>
                </a:cubicBezTo>
                <a:cubicBezTo>
                  <a:pt x="2972" y="16950"/>
                  <a:pt x="254" y="16993"/>
                  <a:pt x="0" y="16997"/>
                </a:cubicBezTo>
                <a:lnTo>
                  <a:pt x="2" y="21417"/>
                </a:lnTo>
                <a:lnTo>
                  <a:pt x="7826" y="21599"/>
                </a:lnTo>
                <a:cubicBezTo>
                  <a:pt x="7826" y="21599"/>
                  <a:pt x="10225" y="20556"/>
                  <a:pt x="10442" y="20553"/>
                </a:cubicBezTo>
                <a:close/>
              </a:path>
            </a:pathLst>
          </a:custGeom>
          <a:solidFill>
            <a:schemeClr val="accent2"/>
          </a:solidFill>
          <a:ln w="12700">
            <a:miter lim="400000"/>
          </a:ln>
        </p:spPr>
        <p:txBody>
          <a:bodyPr anchor="ctr"/>
          <a:lstStyle/>
          <a:p>
            <a:pPr algn="ctr" rtl="1"/>
            <a:endParaRPr>
              <a:cs typeface="B Nazanin" panose="00000700000000000000" pitchFamily="2" charset="-78"/>
            </a:endParaRPr>
          </a:p>
        </p:txBody>
      </p:sp>
      <p:sp>
        <p:nvSpPr>
          <p:cNvPr id="7" name="Freeform: Shape 6"/>
          <p:cNvSpPr/>
          <p:nvPr/>
        </p:nvSpPr>
        <p:spPr>
          <a:xfrm>
            <a:off x="2731911" y="1692333"/>
            <a:ext cx="2605694" cy="804844"/>
          </a:xfrm>
          <a:custGeom>
            <a:avLst/>
            <a:gdLst/>
            <a:ahLst/>
            <a:cxnLst>
              <a:cxn ang="0">
                <a:pos x="wd2" y="hd2"/>
              </a:cxn>
              <a:cxn ang="5400000">
                <a:pos x="wd2" y="hd2"/>
              </a:cxn>
              <a:cxn ang="10800000">
                <a:pos x="wd2" y="hd2"/>
              </a:cxn>
              <a:cxn ang="16200000">
                <a:pos x="wd2" y="hd2"/>
              </a:cxn>
            </a:cxnLst>
            <a:rect l="0" t="0" r="r" b="b"/>
            <a:pathLst>
              <a:path w="21583" h="21597" extrusionOk="0">
                <a:moveTo>
                  <a:pt x="7083" y="21596"/>
                </a:moveTo>
                <a:cubicBezTo>
                  <a:pt x="7458" y="21563"/>
                  <a:pt x="7662" y="20972"/>
                  <a:pt x="7771" y="20625"/>
                </a:cubicBezTo>
                <a:cubicBezTo>
                  <a:pt x="8393" y="18654"/>
                  <a:pt x="10350" y="12510"/>
                  <a:pt x="10350" y="12510"/>
                </a:cubicBezTo>
                <a:cubicBezTo>
                  <a:pt x="10529" y="12034"/>
                  <a:pt x="10787" y="11464"/>
                  <a:pt x="11163" y="11461"/>
                </a:cubicBezTo>
                <a:cubicBezTo>
                  <a:pt x="11675" y="11456"/>
                  <a:pt x="19622" y="11261"/>
                  <a:pt x="19622" y="11261"/>
                </a:cubicBezTo>
                <a:cubicBezTo>
                  <a:pt x="19710" y="11260"/>
                  <a:pt x="19795" y="11140"/>
                  <a:pt x="19855" y="10929"/>
                </a:cubicBezTo>
                <a:lnTo>
                  <a:pt x="21534" y="5975"/>
                </a:lnTo>
                <a:cubicBezTo>
                  <a:pt x="21600" y="5781"/>
                  <a:pt x="21600" y="5445"/>
                  <a:pt x="21533" y="5251"/>
                </a:cubicBezTo>
                <a:lnTo>
                  <a:pt x="19846" y="327"/>
                </a:lnTo>
                <a:cubicBezTo>
                  <a:pt x="19786" y="117"/>
                  <a:pt x="19701" y="-1"/>
                  <a:pt x="19612" y="0"/>
                </a:cubicBezTo>
                <a:cubicBezTo>
                  <a:pt x="19612" y="0"/>
                  <a:pt x="11845" y="194"/>
                  <a:pt x="11489" y="197"/>
                </a:cubicBezTo>
                <a:cubicBezTo>
                  <a:pt x="10771" y="203"/>
                  <a:pt x="10299" y="2355"/>
                  <a:pt x="10008" y="4239"/>
                </a:cubicBezTo>
                <a:cubicBezTo>
                  <a:pt x="9670" y="6434"/>
                  <a:pt x="8041" y="15451"/>
                  <a:pt x="7515" y="18362"/>
                </a:cubicBezTo>
                <a:cubicBezTo>
                  <a:pt x="7351" y="19268"/>
                  <a:pt x="7046" y="19312"/>
                  <a:pt x="6926" y="19313"/>
                </a:cubicBezTo>
                <a:cubicBezTo>
                  <a:pt x="6854" y="19314"/>
                  <a:pt x="1355" y="19194"/>
                  <a:pt x="901" y="19198"/>
                </a:cubicBezTo>
                <a:lnTo>
                  <a:pt x="0" y="21183"/>
                </a:lnTo>
                <a:lnTo>
                  <a:pt x="408" y="21486"/>
                </a:lnTo>
                <a:cubicBezTo>
                  <a:pt x="937" y="21481"/>
                  <a:pt x="7050" y="21599"/>
                  <a:pt x="7083" y="21596"/>
                </a:cubicBezTo>
                <a:close/>
              </a:path>
            </a:pathLst>
          </a:custGeom>
          <a:solidFill>
            <a:schemeClr val="accent1"/>
          </a:solidFill>
          <a:ln w="12700">
            <a:miter lim="400000"/>
          </a:ln>
        </p:spPr>
        <p:txBody>
          <a:bodyPr anchor="ctr"/>
          <a:lstStyle/>
          <a:p>
            <a:pPr algn="ctr" rtl="1"/>
            <a:endParaRPr>
              <a:cs typeface="B Nazanin" panose="00000700000000000000" pitchFamily="2" charset="-78"/>
            </a:endParaRPr>
          </a:p>
        </p:txBody>
      </p:sp>
      <p:sp>
        <p:nvSpPr>
          <p:cNvPr id="8" name="Freeform: Shape 8"/>
          <p:cNvSpPr/>
          <p:nvPr/>
        </p:nvSpPr>
        <p:spPr>
          <a:xfrm rot="7570713">
            <a:off x="449516" y="2596997"/>
            <a:ext cx="471586" cy="348299"/>
          </a:xfrm>
          <a:custGeom>
            <a:avLst/>
            <a:gdLst/>
            <a:ahLst/>
            <a:cxnLst>
              <a:cxn ang="0">
                <a:pos x="wd2" y="hd2"/>
              </a:cxn>
              <a:cxn ang="5400000">
                <a:pos x="wd2" y="hd2"/>
              </a:cxn>
              <a:cxn ang="10800000">
                <a:pos x="wd2" y="hd2"/>
              </a:cxn>
              <a:cxn ang="16200000">
                <a:pos x="wd2" y="hd2"/>
              </a:cxn>
            </a:cxnLst>
            <a:rect l="0" t="0" r="r" b="b"/>
            <a:pathLst>
              <a:path w="20472" h="19773" extrusionOk="0">
                <a:moveTo>
                  <a:pt x="20408" y="216"/>
                </a:moveTo>
                <a:cubicBezTo>
                  <a:pt x="21036" y="1346"/>
                  <a:pt x="16992" y="6592"/>
                  <a:pt x="11374" y="11933"/>
                </a:cubicBezTo>
                <a:cubicBezTo>
                  <a:pt x="5756" y="17273"/>
                  <a:pt x="693" y="20686"/>
                  <a:pt x="65" y="19557"/>
                </a:cubicBezTo>
                <a:cubicBezTo>
                  <a:pt x="-564" y="18426"/>
                  <a:pt x="3481" y="13181"/>
                  <a:pt x="9099" y="7840"/>
                </a:cubicBezTo>
                <a:cubicBezTo>
                  <a:pt x="14716" y="2499"/>
                  <a:pt x="19779" y="-914"/>
                  <a:pt x="20408" y="216"/>
                </a:cubicBezTo>
                <a:close/>
              </a:path>
            </a:pathLst>
          </a:custGeom>
          <a:solidFill>
            <a:schemeClr val="bg1">
              <a:lumMod val="50000"/>
            </a:schemeClr>
          </a:solidFill>
          <a:ln w="12700" cap="flat">
            <a:noFill/>
            <a:miter lim="400000"/>
          </a:ln>
          <a:effectLst/>
        </p:spPr>
        <p:txBody>
          <a:bodyPr anchor="ctr"/>
          <a:lstStyle/>
          <a:p>
            <a:pPr algn="ctr" rtl="1"/>
            <a:endParaRPr>
              <a:cs typeface="B Nazanin" panose="00000700000000000000" pitchFamily="2" charset="-78"/>
            </a:endParaRPr>
          </a:p>
        </p:txBody>
      </p:sp>
      <p:sp>
        <p:nvSpPr>
          <p:cNvPr id="9" name="Freeform: Shape 9"/>
          <p:cNvSpPr/>
          <p:nvPr/>
        </p:nvSpPr>
        <p:spPr>
          <a:xfrm rot="5475139">
            <a:off x="2701302" y="1745438"/>
            <a:ext cx="2008652" cy="2008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cap="flat">
            <a:noFill/>
            <a:miter lim="400000"/>
          </a:ln>
          <a:effectLst/>
        </p:spPr>
        <p:txBody>
          <a:bodyPr anchor="ctr"/>
          <a:lstStyle/>
          <a:p>
            <a:pPr algn="ctr" rtl="1"/>
            <a:endParaRPr>
              <a:cs typeface="B Nazanin" panose="00000700000000000000" pitchFamily="2" charset="-78"/>
            </a:endParaRPr>
          </a:p>
        </p:txBody>
      </p:sp>
      <p:sp>
        <p:nvSpPr>
          <p:cNvPr id="10" name="Freeform: Shape 10"/>
          <p:cNvSpPr/>
          <p:nvPr/>
        </p:nvSpPr>
        <p:spPr>
          <a:xfrm rot="7570713">
            <a:off x="2107977" y="2470837"/>
            <a:ext cx="584515" cy="598310"/>
          </a:xfrm>
          <a:custGeom>
            <a:avLst/>
            <a:gdLst/>
            <a:ahLst/>
            <a:cxnLst>
              <a:cxn ang="0">
                <a:pos x="wd2" y="hd2"/>
              </a:cxn>
              <a:cxn ang="5400000">
                <a:pos x="wd2" y="hd2"/>
              </a:cxn>
              <a:cxn ang="10800000">
                <a:pos x="wd2" y="hd2"/>
              </a:cxn>
              <a:cxn ang="16200000">
                <a:pos x="wd2" y="hd2"/>
              </a:cxn>
            </a:cxnLst>
            <a:rect l="0" t="0" r="r" b="b"/>
            <a:pathLst>
              <a:path w="21600" h="21600" extrusionOk="0">
                <a:moveTo>
                  <a:pt x="21600" y="13275"/>
                </a:moveTo>
                <a:lnTo>
                  <a:pt x="9878" y="21600"/>
                </a:lnTo>
                <a:lnTo>
                  <a:pt x="0" y="8326"/>
                </a:lnTo>
                <a:lnTo>
                  <a:pt x="11723" y="0"/>
                </a:lnTo>
                <a:cubicBezTo>
                  <a:pt x="11723" y="0"/>
                  <a:pt x="21600" y="13275"/>
                  <a:pt x="21600" y="13275"/>
                </a:cubicBezTo>
                <a:close/>
              </a:path>
            </a:pathLst>
          </a:custGeom>
          <a:solidFill>
            <a:schemeClr val="bg1">
              <a:lumMod val="50000"/>
            </a:schemeClr>
          </a:solidFill>
          <a:ln w="12700" cap="flat">
            <a:noFill/>
            <a:miter lim="400000"/>
          </a:ln>
          <a:effectLst/>
        </p:spPr>
        <p:txBody>
          <a:bodyPr anchor="ctr"/>
          <a:lstStyle/>
          <a:p>
            <a:pPr algn="ctr" rtl="1"/>
            <a:endParaRPr>
              <a:cs typeface="B Nazanin" panose="00000700000000000000" pitchFamily="2" charset="-78"/>
            </a:endParaRPr>
          </a:p>
        </p:txBody>
      </p:sp>
      <p:sp>
        <p:nvSpPr>
          <p:cNvPr id="11" name="Freeform: Shape 11"/>
          <p:cNvSpPr/>
          <p:nvPr/>
        </p:nvSpPr>
        <p:spPr>
          <a:xfrm rot="7570713">
            <a:off x="1984926" y="2515480"/>
            <a:ext cx="571470" cy="524227"/>
          </a:xfrm>
          <a:custGeom>
            <a:avLst/>
            <a:gdLst/>
            <a:ahLst/>
            <a:cxnLst>
              <a:cxn ang="0">
                <a:pos x="wd2" y="hd2"/>
              </a:cxn>
              <a:cxn ang="5400000">
                <a:pos x="wd2" y="hd2"/>
              </a:cxn>
              <a:cxn ang="10800000">
                <a:pos x="wd2" y="hd2"/>
              </a:cxn>
              <a:cxn ang="16200000">
                <a:pos x="wd2" y="hd2"/>
              </a:cxn>
            </a:cxnLst>
            <a:rect l="0" t="0" r="r" b="b"/>
            <a:pathLst>
              <a:path w="21600" h="21600" extrusionOk="0">
                <a:moveTo>
                  <a:pt x="21600" y="9506"/>
                </a:moveTo>
                <a:lnTo>
                  <a:pt x="6340" y="21600"/>
                </a:lnTo>
                <a:lnTo>
                  <a:pt x="0" y="12094"/>
                </a:lnTo>
                <a:lnTo>
                  <a:pt x="15260" y="0"/>
                </a:lnTo>
                <a:cubicBezTo>
                  <a:pt x="15260" y="0"/>
                  <a:pt x="21600" y="9506"/>
                  <a:pt x="21600" y="9506"/>
                </a:cubicBezTo>
                <a:close/>
              </a:path>
            </a:pathLst>
          </a:custGeom>
          <a:solidFill>
            <a:schemeClr val="bg1">
              <a:lumMod val="50000"/>
            </a:schemeClr>
          </a:solidFill>
          <a:ln w="12700" cap="flat">
            <a:noFill/>
            <a:miter lim="400000"/>
          </a:ln>
          <a:effectLst/>
        </p:spPr>
        <p:txBody>
          <a:bodyPr anchor="ctr"/>
          <a:lstStyle/>
          <a:p>
            <a:pPr algn="ctr" rtl="1"/>
            <a:endParaRPr>
              <a:cs typeface="B Nazanin" panose="00000700000000000000" pitchFamily="2" charset="-78"/>
            </a:endParaRPr>
          </a:p>
        </p:txBody>
      </p:sp>
      <p:sp>
        <p:nvSpPr>
          <p:cNvPr id="12" name="Freeform: Shape 12"/>
          <p:cNvSpPr/>
          <p:nvPr/>
        </p:nvSpPr>
        <p:spPr>
          <a:xfrm rot="7570713">
            <a:off x="760736" y="1992966"/>
            <a:ext cx="1354400" cy="1559106"/>
          </a:xfrm>
          <a:custGeom>
            <a:avLst/>
            <a:gdLst/>
            <a:ahLst/>
            <a:cxnLst>
              <a:cxn ang="0">
                <a:pos x="wd2" y="hd2"/>
              </a:cxn>
              <a:cxn ang="5400000">
                <a:pos x="wd2" y="hd2"/>
              </a:cxn>
              <a:cxn ang="10800000">
                <a:pos x="wd2" y="hd2"/>
              </a:cxn>
              <a:cxn ang="16200000">
                <a:pos x="wd2" y="hd2"/>
              </a:cxn>
            </a:cxnLst>
            <a:rect l="0" t="0" r="r" b="b"/>
            <a:pathLst>
              <a:path w="21600" h="21600" extrusionOk="0">
                <a:moveTo>
                  <a:pt x="21600" y="16880"/>
                </a:moveTo>
                <a:lnTo>
                  <a:pt x="14126" y="21600"/>
                </a:lnTo>
                <a:lnTo>
                  <a:pt x="0" y="4720"/>
                </a:lnTo>
                <a:lnTo>
                  <a:pt x="7474" y="0"/>
                </a:lnTo>
                <a:cubicBezTo>
                  <a:pt x="7474" y="0"/>
                  <a:pt x="21600" y="16880"/>
                  <a:pt x="21600" y="16880"/>
                </a:cubicBezTo>
                <a:close/>
              </a:path>
            </a:pathLst>
          </a:custGeom>
          <a:solidFill>
            <a:schemeClr val="accent4"/>
          </a:solidFill>
          <a:ln w="25400" cap="flat">
            <a:solidFill>
              <a:srgbClr val="FFFFFF"/>
            </a:solidFill>
            <a:prstDash val="solid"/>
            <a:miter lim="400000"/>
          </a:ln>
          <a:effectLst/>
        </p:spPr>
        <p:txBody>
          <a:bodyPr anchor="ctr"/>
          <a:lstStyle/>
          <a:p>
            <a:pPr algn="ctr" rtl="1"/>
            <a:endParaRPr>
              <a:cs typeface="B Nazanin" panose="00000700000000000000" pitchFamily="2" charset="-78"/>
            </a:endParaRPr>
          </a:p>
        </p:txBody>
      </p:sp>
      <p:sp>
        <p:nvSpPr>
          <p:cNvPr id="13" name="Freeform: Shape 13"/>
          <p:cNvSpPr/>
          <p:nvPr/>
        </p:nvSpPr>
        <p:spPr>
          <a:xfrm rot="7570713">
            <a:off x="2606407" y="1647592"/>
            <a:ext cx="2202202" cy="2202206"/>
          </a:xfrm>
          <a:custGeom>
            <a:avLst/>
            <a:gdLst/>
            <a:ahLst/>
            <a:cxnLst>
              <a:cxn ang="0">
                <a:pos x="wd2" y="hd2"/>
              </a:cxn>
              <a:cxn ang="5400000">
                <a:pos x="wd2" y="hd2"/>
              </a:cxn>
              <a:cxn ang="10800000">
                <a:pos x="wd2" y="hd2"/>
              </a:cxn>
              <a:cxn ang="16200000">
                <a:pos x="wd2" y="hd2"/>
              </a:cxn>
            </a:cxnLst>
            <a:rect l="0" t="0" r="r" b="b"/>
            <a:pathLst>
              <a:path w="19144" h="19144" extrusionOk="0">
                <a:moveTo>
                  <a:pt x="6609" y="17709"/>
                </a:moveTo>
                <a:cubicBezTo>
                  <a:pt x="2115" y="16073"/>
                  <a:pt x="-202" y="11103"/>
                  <a:pt x="1435" y="6609"/>
                </a:cubicBezTo>
                <a:cubicBezTo>
                  <a:pt x="3071" y="2115"/>
                  <a:pt x="8041" y="-202"/>
                  <a:pt x="12535" y="1435"/>
                </a:cubicBezTo>
                <a:cubicBezTo>
                  <a:pt x="17029" y="3071"/>
                  <a:pt x="19346" y="8041"/>
                  <a:pt x="17709" y="12535"/>
                </a:cubicBezTo>
                <a:cubicBezTo>
                  <a:pt x="16073" y="17029"/>
                  <a:pt x="11103" y="19346"/>
                  <a:pt x="6609" y="17709"/>
                </a:cubicBezTo>
                <a:close/>
                <a:moveTo>
                  <a:pt x="12846" y="580"/>
                </a:moveTo>
                <a:cubicBezTo>
                  <a:pt x="7880" y="-1228"/>
                  <a:pt x="2388" y="1332"/>
                  <a:pt x="580" y="6298"/>
                </a:cubicBezTo>
                <a:cubicBezTo>
                  <a:pt x="-1228" y="11264"/>
                  <a:pt x="1332" y="16755"/>
                  <a:pt x="6298" y="18564"/>
                </a:cubicBezTo>
                <a:cubicBezTo>
                  <a:pt x="11264" y="20372"/>
                  <a:pt x="16755" y="17812"/>
                  <a:pt x="18564" y="12846"/>
                </a:cubicBezTo>
                <a:cubicBezTo>
                  <a:pt x="20372" y="7880"/>
                  <a:pt x="17812" y="2389"/>
                  <a:pt x="12846" y="580"/>
                </a:cubicBezTo>
                <a:close/>
              </a:path>
            </a:pathLst>
          </a:custGeom>
          <a:solidFill>
            <a:schemeClr val="accent6"/>
          </a:solidFill>
          <a:ln w="25400" cap="flat">
            <a:solidFill>
              <a:srgbClr val="FFFFFF"/>
            </a:solidFill>
            <a:prstDash val="solid"/>
            <a:miter lim="400000"/>
          </a:ln>
          <a:effectLst/>
        </p:spPr>
        <p:txBody>
          <a:bodyPr anchor="ctr"/>
          <a:lstStyle/>
          <a:p>
            <a:pPr algn="ctr" rtl="1"/>
            <a:endParaRPr>
              <a:cs typeface="B Nazanin" panose="00000700000000000000" pitchFamily="2" charset="-78"/>
            </a:endParaRPr>
          </a:p>
        </p:txBody>
      </p:sp>
      <p:grpSp>
        <p:nvGrpSpPr>
          <p:cNvPr id="14" name="Group 14"/>
          <p:cNvGrpSpPr/>
          <p:nvPr/>
        </p:nvGrpSpPr>
        <p:grpSpPr>
          <a:xfrm>
            <a:off x="3272521" y="2374079"/>
            <a:ext cx="876880" cy="643045"/>
            <a:chOff x="0" y="0"/>
            <a:chExt cx="2320771" cy="1701899"/>
          </a:xfrm>
        </p:grpSpPr>
        <p:sp>
          <p:nvSpPr>
            <p:cNvPr id="35" name="Freeform: Shape 15"/>
            <p:cNvSpPr/>
            <p:nvPr/>
          </p:nvSpPr>
          <p:spPr>
            <a:xfrm>
              <a:off x="0" y="0"/>
              <a:ext cx="2320771" cy="1701899"/>
            </a:xfrm>
            <a:custGeom>
              <a:avLst/>
              <a:gdLst/>
              <a:ahLst/>
              <a:cxnLst>
                <a:cxn ang="0">
                  <a:pos x="wd2" y="hd2"/>
                </a:cxn>
                <a:cxn ang="5400000">
                  <a:pos x="wd2" y="hd2"/>
                </a:cxn>
                <a:cxn ang="10800000">
                  <a:pos x="wd2" y="hd2"/>
                </a:cxn>
                <a:cxn ang="16200000">
                  <a:pos x="wd2" y="hd2"/>
                </a:cxn>
              </a:cxnLst>
              <a:rect l="0" t="0" r="r" b="b"/>
              <a:pathLst>
                <a:path w="21600" h="21600" extrusionOk="0">
                  <a:moveTo>
                    <a:pt x="17280" y="21600"/>
                  </a:moveTo>
                  <a:lnTo>
                    <a:pt x="5040" y="21600"/>
                  </a:lnTo>
                  <a:cubicBezTo>
                    <a:pt x="2261" y="21600"/>
                    <a:pt x="0" y="18516"/>
                    <a:pt x="0" y="14727"/>
                  </a:cubicBezTo>
                  <a:cubicBezTo>
                    <a:pt x="0" y="11981"/>
                    <a:pt x="1192" y="9603"/>
                    <a:pt x="2902" y="8514"/>
                  </a:cubicBezTo>
                  <a:cubicBezTo>
                    <a:pt x="2891" y="8299"/>
                    <a:pt x="2880" y="8069"/>
                    <a:pt x="2880" y="7855"/>
                  </a:cubicBezTo>
                  <a:cubicBezTo>
                    <a:pt x="2880" y="3513"/>
                    <a:pt x="5456" y="0"/>
                    <a:pt x="8640" y="0"/>
                  </a:cubicBezTo>
                  <a:cubicBezTo>
                    <a:pt x="11048" y="0"/>
                    <a:pt x="13106" y="2010"/>
                    <a:pt x="13973" y="4878"/>
                  </a:cubicBezTo>
                  <a:cubicBezTo>
                    <a:pt x="14468" y="4280"/>
                    <a:pt x="15120" y="3927"/>
                    <a:pt x="15840" y="3927"/>
                  </a:cubicBezTo>
                  <a:cubicBezTo>
                    <a:pt x="17426" y="3927"/>
                    <a:pt x="18720" y="5691"/>
                    <a:pt x="18720" y="7855"/>
                  </a:cubicBezTo>
                  <a:cubicBezTo>
                    <a:pt x="18720" y="8637"/>
                    <a:pt x="18551" y="9358"/>
                    <a:pt x="18259" y="9972"/>
                  </a:cubicBezTo>
                  <a:cubicBezTo>
                    <a:pt x="20171" y="10585"/>
                    <a:pt x="21600" y="12917"/>
                    <a:pt x="21600" y="15709"/>
                  </a:cubicBezTo>
                  <a:cubicBezTo>
                    <a:pt x="21600" y="18961"/>
                    <a:pt x="19665" y="21600"/>
                    <a:pt x="17280" y="21600"/>
                  </a:cubicBezTo>
                  <a:close/>
                </a:path>
              </a:pathLst>
            </a:custGeom>
            <a:solidFill>
              <a:schemeClr val="accent1"/>
            </a:solidFill>
            <a:ln w="12700" cap="flat">
              <a:noFill/>
              <a:miter lim="400000"/>
            </a:ln>
            <a:effectLst/>
          </p:spPr>
          <p:txBody>
            <a:bodyPr anchor="ctr"/>
            <a:lstStyle/>
            <a:p>
              <a:pPr algn="ctr" rtl="1"/>
              <a:endParaRPr>
                <a:cs typeface="B Nazanin" panose="00000700000000000000" pitchFamily="2" charset="-78"/>
              </a:endParaRPr>
            </a:p>
          </p:txBody>
        </p:sp>
        <p:sp>
          <p:nvSpPr>
            <p:cNvPr id="36" name="Freeform: Shape 16"/>
            <p:cNvSpPr/>
            <p:nvPr/>
          </p:nvSpPr>
          <p:spPr>
            <a:xfrm>
              <a:off x="991222" y="657818"/>
              <a:ext cx="338326" cy="650395"/>
            </a:xfrm>
            <a:custGeom>
              <a:avLst/>
              <a:gdLst/>
              <a:ahLst/>
              <a:cxnLst>
                <a:cxn ang="0">
                  <a:pos x="wd2" y="hd2"/>
                </a:cxn>
                <a:cxn ang="5400000">
                  <a:pos x="wd2" y="hd2"/>
                </a:cxn>
                <a:cxn ang="10800000">
                  <a:pos x="wd2" y="hd2"/>
                </a:cxn>
                <a:cxn ang="16200000">
                  <a:pos x="wd2" y="hd2"/>
                </a:cxn>
              </a:cxnLst>
              <a:rect l="0" t="0" r="r" b="b"/>
              <a:pathLst>
                <a:path w="21535" h="21600" extrusionOk="0">
                  <a:moveTo>
                    <a:pt x="13265" y="19105"/>
                  </a:moveTo>
                  <a:lnTo>
                    <a:pt x="13265" y="21214"/>
                  </a:lnTo>
                  <a:cubicBezTo>
                    <a:pt x="13265" y="21431"/>
                    <a:pt x="12941" y="21600"/>
                    <a:pt x="12525" y="21600"/>
                  </a:cubicBezTo>
                  <a:lnTo>
                    <a:pt x="9407" y="21600"/>
                  </a:lnTo>
                  <a:cubicBezTo>
                    <a:pt x="9014" y="21600"/>
                    <a:pt x="8667" y="21431"/>
                    <a:pt x="8667" y="21214"/>
                  </a:cubicBezTo>
                  <a:lnTo>
                    <a:pt x="8667" y="19105"/>
                  </a:lnTo>
                  <a:cubicBezTo>
                    <a:pt x="3262" y="18707"/>
                    <a:pt x="305" y="17020"/>
                    <a:pt x="189" y="16947"/>
                  </a:cubicBezTo>
                  <a:cubicBezTo>
                    <a:pt x="-42" y="16803"/>
                    <a:pt x="-65" y="16598"/>
                    <a:pt x="143" y="16453"/>
                  </a:cubicBezTo>
                  <a:lnTo>
                    <a:pt x="2522" y="14826"/>
                  </a:lnTo>
                  <a:cubicBezTo>
                    <a:pt x="2638" y="14742"/>
                    <a:pt x="2846" y="14693"/>
                    <a:pt x="3054" y="14681"/>
                  </a:cubicBezTo>
                  <a:cubicBezTo>
                    <a:pt x="3262" y="14669"/>
                    <a:pt x="3470" y="14705"/>
                    <a:pt x="3608" y="14790"/>
                  </a:cubicBezTo>
                  <a:cubicBezTo>
                    <a:pt x="3654" y="14802"/>
                    <a:pt x="6889" y="16417"/>
                    <a:pt x="10978" y="16417"/>
                  </a:cubicBezTo>
                  <a:cubicBezTo>
                    <a:pt x="13242" y="16417"/>
                    <a:pt x="15690" y="15790"/>
                    <a:pt x="15690" y="14428"/>
                  </a:cubicBezTo>
                  <a:cubicBezTo>
                    <a:pt x="15690" y="13271"/>
                    <a:pt x="12964" y="12704"/>
                    <a:pt x="9846" y="12054"/>
                  </a:cubicBezTo>
                  <a:cubicBezTo>
                    <a:pt x="5687" y="11198"/>
                    <a:pt x="513" y="10113"/>
                    <a:pt x="513" y="7087"/>
                  </a:cubicBezTo>
                  <a:cubicBezTo>
                    <a:pt x="513" y="4870"/>
                    <a:pt x="3839" y="3037"/>
                    <a:pt x="8667" y="2555"/>
                  </a:cubicBezTo>
                  <a:lnTo>
                    <a:pt x="8667" y="386"/>
                  </a:lnTo>
                  <a:cubicBezTo>
                    <a:pt x="8667" y="169"/>
                    <a:pt x="9014" y="0"/>
                    <a:pt x="9407" y="0"/>
                  </a:cubicBezTo>
                  <a:lnTo>
                    <a:pt x="12525" y="0"/>
                  </a:lnTo>
                  <a:cubicBezTo>
                    <a:pt x="12941" y="0"/>
                    <a:pt x="13265" y="169"/>
                    <a:pt x="13265" y="386"/>
                  </a:cubicBezTo>
                  <a:lnTo>
                    <a:pt x="13265" y="2507"/>
                  </a:lnTo>
                  <a:cubicBezTo>
                    <a:pt x="17954" y="2784"/>
                    <a:pt x="20449" y="4110"/>
                    <a:pt x="20542" y="4158"/>
                  </a:cubicBezTo>
                  <a:cubicBezTo>
                    <a:pt x="20773" y="4291"/>
                    <a:pt x="20819" y="4472"/>
                    <a:pt x="20657" y="4617"/>
                  </a:cubicBezTo>
                  <a:lnTo>
                    <a:pt x="18786" y="6376"/>
                  </a:lnTo>
                  <a:cubicBezTo>
                    <a:pt x="18670" y="6485"/>
                    <a:pt x="18486" y="6557"/>
                    <a:pt x="18255" y="6569"/>
                  </a:cubicBezTo>
                  <a:cubicBezTo>
                    <a:pt x="18024" y="6593"/>
                    <a:pt x="17816" y="6557"/>
                    <a:pt x="17631" y="6485"/>
                  </a:cubicBezTo>
                  <a:cubicBezTo>
                    <a:pt x="17608" y="6473"/>
                    <a:pt x="14812" y="5183"/>
                    <a:pt x="11347" y="5183"/>
                  </a:cubicBezTo>
                  <a:cubicBezTo>
                    <a:pt x="8413" y="5183"/>
                    <a:pt x="6380" y="5942"/>
                    <a:pt x="6380" y="7039"/>
                  </a:cubicBezTo>
                  <a:cubicBezTo>
                    <a:pt x="6380" y="8317"/>
                    <a:pt x="9199" y="8883"/>
                    <a:pt x="12479" y="9546"/>
                  </a:cubicBezTo>
                  <a:cubicBezTo>
                    <a:pt x="16730" y="10402"/>
                    <a:pt x="21535" y="11379"/>
                    <a:pt x="21535" y="14283"/>
                  </a:cubicBezTo>
                  <a:cubicBezTo>
                    <a:pt x="21535" y="16742"/>
                    <a:pt x="18162" y="18683"/>
                    <a:pt x="13265" y="19105"/>
                  </a:cubicBezTo>
                  <a:close/>
                </a:path>
              </a:pathLst>
            </a:custGeom>
            <a:solidFill>
              <a:srgbClr val="FFFFFF"/>
            </a:solidFill>
            <a:ln w="12700" cap="flat">
              <a:noFill/>
              <a:miter lim="400000"/>
            </a:ln>
            <a:effectLst/>
          </p:spPr>
          <p:txBody>
            <a:bodyPr anchor="ctr"/>
            <a:lstStyle/>
            <a:p>
              <a:pPr algn="ctr" rtl="1"/>
              <a:endParaRPr>
                <a:cs typeface="B Nazanin" panose="00000700000000000000" pitchFamily="2" charset="-78"/>
              </a:endParaRPr>
            </a:p>
          </p:txBody>
        </p:sp>
      </p:grpSp>
      <p:sp>
        <p:nvSpPr>
          <p:cNvPr id="15" name="Rectangle 18"/>
          <p:cNvSpPr/>
          <p:nvPr/>
        </p:nvSpPr>
        <p:spPr>
          <a:xfrm>
            <a:off x="4921420" y="1691561"/>
            <a:ext cx="431831" cy="424039"/>
          </a:xfrm>
          <a:prstGeom prst="rect">
            <a:avLst/>
          </a:prstGeom>
          <a:solidFill>
            <a:schemeClr val="bg1">
              <a:lumMod val="50000"/>
            </a:schemeClr>
          </a:solidFill>
          <a:ln w="12700" cap="flat">
            <a:noFill/>
            <a:miter lim="400000"/>
          </a:ln>
          <a:effectLst/>
        </p:spPr>
        <p:txBody>
          <a:bodyPr anchor="ctr"/>
          <a:lstStyle/>
          <a:p>
            <a:pPr algn="ctr" rtl="1"/>
            <a:endParaRPr>
              <a:cs typeface="B Nazanin" panose="00000700000000000000" pitchFamily="2" charset="-78"/>
            </a:endParaRPr>
          </a:p>
        </p:txBody>
      </p:sp>
      <p:sp>
        <p:nvSpPr>
          <p:cNvPr id="16" name="Freeform: Shape 19"/>
          <p:cNvSpPr/>
          <p:nvPr/>
        </p:nvSpPr>
        <p:spPr>
          <a:xfrm>
            <a:off x="5045109" y="1811352"/>
            <a:ext cx="184454" cy="184454"/>
          </a:xfrm>
          <a:custGeom>
            <a:avLst/>
            <a:gdLst/>
            <a:ahLst/>
            <a:cxnLst>
              <a:cxn ang="0">
                <a:pos x="wd2" y="hd2"/>
              </a:cxn>
              <a:cxn ang="5400000">
                <a:pos x="wd2" y="hd2"/>
              </a:cxn>
              <a:cxn ang="10800000">
                <a:pos x="wd2" y="hd2"/>
              </a:cxn>
              <a:cxn ang="16200000">
                <a:pos x="wd2" y="hd2"/>
              </a:cxn>
            </a:cxnLst>
            <a:rect l="0" t="0" r="r" b="b"/>
            <a:pathLst>
              <a:path w="21600" h="21600" extrusionOk="0">
                <a:moveTo>
                  <a:pt x="21214" y="3086"/>
                </a:moveTo>
                <a:lnTo>
                  <a:pt x="20057" y="3086"/>
                </a:lnTo>
                <a:cubicBezTo>
                  <a:pt x="19840" y="3086"/>
                  <a:pt x="19671" y="2917"/>
                  <a:pt x="19671" y="2700"/>
                </a:cubicBezTo>
                <a:cubicBezTo>
                  <a:pt x="19671" y="2483"/>
                  <a:pt x="19840" y="2314"/>
                  <a:pt x="20057" y="2314"/>
                </a:cubicBezTo>
                <a:lnTo>
                  <a:pt x="21214" y="2314"/>
                </a:lnTo>
                <a:cubicBezTo>
                  <a:pt x="21431" y="2314"/>
                  <a:pt x="21600" y="2483"/>
                  <a:pt x="21600" y="2700"/>
                </a:cubicBezTo>
                <a:cubicBezTo>
                  <a:pt x="21600" y="2917"/>
                  <a:pt x="21431" y="3086"/>
                  <a:pt x="21214" y="3086"/>
                </a:cubicBezTo>
                <a:close/>
                <a:moveTo>
                  <a:pt x="20829" y="5014"/>
                </a:moveTo>
                <a:cubicBezTo>
                  <a:pt x="20732" y="5014"/>
                  <a:pt x="20636" y="4978"/>
                  <a:pt x="20551" y="4906"/>
                </a:cubicBezTo>
                <a:lnTo>
                  <a:pt x="19467" y="3809"/>
                </a:lnTo>
                <a:cubicBezTo>
                  <a:pt x="19310" y="3664"/>
                  <a:pt x="19310" y="3411"/>
                  <a:pt x="19467" y="3267"/>
                </a:cubicBezTo>
                <a:cubicBezTo>
                  <a:pt x="19611" y="3110"/>
                  <a:pt x="19864" y="3110"/>
                  <a:pt x="20009" y="3267"/>
                </a:cubicBezTo>
                <a:lnTo>
                  <a:pt x="21106" y="4351"/>
                </a:lnTo>
                <a:cubicBezTo>
                  <a:pt x="21250" y="4508"/>
                  <a:pt x="21250" y="4749"/>
                  <a:pt x="21106" y="4906"/>
                </a:cubicBezTo>
                <a:cubicBezTo>
                  <a:pt x="21021" y="4978"/>
                  <a:pt x="20925" y="5014"/>
                  <a:pt x="20829" y="5014"/>
                </a:cubicBezTo>
                <a:close/>
                <a:moveTo>
                  <a:pt x="20009" y="2133"/>
                </a:moveTo>
                <a:cubicBezTo>
                  <a:pt x="19937" y="2206"/>
                  <a:pt x="19840" y="2254"/>
                  <a:pt x="19744" y="2254"/>
                </a:cubicBezTo>
                <a:cubicBezTo>
                  <a:pt x="19635" y="2254"/>
                  <a:pt x="19539" y="2206"/>
                  <a:pt x="19467" y="2133"/>
                </a:cubicBezTo>
                <a:cubicBezTo>
                  <a:pt x="19310" y="1989"/>
                  <a:pt x="19310" y="1736"/>
                  <a:pt x="19467" y="1591"/>
                </a:cubicBezTo>
                <a:lnTo>
                  <a:pt x="20551" y="494"/>
                </a:lnTo>
                <a:cubicBezTo>
                  <a:pt x="20708" y="350"/>
                  <a:pt x="20949" y="350"/>
                  <a:pt x="21106" y="494"/>
                </a:cubicBezTo>
                <a:cubicBezTo>
                  <a:pt x="21250" y="651"/>
                  <a:pt x="21250" y="892"/>
                  <a:pt x="21106" y="1049"/>
                </a:cubicBezTo>
                <a:cubicBezTo>
                  <a:pt x="21106" y="1049"/>
                  <a:pt x="20009" y="2133"/>
                  <a:pt x="20009" y="2133"/>
                </a:cubicBezTo>
                <a:close/>
                <a:moveTo>
                  <a:pt x="19286" y="1543"/>
                </a:moveTo>
                <a:cubicBezTo>
                  <a:pt x="19286" y="1760"/>
                  <a:pt x="19117" y="1929"/>
                  <a:pt x="18900" y="1929"/>
                </a:cubicBezTo>
                <a:cubicBezTo>
                  <a:pt x="18683" y="1929"/>
                  <a:pt x="18514" y="1760"/>
                  <a:pt x="18514" y="1543"/>
                </a:cubicBezTo>
                <a:lnTo>
                  <a:pt x="18514" y="386"/>
                </a:lnTo>
                <a:cubicBezTo>
                  <a:pt x="18514" y="169"/>
                  <a:pt x="18683" y="0"/>
                  <a:pt x="18900" y="0"/>
                </a:cubicBezTo>
                <a:cubicBezTo>
                  <a:pt x="19117" y="0"/>
                  <a:pt x="19286" y="169"/>
                  <a:pt x="19286" y="386"/>
                </a:cubicBezTo>
                <a:cubicBezTo>
                  <a:pt x="19286" y="386"/>
                  <a:pt x="19286" y="1543"/>
                  <a:pt x="19286" y="1543"/>
                </a:cubicBezTo>
                <a:close/>
                <a:moveTo>
                  <a:pt x="18068" y="2254"/>
                </a:moveTo>
                <a:cubicBezTo>
                  <a:pt x="17960" y="2254"/>
                  <a:pt x="17863" y="2206"/>
                  <a:pt x="17791" y="2133"/>
                </a:cubicBezTo>
                <a:lnTo>
                  <a:pt x="16694" y="1049"/>
                </a:lnTo>
                <a:cubicBezTo>
                  <a:pt x="16550" y="892"/>
                  <a:pt x="16550" y="651"/>
                  <a:pt x="16694" y="494"/>
                </a:cubicBezTo>
                <a:cubicBezTo>
                  <a:pt x="16851" y="350"/>
                  <a:pt x="17092" y="350"/>
                  <a:pt x="17249" y="494"/>
                </a:cubicBezTo>
                <a:lnTo>
                  <a:pt x="18333" y="1591"/>
                </a:lnTo>
                <a:cubicBezTo>
                  <a:pt x="18490" y="1736"/>
                  <a:pt x="18490" y="1989"/>
                  <a:pt x="18333" y="2133"/>
                </a:cubicBezTo>
                <a:cubicBezTo>
                  <a:pt x="18261" y="2206"/>
                  <a:pt x="18165" y="2254"/>
                  <a:pt x="18068" y="2254"/>
                </a:cubicBezTo>
                <a:close/>
                <a:moveTo>
                  <a:pt x="5882" y="6678"/>
                </a:moveTo>
                <a:cubicBezTo>
                  <a:pt x="4146" y="7377"/>
                  <a:pt x="2748" y="8775"/>
                  <a:pt x="2049" y="10511"/>
                </a:cubicBezTo>
                <a:cubicBezTo>
                  <a:pt x="1892" y="10908"/>
                  <a:pt x="2073" y="11354"/>
                  <a:pt x="2471" y="11511"/>
                </a:cubicBezTo>
                <a:cubicBezTo>
                  <a:pt x="2567" y="11547"/>
                  <a:pt x="2664" y="11571"/>
                  <a:pt x="2760" y="11571"/>
                </a:cubicBezTo>
                <a:cubicBezTo>
                  <a:pt x="3074" y="11571"/>
                  <a:pt x="3351" y="11391"/>
                  <a:pt x="3483" y="11089"/>
                </a:cubicBezTo>
                <a:cubicBezTo>
                  <a:pt x="4026" y="9739"/>
                  <a:pt x="5111" y="8654"/>
                  <a:pt x="6461" y="8112"/>
                </a:cubicBezTo>
                <a:cubicBezTo>
                  <a:pt x="6858" y="7943"/>
                  <a:pt x="7051" y="7497"/>
                  <a:pt x="6883" y="7100"/>
                </a:cubicBezTo>
                <a:cubicBezTo>
                  <a:pt x="6726" y="6702"/>
                  <a:pt x="6280" y="6521"/>
                  <a:pt x="5882" y="6678"/>
                </a:cubicBezTo>
                <a:close/>
                <a:moveTo>
                  <a:pt x="18792" y="3363"/>
                </a:moveTo>
                <a:lnTo>
                  <a:pt x="15850" y="6292"/>
                </a:lnTo>
                <a:lnTo>
                  <a:pt x="16670" y="7112"/>
                </a:lnTo>
                <a:cubicBezTo>
                  <a:pt x="16971" y="7413"/>
                  <a:pt x="16971" y="7907"/>
                  <a:pt x="16670" y="8208"/>
                </a:cubicBezTo>
                <a:lnTo>
                  <a:pt x="15899" y="8980"/>
                </a:lnTo>
                <a:cubicBezTo>
                  <a:pt x="16574" y="10197"/>
                  <a:pt x="16971" y="11608"/>
                  <a:pt x="16971" y="13114"/>
                </a:cubicBezTo>
                <a:cubicBezTo>
                  <a:pt x="16971" y="17803"/>
                  <a:pt x="13175" y="21600"/>
                  <a:pt x="8486" y="21600"/>
                </a:cubicBezTo>
                <a:cubicBezTo>
                  <a:pt x="3797" y="21600"/>
                  <a:pt x="0" y="17803"/>
                  <a:pt x="0" y="13114"/>
                </a:cubicBezTo>
                <a:cubicBezTo>
                  <a:pt x="0" y="8425"/>
                  <a:pt x="3797" y="4629"/>
                  <a:pt x="8486" y="4629"/>
                </a:cubicBezTo>
                <a:cubicBezTo>
                  <a:pt x="9992" y="4629"/>
                  <a:pt x="11403" y="5026"/>
                  <a:pt x="12620" y="5701"/>
                </a:cubicBezTo>
                <a:lnTo>
                  <a:pt x="13392" y="4930"/>
                </a:lnTo>
                <a:cubicBezTo>
                  <a:pt x="13693" y="4629"/>
                  <a:pt x="14187" y="4629"/>
                  <a:pt x="14488" y="4930"/>
                </a:cubicBezTo>
                <a:lnTo>
                  <a:pt x="15308" y="5750"/>
                </a:lnTo>
                <a:lnTo>
                  <a:pt x="18237" y="2808"/>
                </a:lnTo>
                <a:cubicBezTo>
                  <a:pt x="18237" y="2808"/>
                  <a:pt x="18792" y="3363"/>
                  <a:pt x="18792" y="3363"/>
                </a:cubicBezTo>
                <a:close/>
              </a:path>
            </a:pathLst>
          </a:custGeom>
          <a:solidFill>
            <a:schemeClr val="bg1"/>
          </a:solidFill>
          <a:ln w="12700" cap="flat">
            <a:noFill/>
            <a:miter lim="400000"/>
          </a:ln>
          <a:effectLst/>
        </p:spPr>
        <p:txBody>
          <a:bodyPr anchor="ctr"/>
          <a:lstStyle/>
          <a:p>
            <a:pPr algn="ctr" rtl="1"/>
            <a:endParaRPr>
              <a:cs typeface="B Nazanin" panose="00000700000000000000" pitchFamily="2" charset="-78"/>
            </a:endParaRPr>
          </a:p>
        </p:txBody>
      </p:sp>
      <p:sp>
        <p:nvSpPr>
          <p:cNvPr id="17" name="Rectangle 21"/>
          <p:cNvSpPr/>
          <p:nvPr/>
        </p:nvSpPr>
        <p:spPr>
          <a:xfrm>
            <a:off x="4921420" y="2252843"/>
            <a:ext cx="431831" cy="424039"/>
          </a:xfrm>
          <a:prstGeom prst="rect">
            <a:avLst/>
          </a:prstGeom>
          <a:solidFill>
            <a:schemeClr val="bg1">
              <a:lumMod val="50000"/>
            </a:schemeClr>
          </a:solidFill>
          <a:ln w="12700" cap="flat">
            <a:noFill/>
            <a:miter lim="400000"/>
          </a:ln>
          <a:effectLst/>
        </p:spPr>
        <p:txBody>
          <a:bodyPr anchor="ctr"/>
          <a:lstStyle/>
          <a:p>
            <a:pPr algn="ctr" rtl="1"/>
            <a:endParaRPr>
              <a:cs typeface="B Nazanin" panose="00000700000000000000" pitchFamily="2" charset="-78"/>
            </a:endParaRPr>
          </a:p>
        </p:txBody>
      </p:sp>
      <p:sp>
        <p:nvSpPr>
          <p:cNvPr id="18" name="Freeform: Shape 22"/>
          <p:cNvSpPr/>
          <p:nvPr/>
        </p:nvSpPr>
        <p:spPr>
          <a:xfrm>
            <a:off x="5060029" y="2387555"/>
            <a:ext cx="154613" cy="154613"/>
          </a:xfrm>
          <a:custGeom>
            <a:avLst/>
            <a:gdLst/>
            <a:ahLst/>
            <a:cxnLst>
              <a:cxn ang="0">
                <a:pos x="wd2" y="hd2"/>
              </a:cxn>
              <a:cxn ang="5400000">
                <a:pos x="wd2" y="hd2"/>
              </a:cxn>
              <a:cxn ang="10800000">
                <a:pos x="wd2" y="hd2"/>
              </a:cxn>
              <a:cxn ang="16200000">
                <a:pos x="wd2" y="hd2"/>
              </a:cxn>
            </a:cxnLst>
            <a:rect l="0" t="0" r="r" b="b"/>
            <a:pathLst>
              <a:path w="21600" h="21600" extrusionOk="0">
                <a:moveTo>
                  <a:pt x="21600" y="20829"/>
                </a:moveTo>
                <a:cubicBezTo>
                  <a:pt x="21600" y="21250"/>
                  <a:pt x="21250" y="21600"/>
                  <a:pt x="20829" y="21600"/>
                </a:cubicBezTo>
                <a:lnTo>
                  <a:pt x="14657" y="21600"/>
                </a:lnTo>
                <a:cubicBezTo>
                  <a:pt x="14235" y="21600"/>
                  <a:pt x="13886" y="21250"/>
                  <a:pt x="13886" y="20829"/>
                </a:cubicBezTo>
                <a:lnTo>
                  <a:pt x="13886" y="13886"/>
                </a:lnTo>
                <a:cubicBezTo>
                  <a:pt x="13464" y="13886"/>
                  <a:pt x="13114" y="13536"/>
                  <a:pt x="13114" y="13114"/>
                </a:cubicBezTo>
                <a:lnTo>
                  <a:pt x="13114" y="3857"/>
                </a:lnTo>
                <a:lnTo>
                  <a:pt x="18225" y="3857"/>
                </a:lnTo>
                <a:cubicBezTo>
                  <a:pt x="18394" y="3857"/>
                  <a:pt x="18550" y="3966"/>
                  <a:pt x="18599" y="4134"/>
                </a:cubicBezTo>
                <a:lnTo>
                  <a:pt x="21600" y="14657"/>
                </a:lnTo>
                <a:cubicBezTo>
                  <a:pt x="21600" y="14657"/>
                  <a:pt x="21600" y="20829"/>
                  <a:pt x="21600" y="20829"/>
                </a:cubicBezTo>
                <a:close/>
                <a:moveTo>
                  <a:pt x="16971" y="3086"/>
                </a:moveTo>
                <a:lnTo>
                  <a:pt x="12729" y="3086"/>
                </a:lnTo>
                <a:lnTo>
                  <a:pt x="12729" y="386"/>
                </a:lnTo>
                <a:cubicBezTo>
                  <a:pt x="12729" y="169"/>
                  <a:pt x="12897" y="0"/>
                  <a:pt x="13114" y="0"/>
                </a:cubicBezTo>
                <a:lnTo>
                  <a:pt x="16586" y="0"/>
                </a:lnTo>
                <a:cubicBezTo>
                  <a:pt x="16803" y="0"/>
                  <a:pt x="16971" y="169"/>
                  <a:pt x="16971" y="386"/>
                </a:cubicBezTo>
                <a:cubicBezTo>
                  <a:pt x="16971" y="386"/>
                  <a:pt x="16971" y="3086"/>
                  <a:pt x="16971" y="3086"/>
                </a:cubicBezTo>
                <a:close/>
                <a:moveTo>
                  <a:pt x="12343" y="12343"/>
                </a:moveTo>
                <a:lnTo>
                  <a:pt x="9257" y="12343"/>
                </a:lnTo>
                <a:lnTo>
                  <a:pt x="9257" y="3857"/>
                </a:lnTo>
                <a:lnTo>
                  <a:pt x="12343" y="3857"/>
                </a:lnTo>
                <a:cubicBezTo>
                  <a:pt x="12343" y="3857"/>
                  <a:pt x="12343" y="12343"/>
                  <a:pt x="12343" y="12343"/>
                </a:cubicBezTo>
                <a:close/>
                <a:moveTo>
                  <a:pt x="8871" y="3086"/>
                </a:moveTo>
                <a:lnTo>
                  <a:pt x="4629" y="3086"/>
                </a:lnTo>
                <a:lnTo>
                  <a:pt x="4629" y="386"/>
                </a:lnTo>
                <a:cubicBezTo>
                  <a:pt x="4629" y="169"/>
                  <a:pt x="4797" y="0"/>
                  <a:pt x="5014" y="0"/>
                </a:cubicBezTo>
                <a:lnTo>
                  <a:pt x="8486" y="0"/>
                </a:lnTo>
                <a:cubicBezTo>
                  <a:pt x="8703" y="0"/>
                  <a:pt x="8871" y="169"/>
                  <a:pt x="8871" y="386"/>
                </a:cubicBezTo>
                <a:cubicBezTo>
                  <a:pt x="8871" y="386"/>
                  <a:pt x="8871" y="3086"/>
                  <a:pt x="8871" y="3086"/>
                </a:cubicBezTo>
                <a:close/>
                <a:moveTo>
                  <a:pt x="8486" y="13114"/>
                </a:moveTo>
                <a:cubicBezTo>
                  <a:pt x="8486" y="13536"/>
                  <a:pt x="8136" y="13886"/>
                  <a:pt x="7714" y="13886"/>
                </a:cubicBezTo>
                <a:lnTo>
                  <a:pt x="7714" y="20829"/>
                </a:lnTo>
                <a:cubicBezTo>
                  <a:pt x="7714" y="21250"/>
                  <a:pt x="7365" y="21600"/>
                  <a:pt x="6943" y="21600"/>
                </a:cubicBezTo>
                <a:lnTo>
                  <a:pt x="771" y="21600"/>
                </a:lnTo>
                <a:cubicBezTo>
                  <a:pt x="350" y="21600"/>
                  <a:pt x="0" y="21250"/>
                  <a:pt x="0" y="20829"/>
                </a:cubicBezTo>
                <a:lnTo>
                  <a:pt x="0" y="14657"/>
                </a:lnTo>
                <a:lnTo>
                  <a:pt x="3001" y="4134"/>
                </a:lnTo>
                <a:cubicBezTo>
                  <a:pt x="3050" y="3966"/>
                  <a:pt x="3206" y="3857"/>
                  <a:pt x="3375" y="3857"/>
                </a:cubicBezTo>
                <a:lnTo>
                  <a:pt x="8486" y="3857"/>
                </a:lnTo>
                <a:cubicBezTo>
                  <a:pt x="8486" y="3857"/>
                  <a:pt x="8486" y="13114"/>
                  <a:pt x="8486" y="13114"/>
                </a:cubicBezTo>
                <a:close/>
              </a:path>
            </a:pathLst>
          </a:custGeom>
          <a:solidFill>
            <a:schemeClr val="bg1"/>
          </a:solidFill>
          <a:ln w="12700" cap="flat">
            <a:noFill/>
            <a:miter lim="400000"/>
          </a:ln>
          <a:effectLst/>
        </p:spPr>
        <p:txBody>
          <a:bodyPr anchor="ctr"/>
          <a:lstStyle/>
          <a:p>
            <a:pPr algn="ctr" rtl="1"/>
            <a:endParaRPr>
              <a:cs typeface="B Nazanin" panose="00000700000000000000" pitchFamily="2" charset="-78"/>
            </a:endParaRPr>
          </a:p>
        </p:txBody>
      </p:sp>
      <p:sp>
        <p:nvSpPr>
          <p:cNvPr id="19" name="Rectangle 24"/>
          <p:cNvSpPr/>
          <p:nvPr/>
        </p:nvSpPr>
        <p:spPr>
          <a:xfrm>
            <a:off x="4921420" y="2829887"/>
            <a:ext cx="431831" cy="424039"/>
          </a:xfrm>
          <a:prstGeom prst="rect">
            <a:avLst/>
          </a:prstGeom>
          <a:solidFill>
            <a:schemeClr val="bg1">
              <a:lumMod val="50000"/>
            </a:schemeClr>
          </a:solidFill>
          <a:ln w="12700" cap="flat">
            <a:noFill/>
            <a:miter lim="400000"/>
          </a:ln>
          <a:effectLst/>
        </p:spPr>
        <p:txBody>
          <a:bodyPr anchor="ctr"/>
          <a:lstStyle/>
          <a:p>
            <a:pPr algn="ctr" rtl="1"/>
            <a:endParaRPr>
              <a:cs typeface="B Nazanin" panose="00000700000000000000" pitchFamily="2" charset="-78"/>
            </a:endParaRPr>
          </a:p>
        </p:txBody>
      </p:sp>
      <p:sp>
        <p:nvSpPr>
          <p:cNvPr id="20" name="Freeform: Shape 25"/>
          <p:cNvSpPr/>
          <p:nvPr/>
        </p:nvSpPr>
        <p:spPr>
          <a:xfrm>
            <a:off x="5038521" y="2935282"/>
            <a:ext cx="197630" cy="184454"/>
          </a:xfrm>
          <a:custGeom>
            <a:avLst/>
            <a:gdLst/>
            <a:ahLst/>
            <a:cxnLst>
              <a:cxn ang="0">
                <a:pos x="wd2" y="hd2"/>
              </a:cxn>
              <a:cxn ang="5400000">
                <a:pos x="wd2" y="hd2"/>
              </a:cxn>
              <a:cxn ang="10800000">
                <a:pos x="wd2" y="hd2"/>
              </a:cxn>
              <a:cxn ang="16200000">
                <a:pos x="wd2" y="hd2"/>
              </a:cxn>
            </a:cxnLst>
            <a:rect l="0" t="0" r="r" b="b"/>
            <a:pathLst>
              <a:path w="21533" h="21600" extrusionOk="0">
                <a:moveTo>
                  <a:pt x="19357" y="12343"/>
                </a:moveTo>
                <a:lnTo>
                  <a:pt x="17854" y="12343"/>
                </a:lnTo>
                <a:cubicBezTo>
                  <a:pt x="17102" y="11379"/>
                  <a:pt x="16048" y="10836"/>
                  <a:pt x="14882" y="10800"/>
                </a:cubicBezTo>
                <a:cubicBezTo>
                  <a:pt x="15465" y="9896"/>
                  <a:pt x="15790" y="8811"/>
                  <a:pt x="15790" y="7714"/>
                </a:cubicBezTo>
                <a:cubicBezTo>
                  <a:pt x="15790" y="7449"/>
                  <a:pt x="15768" y="7184"/>
                  <a:pt x="15734" y="6919"/>
                </a:cubicBezTo>
                <a:cubicBezTo>
                  <a:pt x="16216" y="7100"/>
                  <a:pt x="16710" y="7196"/>
                  <a:pt x="17226" y="7196"/>
                </a:cubicBezTo>
                <a:cubicBezTo>
                  <a:pt x="18740" y="7196"/>
                  <a:pt x="19906" y="6171"/>
                  <a:pt x="20142" y="6171"/>
                </a:cubicBezTo>
                <a:cubicBezTo>
                  <a:pt x="21566" y="6171"/>
                  <a:pt x="21532" y="9450"/>
                  <a:pt x="21532" y="10426"/>
                </a:cubicBezTo>
                <a:cubicBezTo>
                  <a:pt x="21532" y="11764"/>
                  <a:pt x="20478" y="12343"/>
                  <a:pt x="19357" y="12343"/>
                </a:cubicBezTo>
                <a:close/>
                <a:moveTo>
                  <a:pt x="17226" y="6171"/>
                </a:moveTo>
                <a:cubicBezTo>
                  <a:pt x="15645" y="6171"/>
                  <a:pt x="14355" y="4785"/>
                  <a:pt x="14355" y="3086"/>
                </a:cubicBezTo>
                <a:cubicBezTo>
                  <a:pt x="14355" y="1386"/>
                  <a:pt x="15645" y="0"/>
                  <a:pt x="17226" y="0"/>
                </a:cubicBezTo>
                <a:cubicBezTo>
                  <a:pt x="18807" y="0"/>
                  <a:pt x="20097" y="1386"/>
                  <a:pt x="20097" y="3086"/>
                </a:cubicBezTo>
                <a:cubicBezTo>
                  <a:pt x="20097" y="4785"/>
                  <a:pt x="18807" y="6171"/>
                  <a:pt x="17226" y="6171"/>
                </a:cubicBezTo>
                <a:close/>
                <a:moveTo>
                  <a:pt x="10766" y="12343"/>
                </a:moveTo>
                <a:cubicBezTo>
                  <a:pt x="8388" y="12343"/>
                  <a:pt x="6459" y="10270"/>
                  <a:pt x="6459" y="7714"/>
                </a:cubicBezTo>
                <a:cubicBezTo>
                  <a:pt x="6459" y="5159"/>
                  <a:pt x="8388" y="3086"/>
                  <a:pt x="10766" y="3086"/>
                </a:cubicBezTo>
                <a:cubicBezTo>
                  <a:pt x="13144" y="3086"/>
                  <a:pt x="15073" y="5159"/>
                  <a:pt x="15073" y="7714"/>
                </a:cubicBezTo>
                <a:cubicBezTo>
                  <a:pt x="15073" y="10270"/>
                  <a:pt x="13144" y="12343"/>
                  <a:pt x="10766" y="12343"/>
                </a:cubicBezTo>
                <a:close/>
                <a:moveTo>
                  <a:pt x="15667" y="21600"/>
                </a:moveTo>
                <a:lnTo>
                  <a:pt x="5865" y="21600"/>
                </a:lnTo>
                <a:cubicBezTo>
                  <a:pt x="4071" y="21600"/>
                  <a:pt x="2871" y="20431"/>
                  <a:pt x="2871" y="18478"/>
                </a:cubicBezTo>
                <a:cubicBezTo>
                  <a:pt x="2871" y="15754"/>
                  <a:pt x="3465" y="11571"/>
                  <a:pt x="6751" y="11571"/>
                </a:cubicBezTo>
                <a:cubicBezTo>
                  <a:pt x="7132" y="11571"/>
                  <a:pt x="8523" y="13247"/>
                  <a:pt x="10766" y="13247"/>
                </a:cubicBezTo>
                <a:cubicBezTo>
                  <a:pt x="13009" y="13247"/>
                  <a:pt x="14400" y="11571"/>
                  <a:pt x="14781" y="11571"/>
                </a:cubicBezTo>
                <a:cubicBezTo>
                  <a:pt x="18067" y="11571"/>
                  <a:pt x="18661" y="15754"/>
                  <a:pt x="18661" y="18478"/>
                </a:cubicBezTo>
                <a:cubicBezTo>
                  <a:pt x="18661" y="20431"/>
                  <a:pt x="17461" y="21600"/>
                  <a:pt x="15667" y="21600"/>
                </a:cubicBezTo>
                <a:close/>
                <a:moveTo>
                  <a:pt x="4306" y="6171"/>
                </a:moveTo>
                <a:cubicBezTo>
                  <a:pt x="2725" y="6171"/>
                  <a:pt x="1435" y="4785"/>
                  <a:pt x="1435" y="3086"/>
                </a:cubicBezTo>
                <a:cubicBezTo>
                  <a:pt x="1435" y="1386"/>
                  <a:pt x="2725" y="0"/>
                  <a:pt x="4306" y="0"/>
                </a:cubicBezTo>
                <a:cubicBezTo>
                  <a:pt x="5887" y="0"/>
                  <a:pt x="7177" y="1386"/>
                  <a:pt x="7177" y="3086"/>
                </a:cubicBezTo>
                <a:cubicBezTo>
                  <a:pt x="7177" y="4785"/>
                  <a:pt x="5887" y="6171"/>
                  <a:pt x="4306" y="6171"/>
                </a:cubicBezTo>
                <a:close/>
                <a:moveTo>
                  <a:pt x="3678" y="12343"/>
                </a:moveTo>
                <a:lnTo>
                  <a:pt x="2175" y="12343"/>
                </a:lnTo>
                <a:cubicBezTo>
                  <a:pt x="1054" y="12343"/>
                  <a:pt x="0" y="11764"/>
                  <a:pt x="0" y="10426"/>
                </a:cubicBezTo>
                <a:cubicBezTo>
                  <a:pt x="0" y="9450"/>
                  <a:pt x="-34" y="6171"/>
                  <a:pt x="1390" y="6171"/>
                </a:cubicBezTo>
                <a:cubicBezTo>
                  <a:pt x="1626" y="6171"/>
                  <a:pt x="2792" y="7196"/>
                  <a:pt x="4306" y="7196"/>
                </a:cubicBezTo>
                <a:cubicBezTo>
                  <a:pt x="4822" y="7196"/>
                  <a:pt x="5316" y="7100"/>
                  <a:pt x="5798" y="6919"/>
                </a:cubicBezTo>
                <a:cubicBezTo>
                  <a:pt x="5764" y="7184"/>
                  <a:pt x="5742" y="7449"/>
                  <a:pt x="5742" y="7714"/>
                </a:cubicBezTo>
                <a:cubicBezTo>
                  <a:pt x="5742" y="8811"/>
                  <a:pt x="6067" y="9896"/>
                  <a:pt x="6650" y="10800"/>
                </a:cubicBezTo>
                <a:cubicBezTo>
                  <a:pt x="5484" y="10836"/>
                  <a:pt x="4430" y="11379"/>
                  <a:pt x="3678" y="12343"/>
                </a:cubicBezTo>
                <a:close/>
              </a:path>
            </a:pathLst>
          </a:custGeom>
          <a:solidFill>
            <a:schemeClr val="bg1"/>
          </a:solidFill>
          <a:ln w="12700" cap="flat">
            <a:noFill/>
            <a:miter lim="400000"/>
          </a:ln>
          <a:effectLst/>
        </p:spPr>
        <p:txBody>
          <a:bodyPr anchor="ctr"/>
          <a:lstStyle/>
          <a:p>
            <a:pPr algn="ctr" rtl="1"/>
            <a:endParaRPr>
              <a:cs typeface="B Nazanin" panose="00000700000000000000" pitchFamily="2" charset="-78"/>
            </a:endParaRPr>
          </a:p>
        </p:txBody>
      </p:sp>
      <p:sp>
        <p:nvSpPr>
          <p:cNvPr id="21" name="Rectangle 27"/>
          <p:cNvSpPr/>
          <p:nvPr/>
        </p:nvSpPr>
        <p:spPr>
          <a:xfrm>
            <a:off x="4921420" y="3393611"/>
            <a:ext cx="431831" cy="424039"/>
          </a:xfrm>
          <a:prstGeom prst="rect">
            <a:avLst/>
          </a:prstGeom>
          <a:solidFill>
            <a:schemeClr val="bg1">
              <a:lumMod val="50000"/>
            </a:schemeClr>
          </a:solidFill>
          <a:ln w="12700" cap="flat">
            <a:noFill/>
            <a:miter lim="400000"/>
          </a:ln>
          <a:effectLst/>
        </p:spPr>
        <p:txBody>
          <a:bodyPr anchor="ctr"/>
          <a:lstStyle/>
          <a:p>
            <a:pPr algn="ctr" rtl="1"/>
            <a:endParaRPr>
              <a:cs typeface="B Nazanin" panose="00000700000000000000" pitchFamily="2" charset="-78"/>
            </a:endParaRPr>
          </a:p>
        </p:txBody>
      </p:sp>
      <p:sp>
        <p:nvSpPr>
          <p:cNvPr id="22" name="Freeform: Shape 28"/>
          <p:cNvSpPr/>
          <p:nvPr/>
        </p:nvSpPr>
        <p:spPr>
          <a:xfrm>
            <a:off x="5059298" y="3513402"/>
            <a:ext cx="156076" cy="184454"/>
          </a:xfrm>
          <a:custGeom>
            <a:avLst/>
            <a:gdLst/>
            <a:ahLst/>
            <a:cxnLst>
              <a:cxn ang="0">
                <a:pos x="wd2" y="hd2"/>
              </a:cxn>
              <a:cxn ang="5400000">
                <a:pos x="wd2" y="hd2"/>
              </a:cxn>
              <a:cxn ang="10800000">
                <a:pos x="wd2" y="hd2"/>
              </a:cxn>
              <a:cxn ang="16200000">
                <a:pos x="wd2" y="hd2"/>
              </a:cxn>
            </a:cxnLst>
            <a:rect l="0" t="0" r="r" b="b"/>
            <a:pathLst>
              <a:path w="21600" h="21600" extrusionOk="0">
                <a:moveTo>
                  <a:pt x="14727" y="11631"/>
                </a:moveTo>
                <a:lnTo>
                  <a:pt x="12764" y="12462"/>
                </a:lnTo>
                <a:lnTo>
                  <a:pt x="11291" y="14123"/>
                </a:lnTo>
                <a:lnTo>
                  <a:pt x="12764" y="19938"/>
                </a:lnTo>
                <a:cubicBezTo>
                  <a:pt x="12764" y="19938"/>
                  <a:pt x="14727" y="11631"/>
                  <a:pt x="14727" y="11631"/>
                </a:cubicBezTo>
                <a:close/>
                <a:moveTo>
                  <a:pt x="10309" y="14123"/>
                </a:moveTo>
                <a:lnTo>
                  <a:pt x="8836" y="12462"/>
                </a:lnTo>
                <a:lnTo>
                  <a:pt x="6873" y="11631"/>
                </a:lnTo>
                <a:lnTo>
                  <a:pt x="8836" y="19938"/>
                </a:lnTo>
                <a:cubicBezTo>
                  <a:pt x="8836" y="19938"/>
                  <a:pt x="10309" y="14123"/>
                  <a:pt x="10309" y="14123"/>
                </a:cubicBezTo>
                <a:close/>
                <a:moveTo>
                  <a:pt x="15157" y="6750"/>
                </a:moveTo>
                <a:cubicBezTo>
                  <a:pt x="15019" y="6659"/>
                  <a:pt x="13914" y="6646"/>
                  <a:pt x="13684" y="6646"/>
                </a:cubicBezTo>
                <a:cubicBezTo>
                  <a:pt x="12810" y="6646"/>
                  <a:pt x="11981" y="6750"/>
                  <a:pt x="11122" y="6893"/>
                </a:cubicBezTo>
                <a:cubicBezTo>
                  <a:pt x="11015" y="6919"/>
                  <a:pt x="10907" y="6919"/>
                  <a:pt x="10800" y="6919"/>
                </a:cubicBezTo>
                <a:cubicBezTo>
                  <a:pt x="10693" y="6919"/>
                  <a:pt x="10585" y="6919"/>
                  <a:pt x="10478" y="6893"/>
                </a:cubicBezTo>
                <a:cubicBezTo>
                  <a:pt x="9619" y="6750"/>
                  <a:pt x="8790" y="6646"/>
                  <a:pt x="7916" y="6646"/>
                </a:cubicBezTo>
                <a:cubicBezTo>
                  <a:pt x="7686" y="6646"/>
                  <a:pt x="6581" y="6659"/>
                  <a:pt x="6443" y="6750"/>
                </a:cubicBezTo>
                <a:cubicBezTo>
                  <a:pt x="6412" y="6776"/>
                  <a:pt x="6397" y="6802"/>
                  <a:pt x="6382" y="6828"/>
                </a:cubicBezTo>
                <a:cubicBezTo>
                  <a:pt x="6397" y="6945"/>
                  <a:pt x="6412" y="7062"/>
                  <a:pt x="6443" y="7178"/>
                </a:cubicBezTo>
                <a:cubicBezTo>
                  <a:pt x="6535" y="7282"/>
                  <a:pt x="6612" y="7243"/>
                  <a:pt x="6673" y="7399"/>
                </a:cubicBezTo>
                <a:cubicBezTo>
                  <a:pt x="7072" y="8321"/>
                  <a:pt x="7256" y="9035"/>
                  <a:pt x="8637" y="9035"/>
                </a:cubicBezTo>
                <a:cubicBezTo>
                  <a:pt x="10616" y="9035"/>
                  <a:pt x="10064" y="7490"/>
                  <a:pt x="10708" y="7490"/>
                </a:cubicBezTo>
                <a:lnTo>
                  <a:pt x="10892" y="7490"/>
                </a:lnTo>
                <a:cubicBezTo>
                  <a:pt x="11536" y="7490"/>
                  <a:pt x="10984" y="9035"/>
                  <a:pt x="12963" y="9035"/>
                </a:cubicBezTo>
                <a:cubicBezTo>
                  <a:pt x="14344" y="9035"/>
                  <a:pt x="14528" y="8321"/>
                  <a:pt x="14927" y="7399"/>
                </a:cubicBezTo>
                <a:cubicBezTo>
                  <a:pt x="14988" y="7243"/>
                  <a:pt x="15065" y="7282"/>
                  <a:pt x="15157" y="7178"/>
                </a:cubicBezTo>
                <a:cubicBezTo>
                  <a:pt x="15188" y="7062"/>
                  <a:pt x="15203" y="6945"/>
                  <a:pt x="15218" y="6828"/>
                </a:cubicBezTo>
                <a:cubicBezTo>
                  <a:pt x="15203" y="6802"/>
                  <a:pt x="15188" y="6776"/>
                  <a:pt x="15157" y="6750"/>
                </a:cubicBezTo>
                <a:close/>
                <a:moveTo>
                  <a:pt x="17504" y="21600"/>
                </a:moveTo>
                <a:lnTo>
                  <a:pt x="4096" y="21600"/>
                </a:lnTo>
                <a:cubicBezTo>
                  <a:pt x="1641" y="21600"/>
                  <a:pt x="0" y="20354"/>
                  <a:pt x="0" y="18238"/>
                </a:cubicBezTo>
                <a:cubicBezTo>
                  <a:pt x="0" y="15888"/>
                  <a:pt x="491" y="12332"/>
                  <a:pt x="3344" y="11163"/>
                </a:cubicBezTo>
                <a:lnTo>
                  <a:pt x="1964" y="8308"/>
                </a:lnTo>
                <a:lnTo>
                  <a:pt x="5247" y="8308"/>
                </a:lnTo>
                <a:cubicBezTo>
                  <a:pt x="5032" y="7775"/>
                  <a:pt x="4909" y="7217"/>
                  <a:pt x="4909" y="6646"/>
                </a:cubicBezTo>
                <a:cubicBezTo>
                  <a:pt x="4909" y="6503"/>
                  <a:pt x="4924" y="6361"/>
                  <a:pt x="4940" y="6231"/>
                </a:cubicBezTo>
                <a:cubicBezTo>
                  <a:pt x="4341" y="6127"/>
                  <a:pt x="1964" y="5712"/>
                  <a:pt x="1964" y="4985"/>
                </a:cubicBezTo>
                <a:cubicBezTo>
                  <a:pt x="1964" y="4219"/>
                  <a:pt x="4572" y="3803"/>
                  <a:pt x="5185" y="3700"/>
                </a:cubicBezTo>
                <a:cubicBezTo>
                  <a:pt x="5507" y="2726"/>
                  <a:pt x="6274" y="1246"/>
                  <a:pt x="7057" y="480"/>
                </a:cubicBezTo>
                <a:cubicBezTo>
                  <a:pt x="7364" y="182"/>
                  <a:pt x="7747" y="0"/>
                  <a:pt x="8223" y="0"/>
                </a:cubicBezTo>
                <a:cubicBezTo>
                  <a:pt x="9143" y="0"/>
                  <a:pt x="9880" y="805"/>
                  <a:pt x="10800" y="805"/>
                </a:cubicBezTo>
                <a:cubicBezTo>
                  <a:pt x="11720" y="805"/>
                  <a:pt x="12457" y="0"/>
                  <a:pt x="13377" y="0"/>
                </a:cubicBezTo>
                <a:cubicBezTo>
                  <a:pt x="13853" y="0"/>
                  <a:pt x="14236" y="182"/>
                  <a:pt x="14543" y="480"/>
                </a:cubicBezTo>
                <a:cubicBezTo>
                  <a:pt x="15326" y="1246"/>
                  <a:pt x="16093" y="2726"/>
                  <a:pt x="16415" y="3700"/>
                </a:cubicBezTo>
                <a:cubicBezTo>
                  <a:pt x="17028" y="3803"/>
                  <a:pt x="19636" y="4219"/>
                  <a:pt x="19636" y="4985"/>
                </a:cubicBezTo>
                <a:cubicBezTo>
                  <a:pt x="19636" y="5712"/>
                  <a:pt x="17259" y="6127"/>
                  <a:pt x="16660" y="6231"/>
                </a:cubicBezTo>
                <a:cubicBezTo>
                  <a:pt x="16737" y="6932"/>
                  <a:pt x="16630" y="7633"/>
                  <a:pt x="16353" y="8308"/>
                </a:cubicBezTo>
                <a:lnTo>
                  <a:pt x="19636" y="8308"/>
                </a:lnTo>
                <a:lnTo>
                  <a:pt x="18378" y="11228"/>
                </a:lnTo>
                <a:cubicBezTo>
                  <a:pt x="21124" y="12436"/>
                  <a:pt x="21600" y="15927"/>
                  <a:pt x="21600" y="18238"/>
                </a:cubicBezTo>
                <a:cubicBezTo>
                  <a:pt x="21600" y="20354"/>
                  <a:pt x="19959" y="21600"/>
                  <a:pt x="17504" y="21600"/>
                </a:cubicBezTo>
                <a:close/>
              </a:path>
            </a:pathLst>
          </a:custGeom>
          <a:solidFill>
            <a:schemeClr val="bg1"/>
          </a:solidFill>
          <a:ln w="12700" cap="flat">
            <a:noFill/>
            <a:miter lim="400000"/>
          </a:ln>
          <a:effectLst/>
        </p:spPr>
        <p:txBody>
          <a:bodyPr anchor="ctr"/>
          <a:lstStyle/>
          <a:p>
            <a:pPr algn="ctr" rtl="1"/>
            <a:endParaRPr>
              <a:cs typeface="B Nazanin" panose="00000700000000000000" pitchFamily="2" charset="-78"/>
            </a:endParaRPr>
          </a:p>
        </p:txBody>
      </p:sp>
      <p:grpSp>
        <p:nvGrpSpPr>
          <p:cNvPr id="23" name="Group 1"/>
          <p:cNvGrpSpPr/>
          <p:nvPr/>
        </p:nvGrpSpPr>
        <p:grpSpPr>
          <a:xfrm>
            <a:off x="5363380" y="1691560"/>
            <a:ext cx="3242768" cy="424038"/>
            <a:chOff x="7151174" y="2255413"/>
            <a:chExt cx="4323690" cy="565384"/>
          </a:xfrm>
        </p:grpSpPr>
        <p:sp>
          <p:nvSpPr>
            <p:cNvPr id="33" name="Rectangle 34"/>
            <p:cNvSpPr/>
            <p:nvPr/>
          </p:nvSpPr>
          <p:spPr>
            <a:xfrm>
              <a:off x="7151174" y="2255413"/>
              <a:ext cx="4323690" cy="273486"/>
            </a:xfrm>
            <a:prstGeom prst="rect">
              <a:avLst/>
            </a:prstGeom>
          </p:spPr>
          <p:txBody>
            <a:bodyPr wrap="none" lIns="144000" tIns="0" rIns="144000" bIns="0" anchor="ctr">
              <a:normAutofit lnSpcReduction="10000"/>
            </a:bodyPr>
            <a:lstStyle/>
            <a:p>
              <a:pPr algn="r" rtl="1"/>
              <a:r>
                <a:rPr lang="fa-IR" altLang="zh-CN" sz="1400" b="1" dirty="0">
                  <a:solidFill>
                    <a:schemeClr val="accent1"/>
                  </a:solidFill>
                  <a:cs typeface="B Nazanin" panose="00000700000000000000" pitchFamily="2" charset="-78"/>
                </a:rPr>
                <a:t>از پیش تنظیم متن عنوان</a:t>
              </a:r>
              <a:endParaRPr lang="zh-CN" altLang="en-US" sz="1400" b="1" dirty="0">
                <a:solidFill>
                  <a:schemeClr val="accent1"/>
                </a:solidFill>
                <a:cs typeface="B Nazanin" panose="00000700000000000000" pitchFamily="2" charset="-78"/>
              </a:endParaRPr>
            </a:p>
          </p:txBody>
        </p:sp>
        <p:sp>
          <p:nvSpPr>
            <p:cNvPr id="34" name="Rectangle 35"/>
            <p:cNvSpPr/>
            <p:nvPr/>
          </p:nvSpPr>
          <p:spPr>
            <a:xfrm>
              <a:off x="7151174" y="2528899"/>
              <a:ext cx="4323690" cy="291898"/>
            </a:xfrm>
            <a:prstGeom prst="rect">
              <a:avLst/>
            </a:prstGeom>
          </p:spPr>
          <p:txBody>
            <a:bodyPr wrap="square" lIns="144000" tIns="0" rIns="144000" bIns="0" anchor="t">
              <a:normAutofit fontScale="77500" lnSpcReduction="20000"/>
            </a:bodyPr>
            <a:lstStyle/>
            <a:p>
              <a:pPr algn="r" rtl="1">
                <a:lnSpc>
                  <a:spcPct val="120000"/>
                </a:lnSpc>
              </a:pPr>
              <a:r>
                <a:rPr lang="fa-IR" altLang="zh-CN" sz="1051" dirty="0">
                  <a:solidFill>
                    <a:srgbClr val="000000"/>
                  </a:solidFill>
                  <a:cs typeface="B Nazanin" panose="00000700000000000000" pitchFamily="2" charset="-78"/>
                </a:rPr>
                <a:t>این قسمت از محتوا به عنوان یک نمایشگر مکان نویسی متن (فونت تم پیشنهادی)</a:t>
              </a:r>
              <a:endParaRPr lang="zh-CN" altLang="en-US" sz="1051" dirty="0">
                <a:solidFill>
                  <a:srgbClr val="000000"/>
                </a:solidFill>
                <a:cs typeface="B Nazanin" panose="00000700000000000000" pitchFamily="2" charset="-78"/>
              </a:endParaRPr>
            </a:p>
          </p:txBody>
        </p:sp>
      </p:grpSp>
      <p:grpSp>
        <p:nvGrpSpPr>
          <p:cNvPr id="24" name="Group 36"/>
          <p:cNvGrpSpPr/>
          <p:nvPr/>
        </p:nvGrpSpPr>
        <p:grpSpPr>
          <a:xfrm>
            <a:off x="5363380" y="2260853"/>
            <a:ext cx="3242768" cy="424038"/>
            <a:chOff x="7151174" y="2255413"/>
            <a:chExt cx="4323690" cy="565384"/>
          </a:xfrm>
        </p:grpSpPr>
        <p:sp>
          <p:nvSpPr>
            <p:cNvPr id="31" name="Rectangle 37"/>
            <p:cNvSpPr/>
            <p:nvPr/>
          </p:nvSpPr>
          <p:spPr>
            <a:xfrm>
              <a:off x="7151174" y="2255413"/>
              <a:ext cx="4323690" cy="273486"/>
            </a:xfrm>
            <a:prstGeom prst="rect">
              <a:avLst/>
            </a:prstGeom>
          </p:spPr>
          <p:txBody>
            <a:bodyPr wrap="none" lIns="144000" tIns="0" rIns="144000" bIns="0" anchor="ctr">
              <a:normAutofit lnSpcReduction="10000"/>
            </a:bodyPr>
            <a:lstStyle/>
            <a:p>
              <a:pPr algn="r" rtl="1"/>
              <a:r>
                <a:rPr lang="fa-IR" altLang="zh-CN" sz="1400" b="1" dirty="0">
                  <a:solidFill>
                    <a:schemeClr val="accent2"/>
                  </a:solidFill>
                  <a:cs typeface="B Nazanin" panose="00000700000000000000" pitchFamily="2" charset="-78"/>
                </a:rPr>
                <a:t>از پیش تنظیم متن عنوان</a:t>
              </a:r>
              <a:endParaRPr lang="zh-CN" altLang="en-US" sz="1400" b="1" dirty="0">
                <a:solidFill>
                  <a:schemeClr val="accent2"/>
                </a:solidFill>
                <a:cs typeface="B Nazanin" panose="00000700000000000000" pitchFamily="2" charset="-78"/>
              </a:endParaRPr>
            </a:p>
          </p:txBody>
        </p:sp>
        <p:sp>
          <p:nvSpPr>
            <p:cNvPr id="32" name="Rectangle 38"/>
            <p:cNvSpPr/>
            <p:nvPr/>
          </p:nvSpPr>
          <p:spPr>
            <a:xfrm>
              <a:off x="7151174" y="2528899"/>
              <a:ext cx="4323690" cy="291898"/>
            </a:xfrm>
            <a:prstGeom prst="rect">
              <a:avLst/>
            </a:prstGeom>
          </p:spPr>
          <p:txBody>
            <a:bodyPr wrap="square" lIns="144000" tIns="0" rIns="144000" bIns="0" anchor="t">
              <a:normAutofit fontScale="77500" lnSpcReduction="20000"/>
            </a:bodyPr>
            <a:lstStyle/>
            <a:p>
              <a:pPr algn="r" rtl="1">
                <a:lnSpc>
                  <a:spcPct val="120000"/>
                </a:lnSpc>
              </a:pPr>
              <a:r>
                <a:rPr lang="fa-IR" altLang="zh-CN" sz="1051" dirty="0">
                  <a:solidFill>
                    <a:srgbClr val="000000"/>
                  </a:solidFill>
                  <a:cs typeface="B Nazanin" panose="00000700000000000000" pitchFamily="2" charset="-78"/>
                </a:rPr>
                <a:t>این قسمت از محتوا به عنوان یک نمایشگر مکان نویسی متن (فونت تم پیشنهادی)</a:t>
              </a:r>
              <a:endParaRPr lang="zh-CN" altLang="en-US" sz="1051" dirty="0">
                <a:solidFill>
                  <a:srgbClr val="000000"/>
                </a:solidFill>
                <a:cs typeface="B Nazanin" panose="00000700000000000000" pitchFamily="2" charset="-78"/>
              </a:endParaRPr>
            </a:p>
          </p:txBody>
        </p:sp>
      </p:grpSp>
      <p:grpSp>
        <p:nvGrpSpPr>
          <p:cNvPr id="25" name="Group 39"/>
          <p:cNvGrpSpPr/>
          <p:nvPr/>
        </p:nvGrpSpPr>
        <p:grpSpPr>
          <a:xfrm>
            <a:off x="5363380" y="2815490"/>
            <a:ext cx="3242768" cy="424038"/>
            <a:chOff x="7151174" y="2255413"/>
            <a:chExt cx="4323690" cy="565384"/>
          </a:xfrm>
        </p:grpSpPr>
        <p:sp>
          <p:nvSpPr>
            <p:cNvPr id="29" name="Rectangle 40"/>
            <p:cNvSpPr/>
            <p:nvPr/>
          </p:nvSpPr>
          <p:spPr>
            <a:xfrm>
              <a:off x="7151174" y="2255413"/>
              <a:ext cx="4323690" cy="273486"/>
            </a:xfrm>
            <a:prstGeom prst="rect">
              <a:avLst/>
            </a:prstGeom>
          </p:spPr>
          <p:txBody>
            <a:bodyPr wrap="none" lIns="144000" tIns="0" rIns="144000" bIns="0" anchor="ctr">
              <a:normAutofit lnSpcReduction="10000"/>
            </a:bodyPr>
            <a:lstStyle/>
            <a:p>
              <a:pPr algn="r" rtl="1"/>
              <a:r>
                <a:rPr lang="fa-IR" altLang="zh-CN" sz="1400" b="1" dirty="0">
                  <a:solidFill>
                    <a:schemeClr val="accent3"/>
                  </a:solidFill>
                  <a:cs typeface="B Nazanin" panose="00000700000000000000" pitchFamily="2" charset="-78"/>
                </a:rPr>
                <a:t>از پیش تنظیم متن عنوان</a:t>
              </a:r>
              <a:endParaRPr lang="zh-CN" altLang="en-US" sz="1400" b="1" dirty="0">
                <a:solidFill>
                  <a:schemeClr val="accent3"/>
                </a:solidFill>
                <a:cs typeface="B Nazanin" panose="00000700000000000000" pitchFamily="2" charset="-78"/>
              </a:endParaRPr>
            </a:p>
          </p:txBody>
        </p:sp>
        <p:sp>
          <p:nvSpPr>
            <p:cNvPr id="30" name="Rectangle 41"/>
            <p:cNvSpPr/>
            <p:nvPr/>
          </p:nvSpPr>
          <p:spPr>
            <a:xfrm>
              <a:off x="7151174" y="2528899"/>
              <a:ext cx="4323690" cy="291898"/>
            </a:xfrm>
            <a:prstGeom prst="rect">
              <a:avLst/>
            </a:prstGeom>
          </p:spPr>
          <p:txBody>
            <a:bodyPr wrap="square" lIns="144000" tIns="0" rIns="144000" bIns="0" anchor="t">
              <a:normAutofit fontScale="77500" lnSpcReduction="20000"/>
            </a:bodyPr>
            <a:lstStyle/>
            <a:p>
              <a:pPr algn="r" rtl="1">
                <a:lnSpc>
                  <a:spcPct val="120000"/>
                </a:lnSpc>
              </a:pPr>
              <a:r>
                <a:rPr lang="fa-IR" altLang="zh-CN" sz="1051" dirty="0">
                  <a:solidFill>
                    <a:srgbClr val="000000"/>
                  </a:solidFill>
                  <a:cs typeface="B Nazanin" panose="00000700000000000000" pitchFamily="2" charset="-78"/>
                </a:rPr>
                <a:t>این قسمت از محتوا به عنوان یک نمایشگر مکان نویسی متن (فونت تم پیشنهادی)</a:t>
              </a:r>
              <a:endParaRPr lang="zh-CN" altLang="en-US" sz="1051" dirty="0">
                <a:solidFill>
                  <a:srgbClr val="000000"/>
                </a:solidFill>
                <a:cs typeface="B Nazanin" panose="00000700000000000000" pitchFamily="2" charset="-78"/>
              </a:endParaRPr>
            </a:p>
          </p:txBody>
        </p:sp>
      </p:grpSp>
      <p:grpSp>
        <p:nvGrpSpPr>
          <p:cNvPr id="26" name="Group 42"/>
          <p:cNvGrpSpPr/>
          <p:nvPr/>
        </p:nvGrpSpPr>
        <p:grpSpPr>
          <a:xfrm>
            <a:off x="5363380" y="3388036"/>
            <a:ext cx="3242768" cy="424038"/>
            <a:chOff x="7151174" y="2255413"/>
            <a:chExt cx="4323690" cy="565384"/>
          </a:xfrm>
        </p:grpSpPr>
        <p:sp>
          <p:nvSpPr>
            <p:cNvPr id="27" name="Rectangle 43"/>
            <p:cNvSpPr/>
            <p:nvPr/>
          </p:nvSpPr>
          <p:spPr>
            <a:xfrm>
              <a:off x="7151174" y="2255413"/>
              <a:ext cx="4323690" cy="273486"/>
            </a:xfrm>
            <a:prstGeom prst="rect">
              <a:avLst/>
            </a:prstGeom>
          </p:spPr>
          <p:txBody>
            <a:bodyPr wrap="none" lIns="144000" tIns="0" rIns="144000" bIns="0" anchor="ctr">
              <a:normAutofit lnSpcReduction="10000"/>
            </a:bodyPr>
            <a:lstStyle/>
            <a:p>
              <a:pPr algn="r" rtl="1"/>
              <a:r>
                <a:rPr lang="fa-IR" altLang="zh-CN" sz="1400" b="1" dirty="0">
                  <a:solidFill>
                    <a:schemeClr val="accent4"/>
                  </a:solidFill>
                  <a:cs typeface="B Nazanin" panose="00000700000000000000" pitchFamily="2" charset="-78"/>
                </a:rPr>
                <a:t>از پیش تنظیم متن عنوان</a:t>
              </a:r>
              <a:endParaRPr lang="zh-CN" altLang="en-US" sz="1400" b="1" dirty="0">
                <a:solidFill>
                  <a:schemeClr val="accent4"/>
                </a:solidFill>
                <a:cs typeface="B Nazanin" panose="00000700000000000000" pitchFamily="2" charset="-78"/>
              </a:endParaRPr>
            </a:p>
          </p:txBody>
        </p:sp>
        <p:sp>
          <p:nvSpPr>
            <p:cNvPr id="28" name="Rectangle 44"/>
            <p:cNvSpPr/>
            <p:nvPr/>
          </p:nvSpPr>
          <p:spPr>
            <a:xfrm>
              <a:off x="7151174" y="2528899"/>
              <a:ext cx="4323690" cy="291898"/>
            </a:xfrm>
            <a:prstGeom prst="rect">
              <a:avLst/>
            </a:prstGeom>
          </p:spPr>
          <p:txBody>
            <a:bodyPr wrap="square" lIns="144000" tIns="0" rIns="144000" bIns="0" anchor="t">
              <a:normAutofit fontScale="77500" lnSpcReduction="20000"/>
            </a:bodyPr>
            <a:lstStyle/>
            <a:p>
              <a:pPr algn="r" rtl="1">
                <a:lnSpc>
                  <a:spcPct val="120000"/>
                </a:lnSpc>
              </a:pPr>
              <a:r>
                <a:rPr lang="fa-IR" altLang="zh-CN" sz="1051" dirty="0">
                  <a:solidFill>
                    <a:srgbClr val="000000"/>
                  </a:solidFill>
                  <a:cs typeface="B Nazanin" panose="00000700000000000000" pitchFamily="2" charset="-78"/>
                </a:rPr>
                <a:t>این قسمت از محتوا به عنوان یک نمایشگر مکان نویسی متن (فونت تم پیشنهادی)</a:t>
              </a:r>
              <a:endParaRPr lang="zh-CN" altLang="en-US" sz="1051" dirty="0">
                <a:solidFill>
                  <a:srgbClr val="000000"/>
                </a:solidFill>
                <a:cs typeface="B Nazanin" panose="00000700000000000000" pitchFamily="2" charset="-78"/>
              </a:endParaRPr>
            </a:p>
          </p:txBody>
        </p:sp>
      </p:grpSp>
      <p:sp>
        <p:nvSpPr>
          <p:cNvPr id="38" name="Title 1">
            <a:extLst>
              <a:ext uri="{FF2B5EF4-FFF2-40B4-BE49-F238E27FC236}">
                <a16:creationId xmlns:a16="http://schemas.microsoft.com/office/drawing/2014/main" id="{F3FEE847-5EA9-49A4-894A-A148EFDBF332}"/>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17872280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6"/>
          <p:cNvSpPr/>
          <p:nvPr/>
        </p:nvSpPr>
        <p:spPr>
          <a:xfrm>
            <a:off x="971600" y="2220711"/>
            <a:ext cx="1440161" cy="2160241"/>
          </a:xfrm>
          <a:custGeom>
            <a:avLst/>
            <a:gdLst>
              <a:gd name="connsiteX0" fmla="*/ 528059 w 1920214"/>
              <a:gd name="connsiteY0" fmla="*/ 0 h 2880321"/>
              <a:gd name="connsiteX1" fmla="*/ 672075 w 1920214"/>
              <a:gd name="connsiteY1" fmla="*/ 0 h 2880321"/>
              <a:gd name="connsiteX2" fmla="*/ 1248139 w 1920214"/>
              <a:gd name="connsiteY2" fmla="*/ 0 h 2880321"/>
              <a:gd name="connsiteX3" fmla="*/ 1392154 w 1920214"/>
              <a:gd name="connsiteY3" fmla="*/ 0 h 2880321"/>
              <a:gd name="connsiteX4" fmla="*/ 1440160 w 1920214"/>
              <a:gd name="connsiteY4" fmla="*/ 48006 h 2880321"/>
              <a:gd name="connsiteX5" fmla="*/ 1440160 w 1920214"/>
              <a:gd name="connsiteY5" fmla="*/ 240026 h 2880321"/>
              <a:gd name="connsiteX6" fmla="*/ 1392154 w 1920214"/>
              <a:gd name="connsiteY6" fmla="*/ 288032 h 2880321"/>
              <a:gd name="connsiteX7" fmla="*/ 1248139 w 1920214"/>
              <a:gd name="connsiteY7" fmla="*/ 288032 h 2880321"/>
              <a:gd name="connsiteX8" fmla="*/ 1248139 w 1920214"/>
              <a:gd name="connsiteY8" fmla="*/ 1102527 h 2880321"/>
              <a:gd name="connsiteX9" fmla="*/ 1333824 w 1920214"/>
              <a:gd name="connsiteY9" fmla="*/ 1127795 h 2880321"/>
              <a:gd name="connsiteX10" fmla="*/ 1920214 w 1920214"/>
              <a:gd name="connsiteY10" fmla="*/ 1968219 h 2880321"/>
              <a:gd name="connsiteX11" fmla="*/ 960107 w 1920214"/>
              <a:gd name="connsiteY11" fmla="*/ 2880321 h 2880321"/>
              <a:gd name="connsiteX12" fmla="*/ 0 w 1920214"/>
              <a:gd name="connsiteY12" fmla="*/ 1968219 h 2880321"/>
              <a:gd name="connsiteX13" fmla="*/ 586390 w 1920214"/>
              <a:gd name="connsiteY13" fmla="*/ 1127795 h 2880321"/>
              <a:gd name="connsiteX14" fmla="*/ 672075 w 1920214"/>
              <a:gd name="connsiteY14" fmla="*/ 1102527 h 2880321"/>
              <a:gd name="connsiteX15" fmla="*/ 672075 w 1920214"/>
              <a:gd name="connsiteY15" fmla="*/ 288032 h 2880321"/>
              <a:gd name="connsiteX16" fmla="*/ 528059 w 1920214"/>
              <a:gd name="connsiteY16" fmla="*/ 288032 h 2880321"/>
              <a:gd name="connsiteX17" fmla="*/ 480053 w 1920214"/>
              <a:gd name="connsiteY17" fmla="*/ 240026 h 2880321"/>
              <a:gd name="connsiteX18" fmla="*/ 480053 w 1920214"/>
              <a:gd name="connsiteY18" fmla="*/ 48006 h 2880321"/>
              <a:gd name="connsiteX19" fmla="*/ 528059 w 1920214"/>
              <a:gd name="connsiteY19" fmla="*/ 0 h 288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20214" h="2880321">
                <a:moveTo>
                  <a:pt x="528059" y="0"/>
                </a:moveTo>
                <a:lnTo>
                  <a:pt x="672075" y="0"/>
                </a:lnTo>
                <a:lnTo>
                  <a:pt x="1248139" y="0"/>
                </a:lnTo>
                <a:lnTo>
                  <a:pt x="1392154" y="0"/>
                </a:lnTo>
                <a:cubicBezTo>
                  <a:pt x="1418667" y="0"/>
                  <a:pt x="1440160" y="21493"/>
                  <a:pt x="1440160" y="48006"/>
                </a:cubicBezTo>
                <a:lnTo>
                  <a:pt x="1440160" y="240026"/>
                </a:lnTo>
                <a:cubicBezTo>
                  <a:pt x="1440160" y="266539"/>
                  <a:pt x="1418667" y="288032"/>
                  <a:pt x="1392154" y="288032"/>
                </a:cubicBezTo>
                <a:lnTo>
                  <a:pt x="1248139" y="288032"/>
                </a:lnTo>
                <a:lnTo>
                  <a:pt x="1248139" y="1102527"/>
                </a:lnTo>
                <a:lnTo>
                  <a:pt x="1333824" y="1127795"/>
                </a:lnTo>
                <a:cubicBezTo>
                  <a:pt x="1678421" y="1266259"/>
                  <a:pt x="1920214" y="1590414"/>
                  <a:pt x="1920214" y="1968219"/>
                </a:cubicBezTo>
                <a:cubicBezTo>
                  <a:pt x="1920214" y="2471959"/>
                  <a:pt x="1490359" y="2880321"/>
                  <a:pt x="960107" y="2880321"/>
                </a:cubicBezTo>
                <a:cubicBezTo>
                  <a:pt x="429855" y="2880321"/>
                  <a:pt x="0" y="2471959"/>
                  <a:pt x="0" y="1968219"/>
                </a:cubicBezTo>
                <a:cubicBezTo>
                  <a:pt x="0" y="1590414"/>
                  <a:pt x="241793" y="1266259"/>
                  <a:pt x="586390" y="1127795"/>
                </a:cubicBezTo>
                <a:lnTo>
                  <a:pt x="672075" y="1102527"/>
                </a:lnTo>
                <a:lnTo>
                  <a:pt x="672075" y="288032"/>
                </a:lnTo>
                <a:lnTo>
                  <a:pt x="528059" y="288032"/>
                </a:lnTo>
                <a:cubicBezTo>
                  <a:pt x="501546" y="288032"/>
                  <a:pt x="480053" y="266539"/>
                  <a:pt x="480053" y="240026"/>
                </a:cubicBezTo>
                <a:lnTo>
                  <a:pt x="480053" y="48006"/>
                </a:lnTo>
                <a:cubicBezTo>
                  <a:pt x="480053" y="21493"/>
                  <a:pt x="501546" y="0"/>
                  <a:pt x="528059"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7" name="Freeform: Shape 14"/>
          <p:cNvSpPr/>
          <p:nvPr/>
        </p:nvSpPr>
        <p:spPr>
          <a:xfrm rot="17384752">
            <a:off x="1129879" y="3147083"/>
            <a:ext cx="1072080" cy="1288131"/>
          </a:xfrm>
          <a:custGeom>
            <a:avLst/>
            <a:gdLst>
              <a:gd name="connsiteX0" fmla="*/ 1072080 w 1072080"/>
              <a:gd name="connsiteY0" fmla="*/ 1097514 h 1322898"/>
              <a:gd name="connsiteX1" fmla="*/ 283498 w 1072080"/>
              <a:gd name="connsiteY1" fmla="*/ 1215196 h 1322898"/>
              <a:gd name="connsiteX2" fmla="*/ 17245 w 1072080"/>
              <a:gd name="connsiteY2" fmla="*/ 480422 h 1322898"/>
              <a:gd name="connsiteX3" fmla="*/ 512972 w 1072080"/>
              <a:gd name="connsiteY3" fmla="*/ 0 h 1322898"/>
              <a:gd name="connsiteX4" fmla="*/ 1072080 w 1072080"/>
              <a:gd name="connsiteY4" fmla="*/ 1097514 h 1322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080" h="1322898">
                <a:moveTo>
                  <a:pt x="1072080" y="1097514"/>
                </a:moveTo>
                <a:cubicBezTo>
                  <a:pt x="870556" y="1345364"/>
                  <a:pt x="536931" y="1395152"/>
                  <a:pt x="283498" y="1215196"/>
                </a:cubicBezTo>
                <a:cubicBezTo>
                  <a:pt x="62539" y="1058299"/>
                  <a:pt x="-44374" y="763253"/>
                  <a:pt x="17245" y="480422"/>
                </a:cubicBezTo>
                <a:cubicBezTo>
                  <a:pt x="83967" y="174169"/>
                  <a:pt x="228873" y="0"/>
                  <a:pt x="512972" y="0"/>
                </a:cubicBezTo>
                <a:cubicBezTo>
                  <a:pt x="666152" y="164569"/>
                  <a:pt x="708983" y="905772"/>
                  <a:pt x="1072080" y="109751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0" name="Teardrop 17"/>
          <p:cNvSpPr/>
          <p:nvPr/>
        </p:nvSpPr>
        <p:spPr>
          <a:xfrm rot="18900000">
            <a:off x="1574931" y="2130173"/>
            <a:ext cx="216024" cy="21602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grpSp>
        <p:nvGrpSpPr>
          <p:cNvPr id="13" name="Group 25"/>
          <p:cNvGrpSpPr/>
          <p:nvPr/>
        </p:nvGrpSpPr>
        <p:grpSpPr>
          <a:xfrm>
            <a:off x="818583" y="1091351"/>
            <a:ext cx="1760631" cy="886069"/>
            <a:chOff x="5157230" y="1027481"/>
            <a:chExt cx="2699991" cy="1181425"/>
          </a:xfrm>
        </p:grpSpPr>
        <p:sp>
          <p:nvSpPr>
            <p:cNvPr id="20" name="TextBox 26"/>
            <p:cNvSpPr txBox="1"/>
            <p:nvPr/>
          </p:nvSpPr>
          <p:spPr>
            <a:xfrm>
              <a:off x="5157230" y="1027481"/>
              <a:ext cx="2699991" cy="398468"/>
            </a:xfrm>
            <a:prstGeom prst="rect">
              <a:avLst/>
            </a:prstGeom>
            <a:noFill/>
          </p:spPr>
          <p:txBody>
            <a:bodyPr wrap="none" lIns="216000" tIns="0" rIns="216000" bIns="0" anchor="ctr" anchorCtr="1">
              <a:normAutofit/>
            </a:bodyPr>
            <a:lstStyle/>
            <a:p>
              <a:pPr algn="ctr" rtl="1"/>
              <a:r>
                <a:rPr lang="fa-IR" altLang="zh-CN" sz="1400" b="1" dirty="0">
                  <a:solidFill>
                    <a:schemeClr val="accent1">
                      <a:lumMod val="100000"/>
                    </a:schemeClr>
                  </a:solidFill>
                  <a:cs typeface="B Nazanin" panose="00000700000000000000" pitchFamily="2" charset="-78"/>
                </a:rPr>
                <a:t>از پیش تنظیم متن عنوان</a:t>
              </a:r>
              <a:endParaRPr lang="zh-CN" altLang="en-US" sz="1400" b="1" dirty="0">
                <a:solidFill>
                  <a:schemeClr val="accent1">
                    <a:lumMod val="100000"/>
                  </a:schemeClr>
                </a:solidFill>
                <a:cs typeface="B Nazanin" panose="00000700000000000000" pitchFamily="2" charset="-78"/>
              </a:endParaRPr>
            </a:p>
          </p:txBody>
        </p:sp>
        <p:sp>
          <p:nvSpPr>
            <p:cNvPr id="21" name="TextBox 27"/>
            <p:cNvSpPr txBox="1"/>
            <p:nvPr/>
          </p:nvSpPr>
          <p:spPr>
            <a:xfrm>
              <a:off x="5157231" y="1500087"/>
              <a:ext cx="2699990" cy="708819"/>
            </a:xfrm>
            <a:prstGeom prst="rect">
              <a:avLst/>
            </a:prstGeom>
          </p:spPr>
          <p:txBody>
            <a:bodyPr vert="horz" wrap="square" lIns="216000" tIns="0" rIns="216000" bIns="0" anchor="t" anchorCtr="1">
              <a:normAutofit lnSpcReduction="10000"/>
            </a:bodyPr>
            <a:lstStyle/>
            <a:p>
              <a:pPr algn="r" rtl="1">
                <a:lnSpc>
                  <a:spcPct val="120000"/>
                </a:lnSpc>
              </a:pPr>
              <a:r>
                <a:rPr lang="fa-IR" altLang="zh-CN" sz="1000" dirty="0">
                  <a:solidFill>
                    <a:schemeClr val="dk1">
                      <a:lumMod val="100000"/>
                    </a:schemeClr>
                  </a:solidFill>
                  <a:cs typeface="B Nazanin" panose="00000700000000000000" pitchFamily="2" charset="-78"/>
                </a:rPr>
                <a:t>این قسمت از محتوا به عنوان یک نمایشگر مکان نویسی متن (فونت تم پیشنهادی)</a:t>
              </a:r>
              <a:endParaRPr lang="zh-CN" altLang="en-US" sz="1000" dirty="0">
                <a:solidFill>
                  <a:schemeClr val="dk1">
                    <a:lumMod val="100000"/>
                  </a:schemeClr>
                </a:solidFill>
                <a:cs typeface="B Nazanin" panose="00000700000000000000" pitchFamily="2" charset="-78"/>
              </a:endParaRPr>
            </a:p>
          </p:txBody>
        </p:sp>
      </p:grpSp>
      <p:grpSp>
        <p:nvGrpSpPr>
          <p:cNvPr id="22" name="组合 21"/>
          <p:cNvGrpSpPr/>
          <p:nvPr/>
        </p:nvGrpSpPr>
        <p:grpSpPr>
          <a:xfrm>
            <a:off x="3863642" y="2070786"/>
            <a:ext cx="1440161" cy="2403532"/>
            <a:chOff x="3851921" y="1977420"/>
            <a:chExt cx="1440161" cy="2403532"/>
          </a:xfrm>
        </p:grpSpPr>
        <p:sp>
          <p:nvSpPr>
            <p:cNvPr id="6" name="Freeform: Shape 35"/>
            <p:cNvSpPr/>
            <p:nvPr/>
          </p:nvSpPr>
          <p:spPr>
            <a:xfrm>
              <a:off x="3851921" y="2220711"/>
              <a:ext cx="1440161" cy="2160241"/>
            </a:xfrm>
            <a:custGeom>
              <a:avLst/>
              <a:gdLst>
                <a:gd name="connsiteX0" fmla="*/ 528059 w 1920214"/>
                <a:gd name="connsiteY0" fmla="*/ 0 h 2880321"/>
                <a:gd name="connsiteX1" fmla="*/ 672075 w 1920214"/>
                <a:gd name="connsiteY1" fmla="*/ 0 h 2880321"/>
                <a:gd name="connsiteX2" fmla="*/ 1248139 w 1920214"/>
                <a:gd name="connsiteY2" fmla="*/ 0 h 2880321"/>
                <a:gd name="connsiteX3" fmla="*/ 1392154 w 1920214"/>
                <a:gd name="connsiteY3" fmla="*/ 0 h 2880321"/>
                <a:gd name="connsiteX4" fmla="*/ 1440160 w 1920214"/>
                <a:gd name="connsiteY4" fmla="*/ 48006 h 2880321"/>
                <a:gd name="connsiteX5" fmla="*/ 1440160 w 1920214"/>
                <a:gd name="connsiteY5" fmla="*/ 240026 h 2880321"/>
                <a:gd name="connsiteX6" fmla="*/ 1392154 w 1920214"/>
                <a:gd name="connsiteY6" fmla="*/ 288032 h 2880321"/>
                <a:gd name="connsiteX7" fmla="*/ 1248139 w 1920214"/>
                <a:gd name="connsiteY7" fmla="*/ 288032 h 2880321"/>
                <a:gd name="connsiteX8" fmla="*/ 1248139 w 1920214"/>
                <a:gd name="connsiteY8" fmla="*/ 1102527 h 2880321"/>
                <a:gd name="connsiteX9" fmla="*/ 1333824 w 1920214"/>
                <a:gd name="connsiteY9" fmla="*/ 1127795 h 2880321"/>
                <a:gd name="connsiteX10" fmla="*/ 1920214 w 1920214"/>
                <a:gd name="connsiteY10" fmla="*/ 1968219 h 2880321"/>
                <a:gd name="connsiteX11" fmla="*/ 960107 w 1920214"/>
                <a:gd name="connsiteY11" fmla="*/ 2880321 h 2880321"/>
                <a:gd name="connsiteX12" fmla="*/ 0 w 1920214"/>
                <a:gd name="connsiteY12" fmla="*/ 1968219 h 2880321"/>
                <a:gd name="connsiteX13" fmla="*/ 586390 w 1920214"/>
                <a:gd name="connsiteY13" fmla="*/ 1127795 h 2880321"/>
                <a:gd name="connsiteX14" fmla="*/ 672075 w 1920214"/>
                <a:gd name="connsiteY14" fmla="*/ 1102527 h 2880321"/>
                <a:gd name="connsiteX15" fmla="*/ 672075 w 1920214"/>
                <a:gd name="connsiteY15" fmla="*/ 288032 h 2880321"/>
                <a:gd name="connsiteX16" fmla="*/ 528059 w 1920214"/>
                <a:gd name="connsiteY16" fmla="*/ 288032 h 2880321"/>
                <a:gd name="connsiteX17" fmla="*/ 480053 w 1920214"/>
                <a:gd name="connsiteY17" fmla="*/ 240026 h 2880321"/>
                <a:gd name="connsiteX18" fmla="*/ 480053 w 1920214"/>
                <a:gd name="connsiteY18" fmla="*/ 48006 h 2880321"/>
                <a:gd name="connsiteX19" fmla="*/ 528059 w 1920214"/>
                <a:gd name="connsiteY19" fmla="*/ 0 h 288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20214" h="2880321">
                  <a:moveTo>
                    <a:pt x="528059" y="0"/>
                  </a:moveTo>
                  <a:lnTo>
                    <a:pt x="672075" y="0"/>
                  </a:lnTo>
                  <a:lnTo>
                    <a:pt x="1248139" y="0"/>
                  </a:lnTo>
                  <a:lnTo>
                    <a:pt x="1392154" y="0"/>
                  </a:lnTo>
                  <a:cubicBezTo>
                    <a:pt x="1418667" y="0"/>
                    <a:pt x="1440160" y="21493"/>
                    <a:pt x="1440160" y="48006"/>
                  </a:cubicBezTo>
                  <a:lnTo>
                    <a:pt x="1440160" y="240026"/>
                  </a:lnTo>
                  <a:cubicBezTo>
                    <a:pt x="1440160" y="266539"/>
                    <a:pt x="1418667" y="288032"/>
                    <a:pt x="1392154" y="288032"/>
                  </a:cubicBezTo>
                  <a:lnTo>
                    <a:pt x="1248139" y="288032"/>
                  </a:lnTo>
                  <a:lnTo>
                    <a:pt x="1248139" y="1102527"/>
                  </a:lnTo>
                  <a:lnTo>
                    <a:pt x="1333824" y="1127795"/>
                  </a:lnTo>
                  <a:cubicBezTo>
                    <a:pt x="1678421" y="1266259"/>
                    <a:pt x="1920214" y="1590414"/>
                    <a:pt x="1920214" y="1968219"/>
                  </a:cubicBezTo>
                  <a:cubicBezTo>
                    <a:pt x="1920214" y="2471959"/>
                    <a:pt x="1490359" y="2880321"/>
                    <a:pt x="960107" y="2880321"/>
                  </a:cubicBezTo>
                  <a:cubicBezTo>
                    <a:pt x="429855" y="2880321"/>
                    <a:pt x="0" y="2471959"/>
                    <a:pt x="0" y="1968219"/>
                  </a:cubicBezTo>
                  <a:cubicBezTo>
                    <a:pt x="0" y="1590414"/>
                    <a:pt x="241793" y="1266259"/>
                    <a:pt x="586390" y="1127795"/>
                  </a:cubicBezTo>
                  <a:lnTo>
                    <a:pt x="672075" y="1102527"/>
                  </a:lnTo>
                  <a:lnTo>
                    <a:pt x="672075" y="288032"/>
                  </a:lnTo>
                  <a:lnTo>
                    <a:pt x="528059" y="288032"/>
                  </a:lnTo>
                  <a:cubicBezTo>
                    <a:pt x="501546" y="288032"/>
                    <a:pt x="480053" y="266539"/>
                    <a:pt x="480053" y="240026"/>
                  </a:cubicBezTo>
                  <a:lnTo>
                    <a:pt x="480053" y="48006"/>
                  </a:lnTo>
                  <a:cubicBezTo>
                    <a:pt x="480053" y="21493"/>
                    <a:pt x="501546" y="0"/>
                    <a:pt x="528059"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9" name="Freeform: Shape 16"/>
            <p:cNvSpPr/>
            <p:nvPr/>
          </p:nvSpPr>
          <p:spPr>
            <a:xfrm rot="17360488">
              <a:off x="4121120" y="3299726"/>
              <a:ext cx="787279" cy="1294205"/>
            </a:xfrm>
            <a:custGeom>
              <a:avLst/>
              <a:gdLst>
                <a:gd name="connsiteX0" fmla="*/ 787279 w 787279"/>
                <a:gd name="connsiteY0" fmla="*/ 1281152 h 1294205"/>
                <a:gd name="connsiteX1" fmla="*/ 30366 w 787279"/>
                <a:gd name="connsiteY1" fmla="*/ 836212 h 1294205"/>
                <a:gd name="connsiteX2" fmla="*/ 398693 w 787279"/>
                <a:gd name="connsiteY2" fmla="*/ 0 h 1294205"/>
                <a:gd name="connsiteX3" fmla="*/ 787279 w 787279"/>
                <a:gd name="connsiteY3" fmla="*/ 1281152 h 1294205"/>
              </a:gdLst>
              <a:ahLst/>
              <a:cxnLst>
                <a:cxn ang="0">
                  <a:pos x="connsiteX0" y="connsiteY0"/>
                </a:cxn>
                <a:cxn ang="0">
                  <a:pos x="connsiteX1" y="connsiteY1"/>
                </a:cxn>
                <a:cxn ang="0">
                  <a:pos x="connsiteX2" y="connsiteY2"/>
                </a:cxn>
                <a:cxn ang="0">
                  <a:pos x="connsiteX3" y="connsiteY3"/>
                </a:cxn>
              </a:cxnLst>
              <a:rect l="l" t="t" r="r" b="b"/>
              <a:pathLst>
                <a:path w="787279" h="1294205">
                  <a:moveTo>
                    <a:pt x="787279" y="1281152"/>
                  </a:moveTo>
                  <a:cubicBezTo>
                    <a:pt x="456136" y="1347557"/>
                    <a:pt x="128113" y="1154734"/>
                    <a:pt x="30366" y="836212"/>
                  </a:cubicBezTo>
                  <a:cubicBezTo>
                    <a:pt x="-68603" y="513706"/>
                    <a:pt x="79571" y="121555"/>
                    <a:pt x="398693" y="0"/>
                  </a:cubicBezTo>
                  <a:cubicBezTo>
                    <a:pt x="590757" y="367281"/>
                    <a:pt x="584119" y="747583"/>
                    <a:pt x="787279" y="128115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1" name="Teardrop 18"/>
            <p:cNvSpPr/>
            <p:nvPr/>
          </p:nvSpPr>
          <p:spPr>
            <a:xfrm rot="18900000">
              <a:off x="4472724" y="1977420"/>
              <a:ext cx="216024" cy="216024"/>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grpSp>
      <p:grpSp>
        <p:nvGrpSpPr>
          <p:cNvPr id="14" name="Group 28"/>
          <p:cNvGrpSpPr/>
          <p:nvPr/>
        </p:nvGrpSpPr>
        <p:grpSpPr>
          <a:xfrm>
            <a:off x="3700421" y="1065999"/>
            <a:ext cx="1760631" cy="911421"/>
            <a:chOff x="5157230" y="993678"/>
            <a:chExt cx="2699991" cy="1215228"/>
          </a:xfrm>
        </p:grpSpPr>
        <p:sp>
          <p:nvSpPr>
            <p:cNvPr id="18" name="TextBox 29"/>
            <p:cNvSpPr txBox="1"/>
            <p:nvPr/>
          </p:nvSpPr>
          <p:spPr>
            <a:xfrm>
              <a:off x="5157230" y="993678"/>
              <a:ext cx="2699991" cy="398468"/>
            </a:xfrm>
            <a:prstGeom prst="rect">
              <a:avLst/>
            </a:prstGeom>
            <a:noFill/>
          </p:spPr>
          <p:txBody>
            <a:bodyPr wrap="none" lIns="216000" tIns="0" rIns="216000" bIns="0" anchor="ctr" anchorCtr="1">
              <a:normAutofit/>
            </a:bodyPr>
            <a:lstStyle/>
            <a:p>
              <a:pPr algn="ctr" rtl="1"/>
              <a:r>
                <a:rPr lang="fa-IR" altLang="zh-CN" sz="1400" b="1" dirty="0">
                  <a:solidFill>
                    <a:schemeClr val="accent4">
                      <a:lumMod val="100000"/>
                    </a:schemeClr>
                  </a:solidFill>
                  <a:cs typeface="B Nazanin" panose="00000700000000000000" pitchFamily="2" charset="-78"/>
                </a:rPr>
                <a:t>از پیش تنظیم متن عنوان</a:t>
              </a:r>
              <a:endParaRPr lang="zh-CN" altLang="en-US" sz="1400" b="1" dirty="0">
                <a:solidFill>
                  <a:schemeClr val="accent4">
                    <a:lumMod val="100000"/>
                  </a:schemeClr>
                </a:solidFill>
                <a:cs typeface="B Nazanin" panose="00000700000000000000" pitchFamily="2" charset="-78"/>
              </a:endParaRPr>
            </a:p>
          </p:txBody>
        </p:sp>
        <p:sp>
          <p:nvSpPr>
            <p:cNvPr id="19" name="TextBox 30"/>
            <p:cNvSpPr txBox="1"/>
            <p:nvPr/>
          </p:nvSpPr>
          <p:spPr>
            <a:xfrm>
              <a:off x="5157231" y="1500087"/>
              <a:ext cx="2699990" cy="708819"/>
            </a:xfrm>
            <a:prstGeom prst="rect">
              <a:avLst/>
            </a:prstGeom>
          </p:spPr>
          <p:txBody>
            <a:bodyPr vert="horz" wrap="square" lIns="216000" tIns="0" rIns="216000" bIns="0" anchor="t" anchorCtr="1">
              <a:normAutofit lnSpcReduction="10000"/>
            </a:bodyPr>
            <a:lstStyle/>
            <a:p>
              <a:pPr algn="r" rtl="1">
                <a:lnSpc>
                  <a:spcPct val="120000"/>
                </a:lnSpc>
              </a:pPr>
              <a:r>
                <a:rPr lang="fa-IR" altLang="zh-CN" sz="1000" dirty="0">
                  <a:solidFill>
                    <a:schemeClr val="dk1">
                      <a:lumMod val="100000"/>
                    </a:schemeClr>
                  </a:solidFill>
                  <a:cs typeface="B Nazanin" panose="00000700000000000000" pitchFamily="2" charset="-78"/>
                </a:rPr>
                <a:t>این قسمت از محتوا به عنوان یک نمایشگر مکان نویسی متن (فونت تم پیشنهادی)</a:t>
              </a:r>
              <a:endParaRPr lang="zh-CN" altLang="en-US" sz="1000" dirty="0">
                <a:solidFill>
                  <a:schemeClr val="dk1">
                    <a:lumMod val="100000"/>
                  </a:schemeClr>
                </a:solidFill>
                <a:cs typeface="B Nazanin" panose="00000700000000000000" pitchFamily="2" charset="-78"/>
              </a:endParaRPr>
            </a:p>
          </p:txBody>
        </p:sp>
      </p:grpSp>
      <p:sp>
        <p:nvSpPr>
          <p:cNvPr id="5" name="Freeform: Shape 34"/>
          <p:cNvSpPr/>
          <p:nvPr/>
        </p:nvSpPr>
        <p:spPr>
          <a:xfrm>
            <a:off x="6732239" y="2220711"/>
            <a:ext cx="1440161" cy="2160241"/>
          </a:xfrm>
          <a:custGeom>
            <a:avLst/>
            <a:gdLst>
              <a:gd name="connsiteX0" fmla="*/ 528059 w 1920214"/>
              <a:gd name="connsiteY0" fmla="*/ 0 h 2880321"/>
              <a:gd name="connsiteX1" fmla="*/ 672075 w 1920214"/>
              <a:gd name="connsiteY1" fmla="*/ 0 h 2880321"/>
              <a:gd name="connsiteX2" fmla="*/ 1248139 w 1920214"/>
              <a:gd name="connsiteY2" fmla="*/ 0 h 2880321"/>
              <a:gd name="connsiteX3" fmla="*/ 1392154 w 1920214"/>
              <a:gd name="connsiteY3" fmla="*/ 0 h 2880321"/>
              <a:gd name="connsiteX4" fmla="*/ 1440160 w 1920214"/>
              <a:gd name="connsiteY4" fmla="*/ 48006 h 2880321"/>
              <a:gd name="connsiteX5" fmla="*/ 1440160 w 1920214"/>
              <a:gd name="connsiteY5" fmla="*/ 240026 h 2880321"/>
              <a:gd name="connsiteX6" fmla="*/ 1392154 w 1920214"/>
              <a:gd name="connsiteY6" fmla="*/ 288032 h 2880321"/>
              <a:gd name="connsiteX7" fmla="*/ 1248139 w 1920214"/>
              <a:gd name="connsiteY7" fmla="*/ 288032 h 2880321"/>
              <a:gd name="connsiteX8" fmla="*/ 1248139 w 1920214"/>
              <a:gd name="connsiteY8" fmla="*/ 1102527 h 2880321"/>
              <a:gd name="connsiteX9" fmla="*/ 1333824 w 1920214"/>
              <a:gd name="connsiteY9" fmla="*/ 1127795 h 2880321"/>
              <a:gd name="connsiteX10" fmla="*/ 1920214 w 1920214"/>
              <a:gd name="connsiteY10" fmla="*/ 1968219 h 2880321"/>
              <a:gd name="connsiteX11" fmla="*/ 960107 w 1920214"/>
              <a:gd name="connsiteY11" fmla="*/ 2880321 h 2880321"/>
              <a:gd name="connsiteX12" fmla="*/ 0 w 1920214"/>
              <a:gd name="connsiteY12" fmla="*/ 1968219 h 2880321"/>
              <a:gd name="connsiteX13" fmla="*/ 586390 w 1920214"/>
              <a:gd name="connsiteY13" fmla="*/ 1127795 h 2880321"/>
              <a:gd name="connsiteX14" fmla="*/ 672075 w 1920214"/>
              <a:gd name="connsiteY14" fmla="*/ 1102527 h 2880321"/>
              <a:gd name="connsiteX15" fmla="*/ 672075 w 1920214"/>
              <a:gd name="connsiteY15" fmla="*/ 288032 h 2880321"/>
              <a:gd name="connsiteX16" fmla="*/ 528059 w 1920214"/>
              <a:gd name="connsiteY16" fmla="*/ 288032 h 2880321"/>
              <a:gd name="connsiteX17" fmla="*/ 480053 w 1920214"/>
              <a:gd name="connsiteY17" fmla="*/ 240026 h 2880321"/>
              <a:gd name="connsiteX18" fmla="*/ 480053 w 1920214"/>
              <a:gd name="connsiteY18" fmla="*/ 48006 h 2880321"/>
              <a:gd name="connsiteX19" fmla="*/ 528059 w 1920214"/>
              <a:gd name="connsiteY19" fmla="*/ 0 h 288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20214" h="2880321">
                <a:moveTo>
                  <a:pt x="528059" y="0"/>
                </a:moveTo>
                <a:lnTo>
                  <a:pt x="672075" y="0"/>
                </a:lnTo>
                <a:lnTo>
                  <a:pt x="1248139" y="0"/>
                </a:lnTo>
                <a:lnTo>
                  <a:pt x="1392154" y="0"/>
                </a:lnTo>
                <a:cubicBezTo>
                  <a:pt x="1418667" y="0"/>
                  <a:pt x="1440160" y="21493"/>
                  <a:pt x="1440160" y="48006"/>
                </a:cubicBezTo>
                <a:lnTo>
                  <a:pt x="1440160" y="240026"/>
                </a:lnTo>
                <a:cubicBezTo>
                  <a:pt x="1440160" y="266539"/>
                  <a:pt x="1418667" y="288032"/>
                  <a:pt x="1392154" y="288032"/>
                </a:cubicBezTo>
                <a:lnTo>
                  <a:pt x="1248139" y="288032"/>
                </a:lnTo>
                <a:lnTo>
                  <a:pt x="1248139" y="1102527"/>
                </a:lnTo>
                <a:lnTo>
                  <a:pt x="1333824" y="1127795"/>
                </a:lnTo>
                <a:cubicBezTo>
                  <a:pt x="1678421" y="1266259"/>
                  <a:pt x="1920214" y="1590414"/>
                  <a:pt x="1920214" y="1968219"/>
                </a:cubicBezTo>
                <a:cubicBezTo>
                  <a:pt x="1920214" y="2471959"/>
                  <a:pt x="1490359" y="2880321"/>
                  <a:pt x="960107" y="2880321"/>
                </a:cubicBezTo>
                <a:cubicBezTo>
                  <a:pt x="429855" y="2880321"/>
                  <a:pt x="0" y="2471959"/>
                  <a:pt x="0" y="1968219"/>
                </a:cubicBezTo>
                <a:cubicBezTo>
                  <a:pt x="0" y="1590414"/>
                  <a:pt x="241793" y="1266259"/>
                  <a:pt x="586390" y="1127795"/>
                </a:cubicBezTo>
                <a:lnTo>
                  <a:pt x="672075" y="1102527"/>
                </a:lnTo>
                <a:lnTo>
                  <a:pt x="672075" y="288032"/>
                </a:lnTo>
                <a:lnTo>
                  <a:pt x="528059" y="288032"/>
                </a:lnTo>
                <a:cubicBezTo>
                  <a:pt x="501546" y="288032"/>
                  <a:pt x="480053" y="266539"/>
                  <a:pt x="480053" y="240026"/>
                </a:cubicBezTo>
                <a:lnTo>
                  <a:pt x="480053" y="48006"/>
                </a:lnTo>
                <a:cubicBezTo>
                  <a:pt x="480053" y="21493"/>
                  <a:pt x="501546" y="0"/>
                  <a:pt x="528059"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8" name="Freeform: Shape 15"/>
          <p:cNvSpPr/>
          <p:nvPr/>
        </p:nvSpPr>
        <p:spPr>
          <a:xfrm rot="17481948">
            <a:off x="7083213" y="3474011"/>
            <a:ext cx="675676" cy="1079455"/>
          </a:xfrm>
          <a:custGeom>
            <a:avLst/>
            <a:gdLst>
              <a:gd name="connsiteX0" fmla="*/ 675676 w 675676"/>
              <a:gd name="connsiteY0" fmla="*/ 1073569 h 1079455"/>
              <a:gd name="connsiteX1" fmla="*/ 54545 w 675676"/>
              <a:gd name="connsiteY1" fmla="*/ 700545 h 1079455"/>
              <a:gd name="connsiteX2" fmla="*/ 147357 w 675676"/>
              <a:gd name="connsiteY2" fmla="*/ 0 h 1079455"/>
              <a:gd name="connsiteX3" fmla="*/ 675676 w 675676"/>
              <a:gd name="connsiteY3" fmla="*/ 1073569 h 1079455"/>
            </a:gdLst>
            <a:ahLst/>
            <a:cxnLst>
              <a:cxn ang="0">
                <a:pos x="connsiteX0" y="connsiteY0"/>
              </a:cxn>
              <a:cxn ang="0">
                <a:pos x="connsiteX1" y="connsiteY1"/>
              </a:cxn>
              <a:cxn ang="0">
                <a:pos x="connsiteX2" y="connsiteY2"/>
              </a:cxn>
              <a:cxn ang="0">
                <a:pos x="connsiteX3" y="connsiteY3"/>
              </a:cxn>
            </a:cxnLst>
            <a:rect l="l" t="t" r="r" b="b"/>
            <a:pathLst>
              <a:path w="675676" h="1079455">
                <a:moveTo>
                  <a:pt x="675676" y="1073569"/>
                </a:moveTo>
                <a:cubicBezTo>
                  <a:pt x="416077" y="1111870"/>
                  <a:pt x="164022" y="960497"/>
                  <a:pt x="54545" y="700545"/>
                </a:cubicBezTo>
                <a:cubicBezTo>
                  <a:pt x="-43619" y="467458"/>
                  <a:pt x="-7274" y="193127"/>
                  <a:pt x="147357" y="0"/>
                </a:cubicBezTo>
                <a:cubicBezTo>
                  <a:pt x="296367" y="435512"/>
                  <a:pt x="505724" y="560036"/>
                  <a:pt x="675676" y="1073569"/>
                </a:cubicBezTo>
                <a:close/>
              </a:path>
            </a:pathLst>
          </a:cu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2" name="Teardrop 19"/>
          <p:cNvSpPr/>
          <p:nvPr/>
        </p:nvSpPr>
        <p:spPr>
          <a:xfrm rot="18900000">
            <a:off x="7393958" y="2101156"/>
            <a:ext cx="216024" cy="216024"/>
          </a:xfrm>
          <a:prstGeom prst="teardrop">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grpSp>
        <p:nvGrpSpPr>
          <p:cNvPr id="15" name="Group 31"/>
          <p:cNvGrpSpPr/>
          <p:nvPr/>
        </p:nvGrpSpPr>
        <p:grpSpPr>
          <a:xfrm>
            <a:off x="6540735" y="1025309"/>
            <a:ext cx="1802154" cy="952111"/>
            <a:chOff x="5093553" y="939425"/>
            <a:chExt cx="2763668" cy="1269481"/>
          </a:xfrm>
        </p:grpSpPr>
        <p:sp>
          <p:nvSpPr>
            <p:cNvPr id="16" name="TextBox 32"/>
            <p:cNvSpPr txBox="1"/>
            <p:nvPr/>
          </p:nvSpPr>
          <p:spPr>
            <a:xfrm>
              <a:off x="5093553" y="939425"/>
              <a:ext cx="2699991" cy="398468"/>
            </a:xfrm>
            <a:prstGeom prst="rect">
              <a:avLst/>
            </a:prstGeom>
            <a:noFill/>
          </p:spPr>
          <p:txBody>
            <a:bodyPr wrap="none" lIns="216000" tIns="0" rIns="216000" bIns="0" anchor="ctr" anchorCtr="1">
              <a:normAutofit/>
            </a:bodyPr>
            <a:lstStyle/>
            <a:p>
              <a:pPr algn="ctr" rtl="1"/>
              <a:r>
                <a:rPr lang="fa-IR" altLang="zh-CN" sz="1400" b="1" dirty="0">
                  <a:solidFill>
                    <a:schemeClr val="tx1">
                      <a:lumMod val="85000"/>
                      <a:lumOff val="15000"/>
                    </a:schemeClr>
                  </a:solidFill>
                  <a:cs typeface="B Nazanin" panose="00000700000000000000" pitchFamily="2" charset="-78"/>
                </a:rPr>
                <a:t>از پیش تنظیم متن عنوان</a:t>
              </a:r>
              <a:endParaRPr lang="zh-CN" altLang="en-US" sz="1400" b="1" dirty="0">
                <a:solidFill>
                  <a:schemeClr val="tx1">
                    <a:lumMod val="85000"/>
                    <a:lumOff val="15000"/>
                  </a:schemeClr>
                </a:solidFill>
                <a:cs typeface="B Nazanin" panose="00000700000000000000" pitchFamily="2" charset="-78"/>
              </a:endParaRPr>
            </a:p>
          </p:txBody>
        </p:sp>
        <p:sp>
          <p:nvSpPr>
            <p:cNvPr id="17" name="TextBox 33"/>
            <p:cNvSpPr txBox="1"/>
            <p:nvPr/>
          </p:nvSpPr>
          <p:spPr>
            <a:xfrm>
              <a:off x="5157231" y="1500087"/>
              <a:ext cx="2699990" cy="708819"/>
            </a:xfrm>
            <a:prstGeom prst="rect">
              <a:avLst/>
            </a:prstGeom>
          </p:spPr>
          <p:txBody>
            <a:bodyPr vert="horz" wrap="square" lIns="216000" tIns="0" rIns="216000" bIns="0" anchor="t" anchorCtr="1">
              <a:normAutofit lnSpcReduction="10000"/>
            </a:bodyPr>
            <a:lstStyle/>
            <a:p>
              <a:pPr algn="r" rtl="1">
                <a:lnSpc>
                  <a:spcPct val="120000"/>
                </a:lnSpc>
              </a:pPr>
              <a:r>
                <a:rPr lang="fa-IR" altLang="zh-CN" sz="1000" dirty="0">
                  <a:solidFill>
                    <a:schemeClr val="dk1">
                      <a:lumMod val="100000"/>
                    </a:schemeClr>
                  </a:solidFill>
                  <a:cs typeface="B Nazanin" panose="00000700000000000000" pitchFamily="2" charset="-78"/>
                </a:rPr>
                <a:t>این قسمت از محتوا به عنوان یک نمایشگر مکان نویسی متن (فونت تم پیشنهادی)</a:t>
              </a:r>
              <a:endParaRPr lang="zh-CN" altLang="en-US" sz="1000" dirty="0">
                <a:solidFill>
                  <a:schemeClr val="dk1">
                    <a:lumMod val="100000"/>
                  </a:schemeClr>
                </a:solidFill>
                <a:cs typeface="B Nazanin" panose="00000700000000000000" pitchFamily="2" charset="-78"/>
              </a:endParaRPr>
            </a:p>
          </p:txBody>
        </p:sp>
      </p:grpSp>
      <p:sp>
        <p:nvSpPr>
          <p:cNvPr id="26" name="Title 1">
            <a:extLst>
              <a:ext uri="{FF2B5EF4-FFF2-40B4-BE49-F238E27FC236}">
                <a16:creationId xmlns:a16="http://schemas.microsoft.com/office/drawing/2014/main" id="{6B9958B4-BC6A-427F-9209-26F0C74DAC5A}"/>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8969004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6D89493E-68A4-4998-90FC-6723DB1990D6}"/>
              </a:ext>
            </a:extLst>
          </p:cNvPr>
          <p:cNvGrpSpPr/>
          <p:nvPr/>
        </p:nvGrpSpPr>
        <p:grpSpPr>
          <a:xfrm>
            <a:off x="3380436" y="2429720"/>
            <a:ext cx="499526" cy="1042587"/>
            <a:chOff x="4507249" y="3239627"/>
            <a:chExt cx="666035" cy="1390116"/>
          </a:xfrm>
        </p:grpSpPr>
        <p:sp>
          <p:nvSpPr>
            <p:cNvPr id="35" name="îṣļîḑé-Freeform 5">
              <a:extLst>
                <a:ext uri="{FF2B5EF4-FFF2-40B4-BE49-F238E27FC236}">
                  <a16:creationId xmlns:a16="http://schemas.microsoft.com/office/drawing/2014/main" id="{776F51A7-F5ED-497A-9969-63958028D8B1}"/>
                </a:ext>
              </a:extLst>
            </p:cNvPr>
            <p:cNvSpPr/>
            <p:nvPr/>
          </p:nvSpPr>
          <p:spPr bwMode="auto">
            <a:xfrm>
              <a:off x="4507249" y="3239627"/>
              <a:ext cx="655762" cy="1390116"/>
            </a:xfrm>
            <a:custGeom>
              <a:avLst/>
              <a:gdLst>
                <a:gd name="T0" fmla="*/ 492 w 492"/>
                <a:gd name="T1" fmla="*/ 994 h 994"/>
                <a:gd name="T2" fmla="*/ 0 w 492"/>
                <a:gd name="T3" fmla="*/ 872 h 994"/>
                <a:gd name="T4" fmla="*/ 0 w 492"/>
                <a:gd name="T5" fmla="*/ 122 h 994"/>
                <a:gd name="T6" fmla="*/ 492 w 492"/>
                <a:gd name="T7" fmla="*/ 0 h 994"/>
                <a:gd name="T8" fmla="*/ 492 w 492"/>
                <a:gd name="T9" fmla="*/ 994 h 994"/>
              </a:gdLst>
              <a:ahLst/>
              <a:cxnLst>
                <a:cxn ang="0">
                  <a:pos x="T0" y="T1"/>
                </a:cxn>
                <a:cxn ang="0">
                  <a:pos x="T2" y="T3"/>
                </a:cxn>
                <a:cxn ang="0">
                  <a:pos x="T4" y="T5"/>
                </a:cxn>
                <a:cxn ang="0">
                  <a:pos x="T6" y="T7"/>
                </a:cxn>
                <a:cxn ang="0">
                  <a:pos x="T8" y="T9"/>
                </a:cxn>
              </a:cxnLst>
              <a:rect l="0" t="0" r="r" b="b"/>
              <a:pathLst>
                <a:path w="492" h="994">
                  <a:moveTo>
                    <a:pt x="492" y="994"/>
                  </a:moveTo>
                  <a:lnTo>
                    <a:pt x="0" y="872"/>
                  </a:lnTo>
                  <a:lnTo>
                    <a:pt x="0" y="122"/>
                  </a:lnTo>
                  <a:lnTo>
                    <a:pt x="492" y="0"/>
                  </a:lnTo>
                  <a:lnTo>
                    <a:pt x="492" y="994"/>
                  </a:lnTo>
                  <a:close/>
                </a:path>
              </a:pathLst>
            </a:custGeom>
            <a:solidFill>
              <a:schemeClr val="tx1">
                <a:lumMod val="60000"/>
                <a:lumOff val="40000"/>
              </a:schemeClr>
            </a:solidFill>
            <a:ln w="38100">
              <a:solidFill>
                <a:schemeClr val="bg1"/>
              </a:solidFill>
              <a:round/>
            </a:ln>
          </p:spPr>
          <p:txBody>
            <a:bodyPr anchor="ctr"/>
            <a:lstStyle/>
            <a:p>
              <a:pPr algn="ctr" rtl="1"/>
              <a:endParaRPr>
                <a:cs typeface="B Nazanin" panose="00000700000000000000" pitchFamily="2" charset="-78"/>
              </a:endParaRPr>
            </a:p>
          </p:txBody>
        </p:sp>
        <p:sp>
          <p:nvSpPr>
            <p:cNvPr id="36" name="îṣļîḑé-文本框 50">
              <a:extLst>
                <a:ext uri="{FF2B5EF4-FFF2-40B4-BE49-F238E27FC236}">
                  <a16:creationId xmlns:a16="http://schemas.microsoft.com/office/drawing/2014/main" id="{E123BF6C-8C0F-4B6A-ADA9-74BF0A56EEA9}"/>
                </a:ext>
              </a:extLst>
            </p:cNvPr>
            <p:cNvSpPr txBox="1"/>
            <p:nvPr/>
          </p:nvSpPr>
          <p:spPr>
            <a:xfrm>
              <a:off x="4583101" y="3473020"/>
              <a:ext cx="590183" cy="923331"/>
            </a:xfrm>
            <a:prstGeom prst="rect">
              <a:avLst/>
            </a:prstGeom>
            <a:noFill/>
          </p:spPr>
          <p:txBody>
            <a:bodyPr vert="eaVert" wrap="none">
              <a:normAutofit lnSpcReduction="10000"/>
            </a:bodyPr>
            <a:lstStyle/>
            <a:p>
              <a:pPr algn="r" rtl="1"/>
              <a:r>
                <a:rPr lang="fa-IR" altLang="zh-CN" dirty="0">
                  <a:solidFill>
                    <a:schemeClr val="bg1"/>
                  </a:solidFill>
                  <a:cs typeface="B Nazanin" panose="00000700000000000000" pitchFamily="2" charset="-78"/>
                </a:rPr>
                <a:t>کلید واژه ها</a:t>
              </a:r>
              <a:endParaRPr lang="zh-CN" altLang="en-US" dirty="0">
                <a:solidFill>
                  <a:schemeClr val="bg1"/>
                </a:solidFill>
                <a:cs typeface="B Nazanin" panose="00000700000000000000" pitchFamily="2" charset="-78"/>
              </a:endParaRPr>
            </a:p>
          </p:txBody>
        </p:sp>
      </p:grpSp>
      <p:cxnSp>
        <p:nvCxnSpPr>
          <p:cNvPr id="3" name="îṣļîḑé-Straight Connector 2">
            <a:extLst>
              <a:ext uri="{FF2B5EF4-FFF2-40B4-BE49-F238E27FC236}">
                <a16:creationId xmlns:a16="http://schemas.microsoft.com/office/drawing/2014/main" id="{5CED57A5-BC92-4339-B7A8-17659B5883C6}"/>
              </a:ext>
            </a:extLst>
          </p:cNvPr>
          <p:cNvCxnSpPr/>
          <p:nvPr/>
        </p:nvCxnSpPr>
        <p:spPr>
          <a:xfrm flipH="1" flipV="1">
            <a:off x="4964817" y="842963"/>
            <a:ext cx="0" cy="3744515"/>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 name="îṣļîḑé-Straight Connector 4">
            <a:extLst>
              <a:ext uri="{FF2B5EF4-FFF2-40B4-BE49-F238E27FC236}">
                <a16:creationId xmlns:a16="http://schemas.microsoft.com/office/drawing/2014/main" id="{9879AEC8-5116-4364-80F7-BC0BEFEAFA53}"/>
              </a:ext>
            </a:extLst>
          </p:cNvPr>
          <p:cNvCxnSpPr/>
          <p:nvPr/>
        </p:nvCxnSpPr>
        <p:spPr>
          <a:xfrm>
            <a:off x="3857819" y="2925974"/>
            <a:ext cx="1099292" cy="0"/>
          </a:xfrm>
          <a:prstGeom prst="line">
            <a:avLst/>
          </a:prstGeom>
          <a:ln>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sp>
        <p:nvSpPr>
          <p:cNvPr id="33" name="îṣļîḑé-Oval 32">
            <a:extLst>
              <a:ext uri="{FF2B5EF4-FFF2-40B4-BE49-F238E27FC236}">
                <a16:creationId xmlns:a16="http://schemas.microsoft.com/office/drawing/2014/main" id="{AC2A98F9-C190-408B-9DB5-9F7CFD80C259}"/>
              </a:ext>
            </a:extLst>
          </p:cNvPr>
          <p:cNvSpPr/>
          <p:nvPr/>
        </p:nvSpPr>
        <p:spPr>
          <a:xfrm>
            <a:off x="4699254" y="1165650"/>
            <a:ext cx="486054" cy="48605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34" name="îṣļîḑé-AutoShape 75">
            <a:extLst>
              <a:ext uri="{FF2B5EF4-FFF2-40B4-BE49-F238E27FC236}">
                <a16:creationId xmlns:a16="http://schemas.microsoft.com/office/drawing/2014/main" id="{CE22E997-775F-4045-83F6-D8ACF6F21E8F}"/>
              </a:ext>
            </a:extLst>
          </p:cNvPr>
          <p:cNvSpPr/>
          <p:nvPr/>
        </p:nvSpPr>
        <p:spPr bwMode="auto">
          <a:xfrm>
            <a:off x="4799672" y="1271318"/>
            <a:ext cx="285220" cy="274718"/>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p:spPr>
        <p:txBody>
          <a:bodyPr anchor="ctr"/>
          <a:lstStyle/>
          <a:p>
            <a:pPr algn="ctr" rtl="1"/>
            <a:endParaRPr>
              <a:cs typeface="B Nazanin" panose="00000700000000000000" pitchFamily="2" charset="-78"/>
            </a:endParaRPr>
          </a:p>
        </p:txBody>
      </p:sp>
      <p:grpSp>
        <p:nvGrpSpPr>
          <p:cNvPr id="30" name="组合 29">
            <a:extLst>
              <a:ext uri="{FF2B5EF4-FFF2-40B4-BE49-F238E27FC236}">
                <a16:creationId xmlns:a16="http://schemas.microsoft.com/office/drawing/2014/main" id="{D37AB614-A2BB-44E7-8C2D-E9C59694406C}"/>
              </a:ext>
            </a:extLst>
          </p:cNvPr>
          <p:cNvGrpSpPr/>
          <p:nvPr/>
        </p:nvGrpSpPr>
        <p:grpSpPr>
          <a:xfrm>
            <a:off x="5690937" y="1139176"/>
            <a:ext cx="1933522" cy="784501"/>
            <a:chOff x="8662573" y="1518902"/>
            <a:chExt cx="2578029" cy="1046002"/>
          </a:xfrm>
        </p:grpSpPr>
        <p:sp>
          <p:nvSpPr>
            <p:cNvPr id="31" name="îṣļîḑé-TextBox 5">
              <a:extLst>
                <a:ext uri="{FF2B5EF4-FFF2-40B4-BE49-F238E27FC236}">
                  <a16:creationId xmlns:a16="http://schemas.microsoft.com/office/drawing/2014/main" id="{8A2BE4A7-2898-416C-83BC-E7001A8EA8C8}"/>
                </a:ext>
              </a:extLst>
            </p:cNvPr>
            <p:cNvSpPr txBox="1"/>
            <p:nvPr/>
          </p:nvSpPr>
          <p:spPr>
            <a:xfrm>
              <a:off x="8662573" y="1839896"/>
              <a:ext cx="2578029" cy="725008"/>
            </a:xfrm>
            <a:prstGeom prst="rect">
              <a:avLst/>
            </a:prstGeom>
            <a:noFill/>
          </p:spPr>
          <p:txBody>
            <a:bodyPr wrap="square" lIns="90000" tIns="46800" rIns="90000" bIns="46800" anchor="t">
              <a:normAutofit fontScale="85000" lnSpcReduction="10000"/>
            </a:bodyPr>
            <a:lstStyle/>
            <a:p>
              <a:pPr algn="r" defTabSz="914378" rtl="1">
                <a:lnSpc>
                  <a:spcPct val="120000"/>
                </a:lnSpc>
                <a:spcBef>
                  <a:spcPct val="0"/>
                </a:spcBef>
                <a:defRPr/>
              </a:pPr>
              <a:r>
                <a:rPr lang="fa-IR" altLang="zh-CN" sz="1100" dirty="0">
                  <a:cs typeface="B Nazanin" panose="00000700000000000000" pitchFamily="2" charset="-78"/>
                </a:rPr>
                <a:t>این قسمت از محتوا به عنوان یک نمایشگر مکان نویسی متن (فونت تم پیشنهادی)</a:t>
              </a:r>
              <a:endParaRPr lang="zh-CN" altLang="en-US" sz="1100" dirty="0">
                <a:cs typeface="B Nazanin" panose="00000700000000000000" pitchFamily="2" charset="-78"/>
              </a:endParaRPr>
            </a:p>
          </p:txBody>
        </p:sp>
        <p:sp>
          <p:nvSpPr>
            <p:cNvPr id="32" name="îṣļîḑé-Rectangle 31">
              <a:extLst>
                <a:ext uri="{FF2B5EF4-FFF2-40B4-BE49-F238E27FC236}">
                  <a16:creationId xmlns:a16="http://schemas.microsoft.com/office/drawing/2014/main" id="{418E738D-8F03-414D-9108-E3849282FC7F}"/>
                </a:ext>
              </a:extLst>
            </p:cNvPr>
            <p:cNvSpPr/>
            <p:nvPr/>
          </p:nvSpPr>
          <p:spPr>
            <a:xfrm>
              <a:off x="8662573" y="1518902"/>
              <a:ext cx="2578029" cy="320994"/>
            </a:xfrm>
            <a:prstGeom prst="rect">
              <a:avLst/>
            </a:prstGeom>
          </p:spPr>
          <p:txBody>
            <a:bodyPr wrap="none" lIns="90000" tIns="46800" rIns="90000" bIns="46800" anchor="b">
              <a:normAutofit fontScale="70000" lnSpcReduction="20000"/>
            </a:bodyPr>
            <a:lstStyle/>
            <a:p>
              <a:pPr lvl="0" algn="r" defTabSz="914378" rtl="1">
                <a:spcBef>
                  <a:spcPct val="0"/>
                </a:spcBef>
                <a:defRPr/>
              </a:pPr>
              <a:r>
                <a:rPr lang="fa-IR" altLang="zh-CN" sz="1600" b="1" dirty="0">
                  <a:solidFill>
                    <a:schemeClr val="accent3"/>
                  </a:solidFill>
                  <a:cs typeface="B Nazanin" panose="00000700000000000000" pitchFamily="2" charset="-78"/>
                </a:rPr>
                <a:t>از پیش تنظیم متن عنوان</a:t>
              </a:r>
              <a:endParaRPr lang="zh-CN" altLang="en-US" sz="1600" b="1" dirty="0">
                <a:solidFill>
                  <a:schemeClr val="accent3"/>
                </a:solidFill>
                <a:cs typeface="B Nazanin" panose="00000700000000000000" pitchFamily="2" charset="-78"/>
              </a:endParaRPr>
            </a:p>
          </p:txBody>
        </p:sp>
      </p:grpSp>
      <p:sp>
        <p:nvSpPr>
          <p:cNvPr id="27" name="îṣļîḑé-Oval 26">
            <a:extLst>
              <a:ext uri="{FF2B5EF4-FFF2-40B4-BE49-F238E27FC236}">
                <a16:creationId xmlns:a16="http://schemas.microsoft.com/office/drawing/2014/main" id="{5649DF7E-3A77-4298-885D-C14406F9F324}"/>
              </a:ext>
            </a:extLst>
          </p:cNvPr>
          <p:cNvSpPr/>
          <p:nvPr/>
        </p:nvSpPr>
        <p:spPr>
          <a:xfrm>
            <a:off x="4699254" y="2072773"/>
            <a:ext cx="486054" cy="486054"/>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28" name="îṣļîḑé-Freeform 428">
            <a:extLst>
              <a:ext uri="{FF2B5EF4-FFF2-40B4-BE49-F238E27FC236}">
                <a16:creationId xmlns:a16="http://schemas.microsoft.com/office/drawing/2014/main" id="{AD25FA59-92BE-4E4F-8C77-34DC11084B3A}"/>
              </a:ext>
            </a:extLst>
          </p:cNvPr>
          <p:cNvSpPr/>
          <p:nvPr/>
        </p:nvSpPr>
        <p:spPr bwMode="auto">
          <a:xfrm>
            <a:off x="4799672" y="2178441"/>
            <a:ext cx="285220" cy="274718"/>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rtl="1"/>
            <a:endParaRPr>
              <a:cs typeface="B Nazanin" panose="00000700000000000000" pitchFamily="2" charset="-78"/>
            </a:endParaRPr>
          </a:p>
        </p:txBody>
      </p:sp>
      <p:grpSp>
        <p:nvGrpSpPr>
          <p:cNvPr id="24" name="组合 23">
            <a:extLst>
              <a:ext uri="{FF2B5EF4-FFF2-40B4-BE49-F238E27FC236}">
                <a16:creationId xmlns:a16="http://schemas.microsoft.com/office/drawing/2014/main" id="{F631DBA2-1191-4149-8A0F-8D014A746901}"/>
              </a:ext>
            </a:extLst>
          </p:cNvPr>
          <p:cNvGrpSpPr/>
          <p:nvPr/>
        </p:nvGrpSpPr>
        <p:grpSpPr>
          <a:xfrm>
            <a:off x="5690937" y="2005383"/>
            <a:ext cx="1933522" cy="784501"/>
            <a:chOff x="8662573" y="1518902"/>
            <a:chExt cx="2578029" cy="1046002"/>
          </a:xfrm>
        </p:grpSpPr>
        <p:sp>
          <p:nvSpPr>
            <p:cNvPr id="25" name="îṣļîḑé-TextBox 5">
              <a:extLst>
                <a:ext uri="{FF2B5EF4-FFF2-40B4-BE49-F238E27FC236}">
                  <a16:creationId xmlns:a16="http://schemas.microsoft.com/office/drawing/2014/main" id="{A978A961-A5DB-40E1-9604-08D6F8629199}"/>
                </a:ext>
              </a:extLst>
            </p:cNvPr>
            <p:cNvSpPr txBox="1"/>
            <p:nvPr/>
          </p:nvSpPr>
          <p:spPr>
            <a:xfrm>
              <a:off x="8662573" y="1839896"/>
              <a:ext cx="2578029" cy="725008"/>
            </a:xfrm>
            <a:prstGeom prst="rect">
              <a:avLst/>
            </a:prstGeom>
            <a:noFill/>
          </p:spPr>
          <p:txBody>
            <a:bodyPr wrap="square" lIns="90000" tIns="46800" rIns="90000" bIns="46800" anchor="t">
              <a:normAutofit fontScale="85000" lnSpcReduction="10000"/>
            </a:bodyPr>
            <a:lstStyle/>
            <a:p>
              <a:pPr algn="r" defTabSz="914378" rtl="1">
                <a:lnSpc>
                  <a:spcPct val="120000"/>
                </a:lnSpc>
                <a:spcBef>
                  <a:spcPct val="0"/>
                </a:spcBef>
                <a:defRPr/>
              </a:pPr>
              <a:r>
                <a:rPr lang="fa-IR" altLang="zh-CN" sz="1100" dirty="0">
                  <a:cs typeface="B Nazanin" panose="00000700000000000000" pitchFamily="2" charset="-78"/>
                </a:rPr>
                <a:t>این قسمت از محتوا به عنوان یک نمایشگر مکان نویسی متن (فونت تم پیشنهادی)</a:t>
              </a:r>
              <a:endParaRPr lang="zh-CN" altLang="en-US" sz="1100" dirty="0">
                <a:cs typeface="B Nazanin" panose="00000700000000000000" pitchFamily="2" charset="-78"/>
              </a:endParaRPr>
            </a:p>
          </p:txBody>
        </p:sp>
        <p:sp>
          <p:nvSpPr>
            <p:cNvPr id="26" name="îṣļîḑé-Rectangle 25">
              <a:extLst>
                <a:ext uri="{FF2B5EF4-FFF2-40B4-BE49-F238E27FC236}">
                  <a16:creationId xmlns:a16="http://schemas.microsoft.com/office/drawing/2014/main" id="{32DC64EF-F53C-4128-B0EC-4888C95EDB02}"/>
                </a:ext>
              </a:extLst>
            </p:cNvPr>
            <p:cNvSpPr/>
            <p:nvPr/>
          </p:nvSpPr>
          <p:spPr>
            <a:xfrm>
              <a:off x="8662573" y="1518902"/>
              <a:ext cx="2578029" cy="320994"/>
            </a:xfrm>
            <a:prstGeom prst="rect">
              <a:avLst/>
            </a:prstGeom>
          </p:spPr>
          <p:txBody>
            <a:bodyPr wrap="none" lIns="90000" tIns="46800" rIns="90000" bIns="46800" anchor="b">
              <a:normAutofit fontScale="70000" lnSpcReduction="20000"/>
            </a:bodyPr>
            <a:lstStyle/>
            <a:p>
              <a:pPr lvl="0" algn="r" defTabSz="914378" rtl="1">
                <a:spcBef>
                  <a:spcPct val="0"/>
                </a:spcBef>
                <a:defRPr/>
              </a:pPr>
              <a:r>
                <a:rPr lang="fa-IR" altLang="zh-CN" sz="1600" b="1" dirty="0">
                  <a:solidFill>
                    <a:schemeClr val="accent1"/>
                  </a:solidFill>
                  <a:cs typeface="B Nazanin" panose="00000700000000000000" pitchFamily="2" charset="-78"/>
                </a:rPr>
                <a:t>از پیش تنظیم متن عنوان</a:t>
              </a:r>
              <a:endParaRPr lang="zh-CN" altLang="en-US" sz="1600" b="1" dirty="0">
                <a:solidFill>
                  <a:schemeClr val="accent1"/>
                </a:solidFill>
                <a:cs typeface="B Nazanin" panose="00000700000000000000" pitchFamily="2" charset="-78"/>
              </a:endParaRPr>
            </a:p>
          </p:txBody>
        </p:sp>
      </p:grpSp>
      <p:sp>
        <p:nvSpPr>
          <p:cNvPr id="21" name="îṣļîḑé-Oval 20">
            <a:extLst>
              <a:ext uri="{FF2B5EF4-FFF2-40B4-BE49-F238E27FC236}">
                <a16:creationId xmlns:a16="http://schemas.microsoft.com/office/drawing/2014/main" id="{C71A9B5F-2E19-42EA-B77D-4DD34D962BE2}"/>
              </a:ext>
            </a:extLst>
          </p:cNvPr>
          <p:cNvSpPr/>
          <p:nvPr/>
        </p:nvSpPr>
        <p:spPr>
          <a:xfrm>
            <a:off x="4699254" y="2979896"/>
            <a:ext cx="486054" cy="486054"/>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22" name="îṣļîḑé-Freeform 70">
            <a:extLst>
              <a:ext uri="{FF2B5EF4-FFF2-40B4-BE49-F238E27FC236}">
                <a16:creationId xmlns:a16="http://schemas.microsoft.com/office/drawing/2014/main" id="{A226E5C0-8C98-4EB5-A8A5-51871EDA7476}"/>
              </a:ext>
            </a:extLst>
          </p:cNvPr>
          <p:cNvSpPr/>
          <p:nvPr/>
        </p:nvSpPr>
        <p:spPr bwMode="auto">
          <a:xfrm>
            <a:off x="4799672" y="3085564"/>
            <a:ext cx="285220" cy="274718"/>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6" h="6826">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rtl="1"/>
            <a:endParaRPr>
              <a:cs typeface="B Nazanin" panose="00000700000000000000" pitchFamily="2" charset="-78"/>
            </a:endParaRPr>
          </a:p>
        </p:txBody>
      </p:sp>
      <p:grpSp>
        <p:nvGrpSpPr>
          <p:cNvPr id="18" name="组合 17">
            <a:extLst>
              <a:ext uri="{FF2B5EF4-FFF2-40B4-BE49-F238E27FC236}">
                <a16:creationId xmlns:a16="http://schemas.microsoft.com/office/drawing/2014/main" id="{D2CB1DE0-115F-462A-AB70-75F3505DC4D5}"/>
              </a:ext>
            </a:extLst>
          </p:cNvPr>
          <p:cNvGrpSpPr/>
          <p:nvPr/>
        </p:nvGrpSpPr>
        <p:grpSpPr>
          <a:xfrm>
            <a:off x="5690937" y="2871589"/>
            <a:ext cx="1933522" cy="784501"/>
            <a:chOff x="8662573" y="1518902"/>
            <a:chExt cx="2578029" cy="1046002"/>
          </a:xfrm>
        </p:grpSpPr>
        <p:sp>
          <p:nvSpPr>
            <p:cNvPr id="19" name="îṣļîḑé-TextBox 5">
              <a:extLst>
                <a:ext uri="{FF2B5EF4-FFF2-40B4-BE49-F238E27FC236}">
                  <a16:creationId xmlns:a16="http://schemas.microsoft.com/office/drawing/2014/main" id="{576C5BD1-4E50-49BB-93EE-08E9A8CE086D}"/>
                </a:ext>
              </a:extLst>
            </p:cNvPr>
            <p:cNvSpPr txBox="1"/>
            <p:nvPr/>
          </p:nvSpPr>
          <p:spPr>
            <a:xfrm>
              <a:off x="8662573" y="1839896"/>
              <a:ext cx="2578029" cy="725008"/>
            </a:xfrm>
            <a:prstGeom prst="rect">
              <a:avLst/>
            </a:prstGeom>
            <a:noFill/>
          </p:spPr>
          <p:txBody>
            <a:bodyPr wrap="square" lIns="90000" tIns="46800" rIns="90000" bIns="46800" anchor="t">
              <a:normAutofit fontScale="85000" lnSpcReduction="10000"/>
            </a:bodyPr>
            <a:lstStyle/>
            <a:p>
              <a:pPr algn="r" defTabSz="914378" rtl="1">
                <a:lnSpc>
                  <a:spcPct val="120000"/>
                </a:lnSpc>
                <a:spcBef>
                  <a:spcPct val="0"/>
                </a:spcBef>
                <a:defRPr/>
              </a:pPr>
              <a:r>
                <a:rPr lang="fa-IR" altLang="zh-CN" sz="1100" dirty="0">
                  <a:cs typeface="B Nazanin" panose="00000700000000000000" pitchFamily="2" charset="-78"/>
                </a:rPr>
                <a:t>این قسمت از محتوا به عنوان یک نمایشگر مکان نویسی متن (فونت تم پیشنهادی)</a:t>
              </a:r>
              <a:endParaRPr lang="zh-CN" altLang="en-US" sz="1100" dirty="0">
                <a:cs typeface="B Nazanin" panose="00000700000000000000" pitchFamily="2" charset="-78"/>
              </a:endParaRPr>
            </a:p>
          </p:txBody>
        </p:sp>
        <p:sp>
          <p:nvSpPr>
            <p:cNvPr id="20" name="îṣļîḑé-Rectangle 19">
              <a:extLst>
                <a:ext uri="{FF2B5EF4-FFF2-40B4-BE49-F238E27FC236}">
                  <a16:creationId xmlns:a16="http://schemas.microsoft.com/office/drawing/2014/main" id="{9B6CE6D3-79B1-40DB-BB3D-082987524C64}"/>
                </a:ext>
              </a:extLst>
            </p:cNvPr>
            <p:cNvSpPr/>
            <p:nvPr/>
          </p:nvSpPr>
          <p:spPr>
            <a:xfrm>
              <a:off x="8662573" y="1518902"/>
              <a:ext cx="2578029" cy="320994"/>
            </a:xfrm>
            <a:prstGeom prst="rect">
              <a:avLst/>
            </a:prstGeom>
          </p:spPr>
          <p:txBody>
            <a:bodyPr wrap="none" lIns="90000" tIns="46800" rIns="90000" bIns="46800" anchor="b">
              <a:normAutofit fontScale="70000" lnSpcReduction="20000"/>
            </a:bodyPr>
            <a:lstStyle/>
            <a:p>
              <a:pPr lvl="0" algn="r" defTabSz="914378" rtl="1">
                <a:spcBef>
                  <a:spcPct val="0"/>
                </a:spcBef>
                <a:defRPr/>
              </a:pPr>
              <a:r>
                <a:rPr lang="fa-IR" altLang="zh-CN" sz="1600" b="1" dirty="0">
                  <a:solidFill>
                    <a:schemeClr val="accent4"/>
                  </a:solidFill>
                  <a:cs typeface="B Nazanin" panose="00000700000000000000" pitchFamily="2" charset="-78"/>
                </a:rPr>
                <a:t>از پیش تنظیم متن عنوان</a:t>
              </a:r>
              <a:endParaRPr lang="zh-CN" altLang="en-US" sz="1600" b="1" dirty="0">
                <a:solidFill>
                  <a:schemeClr val="accent4"/>
                </a:solidFill>
                <a:cs typeface="B Nazanin" panose="00000700000000000000" pitchFamily="2" charset="-78"/>
              </a:endParaRPr>
            </a:p>
          </p:txBody>
        </p:sp>
      </p:grpSp>
      <p:sp>
        <p:nvSpPr>
          <p:cNvPr id="15" name="îṣļîḑé-Oval 14">
            <a:extLst>
              <a:ext uri="{FF2B5EF4-FFF2-40B4-BE49-F238E27FC236}">
                <a16:creationId xmlns:a16="http://schemas.microsoft.com/office/drawing/2014/main" id="{1B777785-D8EE-4D52-8831-C94BC37ED84F}"/>
              </a:ext>
            </a:extLst>
          </p:cNvPr>
          <p:cNvSpPr/>
          <p:nvPr/>
        </p:nvSpPr>
        <p:spPr>
          <a:xfrm>
            <a:off x="4699254" y="3887019"/>
            <a:ext cx="486054" cy="486054"/>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6" name="îṣļîḑé-university7">
            <a:extLst>
              <a:ext uri="{FF2B5EF4-FFF2-40B4-BE49-F238E27FC236}">
                <a16:creationId xmlns:a16="http://schemas.microsoft.com/office/drawing/2014/main" id="{8D8D4A02-52D6-4AA9-94D0-A065BC68E7CB}"/>
              </a:ext>
            </a:extLst>
          </p:cNvPr>
          <p:cNvSpPr/>
          <p:nvPr/>
        </p:nvSpPr>
        <p:spPr bwMode="auto">
          <a:xfrm>
            <a:off x="4799672" y="3992687"/>
            <a:ext cx="285220" cy="274718"/>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6"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lstStyle/>
          <a:p>
            <a:pPr algn="ctr" rtl="1"/>
            <a:endParaRPr>
              <a:cs typeface="B Nazanin" panose="00000700000000000000" pitchFamily="2" charset="-78"/>
            </a:endParaRPr>
          </a:p>
        </p:txBody>
      </p:sp>
      <p:grpSp>
        <p:nvGrpSpPr>
          <p:cNvPr id="12" name="组合 11">
            <a:extLst>
              <a:ext uri="{FF2B5EF4-FFF2-40B4-BE49-F238E27FC236}">
                <a16:creationId xmlns:a16="http://schemas.microsoft.com/office/drawing/2014/main" id="{CD3D7CC9-AC10-4656-AD94-373DB8202361}"/>
              </a:ext>
            </a:extLst>
          </p:cNvPr>
          <p:cNvGrpSpPr/>
          <p:nvPr/>
        </p:nvGrpSpPr>
        <p:grpSpPr>
          <a:xfrm>
            <a:off x="5690937" y="3737795"/>
            <a:ext cx="1933522" cy="784501"/>
            <a:chOff x="8662573" y="1518902"/>
            <a:chExt cx="2578029" cy="1046002"/>
          </a:xfrm>
        </p:grpSpPr>
        <p:sp>
          <p:nvSpPr>
            <p:cNvPr id="13" name="îṣļîḑé-TextBox 5">
              <a:extLst>
                <a:ext uri="{FF2B5EF4-FFF2-40B4-BE49-F238E27FC236}">
                  <a16:creationId xmlns:a16="http://schemas.microsoft.com/office/drawing/2014/main" id="{C6391B0D-9E8B-49E0-B084-4009CDB9299E}"/>
                </a:ext>
              </a:extLst>
            </p:cNvPr>
            <p:cNvSpPr txBox="1"/>
            <p:nvPr/>
          </p:nvSpPr>
          <p:spPr>
            <a:xfrm>
              <a:off x="8662573" y="1839896"/>
              <a:ext cx="2578029" cy="725008"/>
            </a:xfrm>
            <a:prstGeom prst="rect">
              <a:avLst/>
            </a:prstGeom>
            <a:noFill/>
          </p:spPr>
          <p:txBody>
            <a:bodyPr wrap="square" lIns="90000" tIns="46800" rIns="90000" bIns="46800" anchor="t">
              <a:normAutofit fontScale="85000" lnSpcReduction="10000"/>
            </a:bodyPr>
            <a:lstStyle/>
            <a:p>
              <a:pPr algn="r" defTabSz="914378" rtl="1">
                <a:lnSpc>
                  <a:spcPct val="120000"/>
                </a:lnSpc>
                <a:spcBef>
                  <a:spcPct val="0"/>
                </a:spcBef>
                <a:defRPr/>
              </a:pPr>
              <a:r>
                <a:rPr lang="fa-IR" altLang="zh-CN" sz="1100" dirty="0">
                  <a:cs typeface="B Nazanin" panose="00000700000000000000" pitchFamily="2" charset="-78"/>
                </a:rPr>
                <a:t>این قسمت از محتوا به عنوان یک نمایشگر مکان نویسی متن (فونت تم پیشنهادی)</a:t>
              </a:r>
              <a:endParaRPr lang="zh-CN" altLang="en-US" sz="1100" dirty="0">
                <a:cs typeface="B Nazanin" panose="00000700000000000000" pitchFamily="2" charset="-78"/>
              </a:endParaRPr>
            </a:p>
          </p:txBody>
        </p:sp>
        <p:sp>
          <p:nvSpPr>
            <p:cNvPr id="14" name="îṣļîḑé-Rectangle 13">
              <a:extLst>
                <a:ext uri="{FF2B5EF4-FFF2-40B4-BE49-F238E27FC236}">
                  <a16:creationId xmlns:a16="http://schemas.microsoft.com/office/drawing/2014/main" id="{262C39F6-8958-409E-BABA-A49E5C4E197D}"/>
                </a:ext>
              </a:extLst>
            </p:cNvPr>
            <p:cNvSpPr/>
            <p:nvPr/>
          </p:nvSpPr>
          <p:spPr>
            <a:xfrm>
              <a:off x="8662573" y="1518902"/>
              <a:ext cx="2578029" cy="320994"/>
            </a:xfrm>
            <a:prstGeom prst="rect">
              <a:avLst/>
            </a:prstGeom>
          </p:spPr>
          <p:txBody>
            <a:bodyPr wrap="none" lIns="90000" tIns="46800" rIns="90000" bIns="46800" anchor="b">
              <a:normAutofit fontScale="70000" lnSpcReduction="20000"/>
            </a:bodyPr>
            <a:lstStyle/>
            <a:p>
              <a:pPr lvl="0" algn="r" defTabSz="914378" rtl="1">
                <a:spcBef>
                  <a:spcPct val="0"/>
                </a:spcBef>
                <a:defRPr/>
              </a:pPr>
              <a:r>
                <a:rPr lang="fa-IR" altLang="zh-CN" sz="1600" b="1" dirty="0">
                  <a:solidFill>
                    <a:schemeClr val="accent2"/>
                  </a:solidFill>
                  <a:cs typeface="B Nazanin" panose="00000700000000000000" pitchFamily="2" charset="-78"/>
                </a:rPr>
                <a:t>از پیش تنظیم متن عنوان</a:t>
              </a:r>
              <a:endParaRPr lang="zh-CN" altLang="en-US" sz="1600" b="1" dirty="0">
                <a:solidFill>
                  <a:schemeClr val="accent2"/>
                </a:solidFill>
                <a:cs typeface="B Nazanin" panose="00000700000000000000" pitchFamily="2" charset="-78"/>
              </a:endParaRPr>
            </a:p>
          </p:txBody>
        </p:sp>
      </p:grpSp>
      <p:sp>
        <p:nvSpPr>
          <p:cNvPr id="39" name="Title 1">
            <a:extLst>
              <a:ext uri="{FF2B5EF4-FFF2-40B4-BE49-F238E27FC236}">
                <a16:creationId xmlns:a16="http://schemas.microsoft.com/office/drawing/2014/main" id="{DB4DB5E2-C820-400B-9EE6-C47391D7EAC3}"/>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grpSp>
        <p:nvGrpSpPr>
          <p:cNvPr id="2" name="Grupo 1">
            <a:extLst>
              <a:ext uri="{FF2B5EF4-FFF2-40B4-BE49-F238E27FC236}">
                <a16:creationId xmlns:a16="http://schemas.microsoft.com/office/drawing/2014/main" id="{DC67A097-2701-40CB-98A6-2536D1332A25}"/>
              </a:ext>
            </a:extLst>
          </p:cNvPr>
          <p:cNvGrpSpPr/>
          <p:nvPr/>
        </p:nvGrpSpPr>
        <p:grpSpPr>
          <a:xfrm>
            <a:off x="671851" y="1170739"/>
            <a:ext cx="2459850" cy="3178130"/>
            <a:chOff x="1117487" y="1829510"/>
            <a:chExt cx="1266593" cy="1636440"/>
          </a:xfrm>
        </p:grpSpPr>
        <p:sp>
          <p:nvSpPr>
            <p:cNvPr id="40" name="Freeform 1722">
              <a:extLst>
                <a:ext uri="{FF2B5EF4-FFF2-40B4-BE49-F238E27FC236}">
                  <a16:creationId xmlns:a16="http://schemas.microsoft.com/office/drawing/2014/main" id="{5C51280C-A7E6-4FE9-A4C8-346E2612AC73}"/>
                </a:ext>
              </a:extLst>
            </p:cNvPr>
            <p:cNvSpPr>
              <a:spLocks noEditPoints="1"/>
            </p:cNvSpPr>
            <p:nvPr/>
          </p:nvSpPr>
          <p:spPr bwMode="auto">
            <a:xfrm>
              <a:off x="1117487" y="1829510"/>
              <a:ext cx="1266593" cy="1636440"/>
            </a:xfrm>
            <a:custGeom>
              <a:avLst/>
              <a:gdLst>
                <a:gd name="T0" fmla="*/ 0 w 1069"/>
                <a:gd name="T1" fmla="*/ 690 h 1381"/>
                <a:gd name="T2" fmla="*/ 0 w 1069"/>
                <a:gd name="T3" fmla="*/ 99 h 1381"/>
                <a:gd name="T4" fmla="*/ 98 w 1069"/>
                <a:gd name="T5" fmla="*/ 0 h 1381"/>
                <a:gd name="T6" fmla="*/ 972 w 1069"/>
                <a:gd name="T7" fmla="*/ 0 h 1381"/>
                <a:gd name="T8" fmla="*/ 1069 w 1069"/>
                <a:gd name="T9" fmla="*/ 97 h 1381"/>
                <a:gd name="T10" fmla="*/ 1069 w 1069"/>
                <a:gd name="T11" fmla="*/ 1284 h 1381"/>
                <a:gd name="T12" fmla="*/ 972 w 1069"/>
                <a:gd name="T13" fmla="*/ 1381 h 1381"/>
                <a:gd name="T14" fmla="*/ 98 w 1069"/>
                <a:gd name="T15" fmla="*/ 1381 h 1381"/>
                <a:gd name="T16" fmla="*/ 0 w 1069"/>
                <a:gd name="T17" fmla="*/ 1282 h 1381"/>
                <a:gd name="T18" fmla="*/ 0 w 1069"/>
                <a:gd name="T19" fmla="*/ 690 h 1381"/>
                <a:gd name="T20" fmla="*/ 1014 w 1069"/>
                <a:gd name="T21" fmla="*/ 692 h 1381"/>
                <a:gd name="T22" fmla="*/ 1014 w 1069"/>
                <a:gd name="T23" fmla="*/ 103 h 1381"/>
                <a:gd name="T24" fmla="*/ 966 w 1069"/>
                <a:gd name="T25" fmla="*/ 55 h 1381"/>
                <a:gd name="T26" fmla="*/ 103 w 1069"/>
                <a:gd name="T27" fmla="*/ 55 h 1381"/>
                <a:gd name="T28" fmla="*/ 55 w 1069"/>
                <a:gd name="T29" fmla="*/ 103 h 1381"/>
                <a:gd name="T30" fmla="*/ 55 w 1069"/>
                <a:gd name="T31" fmla="*/ 1277 h 1381"/>
                <a:gd name="T32" fmla="*/ 104 w 1069"/>
                <a:gd name="T33" fmla="*/ 1326 h 1381"/>
                <a:gd name="T34" fmla="*/ 965 w 1069"/>
                <a:gd name="T35" fmla="*/ 1326 h 1381"/>
                <a:gd name="T36" fmla="*/ 1014 w 1069"/>
                <a:gd name="T37" fmla="*/ 1277 h 1381"/>
                <a:gd name="T38" fmla="*/ 1014 w 1069"/>
                <a:gd name="T39" fmla="*/ 692 h 1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69" h="1381">
                  <a:moveTo>
                    <a:pt x="0" y="690"/>
                  </a:moveTo>
                  <a:cubicBezTo>
                    <a:pt x="0" y="493"/>
                    <a:pt x="0" y="296"/>
                    <a:pt x="0" y="99"/>
                  </a:cubicBezTo>
                  <a:cubicBezTo>
                    <a:pt x="0" y="40"/>
                    <a:pt x="40" y="0"/>
                    <a:pt x="98" y="0"/>
                  </a:cubicBezTo>
                  <a:cubicBezTo>
                    <a:pt x="390" y="0"/>
                    <a:pt x="681" y="0"/>
                    <a:pt x="972" y="0"/>
                  </a:cubicBezTo>
                  <a:cubicBezTo>
                    <a:pt x="1028" y="0"/>
                    <a:pt x="1069" y="41"/>
                    <a:pt x="1069" y="97"/>
                  </a:cubicBezTo>
                  <a:cubicBezTo>
                    <a:pt x="1069" y="492"/>
                    <a:pt x="1069" y="888"/>
                    <a:pt x="1069" y="1284"/>
                  </a:cubicBezTo>
                  <a:cubicBezTo>
                    <a:pt x="1069" y="1340"/>
                    <a:pt x="1028" y="1381"/>
                    <a:pt x="972" y="1381"/>
                  </a:cubicBezTo>
                  <a:cubicBezTo>
                    <a:pt x="681" y="1381"/>
                    <a:pt x="390" y="1381"/>
                    <a:pt x="98" y="1381"/>
                  </a:cubicBezTo>
                  <a:cubicBezTo>
                    <a:pt x="40" y="1381"/>
                    <a:pt x="0" y="1341"/>
                    <a:pt x="0" y="1282"/>
                  </a:cubicBezTo>
                  <a:cubicBezTo>
                    <a:pt x="0" y="1085"/>
                    <a:pt x="0" y="887"/>
                    <a:pt x="0" y="690"/>
                  </a:cubicBezTo>
                  <a:close/>
                  <a:moveTo>
                    <a:pt x="1014" y="692"/>
                  </a:moveTo>
                  <a:cubicBezTo>
                    <a:pt x="1014" y="495"/>
                    <a:pt x="1014" y="299"/>
                    <a:pt x="1014" y="103"/>
                  </a:cubicBezTo>
                  <a:cubicBezTo>
                    <a:pt x="1014" y="69"/>
                    <a:pt x="1000" y="55"/>
                    <a:pt x="966" y="55"/>
                  </a:cubicBezTo>
                  <a:cubicBezTo>
                    <a:pt x="678" y="55"/>
                    <a:pt x="391" y="55"/>
                    <a:pt x="103" y="55"/>
                  </a:cubicBezTo>
                  <a:cubicBezTo>
                    <a:pt x="69" y="55"/>
                    <a:pt x="55" y="69"/>
                    <a:pt x="55" y="103"/>
                  </a:cubicBezTo>
                  <a:cubicBezTo>
                    <a:pt x="55" y="494"/>
                    <a:pt x="55" y="885"/>
                    <a:pt x="55" y="1277"/>
                  </a:cubicBezTo>
                  <a:cubicBezTo>
                    <a:pt x="55" y="1312"/>
                    <a:pt x="69" y="1326"/>
                    <a:pt x="104" y="1326"/>
                  </a:cubicBezTo>
                  <a:cubicBezTo>
                    <a:pt x="391" y="1326"/>
                    <a:pt x="678" y="1326"/>
                    <a:pt x="965" y="1326"/>
                  </a:cubicBezTo>
                  <a:cubicBezTo>
                    <a:pt x="1000" y="1326"/>
                    <a:pt x="1014" y="1312"/>
                    <a:pt x="1014" y="1277"/>
                  </a:cubicBezTo>
                  <a:cubicBezTo>
                    <a:pt x="1014" y="1082"/>
                    <a:pt x="1014" y="887"/>
                    <a:pt x="1014" y="692"/>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1" name="Freeform 1723">
              <a:extLst>
                <a:ext uri="{FF2B5EF4-FFF2-40B4-BE49-F238E27FC236}">
                  <a16:creationId xmlns:a16="http://schemas.microsoft.com/office/drawing/2014/main" id="{E45986F1-5C88-48EF-A95F-643B3BEE3E99}"/>
                </a:ext>
              </a:extLst>
            </p:cNvPr>
            <p:cNvSpPr/>
            <p:nvPr/>
          </p:nvSpPr>
          <p:spPr bwMode="auto">
            <a:xfrm>
              <a:off x="1482266" y="2194289"/>
              <a:ext cx="739690" cy="40531"/>
            </a:xfrm>
            <a:custGeom>
              <a:avLst/>
              <a:gdLst>
                <a:gd name="T0" fmla="*/ 0 w 622"/>
                <a:gd name="T1" fmla="*/ 0 h 33"/>
                <a:gd name="T2" fmla="*/ 622 w 622"/>
                <a:gd name="T3" fmla="*/ 0 h 33"/>
                <a:gd name="T4" fmla="*/ 622 w 622"/>
                <a:gd name="T5" fmla="*/ 33 h 33"/>
                <a:gd name="T6" fmla="*/ 0 w 622"/>
                <a:gd name="T7" fmla="*/ 33 h 33"/>
                <a:gd name="T8" fmla="*/ 0 w 622"/>
                <a:gd name="T9" fmla="*/ 0 h 33"/>
              </a:gdLst>
              <a:ahLst/>
              <a:cxnLst>
                <a:cxn ang="0">
                  <a:pos x="T0" y="T1"/>
                </a:cxn>
                <a:cxn ang="0">
                  <a:pos x="T2" y="T3"/>
                </a:cxn>
                <a:cxn ang="0">
                  <a:pos x="T4" y="T5"/>
                </a:cxn>
                <a:cxn ang="0">
                  <a:pos x="T6" y="T7"/>
                </a:cxn>
                <a:cxn ang="0">
                  <a:pos x="T8" y="T9"/>
                </a:cxn>
              </a:cxnLst>
              <a:rect l="0" t="0" r="r" b="b"/>
              <a:pathLst>
                <a:path w="622" h="33">
                  <a:moveTo>
                    <a:pt x="0" y="0"/>
                  </a:moveTo>
                  <a:cubicBezTo>
                    <a:pt x="207" y="0"/>
                    <a:pt x="414" y="0"/>
                    <a:pt x="622" y="0"/>
                  </a:cubicBezTo>
                  <a:cubicBezTo>
                    <a:pt x="622" y="11"/>
                    <a:pt x="622" y="22"/>
                    <a:pt x="622" y="33"/>
                  </a:cubicBezTo>
                  <a:cubicBezTo>
                    <a:pt x="415" y="33"/>
                    <a:pt x="208" y="33"/>
                    <a:pt x="0" y="33"/>
                  </a:cubicBezTo>
                  <a:cubicBezTo>
                    <a:pt x="0" y="22"/>
                    <a:pt x="0" y="11"/>
                    <a:pt x="0"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2" name="Freeform 1724">
              <a:extLst>
                <a:ext uri="{FF2B5EF4-FFF2-40B4-BE49-F238E27FC236}">
                  <a16:creationId xmlns:a16="http://schemas.microsoft.com/office/drawing/2014/main" id="{3D7ED056-C949-4D7E-8C01-DA3311D5CD6B}"/>
                </a:ext>
              </a:extLst>
            </p:cNvPr>
            <p:cNvSpPr/>
            <p:nvPr/>
          </p:nvSpPr>
          <p:spPr bwMode="auto">
            <a:xfrm>
              <a:off x="1482266" y="2432410"/>
              <a:ext cx="719425" cy="40531"/>
            </a:xfrm>
            <a:custGeom>
              <a:avLst/>
              <a:gdLst>
                <a:gd name="T0" fmla="*/ 0 w 607"/>
                <a:gd name="T1" fmla="*/ 33 h 33"/>
                <a:gd name="T2" fmla="*/ 0 w 607"/>
                <a:gd name="T3" fmla="*/ 0 h 33"/>
                <a:gd name="T4" fmla="*/ 607 w 607"/>
                <a:gd name="T5" fmla="*/ 0 h 33"/>
                <a:gd name="T6" fmla="*/ 607 w 607"/>
                <a:gd name="T7" fmla="*/ 33 h 33"/>
                <a:gd name="T8" fmla="*/ 0 w 607"/>
                <a:gd name="T9" fmla="*/ 33 h 33"/>
              </a:gdLst>
              <a:ahLst/>
              <a:cxnLst>
                <a:cxn ang="0">
                  <a:pos x="T0" y="T1"/>
                </a:cxn>
                <a:cxn ang="0">
                  <a:pos x="T2" y="T3"/>
                </a:cxn>
                <a:cxn ang="0">
                  <a:pos x="T4" y="T5"/>
                </a:cxn>
                <a:cxn ang="0">
                  <a:pos x="T6" y="T7"/>
                </a:cxn>
                <a:cxn ang="0">
                  <a:pos x="T8" y="T9"/>
                </a:cxn>
              </a:cxnLst>
              <a:rect l="0" t="0" r="r" b="b"/>
              <a:pathLst>
                <a:path w="607" h="33">
                  <a:moveTo>
                    <a:pt x="0" y="33"/>
                  </a:moveTo>
                  <a:cubicBezTo>
                    <a:pt x="0" y="22"/>
                    <a:pt x="0" y="11"/>
                    <a:pt x="0" y="0"/>
                  </a:cubicBezTo>
                  <a:cubicBezTo>
                    <a:pt x="203" y="0"/>
                    <a:pt x="405" y="0"/>
                    <a:pt x="607" y="0"/>
                  </a:cubicBezTo>
                  <a:cubicBezTo>
                    <a:pt x="607" y="11"/>
                    <a:pt x="607" y="22"/>
                    <a:pt x="607" y="33"/>
                  </a:cubicBezTo>
                  <a:cubicBezTo>
                    <a:pt x="405" y="33"/>
                    <a:pt x="203" y="33"/>
                    <a:pt x="0" y="33"/>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3" name="Freeform 1725">
              <a:extLst>
                <a:ext uri="{FF2B5EF4-FFF2-40B4-BE49-F238E27FC236}">
                  <a16:creationId xmlns:a16="http://schemas.microsoft.com/office/drawing/2014/main" id="{5FAC9CCD-F38E-46E0-B56A-824A78602D29}"/>
                </a:ext>
              </a:extLst>
            </p:cNvPr>
            <p:cNvSpPr/>
            <p:nvPr/>
          </p:nvSpPr>
          <p:spPr bwMode="auto">
            <a:xfrm>
              <a:off x="1482266" y="2675596"/>
              <a:ext cx="719425" cy="40531"/>
            </a:xfrm>
            <a:custGeom>
              <a:avLst/>
              <a:gdLst>
                <a:gd name="T0" fmla="*/ 607 w 607"/>
                <a:gd name="T1" fmla="*/ 0 h 32"/>
                <a:gd name="T2" fmla="*/ 607 w 607"/>
                <a:gd name="T3" fmla="*/ 32 h 32"/>
                <a:gd name="T4" fmla="*/ 0 w 607"/>
                <a:gd name="T5" fmla="*/ 32 h 32"/>
                <a:gd name="T6" fmla="*/ 0 w 607"/>
                <a:gd name="T7" fmla="*/ 13 h 32"/>
                <a:gd name="T8" fmla="*/ 0 w 607"/>
                <a:gd name="T9" fmla="*/ 0 h 32"/>
                <a:gd name="T10" fmla="*/ 607 w 607"/>
                <a:gd name="T11" fmla="*/ 0 h 32"/>
              </a:gdLst>
              <a:ahLst/>
              <a:cxnLst>
                <a:cxn ang="0">
                  <a:pos x="T0" y="T1"/>
                </a:cxn>
                <a:cxn ang="0">
                  <a:pos x="T2" y="T3"/>
                </a:cxn>
                <a:cxn ang="0">
                  <a:pos x="T4" y="T5"/>
                </a:cxn>
                <a:cxn ang="0">
                  <a:pos x="T6" y="T7"/>
                </a:cxn>
                <a:cxn ang="0">
                  <a:pos x="T8" y="T9"/>
                </a:cxn>
                <a:cxn ang="0">
                  <a:pos x="T10" y="T11"/>
                </a:cxn>
              </a:cxnLst>
              <a:rect l="0" t="0" r="r" b="b"/>
              <a:pathLst>
                <a:path w="607" h="32">
                  <a:moveTo>
                    <a:pt x="607" y="0"/>
                  </a:moveTo>
                  <a:cubicBezTo>
                    <a:pt x="607" y="10"/>
                    <a:pt x="607" y="20"/>
                    <a:pt x="607" y="32"/>
                  </a:cubicBezTo>
                  <a:cubicBezTo>
                    <a:pt x="405" y="32"/>
                    <a:pt x="203" y="32"/>
                    <a:pt x="0" y="32"/>
                  </a:cubicBezTo>
                  <a:cubicBezTo>
                    <a:pt x="0" y="25"/>
                    <a:pt x="0" y="19"/>
                    <a:pt x="0" y="13"/>
                  </a:cubicBezTo>
                  <a:cubicBezTo>
                    <a:pt x="0" y="9"/>
                    <a:pt x="0" y="5"/>
                    <a:pt x="0" y="0"/>
                  </a:cubicBezTo>
                  <a:cubicBezTo>
                    <a:pt x="203" y="0"/>
                    <a:pt x="405" y="0"/>
                    <a:pt x="607"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4" name="Freeform 1726">
              <a:extLst>
                <a:ext uri="{FF2B5EF4-FFF2-40B4-BE49-F238E27FC236}">
                  <a16:creationId xmlns:a16="http://schemas.microsoft.com/office/drawing/2014/main" id="{73EE2FAA-BE6C-47C6-9A57-3BDCD73358FF}"/>
                </a:ext>
              </a:extLst>
            </p:cNvPr>
            <p:cNvSpPr/>
            <p:nvPr/>
          </p:nvSpPr>
          <p:spPr bwMode="auto">
            <a:xfrm>
              <a:off x="1482266" y="2604667"/>
              <a:ext cx="587699" cy="40531"/>
            </a:xfrm>
            <a:custGeom>
              <a:avLst/>
              <a:gdLst>
                <a:gd name="T0" fmla="*/ 495 w 495"/>
                <a:gd name="T1" fmla="*/ 0 h 33"/>
                <a:gd name="T2" fmla="*/ 495 w 495"/>
                <a:gd name="T3" fmla="*/ 33 h 33"/>
                <a:gd name="T4" fmla="*/ 0 w 495"/>
                <a:gd name="T5" fmla="*/ 33 h 33"/>
                <a:gd name="T6" fmla="*/ 0 w 495"/>
                <a:gd name="T7" fmla="*/ 0 h 33"/>
                <a:gd name="T8" fmla="*/ 495 w 495"/>
                <a:gd name="T9" fmla="*/ 0 h 33"/>
              </a:gdLst>
              <a:ahLst/>
              <a:cxnLst>
                <a:cxn ang="0">
                  <a:pos x="T0" y="T1"/>
                </a:cxn>
                <a:cxn ang="0">
                  <a:pos x="T2" y="T3"/>
                </a:cxn>
                <a:cxn ang="0">
                  <a:pos x="T4" y="T5"/>
                </a:cxn>
                <a:cxn ang="0">
                  <a:pos x="T6" y="T7"/>
                </a:cxn>
                <a:cxn ang="0">
                  <a:pos x="T8" y="T9"/>
                </a:cxn>
              </a:cxnLst>
              <a:rect l="0" t="0" r="r" b="b"/>
              <a:pathLst>
                <a:path w="495" h="33">
                  <a:moveTo>
                    <a:pt x="495" y="0"/>
                  </a:moveTo>
                  <a:cubicBezTo>
                    <a:pt x="495" y="11"/>
                    <a:pt x="495" y="22"/>
                    <a:pt x="495" y="33"/>
                  </a:cubicBezTo>
                  <a:cubicBezTo>
                    <a:pt x="330" y="33"/>
                    <a:pt x="166" y="33"/>
                    <a:pt x="0" y="33"/>
                  </a:cubicBezTo>
                  <a:cubicBezTo>
                    <a:pt x="0" y="22"/>
                    <a:pt x="0" y="12"/>
                    <a:pt x="0" y="0"/>
                  </a:cubicBezTo>
                  <a:cubicBezTo>
                    <a:pt x="165" y="0"/>
                    <a:pt x="330" y="0"/>
                    <a:pt x="495"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5" name="Freeform 1727">
              <a:extLst>
                <a:ext uri="{FF2B5EF4-FFF2-40B4-BE49-F238E27FC236}">
                  <a16:creationId xmlns:a16="http://schemas.microsoft.com/office/drawing/2014/main" id="{6F222F10-3D44-463A-B573-9DBF66A36504}"/>
                </a:ext>
              </a:extLst>
            </p:cNvPr>
            <p:cNvSpPr/>
            <p:nvPr/>
          </p:nvSpPr>
          <p:spPr bwMode="auto">
            <a:xfrm>
              <a:off x="1482266" y="2128428"/>
              <a:ext cx="587699" cy="35466"/>
            </a:xfrm>
            <a:custGeom>
              <a:avLst/>
              <a:gdLst>
                <a:gd name="T0" fmla="*/ 0 w 495"/>
                <a:gd name="T1" fmla="*/ 32 h 32"/>
                <a:gd name="T2" fmla="*/ 0 w 495"/>
                <a:gd name="T3" fmla="*/ 0 h 32"/>
                <a:gd name="T4" fmla="*/ 495 w 495"/>
                <a:gd name="T5" fmla="*/ 0 h 32"/>
                <a:gd name="T6" fmla="*/ 495 w 495"/>
                <a:gd name="T7" fmla="*/ 32 h 32"/>
                <a:gd name="T8" fmla="*/ 0 w 495"/>
                <a:gd name="T9" fmla="*/ 32 h 32"/>
              </a:gdLst>
              <a:ahLst/>
              <a:cxnLst>
                <a:cxn ang="0">
                  <a:pos x="T0" y="T1"/>
                </a:cxn>
                <a:cxn ang="0">
                  <a:pos x="T2" y="T3"/>
                </a:cxn>
                <a:cxn ang="0">
                  <a:pos x="T4" y="T5"/>
                </a:cxn>
                <a:cxn ang="0">
                  <a:pos x="T6" y="T7"/>
                </a:cxn>
                <a:cxn ang="0">
                  <a:pos x="T8" y="T9"/>
                </a:cxn>
              </a:cxnLst>
              <a:rect l="0" t="0" r="r" b="b"/>
              <a:pathLst>
                <a:path w="495" h="32">
                  <a:moveTo>
                    <a:pt x="0" y="32"/>
                  </a:moveTo>
                  <a:cubicBezTo>
                    <a:pt x="0" y="21"/>
                    <a:pt x="0" y="11"/>
                    <a:pt x="0" y="0"/>
                  </a:cubicBezTo>
                  <a:cubicBezTo>
                    <a:pt x="165" y="0"/>
                    <a:pt x="330" y="0"/>
                    <a:pt x="495" y="0"/>
                  </a:cubicBezTo>
                  <a:cubicBezTo>
                    <a:pt x="495" y="10"/>
                    <a:pt x="495" y="21"/>
                    <a:pt x="495" y="32"/>
                  </a:cubicBezTo>
                  <a:cubicBezTo>
                    <a:pt x="330" y="32"/>
                    <a:pt x="166" y="32"/>
                    <a:pt x="0" y="32"/>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6" name="Freeform 1728">
              <a:extLst>
                <a:ext uri="{FF2B5EF4-FFF2-40B4-BE49-F238E27FC236}">
                  <a16:creationId xmlns:a16="http://schemas.microsoft.com/office/drawing/2014/main" id="{67E594BB-9FFA-4D5C-B19F-09EB93BCFEE6}"/>
                </a:ext>
              </a:extLst>
            </p:cNvPr>
            <p:cNvSpPr/>
            <p:nvPr/>
          </p:nvSpPr>
          <p:spPr bwMode="auto">
            <a:xfrm>
              <a:off x="1482266" y="2366546"/>
              <a:ext cx="587699" cy="35466"/>
            </a:xfrm>
            <a:custGeom>
              <a:avLst/>
              <a:gdLst>
                <a:gd name="T0" fmla="*/ 494 w 494"/>
                <a:gd name="T1" fmla="*/ 0 h 33"/>
                <a:gd name="T2" fmla="*/ 494 w 494"/>
                <a:gd name="T3" fmla="*/ 33 h 33"/>
                <a:gd name="T4" fmla="*/ 0 w 494"/>
                <a:gd name="T5" fmla="*/ 33 h 33"/>
                <a:gd name="T6" fmla="*/ 0 w 494"/>
                <a:gd name="T7" fmla="*/ 0 h 33"/>
                <a:gd name="T8" fmla="*/ 494 w 494"/>
                <a:gd name="T9" fmla="*/ 0 h 33"/>
              </a:gdLst>
              <a:ahLst/>
              <a:cxnLst>
                <a:cxn ang="0">
                  <a:pos x="T0" y="T1"/>
                </a:cxn>
                <a:cxn ang="0">
                  <a:pos x="T2" y="T3"/>
                </a:cxn>
                <a:cxn ang="0">
                  <a:pos x="T4" y="T5"/>
                </a:cxn>
                <a:cxn ang="0">
                  <a:pos x="T6" y="T7"/>
                </a:cxn>
                <a:cxn ang="0">
                  <a:pos x="T8" y="T9"/>
                </a:cxn>
              </a:cxnLst>
              <a:rect l="0" t="0" r="r" b="b"/>
              <a:pathLst>
                <a:path w="493" h="33">
                  <a:moveTo>
                    <a:pt x="494" y="0"/>
                  </a:moveTo>
                  <a:cubicBezTo>
                    <a:pt x="494" y="11"/>
                    <a:pt x="494" y="22"/>
                    <a:pt x="494" y="33"/>
                  </a:cubicBezTo>
                  <a:cubicBezTo>
                    <a:pt x="329" y="33"/>
                    <a:pt x="165" y="33"/>
                    <a:pt x="0" y="33"/>
                  </a:cubicBezTo>
                  <a:cubicBezTo>
                    <a:pt x="0" y="22"/>
                    <a:pt x="0" y="11"/>
                    <a:pt x="0" y="0"/>
                  </a:cubicBezTo>
                  <a:cubicBezTo>
                    <a:pt x="164" y="0"/>
                    <a:pt x="329" y="0"/>
                    <a:pt x="494"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7" name="Freeform 1729">
              <a:extLst>
                <a:ext uri="{FF2B5EF4-FFF2-40B4-BE49-F238E27FC236}">
                  <a16:creationId xmlns:a16="http://schemas.microsoft.com/office/drawing/2014/main" id="{8813A7D4-BCB5-4A7D-912D-E19E4488802C}"/>
                </a:ext>
              </a:extLst>
            </p:cNvPr>
            <p:cNvSpPr/>
            <p:nvPr/>
          </p:nvSpPr>
          <p:spPr bwMode="auto">
            <a:xfrm>
              <a:off x="1674788" y="2979578"/>
              <a:ext cx="81062" cy="263451"/>
            </a:xfrm>
            <a:custGeom>
              <a:avLst/>
              <a:gdLst>
                <a:gd name="T0" fmla="*/ 0 w 69"/>
                <a:gd name="T1" fmla="*/ 0 h 220"/>
                <a:gd name="T2" fmla="*/ 69 w 69"/>
                <a:gd name="T3" fmla="*/ 0 h 220"/>
                <a:gd name="T4" fmla="*/ 69 w 69"/>
                <a:gd name="T5" fmla="*/ 220 h 220"/>
                <a:gd name="T6" fmla="*/ 0 w 69"/>
                <a:gd name="T7" fmla="*/ 220 h 220"/>
                <a:gd name="T8" fmla="*/ 0 w 69"/>
                <a:gd name="T9" fmla="*/ 0 h 220"/>
              </a:gdLst>
              <a:ahLst/>
              <a:cxnLst>
                <a:cxn ang="0">
                  <a:pos x="T0" y="T1"/>
                </a:cxn>
                <a:cxn ang="0">
                  <a:pos x="T2" y="T3"/>
                </a:cxn>
                <a:cxn ang="0">
                  <a:pos x="T4" y="T5"/>
                </a:cxn>
                <a:cxn ang="0">
                  <a:pos x="T6" y="T7"/>
                </a:cxn>
                <a:cxn ang="0">
                  <a:pos x="T8" y="T9"/>
                </a:cxn>
              </a:cxnLst>
              <a:rect l="0" t="0" r="r" b="b"/>
              <a:pathLst>
                <a:path w="69" h="220">
                  <a:moveTo>
                    <a:pt x="0" y="0"/>
                  </a:moveTo>
                  <a:cubicBezTo>
                    <a:pt x="24" y="0"/>
                    <a:pt x="46" y="0"/>
                    <a:pt x="69" y="0"/>
                  </a:cubicBezTo>
                  <a:cubicBezTo>
                    <a:pt x="69" y="73"/>
                    <a:pt x="69" y="146"/>
                    <a:pt x="69" y="220"/>
                  </a:cubicBezTo>
                  <a:cubicBezTo>
                    <a:pt x="46" y="220"/>
                    <a:pt x="23" y="220"/>
                    <a:pt x="0" y="220"/>
                  </a:cubicBezTo>
                  <a:cubicBezTo>
                    <a:pt x="0" y="147"/>
                    <a:pt x="0" y="74"/>
                    <a:pt x="0"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 name="Freeform 1730">
              <a:extLst>
                <a:ext uri="{FF2B5EF4-FFF2-40B4-BE49-F238E27FC236}">
                  <a16:creationId xmlns:a16="http://schemas.microsoft.com/office/drawing/2014/main" id="{C9DEBF38-7DEF-4900-8F3A-22B945E63B40}"/>
                </a:ext>
              </a:extLst>
            </p:cNvPr>
            <p:cNvSpPr/>
            <p:nvPr/>
          </p:nvSpPr>
          <p:spPr bwMode="auto">
            <a:xfrm>
              <a:off x="1304944" y="2873183"/>
              <a:ext cx="450909" cy="288785"/>
            </a:xfrm>
            <a:custGeom>
              <a:avLst/>
              <a:gdLst>
                <a:gd name="T0" fmla="*/ 16 w 381"/>
                <a:gd name="T1" fmla="*/ 246 h 246"/>
                <a:gd name="T2" fmla="*/ 0 w 381"/>
                <a:gd name="T3" fmla="*/ 231 h 246"/>
                <a:gd name="T4" fmla="*/ 81 w 381"/>
                <a:gd name="T5" fmla="*/ 143 h 246"/>
                <a:gd name="T6" fmla="*/ 134 w 381"/>
                <a:gd name="T7" fmla="*/ 84 h 246"/>
                <a:gd name="T8" fmla="*/ 149 w 381"/>
                <a:gd name="T9" fmla="*/ 81 h 246"/>
                <a:gd name="T10" fmla="*/ 233 w 381"/>
                <a:gd name="T11" fmla="*/ 111 h 246"/>
                <a:gd name="T12" fmla="*/ 249 w 381"/>
                <a:gd name="T13" fmla="*/ 108 h 246"/>
                <a:gd name="T14" fmla="*/ 343 w 381"/>
                <a:gd name="T15" fmla="*/ 20 h 246"/>
                <a:gd name="T16" fmla="*/ 336 w 381"/>
                <a:gd name="T17" fmla="*/ 10 h 246"/>
                <a:gd name="T18" fmla="*/ 381 w 381"/>
                <a:gd name="T19" fmla="*/ 0 h 246"/>
                <a:gd name="T20" fmla="*/ 367 w 381"/>
                <a:gd name="T21" fmla="*/ 44 h 246"/>
                <a:gd name="T22" fmla="*/ 358 w 381"/>
                <a:gd name="T23" fmla="*/ 36 h 246"/>
                <a:gd name="T24" fmla="*/ 313 w 381"/>
                <a:gd name="T25" fmla="*/ 78 h 246"/>
                <a:gd name="T26" fmla="*/ 254 w 381"/>
                <a:gd name="T27" fmla="*/ 133 h 246"/>
                <a:gd name="T28" fmla="*/ 238 w 381"/>
                <a:gd name="T29" fmla="*/ 136 h 246"/>
                <a:gd name="T30" fmla="*/ 158 w 381"/>
                <a:gd name="T31" fmla="*/ 107 h 246"/>
                <a:gd name="T32" fmla="*/ 138 w 381"/>
                <a:gd name="T33" fmla="*/ 112 h 246"/>
                <a:gd name="T34" fmla="*/ 22 w 381"/>
                <a:gd name="T35" fmla="*/ 238 h 246"/>
                <a:gd name="T36" fmla="*/ 16 w 381"/>
                <a:gd name="T37"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1" h="246">
                  <a:moveTo>
                    <a:pt x="16" y="246"/>
                  </a:moveTo>
                  <a:cubicBezTo>
                    <a:pt x="9" y="240"/>
                    <a:pt x="5" y="236"/>
                    <a:pt x="0" y="231"/>
                  </a:cubicBezTo>
                  <a:cubicBezTo>
                    <a:pt x="27" y="201"/>
                    <a:pt x="54" y="172"/>
                    <a:pt x="81" y="143"/>
                  </a:cubicBezTo>
                  <a:cubicBezTo>
                    <a:pt x="98" y="123"/>
                    <a:pt x="117" y="104"/>
                    <a:pt x="134" y="84"/>
                  </a:cubicBezTo>
                  <a:cubicBezTo>
                    <a:pt x="139" y="79"/>
                    <a:pt x="142" y="78"/>
                    <a:pt x="149" y="81"/>
                  </a:cubicBezTo>
                  <a:cubicBezTo>
                    <a:pt x="177" y="91"/>
                    <a:pt x="205" y="101"/>
                    <a:pt x="233" y="111"/>
                  </a:cubicBezTo>
                  <a:cubicBezTo>
                    <a:pt x="239" y="113"/>
                    <a:pt x="244" y="113"/>
                    <a:pt x="249" y="108"/>
                  </a:cubicBezTo>
                  <a:cubicBezTo>
                    <a:pt x="280" y="78"/>
                    <a:pt x="311" y="49"/>
                    <a:pt x="343" y="20"/>
                  </a:cubicBezTo>
                  <a:cubicBezTo>
                    <a:pt x="341" y="17"/>
                    <a:pt x="339" y="14"/>
                    <a:pt x="336" y="10"/>
                  </a:cubicBezTo>
                  <a:cubicBezTo>
                    <a:pt x="351" y="7"/>
                    <a:pt x="365" y="4"/>
                    <a:pt x="381" y="0"/>
                  </a:cubicBezTo>
                  <a:cubicBezTo>
                    <a:pt x="376" y="16"/>
                    <a:pt x="372" y="30"/>
                    <a:pt x="367" y="44"/>
                  </a:cubicBezTo>
                  <a:cubicBezTo>
                    <a:pt x="364" y="41"/>
                    <a:pt x="361" y="39"/>
                    <a:pt x="358" y="36"/>
                  </a:cubicBezTo>
                  <a:cubicBezTo>
                    <a:pt x="343" y="50"/>
                    <a:pt x="328" y="64"/>
                    <a:pt x="313" y="78"/>
                  </a:cubicBezTo>
                  <a:cubicBezTo>
                    <a:pt x="293" y="96"/>
                    <a:pt x="273" y="114"/>
                    <a:pt x="254" y="133"/>
                  </a:cubicBezTo>
                  <a:cubicBezTo>
                    <a:pt x="249" y="138"/>
                    <a:pt x="244" y="138"/>
                    <a:pt x="238" y="136"/>
                  </a:cubicBezTo>
                  <a:cubicBezTo>
                    <a:pt x="211" y="126"/>
                    <a:pt x="185" y="117"/>
                    <a:pt x="158" y="107"/>
                  </a:cubicBezTo>
                  <a:cubicBezTo>
                    <a:pt x="149" y="103"/>
                    <a:pt x="144" y="105"/>
                    <a:pt x="138" y="112"/>
                  </a:cubicBezTo>
                  <a:cubicBezTo>
                    <a:pt x="100" y="154"/>
                    <a:pt x="61" y="196"/>
                    <a:pt x="22" y="238"/>
                  </a:cubicBezTo>
                  <a:cubicBezTo>
                    <a:pt x="20" y="240"/>
                    <a:pt x="19" y="243"/>
                    <a:pt x="16" y="246"/>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9" name="Freeform 1731">
              <a:extLst>
                <a:ext uri="{FF2B5EF4-FFF2-40B4-BE49-F238E27FC236}">
                  <a16:creationId xmlns:a16="http://schemas.microsoft.com/office/drawing/2014/main" id="{0AAF141D-BD33-4F68-81B4-19F887FEDC18}"/>
                </a:ext>
              </a:extLst>
            </p:cNvPr>
            <p:cNvSpPr/>
            <p:nvPr/>
          </p:nvSpPr>
          <p:spPr bwMode="auto">
            <a:xfrm>
              <a:off x="1831847" y="2852917"/>
              <a:ext cx="369847" cy="40531"/>
            </a:xfrm>
            <a:custGeom>
              <a:avLst/>
              <a:gdLst>
                <a:gd name="T0" fmla="*/ 313 w 313"/>
                <a:gd name="T1" fmla="*/ 0 h 33"/>
                <a:gd name="T2" fmla="*/ 313 w 313"/>
                <a:gd name="T3" fmla="*/ 33 h 33"/>
                <a:gd name="T4" fmla="*/ 0 w 313"/>
                <a:gd name="T5" fmla="*/ 33 h 33"/>
                <a:gd name="T6" fmla="*/ 0 w 313"/>
                <a:gd name="T7" fmla="*/ 0 h 33"/>
                <a:gd name="T8" fmla="*/ 313 w 313"/>
                <a:gd name="T9" fmla="*/ 0 h 33"/>
              </a:gdLst>
              <a:ahLst/>
              <a:cxnLst>
                <a:cxn ang="0">
                  <a:pos x="T0" y="T1"/>
                </a:cxn>
                <a:cxn ang="0">
                  <a:pos x="T2" y="T3"/>
                </a:cxn>
                <a:cxn ang="0">
                  <a:pos x="T4" y="T5"/>
                </a:cxn>
                <a:cxn ang="0">
                  <a:pos x="T6" y="T7"/>
                </a:cxn>
                <a:cxn ang="0">
                  <a:pos x="T8" y="T9"/>
                </a:cxn>
              </a:cxnLst>
              <a:rect l="0" t="0" r="r" b="b"/>
              <a:pathLst>
                <a:path w="313" h="33">
                  <a:moveTo>
                    <a:pt x="313" y="0"/>
                  </a:moveTo>
                  <a:cubicBezTo>
                    <a:pt x="313" y="12"/>
                    <a:pt x="313" y="22"/>
                    <a:pt x="313" y="33"/>
                  </a:cubicBezTo>
                  <a:cubicBezTo>
                    <a:pt x="209" y="33"/>
                    <a:pt x="105" y="33"/>
                    <a:pt x="0" y="33"/>
                  </a:cubicBezTo>
                  <a:cubicBezTo>
                    <a:pt x="0" y="23"/>
                    <a:pt x="0" y="12"/>
                    <a:pt x="0" y="0"/>
                  </a:cubicBezTo>
                  <a:cubicBezTo>
                    <a:pt x="104" y="0"/>
                    <a:pt x="208" y="0"/>
                    <a:pt x="313"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0" name="Freeform 1732">
              <a:extLst>
                <a:ext uri="{FF2B5EF4-FFF2-40B4-BE49-F238E27FC236}">
                  <a16:creationId xmlns:a16="http://schemas.microsoft.com/office/drawing/2014/main" id="{CF9DF59F-B897-46B7-A0E6-2D1DB31CDC15}"/>
                </a:ext>
              </a:extLst>
            </p:cNvPr>
            <p:cNvSpPr/>
            <p:nvPr/>
          </p:nvSpPr>
          <p:spPr bwMode="auto">
            <a:xfrm>
              <a:off x="1831847" y="2939047"/>
              <a:ext cx="369847" cy="40531"/>
            </a:xfrm>
            <a:custGeom>
              <a:avLst/>
              <a:gdLst>
                <a:gd name="T0" fmla="*/ 0 w 313"/>
                <a:gd name="T1" fmla="*/ 32 h 32"/>
                <a:gd name="T2" fmla="*/ 0 w 313"/>
                <a:gd name="T3" fmla="*/ 0 h 32"/>
                <a:gd name="T4" fmla="*/ 313 w 313"/>
                <a:gd name="T5" fmla="*/ 0 h 32"/>
                <a:gd name="T6" fmla="*/ 313 w 313"/>
                <a:gd name="T7" fmla="*/ 32 h 32"/>
                <a:gd name="T8" fmla="*/ 0 w 313"/>
                <a:gd name="T9" fmla="*/ 32 h 32"/>
              </a:gdLst>
              <a:ahLst/>
              <a:cxnLst>
                <a:cxn ang="0">
                  <a:pos x="T0" y="T1"/>
                </a:cxn>
                <a:cxn ang="0">
                  <a:pos x="T2" y="T3"/>
                </a:cxn>
                <a:cxn ang="0">
                  <a:pos x="T4" y="T5"/>
                </a:cxn>
                <a:cxn ang="0">
                  <a:pos x="T6" y="T7"/>
                </a:cxn>
                <a:cxn ang="0">
                  <a:pos x="T8" y="T9"/>
                </a:cxn>
              </a:cxnLst>
              <a:rect l="0" t="0" r="r" b="b"/>
              <a:pathLst>
                <a:path w="313" h="32">
                  <a:moveTo>
                    <a:pt x="0" y="32"/>
                  </a:moveTo>
                  <a:cubicBezTo>
                    <a:pt x="0" y="22"/>
                    <a:pt x="0" y="11"/>
                    <a:pt x="0" y="0"/>
                  </a:cubicBezTo>
                  <a:cubicBezTo>
                    <a:pt x="104" y="0"/>
                    <a:pt x="208" y="0"/>
                    <a:pt x="313" y="0"/>
                  </a:cubicBezTo>
                  <a:cubicBezTo>
                    <a:pt x="313" y="11"/>
                    <a:pt x="313" y="21"/>
                    <a:pt x="313" y="32"/>
                  </a:cubicBezTo>
                  <a:cubicBezTo>
                    <a:pt x="209" y="32"/>
                    <a:pt x="105" y="32"/>
                    <a:pt x="0" y="32"/>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1" name="Freeform 1733">
              <a:extLst>
                <a:ext uri="{FF2B5EF4-FFF2-40B4-BE49-F238E27FC236}">
                  <a16:creationId xmlns:a16="http://schemas.microsoft.com/office/drawing/2014/main" id="{17C571CC-32C5-4EB7-B6DB-2B824865D4CD}"/>
                </a:ext>
              </a:extLst>
            </p:cNvPr>
            <p:cNvSpPr/>
            <p:nvPr/>
          </p:nvSpPr>
          <p:spPr bwMode="auto">
            <a:xfrm>
              <a:off x="1831847" y="3025174"/>
              <a:ext cx="369847" cy="40531"/>
            </a:xfrm>
            <a:custGeom>
              <a:avLst/>
              <a:gdLst>
                <a:gd name="T0" fmla="*/ 313 w 313"/>
                <a:gd name="T1" fmla="*/ 0 h 33"/>
                <a:gd name="T2" fmla="*/ 313 w 313"/>
                <a:gd name="T3" fmla="*/ 33 h 33"/>
                <a:gd name="T4" fmla="*/ 0 w 313"/>
                <a:gd name="T5" fmla="*/ 33 h 33"/>
                <a:gd name="T6" fmla="*/ 0 w 313"/>
                <a:gd name="T7" fmla="*/ 0 h 33"/>
                <a:gd name="T8" fmla="*/ 313 w 313"/>
                <a:gd name="T9" fmla="*/ 0 h 33"/>
              </a:gdLst>
              <a:ahLst/>
              <a:cxnLst>
                <a:cxn ang="0">
                  <a:pos x="T0" y="T1"/>
                </a:cxn>
                <a:cxn ang="0">
                  <a:pos x="T2" y="T3"/>
                </a:cxn>
                <a:cxn ang="0">
                  <a:pos x="T4" y="T5"/>
                </a:cxn>
                <a:cxn ang="0">
                  <a:pos x="T6" y="T7"/>
                </a:cxn>
                <a:cxn ang="0">
                  <a:pos x="T8" y="T9"/>
                </a:cxn>
              </a:cxnLst>
              <a:rect l="0" t="0" r="r" b="b"/>
              <a:pathLst>
                <a:path w="313" h="33">
                  <a:moveTo>
                    <a:pt x="313" y="0"/>
                  </a:moveTo>
                  <a:cubicBezTo>
                    <a:pt x="313" y="11"/>
                    <a:pt x="313" y="22"/>
                    <a:pt x="313" y="33"/>
                  </a:cubicBezTo>
                  <a:cubicBezTo>
                    <a:pt x="209" y="33"/>
                    <a:pt x="105" y="33"/>
                    <a:pt x="0" y="33"/>
                  </a:cubicBezTo>
                  <a:cubicBezTo>
                    <a:pt x="0" y="22"/>
                    <a:pt x="0" y="12"/>
                    <a:pt x="0" y="0"/>
                  </a:cubicBezTo>
                  <a:cubicBezTo>
                    <a:pt x="104" y="0"/>
                    <a:pt x="208" y="0"/>
                    <a:pt x="313"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2" name="Freeform 1734">
              <a:extLst>
                <a:ext uri="{FF2B5EF4-FFF2-40B4-BE49-F238E27FC236}">
                  <a16:creationId xmlns:a16="http://schemas.microsoft.com/office/drawing/2014/main" id="{DDB8BCEF-F7D1-46AA-9F5A-6DB598E58563}"/>
                </a:ext>
              </a:extLst>
            </p:cNvPr>
            <p:cNvSpPr/>
            <p:nvPr/>
          </p:nvSpPr>
          <p:spPr bwMode="auto">
            <a:xfrm>
              <a:off x="1831847" y="3197431"/>
              <a:ext cx="369847" cy="40531"/>
            </a:xfrm>
            <a:custGeom>
              <a:avLst/>
              <a:gdLst>
                <a:gd name="T0" fmla="*/ 313 w 313"/>
                <a:gd name="T1" fmla="*/ 33 h 33"/>
                <a:gd name="T2" fmla="*/ 0 w 313"/>
                <a:gd name="T3" fmla="*/ 33 h 33"/>
                <a:gd name="T4" fmla="*/ 0 w 313"/>
                <a:gd name="T5" fmla="*/ 0 h 33"/>
                <a:gd name="T6" fmla="*/ 313 w 313"/>
                <a:gd name="T7" fmla="*/ 0 h 33"/>
                <a:gd name="T8" fmla="*/ 313 w 313"/>
                <a:gd name="T9" fmla="*/ 33 h 33"/>
              </a:gdLst>
              <a:ahLst/>
              <a:cxnLst>
                <a:cxn ang="0">
                  <a:pos x="T0" y="T1"/>
                </a:cxn>
                <a:cxn ang="0">
                  <a:pos x="T2" y="T3"/>
                </a:cxn>
                <a:cxn ang="0">
                  <a:pos x="T4" y="T5"/>
                </a:cxn>
                <a:cxn ang="0">
                  <a:pos x="T6" y="T7"/>
                </a:cxn>
                <a:cxn ang="0">
                  <a:pos x="T8" y="T9"/>
                </a:cxn>
              </a:cxnLst>
              <a:rect l="0" t="0" r="r" b="b"/>
              <a:pathLst>
                <a:path w="313" h="33">
                  <a:moveTo>
                    <a:pt x="313" y="33"/>
                  </a:moveTo>
                  <a:cubicBezTo>
                    <a:pt x="209" y="33"/>
                    <a:pt x="105" y="33"/>
                    <a:pt x="0" y="33"/>
                  </a:cubicBezTo>
                  <a:cubicBezTo>
                    <a:pt x="0" y="22"/>
                    <a:pt x="0" y="12"/>
                    <a:pt x="0" y="0"/>
                  </a:cubicBezTo>
                  <a:cubicBezTo>
                    <a:pt x="104" y="0"/>
                    <a:pt x="208" y="0"/>
                    <a:pt x="313" y="0"/>
                  </a:cubicBezTo>
                  <a:cubicBezTo>
                    <a:pt x="313" y="11"/>
                    <a:pt x="313" y="22"/>
                    <a:pt x="313" y="33"/>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3" name="Freeform 1735">
              <a:extLst>
                <a:ext uri="{FF2B5EF4-FFF2-40B4-BE49-F238E27FC236}">
                  <a16:creationId xmlns:a16="http://schemas.microsoft.com/office/drawing/2014/main" id="{DF6245C0-9FB4-40FA-A1A2-21E5AE9B4913}"/>
                </a:ext>
              </a:extLst>
            </p:cNvPr>
            <p:cNvSpPr/>
            <p:nvPr/>
          </p:nvSpPr>
          <p:spPr bwMode="auto">
            <a:xfrm>
              <a:off x="1436670" y="3065705"/>
              <a:ext cx="81062" cy="177325"/>
            </a:xfrm>
            <a:custGeom>
              <a:avLst/>
              <a:gdLst>
                <a:gd name="T0" fmla="*/ 0 w 69"/>
                <a:gd name="T1" fmla="*/ 0 h 146"/>
                <a:gd name="T2" fmla="*/ 69 w 69"/>
                <a:gd name="T3" fmla="*/ 0 h 146"/>
                <a:gd name="T4" fmla="*/ 69 w 69"/>
                <a:gd name="T5" fmla="*/ 146 h 146"/>
                <a:gd name="T6" fmla="*/ 0 w 69"/>
                <a:gd name="T7" fmla="*/ 146 h 146"/>
                <a:gd name="T8" fmla="*/ 0 w 69"/>
                <a:gd name="T9" fmla="*/ 0 h 146"/>
              </a:gdLst>
              <a:ahLst/>
              <a:cxnLst>
                <a:cxn ang="0">
                  <a:pos x="T0" y="T1"/>
                </a:cxn>
                <a:cxn ang="0">
                  <a:pos x="T2" y="T3"/>
                </a:cxn>
                <a:cxn ang="0">
                  <a:pos x="T4" y="T5"/>
                </a:cxn>
                <a:cxn ang="0">
                  <a:pos x="T6" y="T7"/>
                </a:cxn>
                <a:cxn ang="0">
                  <a:pos x="T8" y="T9"/>
                </a:cxn>
              </a:cxnLst>
              <a:rect l="0" t="0" r="r" b="b"/>
              <a:pathLst>
                <a:path w="69" h="146">
                  <a:moveTo>
                    <a:pt x="0" y="0"/>
                  </a:moveTo>
                  <a:cubicBezTo>
                    <a:pt x="24" y="0"/>
                    <a:pt x="46" y="0"/>
                    <a:pt x="69" y="0"/>
                  </a:cubicBezTo>
                  <a:cubicBezTo>
                    <a:pt x="69" y="49"/>
                    <a:pt x="69" y="97"/>
                    <a:pt x="69" y="146"/>
                  </a:cubicBezTo>
                  <a:cubicBezTo>
                    <a:pt x="46" y="146"/>
                    <a:pt x="23" y="146"/>
                    <a:pt x="0" y="146"/>
                  </a:cubicBezTo>
                  <a:cubicBezTo>
                    <a:pt x="0" y="97"/>
                    <a:pt x="0" y="49"/>
                    <a:pt x="0"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4" name="Freeform 1736">
              <a:extLst>
                <a:ext uri="{FF2B5EF4-FFF2-40B4-BE49-F238E27FC236}">
                  <a16:creationId xmlns:a16="http://schemas.microsoft.com/office/drawing/2014/main" id="{DDF41EF2-05E1-4E65-91A9-0DA154D0DB8A}"/>
                </a:ext>
              </a:extLst>
            </p:cNvPr>
            <p:cNvSpPr/>
            <p:nvPr/>
          </p:nvSpPr>
          <p:spPr bwMode="auto">
            <a:xfrm>
              <a:off x="1831847" y="3111304"/>
              <a:ext cx="369847" cy="40531"/>
            </a:xfrm>
            <a:custGeom>
              <a:avLst/>
              <a:gdLst>
                <a:gd name="T0" fmla="*/ 313 w 313"/>
                <a:gd name="T1" fmla="*/ 0 h 32"/>
                <a:gd name="T2" fmla="*/ 313 w 313"/>
                <a:gd name="T3" fmla="*/ 32 h 32"/>
                <a:gd name="T4" fmla="*/ 0 w 313"/>
                <a:gd name="T5" fmla="*/ 32 h 32"/>
                <a:gd name="T6" fmla="*/ 0 w 313"/>
                <a:gd name="T7" fmla="*/ 0 h 32"/>
                <a:gd name="T8" fmla="*/ 313 w 313"/>
                <a:gd name="T9" fmla="*/ 0 h 32"/>
              </a:gdLst>
              <a:ahLst/>
              <a:cxnLst>
                <a:cxn ang="0">
                  <a:pos x="T0" y="T1"/>
                </a:cxn>
                <a:cxn ang="0">
                  <a:pos x="T2" y="T3"/>
                </a:cxn>
                <a:cxn ang="0">
                  <a:pos x="T4" y="T5"/>
                </a:cxn>
                <a:cxn ang="0">
                  <a:pos x="T6" y="T7"/>
                </a:cxn>
                <a:cxn ang="0">
                  <a:pos x="T8" y="T9"/>
                </a:cxn>
              </a:cxnLst>
              <a:rect l="0" t="0" r="r" b="b"/>
              <a:pathLst>
                <a:path w="313" h="32">
                  <a:moveTo>
                    <a:pt x="313" y="0"/>
                  </a:moveTo>
                  <a:cubicBezTo>
                    <a:pt x="313" y="11"/>
                    <a:pt x="313" y="21"/>
                    <a:pt x="313" y="32"/>
                  </a:cubicBezTo>
                  <a:cubicBezTo>
                    <a:pt x="209" y="32"/>
                    <a:pt x="105" y="32"/>
                    <a:pt x="0" y="32"/>
                  </a:cubicBezTo>
                  <a:cubicBezTo>
                    <a:pt x="0" y="22"/>
                    <a:pt x="0" y="11"/>
                    <a:pt x="0" y="0"/>
                  </a:cubicBezTo>
                  <a:cubicBezTo>
                    <a:pt x="104" y="0"/>
                    <a:pt x="208" y="0"/>
                    <a:pt x="313"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5" name="Freeform 1737">
              <a:extLst>
                <a:ext uri="{FF2B5EF4-FFF2-40B4-BE49-F238E27FC236}">
                  <a16:creationId xmlns:a16="http://schemas.microsoft.com/office/drawing/2014/main" id="{5298B45E-7F88-401E-9DB6-D609356C2B58}"/>
                </a:ext>
              </a:extLst>
            </p:cNvPr>
            <p:cNvSpPr/>
            <p:nvPr/>
          </p:nvSpPr>
          <p:spPr bwMode="auto">
            <a:xfrm>
              <a:off x="1553195" y="3091038"/>
              <a:ext cx="81062" cy="151991"/>
            </a:xfrm>
            <a:custGeom>
              <a:avLst/>
              <a:gdLst>
                <a:gd name="T0" fmla="*/ 69 w 69"/>
                <a:gd name="T1" fmla="*/ 0 h 126"/>
                <a:gd name="T2" fmla="*/ 69 w 69"/>
                <a:gd name="T3" fmla="*/ 126 h 126"/>
                <a:gd name="T4" fmla="*/ 0 w 69"/>
                <a:gd name="T5" fmla="*/ 126 h 126"/>
                <a:gd name="T6" fmla="*/ 0 w 69"/>
                <a:gd name="T7" fmla="*/ 0 h 126"/>
                <a:gd name="T8" fmla="*/ 69 w 69"/>
                <a:gd name="T9" fmla="*/ 0 h 126"/>
              </a:gdLst>
              <a:ahLst/>
              <a:cxnLst>
                <a:cxn ang="0">
                  <a:pos x="T0" y="T1"/>
                </a:cxn>
                <a:cxn ang="0">
                  <a:pos x="T2" y="T3"/>
                </a:cxn>
                <a:cxn ang="0">
                  <a:pos x="T4" y="T5"/>
                </a:cxn>
                <a:cxn ang="0">
                  <a:pos x="T6" y="T7"/>
                </a:cxn>
                <a:cxn ang="0">
                  <a:pos x="T8" y="T9"/>
                </a:cxn>
              </a:cxnLst>
              <a:rect l="0" t="0" r="r" b="b"/>
              <a:pathLst>
                <a:path w="69" h="125">
                  <a:moveTo>
                    <a:pt x="69" y="0"/>
                  </a:moveTo>
                  <a:cubicBezTo>
                    <a:pt x="69" y="42"/>
                    <a:pt x="69" y="83"/>
                    <a:pt x="69" y="126"/>
                  </a:cubicBezTo>
                  <a:cubicBezTo>
                    <a:pt x="46" y="126"/>
                    <a:pt x="23" y="126"/>
                    <a:pt x="0" y="126"/>
                  </a:cubicBezTo>
                  <a:cubicBezTo>
                    <a:pt x="0" y="84"/>
                    <a:pt x="0" y="42"/>
                    <a:pt x="0" y="0"/>
                  </a:cubicBezTo>
                  <a:cubicBezTo>
                    <a:pt x="23" y="0"/>
                    <a:pt x="46" y="0"/>
                    <a:pt x="69"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6" name="Freeform 1738">
              <a:extLst>
                <a:ext uri="{FF2B5EF4-FFF2-40B4-BE49-F238E27FC236}">
                  <a16:creationId xmlns:a16="http://schemas.microsoft.com/office/drawing/2014/main" id="{D9CA7EEE-DB65-44A9-8E7C-478CE4D74C70}"/>
                </a:ext>
              </a:extLst>
            </p:cNvPr>
            <p:cNvSpPr>
              <a:spLocks noEditPoints="1"/>
            </p:cNvSpPr>
            <p:nvPr/>
          </p:nvSpPr>
          <p:spPr bwMode="auto">
            <a:xfrm>
              <a:off x="1304944" y="2320950"/>
              <a:ext cx="151991" cy="151991"/>
            </a:xfrm>
            <a:custGeom>
              <a:avLst/>
              <a:gdLst>
                <a:gd name="T0" fmla="*/ 128 w 128"/>
                <a:gd name="T1" fmla="*/ 0 h 127"/>
                <a:gd name="T2" fmla="*/ 128 w 128"/>
                <a:gd name="T3" fmla="*/ 127 h 127"/>
                <a:gd name="T4" fmla="*/ 0 w 128"/>
                <a:gd name="T5" fmla="*/ 127 h 127"/>
                <a:gd name="T6" fmla="*/ 0 w 128"/>
                <a:gd name="T7" fmla="*/ 0 h 127"/>
                <a:gd name="T8" fmla="*/ 128 w 128"/>
                <a:gd name="T9" fmla="*/ 0 h 127"/>
                <a:gd name="T10" fmla="*/ 11 w 128"/>
                <a:gd name="T11" fmla="*/ 116 h 127"/>
                <a:gd name="T12" fmla="*/ 116 w 128"/>
                <a:gd name="T13" fmla="*/ 116 h 127"/>
                <a:gd name="T14" fmla="*/ 116 w 128"/>
                <a:gd name="T15" fmla="*/ 11 h 127"/>
                <a:gd name="T16" fmla="*/ 11 w 128"/>
                <a:gd name="T17" fmla="*/ 11 h 127"/>
                <a:gd name="T18" fmla="*/ 11 w 128"/>
                <a:gd name="T19" fmla="*/ 11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7">
                  <a:moveTo>
                    <a:pt x="128" y="0"/>
                  </a:moveTo>
                  <a:cubicBezTo>
                    <a:pt x="128" y="43"/>
                    <a:pt x="128" y="84"/>
                    <a:pt x="128" y="127"/>
                  </a:cubicBezTo>
                  <a:cubicBezTo>
                    <a:pt x="85" y="127"/>
                    <a:pt x="43" y="127"/>
                    <a:pt x="0" y="127"/>
                  </a:cubicBezTo>
                  <a:cubicBezTo>
                    <a:pt x="0" y="85"/>
                    <a:pt x="0" y="43"/>
                    <a:pt x="0" y="0"/>
                  </a:cubicBezTo>
                  <a:cubicBezTo>
                    <a:pt x="43" y="0"/>
                    <a:pt x="85" y="0"/>
                    <a:pt x="128" y="0"/>
                  </a:cubicBezTo>
                  <a:close/>
                  <a:moveTo>
                    <a:pt x="11" y="116"/>
                  </a:moveTo>
                  <a:cubicBezTo>
                    <a:pt x="47" y="116"/>
                    <a:pt x="81" y="116"/>
                    <a:pt x="116" y="116"/>
                  </a:cubicBezTo>
                  <a:cubicBezTo>
                    <a:pt x="116" y="80"/>
                    <a:pt x="116" y="46"/>
                    <a:pt x="116" y="11"/>
                  </a:cubicBezTo>
                  <a:cubicBezTo>
                    <a:pt x="81" y="11"/>
                    <a:pt x="46" y="11"/>
                    <a:pt x="11" y="11"/>
                  </a:cubicBezTo>
                  <a:cubicBezTo>
                    <a:pt x="11" y="46"/>
                    <a:pt x="11" y="81"/>
                    <a:pt x="11" y="116"/>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7" name="Freeform 1739">
              <a:extLst>
                <a:ext uri="{FF2B5EF4-FFF2-40B4-BE49-F238E27FC236}">
                  <a16:creationId xmlns:a16="http://schemas.microsoft.com/office/drawing/2014/main" id="{92D438FA-1ED6-4786-B570-79B7C4640BD9}"/>
                </a:ext>
              </a:extLst>
            </p:cNvPr>
            <p:cNvSpPr>
              <a:spLocks noEditPoints="1"/>
            </p:cNvSpPr>
            <p:nvPr/>
          </p:nvSpPr>
          <p:spPr bwMode="auto">
            <a:xfrm>
              <a:off x="1304944" y="2564136"/>
              <a:ext cx="151991" cy="151991"/>
            </a:xfrm>
            <a:custGeom>
              <a:avLst/>
              <a:gdLst>
                <a:gd name="T0" fmla="*/ 0 w 127"/>
                <a:gd name="T1" fmla="*/ 0 h 127"/>
                <a:gd name="T2" fmla="*/ 127 w 127"/>
                <a:gd name="T3" fmla="*/ 0 h 127"/>
                <a:gd name="T4" fmla="*/ 127 w 127"/>
                <a:gd name="T5" fmla="*/ 127 h 127"/>
                <a:gd name="T6" fmla="*/ 0 w 127"/>
                <a:gd name="T7" fmla="*/ 127 h 127"/>
                <a:gd name="T8" fmla="*/ 0 w 127"/>
                <a:gd name="T9" fmla="*/ 0 h 127"/>
                <a:gd name="T10" fmla="*/ 116 w 127"/>
                <a:gd name="T11" fmla="*/ 116 h 127"/>
                <a:gd name="T12" fmla="*/ 116 w 127"/>
                <a:gd name="T13" fmla="*/ 11 h 127"/>
                <a:gd name="T14" fmla="*/ 11 w 127"/>
                <a:gd name="T15" fmla="*/ 11 h 127"/>
                <a:gd name="T16" fmla="*/ 11 w 127"/>
                <a:gd name="T17" fmla="*/ 116 h 127"/>
                <a:gd name="T18" fmla="*/ 116 w 127"/>
                <a:gd name="T19" fmla="*/ 11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7">
                  <a:moveTo>
                    <a:pt x="0" y="0"/>
                  </a:moveTo>
                  <a:cubicBezTo>
                    <a:pt x="43" y="0"/>
                    <a:pt x="85" y="0"/>
                    <a:pt x="127" y="0"/>
                  </a:cubicBezTo>
                  <a:cubicBezTo>
                    <a:pt x="127" y="42"/>
                    <a:pt x="127" y="84"/>
                    <a:pt x="127" y="127"/>
                  </a:cubicBezTo>
                  <a:cubicBezTo>
                    <a:pt x="85" y="127"/>
                    <a:pt x="43" y="127"/>
                    <a:pt x="0" y="127"/>
                  </a:cubicBezTo>
                  <a:cubicBezTo>
                    <a:pt x="0" y="84"/>
                    <a:pt x="0" y="42"/>
                    <a:pt x="0" y="0"/>
                  </a:cubicBezTo>
                  <a:close/>
                  <a:moveTo>
                    <a:pt x="116" y="116"/>
                  </a:moveTo>
                  <a:cubicBezTo>
                    <a:pt x="116" y="80"/>
                    <a:pt x="116" y="46"/>
                    <a:pt x="116" y="11"/>
                  </a:cubicBezTo>
                  <a:cubicBezTo>
                    <a:pt x="81" y="11"/>
                    <a:pt x="46" y="11"/>
                    <a:pt x="11" y="11"/>
                  </a:cubicBezTo>
                  <a:cubicBezTo>
                    <a:pt x="11" y="46"/>
                    <a:pt x="11" y="81"/>
                    <a:pt x="11" y="116"/>
                  </a:cubicBezTo>
                  <a:cubicBezTo>
                    <a:pt x="47" y="116"/>
                    <a:pt x="81" y="116"/>
                    <a:pt x="116" y="116"/>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8" name="Freeform 1740">
              <a:extLst>
                <a:ext uri="{FF2B5EF4-FFF2-40B4-BE49-F238E27FC236}">
                  <a16:creationId xmlns:a16="http://schemas.microsoft.com/office/drawing/2014/main" id="{21656220-EA54-4366-AF2A-1F781FA5B028}"/>
                </a:ext>
              </a:extLst>
            </p:cNvPr>
            <p:cNvSpPr/>
            <p:nvPr/>
          </p:nvSpPr>
          <p:spPr bwMode="auto">
            <a:xfrm>
              <a:off x="1315077" y="3177165"/>
              <a:ext cx="81062" cy="65864"/>
            </a:xfrm>
            <a:custGeom>
              <a:avLst/>
              <a:gdLst>
                <a:gd name="T0" fmla="*/ 69 w 69"/>
                <a:gd name="T1" fmla="*/ 0 h 52"/>
                <a:gd name="T2" fmla="*/ 69 w 69"/>
                <a:gd name="T3" fmla="*/ 52 h 52"/>
                <a:gd name="T4" fmla="*/ 0 w 69"/>
                <a:gd name="T5" fmla="*/ 52 h 52"/>
                <a:gd name="T6" fmla="*/ 0 w 69"/>
                <a:gd name="T7" fmla="*/ 0 h 52"/>
                <a:gd name="T8" fmla="*/ 69 w 69"/>
                <a:gd name="T9" fmla="*/ 0 h 52"/>
              </a:gdLst>
              <a:ahLst/>
              <a:cxnLst>
                <a:cxn ang="0">
                  <a:pos x="T0" y="T1"/>
                </a:cxn>
                <a:cxn ang="0">
                  <a:pos x="T2" y="T3"/>
                </a:cxn>
                <a:cxn ang="0">
                  <a:pos x="T4" y="T5"/>
                </a:cxn>
                <a:cxn ang="0">
                  <a:pos x="T6" y="T7"/>
                </a:cxn>
                <a:cxn ang="0">
                  <a:pos x="T8" y="T9"/>
                </a:cxn>
              </a:cxnLst>
              <a:rect l="0" t="0" r="r" b="b"/>
              <a:pathLst>
                <a:path w="69" h="52">
                  <a:moveTo>
                    <a:pt x="69" y="0"/>
                  </a:moveTo>
                  <a:cubicBezTo>
                    <a:pt x="69" y="17"/>
                    <a:pt x="69" y="34"/>
                    <a:pt x="69" y="52"/>
                  </a:cubicBezTo>
                  <a:cubicBezTo>
                    <a:pt x="46" y="52"/>
                    <a:pt x="24" y="52"/>
                    <a:pt x="0" y="52"/>
                  </a:cubicBezTo>
                  <a:cubicBezTo>
                    <a:pt x="0" y="35"/>
                    <a:pt x="0" y="18"/>
                    <a:pt x="0" y="0"/>
                  </a:cubicBezTo>
                  <a:cubicBezTo>
                    <a:pt x="23" y="0"/>
                    <a:pt x="45" y="0"/>
                    <a:pt x="69"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9" name="Freeform 1741">
              <a:extLst>
                <a:ext uri="{FF2B5EF4-FFF2-40B4-BE49-F238E27FC236}">
                  <a16:creationId xmlns:a16="http://schemas.microsoft.com/office/drawing/2014/main" id="{62EF3CEC-F98C-4154-9460-AA05AB75B9DA}"/>
                </a:ext>
              </a:extLst>
            </p:cNvPr>
            <p:cNvSpPr/>
            <p:nvPr/>
          </p:nvSpPr>
          <p:spPr bwMode="auto">
            <a:xfrm>
              <a:off x="1360673" y="2133492"/>
              <a:ext cx="96263" cy="101327"/>
            </a:xfrm>
            <a:custGeom>
              <a:avLst/>
              <a:gdLst>
                <a:gd name="T0" fmla="*/ 83 w 83"/>
                <a:gd name="T1" fmla="*/ 1 h 83"/>
                <a:gd name="T2" fmla="*/ 83 w 83"/>
                <a:gd name="T3" fmla="*/ 83 h 83"/>
                <a:gd name="T4" fmla="*/ 0 w 83"/>
                <a:gd name="T5" fmla="*/ 83 h 83"/>
                <a:gd name="T6" fmla="*/ 18 w 83"/>
                <a:gd name="T7" fmla="*/ 72 h 83"/>
                <a:gd name="T8" fmla="*/ 70 w 83"/>
                <a:gd name="T9" fmla="*/ 72 h 83"/>
                <a:gd name="T10" fmla="*/ 79 w 83"/>
                <a:gd name="T11" fmla="*/ 0 h 83"/>
                <a:gd name="T12" fmla="*/ 83 w 83"/>
                <a:gd name="T13" fmla="*/ 1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83" y="1"/>
                  </a:moveTo>
                  <a:cubicBezTo>
                    <a:pt x="83" y="28"/>
                    <a:pt x="83" y="55"/>
                    <a:pt x="83" y="83"/>
                  </a:cubicBezTo>
                  <a:cubicBezTo>
                    <a:pt x="55" y="83"/>
                    <a:pt x="28" y="83"/>
                    <a:pt x="0" y="83"/>
                  </a:cubicBezTo>
                  <a:cubicBezTo>
                    <a:pt x="4" y="74"/>
                    <a:pt x="10" y="72"/>
                    <a:pt x="18" y="72"/>
                  </a:cubicBezTo>
                  <a:cubicBezTo>
                    <a:pt x="36" y="73"/>
                    <a:pt x="53" y="72"/>
                    <a:pt x="70" y="72"/>
                  </a:cubicBezTo>
                  <a:cubicBezTo>
                    <a:pt x="77" y="48"/>
                    <a:pt x="63" y="22"/>
                    <a:pt x="79" y="0"/>
                  </a:cubicBezTo>
                  <a:cubicBezTo>
                    <a:pt x="80" y="1"/>
                    <a:pt x="82" y="1"/>
                    <a:pt x="83" y="1"/>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0" name="Freeform 1742">
              <a:extLst>
                <a:ext uri="{FF2B5EF4-FFF2-40B4-BE49-F238E27FC236}">
                  <a16:creationId xmlns:a16="http://schemas.microsoft.com/office/drawing/2014/main" id="{CB9C712A-27C0-42BE-9385-96BD65004215}"/>
                </a:ext>
              </a:extLst>
            </p:cNvPr>
            <p:cNvSpPr/>
            <p:nvPr/>
          </p:nvSpPr>
          <p:spPr bwMode="auto">
            <a:xfrm>
              <a:off x="1304944" y="2082829"/>
              <a:ext cx="121593" cy="30398"/>
            </a:xfrm>
            <a:custGeom>
              <a:avLst/>
              <a:gdLst>
                <a:gd name="T0" fmla="*/ 12 w 103"/>
                <a:gd name="T1" fmla="*/ 10 h 24"/>
                <a:gd name="T2" fmla="*/ 12 w 103"/>
                <a:gd name="T3" fmla="*/ 24 h 24"/>
                <a:gd name="T4" fmla="*/ 3 w 103"/>
                <a:gd name="T5" fmla="*/ 0 h 24"/>
                <a:gd name="T6" fmla="*/ 103 w 103"/>
                <a:gd name="T7" fmla="*/ 0 h 24"/>
                <a:gd name="T8" fmla="*/ 85 w 103"/>
                <a:gd name="T9" fmla="*/ 10 h 24"/>
                <a:gd name="T10" fmla="*/ 12 w 103"/>
                <a:gd name="T11" fmla="*/ 10 h 24"/>
              </a:gdLst>
              <a:ahLst/>
              <a:cxnLst>
                <a:cxn ang="0">
                  <a:pos x="T0" y="T1"/>
                </a:cxn>
                <a:cxn ang="0">
                  <a:pos x="T2" y="T3"/>
                </a:cxn>
                <a:cxn ang="0">
                  <a:pos x="T4" y="T5"/>
                </a:cxn>
                <a:cxn ang="0">
                  <a:pos x="T6" y="T7"/>
                </a:cxn>
                <a:cxn ang="0">
                  <a:pos x="T8" y="T9"/>
                </a:cxn>
                <a:cxn ang="0">
                  <a:pos x="T10" y="T11"/>
                </a:cxn>
              </a:cxnLst>
              <a:rect l="0" t="0" r="r" b="b"/>
              <a:pathLst>
                <a:path w="103" h="24">
                  <a:moveTo>
                    <a:pt x="12" y="10"/>
                  </a:moveTo>
                  <a:cubicBezTo>
                    <a:pt x="12" y="16"/>
                    <a:pt x="12" y="20"/>
                    <a:pt x="12" y="24"/>
                  </a:cubicBezTo>
                  <a:cubicBezTo>
                    <a:pt x="0" y="18"/>
                    <a:pt x="0" y="18"/>
                    <a:pt x="3" y="0"/>
                  </a:cubicBezTo>
                  <a:cubicBezTo>
                    <a:pt x="36" y="0"/>
                    <a:pt x="69" y="0"/>
                    <a:pt x="103" y="0"/>
                  </a:cubicBezTo>
                  <a:cubicBezTo>
                    <a:pt x="99" y="8"/>
                    <a:pt x="93" y="11"/>
                    <a:pt x="85" y="10"/>
                  </a:cubicBezTo>
                  <a:cubicBezTo>
                    <a:pt x="61" y="10"/>
                    <a:pt x="37" y="10"/>
                    <a:pt x="12" y="1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1" name="Freeform 1743">
              <a:extLst>
                <a:ext uri="{FF2B5EF4-FFF2-40B4-BE49-F238E27FC236}">
                  <a16:creationId xmlns:a16="http://schemas.microsoft.com/office/drawing/2014/main" id="{576419E7-16C7-4537-8C33-15EA8C3D5BCC}"/>
                </a:ext>
              </a:extLst>
            </p:cNvPr>
            <p:cNvSpPr/>
            <p:nvPr/>
          </p:nvSpPr>
          <p:spPr bwMode="auto">
            <a:xfrm>
              <a:off x="1304944" y="2184156"/>
              <a:ext cx="45599" cy="50664"/>
            </a:xfrm>
            <a:custGeom>
              <a:avLst/>
              <a:gdLst>
                <a:gd name="T0" fmla="*/ 0 w 40"/>
                <a:gd name="T1" fmla="*/ 0 h 40"/>
                <a:gd name="T2" fmla="*/ 11 w 40"/>
                <a:gd name="T3" fmla="*/ 29 h 40"/>
                <a:gd name="T4" fmla="*/ 40 w 40"/>
                <a:gd name="T5" fmla="*/ 40 h 40"/>
                <a:gd name="T6" fmla="*/ 0 w 40"/>
                <a:gd name="T7" fmla="*/ 40 h 40"/>
                <a:gd name="T8" fmla="*/ 0 w 40"/>
                <a:gd name="T9" fmla="*/ 0 h 40"/>
              </a:gdLst>
              <a:ahLst/>
              <a:cxnLst>
                <a:cxn ang="0">
                  <a:pos x="T0" y="T1"/>
                </a:cxn>
                <a:cxn ang="0">
                  <a:pos x="T2" y="T3"/>
                </a:cxn>
                <a:cxn ang="0">
                  <a:pos x="T4" y="T5"/>
                </a:cxn>
                <a:cxn ang="0">
                  <a:pos x="T6" y="T7"/>
                </a:cxn>
                <a:cxn ang="0">
                  <a:pos x="T8" y="T9"/>
                </a:cxn>
              </a:cxnLst>
              <a:rect l="0" t="0" r="r" b="b"/>
              <a:pathLst>
                <a:path w="40" h="40">
                  <a:moveTo>
                    <a:pt x="0" y="0"/>
                  </a:moveTo>
                  <a:cubicBezTo>
                    <a:pt x="15" y="6"/>
                    <a:pt x="9" y="18"/>
                    <a:pt x="11" y="29"/>
                  </a:cubicBezTo>
                  <a:cubicBezTo>
                    <a:pt x="21" y="32"/>
                    <a:pt x="34" y="25"/>
                    <a:pt x="40" y="40"/>
                  </a:cubicBezTo>
                  <a:cubicBezTo>
                    <a:pt x="27" y="40"/>
                    <a:pt x="14" y="40"/>
                    <a:pt x="0" y="40"/>
                  </a:cubicBezTo>
                  <a:cubicBezTo>
                    <a:pt x="0" y="27"/>
                    <a:pt x="0" y="14"/>
                    <a:pt x="0" y="0"/>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2" name="Freeform 1744">
              <a:extLst>
                <a:ext uri="{FF2B5EF4-FFF2-40B4-BE49-F238E27FC236}">
                  <a16:creationId xmlns:a16="http://schemas.microsoft.com/office/drawing/2014/main" id="{53745A48-29A8-46DD-90C4-A3CBBCB278F8}"/>
                </a:ext>
              </a:extLst>
            </p:cNvPr>
            <p:cNvSpPr/>
            <p:nvPr/>
          </p:nvSpPr>
          <p:spPr bwMode="auto">
            <a:xfrm>
              <a:off x="1320142" y="2336147"/>
              <a:ext cx="121593" cy="121593"/>
            </a:xfrm>
            <a:custGeom>
              <a:avLst/>
              <a:gdLst>
                <a:gd name="T0" fmla="*/ 0 w 105"/>
                <a:gd name="T1" fmla="*/ 105 h 105"/>
                <a:gd name="T2" fmla="*/ 0 w 105"/>
                <a:gd name="T3" fmla="*/ 0 h 105"/>
                <a:gd name="T4" fmla="*/ 105 w 105"/>
                <a:gd name="T5" fmla="*/ 0 h 105"/>
                <a:gd name="T6" fmla="*/ 105 w 105"/>
                <a:gd name="T7" fmla="*/ 105 h 105"/>
                <a:gd name="T8" fmla="*/ 0 w 105"/>
                <a:gd name="T9" fmla="*/ 105 h 105"/>
              </a:gdLst>
              <a:ahLst/>
              <a:cxnLst>
                <a:cxn ang="0">
                  <a:pos x="T0" y="T1"/>
                </a:cxn>
                <a:cxn ang="0">
                  <a:pos x="T2" y="T3"/>
                </a:cxn>
                <a:cxn ang="0">
                  <a:pos x="T4" y="T5"/>
                </a:cxn>
                <a:cxn ang="0">
                  <a:pos x="T6" y="T7"/>
                </a:cxn>
                <a:cxn ang="0">
                  <a:pos x="T8" y="T9"/>
                </a:cxn>
              </a:cxnLst>
              <a:rect l="0" t="0" r="r" b="b"/>
              <a:pathLst>
                <a:path w="105" h="105">
                  <a:moveTo>
                    <a:pt x="0" y="105"/>
                  </a:moveTo>
                  <a:cubicBezTo>
                    <a:pt x="0" y="70"/>
                    <a:pt x="0" y="35"/>
                    <a:pt x="0" y="0"/>
                  </a:cubicBezTo>
                  <a:cubicBezTo>
                    <a:pt x="35" y="0"/>
                    <a:pt x="70" y="0"/>
                    <a:pt x="105" y="0"/>
                  </a:cubicBezTo>
                  <a:cubicBezTo>
                    <a:pt x="105" y="35"/>
                    <a:pt x="105" y="69"/>
                    <a:pt x="105" y="105"/>
                  </a:cubicBezTo>
                  <a:cubicBezTo>
                    <a:pt x="70" y="105"/>
                    <a:pt x="36" y="105"/>
                    <a:pt x="0" y="105"/>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3" name="Freeform 1745">
              <a:extLst>
                <a:ext uri="{FF2B5EF4-FFF2-40B4-BE49-F238E27FC236}">
                  <a16:creationId xmlns:a16="http://schemas.microsoft.com/office/drawing/2014/main" id="{8958428B-E650-453D-8901-3FE22DDF7F17}"/>
                </a:ext>
              </a:extLst>
            </p:cNvPr>
            <p:cNvSpPr/>
            <p:nvPr/>
          </p:nvSpPr>
          <p:spPr bwMode="auto">
            <a:xfrm>
              <a:off x="1320142" y="2574268"/>
              <a:ext cx="121593" cy="126661"/>
            </a:xfrm>
            <a:custGeom>
              <a:avLst/>
              <a:gdLst>
                <a:gd name="T0" fmla="*/ 105 w 105"/>
                <a:gd name="T1" fmla="*/ 105 h 105"/>
                <a:gd name="T2" fmla="*/ 0 w 105"/>
                <a:gd name="T3" fmla="*/ 105 h 105"/>
                <a:gd name="T4" fmla="*/ 0 w 105"/>
                <a:gd name="T5" fmla="*/ 0 h 105"/>
                <a:gd name="T6" fmla="*/ 105 w 105"/>
                <a:gd name="T7" fmla="*/ 0 h 105"/>
                <a:gd name="T8" fmla="*/ 105 w 105"/>
                <a:gd name="T9" fmla="*/ 105 h 105"/>
              </a:gdLst>
              <a:ahLst/>
              <a:cxnLst>
                <a:cxn ang="0">
                  <a:pos x="T0" y="T1"/>
                </a:cxn>
                <a:cxn ang="0">
                  <a:pos x="T2" y="T3"/>
                </a:cxn>
                <a:cxn ang="0">
                  <a:pos x="T4" y="T5"/>
                </a:cxn>
                <a:cxn ang="0">
                  <a:pos x="T6" y="T7"/>
                </a:cxn>
                <a:cxn ang="0">
                  <a:pos x="T8" y="T9"/>
                </a:cxn>
              </a:cxnLst>
              <a:rect l="0" t="0" r="r" b="b"/>
              <a:pathLst>
                <a:path w="105" h="105">
                  <a:moveTo>
                    <a:pt x="105" y="105"/>
                  </a:moveTo>
                  <a:cubicBezTo>
                    <a:pt x="70" y="105"/>
                    <a:pt x="36" y="105"/>
                    <a:pt x="0" y="105"/>
                  </a:cubicBezTo>
                  <a:cubicBezTo>
                    <a:pt x="0" y="70"/>
                    <a:pt x="0" y="35"/>
                    <a:pt x="0" y="0"/>
                  </a:cubicBezTo>
                  <a:cubicBezTo>
                    <a:pt x="35" y="0"/>
                    <a:pt x="70" y="0"/>
                    <a:pt x="105" y="0"/>
                  </a:cubicBezTo>
                  <a:cubicBezTo>
                    <a:pt x="105" y="35"/>
                    <a:pt x="105" y="69"/>
                    <a:pt x="105" y="105"/>
                  </a:cubicBezTo>
                  <a:close/>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4" name="Freeform 1746">
              <a:extLst>
                <a:ext uri="{FF2B5EF4-FFF2-40B4-BE49-F238E27FC236}">
                  <a16:creationId xmlns:a16="http://schemas.microsoft.com/office/drawing/2014/main" id="{100DDB12-74CA-4559-AF3B-8A559F233341}"/>
                </a:ext>
              </a:extLst>
            </p:cNvPr>
            <p:cNvSpPr/>
            <p:nvPr/>
          </p:nvSpPr>
          <p:spPr bwMode="auto">
            <a:xfrm>
              <a:off x="1289744" y="2062563"/>
              <a:ext cx="187457" cy="177325"/>
            </a:xfrm>
            <a:custGeom>
              <a:avLst/>
              <a:gdLst>
                <a:gd name="T0" fmla="*/ 46 w 155"/>
                <a:gd name="T1" fmla="*/ 82 h 150"/>
                <a:gd name="T2" fmla="*/ 61 w 155"/>
                <a:gd name="T3" fmla="*/ 107 h 150"/>
                <a:gd name="T4" fmla="*/ 63 w 155"/>
                <a:gd name="T5" fmla="*/ 105 h 150"/>
                <a:gd name="T6" fmla="*/ 116 w 155"/>
                <a:gd name="T7" fmla="*/ 26 h 150"/>
                <a:gd name="T8" fmla="*/ 129 w 155"/>
                <a:gd name="T9" fmla="*/ 6 h 150"/>
                <a:gd name="T10" fmla="*/ 138 w 155"/>
                <a:gd name="T11" fmla="*/ 1 h 150"/>
                <a:gd name="T12" fmla="*/ 144 w 155"/>
                <a:gd name="T13" fmla="*/ 3 h 150"/>
                <a:gd name="T14" fmla="*/ 149 w 155"/>
                <a:gd name="T15" fmla="*/ 5 h 150"/>
                <a:gd name="T16" fmla="*/ 153 w 155"/>
                <a:gd name="T17" fmla="*/ 8 h 150"/>
                <a:gd name="T18" fmla="*/ 152 w 155"/>
                <a:gd name="T19" fmla="*/ 23 h 150"/>
                <a:gd name="T20" fmla="*/ 124 w 155"/>
                <a:gd name="T21" fmla="*/ 63 h 150"/>
                <a:gd name="T22" fmla="*/ 72 w 155"/>
                <a:gd name="T23" fmla="*/ 140 h 150"/>
                <a:gd name="T24" fmla="*/ 47 w 155"/>
                <a:gd name="T25" fmla="*/ 139 h 150"/>
                <a:gd name="T26" fmla="*/ 4 w 155"/>
                <a:gd name="T27" fmla="*/ 62 h 150"/>
                <a:gd name="T28" fmla="*/ 6 w 155"/>
                <a:gd name="T29" fmla="*/ 44 h 150"/>
                <a:gd name="T30" fmla="*/ 25 w 155"/>
                <a:gd name="T31" fmla="*/ 45 h 150"/>
                <a:gd name="T32" fmla="*/ 26 w 155"/>
                <a:gd name="T33" fmla="*/ 46 h 150"/>
                <a:gd name="T34" fmla="*/ 41 w 155"/>
                <a:gd name="T35" fmla="*/ 7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5" h="150">
                  <a:moveTo>
                    <a:pt x="46" y="82"/>
                  </a:moveTo>
                  <a:cubicBezTo>
                    <a:pt x="51" y="90"/>
                    <a:pt x="56" y="98"/>
                    <a:pt x="61" y="107"/>
                  </a:cubicBezTo>
                  <a:cubicBezTo>
                    <a:pt x="61" y="106"/>
                    <a:pt x="62" y="106"/>
                    <a:pt x="63" y="105"/>
                  </a:cubicBezTo>
                  <a:cubicBezTo>
                    <a:pt x="80" y="79"/>
                    <a:pt x="98" y="53"/>
                    <a:pt x="116" y="26"/>
                  </a:cubicBezTo>
                  <a:cubicBezTo>
                    <a:pt x="120" y="20"/>
                    <a:pt x="125" y="13"/>
                    <a:pt x="129" y="6"/>
                  </a:cubicBezTo>
                  <a:cubicBezTo>
                    <a:pt x="132" y="3"/>
                    <a:pt x="135" y="1"/>
                    <a:pt x="138" y="1"/>
                  </a:cubicBezTo>
                  <a:cubicBezTo>
                    <a:pt x="141" y="0"/>
                    <a:pt x="143" y="0"/>
                    <a:pt x="144" y="3"/>
                  </a:cubicBezTo>
                  <a:cubicBezTo>
                    <a:pt x="145" y="4"/>
                    <a:pt x="147" y="5"/>
                    <a:pt x="149" y="5"/>
                  </a:cubicBezTo>
                  <a:cubicBezTo>
                    <a:pt x="151" y="5"/>
                    <a:pt x="152" y="6"/>
                    <a:pt x="153" y="8"/>
                  </a:cubicBezTo>
                  <a:cubicBezTo>
                    <a:pt x="155" y="13"/>
                    <a:pt x="155" y="18"/>
                    <a:pt x="152" y="23"/>
                  </a:cubicBezTo>
                  <a:cubicBezTo>
                    <a:pt x="143" y="36"/>
                    <a:pt x="133" y="49"/>
                    <a:pt x="124" y="63"/>
                  </a:cubicBezTo>
                  <a:cubicBezTo>
                    <a:pt x="107" y="89"/>
                    <a:pt x="89" y="114"/>
                    <a:pt x="72" y="140"/>
                  </a:cubicBezTo>
                  <a:cubicBezTo>
                    <a:pt x="65" y="150"/>
                    <a:pt x="53" y="150"/>
                    <a:pt x="47" y="139"/>
                  </a:cubicBezTo>
                  <a:cubicBezTo>
                    <a:pt x="32" y="114"/>
                    <a:pt x="18" y="88"/>
                    <a:pt x="4" y="62"/>
                  </a:cubicBezTo>
                  <a:cubicBezTo>
                    <a:pt x="0" y="56"/>
                    <a:pt x="1" y="48"/>
                    <a:pt x="6" y="44"/>
                  </a:cubicBezTo>
                  <a:cubicBezTo>
                    <a:pt x="12" y="40"/>
                    <a:pt x="20" y="40"/>
                    <a:pt x="25" y="45"/>
                  </a:cubicBezTo>
                  <a:cubicBezTo>
                    <a:pt x="25" y="45"/>
                    <a:pt x="26" y="46"/>
                    <a:pt x="26" y="46"/>
                  </a:cubicBezTo>
                  <a:cubicBezTo>
                    <a:pt x="31" y="55"/>
                    <a:pt x="36" y="64"/>
                    <a:pt x="41" y="73"/>
                  </a:cubicBezTo>
                </a:path>
              </a:pathLst>
            </a:custGeom>
            <a:solidFill>
              <a:srgbClr val="336987"/>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spTree>
    <p:custDataLst>
      <p:tags r:id="rId2"/>
    </p:custDataLst>
    <p:extLst>
      <p:ext uri="{BB962C8B-B14F-4D97-AF65-F5344CB8AC3E}">
        <p14:creationId xmlns:p14="http://schemas.microsoft.com/office/powerpoint/2010/main" val="21154077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a:extLst>
              <a:ext uri="{FF2B5EF4-FFF2-40B4-BE49-F238E27FC236}">
                <a16:creationId xmlns:a16="http://schemas.microsoft.com/office/drawing/2014/main" id="{BFC8D279-99AD-4671-A899-B2F1275097B0}"/>
              </a:ext>
            </a:extLst>
          </p:cNvPr>
          <p:cNvGrpSpPr/>
          <p:nvPr/>
        </p:nvGrpSpPr>
        <p:grpSpPr>
          <a:xfrm>
            <a:off x="2861488" y="1011222"/>
            <a:ext cx="3411701" cy="3357068"/>
            <a:chOff x="2861488" y="1011222"/>
            <a:chExt cx="3411701" cy="3357068"/>
          </a:xfrm>
        </p:grpSpPr>
        <p:sp>
          <p:nvSpPr>
            <p:cNvPr id="3" name="îṣļîḑé-Oval 5">
              <a:extLst>
                <a:ext uri="{FF2B5EF4-FFF2-40B4-BE49-F238E27FC236}">
                  <a16:creationId xmlns:a16="http://schemas.microsoft.com/office/drawing/2014/main" id="{06C06F16-00B0-45FC-BA84-D205DCCA7EDF}"/>
                </a:ext>
              </a:extLst>
            </p:cNvPr>
            <p:cNvSpPr/>
            <p:nvPr/>
          </p:nvSpPr>
          <p:spPr bwMode="auto">
            <a:xfrm>
              <a:off x="3695249" y="1830694"/>
              <a:ext cx="1742984" cy="1744209"/>
            </a:xfrm>
            <a:prstGeom prst="ellipse">
              <a:avLst/>
            </a:prstGeom>
            <a:solidFill>
              <a:schemeClr val="accent3"/>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4" name="îṣļîḑé-Freeform: Shape 6">
              <a:extLst>
                <a:ext uri="{FF2B5EF4-FFF2-40B4-BE49-F238E27FC236}">
                  <a16:creationId xmlns:a16="http://schemas.microsoft.com/office/drawing/2014/main" id="{EC70AF07-2C43-4C95-869F-529B439529D5}"/>
                </a:ext>
              </a:extLst>
            </p:cNvPr>
            <p:cNvSpPr/>
            <p:nvPr/>
          </p:nvSpPr>
          <p:spPr bwMode="auto">
            <a:xfrm>
              <a:off x="3716057" y="1828246"/>
              <a:ext cx="1548368" cy="646275"/>
            </a:xfrm>
            <a:custGeom>
              <a:avLst/>
              <a:gdLst>
                <a:gd name="T0" fmla="*/ 969 w 1024"/>
                <a:gd name="T1" fmla="*/ 171 h 427"/>
                <a:gd name="T2" fmla="*/ 782 w 1024"/>
                <a:gd name="T3" fmla="*/ 46 h 427"/>
                <a:gd name="T4" fmla="*/ 562 w 1024"/>
                <a:gd name="T5" fmla="*/ 3 h 427"/>
                <a:gd name="T6" fmla="*/ 342 w 1024"/>
                <a:gd name="T7" fmla="*/ 46 h 427"/>
                <a:gd name="T8" fmla="*/ 156 w 1024"/>
                <a:gd name="T9" fmla="*/ 171 h 427"/>
                <a:gd name="T10" fmla="*/ 30 w 1024"/>
                <a:gd name="T11" fmla="*/ 357 h 427"/>
                <a:gd name="T12" fmla="*/ 29 w 1024"/>
                <a:gd name="T13" fmla="*/ 357 h 427"/>
                <a:gd name="T14" fmla="*/ 154 w 1024"/>
                <a:gd name="T15" fmla="*/ 169 h 427"/>
                <a:gd name="T16" fmla="*/ 341 w 1024"/>
                <a:gd name="T17" fmla="*/ 44 h 427"/>
                <a:gd name="T18" fmla="*/ 562 w 1024"/>
                <a:gd name="T19" fmla="*/ 0 h 427"/>
                <a:gd name="T20" fmla="*/ 783 w 1024"/>
                <a:gd name="T21" fmla="*/ 44 h 427"/>
                <a:gd name="T22" fmla="*/ 971 w 1024"/>
                <a:gd name="T23" fmla="*/ 169 h 427"/>
                <a:gd name="T24" fmla="*/ 969 w 1024"/>
                <a:gd name="T25" fmla="*/ 171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4" h="427">
                  <a:moveTo>
                    <a:pt x="969" y="171"/>
                  </a:moveTo>
                  <a:cubicBezTo>
                    <a:pt x="916" y="117"/>
                    <a:pt x="852" y="75"/>
                    <a:pt x="782" y="46"/>
                  </a:cubicBezTo>
                  <a:cubicBezTo>
                    <a:pt x="713" y="17"/>
                    <a:pt x="638" y="2"/>
                    <a:pt x="562" y="3"/>
                  </a:cubicBezTo>
                  <a:cubicBezTo>
                    <a:pt x="487" y="2"/>
                    <a:pt x="412" y="17"/>
                    <a:pt x="342" y="46"/>
                  </a:cubicBezTo>
                  <a:cubicBezTo>
                    <a:pt x="273" y="75"/>
                    <a:pt x="209" y="117"/>
                    <a:pt x="156" y="171"/>
                  </a:cubicBezTo>
                  <a:cubicBezTo>
                    <a:pt x="102" y="224"/>
                    <a:pt x="59" y="288"/>
                    <a:pt x="30" y="357"/>
                  </a:cubicBezTo>
                  <a:cubicBezTo>
                    <a:pt x="1" y="427"/>
                    <a:pt x="0" y="426"/>
                    <a:pt x="29" y="357"/>
                  </a:cubicBezTo>
                  <a:cubicBezTo>
                    <a:pt x="58" y="287"/>
                    <a:pt x="101" y="223"/>
                    <a:pt x="154" y="169"/>
                  </a:cubicBezTo>
                  <a:cubicBezTo>
                    <a:pt x="207" y="116"/>
                    <a:pt x="271" y="73"/>
                    <a:pt x="341" y="44"/>
                  </a:cubicBezTo>
                  <a:cubicBezTo>
                    <a:pt x="411" y="15"/>
                    <a:pt x="487" y="0"/>
                    <a:pt x="562" y="0"/>
                  </a:cubicBezTo>
                  <a:cubicBezTo>
                    <a:pt x="638" y="0"/>
                    <a:pt x="714" y="15"/>
                    <a:pt x="783" y="44"/>
                  </a:cubicBezTo>
                  <a:cubicBezTo>
                    <a:pt x="853" y="73"/>
                    <a:pt x="917" y="116"/>
                    <a:pt x="971" y="169"/>
                  </a:cubicBezTo>
                  <a:cubicBezTo>
                    <a:pt x="1024" y="223"/>
                    <a:pt x="1022" y="224"/>
                    <a:pt x="969" y="171"/>
                  </a:cubicBezTo>
                  <a:close/>
                </a:path>
              </a:pathLst>
            </a:custGeom>
            <a:solidFill>
              <a:srgbClr val="A8FF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5" name="îṣļîḑé-Freeform: Shape 7">
              <a:extLst>
                <a:ext uri="{FF2B5EF4-FFF2-40B4-BE49-F238E27FC236}">
                  <a16:creationId xmlns:a16="http://schemas.microsoft.com/office/drawing/2014/main" id="{5939B648-E8EB-4A67-ADAF-5187C258DFEB}"/>
                </a:ext>
              </a:extLst>
            </p:cNvPr>
            <p:cNvSpPr/>
            <p:nvPr/>
          </p:nvSpPr>
          <p:spPr bwMode="auto">
            <a:xfrm>
              <a:off x="4572860" y="1447580"/>
              <a:ext cx="1250934" cy="1250934"/>
            </a:xfrm>
            <a:custGeom>
              <a:avLst/>
              <a:gdLst>
                <a:gd name="T0" fmla="*/ 827 w 827"/>
                <a:gd name="T1" fmla="*/ 827 h 827"/>
                <a:gd name="T2" fmla="*/ 788 w 827"/>
                <a:gd name="T3" fmla="*/ 827 h 827"/>
                <a:gd name="T4" fmla="*/ 0 w 827"/>
                <a:gd name="T5" fmla="*/ 40 h 827"/>
                <a:gd name="T6" fmla="*/ 0 w 827"/>
                <a:gd name="T7" fmla="*/ 0 h 827"/>
                <a:gd name="T8" fmla="*/ 585 w 827"/>
                <a:gd name="T9" fmla="*/ 242 h 827"/>
                <a:gd name="T10" fmla="*/ 827 w 827"/>
                <a:gd name="T11" fmla="*/ 827 h 827"/>
              </a:gdLst>
              <a:ahLst/>
              <a:cxnLst>
                <a:cxn ang="0">
                  <a:pos x="T0" y="T1"/>
                </a:cxn>
                <a:cxn ang="0">
                  <a:pos x="T2" y="T3"/>
                </a:cxn>
                <a:cxn ang="0">
                  <a:pos x="T4" y="T5"/>
                </a:cxn>
                <a:cxn ang="0">
                  <a:pos x="T6" y="T7"/>
                </a:cxn>
                <a:cxn ang="0">
                  <a:pos x="T8" y="T9"/>
                </a:cxn>
                <a:cxn ang="0">
                  <a:pos x="T10" y="T11"/>
                </a:cxn>
              </a:cxnLst>
              <a:rect l="0" t="0" r="r" b="b"/>
              <a:pathLst>
                <a:path w="826" h="826">
                  <a:moveTo>
                    <a:pt x="827" y="827"/>
                  </a:moveTo>
                  <a:cubicBezTo>
                    <a:pt x="788" y="827"/>
                    <a:pt x="788" y="827"/>
                    <a:pt x="788" y="827"/>
                  </a:cubicBezTo>
                  <a:cubicBezTo>
                    <a:pt x="788" y="395"/>
                    <a:pt x="436" y="40"/>
                    <a:pt x="0" y="40"/>
                  </a:cubicBezTo>
                  <a:cubicBezTo>
                    <a:pt x="0" y="0"/>
                    <a:pt x="0" y="0"/>
                    <a:pt x="0" y="0"/>
                  </a:cubicBezTo>
                  <a:cubicBezTo>
                    <a:pt x="220" y="0"/>
                    <a:pt x="429" y="86"/>
                    <a:pt x="585" y="242"/>
                  </a:cubicBezTo>
                  <a:cubicBezTo>
                    <a:pt x="742" y="399"/>
                    <a:pt x="827" y="607"/>
                    <a:pt x="827" y="827"/>
                  </a:cubicBezTo>
                  <a:close/>
                </a:path>
              </a:pathLst>
            </a:custGeom>
            <a:solidFill>
              <a:schemeClr val="accent2"/>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6" name="îṣļîḑé-Freeform: Shape 8">
              <a:extLst>
                <a:ext uri="{FF2B5EF4-FFF2-40B4-BE49-F238E27FC236}">
                  <a16:creationId xmlns:a16="http://schemas.microsoft.com/office/drawing/2014/main" id="{545C44A5-59D0-4068-9D42-FCCAF5814C61}"/>
                </a:ext>
              </a:extLst>
            </p:cNvPr>
            <p:cNvSpPr/>
            <p:nvPr/>
          </p:nvSpPr>
          <p:spPr bwMode="auto">
            <a:xfrm>
              <a:off x="3318256" y="1447580"/>
              <a:ext cx="1254606" cy="1250934"/>
            </a:xfrm>
            <a:custGeom>
              <a:avLst/>
              <a:gdLst>
                <a:gd name="T0" fmla="*/ 40 w 830"/>
                <a:gd name="T1" fmla="*/ 827 h 827"/>
                <a:gd name="T2" fmla="*/ 0 w 830"/>
                <a:gd name="T3" fmla="*/ 827 h 827"/>
                <a:gd name="T4" fmla="*/ 244 w 830"/>
                <a:gd name="T5" fmla="*/ 242 h 827"/>
                <a:gd name="T6" fmla="*/ 830 w 830"/>
                <a:gd name="T7" fmla="*/ 0 h 827"/>
                <a:gd name="T8" fmla="*/ 830 w 830"/>
                <a:gd name="T9" fmla="*/ 40 h 827"/>
                <a:gd name="T10" fmla="*/ 40 w 830"/>
                <a:gd name="T11" fmla="*/ 827 h 827"/>
              </a:gdLst>
              <a:ahLst/>
              <a:cxnLst>
                <a:cxn ang="0">
                  <a:pos x="T0" y="T1"/>
                </a:cxn>
                <a:cxn ang="0">
                  <a:pos x="T2" y="T3"/>
                </a:cxn>
                <a:cxn ang="0">
                  <a:pos x="T4" y="T5"/>
                </a:cxn>
                <a:cxn ang="0">
                  <a:pos x="T6" y="T7"/>
                </a:cxn>
                <a:cxn ang="0">
                  <a:pos x="T8" y="T9"/>
                </a:cxn>
                <a:cxn ang="0">
                  <a:pos x="T10" y="T11"/>
                </a:cxn>
              </a:cxnLst>
              <a:rect l="0" t="0" r="r" b="b"/>
              <a:pathLst>
                <a:path w="830" h="826">
                  <a:moveTo>
                    <a:pt x="40" y="827"/>
                  </a:moveTo>
                  <a:cubicBezTo>
                    <a:pt x="0" y="827"/>
                    <a:pt x="0" y="827"/>
                    <a:pt x="0" y="827"/>
                  </a:cubicBezTo>
                  <a:cubicBezTo>
                    <a:pt x="0" y="607"/>
                    <a:pt x="87" y="399"/>
                    <a:pt x="244" y="242"/>
                  </a:cubicBezTo>
                  <a:cubicBezTo>
                    <a:pt x="400" y="86"/>
                    <a:pt x="610" y="0"/>
                    <a:pt x="830" y="0"/>
                  </a:cubicBezTo>
                  <a:cubicBezTo>
                    <a:pt x="830" y="40"/>
                    <a:pt x="830" y="40"/>
                    <a:pt x="830" y="40"/>
                  </a:cubicBezTo>
                  <a:cubicBezTo>
                    <a:pt x="394" y="40"/>
                    <a:pt x="40" y="395"/>
                    <a:pt x="40" y="827"/>
                  </a:cubicBezTo>
                  <a:close/>
                </a:path>
              </a:pathLst>
            </a:custGeom>
            <a:solidFill>
              <a:schemeClr val="accent1"/>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7" name="îṣļîḑé-Freeform: Shape 9">
              <a:extLst>
                <a:ext uri="{FF2B5EF4-FFF2-40B4-BE49-F238E27FC236}">
                  <a16:creationId xmlns:a16="http://schemas.microsoft.com/office/drawing/2014/main" id="{8065A22E-028F-4620-AA73-B3F826FD5C70}"/>
                </a:ext>
              </a:extLst>
            </p:cNvPr>
            <p:cNvSpPr/>
            <p:nvPr/>
          </p:nvSpPr>
          <p:spPr bwMode="auto">
            <a:xfrm>
              <a:off x="3318256" y="2698514"/>
              <a:ext cx="1254606" cy="1255830"/>
            </a:xfrm>
            <a:custGeom>
              <a:avLst/>
              <a:gdLst>
                <a:gd name="T0" fmla="*/ 830 w 830"/>
                <a:gd name="T1" fmla="*/ 830 h 830"/>
                <a:gd name="T2" fmla="*/ 244 w 830"/>
                <a:gd name="T3" fmla="*/ 587 h 830"/>
                <a:gd name="T4" fmla="*/ 0 w 830"/>
                <a:gd name="T5" fmla="*/ 0 h 830"/>
                <a:gd name="T6" fmla="*/ 40 w 830"/>
                <a:gd name="T7" fmla="*/ 0 h 830"/>
                <a:gd name="T8" fmla="*/ 830 w 830"/>
                <a:gd name="T9" fmla="*/ 791 h 830"/>
                <a:gd name="T10" fmla="*/ 830 w 830"/>
                <a:gd name="T11" fmla="*/ 830 h 830"/>
              </a:gdLst>
              <a:ahLst/>
              <a:cxnLst>
                <a:cxn ang="0">
                  <a:pos x="T0" y="T1"/>
                </a:cxn>
                <a:cxn ang="0">
                  <a:pos x="T2" y="T3"/>
                </a:cxn>
                <a:cxn ang="0">
                  <a:pos x="T4" y="T5"/>
                </a:cxn>
                <a:cxn ang="0">
                  <a:pos x="T6" y="T7"/>
                </a:cxn>
                <a:cxn ang="0">
                  <a:pos x="T8" y="T9"/>
                </a:cxn>
                <a:cxn ang="0">
                  <a:pos x="T10" y="T11"/>
                </a:cxn>
              </a:cxnLst>
              <a:rect l="0" t="0" r="r" b="b"/>
              <a:pathLst>
                <a:path w="830" h="830">
                  <a:moveTo>
                    <a:pt x="830" y="830"/>
                  </a:moveTo>
                  <a:cubicBezTo>
                    <a:pt x="610" y="830"/>
                    <a:pt x="400" y="743"/>
                    <a:pt x="244" y="587"/>
                  </a:cubicBezTo>
                  <a:cubicBezTo>
                    <a:pt x="87" y="430"/>
                    <a:pt x="0" y="224"/>
                    <a:pt x="0" y="0"/>
                  </a:cubicBezTo>
                  <a:cubicBezTo>
                    <a:pt x="40" y="0"/>
                    <a:pt x="40" y="0"/>
                    <a:pt x="40" y="0"/>
                  </a:cubicBezTo>
                  <a:cubicBezTo>
                    <a:pt x="40" y="436"/>
                    <a:pt x="394" y="791"/>
                    <a:pt x="830" y="791"/>
                  </a:cubicBezTo>
                  <a:lnTo>
                    <a:pt x="830" y="830"/>
                  </a:lnTo>
                  <a:close/>
                </a:path>
              </a:pathLst>
            </a:custGeom>
            <a:solidFill>
              <a:schemeClr val="accent4"/>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8" name="îṣļîḑé-Freeform: Shape 10">
              <a:extLst>
                <a:ext uri="{FF2B5EF4-FFF2-40B4-BE49-F238E27FC236}">
                  <a16:creationId xmlns:a16="http://schemas.microsoft.com/office/drawing/2014/main" id="{0DF1B98E-469F-4E82-8B5E-7883CF3B38C2}"/>
                </a:ext>
              </a:extLst>
            </p:cNvPr>
            <p:cNvSpPr/>
            <p:nvPr/>
          </p:nvSpPr>
          <p:spPr bwMode="auto">
            <a:xfrm>
              <a:off x="4572860" y="2698514"/>
              <a:ext cx="1250934" cy="1255830"/>
            </a:xfrm>
            <a:custGeom>
              <a:avLst/>
              <a:gdLst>
                <a:gd name="T0" fmla="*/ 0 w 827"/>
                <a:gd name="T1" fmla="*/ 830 h 830"/>
                <a:gd name="T2" fmla="*/ 0 w 827"/>
                <a:gd name="T3" fmla="*/ 791 h 830"/>
                <a:gd name="T4" fmla="*/ 788 w 827"/>
                <a:gd name="T5" fmla="*/ 0 h 830"/>
                <a:gd name="T6" fmla="*/ 827 w 827"/>
                <a:gd name="T7" fmla="*/ 0 h 830"/>
                <a:gd name="T8" fmla="*/ 585 w 827"/>
                <a:gd name="T9" fmla="*/ 587 h 830"/>
                <a:gd name="T10" fmla="*/ 0 w 827"/>
                <a:gd name="T11" fmla="*/ 830 h 830"/>
              </a:gdLst>
              <a:ahLst/>
              <a:cxnLst>
                <a:cxn ang="0">
                  <a:pos x="T0" y="T1"/>
                </a:cxn>
                <a:cxn ang="0">
                  <a:pos x="T2" y="T3"/>
                </a:cxn>
                <a:cxn ang="0">
                  <a:pos x="T4" y="T5"/>
                </a:cxn>
                <a:cxn ang="0">
                  <a:pos x="T6" y="T7"/>
                </a:cxn>
                <a:cxn ang="0">
                  <a:pos x="T8" y="T9"/>
                </a:cxn>
                <a:cxn ang="0">
                  <a:pos x="T10" y="T11"/>
                </a:cxn>
              </a:cxnLst>
              <a:rect l="0" t="0" r="r" b="b"/>
              <a:pathLst>
                <a:path w="826" h="830">
                  <a:moveTo>
                    <a:pt x="0" y="830"/>
                  </a:moveTo>
                  <a:cubicBezTo>
                    <a:pt x="0" y="791"/>
                    <a:pt x="0" y="791"/>
                    <a:pt x="0" y="791"/>
                  </a:cubicBezTo>
                  <a:cubicBezTo>
                    <a:pt x="436" y="791"/>
                    <a:pt x="788" y="436"/>
                    <a:pt x="788" y="0"/>
                  </a:cubicBezTo>
                  <a:cubicBezTo>
                    <a:pt x="827" y="0"/>
                    <a:pt x="827" y="0"/>
                    <a:pt x="827" y="0"/>
                  </a:cubicBezTo>
                  <a:cubicBezTo>
                    <a:pt x="827" y="224"/>
                    <a:pt x="742" y="430"/>
                    <a:pt x="585" y="587"/>
                  </a:cubicBezTo>
                  <a:cubicBezTo>
                    <a:pt x="429" y="743"/>
                    <a:pt x="220" y="830"/>
                    <a:pt x="0" y="830"/>
                  </a:cubicBezTo>
                  <a:close/>
                </a:path>
              </a:pathLst>
            </a:custGeom>
            <a:solidFill>
              <a:schemeClr val="accent3"/>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9" name="îṣļîḑé-Oval 11">
              <a:extLst>
                <a:ext uri="{FF2B5EF4-FFF2-40B4-BE49-F238E27FC236}">
                  <a16:creationId xmlns:a16="http://schemas.microsoft.com/office/drawing/2014/main" id="{96E1EC0D-4AA3-42FA-88A5-74C647D7BCF7}"/>
                </a:ext>
              </a:extLst>
            </p:cNvPr>
            <p:cNvSpPr/>
            <p:nvPr/>
          </p:nvSpPr>
          <p:spPr bwMode="auto">
            <a:xfrm>
              <a:off x="4512885" y="1415756"/>
              <a:ext cx="121177" cy="121177"/>
            </a:xfrm>
            <a:prstGeom prst="ellipse">
              <a:avLst/>
            </a:prstGeom>
            <a:solidFill>
              <a:schemeClr val="accent1"/>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10" name="îṣļîḑé-Oval 12">
              <a:extLst>
                <a:ext uri="{FF2B5EF4-FFF2-40B4-BE49-F238E27FC236}">
                  <a16:creationId xmlns:a16="http://schemas.microsoft.com/office/drawing/2014/main" id="{2A6F6AA3-1569-4F10-8AA4-7CD4ABFEAF9C}"/>
                </a:ext>
              </a:extLst>
            </p:cNvPr>
            <p:cNvSpPr/>
            <p:nvPr/>
          </p:nvSpPr>
          <p:spPr bwMode="auto">
            <a:xfrm>
              <a:off x="4512885" y="3861318"/>
              <a:ext cx="121177" cy="121177"/>
            </a:xfrm>
            <a:prstGeom prst="ellipse">
              <a:avLst/>
            </a:prstGeom>
            <a:solidFill>
              <a:schemeClr val="accent3"/>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11" name="îṣļîḑé-Oval 13">
              <a:extLst>
                <a:ext uri="{FF2B5EF4-FFF2-40B4-BE49-F238E27FC236}">
                  <a16:creationId xmlns:a16="http://schemas.microsoft.com/office/drawing/2014/main" id="{886339D2-5DB9-4522-A314-87E50ECA917E}"/>
                </a:ext>
              </a:extLst>
            </p:cNvPr>
            <p:cNvSpPr/>
            <p:nvPr/>
          </p:nvSpPr>
          <p:spPr bwMode="auto">
            <a:xfrm>
              <a:off x="5734442" y="2638538"/>
              <a:ext cx="123625" cy="122401"/>
            </a:xfrm>
            <a:prstGeom prst="ellipse">
              <a:avLst/>
            </a:prstGeom>
            <a:solidFill>
              <a:schemeClr val="accent2"/>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12" name="îṣļîḑé-Freeform: Shape 14">
              <a:extLst>
                <a:ext uri="{FF2B5EF4-FFF2-40B4-BE49-F238E27FC236}">
                  <a16:creationId xmlns:a16="http://schemas.microsoft.com/office/drawing/2014/main" id="{187E6204-EC16-4FDC-B203-4A60A6C9F88E}"/>
                </a:ext>
              </a:extLst>
            </p:cNvPr>
            <p:cNvSpPr>
              <a:spLocks noChangeAspect="1"/>
            </p:cNvSpPr>
            <p:nvPr/>
          </p:nvSpPr>
          <p:spPr bwMode="auto">
            <a:xfrm>
              <a:off x="4047506" y="2254199"/>
              <a:ext cx="1387055" cy="1318400"/>
            </a:xfrm>
            <a:custGeom>
              <a:avLst/>
              <a:gdLst>
                <a:gd name="T0" fmla="*/ 691 w 921"/>
                <a:gd name="T1" fmla="*/ 0 h 875"/>
                <a:gd name="T2" fmla="*/ 0 w 921"/>
                <a:gd name="T3" fmla="*/ 602 h 875"/>
                <a:gd name="T4" fmla="*/ 268 w 921"/>
                <a:gd name="T5" fmla="*/ 870 h 875"/>
                <a:gd name="T6" fmla="*/ 344 w 921"/>
                <a:gd name="T7" fmla="*/ 875 h 875"/>
                <a:gd name="T8" fmla="*/ 921 w 921"/>
                <a:gd name="T9" fmla="*/ 299 h 875"/>
                <a:gd name="T10" fmla="*/ 916 w 921"/>
                <a:gd name="T11" fmla="*/ 224 h 875"/>
                <a:gd name="T12" fmla="*/ 691 w 921"/>
                <a:gd name="T13" fmla="*/ 0 h 875"/>
              </a:gdLst>
              <a:ahLst/>
              <a:cxnLst>
                <a:cxn ang="0">
                  <a:pos x="T0" y="T1"/>
                </a:cxn>
                <a:cxn ang="0">
                  <a:pos x="T2" y="T3"/>
                </a:cxn>
                <a:cxn ang="0">
                  <a:pos x="T4" y="T5"/>
                </a:cxn>
                <a:cxn ang="0">
                  <a:pos x="T6" y="T7"/>
                </a:cxn>
                <a:cxn ang="0">
                  <a:pos x="T8" y="T9"/>
                </a:cxn>
                <a:cxn ang="0">
                  <a:pos x="T10" y="T11"/>
                </a:cxn>
                <a:cxn ang="0">
                  <a:pos x="T12" y="T13"/>
                </a:cxn>
              </a:cxnLst>
              <a:rect l="0" t="0" r="r" b="b"/>
              <a:pathLst>
                <a:path w="921" h="875">
                  <a:moveTo>
                    <a:pt x="691" y="0"/>
                  </a:moveTo>
                  <a:cubicBezTo>
                    <a:pt x="0" y="602"/>
                    <a:pt x="0" y="602"/>
                    <a:pt x="0" y="602"/>
                  </a:cubicBezTo>
                  <a:cubicBezTo>
                    <a:pt x="268" y="870"/>
                    <a:pt x="268" y="870"/>
                    <a:pt x="268" y="870"/>
                  </a:cubicBezTo>
                  <a:cubicBezTo>
                    <a:pt x="293" y="873"/>
                    <a:pt x="318" y="875"/>
                    <a:pt x="344" y="875"/>
                  </a:cubicBezTo>
                  <a:cubicBezTo>
                    <a:pt x="663" y="875"/>
                    <a:pt x="921" y="617"/>
                    <a:pt x="921" y="299"/>
                  </a:cubicBezTo>
                  <a:cubicBezTo>
                    <a:pt x="921" y="273"/>
                    <a:pt x="919" y="249"/>
                    <a:pt x="916" y="224"/>
                  </a:cubicBezTo>
                  <a:cubicBezTo>
                    <a:pt x="691" y="0"/>
                    <a:pt x="691" y="0"/>
                    <a:pt x="691" y="0"/>
                  </a:cubicBezTo>
                </a:path>
              </a:pathLst>
            </a:custGeom>
            <a:solidFill>
              <a:schemeClr val="accent3">
                <a:lumMod val="7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13" name="îṣļîḑé-Freeform: Shape 15">
              <a:extLst>
                <a:ext uri="{FF2B5EF4-FFF2-40B4-BE49-F238E27FC236}">
                  <a16:creationId xmlns:a16="http://schemas.microsoft.com/office/drawing/2014/main" id="{0695C204-1E0C-48DE-A86D-D9C23C8CD269}"/>
                </a:ext>
              </a:extLst>
            </p:cNvPr>
            <p:cNvSpPr/>
            <p:nvPr/>
          </p:nvSpPr>
          <p:spPr bwMode="auto">
            <a:xfrm>
              <a:off x="4564294" y="2699737"/>
              <a:ext cx="873941" cy="875165"/>
            </a:xfrm>
            <a:custGeom>
              <a:avLst/>
              <a:gdLst>
                <a:gd name="T0" fmla="*/ 1 w 578"/>
                <a:gd name="T1" fmla="*/ 578 h 578"/>
                <a:gd name="T2" fmla="*/ 1 w 578"/>
                <a:gd name="T3" fmla="*/ 578 h 578"/>
                <a:gd name="T4" fmla="*/ 1 w 578"/>
                <a:gd name="T5" fmla="*/ 578 h 578"/>
                <a:gd name="T6" fmla="*/ 0 w 578"/>
                <a:gd name="T7" fmla="*/ 578 h 578"/>
                <a:gd name="T8" fmla="*/ 0 w 578"/>
                <a:gd name="T9" fmla="*/ 578 h 578"/>
                <a:gd name="T10" fmla="*/ 0 w 578"/>
                <a:gd name="T11" fmla="*/ 578 h 578"/>
                <a:gd name="T12" fmla="*/ 578 w 578"/>
                <a:gd name="T13" fmla="*/ 1 h 578"/>
                <a:gd name="T14" fmla="*/ 578 w 578"/>
                <a:gd name="T15" fmla="*/ 1 h 578"/>
                <a:gd name="T16" fmla="*/ 578 w 578"/>
                <a:gd name="T17" fmla="*/ 1 h 578"/>
                <a:gd name="T18" fmla="*/ 578 w 578"/>
                <a:gd name="T19" fmla="*/ 0 h 578"/>
                <a:gd name="T20" fmla="*/ 578 w 578"/>
                <a:gd name="T21" fmla="*/ 0 h 578"/>
                <a:gd name="T22" fmla="*/ 578 w 578"/>
                <a:gd name="T23" fmla="*/ 0 h 578"/>
                <a:gd name="T24" fmla="*/ 578 w 578"/>
                <a:gd name="T25" fmla="*/ 0 h 578"/>
                <a:gd name="T26" fmla="*/ 578 w 578"/>
                <a:gd name="T27" fmla="*/ 0 h 578"/>
                <a:gd name="T28" fmla="*/ 578 w 578"/>
                <a:gd name="T29" fmla="*/ 0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8" h="578">
                  <a:moveTo>
                    <a:pt x="1" y="578"/>
                  </a:moveTo>
                  <a:cubicBezTo>
                    <a:pt x="1" y="578"/>
                    <a:pt x="1" y="578"/>
                    <a:pt x="1" y="578"/>
                  </a:cubicBezTo>
                  <a:cubicBezTo>
                    <a:pt x="1" y="578"/>
                    <a:pt x="1" y="578"/>
                    <a:pt x="1" y="578"/>
                  </a:cubicBezTo>
                  <a:moveTo>
                    <a:pt x="0" y="578"/>
                  </a:moveTo>
                  <a:cubicBezTo>
                    <a:pt x="0" y="578"/>
                    <a:pt x="0" y="578"/>
                    <a:pt x="0" y="578"/>
                  </a:cubicBezTo>
                  <a:cubicBezTo>
                    <a:pt x="0" y="578"/>
                    <a:pt x="0" y="578"/>
                    <a:pt x="0" y="578"/>
                  </a:cubicBezTo>
                  <a:moveTo>
                    <a:pt x="578" y="1"/>
                  </a:moveTo>
                  <a:cubicBezTo>
                    <a:pt x="578" y="1"/>
                    <a:pt x="578" y="1"/>
                    <a:pt x="578" y="1"/>
                  </a:cubicBezTo>
                  <a:cubicBezTo>
                    <a:pt x="578" y="1"/>
                    <a:pt x="578" y="1"/>
                    <a:pt x="578" y="1"/>
                  </a:cubicBezTo>
                  <a:moveTo>
                    <a:pt x="578" y="0"/>
                  </a:moveTo>
                  <a:cubicBezTo>
                    <a:pt x="578" y="0"/>
                    <a:pt x="578" y="0"/>
                    <a:pt x="578" y="0"/>
                  </a:cubicBezTo>
                  <a:cubicBezTo>
                    <a:pt x="578" y="0"/>
                    <a:pt x="578" y="0"/>
                    <a:pt x="578" y="0"/>
                  </a:cubicBezTo>
                  <a:moveTo>
                    <a:pt x="578" y="0"/>
                  </a:moveTo>
                  <a:cubicBezTo>
                    <a:pt x="578" y="0"/>
                    <a:pt x="578" y="0"/>
                    <a:pt x="578" y="0"/>
                  </a:cubicBezTo>
                  <a:cubicBezTo>
                    <a:pt x="578" y="0"/>
                    <a:pt x="578" y="0"/>
                    <a:pt x="578" y="0"/>
                  </a:cubicBezTo>
                </a:path>
              </a:pathLst>
            </a:custGeom>
            <a:solidFill>
              <a:srgbClr val="DCFF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14" name="îṣļîḑé-Oval 16">
              <a:extLst>
                <a:ext uri="{FF2B5EF4-FFF2-40B4-BE49-F238E27FC236}">
                  <a16:creationId xmlns:a16="http://schemas.microsoft.com/office/drawing/2014/main" id="{AC8FB1A5-A0E5-4D97-883A-C6351D67E13E}"/>
                </a:ext>
              </a:extLst>
            </p:cNvPr>
            <p:cNvSpPr/>
            <p:nvPr/>
          </p:nvSpPr>
          <p:spPr bwMode="auto">
            <a:xfrm>
              <a:off x="3872729" y="2009399"/>
              <a:ext cx="1385574" cy="1386799"/>
            </a:xfrm>
            <a:prstGeom prst="ellipse">
              <a:avLst/>
            </a:prstGeom>
            <a:solidFill>
              <a:schemeClr val="bg1">
                <a:lumMod val="8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15" name="îṣļîḑé-Oval 17">
              <a:extLst>
                <a:ext uri="{FF2B5EF4-FFF2-40B4-BE49-F238E27FC236}">
                  <a16:creationId xmlns:a16="http://schemas.microsoft.com/office/drawing/2014/main" id="{2032B02B-3BD4-4963-B659-1F7AC187EED8}"/>
                </a:ext>
              </a:extLst>
            </p:cNvPr>
            <p:cNvSpPr/>
            <p:nvPr/>
          </p:nvSpPr>
          <p:spPr bwMode="auto">
            <a:xfrm>
              <a:off x="3888643" y="2022862"/>
              <a:ext cx="1354974" cy="1354974"/>
            </a:xfrm>
            <a:prstGeom prst="ellipse">
              <a:avLst/>
            </a:prstGeom>
            <a:solidFill>
              <a:schemeClr val="bg1">
                <a:lumMod val="9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16" name="îṣļîḑé-Freeform: Shape 18">
              <a:extLst>
                <a:ext uri="{FF2B5EF4-FFF2-40B4-BE49-F238E27FC236}">
                  <a16:creationId xmlns:a16="http://schemas.microsoft.com/office/drawing/2014/main" id="{ECD193DC-9724-4A40-8910-AF0442114562}"/>
                </a:ext>
              </a:extLst>
            </p:cNvPr>
            <p:cNvSpPr/>
            <p:nvPr/>
          </p:nvSpPr>
          <p:spPr bwMode="auto">
            <a:xfrm>
              <a:off x="4397828" y="2581008"/>
              <a:ext cx="632812" cy="587523"/>
            </a:xfrm>
            <a:custGeom>
              <a:avLst/>
              <a:gdLst>
                <a:gd name="T0" fmla="*/ 418 w 418"/>
                <a:gd name="T1" fmla="*/ 175 h 389"/>
                <a:gd name="T2" fmla="*/ 244 w 418"/>
                <a:gd name="T3" fmla="*/ 0 h 389"/>
                <a:gd name="T4" fmla="*/ 0 w 418"/>
                <a:gd name="T5" fmla="*/ 188 h 389"/>
                <a:gd name="T6" fmla="*/ 201 w 418"/>
                <a:gd name="T7" fmla="*/ 389 h 389"/>
                <a:gd name="T8" fmla="*/ 418 w 418"/>
                <a:gd name="T9" fmla="*/ 175 h 389"/>
              </a:gdLst>
              <a:ahLst/>
              <a:cxnLst>
                <a:cxn ang="0">
                  <a:pos x="T0" y="T1"/>
                </a:cxn>
                <a:cxn ang="0">
                  <a:pos x="T2" y="T3"/>
                </a:cxn>
                <a:cxn ang="0">
                  <a:pos x="T4" y="T5"/>
                </a:cxn>
                <a:cxn ang="0">
                  <a:pos x="T6" y="T7"/>
                </a:cxn>
                <a:cxn ang="0">
                  <a:pos x="T8" y="T9"/>
                </a:cxn>
              </a:cxnLst>
              <a:rect l="0" t="0" r="r" b="b"/>
              <a:pathLst>
                <a:path w="418" h="389">
                  <a:moveTo>
                    <a:pt x="418" y="175"/>
                  </a:moveTo>
                  <a:cubicBezTo>
                    <a:pt x="244" y="0"/>
                    <a:pt x="244" y="0"/>
                    <a:pt x="244" y="0"/>
                  </a:cubicBezTo>
                  <a:cubicBezTo>
                    <a:pt x="0" y="188"/>
                    <a:pt x="0" y="188"/>
                    <a:pt x="0" y="188"/>
                  </a:cubicBezTo>
                  <a:cubicBezTo>
                    <a:pt x="201" y="389"/>
                    <a:pt x="201" y="389"/>
                    <a:pt x="201" y="389"/>
                  </a:cubicBezTo>
                  <a:cubicBezTo>
                    <a:pt x="304" y="359"/>
                    <a:pt x="387" y="278"/>
                    <a:pt x="418" y="175"/>
                  </a:cubicBezTo>
                </a:path>
              </a:pathLst>
            </a:custGeom>
            <a:solidFill>
              <a:srgbClr val="A8FF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17" name="îṣļîḑé-Oval 19">
              <a:extLst>
                <a:ext uri="{FF2B5EF4-FFF2-40B4-BE49-F238E27FC236}">
                  <a16:creationId xmlns:a16="http://schemas.microsoft.com/office/drawing/2014/main" id="{15ADFAF3-D2C7-4226-AA34-E42E6DCC6FD3}"/>
                </a:ext>
              </a:extLst>
            </p:cNvPr>
            <p:cNvSpPr/>
            <p:nvPr/>
          </p:nvSpPr>
          <p:spPr bwMode="auto">
            <a:xfrm>
              <a:off x="4080811" y="2216255"/>
              <a:ext cx="970637" cy="973085"/>
            </a:xfrm>
            <a:prstGeom prst="ellipse">
              <a:avLst/>
            </a:prstGeom>
            <a:solidFill>
              <a:schemeClr val="accent3">
                <a:lumMod val="7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18" name="îṣļîḑé-Oval 20">
              <a:extLst>
                <a:ext uri="{FF2B5EF4-FFF2-40B4-BE49-F238E27FC236}">
                  <a16:creationId xmlns:a16="http://schemas.microsoft.com/office/drawing/2014/main" id="{4AD343CB-9AE6-4F5C-A914-3BB782C128D2}"/>
                </a:ext>
              </a:extLst>
            </p:cNvPr>
            <p:cNvSpPr/>
            <p:nvPr/>
          </p:nvSpPr>
          <p:spPr bwMode="auto">
            <a:xfrm>
              <a:off x="4093051" y="2229719"/>
              <a:ext cx="946157" cy="959621"/>
            </a:xfrm>
            <a:prstGeom prst="ellipse">
              <a:avLst/>
            </a:prstGeom>
            <a:solidFill>
              <a:schemeClr val="accent3"/>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19" name="îṣļîḑé-Freeform: Shape 21">
              <a:extLst>
                <a:ext uri="{FF2B5EF4-FFF2-40B4-BE49-F238E27FC236}">
                  <a16:creationId xmlns:a16="http://schemas.microsoft.com/office/drawing/2014/main" id="{967627C6-6AD0-4566-80A9-870C325F6F7B}"/>
                </a:ext>
              </a:extLst>
            </p:cNvPr>
            <p:cNvSpPr/>
            <p:nvPr/>
          </p:nvSpPr>
          <p:spPr bwMode="auto">
            <a:xfrm>
              <a:off x="4549604" y="2610385"/>
              <a:ext cx="238682" cy="266834"/>
            </a:xfrm>
            <a:custGeom>
              <a:avLst/>
              <a:gdLst>
                <a:gd name="T0" fmla="*/ 101 w 158"/>
                <a:gd name="T1" fmla="*/ 176 h 176"/>
                <a:gd name="T2" fmla="*/ 158 w 158"/>
                <a:gd name="T3" fmla="*/ 61 h 176"/>
                <a:gd name="T4" fmla="*/ 144 w 158"/>
                <a:gd name="T5" fmla="*/ 0 h 176"/>
                <a:gd name="T6" fmla="*/ 0 w 158"/>
                <a:gd name="T7" fmla="*/ 74 h 176"/>
                <a:gd name="T8" fmla="*/ 101 w 158"/>
                <a:gd name="T9" fmla="*/ 176 h 176"/>
              </a:gdLst>
              <a:ahLst/>
              <a:cxnLst>
                <a:cxn ang="0">
                  <a:pos x="T0" y="T1"/>
                </a:cxn>
                <a:cxn ang="0">
                  <a:pos x="T2" y="T3"/>
                </a:cxn>
                <a:cxn ang="0">
                  <a:pos x="T4" y="T5"/>
                </a:cxn>
                <a:cxn ang="0">
                  <a:pos x="T6" y="T7"/>
                </a:cxn>
                <a:cxn ang="0">
                  <a:pos x="T8" y="T9"/>
                </a:cxn>
              </a:cxnLst>
              <a:rect l="0" t="0" r="r" b="b"/>
              <a:pathLst>
                <a:path w="158" h="176">
                  <a:moveTo>
                    <a:pt x="101" y="176"/>
                  </a:moveTo>
                  <a:cubicBezTo>
                    <a:pt x="135" y="149"/>
                    <a:pt x="158" y="107"/>
                    <a:pt x="158" y="61"/>
                  </a:cubicBezTo>
                  <a:cubicBezTo>
                    <a:pt x="158" y="39"/>
                    <a:pt x="153" y="18"/>
                    <a:pt x="144" y="0"/>
                  </a:cubicBezTo>
                  <a:cubicBezTo>
                    <a:pt x="0" y="74"/>
                    <a:pt x="0" y="74"/>
                    <a:pt x="0" y="74"/>
                  </a:cubicBezTo>
                  <a:cubicBezTo>
                    <a:pt x="101" y="176"/>
                    <a:pt x="101" y="176"/>
                    <a:pt x="101" y="176"/>
                  </a:cubicBezTo>
                </a:path>
              </a:pathLst>
            </a:custGeom>
            <a:solidFill>
              <a:srgbClr val="A8FF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20" name="îṣļîḑé-Oval 22">
              <a:extLst>
                <a:ext uri="{FF2B5EF4-FFF2-40B4-BE49-F238E27FC236}">
                  <a16:creationId xmlns:a16="http://schemas.microsoft.com/office/drawing/2014/main" id="{35B090B1-3AC4-4D22-97CB-F4F583E2120F}"/>
                </a:ext>
              </a:extLst>
            </p:cNvPr>
            <p:cNvSpPr/>
            <p:nvPr/>
          </p:nvSpPr>
          <p:spPr bwMode="auto">
            <a:xfrm>
              <a:off x="4331731" y="2467176"/>
              <a:ext cx="468795" cy="470018"/>
            </a:xfrm>
            <a:prstGeom prst="ellipse">
              <a:avLst/>
            </a:prstGeom>
            <a:solidFill>
              <a:schemeClr val="bg1">
                <a:lumMod val="8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21" name="îṣļîḑé-Oval 23">
              <a:extLst>
                <a:ext uri="{FF2B5EF4-FFF2-40B4-BE49-F238E27FC236}">
                  <a16:creationId xmlns:a16="http://schemas.microsoft.com/office/drawing/2014/main" id="{45FBC855-3D55-41BC-AC7B-80E36536157E}"/>
                </a:ext>
              </a:extLst>
            </p:cNvPr>
            <p:cNvSpPr/>
            <p:nvPr/>
          </p:nvSpPr>
          <p:spPr bwMode="auto">
            <a:xfrm>
              <a:off x="4345195" y="2480640"/>
              <a:ext cx="443090" cy="443090"/>
            </a:xfrm>
            <a:prstGeom prst="ellipse">
              <a:avLst/>
            </a:prstGeom>
            <a:solidFill>
              <a:schemeClr val="bg1">
                <a:lumMod val="9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22" name="îṣļîḑé-Freeform: Shape 24">
              <a:extLst>
                <a:ext uri="{FF2B5EF4-FFF2-40B4-BE49-F238E27FC236}">
                  <a16:creationId xmlns:a16="http://schemas.microsoft.com/office/drawing/2014/main" id="{9FF9D5EC-3FA1-430D-9711-6AC9CC4A7726}"/>
                </a:ext>
              </a:extLst>
            </p:cNvPr>
            <p:cNvSpPr/>
            <p:nvPr/>
          </p:nvSpPr>
          <p:spPr bwMode="auto">
            <a:xfrm>
              <a:off x="4490853" y="3183219"/>
              <a:ext cx="79560" cy="6120"/>
            </a:xfrm>
            <a:custGeom>
              <a:avLst/>
              <a:gdLst>
                <a:gd name="T0" fmla="*/ 0 w 53"/>
                <a:gd name="T1" fmla="*/ 0 h 4"/>
                <a:gd name="T2" fmla="*/ 0 w 53"/>
                <a:gd name="T3" fmla="*/ 0 h 4"/>
                <a:gd name="T4" fmla="*/ 50 w 53"/>
                <a:gd name="T5" fmla="*/ 4 h 4"/>
                <a:gd name="T6" fmla="*/ 53 w 53"/>
                <a:gd name="T7" fmla="*/ 4 h 4"/>
                <a:gd name="T8" fmla="*/ 53 w 53"/>
                <a:gd name="T9" fmla="*/ 4 h 4"/>
                <a:gd name="T10" fmla="*/ 50 w 53"/>
                <a:gd name="T11" fmla="*/ 4 h 4"/>
                <a:gd name="T12" fmla="*/ 0 w 5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2" h="4">
                  <a:moveTo>
                    <a:pt x="0" y="0"/>
                  </a:moveTo>
                  <a:cubicBezTo>
                    <a:pt x="0" y="0"/>
                    <a:pt x="0" y="0"/>
                    <a:pt x="0" y="0"/>
                  </a:cubicBezTo>
                  <a:cubicBezTo>
                    <a:pt x="17" y="2"/>
                    <a:pt x="33" y="4"/>
                    <a:pt x="50" y="4"/>
                  </a:cubicBezTo>
                  <a:cubicBezTo>
                    <a:pt x="51" y="4"/>
                    <a:pt x="52" y="4"/>
                    <a:pt x="53" y="4"/>
                  </a:cubicBezTo>
                  <a:cubicBezTo>
                    <a:pt x="53" y="4"/>
                    <a:pt x="53" y="4"/>
                    <a:pt x="53" y="4"/>
                  </a:cubicBezTo>
                  <a:cubicBezTo>
                    <a:pt x="52" y="4"/>
                    <a:pt x="51" y="4"/>
                    <a:pt x="50" y="4"/>
                  </a:cubicBezTo>
                  <a:cubicBezTo>
                    <a:pt x="33" y="4"/>
                    <a:pt x="17" y="2"/>
                    <a:pt x="0" y="0"/>
                  </a:cubicBezTo>
                </a:path>
              </a:pathLst>
            </a:custGeom>
            <a:solidFill>
              <a:srgbClr val="A8FF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23" name="îṣļîḑé-Oval 25">
              <a:extLst>
                <a:ext uri="{FF2B5EF4-FFF2-40B4-BE49-F238E27FC236}">
                  <a16:creationId xmlns:a16="http://schemas.microsoft.com/office/drawing/2014/main" id="{0924ED10-8C9C-42DE-9AB0-DA04997CFC09}"/>
                </a:ext>
              </a:extLst>
            </p:cNvPr>
            <p:cNvSpPr/>
            <p:nvPr/>
          </p:nvSpPr>
          <p:spPr bwMode="auto">
            <a:xfrm>
              <a:off x="3288880" y="2638538"/>
              <a:ext cx="123625" cy="122401"/>
            </a:xfrm>
            <a:prstGeom prst="ellipse">
              <a:avLst/>
            </a:prstGeom>
            <a:solidFill>
              <a:schemeClr val="accent4"/>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grpSp>
          <p:nvGrpSpPr>
            <p:cNvPr id="24" name="Group 292">
              <a:extLst>
                <a:ext uri="{FF2B5EF4-FFF2-40B4-BE49-F238E27FC236}">
                  <a16:creationId xmlns:a16="http://schemas.microsoft.com/office/drawing/2014/main" id="{EF7776CD-8135-4028-ABF4-57AF2C2765DE}"/>
                </a:ext>
              </a:extLst>
            </p:cNvPr>
            <p:cNvGrpSpPr/>
            <p:nvPr/>
          </p:nvGrpSpPr>
          <p:grpSpPr>
            <a:xfrm>
              <a:off x="4545955" y="2204018"/>
              <a:ext cx="658294" cy="539788"/>
              <a:chOff x="6076950" y="3000376"/>
              <a:chExt cx="853785" cy="700088"/>
            </a:xfrm>
          </p:grpSpPr>
          <p:sp>
            <p:nvSpPr>
              <p:cNvPr id="87" name="îṣļîḑé-Oval 293">
                <a:extLst>
                  <a:ext uri="{FF2B5EF4-FFF2-40B4-BE49-F238E27FC236}">
                    <a16:creationId xmlns:a16="http://schemas.microsoft.com/office/drawing/2014/main" id="{E05CD572-786C-4625-BD8E-1C4472938CFE}"/>
                  </a:ext>
                </a:extLst>
              </p:cNvPr>
              <p:cNvSpPr/>
              <p:nvPr/>
            </p:nvSpPr>
            <p:spPr bwMode="auto">
              <a:xfrm>
                <a:off x="6078538" y="3625851"/>
                <a:ext cx="65088" cy="74613"/>
              </a:xfrm>
              <a:prstGeom prst="ellipse">
                <a:avLst/>
              </a:prstGeom>
              <a:solidFill>
                <a:srgbClr val="A8FFD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88" name="îṣļîḑé-Freeform: Shape 294">
                <a:extLst>
                  <a:ext uri="{FF2B5EF4-FFF2-40B4-BE49-F238E27FC236}">
                    <a16:creationId xmlns:a16="http://schemas.microsoft.com/office/drawing/2014/main" id="{665C051F-5748-45ED-9410-7CDC7DCF7CC5}"/>
                  </a:ext>
                </a:extLst>
              </p:cNvPr>
              <p:cNvSpPr/>
              <p:nvPr/>
            </p:nvSpPr>
            <p:spPr bwMode="auto">
              <a:xfrm>
                <a:off x="6554788" y="3000376"/>
                <a:ext cx="293688" cy="390525"/>
              </a:xfrm>
              <a:custGeom>
                <a:avLst/>
                <a:gdLst>
                  <a:gd name="T0" fmla="*/ 0 w 185"/>
                  <a:gd name="T1" fmla="*/ 246 h 246"/>
                  <a:gd name="T2" fmla="*/ 18 w 185"/>
                  <a:gd name="T3" fmla="*/ 132 h 246"/>
                  <a:gd name="T4" fmla="*/ 185 w 185"/>
                  <a:gd name="T5" fmla="*/ 0 h 246"/>
                  <a:gd name="T6" fmla="*/ 164 w 185"/>
                  <a:gd name="T7" fmla="*/ 154 h 246"/>
                  <a:gd name="T8" fmla="*/ 0 w 185"/>
                  <a:gd name="T9" fmla="*/ 246 h 246"/>
                </a:gdLst>
                <a:ahLst/>
                <a:cxnLst>
                  <a:cxn ang="0">
                    <a:pos x="T0" y="T1"/>
                  </a:cxn>
                  <a:cxn ang="0">
                    <a:pos x="T2" y="T3"/>
                  </a:cxn>
                  <a:cxn ang="0">
                    <a:pos x="T4" y="T5"/>
                  </a:cxn>
                  <a:cxn ang="0">
                    <a:pos x="T6" y="T7"/>
                  </a:cxn>
                  <a:cxn ang="0">
                    <a:pos x="T8" y="T9"/>
                  </a:cxn>
                </a:cxnLst>
                <a:rect l="0" t="0" r="r" b="b"/>
                <a:pathLst>
                  <a:path w="185" h="246">
                    <a:moveTo>
                      <a:pt x="0" y="246"/>
                    </a:moveTo>
                    <a:lnTo>
                      <a:pt x="18" y="132"/>
                    </a:lnTo>
                    <a:lnTo>
                      <a:pt x="185" y="0"/>
                    </a:lnTo>
                    <a:lnTo>
                      <a:pt x="164" y="154"/>
                    </a:lnTo>
                    <a:lnTo>
                      <a:pt x="0" y="246"/>
                    </a:lnTo>
                    <a:close/>
                  </a:path>
                </a:pathLst>
              </a:custGeom>
              <a:solidFill>
                <a:schemeClr val="accent2"/>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89" name="îṣļîḑé-Freeform: Shape 295">
                <a:extLst>
                  <a:ext uri="{FF2B5EF4-FFF2-40B4-BE49-F238E27FC236}">
                    <a16:creationId xmlns:a16="http://schemas.microsoft.com/office/drawing/2014/main" id="{4F39DDDA-E720-469A-9F72-AE50E27C0F4A}"/>
                  </a:ext>
                </a:extLst>
              </p:cNvPr>
              <p:cNvSpPr/>
              <p:nvPr/>
            </p:nvSpPr>
            <p:spPr bwMode="auto">
              <a:xfrm>
                <a:off x="6540500" y="3438526"/>
                <a:ext cx="250825" cy="252413"/>
              </a:xfrm>
              <a:custGeom>
                <a:avLst/>
                <a:gdLst>
                  <a:gd name="T0" fmla="*/ 4 w 158"/>
                  <a:gd name="T1" fmla="*/ 58 h 159"/>
                  <a:gd name="T2" fmla="*/ 0 w 158"/>
                  <a:gd name="T3" fmla="*/ 128 h 159"/>
                  <a:gd name="T4" fmla="*/ 132 w 158"/>
                  <a:gd name="T5" fmla="*/ 159 h 159"/>
                  <a:gd name="T6" fmla="*/ 158 w 158"/>
                  <a:gd name="T7" fmla="*/ 0 h 159"/>
                  <a:gd name="T8" fmla="*/ 4 w 158"/>
                  <a:gd name="T9" fmla="*/ 58 h 159"/>
                </a:gdLst>
                <a:ahLst/>
                <a:cxnLst>
                  <a:cxn ang="0">
                    <a:pos x="T0" y="T1"/>
                  </a:cxn>
                  <a:cxn ang="0">
                    <a:pos x="T2" y="T3"/>
                  </a:cxn>
                  <a:cxn ang="0">
                    <a:pos x="T4" y="T5"/>
                  </a:cxn>
                  <a:cxn ang="0">
                    <a:pos x="T6" y="T7"/>
                  </a:cxn>
                  <a:cxn ang="0">
                    <a:pos x="T8" y="T9"/>
                  </a:cxn>
                </a:cxnLst>
                <a:rect l="0" t="0" r="r" b="b"/>
                <a:pathLst>
                  <a:path w="158" h="159">
                    <a:moveTo>
                      <a:pt x="4" y="58"/>
                    </a:moveTo>
                    <a:lnTo>
                      <a:pt x="0" y="128"/>
                    </a:lnTo>
                    <a:lnTo>
                      <a:pt x="132" y="159"/>
                    </a:lnTo>
                    <a:lnTo>
                      <a:pt x="158" y="0"/>
                    </a:lnTo>
                    <a:lnTo>
                      <a:pt x="4" y="58"/>
                    </a:lnTo>
                    <a:close/>
                  </a:path>
                </a:pathLst>
              </a:custGeom>
              <a:solidFill>
                <a:schemeClr val="accent2"/>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90" name="îṣļîḑé-Freeform: Shape 296">
                <a:extLst>
                  <a:ext uri="{FF2B5EF4-FFF2-40B4-BE49-F238E27FC236}">
                    <a16:creationId xmlns:a16="http://schemas.microsoft.com/office/drawing/2014/main" id="{815E70FA-CA41-4526-A52C-A5B506E26A83}"/>
                  </a:ext>
                </a:extLst>
              </p:cNvPr>
              <p:cNvSpPr/>
              <p:nvPr/>
            </p:nvSpPr>
            <p:spPr bwMode="auto">
              <a:xfrm>
                <a:off x="6815138" y="3000376"/>
                <a:ext cx="53975" cy="244475"/>
              </a:xfrm>
              <a:custGeom>
                <a:avLst/>
                <a:gdLst>
                  <a:gd name="T0" fmla="*/ 21 w 34"/>
                  <a:gd name="T1" fmla="*/ 0 h 154"/>
                  <a:gd name="T2" fmla="*/ 34 w 34"/>
                  <a:gd name="T3" fmla="*/ 4 h 154"/>
                  <a:gd name="T4" fmla="*/ 15 w 34"/>
                  <a:gd name="T5" fmla="*/ 151 h 154"/>
                  <a:gd name="T6" fmla="*/ 0 w 34"/>
                  <a:gd name="T7" fmla="*/ 154 h 154"/>
                  <a:gd name="T8" fmla="*/ 21 w 34"/>
                  <a:gd name="T9" fmla="*/ 0 h 154"/>
                </a:gdLst>
                <a:ahLst/>
                <a:cxnLst>
                  <a:cxn ang="0">
                    <a:pos x="T0" y="T1"/>
                  </a:cxn>
                  <a:cxn ang="0">
                    <a:pos x="T2" y="T3"/>
                  </a:cxn>
                  <a:cxn ang="0">
                    <a:pos x="T4" y="T5"/>
                  </a:cxn>
                  <a:cxn ang="0">
                    <a:pos x="T6" y="T7"/>
                  </a:cxn>
                  <a:cxn ang="0">
                    <a:pos x="T8" y="T9"/>
                  </a:cxn>
                </a:cxnLst>
                <a:rect l="0" t="0" r="r" b="b"/>
                <a:pathLst>
                  <a:path w="34" h="154">
                    <a:moveTo>
                      <a:pt x="21" y="0"/>
                    </a:moveTo>
                    <a:lnTo>
                      <a:pt x="34" y="4"/>
                    </a:lnTo>
                    <a:lnTo>
                      <a:pt x="15" y="151"/>
                    </a:lnTo>
                    <a:lnTo>
                      <a:pt x="0" y="154"/>
                    </a:lnTo>
                    <a:lnTo>
                      <a:pt x="21" y="0"/>
                    </a:lnTo>
                    <a:close/>
                  </a:path>
                </a:pathLst>
              </a:custGeom>
              <a:solidFill>
                <a:schemeClr val="accent2">
                  <a:lumMod val="60000"/>
                  <a:lumOff val="40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91" name="íṩľíḍè-Freeform: Shape 297">
                <a:extLst>
                  <a:ext uri="{FF2B5EF4-FFF2-40B4-BE49-F238E27FC236}">
                    <a16:creationId xmlns:a16="http://schemas.microsoft.com/office/drawing/2014/main" id="{83E65C21-4943-4A38-BDF2-6FC7E8379DE0}"/>
                  </a:ext>
                </a:extLst>
              </p:cNvPr>
              <p:cNvSpPr/>
              <p:nvPr/>
            </p:nvSpPr>
            <p:spPr bwMode="auto">
              <a:xfrm>
                <a:off x="6750050" y="3430589"/>
                <a:ext cx="58738" cy="261938"/>
              </a:xfrm>
              <a:custGeom>
                <a:avLst/>
                <a:gdLst>
                  <a:gd name="T0" fmla="*/ 26 w 37"/>
                  <a:gd name="T1" fmla="*/ 5 h 165"/>
                  <a:gd name="T2" fmla="*/ 0 w 37"/>
                  <a:gd name="T3" fmla="*/ 164 h 165"/>
                  <a:gd name="T4" fmla="*/ 10 w 37"/>
                  <a:gd name="T5" fmla="*/ 165 h 165"/>
                  <a:gd name="T6" fmla="*/ 37 w 37"/>
                  <a:gd name="T7" fmla="*/ 0 h 165"/>
                  <a:gd name="T8" fmla="*/ 36 w 37"/>
                  <a:gd name="T9" fmla="*/ 0 h 165"/>
                  <a:gd name="T10" fmla="*/ 26 w 37"/>
                  <a:gd name="T11" fmla="*/ 5 h 165"/>
                </a:gdLst>
                <a:ahLst/>
                <a:cxnLst>
                  <a:cxn ang="0">
                    <a:pos x="T0" y="T1"/>
                  </a:cxn>
                  <a:cxn ang="0">
                    <a:pos x="T2" y="T3"/>
                  </a:cxn>
                  <a:cxn ang="0">
                    <a:pos x="T4" y="T5"/>
                  </a:cxn>
                  <a:cxn ang="0">
                    <a:pos x="T6" y="T7"/>
                  </a:cxn>
                  <a:cxn ang="0">
                    <a:pos x="T8" y="T9"/>
                  </a:cxn>
                  <a:cxn ang="0">
                    <a:pos x="T10" y="T11"/>
                  </a:cxn>
                </a:cxnLst>
                <a:rect l="0" t="0" r="r" b="b"/>
                <a:pathLst>
                  <a:path w="37" h="165">
                    <a:moveTo>
                      <a:pt x="26" y="5"/>
                    </a:moveTo>
                    <a:lnTo>
                      <a:pt x="0" y="164"/>
                    </a:lnTo>
                    <a:lnTo>
                      <a:pt x="10" y="165"/>
                    </a:lnTo>
                    <a:lnTo>
                      <a:pt x="37" y="0"/>
                    </a:lnTo>
                    <a:lnTo>
                      <a:pt x="36" y="0"/>
                    </a:lnTo>
                    <a:lnTo>
                      <a:pt x="26" y="5"/>
                    </a:lnTo>
                    <a:close/>
                  </a:path>
                </a:pathLst>
              </a:custGeom>
              <a:solidFill>
                <a:schemeClr val="accent2">
                  <a:lumMod val="60000"/>
                  <a:lumOff val="40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92" name="íṩľíḍè-Freeform: Shape 298">
                <a:extLst>
                  <a:ext uri="{FF2B5EF4-FFF2-40B4-BE49-F238E27FC236}">
                    <a16:creationId xmlns:a16="http://schemas.microsoft.com/office/drawing/2014/main" id="{FD83C545-6009-46C7-8B99-ECD92E1B17AE}"/>
                  </a:ext>
                </a:extLst>
              </p:cNvPr>
              <p:cNvSpPr/>
              <p:nvPr/>
            </p:nvSpPr>
            <p:spPr bwMode="auto">
              <a:xfrm>
                <a:off x="6076950" y="3236914"/>
                <a:ext cx="792163" cy="463550"/>
              </a:xfrm>
              <a:custGeom>
                <a:avLst/>
                <a:gdLst>
                  <a:gd name="T0" fmla="*/ 404 w 404"/>
                  <a:gd name="T1" fmla="*/ 91 h 236"/>
                  <a:gd name="T2" fmla="*/ 379 w 404"/>
                  <a:gd name="T3" fmla="*/ 0 h 236"/>
                  <a:gd name="T4" fmla="*/ 15 w 404"/>
                  <a:gd name="T5" fmla="*/ 198 h 236"/>
                  <a:gd name="T6" fmla="*/ 2 w 404"/>
                  <a:gd name="T7" fmla="*/ 214 h 236"/>
                  <a:gd name="T8" fmla="*/ 18 w 404"/>
                  <a:gd name="T9" fmla="*/ 236 h 236"/>
                  <a:gd name="T10" fmla="*/ 31 w 404"/>
                  <a:gd name="T11" fmla="*/ 233 h 236"/>
                  <a:gd name="T12" fmla="*/ 404 w 404"/>
                  <a:gd name="T13" fmla="*/ 91 h 236"/>
                </a:gdLst>
                <a:ahLst/>
                <a:cxnLst>
                  <a:cxn ang="0">
                    <a:pos x="T0" y="T1"/>
                  </a:cxn>
                  <a:cxn ang="0">
                    <a:pos x="T2" y="T3"/>
                  </a:cxn>
                  <a:cxn ang="0">
                    <a:pos x="T4" y="T5"/>
                  </a:cxn>
                  <a:cxn ang="0">
                    <a:pos x="T6" y="T7"/>
                  </a:cxn>
                  <a:cxn ang="0">
                    <a:pos x="T8" y="T9"/>
                  </a:cxn>
                  <a:cxn ang="0">
                    <a:pos x="T10" y="T11"/>
                  </a:cxn>
                  <a:cxn ang="0">
                    <a:pos x="T12" y="T13"/>
                  </a:cxn>
                </a:cxnLst>
                <a:rect l="0" t="0" r="r" b="b"/>
                <a:pathLst>
                  <a:path w="403" h="236">
                    <a:moveTo>
                      <a:pt x="404" y="91"/>
                    </a:moveTo>
                    <a:cubicBezTo>
                      <a:pt x="379" y="0"/>
                      <a:pt x="379" y="0"/>
                      <a:pt x="379" y="0"/>
                    </a:cubicBezTo>
                    <a:cubicBezTo>
                      <a:pt x="15" y="198"/>
                      <a:pt x="15" y="198"/>
                      <a:pt x="15" y="198"/>
                    </a:cubicBezTo>
                    <a:cubicBezTo>
                      <a:pt x="9" y="201"/>
                      <a:pt x="3" y="206"/>
                      <a:pt x="2" y="214"/>
                    </a:cubicBezTo>
                    <a:cubicBezTo>
                      <a:pt x="0" y="224"/>
                      <a:pt x="7" y="234"/>
                      <a:pt x="18" y="236"/>
                    </a:cubicBezTo>
                    <a:cubicBezTo>
                      <a:pt x="23" y="236"/>
                      <a:pt x="31" y="233"/>
                      <a:pt x="31" y="233"/>
                    </a:cubicBezTo>
                    <a:lnTo>
                      <a:pt x="404" y="91"/>
                    </a:lnTo>
                    <a:close/>
                  </a:path>
                </a:pathLst>
              </a:custGeom>
              <a:solidFill>
                <a:schemeClr val="tx1">
                  <a:lumMod val="75000"/>
                  <a:lumOff val="2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93" name="íṩľíḍè-Freeform: Shape 299">
                <a:extLst>
                  <a:ext uri="{FF2B5EF4-FFF2-40B4-BE49-F238E27FC236}">
                    <a16:creationId xmlns:a16="http://schemas.microsoft.com/office/drawing/2014/main" id="{99004220-222C-4234-9382-6F16C45B66F1}"/>
                  </a:ext>
                </a:extLst>
              </p:cNvPr>
              <p:cNvSpPr/>
              <p:nvPr/>
            </p:nvSpPr>
            <p:spPr bwMode="auto">
              <a:xfrm>
                <a:off x="6773863" y="3229286"/>
                <a:ext cx="156872" cy="186653"/>
              </a:xfrm>
              <a:custGeom>
                <a:avLst/>
                <a:gdLst>
                  <a:gd name="connsiteX0" fmla="*/ 2011 w 156872"/>
                  <a:gd name="connsiteY0" fmla="*/ 96556 h 186653"/>
                  <a:gd name="connsiteX1" fmla="*/ 1966 w 156872"/>
                  <a:gd name="connsiteY1" fmla="*/ 96893 h 186653"/>
                  <a:gd name="connsiteX2" fmla="*/ 2926 w 156872"/>
                  <a:gd name="connsiteY2" fmla="*/ 101152 h 186653"/>
                  <a:gd name="connsiteX3" fmla="*/ 20091 w 156872"/>
                  <a:gd name="connsiteY3" fmla="*/ 34045 h 186653"/>
                  <a:gd name="connsiteX4" fmla="*/ 19655 w 156872"/>
                  <a:gd name="connsiteY4" fmla="*/ 34451 h 186653"/>
                  <a:gd name="connsiteX5" fmla="*/ 18215 w 156872"/>
                  <a:gd name="connsiteY5" fmla="*/ 37683 h 186653"/>
                  <a:gd name="connsiteX6" fmla="*/ 76435 w 156872"/>
                  <a:gd name="connsiteY6" fmla="*/ 68 h 186653"/>
                  <a:gd name="connsiteX7" fmla="*/ 156790 w 156872"/>
                  <a:gd name="connsiteY7" fmla="*/ 90408 h 186653"/>
                  <a:gd name="connsiteX8" fmla="*/ 112418 w 156872"/>
                  <a:gd name="connsiteY8" fmla="*/ 179061 h 186653"/>
                  <a:gd name="connsiteX9" fmla="*/ 82399 w 156872"/>
                  <a:gd name="connsiteY9" fmla="*/ 186619 h 186653"/>
                  <a:gd name="connsiteX10" fmla="*/ 82550 w 156872"/>
                  <a:gd name="connsiteY10" fmla="*/ 186653 h 186653"/>
                  <a:gd name="connsiteX11" fmla="*/ 82382 w 156872"/>
                  <a:gd name="connsiteY11" fmla="*/ 186623 h 186653"/>
                  <a:gd name="connsiteX12" fmla="*/ 82315 w 156872"/>
                  <a:gd name="connsiteY12" fmla="*/ 186640 h 186653"/>
                  <a:gd name="connsiteX13" fmla="*/ 80555 w 156872"/>
                  <a:gd name="connsiteY13" fmla="*/ 186303 h 186653"/>
                  <a:gd name="connsiteX14" fmla="*/ 49137 w 156872"/>
                  <a:gd name="connsiteY14" fmla="*/ 180799 h 186653"/>
                  <a:gd name="connsiteX15" fmla="*/ 28143 w 156872"/>
                  <a:gd name="connsiteY15" fmla="*/ 163163 h 186653"/>
                  <a:gd name="connsiteX16" fmla="*/ 26704 w 156872"/>
                  <a:gd name="connsiteY16" fmla="*/ 162091 h 186653"/>
                  <a:gd name="connsiteX17" fmla="*/ 26537 w 156872"/>
                  <a:gd name="connsiteY17" fmla="*/ 161814 h 186653"/>
                  <a:gd name="connsiteX18" fmla="*/ 23586 w 156872"/>
                  <a:gd name="connsiteY18" fmla="*/ 159335 h 186653"/>
                  <a:gd name="connsiteX19" fmla="*/ 0 w 156872"/>
                  <a:gd name="connsiteY19" fmla="*/ 96893 h 186653"/>
                  <a:gd name="connsiteX20" fmla="*/ 19655 w 156872"/>
                  <a:gd name="connsiteY20" fmla="*/ 32500 h 186653"/>
                  <a:gd name="connsiteX21" fmla="*/ 22180 w 156872"/>
                  <a:gd name="connsiteY21" fmla="*/ 29994 h 186653"/>
                  <a:gd name="connsiteX22" fmla="*/ 22294 w 156872"/>
                  <a:gd name="connsiteY22" fmla="*/ 29772 h 186653"/>
                  <a:gd name="connsiteX23" fmla="*/ 23206 w 156872"/>
                  <a:gd name="connsiteY23" fmla="*/ 28975 h 186653"/>
                  <a:gd name="connsiteX24" fmla="*/ 43241 w 156872"/>
                  <a:gd name="connsiteY24" fmla="*/ 9084 h 186653"/>
                  <a:gd name="connsiteX25" fmla="*/ 53442 w 156872"/>
                  <a:gd name="connsiteY25" fmla="*/ 6701 h 186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6872" h="186653">
                    <a:moveTo>
                      <a:pt x="2011" y="96556"/>
                    </a:moveTo>
                    <a:lnTo>
                      <a:pt x="1966" y="96893"/>
                    </a:lnTo>
                    <a:lnTo>
                      <a:pt x="2926" y="101152"/>
                    </a:lnTo>
                    <a:close/>
                    <a:moveTo>
                      <a:pt x="20091" y="34045"/>
                    </a:moveTo>
                    <a:lnTo>
                      <a:pt x="19655" y="34451"/>
                    </a:lnTo>
                    <a:lnTo>
                      <a:pt x="18215" y="37683"/>
                    </a:lnTo>
                    <a:close/>
                    <a:moveTo>
                      <a:pt x="76435" y="68"/>
                    </a:moveTo>
                    <a:cubicBezTo>
                      <a:pt x="119553" y="-1896"/>
                      <a:pt x="154830" y="39346"/>
                      <a:pt x="156790" y="90408"/>
                    </a:cubicBezTo>
                    <a:cubicBezTo>
                      <a:pt x="158260" y="130178"/>
                      <a:pt x="139886" y="164423"/>
                      <a:pt x="112418" y="179061"/>
                    </a:cubicBezTo>
                    <a:lnTo>
                      <a:pt x="82399" y="186619"/>
                    </a:lnTo>
                    <a:lnTo>
                      <a:pt x="82550" y="186653"/>
                    </a:lnTo>
                    <a:lnTo>
                      <a:pt x="82382" y="186623"/>
                    </a:lnTo>
                    <a:lnTo>
                      <a:pt x="82315" y="186640"/>
                    </a:lnTo>
                    <a:lnTo>
                      <a:pt x="80555" y="186303"/>
                    </a:lnTo>
                    <a:lnTo>
                      <a:pt x="49137" y="180799"/>
                    </a:lnTo>
                    <a:lnTo>
                      <a:pt x="28143" y="163163"/>
                    </a:lnTo>
                    <a:lnTo>
                      <a:pt x="26704" y="162091"/>
                    </a:lnTo>
                    <a:lnTo>
                      <a:pt x="26537" y="161814"/>
                    </a:lnTo>
                    <a:lnTo>
                      <a:pt x="23586" y="159335"/>
                    </a:lnTo>
                    <a:cubicBezTo>
                      <a:pt x="7862" y="141773"/>
                      <a:pt x="0" y="120309"/>
                      <a:pt x="0" y="96893"/>
                    </a:cubicBezTo>
                    <a:cubicBezTo>
                      <a:pt x="0" y="75429"/>
                      <a:pt x="5897" y="52013"/>
                      <a:pt x="19655" y="32500"/>
                    </a:cubicBezTo>
                    <a:lnTo>
                      <a:pt x="22180" y="29994"/>
                    </a:lnTo>
                    <a:lnTo>
                      <a:pt x="22294" y="29772"/>
                    </a:lnTo>
                    <a:lnTo>
                      <a:pt x="23206" y="28975"/>
                    </a:lnTo>
                    <a:lnTo>
                      <a:pt x="43241" y="9084"/>
                    </a:lnTo>
                    <a:lnTo>
                      <a:pt x="53442" y="6701"/>
                    </a:lnTo>
                    <a:close/>
                  </a:path>
                </a:pathLst>
              </a:custGeom>
              <a:solidFill>
                <a:schemeClr val="tx1">
                  <a:lumMod val="65000"/>
                  <a:lumOff val="3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grpSp>
        <p:grpSp>
          <p:nvGrpSpPr>
            <p:cNvPr id="25" name="Group 300">
              <a:extLst>
                <a:ext uri="{FF2B5EF4-FFF2-40B4-BE49-F238E27FC236}">
                  <a16:creationId xmlns:a16="http://schemas.microsoft.com/office/drawing/2014/main" id="{11AC8FCE-C34A-44B4-B838-FE1C0958DDAF}"/>
                </a:ext>
              </a:extLst>
            </p:cNvPr>
            <p:cNvGrpSpPr/>
            <p:nvPr/>
          </p:nvGrpSpPr>
          <p:grpSpPr>
            <a:xfrm>
              <a:off x="4356223" y="2169749"/>
              <a:ext cx="337826" cy="571613"/>
              <a:chOff x="5830888" y="2955926"/>
              <a:chExt cx="438150" cy="741363"/>
            </a:xfrm>
          </p:grpSpPr>
          <p:sp>
            <p:nvSpPr>
              <p:cNvPr id="81" name="íṩľíḍè-Freeform: Shape 301">
                <a:extLst>
                  <a:ext uri="{FF2B5EF4-FFF2-40B4-BE49-F238E27FC236}">
                    <a16:creationId xmlns:a16="http://schemas.microsoft.com/office/drawing/2014/main" id="{9DCA00A7-BB15-450D-811F-C0B31D059C5B}"/>
                  </a:ext>
                </a:extLst>
              </p:cNvPr>
              <p:cNvSpPr/>
              <p:nvPr/>
            </p:nvSpPr>
            <p:spPr bwMode="auto">
              <a:xfrm>
                <a:off x="6099175" y="2968626"/>
                <a:ext cx="169863" cy="320675"/>
              </a:xfrm>
              <a:custGeom>
                <a:avLst/>
                <a:gdLst>
                  <a:gd name="T0" fmla="*/ 0 w 107"/>
                  <a:gd name="T1" fmla="*/ 202 h 202"/>
                  <a:gd name="T2" fmla="*/ 70 w 107"/>
                  <a:gd name="T3" fmla="*/ 153 h 202"/>
                  <a:gd name="T4" fmla="*/ 107 w 107"/>
                  <a:gd name="T5" fmla="*/ 0 h 202"/>
                  <a:gd name="T6" fmla="*/ 10 w 107"/>
                  <a:gd name="T7" fmla="*/ 62 h 202"/>
                  <a:gd name="T8" fmla="*/ 0 w 107"/>
                  <a:gd name="T9" fmla="*/ 202 h 202"/>
                </a:gdLst>
                <a:ahLst/>
                <a:cxnLst>
                  <a:cxn ang="0">
                    <a:pos x="T0" y="T1"/>
                  </a:cxn>
                  <a:cxn ang="0">
                    <a:pos x="T2" y="T3"/>
                  </a:cxn>
                  <a:cxn ang="0">
                    <a:pos x="T4" y="T5"/>
                  </a:cxn>
                  <a:cxn ang="0">
                    <a:pos x="T6" y="T7"/>
                  </a:cxn>
                  <a:cxn ang="0">
                    <a:pos x="T8" y="T9"/>
                  </a:cxn>
                </a:cxnLst>
                <a:rect l="0" t="0" r="r" b="b"/>
                <a:pathLst>
                  <a:path w="107" h="201">
                    <a:moveTo>
                      <a:pt x="0" y="202"/>
                    </a:moveTo>
                    <a:lnTo>
                      <a:pt x="70" y="153"/>
                    </a:lnTo>
                    <a:lnTo>
                      <a:pt x="107" y="0"/>
                    </a:lnTo>
                    <a:lnTo>
                      <a:pt x="10" y="62"/>
                    </a:lnTo>
                    <a:lnTo>
                      <a:pt x="0" y="202"/>
                    </a:lnTo>
                    <a:close/>
                  </a:path>
                </a:pathLst>
              </a:custGeom>
              <a:solidFill>
                <a:schemeClr val="accent1"/>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82" name="ïṧḷïḓê-Freeform: Shape 302">
                <a:extLst>
                  <a:ext uri="{FF2B5EF4-FFF2-40B4-BE49-F238E27FC236}">
                    <a16:creationId xmlns:a16="http://schemas.microsoft.com/office/drawing/2014/main" id="{F6E4737A-20B3-43B0-BD57-EC4DBEEED9D3}"/>
                  </a:ext>
                </a:extLst>
              </p:cNvPr>
              <p:cNvSpPr/>
              <p:nvPr/>
            </p:nvSpPr>
            <p:spPr bwMode="auto">
              <a:xfrm>
                <a:off x="5835650" y="3143251"/>
                <a:ext cx="171450" cy="231775"/>
              </a:xfrm>
              <a:custGeom>
                <a:avLst/>
                <a:gdLst>
                  <a:gd name="T0" fmla="*/ 108 w 108"/>
                  <a:gd name="T1" fmla="*/ 121 h 146"/>
                  <a:gd name="T2" fmla="*/ 62 w 108"/>
                  <a:gd name="T3" fmla="*/ 146 h 146"/>
                  <a:gd name="T4" fmla="*/ 0 w 108"/>
                  <a:gd name="T5" fmla="*/ 67 h 146"/>
                  <a:gd name="T6" fmla="*/ 99 w 108"/>
                  <a:gd name="T7" fmla="*/ 0 h 146"/>
                  <a:gd name="T8" fmla="*/ 108 w 108"/>
                  <a:gd name="T9" fmla="*/ 121 h 146"/>
                </a:gdLst>
                <a:ahLst/>
                <a:cxnLst>
                  <a:cxn ang="0">
                    <a:pos x="T0" y="T1"/>
                  </a:cxn>
                  <a:cxn ang="0">
                    <a:pos x="T2" y="T3"/>
                  </a:cxn>
                  <a:cxn ang="0">
                    <a:pos x="T4" y="T5"/>
                  </a:cxn>
                  <a:cxn ang="0">
                    <a:pos x="T6" y="T7"/>
                  </a:cxn>
                  <a:cxn ang="0">
                    <a:pos x="T8" y="T9"/>
                  </a:cxn>
                </a:cxnLst>
                <a:rect l="0" t="0" r="r" b="b"/>
                <a:pathLst>
                  <a:path w="108" h="146">
                    <a:moveTo>
                      <a:pt x="108" y="121"/>
                    </a:moveTo>
                    <a:lnTo>
                      <a:pt x="62" y="146"/>
                    </a:lnTo>
                    <a:lnTo>
                      <a:pt x="0" y="67"/>
                    </a:lnTo>
                    <a:lnTo>
                      <a:pt x="99" y="0"/>
                    </a:lnTo>
                    <a:lnTo>
                      <a:pt x="108" y="121"/>
                    </a:lnTo>
                    <a:close/>
                  </a:path>
                </a:pathLst>
              </a:custGeom>
              <a:solidFill>
                <a:schemeClr val="accent1"/>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83" name="ïṧḷïḓê-Freeform: Shape 303">
                <a:extLst>
                  <a:ext uri="{FF2B5EF4-FFF2-40B4-BE49-F238E27FC236}">
                    <a16:creationId xmlns:a16="http://schemas.microsoft.com/office/drawing/2014/main" id="{B9CBA523-C34F-41EE-A461-B555507DE574}"/>
                  </a:ext>
                </a:extLst>
              </p:cNvPr>
              <p:cNvSpPr/>
              <p:nvPr/>
            </p:nvSpPr>
            <p:spPr bwMode="auto">
              <a:xfrm>
                <a:off x="6110288" y="2955926"/>
                <a:ext cx="158750" cy="111125"/>
              </a:xfrm>
              <a:custGeom>
                <a:avLst/>
                <a:gdLst>
                  <a:gd name="T0" fmla="*/ 100 w 100"/>
                  <a:gd name="T1" fmla="*/ 8 h 70"/>
                  <a:gd name="T2" fmla="*/ 93 w 100"/>
                  <a:gd name="T3" fmla="*/ 0 h 70"/>
                  <a:gd name="T4" fmla="*/ 0 w 100"/>
                  <a:gd name="T5" fmla="*/ 59 h 70"/>
                  <a:gd name="T6" fmla="*/ 3 w 100"/>
                  <a:gd name="T7" fmla="*/ 70 h 70"/>
                  <a:gd name="T8" fmla="*/ 100 w 100"/>
                  <a:gd name="T9" fmla="*/ 8 h 70"/>
                </a:gdLst>
                <a:ahLst/>
                <a:cxnLst>
                  <a:cxn ang="0">
                    <a:pos x="T0" y="T1"/>
                  </a:cxn>
                  <a:cxn ang="0">
                    <a:pos x="T2" y="T3"/>
                  </a:cxn>
                  <a:cxn ang="0">
                    <a:pos x="T4" y="T5"/>
                  </a:cxn>
                  <a:cxn ang="0">
                    <a:pos x="T6" y="T7"/>
                  </a:cxn>
                  <a:cxn ang="0">
                    <a:pos x="T8" y="T9"/>
                  </a:cxn>
                </a:cxnLst>
                <a:rect l="0" t="0" r="r" b="b"/>
                <a:pathLst>
                  <a:path w="100" h="70">
                    <a:moveTo>
                      <a:pt x="100" y="8"/>
                    </a:moveTo>
                    <a:lnTo>
                      <a:pt x="93" y="0"/>
                    </a:lnTo>
                    <a:lnTo>
                      <a:pt x="0" y="59"/>
                    </a:lnTo>
                    <a:lnTo>
                      <a:pt x="3" y="70"/>
                    </a:lnTo>
                    <a:lnTo>
                      <a:pt x="100" y="8"/>
                    </a:lnTo>
                    <a:close/>
                  </a:path>
                </a:pathLst>
              </a:custGeom>
              <a:solidFill>
                <a:schemeClr val="accent1">
                  <a:lumMod val="60000"/>
                  <a:lumOff val="40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84" name="ïṧḷïḓê-Freeform: Shape 304">
                <a:extLst>
                  <a:ext uri="{FF2B5EF4-FFF2-40B4-BE49-F238E27FC236}">
                    <a16:creationId xmlns:a16="http://schemas.microsoft.com/office/drawing/2014/main" id="{67813CE6-9C77-4365-9920-EC10E8FD6CDF}"/>
                  </a:ext>
                </a:extLst>
              </p:cNvPr>
              <p:cNvSpPr/>
              <p:nvPr/>
            </p:nvSpPr>
            <p:spPr bwMode="auto">
              <a:xfrm>
                <a:off x="5830888" y="3130551"/>
                <a:ext cx="161925" cy="119063"/>
              </a:xfrm>
              <a:custGeom>
                <a:avLst/>
                <a:gdLst>
                  <a:gd name="T0" fmla="*/ 102 w 102"/>
                  <a:gd name="T1" fmla="*/ 8 h 75"/>
                  <a:gd name="T2" fmla="*/ 3 w 102"/>
                  <a:gd name="T3" fmla="*/ 75 h 75"/>
                  <a:gd name="T4" fmla="*/ 0 w 102"/>
                  <a:gd name="T5" fmla="*/ 69 h 75"/>
                  <a:gd name="T6" fmla="*/ 102 w 102"/>
                  <a:gd name="T7" fmla="*/ 0 h 75"/>
                  <a:gd name="T8" fmla="*/ 102 w 102"/>
                  <a:gd name="T9" fmla="*/ 0 h 75"/>
                  <a:gd name="T10" fmla="*/ 102 w 102"/>
                  <a:gd name="T11" fmla="*/ 8 h 75"/>
                </a:gdLst>
                <a:ahLst/>
                <a:cxnLst>
                  <a:cxn ang="0">
                    <a:pos x="T0" y="T1"/>
                  </a:cxn>
                  <a:cxn ang="0">
                    <a:pos x="T2" y="T3"/>
                  </a:cxn>
                  <a:cxn ang="0">
                    <a:pos x="T4" y="T5"/>
                  </a:cxn>
                  <a:cxn ang="0">
                    <a:pos x="T6" y="T7"/>
                  </a:cxn>
                  <a:cxn ang="0">
                    <a:pos x="T8" y="T9"/>
                  </a:cxn>
                  <a:cxn ang="0">
                    <a:pos x="T10" y="T11"/>
                  </a:cxn>
                </a:cxnLst>
                <a:rect l="0" t="0" r="r" b="b"/>
                <a:pathLst>
                  <a:path w="102" h="75">
                    <a:moveTo>
                      <a:pt x="102" y="8"/>
                    </a:moveTo>
                    <a:lnTo>
                      <a:pt x="3" y="75"/>
                    </a:lnTo>
                    <a:lnTo>
                      <a:pt x="0" y="69"/>
                    </a:lnTo>
                    <a:lnTo>
                      <a:pt x="102" y="0"/>
                    </a:lnTo>
                    <a:lnTo>
                      <a:pt x="102" y="0"/>
                    </a:lnTo>
                    <a:lnTo>
                      <a:pt x="102" y="8"/>
                    </a:lnTo>
                    <a:close/>
                  </a:path>
                </a:pathLst>
              </a:custGeom>
              <a:solidFill>
                <a:schemeClr val="accent1">
                  <a:lumMod val="60000"/>
                  <a:lumOff val="40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85" name="ïṧḷïḓê-Freeform: Shape 305">
                <a:extLst>
                  <a:ext uri="{FF2B5EF4-FFF2-40B4-BE49-F238E27FC236}">
                    <a16:creationId xmlns:a16="http://schemas.microsoft.com/office/drawing/2014/main" id="{B06FBC1B-D16B-48FE-BE59-802452569126}"/>
                  </a:ext>
                </a:extLst>
              </p:cNvPr>
              <p:cNvSpPr/>
              <p:nvPr/>
            </p:nvSpPr>
            <p:spPr bwMode="auto">
              <a:xfrm>
                <a:off x="5983288" y="3060701"/>
                <a:ext cx="133350" cy="636588"/>
              </a:xfrm>
              <a:custGeom>
                <a:avLst/>
                <a:gdLst>
                  <a:gd name="T0" fmla="*/ 0 w 68"/>
                  <a:gd name="T1" fmla="*/ 12 h 324"/>
                  <a:gd name="T2" fmla="*/ 68 w 68"/>
                  <a:gd name="T3" fmla="*/ 0 h 324"/>
                  <a:gd name="T4" fmla="*/ 49 w 68"/>
                  <a:gd name="T5" fmla="*/ 306 h 324"/>
                  <a:gd name="T6" fmla="*/ 43 w 68"/>
                  <a:gd name="T7" fmla="*/ 320 h 324"/>
                  <a:gd name="T8" fmla="*/ 23 w 68"/>
                  <a:gd name="T9" fmla="*/ 316 h 324"/>
                  <a:gd name="T10" fmla="*/ 21 w 68"/>
                  <a:gd name="T11" fmla="*/ 306 h 324"/>
                  <a:gd name="T12" fmla="*/ 0 w 68"/>
                  <a:gd name="T13" fmla="*/ 12 h 324"/>
                </a:gdLst>
                <a:ahLst/>
                <a:cxnLst>
                  <a:cxn ang="0">
                    <a:pos x="T0" y="T1"/>
                  </a:cxn>
                  <a:cxn ang="0">
                    <a:pos x="T2" y="T3"/>
                  </a:cxn>
                  <a:cxn ang="0">
                    <a:pos x="T4" y="T5"/>
                  </a:cxn>
                  <a:cxn ang="0">
                    <a:pos x="T6" y="T7"/>
                  </a:cxn>
                  <a:cxn ang="0">
                    <a:pos x="T8" y="T9"/>
                  </a:cxn>
                  <a:cxn ang="0">
                    <a:pos x="T10" y="T11"/>
                  </a:cxn>
                  <a:cxn ang="0">
                    <a:pos x="T12" y="T13"/>
                  </a:cxn>
                </a:cxnLst>
                <a:rect l="0" t="0" r="r" b="b"/>
                <a:pathLst>
                  <a:path w="68" h="324">
                    <a:moveTo>
                      <a:pt x="0" y="12"/>
                    </a:moveTo>
                    <a:cubicBezTo>
                      <a:pt x="68" y="0"/>
                      <a:pt x="68" y="0"/>
                      <a:pt x="68" y="0"/>
                    </a:cubicBezTo>
                    <a:cubicBezTo>
                      <a:pt x="49" y="306"/>
                      <a:pt x="49" y="306"/>
                      <a:pt x="49" y="306"/>
                    </a:cubicBezTo>
                    <a:cubicBezTo>
                      <a:pt x="49" y="311"/>
                      <a:pt x="48" y="316"/>
                      <a:pt x="43" y="320"/>
                    </a:cubicBezTo>
                    <a:cubicBezTo>
                      <a:pt x="36" y="324"/>
                      <a:pt x="28" y="322"/>
                      <a:pt x="23" y="316"/>
                    </a:cubicBezTo>
                    <a:cubicBezTo>
                      <a:pt x="21" y="313"/>
                      <a:pt x="21" y="306"/>
                      <a:pt x="21" y="306"/>
                    </a:cubicBezTo>
                    <a:lnTo>
                      <a:pt x="0" y="12"/>
                    </a:lnTo>
                    <a:close/>
                  </a:path>
                </a:pathLst>
              </a:custGeom>
              <a:solidFill>
                <a:schemeClr val="tx1">
                  <a:lumMod val="75000"/>
                  <a:lumOff val="2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86" name="ïṧḷïḓê-Freeform: Shape 306">
                <a:extLst>
                  <a:ext uri="{FF2B5EF4-FFF2-40B4-BE49-F238E27FC236}">
                    <a16:creationId xmlns:a16="http://schemas.microsoft.com/office/drawing/2014/main" id="{D410C5DD-551E-4969-9A71-B85B4ADDCBAF}"/>
                  </a:ext>
                </a:extLst>
              </p:cNvPr>
              <p:cNvSpPr/>
              <p:nvPr/>
            </p:nvSpPr>
            <p:spPr bwMode="auto">
              <a:xfrm>
                <a:off x="5983049" y="3007482"/>
                <a:ext cx="135009" cy="120601"/>
              </a:xfrm>
              <a:custGeom>
                <a:avLst/>
                <a:gdLst>
                  <a:gd name="connsiteX0" fmla="*/ 3415 w 135009"/>
                  <a:gd name="connsiteY0" fmla="*/ 85696 h 120601"/>
                  <a:gd name="connsiteX1" fmla="*/ 40675 w 135009"/>
                  <a:gd name="connsiteY1" fmla="*/ 117170 h 120601"/>
                  <a:gd name="connsiteX2" fmla="*/ 17142 w 135009"/>
                  <a:gd name="connsiteY2" fmla="*/ 107334 h 120601"/>
                  <a:gd name="connsiteX3" fmla="*/ 3415 w 135009"/>
                  <a:gd name="connsiteY3" fmla="*/ 85696 h 120601"/>
                  <a:gd name="connsiteX4" fmla="*/ 71769 w 135009"/>
                  <a:gd name="connsiteY4" fmla="*/ 200 h 120601"/>
                  <a:gd name="connsiteX5" fmla="*/ 131392 w 135009"/>
                  <a:gd name="connsiteY5" fmla="*/ 32376 h 120601"/>
                  <a:gd name="connsiteX6" fmla="*/ 134873 w 135009"/>
                  <a:gd name="connsiteY6" fmla="*/ 55080 h 120601"/>
                  <a:gd name="connsiteX7" fmla="*/ 134713 w 135009"/>
                  <a:gd name="connsiteY7" fmla="*/ 55640 h 120601"/>
                  <a:gd name="connsiteX8" fmla="*/ 134804 w 135009"/>
                  <a:gd name="connsiteY8" fmla="*/ 56189 h 120601"/>
                  <a:gd name="connsiteX9" fmla="*/ 131363 w 135009"/>
                  <a:gd name="connsiteY9" fmla="*/ 67407 h 120601"/>
                  <a:gd name="connsiteX10" fmla="*/ 128461 w 135009"/>
                  <a:gd name="connsiteY10" fmla="*/ 77600 h 120601"/>
                  <a:gd name="connsiteX11" fmla="*/ 128085 w 135009"/>
                  <a:gd name="connsiteY11" fmla="*/ 78094 h 120601"/>
                  <a:gd name="connsiteX12" fmla="*/ 126960 w 135009"/>
                  <a:gd name="connsiteY12" fmla="*/ 81761 h 120601"/>
                  <a:gd name="connsiteX13" fmla="*/ 89701 w 135009"/>
                  <a:gd name="connsiteY13" fmla="*/ 113235 h 120601"/>
                  <a:gd name="connsiteX14" fmla="*/ 40675 w 135009"/>
                  <a:gd name="connsiteY14" fmla="*/ 117170 h 120601"/>
                  <a:gd name="connsiteX15" fmla="*/ 64943 w 135009"/>
                  <a:gd name="connsiteY15" fmla="*/ 118645 h 120601"/>
                  <a:gd name="connsiteX16" fmla="*/ 71347 w 135009"/>
                  <a:gd name="connsiteY16" fmla="*/ 116573 h 120601"/>
                  <a:gd name="connsiteX17" fmla="*/ 63740 w 135009"/>
                  <a:gd name="connsiteY17" fmla="*/ 118179 h 120601"/>
                  <a:gd name="connsiteX18" fmla="*/ 4392 w 135009"/>
                  <a:gd name="connsiteY18" fmla="*/ 85178 h 120601"/>
                  <a:gd name="connsiteX19" fmla="*/ 45423 w 135009"/>
                  <a:gd name="connsiteY19" fmla="*/ 6953 h 120601"/>
                  <a:gd name="connsiteX20" fmla="*/ 71769 w 135009"/>
                  <a:gd name="connsiteY20" fmla="*/ 200 h 12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5009" h="120600">
                    <a:moveTo>
                      <a:pt x="3415" y="85696"/>
                    </a:moveTo>
                    <a:cubicBezTo>
                      <a:pt x="9298" y="101433"/>
                      <a:pt x="24987" y="113235"/>
                      <a:pt x="40675" y="117170"/>
                    </a:cubicBezTo>
                    <a:cubicBezTo>
                      <a:pt x="30870" y="115203"/>
                      <a:pt x="23026" y="111268"/>
                      <a:pt x="17142" y="107334"/>
                    </a:cubicBezTo>
                    <a:cubicBezTo>
                      <a:pt x="11259" y="101433"/>
                      <a:pt x="5376" y="93564"/>
                      <a:pt x="3415" y="85696"/>
                    </a:cubicBezTo>
                    <a:close/>
                    <a:moveTo>
                      <a:pt x="71769" y="200"/>
                    </a:moveTo>
                    <a:cubicBezTo>
                      <a:pt x="97688" y="-1725"/>
                      <a:pt x="121134" y="10375"/>
                      <a:pt x="131392" y="32376"/>
                    </a:cubicBezTo>
                    <a:cubicBezTo>
                      <a:pt x="134323" y="39710"/>
                      <a:pt x="135422" y="47410"/>
                      <a:pt x="134873" y="55080"/>
                    </a:cubicBezTo>
                    <a:lnTo>
                      <a:pt x="134713" y="55640"/>
                    </a:lnTo>
                    <a:lnTo>
                      <a:pt x="134804" y="56189"/>
                    </a:lnTo>
                    <a:lnTo>
                      <a:pt x="131363" y="67407"/>
                    </a:lnTo>
                    <a:lnTo>
                      <a:pt x="128461" y="77600"/>
                    </a:lnTo>
                    <a:lnTo>
                      <a:pt x="128085" y="78094"/>
                    </a:lnTo>
                    <a:lnTo>
                      <a:pt x="126960" y="81761"/>
                    </a:lnTo>
                    <a:cubicBezTo>
                      <a:pt x="119116" y="95531"/>
                      <a:pt x="105389" y="107334"/>
                      <a:pt x="89701" y="113235"/>
                    </a:cubicBezTo>
                    <a:cubicBezTo>
                      <a:pt x="74012" y="121104"/>
                      <a:pt x="56363" y="123071"/>
                      <a:pt x="40675" y="117170"/>
                    </a:cubicBezTo>
                    <a:cubicBezTo>
                      <a:pt x="48519" y="119137"/>
                      <a:pt x="56853" y="119629"/>
                      <a:pt x="64943" y="118645"/>
                    </a:cubicBezTo>
                    <a:lnTo>
                      <a:pt x="71347" y="116573"/>
                    </a:lnTo>
                    <a:lnTo>
                      <a:pt x="63740" y="118179"/>
                    </a:lnTo>
                    <a:cubicBezTo>
                      <a:pt x="37363" y="119279"/>
                      <a:pt x="13185" y="107179"/>
                      <a:pt x="4392" y="85178"/>
                    </a:cubicBezTo>
                    <a:cubicBezTo>
                      <a:pt x="-9285" y="55844"/>
                      <a:pt x="10254" y="20642"/>
                      <a:pt x="45423" y="6953"/>
                    </a:cubicBezTo>
                    <a:cubicBezTo>
                      <a:pt x="54215" y="3042"/>
                      <a:pt x="63130" y="842"/>
                      <a:pt x="71769" y="200"/>
                    </a:cubicBezTo>
                    <a:close/>
                  </a:path>
                </a:pathLst>
              </a:custGeom>
              <a:solidFill>
                <a:schemeClr val="tx1">
                  <a:lumMod val="65000"/>
                  <a:lumOff val="3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grpSp>
        <p:grpSp>
          <p:nvGrpSpPr>
            <p:cNvPr id="26" name="Group 307">
              <a:extLst>
                <a:ext uri="{FF2B5EF4-FFF2-40B4-BE49-F238E27FC236}">
                  <a16:creationId xmlns:a16="http://schemas.microsoft.com/office/drawing/2014/main" id="{150E3975-2161-42D5-95F3-1334BCD704BE}"/>
                </a:ext>
              </a:extLst>
            </p:cNvPr>
            <p:cNvGrpSpPr/>
            <p:nvPr/>
          </p:nvGrpSpPr>
          <p:grpSpPr>
            <a:xfrm>
              <a:off x="3973098" y="2730345"/>
              <a:ext cx="592419" cy="276626"/>
              <a:chOff x="5334000" y="3683001"/>
              <a:chExt cx="768350" cy="358776"/>
            </a:xfrm>
          </p:grpSpPr>
          <p:sp>
            <p:nvSpPr>
              <p:cNvPr id="75" name="ïṧḷïḓê-Freeform: Shape 308">
                <a:extLst>
                  <a:ext uri="{FF2B5EF4-FFF2-40B4-BE49-F238E27FC236}">
                    <a16:creationId xmlns:a16="http://schemas.microsoft.com/office/drawing/2014/main" id="{2F0C7F8F-32B6-4F7E-AE07-5A5CA5C3D00F}"/>
                  </a:ext>
                </a:extLst>
              </p:cNvPr>
              <p:cNvSpPr/>
              <p:nvPr/>
            </p:nvSpPr>
            <p:spPr bwMode="auto">
              <a:xfrm>
                <a:off x="5343525" y="3683001"/>
                <a:ext cx="350838" cy="131763"/>
              </a:xfrm>
              <a:custGeom>
                <a:avLst/>
                <a:gdLst>
                  <a:gd name="T0" fmla="*/ 221 w 221"/>
                  <a:gd name="T1" fmla="*/ 54 h 83"/>
                  <a:gd name="T2" fmla="*/ 157 w 221"/>
                  <a:gd name="T3" fmla="*/ 0 h 83"/>
                  <a:gd name="T4" fmla="*/ 0 w 221"/>
                  <a:gd name="T5" fmla="*/ 5 h 83"/>
                  <a:gd name="T6" fmla="*/ 85 w 221"/>
                  <a:gd name="T7" fmla="*/ 83 h 83"/>
                  <a:gd name="T8" fmla="*/ 221 w 221"/>
                  <a:gd name="T9" fmla="*/ 54 h 83"/>
                </a:gdLst>
                <a:ahLst/>
                <a:cxnLst>
                  <a:cxn ang="0">
                    <a:pos x="T0" y="T1"/>
                  </a:cxn>
                  <a:cxn ang="0">
                    <a:pos x="T2" y="T3"/>
                  </a:cxn>
                  <a:cxn ang="0">
                    <a:pos x="T4" y="T5"/>
                  </a:cxn>
                  <a:cxn ang="0">
                    <a:pos x="T6" y="T7"/>
                  </a:cxn>
                  <a:cxn ang="0">
                    <a:pos x="T8" y="T9"/>
                  </a:cxn>
                </a:cxnLst>
                <a:rect l="0" t="0" r="r" b="b"/>
                <a:pathLst>
                  <a:path w="221" h="83">
                    <a:moveTo>
                      <a:pt x="221" y="54"/>
                    </a:moveTo>
                    <a:lnTo>
                      <a:pt x="157" y="0"/>
                    </a:lnTo>
                    <a:lnTo>
                      <a:pt x="0" y="5"/>
                    </a:lnTo>
                    <a:lnTo>
                      <a:pt x="85" y="83"/>
                    </a:lnTo>
                    <a:lnTo>
                      <a:pt x="221" y="54"/>
                    </a:lnTo>
                    <a:close/>
                  </a:path>
                </a:pathLst>
              </a:custGeom>
              <a:solidFill>
                <a:schemeClr val="accent4"/>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76" name="ïṧḷïḓê-Freeform: Shape 309">
                <a:extLst>
                  <a:ext uri="{FF2B5EF4-FFF2-40B4-BE49-F238E27FC236}">
                    <a16:creationId xmlns:a16="http://schemas.microsoft.com/office/drawing/2014/main" id="{0AF7F379-2BE4-4999-9798-EB86B91A0F80}"/>
                  </a:ext>
                </a:extLst>
              </p:cNvPr>
              <p:cNvSpPr/>
              <p:nvPr/>
            </p:nvSpPr>
            <p:spPr bwMode="auto">
              <a:xfrm>
                <a:off x="5584825" y="3846514"/>
                <a:ext cx="239713" cy="187325"/>
              </a:xfrm>
              <a:custGeom>
                <a:avLst/>
                <a:gdLst>
                  <a:gd name="T0" fmla="*/ 115 w 151"/>
                  <a:gd name="T1" fmla="*/ 0 h 118"/>
                  <a:gd name="T2" fmla="*/ 151 w 151"/>
                  <a:gd name="T3" fmla="*/ 37 h 118"/>
                  <a:gd name="T4" fmla="*/ 92 w 151"/>
                  <a:gd name="T5" fmla="*/ 118 h 118"/>
                  <a:gd name="T6" fmla="*/ 0 w 151"/>
                  <a:gd name="T7" fmla="*/ 40 h 118"/>
                  <a:gd name="T8" fmla="*/ 115 w 151"/>
                  <a:gd name="T9" fmla="*/ 0 h 118"/>
                </a:gdLst>
                <a:ahLst/>
                <a:cxnLst>
                  <a:cxn ang="0">
                    <a:pos x="T0" y="T1"/>
                  </a:cxn>
                  <a:cxn ang="0">
                    <a:pos x="T2" y="T3"/>
                  </a:cxn>
                  <a:cxn ang="0">
                    <a:pos x="T4" y="T5"/>
                  </a:cxn>
                  <a:cxn ang="0">
                    <a:pos x="T6" y="T7"/>
                  </a:cxn>
                  <a:cxn ang="0">
                    <a:pos x="T8" y="T9"/>
                  </a:cxn>
                </a:cxnLst>
                <a:rect l="0" t="0" r="r" b="b"/>
                <a:pathLst>
                  <a:path w="151" h="118">
                    <a:moveTo>
                      <a:pt x="115" y="0"/>
                    </a:moveTo>
                    <a:lnTo>
                      <a:pt x="151" y="37"/>
                    </a:lnTo>
                    <a:lnTo>
                      <a:pt x="92" y="118"/>
                    </a:lnTo>
                    <a:lnTo>
                      <a:pt x="0" y="40"/>
                    </a:lnTo>
                    <a:lnTo>
                      <a:pt x="115" y="0"/>
                    </a:lnTo>
                    <a:close/>
                  </a:path>
                </a:pathLst>
              </a:custGeom>
              <a:solidFill>
                <a:schemeClr val="accent4"/>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77" name="ïṧḷïḓê-Freeform: Shape 310">
                <a:extLst>
                  <a:ext uri="{FF2B5EF4-FFF2-40B4-BE49-F238E27FC236}">
                    <a16:creationId xmlns:a16="http://schemas.microsoft.com/office/drawing/2014/main" id="{998D2677-59A3-4774-AFC1-D907FD6929F4}"/>
                  </a:ext>
                </a:extLst>
              </p:cNvPr>
              <p:cNvSpPr/>
              <p:nvPr/>
            </p:nvSpPr>
            <p:spPr bwMode="auto">
              <a:xfrm>
                <a:off x="5334000" y="3690939"/>
                <a:ext cx="144463" cy="131763"/>
              </a:xfrm>
              <a:custGeom>
                <a:avLst/>
                <a:gdLst>
                  <a:gd name="T0" fmla="*/ 6 w 91"/>
                  <a:gd name="T1" fmla="*/ 0 h 83"/>
                  <a:gd name="T2" fmla="*/ 0 w 91"/>
                  <a:gd name="T3" fmla="*/ 9 h 83"/>
                  <a:gd name="T4" fmla="*/ 81 w 91"/>
                  <a:gd name="T5" fmla="*/ 83 h 83"/>
                  <a:gd name="T6" fmla="*/ 91 w 91"/>
                  <a:gd name="T7" fmla="*/ 78 h 83"/>
                  <a:gd name="T8" fmla="*/ 6 w 91"/>
                  <a:gd name="T9" fmla="*/ 0 h 83"/>
                </a:gdLst>
                <a:ahLst/>
                <a:cxnLst>
                  <a:cxn ang="0">
                    <a:pos x="T0" y="T1"/>
                  </a:cxn>
                  <a:cxn ang="0">
                    <a:pos x="T2" y="T3"/>
                  </a:cxn>
                  <a:cxn ang="0">
                    <a:pos x="T4" y="T5"/>
                  </a:cxn>
                  <a:cxn ang="0">
                    <a:pos x="T6" y="T7"/>
                  </a:cxn>
                  <a:cxn ang="0">
                    <a:pos x="T8" y="T9"/>
                  </a:cxn>
                </a:cxnLst>
                <a:rect l="0" t="0" r="r" b="b"/>
                <a:pathLst>
                  <a:path w="91" h="83">
                    <a:moveTo>
                      <a:pt x="6" y="0"/>
                    </a:moveTo>
                    <a:lnTo>
                      <a:pt x="0" y="9"/>
                    </a:lnTo>
                    <a:lnTo>
                      <a:pt x="81" y="83"/>
                    </a:lnTo>
                    <a:lnTo>
                      <a:pt x="91" y="78"/>
                    </a:lnTo>
                    <a:lnTo>
                      <a:pt x="6" y="0"/>
                    </a:lnTo>
                    <a:close/>
                  </a:path>
                </a:pathLst>
              </a:custGeom>
              <a:solidFill>
                <a:schemeClr val="accent4">
                  <a:lumMod val="60000"/>
                  <a:lumOff val="40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78" name="ïṧḷïḓê-Freeform: Shape 311">
                <a:extLst>
                  <a:ext uri="{FF2B5EF4-FFF2-40B4-BE49-F238E27FC236}">
                    <a16:creationId xmlns:a16="http://schemas.microsoft.com/office/drawing/2014/main" id="{C95C4756-D76D-47D3-8B85-79963DA84B97}"/>
                  </a:ext>
                </a:extLst>
              </p:cNvPr>
              <p:cNvSpPr/>
              <p:nvPr/>
            </p:nvSpPr>
            <p:spPr bwMode="auto">
              <a:xfrm>
                <a:off x="5570538" y="3910014"/>
                <a:ext cx="160338" cy="131763"/>
              </a:xfrm>
              <a:custGeom>
                <a:avLst/>
                <a:gdLst>
                  <a:gd name="T0" fmla="*/ 9 w 101"/>
                  <a:gd name="T1" fmla="*/ 0 h 83"/>
                  <a:gd name="T2" fmla="*/ 101 w 101"/>
                  <a:gd name="T3" fmla="*/ 78 h 83"/>
                  <a:gd name="T4" fmla="*/ 94 w 101"/>
                  <a:gd name="T5" fmla="*/ 83 h 83"/>
                  <a:gd name="T6" fmla="*/ 0 w 101"/>
                  <a:gd name="T7" fmla="*/ 3 h 83"/>
                  <a:gd name="T8" fmla="*/ 0 w 101"/>
                  <a:gd name="T9" fmla="*/ 3 h 83"/>
                  <a:gd name="T10" fmla="*/ 9 w 101"/>
                  <a:gd name="T11" fmla="*/ 0 h 83"/>
                </a:gdLst>
                <a:ahLst/>
                <a:cxnLst>
                  <a:cxn ang="0">
                    <a:pos x="T0" y="T1"/>
                  </a:cxn>
                  <a:cxn ang="0">
                    <a:pos x="T2" y="T3"/>
                  </a:cxn>
                  <a:cxn ang="0">
                    <a:pos x="T4" y="T5"/>
                  </a:cxn>
                  <a:cxn ang="0">
                    <a:pos x="T6" y="T7"/>
                  </a:cxn>
                  <a:cxn ang="0">
                    <a:pos x="T8" y="T9"/>
                  </a:cxn>
                  <a:cxn ang="0">
                    <a:pos x="T10" y="T11"/>
                  </a:cxn>
                </a:cxnLst>
                <a:rect l="0" t="0" r="r" b="b"/>
                <a:pathLst>
                  <a:path w="100" h="83">
                    <a:moveTo>
                      <a:pt x="9" y="0"/>
                    </a:moveTo>
                    <a:lnTo>
                      <a:pt x="101" y="78"/>
                    </a:lnTo>
                    <a:lnTo>
                      <a:pt x="94" y="83"/>
                    </a:lnTo>
                    <a:lnTo>
                      <a:pt x="0" y="3"/>
                    </a:lnTo>
                    <a:lnTo>
                      <a:pt x="0" y="3"/>
                    </a:lnTo>
                    <a:lnTo>
                      <a:pt x="9" y="0"/>
                    </a:lnTo>
                    <a:close/>
                  </a:path>
                </a:pathLst>
              </a:custGeom>
              <a:solidFill>
                <a:schemeClr val="accent4">
                  <a:lumMod val="60000"/>
                  <a:lumOff val="40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79" name="ïṧḷïḓê-Freeform: Shape 312">
                <a:extLst>
                  <a:ext uri="{FF2B5EF4-FFF2-40B4-BE49-F238E27FC236}">
                    <a16:creationId xmlns:a16="http://schemas.microsoft.com/office/drawing/2014/main" id="{D69618D0-27C6-47ED-99F6-B0A0A4B19551}"/>
                  </a:ext>
                </a:extLst>
              </p:cNvPr>
              <p:cNvSpPr/>
              <p:nvPr/>
            </p:nvSpPr>
            <p:spPr bwMode="auto">
              <a:xfrm>
                <a:off x="5473700" y="3684589"/>
                <a:ext cx="628650" cy="250825"/>
              </a:xfrm>
              <a:custGeom>
                <a:avLst/>
                <a:gdLst>
                  <a:gd name="T0" fmla="*/ 29 w 321"/>
                  <a:gd name="T1" fmla="*/ 128 h 128"/>
                  <a:gd name="T2" fmla="*/ 0 w 321"/>
                  <a:gd name="T3" fmla="*/ 65 h 128"/>
                  <a:gd name="T4" fmla="*/ 299 w 321"/>
                  <a:gd name="T5" fmla="*/ 2 h 128"/>
                  <a:gd name="T6" fmla="*/ 314 w 321"/>
                  <a:gd name="T7" fmla="*/ 4 h 128"/>
                  <a:gd name="T8" fmla="*/ 316 w 321"/>
                  <a:gd name="T9" fmla="*/ 24 h 128"/>
                  <a:gd name="T10" fmla="*/ 307 w 321"/>
                  <a:gd name="T11" fmla="*/ 29 h 128"/>
                  <a:gd name="T12" fmla="*/ 29 w 321"/>
                  <a:gd name="T13" fmla="*/ 128 h 128"/>
                </a:gdLst>
                <a:ahLst/>
                <a:cxnLst>
                  <a:cxn ang="0">
                    <a:pos x="T0" y="T1"/>
                  </a:cxn>
                  <a:cxn ang="0">
                    <a:pos x="T2" y="T3"/>
                  </a:cxn>
                  <a:cxn ang="0">
                    <a:pos x="T4" y="T5"/>
                  </a:cxn>
                  <a:cxn ang="0">
                    <a:pos x="T6" y="T7"/>
                  </a:cxn>
                  <a:cxn ang="0">
                    <a:pos x="T8" y="T9"/>
                  </a:cxn>
                  <a:cxn ang="0">
                    <a:pos x="T10" y="T11"/>
                  </a:cxn>
                  <a:cxn ang="0">
                    <a:pos x="T12" y="T13"/>
                  </a:cxn>
                </a:cxnLst>
                <a:rect l="0" t="0" r="r" b="b"/>
                <a:pathLst>
                  <a:path w="321" h="128">
                    <a:moveTo>
                      <a:pt x="29" y="128"/>
                    </a:moveTo>
                    <a:cubicBezTo>
                      <a:pt x="0" y="65"/>
                      <a:pt x="0" y="65"/>
                      <a:pt x="0" y="65"/>
                    </a:cubicBezTo>
                    <a:cubicBezTo>
                      <a:pt x="299" y="2"/>
                      <a:pt x="299" y="2"/>
                      <a:pt x="299" y="2"/>
                    </a:cubicBezTo>
                    <a:cubicBezTo>
                      <a:pt x="304" y="0"/>
                      <a:pt x="310" y="0"/>
                      <a:pt x="314" y="4"/>
                    </a:cubicBezTo>
                    <a:cubicBezTo>
                      <a:pt x="320" y="9"/>
                      <a:pt x="321" y="18"/>
                      <a:pt x="316" y="24"/>
                    </a:cubicBezTo>
                    <a:cubicBezTo>
                      <a:pt x="313" y="27"/>
                      <a:pt x="307" y="29"/>
                      <a:pt x="307" y="29"/>
                    </a:cubicBezTo>
                    <a:lnTo>
                      <a:pt x="29" y="128"/>
                    </a:lnTo>
                    <a:close/>
                  </a:path>
                </a:pathLst>
              </a:custGeom>
              <a:solidFill>
                <a:schemeClr val="tx1">
                  <a:lumMod val="75000"/>
                  <a:lumOff val="2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80" name="ïṧḷïḓê-Freeform: Shape 313">
                <a:extLst>
                  <a:ext uri="{FF2B5EF4-FFF2-40B4-BE49-F238E27FC236}">
                    <a16:creationId xmlns:a16="http://schemas.microsoft.com/office/drawing/2014/main" id="{3C613FE9-EC52-48A0-B213-9F504BE16CAF}"/>
                  </a:ext>
                </a:extLst>
              </p:cNvPr>
              <p:cNvSpPr/>
              <p:nvPr/>
            </p:nvSpPr>
            <p:spPr bwMode="auto">
              <a:xfrm>
                <a:off x="5432233" y="3810386"/>
                <a:ext cx="125789" cy="130462"/>
              </a:xfrm>
              <a:custGeom>
                <a:avLst/>
                <a:gdLst>
                  <a:gd name="connsiteX0" fmla="*/ 121391 w 125789"/>
                  <a:gd name="connsiteY0" fmla="*/ 98426 h 130462"/>
                  <a:gd name="connsiteX1" fmla="*/ 120861 w 125789"/>
                  <a:gd name="connsiteY1" fmla="*/ 100883 h 130462"/>
                  <a:gd name="connsiteX2" fmla="*/ 120927 w 125789"/>
                  <a:gd name="connsiteY2" fmla="*/ 100797 h 130462"/>
                  <a:gd name="connsiteX3" fmla="*/ 42140 w 125789"/>
                  <a:gd name="connsiteY3" fmla="*/ 1232 h 130462"/>
                  <a:gd name="connsiteX4" fmla="*/ 41181 w 125789"/>
                  <a:gd name="connsiteY4" fmla="*/ 1676 h 130462"/>
                  <a:gd name="connsiteX5" fmla="*/ 46309 w 125789"/>
                  <a:gd name="connsiteY5" fmla="*/ 1696 h 130462"/>
                  <a:gd name="connsiteX6" fmla="*/ 42878 w 125789"/>
                  <a:gd name="connsiteY6" fmla="*/ 0 h 130462"/>
                  <a:gd name="connsiteX7" fmla="*/ 68484 w 125789"/>
                  <a:gd name="connsiteY7" fmla="*/ 1971 h 130462"/>
                  <a:gd name="connsiteX8" fmla="*/ 109848 w 125789"/>
                  <a:gd name="connsiteY8" fmla="*/ 29573 h 130462"/>
                  <a:gd name="connsiteX9" fmla="*/ 125605 w 125789"/>
                  <a:gd name="connsiteY9" fmla="*/ 76891 h 130462"/>
                  <a:gd name="connsiteX10" fmla="*/ 125587 w 125789"/>
                  <a:gd name="connsiteY10" fmla="*/ 76844 h 130462"/>
                  <a:gd name="connsiteX11" fmla="*/ 125600 w 125789"/>
                  <a:gd name="connsiteY11" fmla="*/ 76918 h 130462"/>
                  <a:gd name="connsiteX12" fmla="*/ 125605 w 125789"/>
                  <a:gd name="connsiteY12" fmla="*/ 76891 h 130462"/>
                  <a:gd name="connsiteX13" fmla="*/ 125600 w 125789"/>
                  <a:gd name="connsiteY13" fmla="*/ 76921 h 130462"/>
                  <a:gd name="connsiteX14" fmla="*/ 125789 w 125789"/>
                  <a:gd name="connsiteY14" fmla="*/ 78046 h 130462"/>
                  <a:gd name="connsiteX15" fmla="*/ 124141 w 125789"/>
                  <a:gd name="connsiteY15" fmla="*/ 85683 h 130462"/>
                  <a:gd name="connsiteX16" fmla="*/ 121666 w 125789"/>
                  <a:gd name="connsiteY16" fmla="*/ 100550 h 130462"/>
                  <a:gd name="connsiteX17" fmla="*/ 105908 w 125789"/>
                  <a:gd name="connsiteY17" fmla="*/ 120266 h 130462"/>
                  <a:gd name="connsiteX18" fmla="*/ 110222 w 125789"/>
                  <a:gd name="connsiteY18" fmla="*/ 114675 h 130462"/>
                  <a:gd name="connsiteX19" fmla="*/ 106306 w 125789"/>
                  <a:gd name="connsiteY19" fmla="*/ 119631 h 130462"/>
                  <a:gd name="connsiteX20" fmla="*/ 17519 w 125789"/>
                  <a:gd name="connsiteY20" fmla="*/ 101915 h 130462"/>
                  <a:gd name="connsiteX21" fmla="*/ 19492 w 125789"/>
                  <a:gd name="connsiteY21" fmla="*/ 11363 h 130462"/>
                  <a:gd name="connsiteX22" fmla="*/ 26752 w 125789"/>
                  <a:gd name="connsiteY22" fmla="*/ 8071 h 130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5789" h="130462">
                    <a:moveTo>
                      <a:pt x="121391" y="98426"/>
                    </a:moveTo>
                    <a:lnTo>
                      <a:pt x="120861" y="100883"/>
                    </a:lnTo>
                    <a:lnTo>
                      <a:pt x="120927" y="100797"/>
                    </a:lnTo>
                    <a:close/>
                    <a:moveTo>
                      <a:pt x="42140" y="1232"/>
                    </a:moveTo>
                    <a:lnTo>
                      <a:pt x="41181" y="1676"/>
                    </a:lnTo>
                    <a:lnTo>
                      <a:pt x="46309" y="1696"/>
                    </a:lnTo>
                    <a:close/>
                    <a:moveTo>
                      <a:pt x="42878" y="0"/>
                    </a:moveTo>
                    <a:cubicBezTo>
                      <a:pt x="50757" y="0"/>
                      <a:pt x="58636" y="0"/>
                      <a:pt x="68484" y="1971"/>
                    </a:cubicBezTo>
                    <a:cubicBezTo>
                      <a:pt x="84242" y="5914"/>
                      <a:pt x="98030" y="15772"/>
                      <a:pt x="109848" y="29573"/>
                    </a:cubicBezTo>
                    <a:cubicBezTo>
                      <a:pt x="119696" y="43374"/>
                      <a:pt x="125605" y="59147"/>
                      <a:pt x="125605" y="76891"/>
                    </a:cubicBezTo>
                    <a:lnTo>
                      <a:pt x="125587" y="76844"/>
                    </a:lnTo>
                    <a:lnTo>
                      <a:pt x="125600" y="76918"/>
                    </a:lnTo>
                    <a:lnTo>
                      <a:pt x="125605" y="76891"/>
                    </a:lnTo>
                    <a:lnTo>
                      <a:pt x="125600" y="76921"/>
                    </a:lnTo>
                    <a:lnTo>
                      <a:pt x="125789" y="78046"/>
                    </a:lnTo>
                    <a:lnTo>
                      <a:pt x="124141" y="85683"/>
                    </a:lnTo>
                    <a:lnTo>
                      <a:pt x="121666" y="100550"/>
                    </a:lnTo>
                    <a:cubicBezTo>
                      <a:pt x="117727" y="108437"/>
                      <a:pt x="111817" y="116323"/>
                      <a:pt x="105908" y="120266"/>
                    </a:cubicBezTo>
                    <a:lnTo>
                      <a:pt x="110222" y="114675"/>
                    </a:lnTo>
                    <a:lnTo>
                      <a:pt x="106306" y="119631"/>
                    </a:lnTo>
                    <a:cubicBezTo>
                      <a:pt x="80656" y="139316"/>
                      <a:pt x="41195" y="131442"/>
                      <a:pt x="17519" y="101915"/>
                    </a:cubicBezTo>
                    <a:cubicBezTo>
                      <a:pt x="-6158" y="70418"/>
                      <a:pt x="-6158" y="31048"/>
                      <a:pt x="19492" y="11363"/>
                    </a:cubicBezTo>
                    <a:lnTo>
                      <a:pt x="26752" y="8071"/>
                    </a:lnTo>
                    <a:close/>
                  </a:path>
                </a:pathLst>
              </a:custGeom>
              <a:solidFill>
                <a:schemeClr val="tx1">
                  <a:lumMod val="65000"/>
                  <a:lumOff val="35000"/>
                </a:schemeClr>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grpSp>
        <p:grpSp>
          <p:nvGrpSpPr>
            <p:cNvPr id="27" name="Group 314">
              <a:extLst>
                <a:ext uri="{FF2B5EF4-FFF2-40B4-BE49-F238E27FC236}">
                  <a16:creationId xmlns:a16="http://schemas.microsoft.com/office/drawing/2014/main" id="{A7888D88-2305-432F-9AC5-4F259E336A52}"/>
                </a:ext>
              </a:extLst>
            </p:cNvPr>
            <p:cNvGrpSpPr/>
            <p:nvPr/>
          </p:nvGrpSpPr>
          <p:grpSpPr>
            <a:xfrm>
              <a:off x="5956171" y="2563261"/>
              <a:ext cx="317018" cy="271730"/>
              <a:chOff x="7496784" y="3881993"/>
              <a:chExt cx="321165" cy="275284"/>
            </a:xfrm>
          </p:grpSpPr>
          <p:sp>
            <p:nvSpPr>
              <p:cNvPr id="67" name="ïṧḷïḓê-Freeform: Shape 315">
                <a:extLst>
                  <a:ext uri="{FF2B5EF4-FFF2-40B4-BE49-F238E27FC236}">
                    <a16:creationId xmlns:a16="http://schemas.microsoft.com/office/drawing/2014/main" id="{D38A0958-2552-4D62-92DC-4E703495FAE8}"/>
                  </a:ext>
                </a:extLst>
              </p:cNvPr>
              <p:cNvSpPr/>
              <p:nvPr/>
            </p:nvSpPr>
            <p:spPr bwMode="auto">
              <a:xfrm>
                <a:off x="7496784" y="3881993"/>
                <a:ext cx="321165" cy="275284"/>
              </a:xfrm>
              <a:custGeom>
                <a:avLst/>
                <a:gdLst>
                  <a:gd name="T0" fmla="*/ 65 w 259"/>
                  <a:gd name="T1" fmla="*/ 222 h 222"/>
                  <a:gd name="T2" fmla="*/ 0 w 259"/>
                  <a:gd name="T3" fmla="*/ 111 h 222"/>
                  <a:gd name="T4" fmla="*/ 65 w 259"/>
                  <a:gd name="T5" fmla="*/ 0 h 222"/>
                  <a:gd name="T6" fmla="*/ 195 w 259"/>
                  <a:gd name="T7" fmla="*/ 0 h 222"/>
                  <a:gd name="T8" fmla="*/ 259 w 259"/>
                  <a:gd name="T9" fmla="*/ 111 h 222"/>
                  <a:gd name="T10" fmla="*/ 195 w 259"/>
                  <a:gd name="T11" fmla="*/ 222 h 222"/>
                  <a:gd name="T12" fmla="*/ 65 w 259"/>
                  <a:gd name="T13" fmla="*/ 222 h 222"/>
                </a:gdLst>
                <a:ahLst/>
                <a:cxnLst>
                  <a:cxn ang="0">
                    <a:pos x="T0" y="T1"/>
                  </a:cxn>
                  <a:cxn ang="0">
                    <a:pos x="T2" y="T3"/>
                  </a:cxn>
                  <a:cxn ang="0">
                    <a:pos x="T4" y="T5"/>
                  </a:cxn>
                  <a:cxn ang="0">
                    <a:pos x="T6" y="T7"/>
                  </a:cxn>
                  <a:cxn ang="0">
                    <a:pos x="T8" y="T9"/>
                  </a:cxn>
                  <a:cxn ang="0">
                    <a:pos x="T10" y="T11"/>
                  </a:cxn>
                  <a:cxn ang="0">
                    <a:pos x="T12" y="T13"/>
                  </a:cxn>
                </a:cxnLst>
                <a:rect l="0" t="0" r="r" b="b"/>
                <a:pathLst>
                  <a:path w="259" h="221">
                    <a:moveTo>
                      <a:pt x="65" y="222"/>
                    </a:moveTo>
                    <a:lnTo>
                      <a:pt x="0" y="111"/>
                    </a:lnTo>
                    <a:lnTo>
                      <a:pt x="65" y="0"/>
                    </a:lnTo>
                    <a:lnTo>
                      <a:pt x="195" y="0"/>
                    </a:lnTo>
                    <a:lnTo>
                      <a:pt x="259" y="111"/>
                    </a:lnTo>
                    <a:lnTo>
                      <a:pt x="195" y="222"/>
                    </a:lnTo>
                    <a:lnTo>
                      <a:pt x="65" y="222"/>
                    </a:lnTo>
                    <a:close/>
                  </a:path>
                </a:pathLst>
              </a:custGeom>
              <a:solidFill>
                <a:schemeClr val="accent2"/>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grpSp>
            <p:nvGrpSpPr>
              <p:cNvPr id="68" name="Group 316">
                <a:extLst>
                  <a:ext uri="{FF2B5EF4-FFF2-40B4-BE49-F238E27FC236}">
                    <a16:creationId xmlns:a16="http://schemas.microsoft.com/office/drawing/2014/main" id="{BF69141B-D569-4B5C-86BB-7C3700CA5DAE}"/>
                  </a:ext>
                </a:extLst>
              </p:cNvPr>
              <p:cNvGrpSpPr/>
              <p:nvPr/>
            </p:nvGrpSpPr>
            <p:grpSpPr>
              <a:xfrm>
                <a:off x="7573652" y="3935778"/>
                <a:ext cx="167429" cy="167715"/>
                <a:chOff x="7275629" y="3973834"/>
                <a:chExt cx="464344" cy="465138"/>
              </a:xfrm>
              <a:solidFill>
                <a:schemeClr val="bg1"/>
              </a:solidFill>
            </p:grpSpPr>
            <p:sp>
              <p:nvSpPr>
                <p:cNvPr id="69" name="ïṧḷïḓê-Freeform: Shape 317">
                  <a:extLst>
                    <a:ext uri="{FF2B5EF4-FFF2-40B4-BE49-F238E27FC236}">
                      <a16:creationId xmlns:a16="http://schemas.microsoft.com/office/drawing/2014/main" id="{7D2C1E65-7449-4DB2-9ADB-EE931C2FDDEB}"/>
                    </a:ext>
                  </a:extLst>
                </p:cNvPr>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70" name="ïṧḷïḓê-Freeform: Shape 318">
                  <a:extLst>
                    <a:ext uri="{FF2B5EF4-FFF2-40B4-BE49-F238E27FC236}">
                      <a16:creationId xmlns:a16="http://schemas.microsoft.com/office/drawing/2014/main" id="{B3FC8FDF-674A-4DA6-8FAC-666D101DA0B1}"/>
                    </a:ext>
                  </a:extLst>
                </p:cNvPr>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71" name="ïṧḷïḓê-Freeform: Shape 319">
                  <a:extLst>
                    <a:ext uri="{FF2B5EF4-FFF2-40B4-BE49-F238E27FC236}">
                      <a16:creationId xmlns:a16="http://schemas.microsoft.com/office/drawing/2014/main" id="{41EC803C-BE1E-4F74-843A-42D9C635D355}"/>
                    </a:ext>
                  </a:extLst>
                </p:cNvPr>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72" name="ïṧḷïḓê-Freeform: Shape 320">
                  <a:extLst>
                    <a:ext uri="{FF2B5EF4-FFF2-40B4-BE49-F238E27FC236}">
                      <a16:creationId xmlns:a16="http://schemas.microsoft.com/office/drawing/2014/main" id="{834A3C1A-D4BA-495B-B53A-83D73AA7906B}"/>
                    </a:ext>
                  </a:extLst>
                </p:cNvPr>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73" name="ïṧḷïḓê-Freeform: Shape 321">
                  <a:extLst>
                    <a:ext uri="{FF2B5EF4-FFF2-40B4-BE49-F238E27FC236}">
                      <a16:creationId xmlns:a16="http://schemas.microsoft.com/office/drawing/2014/main" id="{F6056E3F-BA4D-472B-B9C9-7F662B2573ED}"/>
                    </a:ext>
                  </a:extLst>
                </p:cNvPr>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74" name="ïṧḷïḓê-Freeform: Shape 322">
                  <a:extLst>
                    <a:ext uri="{FF2B5EF4-FFF2-40B4-BE49-F238E27FC236}">
                      <a16:creationId xmlns:a16="http://schemas.microsoft.com/office/drawing/2014/main" id="{E350E23C-1CDA-41F4-A18E-88364F926FF2}"/>
                    </a:ext>
                  </a:extLst>
                </p:cNvPr>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grpSp>
        </p:grpSp>
        <p:grpSp>
          <p:nvGrpSpPr>
            <p:cNvPr id="28" name="Group 323">
              <a:extLst>
                <a:ext uri="{FF2B5EF4-FFF2-40B4-BE49-F238E27FC236}">
                  <a16:creationId xmlns:a16="http://schemas.microsoft.com/office/drawing/2014/main" id="{16BBB602-5DD3-4A7C-8E0B-69683FFBE6F3}"/>
                </a:ext>
              </a:extLst>
            </p:cNvPr>
            <p:cNvGrpSpPr/>
            <p:nvPr/>
          </p:nvGrpSpPr>
          <p:grpSpPr>
            <a:xfrm>
              <a:off x="4417168" y="4095336"/>
              <a:ext cx="319466" cy="272954"/>
              <a:chOff x="5937650" y="5434109"/>
              <a:chExt cx="323645" cy="276524"/>
            </a:xfrm>
          </p:grpSpPr>
          <p:sp>
            <p:nvSpPr>
              <p:cNvPr id="65" name="ïṧḷïḓê-Freeform: Shape 324">
                <a:extLst>
                  <a:ext uri="{FF2B5EF4-FFF2-40B4-BE49-F238E27FC236}">
                    <a16:creationId xmlns:a16="http://schemas.microsoft.com/office/drawing/2014/main" id="{687F84B4-B043-46E1-A404-44CC9648B805}"/>
                  </a:ext>
                </a:extLst>
              </p:cNvPr>
              <p:cNvSpPr/>
              <p:nvPr/>
            </p:nvSpPr>
            <p:spPr bwMode="auto">
              <a:xfrm>
                <a:off x="5937650" y="5434109"/>
                <a:ext cx="323645" cy="276524"/>
              </a:xfrm>
              <a:custGeom>
                <a:avLst/>
                <a:gdLst>
                  <a:gd name="T0" fmla="*/ 66 w 261"/>
                  <a:gd name="T1" fmla="*/ 223 h 223"/>
                  <a:gd name="T2" fmla="*/ 0 w 261"/>
                  <a:gd name="T3" fmla="*/ 111 h 223"/>
                  <a:gd name="T4" fmla="*/ 66 w 261"/>
                  <a:gd name="T5" fmla="*/ 0 h 223"/>
                  <a:gd name="T6" fmla="*/ 196 w 261"/>
                  <a:gd name="T7" fmla="*/ 0 h 223"/>
                  <a:gd name="T8" fmla="*/ 261 w 261"/>
                  <a:gd name="T9" fmla="*/ 111 h 223"/>
                  <a:gd name="T10" fmla="*/ 196 w 261"/>
                  <a:gd name="T11" fmla="*/ 223 h 223"/>
                  <a:gd name="T12" fmla="*/ 66 w 261"/>
                  <a:gd name="T13" fmla="*/ 223 h 223"/>
                </a:gdLst>
                <a:ahLst/>
                <a:cxnLst>
                  <a:cxn ang="0">
                    <a:pos x="T0" y="T1"/>
                  </a:cxn>
                  <a:cxn ang="0">
                    <a:pos x="T2" y="T3"/>
                  </a:cxn>
                  <a:cxn ang="0">
                    <a:pos x="T4" y="T5"/>
                  </a:cxn>
                  <a:cxn ang="0">
                    <a:pos x="T6" y="T7"/>
                  </a:cxn>
                  <a:cxn ang="0">
                    <a:pos x="T8" y="T9"/>
                  </a:cxn>
                  <a:cxn ang="0">
                    <a:pos x="T10" y="T11"/>
                  </a:cxn>
                  <a:cxn ang="0">
                    <a:pos x="T12" y="T13"/>
                  </a:cxn>
                </a:cxnLst>
                <a:rect l="0" t="0" r="r" b="b"/>
                <a:pathLst>
                  <a:path w="261" h="223">
                    <a:moveTo>
                      <a:pt x="66" y="223"/>
                    </a:moveTo>
                    <a:lnTo>
                      <a:pt x="0" y="111"/>
                    </a:lnTo>
                    <a:lnTo>
                      <a:pt x="66" y="0"/>
                    </a:lnTo>
                    <a:lnTo>
                      <a:pt x="196" y="0"/>
                    </a:lnTo>
                    <a:lnTo>
                      <a:pt x="261" y="111"/>
                    </a:lnTo>
                    <a:lnTo>
                      <a:pt x="196" y="223"/>
                    </a:lnTo>
                    <a:lnTo>
                      <a:pt x="66" y="223"/>
                    </a:lnTo>
                    <a:close/>
                  </a:path>
                </a:pathLst>
              </a:custGeom>
              <a:solidFill>
                <a:schemeClr val="accent3"/>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66" name="ïṧḷïḓê-Freeform: Shape 325">
                <a:extLst>
                  <a:ext uri="{FF2B5EF4-FFF2-40B4-BE49-F238E27FC236}">
                    <a16:creationId xmlns:a16="http://schemas.microsoft.com/office/drawing/2014/main" id="{607133C1-6A5E-4AED-BCF1-A6D93C51E8C9}"/>
                  </a:ext>
                </a:extLst>
              </p:cNvPr>
              <p:cNvSpPr/>
              <p:nvPr/>
            </p:nvSpPr>
            <p:spPr bwMode="auto">
              <a:xfrm>
                <a:off x="6015758" y="5519074"/>
                <a:ext cx="167429" cy="125643"/>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grpSp>
        <p:grpSp>
          <p:nvGrpSpPr>
            <p:cNvPr id="29" name="Group 326">
              <a:extLst>
                <a:ext uri="{FF2B5EF4-FFF2-40B4-BE49-F238E27FC236}">
                  <a16:creationId xmlns:a16="http://schemas.microsoft.com/office/drawing/2014/main" id="{E620AD88-D4AE-4957-8043-EF976510E17C}"/>
                </a:ext>
              </a:extLst>
            </p:cNvPr>
            <p:cNvGrpSpPr/>
            <p:nvPr/>
          </p:nvGrpSpPr>
          <p:grpSpPr>
            <a:xfrm>
              <a:off x="2861488" y="2563261"/>
              <a:ext cx="317018" cy="271730"/>
              <a:chOff x="4361621" y="3881993"/>
              <a:chExt cx="321165" cy="275284"/>
            </a:xfrm>
          </p:grpSpPr>
          <p:sp>
            <p:nvSpPr>
              <p:cNvPr id="61" name="ïṧḷïḓê-Freeform: Shape 327">
                <a:extLst>
                  <a:ext uri="{FF2B5EF4-FFF2-40B4-BE49-F238E27FC236}">
                    <a16:creationId xmlns:a16="http://schemas.microsoft.com/office/drawing/2014/main" id="{A148AF72-3F1A-4F4D-9440-9ED9FBC88D05}"/>
                  </a:ext>
                </a:extLst>
              </p:cNvPr>
              <p:cNvSpPr/>
              <p:nvPr/>
            </p:nvSpPr>
            <p:spPr bwMode="auto">
              <a:xfrm>
                <a:off x="4361621" y="3881993"/>
                <a:ext cx="321165" cy="275284"/>
              </a:xfrm>
              <a:custGeom>
                <a:avLst/>
                <a:gdLst>
                  <a:gd name="T0" fmla="*/ 64 w 259"/>
                  <a:gd name="T1" fmla="*/ 222 h 222"/>
                  <a:gd name="T2" fmla="*/ 0 w 259"/>
                  <a:gd name="T3" fmla="*/ 111 h 222"/>
                  <a:gd name="T4" fmla="*/ 64 w 259"/>
                  <a:gd name="T5" fmla="*/ 0 h 222"/>
                  <a:gd name="T6" fmla="*/ 195 w 259"/>
                  <a:gd name="T7" fmla="*/ 0 h 222"/>
                  <a:gd name="T8" fmla="*/ 259 w 259"/>
                  <a:gd name="T9" fmla="*/ 111 h 222"/>
                  <a:gd name="T10" fmla="*/ 195 w 259"/>
                  <a:gd name="T11" fmla="*/ 222 h 222"/>
                  <a:gd name="T12" fmla="*/ 64 w 259"/>
                  <a:gd name="T13" fmla="*/ 222 h 222"/>
                </a:gdLst>
                <a:ahLst/>
                <a:cxnLst>
                  <a:cxn ang="0">
                    <a:pos x="T0" y="T1"/>
                  </a:cxn>
                  <a:cxn ang="0">
                    <a:pos x="T2" y="T3"/>
                  </a:cxn>
                  <a:cxn ang="0">
                    <a:pos x="T4" y="T5"/>
                  </a:cxn>
                  <a:cxn ang="0">
                    <a:pos x="T6" y="T7"/>
                  </a:cxn>
                  <a:cxn ang="0">
                    <a:pos x="T8" y="T9"/>
                  </a:cxn>
                  <a:cxn ang="0">
                    <a:pos x="T10" y="T11"/>
                  </a:cxn>
                  <a:cxn ang="0">
                    <a:pos x="T12" y="T13"/>
                  </a:cxn>
                </a:cxnLst>
                <a:rect l="0" t="0" r="r" b="b"/>
                <a:pathLst>
                  <a:path w="259" h="221">
                    <a:moveTo>
                      <a:pt x="64" y="222"/>
                    </a:moveTo>
                    <a:lnTo>
                      <a:pt x="0" y="111"/>
                    </a:lnTo>
                    <a:lnTo>
                      <a:pt x="64" y="0"/>
                    </a:lnTo>
                    <a:lnTo>
                      <a:pt x="195" y="0"/>
                    </a:lnTo>
                    <a:lnTo>
                      <a:pt x="259" y="111"/>
                    </a:lnTo>
                    <a:lnTo>
                      <a:pt x="195" y="222"/>
                    </a:lnTo>
                    <a:lnTo>
                      <a:pt x="64" y="222"/>
                    </a:lnTo>
                    <a:close/>
                  </a:path>
                </a:pathLst>
              </a:custGeom>
              <a:solidFill>
                <a:schemeClr val="accent4"/>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grpSp>
            <p:nvGrpSpPr>
              <p:cNvPr id="62" name="Group 328">
                <a:extLst>
                  <a:ext uri="{FF2B5EF4-FFF2-40B4-BE49-F238E27FC236}">
                    <a16:creationId xmlns:a16="http://schemas.microsoft.com/office/drawing/2014/main" id="{EEA8AFCF-A9B9-4648-95F1-4A413D5AA7D8}"/>
                  </a:ext>
                </a:extLst>
              </p:cNvPr>
              <p:cNvGrpSpPr/>
              <p:nvPr/>
            </p:nvGrpSpPr>
            <p:grpSpPr>
              <a:xfrm>
                <a:off x="4438489" y="3935921"/>
                <a:ext cx="167429" cy="167429"/>
                <a:chOff x="3498967" y="3049909"/>
                <a:chExt cx="464344" cy="464344"/>
              </a:xfrm>
              <a:solidFill>
                <a:schemeClr val="bg1"/>
              </a:solidFill>
            </p:grpSpPr>
            <p:sp>
              <p:nvSpPr>
                <p:cNvPr id="63" name="ïṧḷïḓê-Freeform: Shape 329">
                  <a:extLst>
                    <a:ext uri="{FF2B5EF4-FFF2-40B4-BE49-F238E27FC236}">
                      <a16:creationId xmlns:a16="http://schemas.microsoft.com/office/drawing/2014/main" id="{10A8D91F-9703-4662-B2A2-6660A97310F9}"/>
                    </a:ext>
                  </a:extLst>
                </p:cNvPr>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64" name="ïṧḷïḓê-Freeform: Shape 330">
                  <a:extLst>
                    <a:ext uri="{FF2B5EF4-FFF2-40B4-BE49-F238E27FC236}">
                      <a16:creationId xmlns:a16="http://schemas.microsoft.com/office/drawing/2014/main" id="{6E77CCEC-D27D-4522-9456-2D457E3E46F7}"/>
                    </a:ext>
                  </a:extLst>
                </p:cNvPr>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grpSp>
        </p:grpSp>
        <p:grpSp>
          <p:nvGrpSpPr>
            <p:cNvPr id="30" name="Group 331">
              <a:extLst>
                <a:ext uri="{FF2B5EF4-FFF2-40B4-BE49-F238E27FC236}">
                  <a16:creationId xmlns:a16="http://schemas.microsoft.com/office/drawing/2014/main" id="{FC798B12-283D-4E39-A25D-552002729CA6}"/>
                </a:ext>
              </a:extLst>
            </p:cNvPr>
            <p:cNvGrpSpPr/>
            <p:nvPr/>
          </p:nvGrpSpPr>
          <p:grpSpPr>
            <a:xfrm>
              <a:off x="4417168" y="1011222"/>
              <a:ext cx="319466" cy="272954"/>
              <a:chOff x="5937650" y="2309653"/>
              <a:chExt cx="323645" cy="276524"/>
            </a:xfrm>
          </p:grpSpPr>
          <p:sp>
            <p:nvSpPr>
              <p:cNvPr id="57" name="ïṧḷïḓê-Freeform: Shape 332">
                <a:extLst>
                  <a:ext uri="{FF2B5EF4-FFF2-40B4-BE49-F238E27FC236}">
                    <a16:creationId xmlns:a16="http://schemas.microsoft.com/office/drawing/2014/main" id="{EC55236F-4BAB-4A56-BD5B-7DF7022DBCEE}"/>
                  </a:ext>
                </a:extLst>
              </p:cNvPr>
              <p:cNvSpPr/>
              <p:nvPr/>
            </p:nvSpPr>
            <p:spPr bwMode="auto">
              <a:xfrm>
                <a:off x="5937650" y="2309653"/>
                <a:ext cx="323645" cy="276524"/>
              </a:xfrm>
              <a:custGeom>
                <a:avLst/>
                <a:gdLst>
                  <a:gd name="T0" fmla="*/ 66 w 261"/>
                  <a:gd name="T1" fmla="*/ 223 h 223"/>
                  <a:gd name="T2" fmla="*/ 0 w 261"/>
                  <a:gd name="T3" fmla="*/ 111 h 223"/>
                  <a:gd name="T4" fmla="*/ 66 w 261"/>
                  <a:gd name="T5" fmla="*/ 0 h 223"/>
                  <a:gd name="T6" fmla="*/ 196 w 261"/>
                  <a:gd name="T7" fmla="*/ 0 h 223"/>
                  <a:gd name="T8" fmla="*/ 261 w 261"/>
                  <a:gd name="T9" fmla="*/ 111 h 223"/>
                  <a:gd name="T10" fmla="*/ 196 w 261"/>
                  <a:gd name="T11" fmla="*/ 223 h 223"/>
                  <a:gd name="T12" fmla="*/ 66 w 261"/>
                  <a:gd name="T13" fmla="*/ 223 h 223"/>
                </a:gdLst>
                <a:ahLst/>
                <a:cxnLst>
                  <a:cxn ang="0">
                    <a:pos x="T0" y="T1"/>
                  </a:cxn>
                  <a:cxn ang="0">
                    <a:pos x="T2" y="T3"/>
                  </a:cxn>
                  <a:cxn ang="0">
                    <a:pos x="T4" y="T5"/>
                  </a:cxn>
                  <a:cxn ang="0">
                    <a:pos x="T6" y="T7"/>
                  </a:cxn>
                  <a:cxn ang="0">
                    <a:pos x="T8" y="T9"/>
                  </a:cxn>
                  <a:cxn ang="0">
                    <a:pos x="T10" y="T11"/>
                  </a:cxn>
                  <a:cxn ang="0">
                    <a:pos x="T12" y="T13"/>
                  </a:cxn>
                </a:cxnLst>
                <a:rect l="0" t="0" r="r" b="b"/>
                <a:pathLst>
                  <a:path w="261" h="223">
                    <a:moveTo>
                      <a:pt x="66" y="223"/>
                    </a:moveTo>
                    <a:lnTo>
                      <a:pt x="0" y="111"/>
                    </a:lnTo>
                    <a:lnTo>
                      <a:pt x="66" y="0"/>
                    </a:lnTo>
                    <a:lnTo>
                      <a:pt x="196" y="0"/>
                    </a:lnTo>
                    <a:lnTo>
                      <a:pt x="261" y="111"/>
                    </a:lnTo>
                    <a:lnTo>
                      <a:pt x="196" y="223"/>
                    </a:lnTo>
                    <a:lnTo>
                      <a:pt x="66" y="223"/>
                    </a:lnTo>
                    <a:close/>
                  </a:path>
                </a:pathLst>
              </a:custGeom>
              <a:solidFill>
                <a:schemeClr val="accent1"/>
              </a:solidFill>
              <a:ln>
                <a:noFill/>
              </a:ln>
            </p:spPr>
            <p:txBody>
              <a:bodyPr anchor="ctr"/>
              <a:lstStyle/>
              <a:p>
                <a:pPr algn="ctr" rtl="1"/>
                <a:endParaRPr>
                  <a:latin typeface="Arial Rounded MT Bold" panose="020F0704030504030204" pitchFamily="34" charset="0"/>
                  <a:cs typeface="B Nazanin" panose="00000700000000000000" pitchFamily="2" charset="-78"/>
                </a:endParaRPr>
              </a:p>
            </p:txBody>
          </p:sp>
          <p:grpSp>
            <p:nvGrpSpPr>
              <p:cNvPr id="58" name="Group 333">
                <a:extLst>
                  <a:ext uri="{FF2B5EF4-FFF2-40B4-BE49-F238E27FC236}">
                    <a16:creationId xmlns:a16="http://schemas.microsoft.com/office/drawing/2014/main" id="{AFAAE57D-2593-4398-9F46-F01633FDCB97}"/>
                  </a:ext>
                </a:extLst>
              </p:cNvPr>
              <p:cNvGrpSpPr/>
              <p:nvPr/>
            </p:nvGrpSpPr>
            <p:grpSpPr>
              <a:xfrm>
                <a:off x="6016494" y="2380597"/>
                <a:ext cx="167429" cy="146822"/>
                <a:chOff x="1640798" y="2149003"/>
                <a:chExt cx="464344" cy="407194"/>
              </a:xfrm>
              <a:solidFill>
                <a:schemeClr val="bg1"/>
              </a:solidFill>
            </p:grpSpPr>
            <p:sp>
              <p:nvSpPr>
                <p:cNvPr id="59" name="ïṧḷïḓê-Freeform: Shape 334">
                  <a:extLst>
                    <a:ext uri="{FF2B5EF4-FFF2-40B4-BE49-F238E27FC236}">
                      <a16:creationId xmlns:a16="http://schemas.microsoft.com/office/drawing/2014/main" id="{E2EF4B4C-7F59-4E6D-ADC6-3822D4B71B8C}"/>
                    </a:ext>
                  </a:extLst>
                </p:cNvPr>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60" name="ïṧḷïḓê-Freeform: Shape 335">
                  <a:extLst>
                    <a:ext uri="{FF2B5EF4-FFF2-40B4-BE49-F238E27FC236}">
                      <a16:creationId xmlns:a16="http://schemas.microsoft.com/office/drawing/2014/main" id="{F6068ECB-80AB-4278-9325-0D370F4CDFFB}"/>
                    </a:ext>
                  </a:extLst>
                </p:cNvPr>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grpSp>
        </p:grpSp>
      </p:grpSp>
      <p:grpSp>
        <p:nvGrpSpPr>
          <p:cNvPr id="33" name="Group 344">
            <a:extLst>
              <a:ext uri="{FF2B5EF4-FFF2-40B4-BE49-F238E27FC236}">
                <a16:creationId xmlns:a16="http://schemas.microsoft.com/office/drawing/2014/main" id="{63B1A652-5B31-482B-B262-7F6752BAE973}"/>
              </a:ext>
            </a:extLst>
          </p:cNvPr>
          <p:cNvGrpSpPr/>
          <p:nvPr/>
        </p:nvGrpSpPr>
        <p:grpSpPr>
          <a:xfrm>
            <a:off x="897683" y="3427866"/>
            <a:ext cx="348258" cy="348258"/>
            <a:chOff x="906872" y="4994289"/>
            <a:chExt cx="464344" cy="464344"/>
          </a:xfrm>
        </p:grpSpPr>
        <p:sp>
          <p:nvSpPr>
            <p:cNvPr id="49" name="ïṧḷïḓê-Freeform: Shape 345">
              <a:extLst>
                <a:ext uri="{FF2B5EF4-FFF2-40B4-BE49-F238E27FC236}">
                  <a16:creationId xmlns:a16="http://schemas.microsoft.com/office/drawing/2014/main" id="{0A87E63E-B50B-435D-8E29-E18A220AEB83}"/>
                </a:ext>
              </a:extLst>
            </p:cNvPr>
            <p:cNvSpPr/>
            <p:nvPr/>
          </p:nvSpPr>
          <p:spPr bwMode="auto">
            <a:xfrm>
              <a:off x="906872" y="499428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accent4"/>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50" name="ïṧḷïḓê-Freeform: Shape 346">
              <a:extLst>
                <a:ext uri="{FF2B5EF4-FFF2-40B4-BE49-F238E27FC236}">
                  <a16:creationId xmlns:a16="http://schemas.microsoft.com/office/drawing/2014/main" id="{D2500392-CDC6-489A-B85A-7715AD9757A1}"/>
                </a:ext>
              </a:extLst>
            </p:cNvPr>
            <p:cNvSpPr/>
            <p:nvPr/>
          </p:nvSpPr>
          <p:spPr bwMode="auto">
            <a:xfrm>
              <a:off x="1094990" y="506652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accent4"/>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grpSp>
      <p:grpSp>
        <p:nvGrpSpPr>
          <p:cNvPr id="34" name="Group 347">
            <a:extLst>
              <a:ext uri="{FF2B5EF4-FFF2-40B4-BE49-F238E27FC236}">
                <a16:creationId xmlns:a16="http://schemas.microsoft.com/office/drawing/2014/main" id="{246C0B99-2C71-4710-B812-8F5A167D528C}"/>
              </a:ext>
            </a:extLst>
          </p:cNvPr>
          <p:cNvGrpSpPr/>
          <p:nvPr/>
        </p:nvGrpSpPr>
        <p:grpSpPr>
          <a:xfrm>
            <a:off x="897683" y="1542439"/>
            <a:ext cx="348258" cy="305396"/>
            <a:chOff x="906872" y="2203331"/>
            <a:chExt cx="464344" cy="407194"/>
          </a:xfrm>
        </p:grpSpPr>
        <p:sp>
          <p:nvSpPr>
            <p:cNvPr id="47" name="ïṧḷïḓê-Freeform: Shape 348">
              <a:extLst>
                <a:ext uri="{FF2B5EF4-FFF2-40B4-BE49-F238E27FC236}">
                  <a16:creationId xmlns:a16="http://schemas.microsoft.com/office/drawing/2014/main" id="{DE6A33B1-5A9C-41EC-B0DC-A8AAF2CE4F61}"/>
                </a:ext>
              </a:extLst>
            </p:cNvPr>
            <p:cNvSpPr/>
            <p:nvPr/>
          </p:nvSpPr>
          <p:spPr bwMode="auto">
            <a:xfrm>
              <a:off x="906872" y="2203331"/>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accent2">
                <a:lumMod val="100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48" name="ïṧḷïḓê-Freeform: Shape 349">
              <a:extLst>
                <a:ext uri="{FF2B5EF4-FFF2-40B4-BE49-F238E27FC236}">
                  <a16:creationId xmlns:a16="http://schemas.microsoft.com/office/drawing/2014/main" id="{38AF3DFF-8B16-4579-92D3-5DCC7AFBABAA}"/>
                </a:ext>
              </a:extLst>
            </p:cNvPr>
            <p:cNvSpPr/>
            <p:nvPr/>
          </p:nvSpPr>
          <p:spPr bwMode="auto">
            <a:xfrm>
              <a:off x="979103" y="2276356"/>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accent2">
                <a:lumMod val="100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grpSp>
      <p:grpSp>
        <p:nvGrpSpPr>
          <p:cNvPr id="35" name="Group 350">
            <a:extLst>
              <a:ext uri="{FF2B5EF4-FFF2-40B4-BE49-F238E27FC236}">
                <a16:creationId xmlns:a16="http://schemas.microsoft.com/office/drawing/2014/main" id="{FC3074C3-BBB5-46E2-8DDE-E2CA22590964}"/>
              </a:ext>
            </a:extLst>
          </p:cNvPr>
          <p:cNvGrpSpPr/>
          <p:nvPr/>
        </p:nvGrpSpPr>
        <p:grpSpPr>
          <a:xfrm>
            <a:off x="1250195" y="1491629"/>
            <a:ext cx="2081905" cy="730573"/>
            <a:chOff x="7124064" y="1309889"/>
            <a:chExt cx="2775873" cy="974097"/>
          </a:xfrm>
        </p:grpSpPr>
        <p:sp>
          <p:nvSpPr>
            <p:cNvPr id="45" name="ïṧḷïḓê-Rectangle 359">
              <a:extLst>
                <a:ext uri="{FF2B5EF4-FFF2-40B4-BE49-F238E27FC236}">
                  <a16:creationId xmlns:a16="http://schemas.microsoft.com/office/drawing/2014/main" id="{712981DE-F224-421F-9231-7FCAB55774AF}"/>
                </a:ext>
              </a:extLst>
            </p:cNvPr>
            <p:cNvSpPr/>
            <p:nvPr/>
          </p:nvSpPr>
          <p:spPr>
            <a:xfrm>
              <a:off x="7124064" y="1617666"/>
              <a:ext cx="2775873" cy="666320"/>
            </a:xfrm>
            <a:prstGeom prst="rect">
              <a:avLst/>
            </a:prstGeom>
          </p:spPr>
          <p:txBody>
            <a:bodyPr wrap="square" lIns="216000">
              <a:normAutofit fontScale="92500"/>
            </a:bodyPr>
            <a:lstStyle/>
            <a:p>
              <a:pPr algn="r" rtl="1">
                <a:lnSpc>
                  <a:spcPct val="120000"/>
                </a:lnSpc>
              </a:pPr>
              <a:r>
                <a:rPr lang="fa-IR" altLang="zh-CN" sz="1000" dirty="0">
                  <a:latin typeface="Arial Rounded MT Bold" panose="020F0704030504030204" pitchFamily="34" charset="0"/>
                  <a:cs typeface="B Nazanin" panose="00000700000000000000" pitchFamily="2" charset="-78"/>
                </a:rPr>
                <a:t>این قسمت از محتوا به عنوان یک نمایشگر مکان نویسی متن (فونت تم پیشنهادی)</a:t>
              </a:r>
              <a:endParaRPr lang="zh-CN" altLang="en-US" sz="1000" dirty="0">
                <a:latin typeface="Arial Rounded MT Bold" panose="020F0704030504030204" pitchFamily="34" charset="0"/>
                <a:cs typeface="B Nazanin" panose="00000700000000000000" pitchFamily="2" charset="-78"/>
              </a:endParaRPr>
            </a:p>
          </p:txBody>
        </p:sp>
        <p:sp>
          <p:nvSpPr>
            <p:cNvPr id="46" name="ïṧḷïḓê-TextBox 362">
              <a:extLst>
                <a:ext uri="{FF2B5EF4-FFF2-40B4-BE49-F238E27FC236}">
                  <a16:creationId xmlns:a16="http://schemas.microsoft.com/office/drawing/2014/main" id="{2C7B7EA5-74C0-4739-A25F-65B2D38AE780}"/>
                </a:ext>
              </a:extLst>
            </p:cNvPr>
            <p:cNvSpPr txBox="1"/>
            <p:nvPr/>
          </p:nvSpPr>
          <p:spPr>
            <a:xfrm>
              <a:off x="8512157" y="1309889"/>
              <a:ext cx="1387660" cy="307777"/>
            </a:xfrm>
            <a:prstGeom prst="rect">
              <a:avLst/>
            </a:prstGeom>
            <a:noFill/>
          </p:spPr>
          <p:txBody>
            <a:bodyPr wrap="none" lIns="216000" anchor="b" anchorCtr="0">
              <a:normAutofit fontScale="70000" lnSpcReduction="20000"/>
            </a:bodyPr>
            <a:lstStyle/>
            <a:p>
              <a:pPr algn="r" rtl="1"/>
              <a:r>
                <a:rPr lang="fa-IR" altLang="zh-CN" sz="1400" b="1" dirty="0">
                  <a:solidFill>
                    <a:schemeClr val="accent2"/>
                  </a:solidFill>
                  <a:latin typeface="Arial Rounded MT Bold" panose="020F0704030504030204" pitchFamily="34" charset="0"/>
                  <a:cs typeface="B Nazanin" panose="00000700000000000000" pitchFamily="2" charset="-78"/>
                </a:rPr>
                <a:t>از پیش تنظیم متن عنوان</a:t>
              </a:r>
              <a:endParaRPr lang="zh-CN" altLang="en-US" sz="1400" b="1" dirty="0">
                <a:solidFill>
                  <a:schemeClr val="accent2"/>
                </a:solidFill>
                <a:latin typeface="Arial Rounded MT Bold" panose="020F0704030504030204" pitchFamily="34" charset="0"/>
                <a:cs typeface="B Nazanin" panose="00000700000000000000" pitchFamily="2" charset="-78"/>
              </a:endParaRPr>
            </a:p>
          </p:txBody>
        </p:sp>
      </p:grpSp>
      <p:grpSp>
        <p:nvGrpSpPr>
          <p:cNvPr id="37" name="Group 365">
            <a:extLst>
              <a:ext uri="{FF2B5EF4-FFF2-40B4-BE49-F238E27FC236}">
                <a16:creationId xmlns:a16="http://schemas.microsoft.com/office/drawing/2014/main" id="{9D0906C2-B4BB-4554-AB4B-A23CEA7A6A2C}"/>
              </a:ext>
            </a:extLst>
          </p:cNvPr>
          <p:cNvGrpSpPr/>
          <p:nvPr/>
        </p:nvGrpSpPr>
        <p:grpSpPr>
          <a:xfrm>
            <a:off x="1250195" y="3366623"/>
            <a:ext cx="2081905" cy="748118"/>
            <a:chOff x="7124064" y="1286496"/>
            <a:chExt cx="2775873" cy="997490"/>
          </a:xfrm>
        </p:grpSpPr>
        <p:sp>
          <p:nvSpPr>
            <p:cNvPr id="41" name="ïṧḷïḓê-Rectangle 366">
              <a:extLst>
                <a:ext uri="{FF2B5EF4-FFF2-40B4-BE49-F238E27FC236}">
                  <a16:creationId xmlns:a16="http://schemas.microsoft.com/office/drawing/2014/main" id="{3D432065-B233-46E7-9E04-2DFA0974D94A}"/>
                </a:ext>
              </a:extLst>
            </p:cNvPr>
            <p:cNvSpPr/>
            <p:nvPr/>
          </p:nvSpPr>
          <p:spPr>
            <a:xfrm>
              <a:off x="7124064" y="1617666"/>
              <a:ext cx="2775873" cy="666320"/>
            </a:xfrm>
            <a:prstGeom prst="rect">
              <a:avLst/>
            </a:prstGeom>
          </p:spPr>
          <p:txBody>
            <a:bodyPr wrap="square" lIns="216000">
              <a:normAutofit fontScale="92500"/>
            </a:bodyPr>
            <a:lstStyle/>
            <a:p>
              <a:pPr algn="r" rtl="1">
                <a:lnSpc>
                  <a:spcPct val="120000"/>
                </a:lnSpc>
              </a:pPr>
              <a:r>
                <a:rPr lang="fa-IR" altLang="zh-CN" sz="1000" dirty="0">
                  <a:latin typeface="Arial Rounded MT Bold" panose="020F0704030504030204" pitchFamily="34" charset="0"/>
                  <a:cs typeface="B Nazanin" panose="00000700000000000000" pitchFamily="2" charset="-78"/>
                </a:rPr>
                <a:t>این قسمت از محتوا به عنوان یک نمایشگر مکان نویسی متن (فونت تم پیشنهادی)</a:t>
              </a:r>
              <a:endParaRPr lang="zh-CN" altLang="en-US" sz="1000" dirty="0">
                <a:latin typeface="Arial Rounded MT Bold" panose="020F0704030504030204" pitchFamily="34" charset="0"/>
                <a:cs typeface="B Nazanin" panose="00000700000000000000" pitchFamily="2" charset="-78"/>
              </a:endParaRPr>
            </a:p>
          </p:txBody>
        </p:sp>
        <p:sp>
          <p:nvSpPr>
            <p:cNvPr id="42" name="ïṧḷïḓê-TextBox 367">
              <a:extLst>
                <a:ext uri="{FF2B5EF4-FFF2-40B4-BE49-F238E27FC236}">
                  <a16:creationId xmlns:a16="http://schemas.microsoft.com/office/drawing/2014/main" id="{B1B3AF76-ABDF-4695-9C2D-82C94189698E}"/>
                </a:ext>
              </a:extLst>
            </p:cNvPr>
            <p:cNvSpPr txBox="1"/>
            <p:nvPr/>
          </p:nvSpPr>
          <p:spPr>
            <a:xfrm>
              <a:off x="8305324" y="1286496"/>
              <a:ext cx="1387660" cy="307777"/>
            </a:xfrm>
            <a:prstGeom prst="rect">
              <a:avLst/>
            </a:prstGeom>
            <a:noFill/>
          </p:spPr>
          <p:txBody>
            <a:bodyPr wrap="none" lIns="216000" anchor="b" anchorCtr="0">
              <a:normAutofit fontScale="70000" lnSpcReduction="20000"/>
            </a:bodyPr>
            <a:lstStyle/>
            <a:p>
              <a:pPr algn="r" rtl="1"/>
              <a:r>
                <a:rPr lang="fa-IR" altLang="zh-CN" sz="1400" b="1" dirty="0">
                  <a:solidFill>
                    <a:schemeClr val="accent4">
                      <a:lumMod val="100000"/>
                    </a:schemeClr>
                  </a:solidFill>
                  <a:latin typeface="Arial Rounded MT Bold" panose="020F0704030504030204" pitchFamily="34" charset="0"/>
                  <a:cs typeface="B Nazanin" panose="00000700000000000000" pitchFamily="2" charset="-78"/>
                </a:rPr>
                <a:t>از پیش تنظیم متن عنوان</a:t>
              </a:r>
              <a:endParaRPr lang="zh-CN" altLang="en-US" sz="1400" b="1" dirty="0">
                <a:solidFill>
                  <a:schemeClr val="accent4">
                    <a:lumMod val="100000"/>
                  </a:schemeClr>
                </a:solidFill>
                <a:latin typeface="Arial Rounded MT Bold" panose="020F0704030504030204" pitchFamily="34" charset="0"/>
                <a:cs typeface="B Nazanin" panose="00000700000000000000" pitchFamily="2" charset="-78"/>
              </a:endParaRPr>
            </a:p>
          </p:txBody>
        </p:sp>
      </p:grpSp>
      <p:grpSp>
        <p:nvGrpSpPr>
          <p:cNvPr id="31" name="Group 336">
            <a:extLst>
              <a:ext uri="{FF2B5EF4-FFF2-40B4-BE49-F238E27FC236}">
                <a16:creationId xmlns:a16="http://schemas.microsoft.com/office/drawing/2014/main" id="{7ED66D18-DDB7-44DD-A539-B7B1AF896542}"/>
              </a:ext>
            </a:extLst>
          </p:cNvPr>
          <p:cNvGrpSpPr/>
          <p:nvPr/>
        </p:nvGrpSpPr>
        <p:grpSpPr>
          <a:xfrm>
            <a:off x="7882812" y="1491629"/>
            <a:ext cx="348258" cy="348854"/>
            <a:chOff x="7275629" y="3973834"/>
            <a:chExt cx="464344" cy="465138"/>
          </a:xfrm>
          <a:solidFill>
            <a:schemeClr val="accent2"/>
          </a:solidFill>
        </p:grpSpPr>
        <p:sp>
          <p:nvSpPr>
            <p:cNvPr id="51" name="ïṧḷïḓê-Freeform: Shape 337">
              <a:extLst>
                <a:ext uri="{FF2B5EF4-FFF2-40B4-BE49-F238E27FC236}">
                  <a16:creationId xmlns:a16="http://schemas.microsoft.com/office/drawing/2014/main" id="{E18C84B9-EC6B-4120-9CD8-6E2E5EB951F3}"/>
                </a:ext>
              </a:extLst>
            </p:cNvPr>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accent1">
                <a:lumMod val="100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52" name="ïṧḷïḓê-Freeform: Shape 338">
              <a:extLst>
                <a:ext uri="{FF2B5EF4-FFF2-40B4-BE49-F238E27FC236}">
                  <a16:creationId xmlns:a16="http://schemas.microsoft.com/office/drawing/2014/main" id="{F1EB1163-480A-46E3-B0B9-8E585B7D3FD9}"/>
                </a:ext>
              </a:extLst>
            </p:cNvPr>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accent1">
                <a:lumMod val="100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53" name="ïṧḷïḓê-Freeform: Shape 339">
              <a:extLst>
                <a:ext uri="{FF2B5EF4-FFF2-40B4-BE49-F238E27FC236}">
                  <a16:creationId xmlns:a16="http://schemas.microsoft.com/office/drawing/2014/main" id="{82C34861-7FD6-47CD-BE98-EBC78B0F626A}"/>
                </a:ext>
              </a:extLst>
            </p:cNvPr>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accent1">
                <a:lumMod val="100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54" name="ïṧḷïḓê-Freeform: Shape 340">
              <a:extLst>
                <a:ext uri="{FF2B5EF4-FFF2-40B4-BE49-F238E27FC236}">
                  <a16:creationId xmlns:a16="http://schemas.microsoft.com/office/drawing/2014/main" id="{9DEB3109-695E-4C9F-B6A4-02D701A5B25A}"/>
                </a:ext>
              </a:extLst>
            </p:cNvPr>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accent1">
                <a:lumMod val="100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55" name="ïṧḷïḓê-Freeform: Shape 341">
              <a:extLst>
                <a:ext uri="{FF2B5EF4-FFF2-40B4-BE49-F238E27FC236}">
                  <a16:creationId xmlns:a16="http://schemas.microsoft.com/office/drawing/2014/main" id="{21F87361-3C2C-4074-B3B8-47BBD1DFC88A}"/>
                </a:ext>
              </a:extLst>
            </p:cNvPr>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accent1">
                <a:lumMod val="100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sp>
          <p:nvSpPr>
            <p:cNvPr id="56" name="ïṧḷïḓê-Freeform: Shape 342">
              <a:extLst>
                <a:ext uri="{FF2B5EF4-FFF2-40B4-BE49-F238E27FC236}">
                  <a16:creationId xmlns:a16="http://schemas.microsoft.com/office/drawing/2014/main" id="{ED532D05-9BF3-494F-B384-79803A01AAA7}"/>
                </a:ext>
              </a:extLst>
            </p:cNvPr>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accent1">
                <a:lumMod val="100000"/>
              </a:schemeClr>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grpSp>
      <p:sp>
        <p:nvSpPr>
          <p:cNvPr id="32" name="ïṧḷïḓê-Freeform: Shape 343">
            <a:extLst>
              <a:ext uri="{FF2B5EF4-FFF2-40B4-BE49-F238E27FC236}">
                <a16:creationId xmlns:a16="http://schemas.microsoft.com/office/drawing/2014/main" id="{6B323ECF-8F0E-4E03-AE56-9FA9FD5248A9}"/>
              </a:ext>
            </a:extLst>
          </p:cNvPr>
          <p:cNvSpPr/>
          <p:nvPr/>
        </p:nvSpPr>
        <p:spPr bwMode="auto">
          <a:xfrm>
            <a:off x="7902830" y="3437674"/>
            <a:ext cx="348258" cy="261342"/>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3"/>
          </a:solidFill>
          <a:ln>
            <a:noFill/>
          </a:ln>
          <a:effectLst/>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12700" cap="flat" cmpd="sng">
                <a:solidFill>
                  <a:srgbClr val="000000"/>
                </a:solidFill>
                <a:prstDash val="solid"/>
                <a:miter lim="0"/>
                <a:headEnd/>
                <a:tailEnd/>
              </a14:hiddenLine>
            </a:ext>
            <a:ext uri="{AF507438-7753-43e0-B8FC-AC1667EBCBE1}">
              <a14:hiddenEffects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a:effectLst>
                  <a:outerShdw blurRad="63500" dist="38099" dir="2700000" algn="ctr" rotWithShape="0">
                    <a:srgbClr val="000000">
                      <a:alpha val="74998"/>
                    </a:srgbClr>
                  </a:outerShdw>
                </a:effectLst>
              </a14:hiddenEffects>
            </a:ext>
          </a:extLst>
        </p:spPr>
        <p:txBody>
          <a:bodyPr anchor="ctr"/>
          <a:lstStyle/>
          <a:p>
            <a:pPr algn="ctr" rtl="1"/>
            <a:endParaRPr>
              <a:latin typeface="Arial Rounded MT Bold" panose="020F0704030504030204" pitchFamily="34" charset="0"/>
              <a:cs typeface="B Nazanin" panose="00000700000000000000" pitchFamily="2" charset="-78"/>
            </a:endParaRPr>
          </a:p>
        </p:txBody>
      </p:sp>
      <p:grpSp>
        <p:nvGrpSpPr>
          <p:cNvPr id="36" name="Group 356">
            <a:extLst>
              <a:ext uri="{FF2B5EF4-FFF2-40B4-BE49-F238E27FC236}">
                <a16:creationId xmlns:a16="http://schemas.microsoft.com/office/drawing/2014/main" id="{79E920D3-4D4D-4893-A5AC-57945D4DA1A1}"/>
              </a:ext>
            </a:extLst>
          </p:cNvPr>
          <p:cNvGrpSpPr/>
          <p:nvPr/>
        </p:nvGrpSpPr>
        <p:grpSpPr>
          <a:xfrm>
            <a:off x="5902966" y="1491629"/>
            <a:ext cx="1979846" cy="730573"/>
            <a:chOff x="7813596" y="2156753"/>
            <a:chExt cx="2639794" cy="974097"/>
          </a:xfrm>
        </p:grpSpPr>
        <p:sp>
          <p:nvSpPr>
            <p:cNvPr id="43" name="ïṧḷïḓê-Rectangle 363">
              <a:extLst>
                <a:ext uri="{FF2B5EF4-FFF2-40B4-BE49-F238E27FC236}">
                  <a16:creationId xmlns:a16="http://schemas.microsoft.com/office/drawing/2014/main" id="{8807CA96-1E16-4C5C-8539-267C5935FBE6}"/>
                </a:ext>
              </a:extLst>
            </p:cNvPr>
            <p:cNvSpPr/>
            <p:nvPr/>
          </p:nvSpPr>
          <p:spPr>
            <a:xfrm>
              <a:off x="7813596" y="2464530"/>
              <a:ext cx="2639794" cy="666320"/>
            </a:xfrm>
            <a:prstGeom prst="rect">
              <a:avLst/>
            </a:prstGeom>
          </p:spPr>
          <p:txBody>
            <a:bodyPr wrap="square" rIns="216000">
              <a:normAutofit fontScale="92500"/>
            </a:bodyPr>
            <a:lstStyle/>
            <a:p>
              <a:pPr algn="l" rtl="1">
                <a:lnSpc>
                  <a:spcPct val="120000"/>
                </a:lnSpc>
              </a:pPr>
              <a:r>
                <a:rPr lang="fa-IR" altLang="zh-CN" sz="1000" dirty="0">
                  <a:latin typeface="Arial Rounded MT Bold" panose="020F0704030504030204" pitchFamily="34" charset="0"/>
                  <a:cs typeface="B Nazanin" panose="00000700000000000000" pitchFamily="2" charset="-78"/>
                </a:rPr>
                <a:t>این قسمت از محتوا به عنوان یک نمایشگر مکان نویسی متن (فونت تم پیشنهادی)</a:t>
              </a:r>
              <a:endParaRPr lang="zh-CN" altLang="en-US" sz="1000" dirty="0">
                <a:latin typeface="Arial Rounded MT Bold" panose="020F0704030504030204" pitchFamily="34" charset="0"/>
                <a:cs typeface="B Nazanin" panose="00000700000000000000" pitchFamily="2" charset="-78"/>
              </a:endParaRPr>
            </a:p>
          </p:txBody>
        </p:sp>
        <p:sp>
          <p:nvSpPr>
            <p:cNvPr id="44" name="ïṧḷïḓê-TextBox 364">
              <a:extLst>
                <a:ext uri="{FF2B5EF4-FFF2-40B4-BE49-F238E27FC236}">
                  <a16:creationId xmlns:a16="http://schemas.microsoft.com/office/drawing/2014/main" id="{6510DD21-A834-44D5-A1D1-CE2FC599C2C3}"/>
                </a:ext>
              </a:extLst>
            </p:cNvPr>
            <p:cNvSpPr txBox="1"/>
            <p:nvPr/>
          </p:nvSpPr>
          <p:spPr>
            <a:xfrm>
              <a:off x="8560417" y="2156753"/>
              <a:ext cx="1387660" cy="307777"/>
            </a:xfrm>
            <a:prstGeom prst="rect">
              <a:avLst/>
            </a:prstGeom>
            <a:noFill/>
          </p:spPr>
          <p:txBody>
            <a:bodyPr wrap="none" rIns="216000" anchor="b" anchorCtr="0">
              <a:normAutofit fontScale="70000" lnSpcReduction="20000"/>
            </a:bodyPr>
            <a:lstStyle/>
            <a:p>
              <a:pPr algn="l" rtl="1"/>
              <a:r>
                <a:rPr lang="fa-IR" altLang="zh-CN" sz="1400" b="1" dirty="0">
                  <a:solidFill>
                    <a:schemeClr val="accent1">
                      <a:lumMod val="100000"/>
                    </a:schemeClr>
                  </a:solidFill>
                  <a:latin typeface="Arial Rounded MT Bold" panose="020F0704030504030204" pitchFamily="34" charset="0"/>
                  <a:cs typeface="B Nazanin" panose="00000700000000000000" pitchFamily="2" charset="-78"/>
                </a:rPr>
                <a:t>از پیش تنظیم متن عنوان</a:t>
              </a:r>
              <a:endParaRPr lang="zh-CN" altLang="en-US" sz="1400" b="1" dirty="0">
                <a:solidFill>
                  <a:schemeClr val="accent1">
                    <a:lumMod val="100000"/>
                  </a:schemeClr>
                </a:solidFill>
                <a:latin typeface="Arial Rounded MT Bold" panose="020F0704030504030204" pitchFamily="34" charset="0"/>
                <a:cs typeface="B Nazanin" panose="00000700000000000000" pitchFamily="2" charset="-78"/>
              </a:endParaRPr>
            </a:p>
          </p:txBody>
        </p:sp>
      </p:grpSp>
      <p:grpSp>
        <p:nvGrpSpPr>
          <p:cNvPr id="38" name="Group 368">
            <a:extLst>
              <a:ext uri="{FF2B5EF4-FFF2-40B4-BE49-F238E27FC236}">
                <a16:creationId xmlns:a16="http://schemas.microsoft.com/office/drawing/2014/main" id="{6A22BC9C-75AD-46A3-BBD2-8DD481BCEFCF}"/>
              </a:ext>
            </a:extLst>
          </p:cNvPr>
          <p:cNvGrpSpPr/>
          <p:nvPr/>
        </p:nvGrpSpPr>
        <p:grpSpPr>
          <a:xfrm>
            <a:off x="5902966" y="3368213"/>
            <a:ext cx="1979846" cy="746527"/>
            <a:chOff x="7813596" y="2135481"/>
            <a:chExt cx="2639794" cy="995369"/>
          </a:xfrm>
        </p:grpSpPr>
        <p:sp>
          <p:nvSpPr>
            <p:cNvPr id="39" name="ïṧḷïḓê-Rectangle 369">
              <a:extLst>
                <a:ext uri="{FF2B5EF4-FFF2-40B4-BE49-F238E27FC236}">
                  <a16:creationId xmlns:a16="http://schemas.microsoft.com/office/drawing/2014/main" id="{1049687F-CE52-4555-B581-76C8FCAD800C}"/>
                </a:ext>
              </a:extLst>
            </p:cNvPr>
            <p:cNvSpPr/>
            <p:nvPr/>
          </p:nvSpPr>
          <p:spPr>
            <a:xfrm>
              <a:off x="7813596" y="2464530"/>
              <a:ext cx="2639794" cy="666320"/>
            </a:xfrm>
            <a:prstGeom prst="rect">
              <a:avLst/>
            </a:prstGeom>
          </p:spPr>
          <p:txBody>
            <a:bodyPr wrap="square" rIns="216000">
              <a:normAutofit fontScale="92500"/>
            </a:bodyPr>
            <a:lstStyle/>
            <a:p>
              <a:pPr algn="l" rtl="1">
                <a:lnSpc>
                  <a:spcPct val="120000"/>
                </a:lnSpc>
              </a:pPr>
              <a:r>
                <a:rPr lang="fa-IR" altLang="zh-CN" sz="1000" dirty="0">
                  <a:latin typeface="Arial Rounded MT Bold" panose="020F0704030504030204" pitchFamily="34" charset="0"/>
                  <a:cs typeface="B Nazanin" panose="00000700000000000000" pitchFamily="2" charset="-78"/>
                </a:rPr>
                <a:t>این قسمت از محتوا به عنوان یک نمایشگر مکان نویسی متن (فونت تم پیشنهادی)</a:t>
              </a:r>
              <a:endParaRPr lang="zh-CN" altLang="en-US" sz="1000" dirty="0">
                <a:latin typeface="Arial Rounded MT Bold" panose="020F0704030504030204" pitchFamily="34" charset="0"/>
                <a:cs typeface="B Nazanin" panose="00000700000000000000" pitchFamily="2" charset="-78"/>
              </a:endParaRPr>
            </a:p>
          </p:txBody>
        </p:sp>
        <p:sp>
          <p:nvSpPr>
            <p:cNvPr id="40" name="ïṧḷïḓê-TextBox 370">
              <a:extLst>
                <a:ext uri="{FF2B5EF4-FFF2-40B4-BE49-F238E27FC236}">
                  <a16:creationId xmlns:a16="http://schemas.microsoft.com/office/drawing/2014/main" id="{1F0DAFB3-ECB6-4B7F-8BB5-D5A7CA2551C1}"/>
                </a:ext>
              </a:extLst>
            </p:cNvPr>
            <p:cNvSpPr txBox="1"/>
            <p:nvPr/>
          </p:nvSpPr>
          <p:spPr>
            <a:xfrm>
              <a:off x="8717193" y="2135481"/>
              <a:ext cx="1387660" cy="307777"/>
            </a:xfrm>
            <a:prstGeom prst="rect">
              <a:avLst/>
            </a:prstGeom>
            <a:noFill/>
          </p:spPr>
          <p:txBody>
            <a:bodyPr wrap="none" rIns="216000" anchor="b" anchorCtr="0">
              <a:normAutofit fontScale="70000" lnSpcReduction="20000"/>
            </a:bodyPr>
            <a:lstStyle/>
            <a:p>
              <a:pPr algn="l" rtl="1"/>
              <a:r>
                <a:rPr lang="fa-IR" altLang="zh-CN" sz="1400" b="1" dirty="0">
                  <a:solidFill>
                    <a:schemeClr val="accent3">
                      <a:lumMod val="100000"/>
                    </a:schemeClr>
                  </a:solidFill>
                  <a:latin typeface="Arial Rounded MT Bold" panose="020F0704030504030204" pitchFamily="34" charset="0"/>
                  <a:cs typeface="B Nazanin" panose="00000700000000000000" pitchFamily="2" charset="-78"/>
                </a:rPr>
                <a:t>از پیش تنظیم متن عنوان</a:t>
              </a:r>
              <a:endParaRPr lang="zh-CN" altLang="en-US" sz="1400" b="1" dirty="0">
                <a:solidFill>
                  <a:schemeClr val="accent3">
                    <a:lumMod val="100000"/>
                  </a:schemeClr>
                </a:solidFill>
                <a:latin typeface="Arial Rounded MT Bold" panose="020F0704030504030204" pitchFamily="34" charset="0"/>
                <a:cs typeface="B Nazanin" panose="00000700000000000000" pitchFamily="2" charset="-78"/>
              </a:endParaRPr>
            </a:p>
          </p:txBody>
        </p:sp>
      </p:grpSp>
      <p:sp>
        <p:nvSpPr>
          <p:cNvPr id="97" name="Title 1">
            <a:extLst>
              <a:ext uri="{FF2B5EF4-FFF2-40B4-BE49-F238E27FC236}">
                <a16:creationId xmlns:a16="http://schemas.microsoft.com/office/drawing/2014/main" id="{F663671F-E445-4E70-A942-FE5B7B7F543D}"/>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Arial Rounded MT Bold" panose="020F0704030504030204" pitchFamily="34" charset="0"/>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Arial Rounded MT Bold" panose="020F0704030504030204" pitchFamily="34" charset="0"/>
              <a:ea typeface="微软雅黑" pitchFamily="34" charset="-122"/>
              <a:cs typeface="B Nazanin" panose="00000700000000000000" pitchFamily="2" charset="-78"/>
            </a:endParaRPr>
          </a:p>
        </p:txBody>
      </p:sp>
    </p:spTree>
    <p:custDataLst>
      <p:tags r:id="rId2"/>
    </p:custDataLst>
    <p:extLst>
      <p:ext uri="{BB962C8B-B14F-4D97-AF65-F5344CB8AC3E}">
        <p14:creationId xmlns:p14="http://schemas.microsoft.com/office/powerpoint/2010/main" val="973362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3"/>
          <p:cNvSpPr/>
          <p:nvPr/>
        </p:nvSpPr>
        <p:spPr>
          <a:xfrm rot="8341735" flipH="1">
            <a:off x="2855483" y="2734732"/>
            <a:ext cx="768562" cy="81984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516" y="4499"/>
                  <a:pt x="14591" y="8500"/>
                  <a:pt x="10132" y="11778"/>
                </a:cubicBezTo>
                <a:cubicBezTo>
                  <a:pt x="8255" y="13157"/>
                  <a:pt x="5662" y="14203"/>
                  <a:pt x="4109" y="12842"/>
                </a:cubicBezTo>
                <a:cubicBezTo>
                  <a:pt x="1726" y="10754"/>
                  <a:pt x="4412" y="6732"/>
                  <a:pt x="8055" y="7797"/>
                </a:cubicBezTo>
                <a:cubicBezTo>
                  <a:pt x="11161" y="8705"/>
                  <a:pt x="11409" y="12598"/>
                  <a:pt x="9408" y="15522"/>
                </a:cubicBezTo>
                <a:cubicBezTo>
                  <a:pt x="7373" y="18496"/>
                  <a:pt x="3870" y="20653"/>
                  <a:pt x="0" y="21600"/>
                </a:cubicBezTo>
              </a:path>
            </a:pathLst>
          </a:custGeom>
          <a:ln w="50800" cap="rnd">
            <a:solidFill>
              <a:schemeClr val="accent2"/>
            </a:solidFill>
            <a:custDash/>
            <a:miter lim="400000"/>
            <a:tailEnd type="arrow"/>
          </a:ln>
        </p:spPr>
        <p:txBody>
          <a:bodyPr anchor="ctr"/>
          <a:lstStyle/>
          <a:p>
            <a:pPr algn="ctr"/>
            <a:endParaRPr>
              <a:cs typeface="B Nazanin" panose="00000700000000000000" pitchFamily="2" charset="-78"/>
            </a:endParaRPr>
          </a:p>
        </p:txBody>
      </p:sp>
      <p:sp>
        <p:nvSpPr>
          <p:cNvPr id="18" name="Freeform: Shape 4"/>
          <p:cNvSpPr/>
          <p:nvPr/>
        </p:nvSpPr>
        <p:spPr>
          <a:xfrm>
            <a:off x="2549664" y="1924954"/>
            <a:ext cx="1243391" cy="574875"/>
          </a:xfrm>
          <a:custGeom>
            <a:avLst/>
            <a:gdLst/>
            <a:ahLst/>
            <a:cxnLst>
              <a:cxn ang="0">
                <a:pos x="wd2" y="hd2"/>
              </a:cxn>
              <a:cxn ang="5400000">
                <a:pos x="wd2" y="hd2"/>
              </a:cxn>
              <a:cxn ang="10800000">
                <a:pos x="wd2" y="hd2"/>
              </a:cxn>
              <a:cxn ang="16200000">
                <a:pos x="wd2" y="hd2"/>
              </a:cxn>
            </a:cxnLst>
            <a:rect l="0" t="0" r="r" b="b"/>
            <a:pathLst>
              <a:path w="21600" h="20760" extrusionOk="0">
                <a:moveTo>
                  <a:pt x="21600" y="20760"/>
                </a:moveTo>
                <a:cubicBezTo>
                  <a:pt x="18369" y="9606"/>
                  <a:pt x="14127" y="2481"/>
                  <a:pt x="9559" y="535"/>
                </a:cubicBezTo>
                <a:cubicBezTo>
                  <a:pt x="6331" y="-840"/>
                  <a:pt x="3052" y="446"/>
                  <a:pt x="0" y="4285"/>
                </a:cubicBezTo>
              </a:path>
            </a:pathLst>
          </a:custGeom>
          <a:ln w="50800" cap="rnd">
            <a:solidFill>
              <a:schemeClr val="accent1"/>
            </a:solidFill>
            <a:custDash/>
            <a:miter lim="400000"/>
            <a:tailEnd type="arrow"/>
          </a:ln>
        </p:spPr>
        <p:txBody>
          <a:bodyPr anchor="ctr"/>
          <a:lstStyle/>
          <a:p>
            <a:pPr algn="ctr"/>
            <a:endParaRPr>
              <a:cs typeface="B Nazanin" panose="00000700000000000000" pitchFamily="2" charset="-78"/>
            </a:endParaRPr>
          </a:p>
        </p:txBody>
      </p:sp>
      <p:sp>
        <p:nvSpPr>
          <p:cNvPr id="19" name="Freeform: Shape 5"/>
          <p:cNvSpPr/>
          <p:nvPr/>
        </p:nvSpPr>
        <p:spPr>
          <a:xfrm rot="13260000">
            <a:off x="5487779" y="2734627"/>
            <a:ext cx="768562" cy="81984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516" y="4499"/>
                  <a:pt x="14591" y="8500"/>
                  <a:pt x="10132" y="11778"/>
                </a:cubicBezTo>
                <a:cubicBezTo>
                  <a:pt x="8255" y="13157"/>
                  <a:pt x="5662" y="14203"/>
                  <a:pt x="4109" y="12842"/>
                </a:cubicBezTo>
                <a:cubicBezTo>
                  <a:pt x="1726" y="10754"/>
                  <a:pt x="4412" y="6732"/>
                  <a:pt x="8055" y="7797"/>
                </a:cubicBezTo>
                <a:cubicBezTo>
                  <a:pt x="11161" y="8705"/>
                  <a:pt x="11409" y="12598"/>
                  <a:pt x="9408" y="15522"/>
                </a:cubicBezTo>
                <a:cubicBezTo>
                  <a:pt x="7373" y="18496"/>
                  <a:pt x="3870" y="20653"/>
                  <a:pt x="0" y="21600"/>
                </a:cubicBezTo>
              </a:path>
            </a:pathLst>
          </a:custGeom>
          <a:ln w="50800" cap="rnd">
            <a:solidFill>
              <a:schemeClr val="accent4"/>
            </a:solidFill>
            <a:custDash/>
            <a:miter lim="400000"/>
            <a:tailEnd type="arrow"/>
          </a:ln>
        </p:spPr>
        <p:txBody>
          <a:bodyPr anchor="ctr"/>
          <a:lstStyle/>
          <a:p>
            <a:pPr algn="ctr"/>
            <a:endParaRPr>
              <a:cs typeface="B Nazanin" panose="00000700000000000000" pitchFamily="2" charset="-78"/>
            </a:endParaRPr>
          </a:p>
        </p:txBody>
      </p:sp>
      <p:sp>
        <p:nvSpPr>
          <p:cNvPr id="20" name="Freeform: Shape 6"/>
          <p:cNvSpPr/>
          <p:nvPr/>
        </p:nvSpPr>
        <p:spPr>
          <a:xfrm flipH="1">
            <a:off x="5310641" y="1924954"/>
            <a:ext cx="1243391" cy="574875"/>
          </a:xfrm>
          <a:custGeom>
            <a:avLst/>
            <a:gdLst/>
            <a:ahLst/>
            <a:cxnLst>
              <a:cxn ang="0">
                <a:pos x="wd2" y="hd2"/>
              </a:cxn>
              <a:cxn ang="5400000">
                <a:pos x="wd2" y="hd2"/>
              </a:cxn>
              <a:cxn ang="10800000">
                <a:pos x="wd2" y="hd2"/>
              </a:cxn>
              <a:cxn ang="16200000">
                <a:pos x="wd2" y="hd2"/>
              </a:cxn>
            </a:cxnLst>
            <a:rect l="0" t="0" r="r" b="b"/>
            <a:pathLst>
              <a:path w="21600" h="20760" extrusionOk="0">
                <a:moveTo>
                  <a:pt x="21600" y="20760"/>
                </a:moveTo>
                <a:cubicBezTo>
                  <a:pt x="18369" y="9606"/>
                  <a:pt x="14127" y="2481"/>
                  <a:pt x="9559" y="535"/>
                </a:cubicBezTo>
                <a:cubicBezTo>
                  <a:pt x="6331" y="-840"/>
                  <a:pt x="3052" y="446"/>
                  <a:pt x="0" y="4285"/>
                </a:cubicBezTo>
              </a:path>
            </a:pathLst>
          </a:custGeom>
          <a:ln w="50800" cap="rnd">
            <a:solidFill>
              <a:schemeClr val="accent3"/>
            </a:solidFill>
            <a:custDash/>
            <a:miter lim="400000"/>
            <a:tailEnd type="arrow"/>
          </a:ln>
        </p:spPr>
        <p:txBody>
          <a:bodyPr anchor="ctr"/>
          <a:lstStyle/>
          <a:p>
            <a:pPr algn="ctr"/>
            <a:endParaRPr>
              <a:cs typeface="B Nazanin" panose="00000700000000000000" pitchFamily="2" charset="-78"/>
            </a:endParaRPr>
          </a:p>
        </p:txBody>
      </p:sp>
      <p:grpSp>
        <p:nvGrpSpPr>
          <p:cNvPr id="21" name="Group 7"/>
          <p:cNvGrpSpPr/>
          <p:nvPr/>
        </p:nvGrpSpPr>
        <p:grpSpPr>
          <a:xfrm>
            <a:off x="3498419" y="1788662"/>
            <a:ext cx="2173701" cy="2098907"/>
            <a:chOff x="0" y="0"/>
            <a:chExt cx="6478921" cy="6255984"/>
          </a:xfrm>
        </p:grpSpPr>
        <p:sp>
          <p:nvSpPr>
            <p:cNvPr id="34" name="Freeform: Shape 8"/>
            <p:cNvSpPr/>
            <p:nvPr/>
          </p:nvSpPr>
          <p:spPr>
            <a:xfrm>
              <a:off x="0" y="2805035"/>
              <a:ext cx="6478921" cy="3450949"/>
            </a:xfrm>
            <a:custGeom>
              <a:avLst/>
              <a:gdLst/>
              <a:ahLst/>
              <a:cxnLst>
                <a:cxn ang="0">
                  <a:pos x="wd2" y="hd2"/>
                </a:cxn>
                <a:cxn ang="5400000">
                  <a:pos x="wd2" y="hd2"/>
                </a:cxn>
                <a:cxn ang="10800000">
                  <a:pos x="wd2" y="hd2"/>
                </a:cxn>
                <a:cxn ang="16200000">
                  <a:pos x="wd2" y="hd2"/>
                </a:cxn>
              </a:cxnLst>
              <a:rect l="0" t="0" r="r" b="b"/>
              <a:pathLst>
                <a:path w="21600" h="21600" extrusionOk="0">
                  <a:moveTo>
                    <a:pt x="21600" y="21387"/>
                  </a:moveTo>
                  <a:lnTo>
                    <a:pt x="60" y="21600"/>
                  </a:lnTo>
                  <a:lnTo>
                    <a:pt x="0" y="213"/>
                  </a:lnTo>
                  <a:lnTo>
                    <a:pt x="21540" y="0"/>
                  </a:lnTo>
                  <a:cubicBezTo>
                    <a:pt x="21540" y="0"/>
                    <a:pt x="21600" y="21387"/>
                    <a:pt x="21600" y="21387"/>
                  </a:cubicBezTo>
                  <a:close/>
                </a:path>
              </a:pathLst>
            </a:custGeom>
            <a:solidFill>
              <a:srgbClr val="565F68"/>
            </a:solidFill>
            <a:ln w="12700" cap="flat">
              <a:noFill/>
              <a:miter lim="400000"/>
            </a:ln>
            <a:effectLst/>
          </p:spPr>
          <p:txBody>
            <a:bodyPr anchor="ctr"/>
            <a:lstStyle/>
            <a:p>
              <a:pPr algn="ctr"/>
              <a:endParaRPr>
                <a:cs typeface="B Nazanin" panose="00000700000000000000" pitchFamily="2" charset="-78"/>
              </a:endParaRPr>
            </a:p>
          </p:txBody>
        </p:sp>
        <p:sp>
          <p:nvSpPr>
            <p:cNvPr id="35" name="Freeform: Shape 9"/>
            <p:cNvSpPr/>
            <p:nvPr/>
          </p:nvSpPr>
          <p:spPr>
            <a:xfrm>
              <a:off x="0" y="673208"/>
              <a:ext cx="6460923" cy="217001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762" y="0"/>
                  </a:lnTo>
                  <a:lnTo>
                    <a:pt x="21600" y="21261"/>
                  </a:lnTo>
                  <a:cubicBezTo>
                    <a:pt x="21600" y="21261"/>
                    <a:pt x="0" y="21600"/>
                    <a:pt x="0" y="21600"/>
                  </a:cubicBezTo>
                  <a:close/>
                </a:path>
              </a:pathLst>
            </a:custGeom>
            <a:solidFill>
              <a:srgbClr val="565F68"/>
            </a:solidFill>
            <a:ln w="12700" cap="flat">
              <a:noFill/>
              <a:miter lim="400000"/>
            </a:ln>
            <a:effectLst/>
          </p:spPr>
          <p:txBody>
            <a:bodyPr anchor="ctr"/>
            <a:lstStyle/>
            <a:p>
              <a:pPr algn="ctr"/>
              <a:endParaRPr>
                <a:cs typeface="B Nazanin" panose="00000700000000000000" pitchFamily="2" charset="-78"/>
              </a:endParaRPr>
            </a:p>
          </p:txBody>
        </p:sp>
        <p:sp>
          <p:nvSpPr>
            <p:cNvPr id="36" name="Freeform: Shape 10"/>
            <p:cNvSpPr/>
            <p:nvPr/>
          </p:nvSpPr>
          <p:spPr>
            <a:xfrm>
              <a:off x="575032" y="0"/>
              <a:ext cx="5175874" cy="4522615"/>
            </a:xfrm>
            <a:custGeom>
              <a:avLst/>
              <a:gdLst/>
              <a:ahLst/>
              <a:cxnLst>
                <a:cxn ang="0">
                  <a:pos x="wd2" y="hd2"/>
                </a:cxn>
                <a:cxn ang="5400000">
                  <a:pos x="wd2" y="hd2"/>
                </a:cxn>
                <a:cxn ang="10800000">
                  <a:pos x="wd2" y="hd2"/>
                </a:cxn>
                <a:cxn ang="16200000">
                  <a:pos x="wd2" y="hd2"/>
                </a:cxn>
              </a:cxnLst>
              <a:rect l="0" t="0" r="r" b="b"/>
              <a:pathLst>
                <a:path w="21600" h="21600" extrusionOk="0">
                  <a:moveTo>
                    <a:pt x="11107" y="21600"/>
                  </a:moveTo>
                  <a:lnTo>
                    <a:pt x="21600" y="15163"/>
                  </a:lnTo>
                  <a:lnTo>
                    <a:pt x="21581" y="0"/>
                  </a:lnTo>
                  <a:lnTo>
                    <a:pt x="0" y="0"/>
                  </a:lnTo>
                  <a:lnTo>
                    <a:pt x="31" y="14971"/>
                  </a:lnTo>
                  <a:cubicBezTo>
                    <a:pt x="31" y="14971"/>
                    <a:pt x="11107" y="21600"/>
                    <a:pt x="11107" y="21600"/>
                  </a:cubicBezTo>
                  <a:close/>
                </a:path>
              </a:pathLst>
            </a:custGeom>
            <a:gradFill flip="none" rotWithShape="1">
              <a:gsLst>
                <a:gs pos="11819">
                  <a:srgbClr val="E3E5E7"/>
                </a:gs>
                <a:gs pos="20041">
                  <a:srgbClr val="F1F2F3"/>
                </a:gs>
                <a:gs pos="51899">
                  <a:srgbClr val="FFFFFF"/>
                </a:gs>
              </a:gsLst>
              <a:lin ang="16200000" scaled="0"/>
            </a:gradFill>
            <a:ln w="12700" cap="flat">
              <a:noFill/>
              <a:miter lim="400000"/>
            </a:ln>
            <a:effectLst>
              <a:outerShdw blurRad="203200" dist="48429" dir="5400000" rotWithShape="0">
                <a:srgbClr val="000000"/>
              </a:outerShdw>
            </a:effectLst>
          </p:spPr>
          <p:txBody>
            <a:bodyPr anchor="ctr"/>
            <a:lstStyle/>
            <a:p>
              <a:pPr algn="ctr"/>
              <a:endParaRPr>
                <a:cs typeface="B Nazanin" panose="00000700000000000000" pitchFamily="2" charset="-78"/>
              </a:endParaRPr>
            </a:p>
          </p:txBody>
        </p:sp>
        <p:sp>
          <p:nvSpPr>
            <p:cNvPr id="37" name="Freeform: Shape 11"/>
            <p:cNvSpPr/>
            <p:nvPr/>
          </p:nvSpPr>
          <p:spPr>
            <a:xfrm>
              <a:off x="14025" y="2833086"/>
              <a:ext cx="3239468" cy="34169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692"/>
                  </a:lnTo>
                  <a:lnTo>
                    <a:pt x="120" y="21600"/>
                  </a:lnTo>
                  <a:cubicBezTo>
                    <a:pt x="120" y="21600"/>
                    <a:pt x="0" y="0"/>
                    <a:pt x="0" y="0"/>
                  </a:cubicBezTo>
                  <a:close/>
                </a:path>
              </a:pathLst>
            </a:custGeom>
            <a:solidFill>
              <a:schemeClr val="accent1"/>
            </a:solidFill>
            <a:ln w="12700" cap="flat">
              <a:noFill/>
              <a:miter lim="400000"/>
            </a:ln>
            <a:effectLst/>
          </p:spPr>
          <p:txBody>
            <a:bodyPr anchor="ctr"/>
            <a:lstStyle/>
            <a:p>
              <a:pPr algn="ctr"/>
              <a:endParaRPr>
                <a:cs typeface="B Nazanin" panose="00000700000000000000" pitchFamily="2" charset="-78"/>
              </a:endParaRPr>
            </a:p>
          </p:txBody>
        </p:sp>
        <p:sp>
          <p:nvSpPr>
            <p:cNvPr id="38" name="Freeform: Shape 12"/>
            <p:cNvSpPr/>
            <p:nvPr/>
          </p:nvSpPr>
          <p:spPr>
            <a:xfrm>
              <a:off x="3225442" y="2805035"/>
              <a:ext cx="3239454" cy="3416886"/>
            </a:xfrm>
            <a:custGeom>
              <a:avLst/>
              <a:gdLst/>
              <a:ahLst/>
              <a:cxnLst>
                <a:cxn ang="0">
                  <a:pos x="wd2" y="hd2"/>
                </a:cxn>
                <a:cxn ang="5400000">
                  <a:pos x="wd2" y="hd2"/>
                </a:cxn>
                <a:cxn ang="10800000">
                  <a:pos x="wd2" y="hd2"/>
                </a:cxn>
                <a:cxn ang="16200000">
                  <a:pos x="wd2" y="hd2"/>
                </a:cxn>
              </a:cxnLst>
              <a:rect l="0" t="0" r="r" b="b"/>
              <a:pathLst>
                <a:path w="21600" h="21600" extrusionOk="0">
                  <a:moveTo>
                    <a:pt x="21480" y="0"/>
                  </a:moveTo>
                  <a:lnTo>
                    <a:pt x="0" y="10908"/>
                  </a:lnTo>
                  <a:lnTo>
                    <a:pt x="21600" y="21600"/>
                  </a:lnTo>
                  <a:cubicBezTo>
                    <a:pt x="21600" y="21600"/>
                    <a:pt x="21480" y="0"/>
                    <a:pt x="21480" y="0"/>
                  </a:cubicBezTo>
                  <a:close/>
                </a:path>
              </a:pathLst>
            </a:custGeom>
            <a:solidFill>
              <a:schemeClr val="accent2"/>
            </a:solidFill>
            <a:ln w="12700" cap="flat">
              <a:noFill/>
              <a:miter lim="400000"/>
            </a:ln>
            <a:effectLst/>
          </p:spPr>
          <p:txBody>
            <a:bodyPr anchor="ctr"/>
            <a:lstStyle/>
            <a:p>
              <a:pPr algn="ctr"/>
              <a:endParaRPr>
                <a:cs typeface="B Nazanin" panose="00000700000000000000" pitchFamily="2" charset="-78"/>
              </a:endParaRPr>
            </a:p>
          </p:txBody>
        </p:sp>
        <p:sp>
          <p:nvSpPr>
            <p:cNvPr id="39" name="Freeform: Shape 13"/>
            <p:cNvSpPr/>
            <p:nvPr/>
          </p:nvSpPr>
          <p:spPr>
            <a:xfrm>
              <a:off x="18004" y="4530489"/>
              <a:ext cx="6460917" cy="1725495"/>
            </a:xfrm>
            <a:custGeom>
              <a:avLst/>
              <a:gdLst/>
              <a:ahLst/>
              <a:cxnLst>
                <a:cxn ang="0">
                  <a:pos x="wd2" y="hd2"/>
                </a:cxn>
                <a:cxn ang="5400000">
                  <a:pos x="wd2" y="hd2"/>
                </a:cxn>
                <a:cxn ang="10800000">
                  <a:pos x="wd2" y="hd2"/>
                </a:cxn>
                <a:cxn ang="16200000">
                  <a:pos x="wd2" y="hd2"/>
                </a:cxn>
              </a:cxnLst>
              <a:rect l="0" t="0" r="r" b="b"/>
              <a:pathLst>
                <a:path w="21600" h="21600" extrusionOk="0">
                  <a:moveTo>
                    <a:pt x="10770" y="0"/>
                  </a:moveTo>
                  <a:lnTo>
                    <a:pt x="0" y="21600"/>
                  </a:lnTo>
                  <a:lnTo>
                    <a:pt x="21600" y="21174"/>
                  </a:lnTo>
                  <a:cubicBezTo>
                    <a:pt x="21600" y="21174"/>
                    <a:pt x="10770" y="0"/>
                    <a:pt x="10770" y="0"/>
                  </a:cubicBezTo>
                  <a:close/>
                </a:path>
              </a:pathLst>
            </a:custGeom>
            <a:solidFill>
              <a:schemeClr val="accent3"/>
            </a:solidFill>
            <a:ln w="12700" cap="flat">
              <a:noFill/>
              <a:miter lim="400000"/>
            </a:ln>
            <a:effectLst/>
          </p:spPr>
          <p:txBody>
            <a:bodyPr anchor="ctr"/>
            <a:lstStyle/>
            <a:p>
              <a:pPr algn="ctr"/>
              <a:endParaRPr>
                <a:cs typeface="B Nazanin" panose="00000700000000000000" pitchFamily="2" charset="-78"/>
              </a:endParaRPr>
            </a:p>
          </p:txBody>
        </p:sp>
        <p:sp>
          <p:nvSpPr>
            <p:cNvPr id="40" name="Freeform: Shape 14"/>
            <p:cNvSpPr/>
            <p:nvPr/>
          </p:nvSpPr>
          <p:spPr>
            <a:xfrm>
              <a:off x="1304559" y="603072"/>
              <a:ext cx="3856052" cy="2663035"/>
            </a:xfrm>
            <a:custGeom>
              <a:avLst/>
              <a:gdLst/>
              <a:ahLst/>
              <a:cxnLst>
                <a:cxn ang="0">
                  <a:pos x="wd2" y="hd2"/>
                </a:cxn>
                <a:cxn ang="5400000">
                  <a:pos x="wd2" y="hd2"/>
                </a:cxn>
                <a:cxn ang="10800000">
                  <a:pos x="wd2" y="hd2"/>
                </a:cxn>
                <a:cxn ang="16200000">
                  <a:pos x="wd2" y="hd2"/>
                </a:cxn>
              </a:cxnLst>
              <a:rect l="0" t="0" r="r" b="b"/>
              <a:pathLst>
                <a:path w="21596" h="21595" extrusionOk="0">
                  <a:moveTo>
                    <a:pt x="20946" y="0"/>
                  </a:moveTo>
                  <a:lnTo>
                    <a:pt x="643" y="156"/>
                  </a:lnTo>
                  <a:cubicBezTo>
                    <a:pt x="286" y="159"/>
                    <a:pt x="-2" y="581"/>
                    <a:pt x="0" y="1098"/>
                  </a:cubicBezTo>
                  <a:cubicBezTo>
                    <a:pt x="2" y="1615"/>
                    <a:pt x="294" y="2036"/>
                    <a:pt x="650" y="2033"/>
                  </a:cubicBezTo>
                  <a:lnTo>
                    <a:pt x="20951" y="1876"/>
                  </a:lnTo>
                  <a:cubicBezTo>
                    <a:pt x="21307" y="1874"/>
                    <a:pt x="21598" y="1451"/>
                    <a:pt x="21596" y="935"/>
                  </a:cubicBezTo>
                  <a:cubicBezTo>
                    <a:pt x="21594" y="418"/>
                    <a:pt x="21302" y="-3"/>
                    <a:pt x="20946" y="0"/>
                  </a:cubicBezTo>
                  <a:close/>
                  <a:moveTo>
                    <a:pt x="20943" y="3867"/>
                  </a:moveTo>
                  <a:lnTo>
                    <a:pt x="643" y="4023"/>
                  </a:lnTo>
                  <a:cubicBezTo>
                    <a:pt x="286" y="4026"/>
                    <a:pt x="-2" y="4448"/>
                    <a:pt x="0" y="4965"/>
                  </a:cubicBezTo>
                  <a:cubicBezTo>
                    <a:pt x="2" y="5481"/>
                    <a:pt x="294" y="5902"/>
                    <a:pt x="650" y="5900"/>
                  </a:cubicBezTo>
                  <a:lnTo>
                    <a:pt x="20951" y="5747"/>
                  </a:lnTo>
                  <a:cubicBezTo>
                    <a:pt x="21307" y="5744"/>
                    <a:pt x="21598" y="5318"/>
                    <a:pt x="21596" y="4801"/>
                  </a:cubicBezTo>
                  <a:cubicBezTo>
                    <a:pt x="21594" y="4285"/>
                    <a:pt x="21300" y="3864"/>
                    <a:pt x="20943" y="3867"/>
                  </a:cubicBezTo>
                  <a:close/>
                  <a:moveTo>
                    <a:pt x="20946" y="7734"/>
                  </a:moveTo>
                  <a:lnTo>
                    <a:pt x="643" y="7890"/>
                  </a:lnTo>
                  <a:cubicBezTo>
                    <a:pt x="286" y="7893"/>
                    <a:pt x="-2" y="8315"/>
                    <a:pt x="0" y="8832"/>
                  </a:cubicBezTo>
                  <a:cubicBezTo>
                    <a:pt x="2" y="9348"/>
                    <a:pt x="294" y="9769"/>
                    <a:pt x="650" y="9766"/>
                  </a:cubicBezTo>
                  <a:lnTo>
                    <a:pt x="20951" y="9610"/>
                  </a:lnTo>
                  <a:cubicBezTo>
                    <a:pt x="21307" y="9608"/>
                    <a:pt x="21598" y="9185"/>
                    <a:pt x="21596" y="8668"/>
                  </a:cubicBezTo>
                  <a:cubicBezTo>
                    <a:pt x="21594" y="8152"/>
                    <a:pt x="21302" y="7731"/>
                    <a:pt x="20946" y="7734"/>
                  </a:cubicBezTo>
                  <a:close/>
                  <a:moveTo>
                    <a:pt x="20943" y="11714"/>
                  </a:moveTo>
                  <a:lnTo>
                    <a:pt x="643" y="11870"/>
                  </a:lnTo>
                  <a:cubicBezTo>
                    <a:pt x="286" y="11873"/>
                    <a:pt x="-2" y="12296"/>
                    <a:pt x="0" y="12812"/>
                  </a:cubicBezTo>
                  <a:cubicBezTo>
                    <a:pt x="2" y="13329"/>
                    <a:pt x="294" y="13749"/>
                    <a:pt x="650" y="13747"/>
                  </a:cubicBezTo>
                  <a:lnTo>
                    <a:pt x="20951" y="13594"/>
                  </a:lnTo>
                  <a:cubicBezTo>
                    <a:pt x="21307" y="13592"/>
                    <a:pt x="21598" y="13166"/>
                    <a:pt x="21596" y="12649"/>
                  </a:cubicBezTo>
                  <a:cubicBezTo>
                    <a:pt x="21594" y="12133"/>
                    <a:pt x="21300" y="11711"/>
                    <a:pt x="20943" y="11714"/>
                  </a:cubicBezTo>
                  <a:close/>
                  <a:moveTo>
                    <a:pt x="20946" y="15581"/>
                  </a:moveTo>
                  <a:lnTo>
                    <a:pt x="643" y="15737"/>
                  </a:lnTo>
                  <a:cubicBezTo>
                    <a:pt x="286" y="15740"/>
                    <a:pt x="-2" y="16163"/>
                    <a:pt x="0" y="16679"/>
                  </a:cubicBezTo>
                  <a:cubicBezTo>
                    <a:pt x="2" y="17196"/>
                    <a:pt x="294" y="17617"/>
                    <a:pt x="650" y="17614"/>
                  </a:cubicBezTo>
                  <a:lnTo>
                    <a:pt x="20951" y="17458"/>
                  </a:lnTo>
                  <a:cubicBezTo>
                    <a:pt x="21307" y="17455"/>
                    <a:pt x="21598" y="17032"/>
                    <a:pt x="21596" y="16516"/>
                  </a:cubicBezTo>
                  <a:cubicBezTo>
                    <a:pt x="21594" y="15999"/>
                    <a:pt x="21302" y="15578"/>
                    <a:pt x="20946" y="15581"/>
                  </a:cubicBezTo>
                  <a:close/>
                  <a:moveTo>
                    <a:pt x="20943" y="19562"/>
                  </a:moveTo>
                  <a:lnTo>
                    <a:pt x="643" y="19718"/>
                  </a:lnTo>
                  <a:cubicBezTo>
                    <a:pt x="286" y="19721"/>
                    <a:pt x="-2" y="20143"/>
                    <a:pt x="0" y="20660"/>
                  </a:cubicBezTo>
                  <a:cubicBezTo>
                    <a:pt x="2" y="21176"/>
                    <a:pt x="294" y="21597"/>
                    <a:pt x="650" y="21594"/>
                  </a:cubicBezTo>
                  <a:lnTo>
                    <a:pt x="20951" y="21442"/>
                  </a:lnTo>
                  <a:cubicBezTo>
                    <a:pt x="21307" y="21439"/>
                    <a:pt x="21598" y="21013"/>
                    <a:pt x="21596" y="20496"/>
                  </a:cubicBezTo>
                  <a:cubicBezTo>
                    <a:pt x="21594" y="19980"/>
                    <a:pt x="21300" y="19559"/>
                    <a:pt x="20943" y="19562"/>
                  </a:cubicBezTo>
                  <a:close/>
                </a:path>
              </a:pathLst>
            </a:custGeom>
            <a:solidFill>
              <a:srgbClr val="D7D7D7"/>
            </a:solidFill>
            <a:ln w="12700" cap="flat">
              <a:noFill/>
              <a:miter lim="400000"/>
            </a:ln>
            <a:effectLst/>
          </p:spPr>
          <p:txBody>
            <a:bodyPr anchor="ctr"/>
            <a:lstStyle/>
            <a:p>
              <a:pPr algn="ctr"/>
              <a:endParaRPr>
                <a:cs typeface="B Nazanin" panose="00000700000000000000" pitchFamily="2" charset="-78"/>
              </a:endParaRPr>
            </a:p>
          </p:txBody>
        </p:sp>
      </p:grpSp>
      <p:grpSp>
        <p:nvGrpSpPr>
          <p:cNvPr id="22" name="Group 15"/>
          <p:cNvGrpSpPr/>
          <p:nvPr/>
        </p:nvGrpSpPr>
        <p:grpSpPr>
          <a:xfrm>
            <a:off x="6507340" y="2978093"/>
            <a:ext cx="426090" cy="426090"/>
            <a:chOff x="0" y="0"/>
            <a:chExt cx="1270000" cy="1270000"/>
          </a:xfrm>
        </p:grpSpPr>
        <p:sp>
          <p:nvSpPr>
            <p:cNvPr id="32" name="Freeform: Shape 16"/>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lstStyle/>
            <a:p>
              <a:pPr algn="ctr"/>
              <a:endParaRPr>
                <a:cs typeface="B Nazanin" panose="00000700000000000000" pitchFamily="2" charset="-78"/>
              </a:endParaRPr>
            </a:p>
          </p:txBody>
        </p:sp>
        <p:sp>
          <p:nvSpPr>
            <p:cNvPr id="33" name="Freeform: Shape 17"/>
            <p:cNvSpPr/>
            <p:nvPr/>
          </p:nvSpPr>
          <p:spPr>
            <a:xfrm>
              <a:off x="201445" y="252511"/>
              <a:ext cx="758339" cy="764977"/>
            </a:xfrm>
            <a:custGeom>
              <a:avLst/>
              <a:gdLst/>
              <a:ahLst/>
              <a:cxnLst>
                <a:cxn ang="0">
                  <a:pos x="wd2" y="hd2"/>
                </a:cxn>
                <a:cxn ang="5400000">
                  <a:pos x="wd2" y="hd2"/>
                </a:cxn>
                <a:cxn ang="10800000">
                  <a:pos x="wd2" y="hd2"/>
                </a:cxn>
                <a:cxn ang="16200000">
                  <a:pos x="wd2" y="hd2"/>
                </a:cxn>
              </a:cxnLst>
              <a:rect l="0" t="0" r="r" b="b"/>
              <a:pathLst>
                <a:path w="20904" h="21526" extrusionOk="0">
                  <a:moveTo>
                    <a:pt x="20436" y="25"/>
                  </a:moveTo>
                  <a:cubicBezTo>
                    <a:pt x="20097" y="-74"/>
                    <a:pt x="19745" y="130"/>
                    <a:pt x="19648" y="477"/>
                  </a:cubicBezTo>
                  <a:cubicBezTo>
                    <a:pt x="19645" y="495"/>
                    <a:pt x="19149" y="2222"/>
                    <a:pt x="17665" y="2967"/>
                  </a:cubicBezTo>
                  <a:cubicBezTo>
                    <a:pt x="16164" y="3721"/>
                    <a:pt x="15521" y="4638"/>
                    <a:pt x="15226" y="5356"/>
                  </a:cubicBezTo>
                  <a:cubicBezTo>
                    <a:pt x="14043" y="4250"/>
                    <a:pt x="12529" y="3621"/>
                    <a:pt x="10915" y="3621"/>
                  </a:cubicBezTo>
                  <a:cubicBezTo>
                    <a:pt x="9201" y="3621"/>
                    <a:pt x="7593" y="4309"/>
                    <a:pt x="6382" y="5545"/>
                  </a:cubicBezTo>
                  <a:lnTo>
                    <a:pt x="1874" y="10147"/>
                  </a:lnTo>
                  <a:cubicBezTo>
                    <a:pt x="-625" y="12698"/>
                    <a:pt x="-625" y="16849"/>
                    <a:pt x="1874" y="19401"/>
                  </a:cubicBezTo>
                  <a:lnTo>
                    <a:pt x="2084" y="19615"/>
                  </a:lnTo>
                  <a:cubicBezTo>
                    <a:pt x="3295" y="20852"/>
                    <a:pt x="4905" y="21526"/>
                    <a:pt x="6616" y="21526"/>
                  </a:cubicBezTo>
                  <a:cubicBezTo>
                    <a:pt x="8328" y="21526"/>
                    <a:pt x="9939" y="20852"/>
                    <a:pt x="11149" y="19615"/>
                  </a:cubicBezTo>
                  <a:lnTo>
                    <a:pt x="15657" y="15013"/>
                  </a:lnTo>
                  <a:cubicBezTo>
                    <a:pt x="17937" y="12686"/>
                    <a:pt x="18115" y="9036"/>
                    <a:pt x="16236" y="6475"/>
                  </a:cubicBezTo>
                  <a:cubicBezTo>
                    <a:pt x="16237" y="6447"/>
                    <a:pt x="16263" y="6428"/>
                    <a:pt x="16261" y="6400"/>
                  </a:cubicBezTo>
                  <a:cubicBezTo>
                    <a:pt x="16261" y="6387"/>
                    <a:pt x="16216" y="5148"/>
                    <a:pt x="18232" y="4136"/>
                  </a:cubicBezTo>
                  <a:cubicBezTo>
                    <a:pt x="20223" y="3136"/>
                    <a:pt x="20853" y="924"/>
                    <a:pt x="20880" y="829"/>
                  </a:cubicBezTo>
                  <a:cubicBezTo>
                    <a:pt x="20975" y="482"/>
                    <a:pt x="20777" y="123"/>
                    <a:pt x="20436" y="25"/>
                  </a:cubicBezTo>
                  <a:close/>
                  <a:moveTo>
                    <a:pt x="10915" y="4928"/>
                  </a:moveTo>
                  <a:cubicBezTo>
                    <a:pt x="12287" y="4928"/>
                    <a:pt x="13579" y="5473"/>
                    <a:pt x="14549" y="6462"/>
                  </a:cubicBezTo>
                  <a:lnTo>
                    <a:pt x="14758" y="6676"/>
                  </a:lnTo>
                  <a:cubicBezTo>
                    <a:pt x="16760" y="8718"/>
                    <a:pt x="16760" y="12039"/>
                    <a:pt x="14758" y="14082"/>
                  </a:cubicBezTo>
                  <a:lnTo>
                    <a:pt x="14179" y="14673"/>
                  </a:lnTo>
                  <a:cubicBezTo>
                    <a:pt x="9254" y="11883"/>
                    <a:pt x="7175" y="7993"/>
                    <a:pt x="6727" y="7041"/>
                  </a:cubicBezTo>
                  <a:lnTo>
                    <a:pt x="7294" y="6462"/>
                  </a:lnTo>
                  <a:cubicBezTo>
                    <a:pt x="8262" y="5473"/>
                    <a:pt x="9545" y="4928"/>
                    <a:pt x="10915" y="4928"/>
                  </a:cubicBezTo>
                  <a:close/>
                  <a:moveTo>
                    <a:pt x="6247" y="7531"/>
                  </a:moveTo>
                  <a:cubicBezTo>
                    <a:pt x="6895" y="8850"/>
                    <a:pt x="9011" y="12438"/>
                    <a:pt x="13711" y="15151"/>
                  </a:cubicBezTo>
                  <a:lnTo>
                    <a:pt x="10250" y="18684"/>
                  </a:lnTo>
                  <a:cubicBezTo>
                    <a:pt x="9281" y="19674"/>
                    <a:pt x="7986" y="20218"/>
                    <a:pt x="6616" y="20218"/>
                  </a:cubicBezTo>
                  <a:cubicBezTo>
                    <a:pt x="5246" y="20218"/>
                    <a:pt x="3951" y="19674"/>
                    <a:pt x="2983" y="18684"/>
                  </a:cubicBezTo>
                  <a:lnTo>
                    <a:pt x="2773" y="18471"/>
                  </a:lnTo>
                  <a:cubicBezTo>
                    <a:pt x="774" y="16429"/>
                    <a:pt x="774" y="13105"/>
                    <a:pt x="2773" y="11065"/>
                  </a:cubicBezTo>
                  <a:lnTo>
                    <a:pt x="6247" y="7531"/>
                  </a:lnTo>
                  <a:close/>
                  <a:moveTo>
                    <a:pt x="11864" y="8550"/>
                  </a:moveTo>
                  <a:lnTo>
                    <a:pt x="10730" y="9707"/>
                  </a:lnTo>
                  <a:cubicBezTo>
                    <a:pt x="10605" y="9833"/>
                    <a:pt x="10605" y="10031"/>
                    <a:pt x="10730" y="10159"/>
                  </a:cubicBezTo>
                  <a:cubicBezTo>
                    <a:pt x="10793" y="10222"/>
                    <a:pt x="10883" y="10260"/>
                    <a:pt x="10964" y="10260"/>
                  </a:cubicBezTo>
                  <a:cubicBezTo>
                    <a:pt x="11048" y="10260"/>
                    <a:pt x="11124" y="10222"/>
                    <a:pt x="11186" y="10159"/>
                  </a:cubicBezTo>
                  <a:lnTo>
                    <a:pt x="12319" y="9015"/>
                  </a:lnTo>
                  <a:cubicBezTo>
                    <a:pt x="12445" y="8888"/>
                    <a:pt x="12445" y="8677"/>
                    <a:pt x="12319" y="8550"/>
                  </a:cubicBezTo>
                  <a:cubicBezTo>
                    <a:pt x="12194" y="8422"/>
                    <a:pt x="11989" y="8422"/>
                    <a:pt x="11864" y="8550"/>
                  </a:cubicBezTo>
                  <a:close/>
                  <a:moveTo>
                    <a:pt x="4658" y="10159"/>
                  </a:moveTo>
                  <a:lnTo>
                    <a:pt x="3660" y="11178"/>
                  </a:lnTo>
                  <a:cubicBezTo>
                    <a:pt x="1812" y="13005"/>
                    <a:pt x="1477" y="14914"/>
                    <a:pt x="2687" y="16698"/>
                  </a:cubicBezTo>
                  <a:cubicBezTo>
                    <a:pt x="2750" y="16788"/>
                    <a:pt x="2844" y="16836"/>
                    <a:pt x="2946" y="16836"/>
                  </a:cubicBezTo>
                  <a:cubicBezTo>
                    <a:pt x="3008" y="16836"/>
                    <a:pt x="3076" y="16824"/>
                    <a:pt x="3131" y="16786"/>
                  </a:cubicBezTo>
                  <a:cubicBezTo>
                    <a:pt x="3276" y="16682"/>
                    <a:pt x="3304" y="16480"/>
                    <a:pt x="3205" y="16333"/>
                  </a:cubicBezTo>
                  <a:cubicBezTo>
                    <a:pt x="2183" y="14828"/>
                    <a:pt x="2483" y="13244"/>
                    <a:pt x="4104" y="11643"/>
                  </a:cubicBezTo>
                  <a:lnTo>
                    <a:pt x="5114" y="10612"/>
                  </a:lnTo>
                  <a:cubicBezTo>
                    <a:pt x="5239" y="10485"/>
                    <a:pt x="5239" y="10287"/>
                    <a:pt x="5114" y="10159"/>
                  </a:cubicBezTo>
                  <a:cubicBezTo>
                    <a:pt x="4989" y="10032"/>
                    <a:pt x="4784" y="10032"/>
                    <a:pt x="4658" y="10159"/>
                  </a:cubicBezTo>
                  <a:close/>
                  <a:moveTo>
                    <a:pt x="3241" y="16999"/>
                  </a:moveTo>
                  <a:cubicBezTo>
                    <a:pt x="3116" y="17127"/>
                    <a:pt x="3116" y="17337"/>
                    <a:pt x="3241" y="17465"/>
                  </a:cubicBezTo>
                  <a:lnTo>
                    <a:pt x="3402" y="17616"/>
                  </a:lnTo>
                  <a:cubicBezTo>
                    <a:pt x="3464" y="17680"/>
                    <a:pt x="3540" y="17704"/>
                    <a:pt x="3623" y="17704"/>
                  </a:cubicBezTo>
                  <a:cubicBezTo>
                    <a:pt x="3705" y="17704"/>
                    <a:pt x="3783" y="17680"/>
                    <a:pt x="3845" y="17616"/>
                  </a:cubicBezTo>
                  <a:cubicBezTo>
                    <a:pt x="3969" y="17488"/>
                    <a:pt x="3971" y="17278"/>
                    <a:pt x="3845" y="17150"/>
                  </a:cubicBezTo>
                  <a:lnTo>
                    <a:pt x="3697" y="16999"/>
                  </a:lnTo>
                  <a:cubicBezTo>
                    <a:pt x="3572" y="16872"/>
                    <a:pt x="3366" y="16872"/>
                    <a:pt x="3241" y="16999"/>
                  </a:cubicBezTo>
                  <a:close/>
                </a:path>
              </a:pathLst>
            </a:custGeom>
            <a:solidFill>
              <a:srgbClr val="FFFFFF"/>
            </a:solidFill>
            <a:ln w="12700" cap="flat">
              <a:noFill/>
              <a:miter lim="400000"/>
            </a:ln>
            <a:effectLst/>
          </p:spPr>
          <p:txBody>
            <a:bodyPr anchor="ctr"/>
            <a:lstStyle/>
            <a:p>
              <a:pPr algn="ctr"/>
              <a:endParaRPr>
                <a:cs typeface="B Nazanin" panose="00000700000000000000" pitchFamily="2" charset="-78"/>
              </a:endParaRPr>
            </a:p>
          </p:txBody>
        </p:sp>
      </p:grpSp>
      <p:grpSp>
        <p:nvGrpSpPr>
          <p:cNvPr id="23" name="Group 18"/>
          <p:cNvGrpSpPr/>
          <p:nvPr/>
        </p:nvGrpSpPr>
        <p:grpSpPr>
          <a:xfrm>
            <a:off x="6507340" y="2089158"/>
            <a:ext cx="426090" cy="426090"/>
            <a:chOff x="0" y="0"/>
            <a:chExt cx="1270000" cy="1270000"/>
          </a:xfrm>
        </p:grpSpPr>
        <p:sp>
          <p:nvSpPr>
            <p:cNvPr id="30" name="Freeform: Shape 19"/>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anchor="ctr"/>
            <a:lstStyle/>
            <a:p>
              <a:pPr algn="ctr"/>
              <a:endParaRPr>
                <a:cs typeface="B Nazanin" panose="00000700000000000000" pitchFamily="2" charset="-78"/>
              </a:endParaRPr>
            </a:p>
          </p:txBody>
        </p:sp>
        <p:sp>
          <p:nvSpPr>
            <p:cNvPr id="31" name="Freeform: Shape 20"/>
            <p:cNvSpPr/>
            <p:nvPr/>
          </p:nvSpPr>
          <p:spPr>
            <a:xfrm>
              <a:off x="255984" y="175807"/>
              <a:ext cx="758032" cy="764977"/>
            </a:xfrm>
            <a:custGeom>
              <a:avLst/>
              <a:gdLst/>
              <a:ahLst/>
              <a:cxnLst>
                <a:cxn ang="0">
                  <a:pos x="wd2" y="hd2"/>
                </a:cxn>
                <a:cxn ang="5400000">
                  <a:pos x="wd2" y="hd2"/>
                </a:cxn>
                <a:cxn ang="10800000">
                  <a:pos x="wd2" y="hd2"/>
                </a:cxn>
                <a:cxn ang="16200000">
                  <a:pos x="wd2" y="hd2"/>
                </a:cxn>
              </a:cxnLst>
              <a:rect l="0" t="0" r="r" b="b"/>
              <a:pathLst>
                <a:path w="21600" h="21583" extrusionOk="0">
                  <a:moveTo>
                    <a:pt x="10585" y="5"/>
                  </a:moveTo>
                  <a:cubicBezTo>
                    <a:pt x="10414" y="27"/>
                    <a:pt x="10247" y="105"/>
                    <a:pt x="10133" y="252"/>
                  </a:cubicBezTo>
                  <a:cubicBezTo>
                    <a:pt x="8398" y="2489"/>
                    <a:pt x="10182" y="3991"/>
                    <a:pt x="11139" y="4798"/>
                  </a:cubicBezTo>
                  <a:cubicBezTo>
                    <a:pt x="11426" y="5039"/>
                    <a:pt x="11564" y="5323"/>
                    <a:pt x="11558" y="5649"/>
                  </a:cubicBezTo>
                  <a:cubicBezTo>
                    <a:pt x="11544" y="6227"/>
                    <a:pt x="11078" y="6945"/>
                    <a:pt x="10382" y="7485"/>
                  </a:cubicBezTo>
                  <a:cubicBezTo>
                    <a:pt x="10252" y="7584"/>
                    <a:pt x="10200" y="7731"/>
                    <a:pt x="10167" y="7877"/>
                  </a:cubicBezTo>
                  <a:lnTo>
                    <a:pt x="2341" y="7877"/>
                  </a:lnTo>
                  <a:cubicBezTo>
                    <a:pt x="1047" y="7877"/>
                    <a:pt x="0" y="8917"/>
                    <a:pt x="0" y="10195"/>
                  </a:cubicBezTo>
                  <a:lnTo>
                    <a:pt x="0" y="19265"/>
                  </a:lnTo>
                  <a:cubicBezTo>
                    <a:pt x="0" y="20545"/>
                    <a:pt x="1047" y="21583"/>
                    <a:pt x="2341" y="21583"/>
                  </a:cubicBezTo>
                  <a:lnTo>
                    <a:pt x="19259" y="21583"/>
                  </a:lnTo>
                  <a:cubicBezTo>
                    <a:pt x="20551" y="21583"/>
                    <a:pt x="21600" y="20545"/>
                    <a:pt x="21600" y="19265"/>
                  </a:cubicBezTo>
                  <a:cubicBezTo>
                    <a:pt x="21600" y="19265"/>
                    <a:pt x="21600" y="10195"/>
                    <a:pt x="21600" y="10195"/>
                  </a:cubicBezTo>
                  <a:cubicBezTo>
                    <a:pt x="21600" y="8917"/>
                    <a:pt x="20551" y="7877"/>
                    <a:pt x="19259" y="7877"/>
                  </a:cubicBezTo>
                  <a:lnTo>
                    <a:pt x="11806" y="7877"/>
                  </a:lnTo>
                  <a:cubicBezTo>
                    <a:pt x="12435" y="7186"/>
                    <a:pt x="12888" y="6426"/>
                    <a:pt x="12903" y="5671"/>
                  </a:cubicBezTo>
                  <a:cubicBezTo>
                    <a:pt x="12920" y="4939"/>
                    <a:pt x="12609" y="4283"/>
                    <a:pt x="12010" y="3779"/>
                  </a:cubicBezTo>
                  <a:cubicBezTo>
                    <a:pt x="10613" y="2602"/>
                    <a:pt x="10450" y="2045"/>
                    <a:pt x="11207" y="1069"/>
                  </a:cubicBezTo>
                  <a:cubicBezTo>
                    <a:pt x="11434" y="777"/>
                    <a:pt x="11378" y="363"/>
                    <a:pt x="11083" y="140"/>
                  </a:cubicBezTo>
                  <a:cubicBezTo>
                    <a:pt x="10935" y="27"/>
                    <a:pt x="10757" y="-17"/>
                    <a:pt x="10585" y="5"/>
                  </a:cubicBezTo>
                  <a:close/>
                  <a:moveTo>
                    <a:pt x="2341" y="9210"/>
                  </a:moveTo>
                  <a:lnTo>
                    <a:pt x="19259" y="9210"/>
                  </a:lnTo>
                  <a:cubicBezTo>
                    <a:pt x="19805" y="9210"/>
                    <a:pt x="20254" y="9655"/>
                    <a:pt x="20254" y="10195"/>
                  </a:cubicBezTo>
                  <a:cubicBezTo>
                    <a:pt x="20254" y="10195"/>
                    <a:pt x="20254" y="19265"/>
                    <a:pt x="20254" y="19265"/>
                  </a:cubicBezTo>
                  <a:cubicBezTo>
                    <a:pt x="20254" y="19807"/>
                    <a:pt x="19805" y="20250"/>
                    <a:pt x="19259" y="20250"/>
                  </a:cubicBezTo>
                  <a:lnTo>
                    <a:pt x="2341" y="20250"/>
                  </a:lnTo>
                  <a:cubicBezTo>
                    <a:pt x="1794" y="20250"/>
                    <a:pt x="1346" y="19807"/>
                    <a:pt x="1346" y="19265"/>
                  </a:cubicBezTo>
                  <a:lnTo>
                    <a:pt x="1346" y="10195"/>
                  </a:lnTo>
                  <a:cubicBezTo>
                    <a:pt x="1346" y="9655"/>
                    <a:pt x="1794" y="9210"/>
                    <a:pt x="2341" y="9210"/>
                  </a:cubicBezTo>
                  <a:close/>
                  <a:moveTo>
                    <a:pt x="4682" y="11460"/>
                  </a:moveTo>
                  <a:cubicBezTo>
                    <a:pt x="4496" y="11460"/>
                    <a:pt x="4343" y="11612"/>
                    <a:pt x="4343" y="11796"/>
                  </a:cubicBezTo>
                  <a:cubicBezTo>
                    <a:pt x="4343" y="11983"/>
                    <a:pt x="4496" y="12132"/>
                    <a:pt x="4682" y="12132"/>
                  </a:cubicBezTo>
                  <a:lnTo>
                    <a:pt x="5010" y="12132"/>
                  </a:lnTo>
                  <a:cubicBezTo>
                    <a:pt x="5195" y="12132"/>
                    <a:pt x="5349" y="11983"/>
                    <a:pt x="5349" y="11796"/>
                  </a:cubicBezTo>
                  <a:cubicBezTo>
                    <a:pt x="5349" y="11612"/>
                    <a:pt x="5195" y="11460"/>
                    <a:pt x="5010" y="11460"/>
                  </a:cubicBezTo>
                  <a:lnTo>
                    <a:pt x="4682" y="11460"/>
                  </a:lnTo>
                  <a:close/>
                  <a:moveTo>
                    <a:pt x="6853" y="11460"/>
                  </a:moveTo>
                  <a:cubicBezTo>
                    <a:pt x="6666" y="11460"/>
                    <a:pt x="6514" y="11612"/>
                    <a:pt x="6514" y="11796"/>
                  </a:cubicBezTo>
                  <a:cubicBezTo>
                    <a:pt x="6514" y="11983"/>
                    <a:pt x="6666" y="12132"/>
                    <a:pt x="6853" y="12132"/>
                  </a:cubicBezTo>
                  <a:lnTo>
                    <a:pt x="7181" y="12132"/>
                  </a:lnTo>
                  <a:cubicBezTo>
                    <a:pt x="7368" y="12132"/>
                    <a:pt x="7520" y="11983"/>
                    <a:pt x="7520" y="11796"/>
                  </a:cubicBezTo>
                  <a:cubicBezTo>
                    <a:pt x="7520" y="11612"/>
                    <a:pt x="7368" y="11460"/>
                    <a:pt x="7181" y="11460"/>
                  </a:cubicBezTo>
                  <a:lnTo>
                    <a:pt x="6853" y="11460"/>
                  </a:lnTo>
                  <a:close/>
                  <a:moveTo>
                    <a:pt x="9375" y="11460"/>
                  </a:moveTo>
                  <a:cubicBezTo>
                    <a:pt x="9189" y="11460"/>
                    <a:pt x="9047" y="11612"/>
                    <a:pt x="9047" y="11796"/>
                  </a:cubicBezTo>
                  <a:cubicBezTo>
                    <a:pt x="9047" y="11983"/>
                    <a:pt x="9189" y="12132"/>
                    <a:pt x="9375" y="12132"/>
                  </a:cubicBezTo>
                  <a:lnTo>
                    <a:pt x="9714" y="12132"/>
                  </a:lnTo>
                  <a:cubicBezTo>
                    <a:pt x="9901" y="12132"/>
                    <a:pt x="10054" y="11983"/>
                    <a:pt x="10054" y="11796"/>
                  </a:cubicBezTo>
                  <a:cubicBezTo>
                    <a:pt x="10054" y="11612"/>
                    <a:pt x="9901" y="11460"/>
                    <a:pt x="9714" y="11460"/>
                  </a:cubicBezTo>
                  <a:lnTo>
                    <a:pt x="9375" y="11460"/>
                  </a:lnTo>
                  <a:close/>
                  <a:moveTo>
                    <a:pt x="11558" y="11460"/>
                  </a:moveTo>
                  <a:cubicBezTo>
                    <a:pt x="11370" y="11460"/>
                    <a:pt x="11218" y="11612"/>
                    <a:pt x="11218" y="11796"/>
                  </a:cubicBezTo>
                  <a:cubicBezTo>
                    <a:pt x="11218" y="11983"/>
                    <a:pt x="11370" y="12132"/>
                    <a:pt x="11558" y="12132"/>
                  </a:cubicBezTo>
                  <a:lnTo>
                    <a:pt x="11897" y="12132"/>
                  </a:lnTo>
                  <a:cubicBezTo>
                    <a:pt x="12083" y="12132"/>
                    <a:pt x="12225" y="11983"/>
                    <a:pt x="12225" y="11796"/>
                  </a:cubicBezTo>
                  <a:cubicBezTo>
                    <a:pt x="12225" y="11612"/>
                    <a:pt x="12083" y="11460"/>
                    <a:pt x="11897" y="11460"/>
                  </a:cubicBezTo>
                  <a:lnTo>
                    <a:pt x="11558" y="11460"/>
                  </a:lnTo>
                  <a:close/>
                  <a:moveTo>
                    <a:pt x="13729" y="11460"/>
                  </a:moveTo>
                  <a:cubicBezTo>
                    <a:pt x="13543" y="11460"/>
                    <a:pt x="13390" y="11612"/>
                    <a:pt x="13390" y="11796"/>
                  </a:cubicBezTo>
                  <a:cubicBezTo>
                    <a:pt x="13390" y="11983"/>
                    <a:pt x="13543" y="12132"/>
                    <a:pt x="13729" y="12132"/>
                  </a:cubicBezTo>
                  <a:lnTo>
                    <a:pt x="14057" y="12132"/>
                  </a:lnTo>
                  <a:cubicBezTo>
                    <a:pt x="14244" y="12132"/>
                    <a:pt x="14396" y="11983"/>
                    <a:pt x="14396" y="11796"/>
                  </a:cubicBezTo>
                  <a:cubicBezTo>
                    <a:pt x="14396" y="11612"/>
                    <a:pt x="14244" y="11460"/>
                    <a:pt x="14057" y="11460"/>
                  </a:cubicBezTo>
                  <a:lnTo>
                    <a:pt x="13729" y="11460"/>
                  </a:lnTo>
                  <a:close/>
                  <a:moveTo>
                    <a:pt x="16251" y="11460"/>
                  </a:moveTo>
                  <a:cubicBezTo>
                    <a:pt x="16064" y="11460"/>
                    <a:pt x="15923" y="11612"/>
                    <a:pt x="15923" y="11796"/>
                  </a:cubicBezTo>
                  <a:cubicBezTo>
                    <a:pt x="15923" y="11983"/>
                    <a:pt x="16064" y="12132"/>
                    <a:pt x="16251" y="12132"/>
                  </a:cubicBezTo>
                  <a:lnTo>
                    <a:pt x="16590" y="12132"/>
                  </a:lnTo>
                  <a:cubicBezTo>
                    <a:pt x="16776" y="12132"/>
                    <a:pt x="16929" y="11983"/>
                    <a:pt x="16929" y="11796"/>
                  </a:cubicBezTo>
                  <a:cubicBezTo>
                    <a:pt x="16929" y="11612"/>
                    <a:pt x="16776" y="11460"/>
                    <a:pt x="16590" y="11460"/>
                  </a:cubicBezTo>
                  <a:lnTo>
                    <a:pt x="16251" y="11460"/>
                  </a:lnTo>
                  <a:close/>
                  <a:moveTo>
                    <a:pt x="4682" y="13610"/>
                  </a:moveTo>
                  <a:cubicBezTo>
                    <a:pt x="4496" y="13610"/>
                    <a:pt x="4343" y="13762"/>
                    <a:pt x="4343" y="13946"/>
                  </a:cubicBezTo>
                  <a:cubicBezTo>
                    <a:pt x="4343" y="14131"/>
                    <a:pt x="4496" y="14282"/>
                    <a:pt x="4682" y="14282"/>
                  </a:cubicBezTo>
                  <a:lnTo>
                    <a:pt x="5010" y="14282"/>
                  </a:lnTo>
                  <a:cubicBezTo>
                    <a:pt x="5195" y="14282"/>
                    <a:pt x="5349" y="14131"/>
                    <a:pt x="5349" y="13946"/>
                  </a:cubicBezTo>
                  <a:cubicBezTo>
                    <a:pt x="5349" y="13762"/>
                    <a:pt x="5195" y="13610"/>
                    <a:pt x="5010" y="13610"/>
                  </a:cubicBezTo>
                  <a:lnTo>
                    <a:pt x="4682" y="13610"/>
                  </a:lnTo>
                  <a:close/>
                  <a:moveTo>
                    <a:pt x="6853" y="13610"/>
                  </a:moveTo>
                  <a:cubicBezTo>
                    <a:pt x="6666" y="13610"/>
                    <a:pt x="6514" y="13762"/>
                    <a:pt x="6514" y="13946"/>
                  </a:cubicBezTo>
                  <a:cubicBezTo>
                    <a:pt x="6514" y="14131"/>
                    <a:pt x="6666" y="14282"/>
                    <a:pt x="6853" y="14282"/>
                  </a:cubicBezTo>
                  <a:lnTo>
                    <a:pt x="7181" y="14282"/>
                  </a:lnTo>
                  <a:cubicBezTo>
                    <a:pt x="7368" y="14282"/>
                    <a:pt x="7520" y="14131"/>
                    <a:pt x="7520" y="13946"/>
                  </a:cubicBezTo>
                  <a:cubicBezTo>
                    <a:pt x="7520" y="13762"/>
                    <a:pt x="7368" y="13610"/>
                    <a:pt x="7181" y="13610"/>
                  </a:cubicBezTo>
                  <a:lnTo>
                    <a:pt x="6853" y="13610"/>
                  </a:lnTo>
                  <a:close/>
                  <a:moveTo>
                    <a:pt x="9375" y="13610"/>
                  </a:moveTo>
                  <a:cubicBezTo>
                    <a:pt x="9189" y="13610"/>
                    <a:pt x="9047" y="13762"/>
                    <a:pt x="9047" y="13946"/>
                  </a:cubicBezTo>
                  <a:cubicBezTo>
                    <a:pt x="9047" y="14131"/>
                    <a:pt x="9189" y="14282"/>
                    <a:pt x="9375" y="14282"/>
                  </a:cubicBezTo>
                  <a:lnTo>
                    <a:pt x="9714" y="14282"/>
                  </a:lnTo>
                  <a:cubicBezTo>
                    <a:pt x="9901" y="14282"/>
                    <a:pt x="10054" y="14131"/>
                    <a:pt x="10054" y="13946"/>
                  </a:cubicBezTo>
                  <a:cubicBezTo>
                    <a:pt x="10054" y="13762"/>
                    <a:pt x="9901" y="13610"/>
                    <a:pt x="9714" y="13610"/>
                  </a:cubicBezTo>
                  <a:lnTo>
                    <a:pt x="9375" y="13610"/>
                  </a:lnTo>
                  <a:close/>
                  <a:moveTo>
                    <a:pt x="11558" y="13610"/>
                  </a:moveTo>
                  <a:cubicBezTo>
                    <a:pt x="11370" y="13610"/>
                    <a:pt x="11218" y="13762"/>
                    <a:pt x="11218" y="13946"/>
                  </a:cubicBezTo>
                  <a:cubicBezTo>
                    <a:pt x="11218" y="14131"/>
                    <a:pt x="11370" y="14282"/>
                    <a:pt x="11558" y="14282"/>
                  </a:cubicBezTo>
                  <a:lnTo>
                    <a:pt x="11897" y="14282"/>
                  </a:lnTo>
                  <a:cubicBezTo>
                    <a:pt x="12083" y="14282"/>
                    <a:pt x="12225" y="14131"/>
                    <a:pt x="12225" y="13946"/>
                  </a:cubicBezTo>
                  <a:cubicBezTo>
                    <a:pt x="12225" y="13762"/>
                    <a:pt x="12083" y="13610"/>
                    <a:pt x="11897" y="13610"/>
                  </a:cubicBezTo>
                  <a:lnTo>
                    <a:pt x="11558" y="13610"/>
                  </a:lnTo>
                  <a:close/>
                  <a:moveTo>
                    <a:pt x="13729" y="13610"/>
                  </a:moveTo>
                  <a:cubicBezTo>
                    <a:pt x="13543" y="13610"/>
                    <a:pt x="13390" y="13762"/>
                    <a:pt x="13390" y="13946"/>
                  </a:cubicBezTo>
                  <a:cubicBezTo>
                    <a:pt x="13390" y="14131"/>
                    <a:pt x="13543" y="14282"/>
                    <a:pt x="13729" y="14282"/>
                  </a:cubicBezTo>
                  <a:lnTo>
                    <a:pt x="14057" y="14282"/>
                  </a:lnTo>
                  <a:cubicBezTo>
                    <a:pt x="14244" y="14282"/>
                    <a:pt x="14396" y="14131"/>
                    <a:pt x="14396" y="13946"/>
                  </a:cubicBezTo>
                  <a:cubicBezTo>
                    <a:pt x="14396" y="13762"/>
                    <a:pt x="14244" y="13610"/>
                    <a:pt x="14057" y="13610"/>
                  </a:cubicBezTo>
                  <a:lnTo>
                    <a:pt x="13729" y="13610"/>
                  </a:lnTo>
                  <a:close/>
                  <a:moveTo>
                    <a:pt x="16251" y="13610"/>
                  </a:moveTo>
                  <a:cubicBezTo>
                    <a:pt x="16064" y="13610"/>
                    <a:pt x="15923" y="13762"/>
                    <a:pt x="15923" y="13946"/>
                  </a:cubicBezTo>
                  <a:cubicBezTo>
                    <a:pt x="15923" y="14131"/>
                    <a:pt x="16064" y="14282"/>
                    <a:pt x="16251" y="14282"/>
                  </a:cubicBezTo>
                  <a:lnTo>
                    <a:pt x="16590" y="14282"/>
                  </a:lnTo>
                  <a:cubicBezTo>
                    <a:pt x="16776" y="14282"/>
                    <a:pt x="16929" y="14131"/>
                    <a:pt x="16929" y="13946"/>
                  </a:cubicBezTo>
                  <a:cubicBezTo>
                    <a:pt x="16929" y="13762"/>
                    <a:pt x="16776" y="13610"/>
                    <a:pt x="16590" y="13610"/>
                  </a:cubicBezTo>
                  <a:lnTo>
                    <a:pt x="16251" y="13610"/>
                  </a:lnTo>
                  <a:close/>
                  <a:moveTo>
                    <a:pt x="4682" y="15402"/>
                  </a:moveTo>
                  <a:cubicBezTo>
                    <a:pt x="4496" y="15402"/>
                    <a:pt x="4343" y="15553"/>
                    <a:pt x="4343" y="15738"/>
                  </a:cubicBezTo>
                  <a:cubicBezTo>
                    <a:pt x="4343" y="15922"/>
                    <a:pt x="4496" y="16074"/>
                    <a:pt x="4682" y="16074"/>
                  </a:cubicBezTo>
                  <a:lnTo>
                    <a:pt x="5010" y="16074"/>
                  </a:lnTo>
                  <a:cubicBezTo>
                    <a:pt x="5195" y="16074"/>
                    <a:pt x="5349" y="15922"/>
                    <a:pt x="5349" y="15738"/>
                  </a:cubicBezTo>
                  <a:cubicBezTo>
                    <a:pt x="5349" y="15553"/>
                    <a:pt x="5195" y="15402"/>
                    <a:pt x="5010" y="15402"/>
                  </a:cubicBezTo>
                  <a:lnTo>
                    <a:pt x="4682" y="15402"/>
                  </a:lnTo>
                  <a:close/>
                  <a:moveTo>
                    <a:pt x="6853" y="15402"/>
                  </a:moveTo>
                  <a:cubicBezTo>
                    <a:pt x="6666" y="15402"/>
                    <a:pt x="6514" y="15553"/>
                    <a:pt x="6514" y="15738"/>
                  </a:cubicBezTo>
                  <a:cubicBezTo>
                    <a:pt x="6514" y="15922"/>
                    <a:pt x="6666" y="16074"/>
                    <a:pt x="6853" y="16074"/>
                  </a:cubicBezTo>
                  <a:lnTo>
                    <a:pt x="7181" y="16074"/>
                  </a:lnTo>
                  <a:cubicBezTo>
                    <a:pt x="7368" y="16074"/>
                    <a:pt x="7520" y="15922"/>
                    <a:pt x="7520" y="15738"/>
                  </a:cubicBezTo>
                  <a:cubicBezTo>
                    <a:pt x="7520" y="15553"/>
                    <a:pt x="7368" y="15402"/>
                    <a:pt x="7181" y="15402"/>
                  </a:cubicBezTo>
                  <a:lnTo>
                    <a:pt x="6853" y="15402"/>
                  </a:lnTo>
                  <a:close/>
                  <a:moveTo>
                    <a:pt x="9375" y="15402"/>
                  </a:moveTo>
                  <a:cubicBezTo>
                    <a:pt x="9189" y="15402"/>
                    <a:pt x="9047" y="15553"/>
                    <a:pt x="9047" y="15738"/>
                  </a:cubicBezTo>
                  <a:cubicBezTo>
                    <a:pt x="9047" y="15922"/>
                    <a:pt x="9189" y="16074"/>
                    <a:pt x="9375" y="16074"/>
                  </a:cubicBezTo>
                  <a:lnTo>
                    <a:pt x="9714" y="16074"/>
                  </a:lnTo>
                  <a:cubicBezTo>
                    <a:pt x="9901" y="16074"/>
                    <a:pt x="10054" y="15922"/>
                    <a:pt x="10054" y="15738"/>
                  </a:cubicBezTo>
                  <a:cubicBezTo>
                    <a:pt x="10054" y="15553"/>
                    <a:pt x="9901" y="15402"/>
                    <a:pt x="9714" y="15402"/>
                  </a:cubicBezTo>
                  <a:lnTo>
                    <a:pt x="9375" y="15402"/>
                  </a:lnTo>
                  <a:close/>
                  <a:moveTo>
                    <a:pt x="11558" y="15402"/>
                  </a:moveTo>
                  <a:cubicBezTo>
                    <a:pt x="11370" y="15402"/>
                    <a:pt x="11218" y="15553"/>
                    <a:pt x="11218" y="15738"/>
                  </a:cubicBezTo>
                  <a:cubicBezTo>
                    <a:pt x="11218" y="15922"/>
                    <a:pt x="11370" y="16074"/>
                    <a:pt x="11558" y="16074"/>
                  </a:cubicBezTo>
                  <a:lnTo>
                    <a:pt x="11897" y="16074"/>
                  </a:lnTo>
                  <a:cubicBezTo>
                    <a:pt x="12083" y="16074"/>
                    <a:pt x="12225" y="15922"/>
                    <a:pt x="12225" y="15738"/>
                  </a:cubicBezTo>
                  <a:cubicBezTo>
                    <a:pt x="12225" y="15553"/>
                    <a:pt x="12083" y="15402"/>
                    <a:pt x="11897" y="15402"/>
                  </a:cubicBezTo>
                  <a:lnTo>
                    <a:pt x="11558" y="15402"/>
                  </a:lnTo>
                  <a:close/>
                  <a:moveTo>
                    <a:pt x="13729" y="15402"/>
                  </a:moveTo>
                  <a:cubicBezTo>
                    <a:pt x="13543" y="15402"/>
                    <a:pt x="13390" y="15553"/>
                    <a:pt x="13390" y="15738"/>
                  </a:cubicBezTo>
                  <a:cubicBezTo>
                    <a:pt x="13390" y="15922"/>
                    <a:pt x="13543" y="16074"/>
                    <a:pt x="13729" y="16074"/>
                  </a:cubicBezTo>
                  <a:lnTo>
                    <a:pt x="14057" y="16074"/>
                  </a:lnTo>
                  <a:cubicBezTo>
                    <a:pt x="14244" y="16074"/>
                    <a:pt x="14396" y="15922"/>
                    <a:pt x="14396" y="15738"/>
                  </a:cubicBezTo>
                  <a:cubicBezTo>
                    <a:pt x="14396" y="15553"/>
                    <a:pt x="14244" y="15402"/>
                    <a:pt x="14057" y="15402"/>
                  </a:cubicBezTo>
                  <a:lnTo>
                    <a:pt x="13729" y="15402"/>
                  </a:lnTo>
                  <a:close/>
                  <a:moveTo>
                    <a:pt x="16251" y="15402"/>
                  </a:moveTo>
                  <a:cubicBezTo>
                    <a:pt x="16064" y="15402"/>
                    <a:pt x="15923" y="15553"/>
                    <a:pt x="15923" y="15738"/>
                  </a:cubicBezTo>
                  <a:cubicBezTo>
                    <a:pt x="15923" y="15922"/>
                    <a:pt x="16064" y="16074"/>
                    <a:pt x="16251" y="16074"/>
                  </a:cubicBezTo>
                  <a:lnTo>
                    <a:pt x="16590" y="16074"/>
                  </a:lnTo>
                  <a:cubicBezTo>
                    <a:pt x="16776" y="16074"/>
                    <a:pt x="16929" y="15922"/>
                    <a:pt x="16929" y="15738"/>
                  </a:cubicBezTo>
                  <a:cubicBezTo>
                    <a:pt x="16929" y="15553"/>
                    <a:pt x="16776" y="15402"/>
                    <a:pt x="16590" y="15402"/>
                  </a:cubicBezTo>
                  <a:lnTo>
                    <a:pt x="16251" y="15402"/>
                  </a:lnTo>
                  <a:close/>
                  <a:moveTo>
                    <a:pt x="4682" y="17552"/>
                  </a:moveTo>
                  <a:cubicBezTo>
                    <a:pt x="4496" y="17552"/>
                    <a:pt x="4343" y="17704"/>
                    <a:pt x="4343" y="17888"/>
                  </a:cubicBezTo>
                  <a:cubicBezTo>
                    <a:pt x="4343" y="18073"/>
                    <a:pt x="4496" y="18224"/>
                    <a:pt x="4682" y="18224"/>
                  </a:cubicBezTo>
                  <a:lnTo>
                    <a:pt x="5010" y="18224"/>
                  </a:lnTo>
                  <a:cubicBezTo>
                    <a:pt x="5195" y="18224"/>
                    <a:pt x="5349" y="18073"/>
                    <a:pt x="5349" y="17888"/>
                  </a:cubicBezTo>
                  <a:cubicBezTo>
                    <a:pt x="5349" y="17704"/>
                    <a:pt x="5195" y="17552"/>
                    <a:pt x="5010" y="17552"/>
                  </a:cubicBezTo>
                  <a:lnTo>
                    <a:pt x="4682" y="17552"/>
                  </a:lnTo>
                  <a:close/>
                  <a:moveTo>
                    <a:pt x="6853" y="17552"/>
                  </a:moveTo>
                  <a:cubicBezTo>
                    <a:pt x="6666" y="17552"/>
                    <a:pt x="6514" y="17704"/>
                    <a:pt x="6514" y="17888"/>
                  </a:cubicBezTo>
                  <a:cubicBezTo>
                    <a:pt x="6514" y="18073"/>
                    <a:pt x="6666" y="18224"/>
                    <a:pt x="6853" y="18224"/>
                  </a:cubicBezTo>
                  <a:lnTo>
                    <a:pt x="14272" y="18224"/>
                  </a:lnTo>
                  <a:cubicBezTo>
                    <a:pt x="14460" y="18224"/>
                    <a:pt x="14611" y="18073"/>
                    <a:pt x="14611" y="17888"/>
                  </a:cubicBezTo>
                  <a:cubicBezTo>
                    <a:pt x="14611" y="17704"/>
                    <a:pt x="14460" y="17552"/>
                    <a:pt x="14272" y="17552"/>
                  </a:cubicBezTo>
                  <a:lnTo>
                    <a:pt x="6853" y="17552"/>
                  </a:lnTo>
                  <a:close/>
                  <a:moveTo>
                    <a:pt x="16251" y="17552"/>
                  </a:moveTo>
                  <a:cubicBezTo>
                    <a:pt x="16064" y="17552"/>
                    <a:pt x="15923" y="17704"/>
                    <a:pt x="15923" y="17888"/>
                  </a:cubicBezTo>
                  <a:cubicBezTo>
                    <a:pt x="15923" y="18073"/>
                    <a:pt x="16064" y="18224"/>
                    <a:pt x="16251" y="18224"/>
                  </a:cubicBezTo>
                  <a:lnTo>
                    <a:pt x="16590" y="18224"/>
                  </a:lnTo>
                  <a:cubicBezTo>
                    <a:pt x="16776" y="18224"/>
                    <a:pt x="16929" y="18073"/>
                    <a:pt x="16929" y="17888"/>
                  </a:cubicBezTo>
                  <a:cubicBezTo>
                    <a:pt x="16929" y="17704"/>
                    <a:pt x="16776" y="17552"/>
                    <a:pt x="16590" y="17552"/>
                  </a:cubicBezTo>
                  <a:lnTo>
                    <a:pt x="16251" y="17552"/>
                  </a:lnTo>
                  <a:close/>
                </a:path>
              </a:pathLst>
            </a:custGeom>
            <a:solidFill>
              <a:srgbClr val="FFFFFF"/>
            </a:solidFill>
            <a:ln w="12700" cap="flat">
              <a:noFill/>
              <a:miter lim="400000"/>
            </a:ln>
            <a:effectLst/>
          </p:spPr>
          <p:txBody>
            <a:bodyPr anchor="ctr"/>
            <a:lstStyle/>
            <a:p>
              <a:pPr algn="ctr"/>
              <a:endParaRPr>
                <a:cs typeface="B Nazanin" panose="00000700000000000000" pitchFamily="2" charset="-78"/>
              </a:endParaRPr>
            </a:p>
          </p:txBody>
        </p:sp>
      </p:grpSp>
      <p:grpSp>
        <p:nvGrpSpPr>
          <p:cNvPr id="24" name="Group 21"/>
          <p:cNvGrpSpPr/>
          <p:nvPr/>
        </p:nvGrpSpPr>
        <p:grpSpPr>
          <a:xfrm>
            <a:off x="2210568" y="2978093"/>
            <a:ext cx="426090" cy="426090"/>
            <a:chOff x="0" y="0"/>
            <a:chExt cx="1270000" cy="1270000"/>
          </a:xfrm>
        </p:grpSpPr>
        <p:sp>
          <p:nvSpPr>
            <p:cNvPr id="28" name="Freeform: Shape 22"/>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a:cs typeface="B Nazanin" panose="00000700000000000000" pitchFamily="2" charset="-78"/>
              </a:endParaRPr>
            </a:p>
          </p:txBody>
        </p:sp>
        <p:sp>
          <p:nvSpPr>
            <p:cNvPr id="29" name="Freeform: Shape 23"/>
            <p:cNvSpPr/>
            <p:nvPr/>
          </p:nvSpPr>
          <p:spPr>
            <a:xfrm>
              <a:off x="194871" y="207571"/>
              <a:ext cx="854858" cy="854858"/>
            </a:xfrm>
            <a:custGeom>
              <a:avLst/>
              <a:gdLst/>
              <a:ahLst/>
              <a:cxnLst>
                <a:cxn ang="0">
                  <a:pos x="wd2" y="hd2"/>
                </a:cxn>
                <a:cxn ang="5400000">
                  <a:pos x="wd2" y="hd2"/>
                </a:cxn>
                <a:cxn ang="10800000">
                  <a:pos x="wd2" y="hd2"/>
                </a:cxn>
                <a:cxn ang="16200000">
                  <a:pos x="wd2" y="hd2"/>
                </a:cxn>
              </a:cxnLst>
              <a:rect l="0" t="0" r="r" b="b"/>
              <a:pathLst>
                <a:path w="21600" h="21600" extrusionOk="0">
                  <a:moveTo>
                    <a:pt x="11216" y="0"/>
                  </a:moveTo>
                  <a:cubicBezTo>
                    <a:pt x="10861" y="0"/>
                    <a:pt x="10570" y="290"/>
                    <a:pt x="10570" y="646"/>
                  </a:cubicBezTo>
                  <a:lnTo>
                    <a:pt x="10570" y="2571"/>
                  </a:lnTo>
                  <a:cubicBezTo>
                    <a:pt x="10570" y="2926"/>
                    <a:pt x="10861" y="3217"/>
                    <a:pt x="11216" y="3217"/>
                  </a:cubicBezTo>
                  <a:cubicBezTo>
                    <a:pt x="11573" y="3217"/>
                    <a:pt x="11848" y="2926"/>
                    <a:pt x="11848" y="2571"/>
                  </a:cubicBezTo>
                  <a:lnTo>
                    <a:pt x="11848" y="646"/>
                  </a:lnTo>
                  <a:cubicBezTo>
                    <a:pt x="11848" y="290"/>
                    <a:pt x="11571" y="0"/>
                    <a:pt x="11216" y="0"/>
                  </a:cubicBezTo>
                  <a:close/>
                  <a:moveTo>
                    <a:pt x="3863" y="2757"/>
                  </a:moveTo>
                  <a:cubicBezTo>
                    <a:pt x="3699" y="2757"/>
                    <a:pt x="3529" y="2818"/>
                    <a:pt x="3404" y="2944"/>
                  </a:cubicBezTo>
                  <a:cubicBezTo>
                    <a:pt x="3151" y="3196"/>
                    <a:pt x="3152" y="3612"/>
                    <a:pt x="3404" y="3863"/>
                  </a:cubicBezTo>
                  <a:lnTo>
                    <a:pt x="4768" y="5228"/>
                  </a:lnTo>
                  <a:cubicBezTo>
                    <a:pt x="4893" y="5354"/>
                    <a:pt x="5065" y="5414"/>
                    <a:pt x="5228" y="5414"/>
                  </a:cubicBezTo>
                  <a:cubicBezTo>
                    <a:pt x="5394" y="5414"/>
                    <a:pt x="5547" y="5354"/>
                    <a:pt x="5673" y="5228"/>
                  </a:cubicBezTo>
                  <a:cubicBezTo>
                    <a:pt x="5924" y="4976"/>
                    <a:pt x="5924" y="4560"/>
                    <a:pt x="5673" y="4309"/>
                  </a:cubicBezTo>
                  <a:lnTo>
                    <a:pt x="4309" y="2944"/>
                  </a:lnTo>
                  <a:cubicBezTo>
                    <a:pt x="4183" y="2818"/>
                    <a:pt x="4028" y="2757"/>
                    <a:pt x="3863" y="2757"/>
                  </a:cubicBezTo>
                  <a:close/>
                  <a:moveTo>
                    <a:pt x="18096" y="2757"/>
                  </a:moveTo>
                  <a:cubicBezTo>
                    <a:pt x="17931" y="2757"/>
                    <a:pt x="17762" y="2818"/>
                    <a:pt x="17636" y="2944"/>
                  </a:cubicBezTo>
                  <a:lnTo>
                    <a:pt x="16272" y="4309"/>
                  </a:lnTo>
                  <a:cubicBezTo>
                    <a:pt x="16020" y="4560"/>
                    <a:pt x="16020" y="4976"/>
                    <a:pt x="16272" y="5228"/>
                  </a:cubicBezTo>
                  <a:cubicBezTo>
                    <a:pt x="16397" y="5354"/>
                    <a:pt x="16566" y="5414"/>
                    <a:pt x="16731" y="5414"/>
                  </a:cubicBezTo>
                  <a:cubicBezTo>
                    <a:pt x="16897" y="5414"/>
                    <a:pt x="17051" y="5354"/>
                    <a:pt x="17177" y="5228"/>
                  </a:cubicBezTo>
                  <a:lnTo>
                    <a:pt x="18541" y="3863"/>
                  </a:lnTo>
                  <a:cubicBezTo>
                    <a:pt x="18793" y="3612"/>
                    <a:pt x="18793" y="3196"/>
                    <a:pt x="18541" y="2944"/>
                  </a:cubicBezTo>
                  <a:cubicBezTo>
                    <a:pt x="18415" y="2818"/>
                    <a:pt x="18260" y="2757"/>
                    <a:pt x="18096" y="2757"/>
                  </a:cubicBezTo>
                  <a:close/>
                  <a:moveTo>
                    <a:pt x="10944" y="3677"/>
                  </a:moveTo>
                  <a:cubicBezTo>
                    <a:pt x="7184" y="3677"/>
                    <a:pt x="4136" y="6741"/>
                    <a:pt x="4136" y="10498"/>
                  </a:cubicBezTo>
                  <a:cubicBezTo>
                    <a:pt x="4136" y="14258"/>
                    <a:pt x="7184" y="17306"/>
                    <a:pt x="10944" y="17306"/>
                  </a:cubicBezTo>
                  <a:cubicBezTo>
                    <a:pt x="14702" y="17306"/>
                    <a:pt x="17765" y="14258"/>
                    <a:pt x="17765" y="10498"/>
                  </a:cubicBezTo>
                  <a:cubicBezTo>
                    <a:pt x="17765" y="6741"/>
                    <a:pt x="14702" y="3677"/>
                    <a:pt x="10944" y="3677"/>
                  </a:cubicBezTo>
                  <a:close/>
                  <a:moveTo>
                    <a:pt x="10944" y="4969"/>
                  </a:moveTo>
                  <a:cubicBezTo>
                    <a:pt x="13991" y="4969"/>
                    <a:pt x="16473" y="7452"/>
                    <a:pt x="16473" y="10498"/>
                  </a:cubicBezTo>
                  <a:cubicBezTo>
                    <a:pt x="16473" y="13548"/>
                    <a:pt x="13991" y="16028"/>
                    <a:pt x="10944" y="16028"/>
                  </a:cubicBezTo>
                  <a:cubicBezTo>
                    <a:pt x="7895" y="16028"/>
                    <a:pt x="5414" y="13548"/>
                    <a:pt x="5414" y="10498"/>
                  </a:cubicBezTo>
                  <a:cubicBezTo>
                    <a:pt x="5414" y="7452"/>
                    <a:pt x="7895" y="4969"/>
                    <a:pt x="10944" y="4969"/>
                  </a:cubicBezTo>
                  <a:close/>
                  <a:moveTo>
                    <a:pt x="10599" y="5974"/>
                  </a:moveTo>
                  <a:cubicBezTo>
                    <a:pt x="9292" y="5974"/>
                    <a:pt x="8062" y="6676"/>
                    <a:pt x="7396" y="7798"/>
                  </a:cubicBezTo>
                  <a:cubicBezTo>
                    <a:pt x="7306" y="7953"/>
                    <a:pt x="7359" y="8152"/>
                    <a:pt x="7511" y="8244"/>
                  </a:cubicBezTo>
                  <a:cubicBezTo>
                    <a:pt x="7563" y="8275"/>
                    <a:pt x="7614" y="8287"/>
                    <a:pt x="7669" y="8287"/>
                  </a:cubicBezTo>
                  <a:cubicBezTo>
                    <a:pt x="7780" y="8287"/>
                    <a:pt x="7881" y="8229"/>
                    <a:pt x="7942" y="8129"/>
                  </a:cubicBezTo>
                  <a:cubicBezTo>
                    <a:pt x="8492" y="7199"/>
                    <a:pt x="9519" y="6621"/>
                    <a:pt x="10599" y="6621"/>
                  </a:cubicBezTo>
                  <a:cubicBezTo>
                    <a:pt x="10777" y="6621"/>
                    <a:pt x="10915" y="6482"/>
                    <a:pt x="10915" y="6305"/>
                  </a:cubicBezTo>
                  <a:cubicBezTo>
                    <a:pt x="10915" y="6127"/>
                    <a:pt x="10777" y="5974"/>
                    <a:pt x="10599" y="5974"/>
                  </a:cubicBezTo>
                  <a:close/>
                  <a:moveTo>
                    <a:pt x="7368" y="8746"/>
                  </a:moveTo>
                  <a:cubicBezTo>
                    <a:pt x="7197" y="8707"/>
                    <a:pt x="7021" y="8815"/>
                    <a:pt x="6980" y="8990"/>
                  </a:cubicBezTo>
                  <a:cubicBezTo>
                    <a:pt x="6917" y="9256"/>
                    <a:pt x="6894" y="9408"/>
                    <a:pt x="6894" y="9709"/>
                  </a:cubicBezTo>
                  <a:cubicBezTo>
                    <a:pt x="6894" y="9888"/>
                    <a:pt x="7031" y="10039"/>
                    <a:pt x="7210" y="10039"/>
                  </a:cubicBezTo>
                  <a:cubicBezTo>
                    <a:pt x="7387" y="10039"/>
                    <a:pt x="7540" y="9888"/>
                    <a:pt x="7540" y="9709"/>
                  </a:cubicBezTo>
                  <a:cubicBezTo>
                    <a:pt x="7540" y="9479"/>
                    <a:pt x="7555" y="9373"/>
                    <a:pt x="7612" y="9134"/>
                  </a:cubicBezTo>
                  <a:cubicBezTo>
                    <a:pt x="7652" y="8960"/>
                    <a:pt x="7542" y="8788"/>
                    <a:pt x="7368" y="8746"/>
                  </a:cubicBezTo>
                  <a:close/>
                  <a:moveTo>
                    <a:pt x="646" y="10111"/>
                  </a:moveTo>
                  <a:cubicBezTo>
                    <a:pt x="291" y="10111"/>
                    <a:pt x="0" y="10401"/>
                    <a:pt x="0" y="10757"/>
                  </a:cubicBezTo>
                  <a:cubicBezTo>
                    <a:pt x="0" y="11112"/>
                    <a:pt x="291" y="11403"/>
                    <a:pt x="646" y="11403"/>
                  </a:cubicBezTo>
                  <a:lnTo>
                    <a:pt x="2571" y="11403"/>
                  </a:lnTo>
                  <a:cubicBezTo>
                    <a:pt x="2926" y="11403"/>
                    <a:pt x="3217" y="11112"/>
                    <a:pt x="3217" y="10757"/>
                  </a:cubicBezTo>
                  <a:cubicBezTo>
                    <a:pt x="3217" y="10401"/>
                    <a:pt x="2926" y="10111"/>
                    <a:pt x="2571" y="10111"/>
                  </a:cubicBezTo>
                  <a:lnTo>
                    <a:pt x="646" y="10111"/>
                  </a:lnTo>
                  <a:close/>
                  <a:moveTo>
                    <a:pt x="19029" y="10111"/>
                  </a:moveTo>
                  <a:cubicBezTo>
                    <a:pt x="18674" y="10111"/>
                    <a:pt x="18383" y="10401"/>
                    <a:pt x="18383" y="10757"/>
                  </a:cubicBezTo>
                  <a:cubicBezTo>
                    <a:pt x="18383" y="11112"/>
                    <a:pt x="18674" y="11403"/>
                    <a:pt x="19029" y="11403"/>
                  </a:cubicBezTo>
                  <a:lnTo>
                    <a:pt x="20954" y="11403"/>
                  </a:lnTo>
                  <a:cubicBezTo>
                    <a:pt x="21309" y="11403"/>
                    <a:pt x="21600" y="11112"/>
                    <a:pt x="21600" y="10757"/>
                  </a:cubicBezTo>
                  <a:cubicBezTo>
                    <a:pt x="21600" y="10401"/>
                    <a:pt x="21309" y="10111"/>
                    <a:pt x="20954" y="10111"/>
                  </a:cubicBezTo>
                  <a:lnTo>
                    <a:pt x="19029" y="10111"/>
                  </a:lnTo>
                  <a:close/>
                  <a:moveTo>
                    <a:pt x="5228" y="15626"/>
                  </a:moveTo>
                  <a:cubicBezTo>
                    <a:pt x="5063" y="15626"/>
                    <a:pt x="4894" y="15686"/>
                    <a:pt x="4768" y="15812"/>
                  </a:cubicBezTo>
                  <a:lnTo>
                    <a:pt x="3404" y="17177"/>
                  </a:lnTo>
                  <a:cubicBezTo>
                    <a:pt x="3151" y="17428"/>
                    <a:pt x="3152" y="17844"/>
                    <a:pt x="3404" y="18096"/>
                  </a:cubicBezTo>
                  <a:cubicBezTo>
                    <a:pt x="3529" y="18222"/>
                    <a:pt x="3698" y="18282"/>
                    <a:pt x="3863" y="18282"/>
                  </a:cubicBezTo>
                  <a:cubicBezTo>
                    <a:pt x="4027" y="18282"/>
                    <a:pt x="4183" y="18222"/>
                    <a:pt x="4309" y="18096"/>
                  </a:cubicBezTo>
                  <a:lnTo>
                    <a:pt x="5673" y="16731"/>
                  </a:lnTo>
                  <a:cubicBezTo>
                    <a:pt x="5924" y="16480"/>
                    <a:pt x="5924" y="16064"/>
                    <a:pt x="5673" y="15812"/>
                  </a:cubicBezTo>
                  <a:cubicBezTo>
                    <a:pt x="5547" y="15686"/>
                    <a:pt x="5392" y="15626"/>
                    <a:pt x="5228" y="15626"/>
                  </a:cubicBezTo>
                  <a:close/>
                  <a:moveTo>
                    <a:pt x="16731" y="15626"/>
                  </a:moveTo>
                  <a:cubicBezTo>
                    <a:pt x="16566" y="15626"/>
                    <a:pt x="16397" y="15686"/>
                    <a:pt x="16272" y="15812"/>
                  </a:cubicBezTo>
                  <a:cubicBezTo>
                    <a:pt x="16020" y="16064"/>
                    <a:pt x="16020" y="16480"/>
                    <a:pt x="16272" y="16731"/>
                  </a:cubicBezTo>
                  <a:lnTo>
                    <a:pt x="17636" y="18096"/>
                  </a:lnTo>
                  <a:cubicBezTo>
                    <a:pt x="17762" y="18222"/>
                    <a:pt x="17931" y="18282"/>
                    <a:pt x="18096" y="18282"/>
                  </a:cubicBezTo>
                  <a:cubicBezTo>
                    <a:pt x="18261" y="18282"/>
                    <a:pt x="18415" y="18222"/>
                    <a:pt x="18541" y="18096"/>
                  </a:cubicBezTo>
                  <a:cubicBezTo>
                    <a:pt x="18793" y="17844"/>
                    <a:pt x="18793" y="17428"/>
                    <a:pt x="18541" y="17177"/>
                  </a:cubicBezTo>
                  <a:lnTo>
                    <a:pt x="17177" y="15812"/>
                  </a:lnTo>
                  <a:cubicBezTo>
                    <a:pt x="17051" y="15686"/>
                    <a:pt x="16897" y="15626"/>
                    <a:pt x="16731" y="15626"/>
                  </a:cubicBezTo>
                  <a:close/>
                  <a:moveTo>
                    <a:pt x="11216" y="18383"/>
                  </a:moveTo>
                  <a:cubicBezTo>
                    <a:pt x="10861" y="18383"/>
                    <a:pt x="10570" y="18673"/>
                    <a:pt x="10570" y="19029"/>
                  </a:cubicBezTo>
                  <a:lnTo>
                    <a:pt x="10570" y="20954"/>
                  </a:lnTo>
                  <a:cubicBezTo>
                    <a:pt x="10570" y="21309"/>
                    <a:pt x="10861" y="21600"/>
                    <a:pt x="11216" y="21600"/>
                  </a:cubicBezTo>
                  <a:cubicBezTo>
                    <a:pt x="11573" y="21600"/>
                    <a:pt x="11848" y="21309"/>
                    <a:pt x="11848" y="20954"/>
                  </a:cubicBezTo>
                  <a:lnTo>
                    <a:pt x="11848" y="19029"/>
                  </a:lnTo>
                  <a:cubicBezTo>
                    <a:pt x="11848" y="18673"/>
                    <a:pt x="11571" y="18383"/>
                    <a:pt x="11216" y="18383"/>
                  </a:cubicBezTo>
                  <a:close/>
                </a:path>
              </a:pathLst>
            </a:custGeom>
            <a:solidFill>
              <a:srgbClr val="FFFFFF"/>
            </a:solidFill>
            <a:ln w="12700" cap="flat">
              <a:noFill/>
              <a:miter lim="400000"/>
            </a:ln>
            <a:effectLst/>
          </p:spPr>
          <p:txBody>
            <a:bodyPr anchor="ctr"/>
            <a:lstStyle/>
            <a:p>
              <a:pPr algn="ctr"/>
              <a:endParaRPr>
                <a:cs typeface="B Nazanin" panose="00000700000000000000" pitchFamily="2" charset="-78"/>
              </a:endParaRPr>
            </a:p>
          </p:txBody>
        </p:sp>
      </p:grpSp>
      <p:grpSp>
        <p:nvGrpSpPr>
          <p:cNvPr id="25" name="Group 24"/>
          <p:cNvGrpSpPr/>
          <p:nvPr/>
        </p:nvGrpSpPr>
        <p:grpSpPr>
          <a:xfrm>
            <a:off x="2210568" y="2089158"/>
            <a:ext cx="426090" cy="426090"/>
            <a:chOff x="0" y="0"/>
            <a:chExt cx="1270000" cy="1270000"/>
          </a:xfrm>
        </p:grpSpPr>
        <p:sp>
          <p:nvSpPr>
            <p:cNvPr id="26" name="Freeform: Shape 25"/>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anchor="ctr"/>
            <a:lstStyle/>
            <a:p>
              <a:pPr algn="ctr"/>
              <a:endParaRPr>
                <a:cs typeface="B Nazanin" panose="00000700000000000000" pitchFamily="2" charset="-78"/>
              </a:endParaRPr>
            </a:p>
          </p:txBody>
        </p:sp>
        <p:sp>
          <p:nvSpPr>
            <p:cNvPr id="27" name="Freeform: Shape 26"/>
            <p:cNvSpPr/>
            <p:nvPr/>
          </p:nvSpPr>
          <p:spPr>
            <a:xfrm>
              <a:off x="244455" y="392458"/>
              <a:ext cx="806490" cy="535884"/>
            </a:xfrm>
            <a:custGeom>
              <a:avLst/>
              <a:gdLst/>
              <a:ahLst/>
              <a:cxnLst>
                <a:cxn ang="0">
                  <a:pos x="wd2" y="hd2"/>
                </a:cxn>
                <a:cxn ang="5400000">
                  <a:pos x="wd2" y="hd2"/>
                </a:cxn>
                <a:cxn ang="10800000">
                  <a:pos x="wd2" y="hd2"/>
                </a:cxn>
                <a:cxn ang="16200000">
                  <a:pos x="wd2" y="hd2"/>
                </a:cxn>
              </a:cxnLst>
              <a:rect l="0" t="0" r="r" b="b"/>
              <a:pathLst>
                <a:path w="21600" h="21600" extrusionOk="0">
                  <a:moveTo>
                    <a:pt x="799" y="0"/>
                  </a:moveTo>
                  <a:cubicBezTo>
                    <a:pt x="470" y="0"/>
                    <a:pt x="195" y="307"/>
                    <a:pt x="86" y="741"/>
                  </a:cubicBezTo>
                  <a:cubicBezTo>
                    <a:pt x="32" y="899"/>
                    <a:pt x="0" y="1079"/>
                    <a:pt x="0" y="1267"/>
                  </a:cubicBezTo>
                  <a:lnTo>
                    <a:pt x="0" y="2845"/>
                  </a:lnTo>
                  <a:cubicBezTo>
                    <a:pt x="0" y="3191"/>
                    <a:pt x="12" y="3535"/>
                    <a:pt x="29" y="3876"/>
                  </a:cubicBezTo>
                  <a:cubicBezTo>
                    <a:pt x="274" y="8891"/>
                    <a:pt x="2295" y="13166"/>
                    <a:pt x="5150" y="15287"/>
                  </a:cubicBezTo>
                  <a:cubicBezTo>
                    <a:pt x="5186" y="16408"/>
                    <a:pt x="5802" y="17295"/>
                    <a:pt x="6556" y="17295"/>
                  </a:cubicBezTo>
                  <a:cubicBezTo>
                    <a:pt x="6564" y="17295"/>
                    <a:pt x="6575" y="17295"/>
                    <a:pt x="6584" y="17295"/>
                  </a:cubicBezTo>
                  <a:cubicBezTo>
                    <a:pt x="6588" y="17295"/>
                    <a:pt x="6593" y="17295"/>
                    <a:pt x="6598" y="17295"/>
                  </a:cubicBezTo>
                  <a:lnTo>
                    <a:pt x="12184" y="17295"/>
                  </a:lnTo>
                  <a:cubicBezTo>
                    <a:pt x="12248" y="17295"/>
                    <a:pt x="12310" y="17286"/>
                    <a:pt x="12369" y="17263"/>
                  </a:cubicBezTo>
                  <a:cubicBezTo>
                    <a:pt x="12982" y="17090"/>
                    <a:pt x="13448" y="16314"/>
                    <a:pt x="13504" y="15363"/>
                  </a:cubicBezTo>
                  <a:cubicBezTo>
                    <a:pt x="15141" y="14193"/>
                    <a:pt x="16516" y="12328"/>
                    <a:pt x="17448" y="10006"/>
                  </a:cubicBezTo>
                  <a:cubicBezTo>
                    <a:pt x="17522" y="10045"/>
                    <a:pt x="17603" y="10059"/>
                    <a:pt x="17684" y="10059"/>
                  </a:cubicBezTo>
                  <a:lnTo>
                    <a:pt x="19039" y="10059"/>
                  </a:lnTo>
                  <a:cubicBezTo>
                    <a:pt x="20451" y="10059"/>
                    <a:pt x="21600" y="8340"/>
                    <a:pt x="21600" y="6216"/>
                  </a:cubicBezTo>
                  <a:cubicBezTo>
                    <a:pt x="21600" y="4093"/>
                    <a:pt x="20451" y="2362"/>
                    <a:pt x="19039" y="2362"/>
                  </a:cubicBezTo>
                  <a:lnTo>
                    <a:pt x="18775" y="2362"/>
                  </a:lnTo>
                  <a:lnTo>
                    <a:pt x="18775" y="1267"/>
                  </a:lnTo>
                  <a:cubicBezTo>
                    <a:pt x="18775" y="1248"/>
                    <a:pt x="18776" y="1232"/>
                    <a:pt x="18775" y="1213"/>
                  </a:cubicBezTo>
                  <a:cubicBezTo>
                    <a:pt x="18776" y="1195"/>
                    <a:pt x="18775" y="1179"/>
                    <a:pt x="18775" y="1159"/>
                  </a:cubicBezTo>
                  <a:cubicBezTo>
                    <a:pt x="18775" y="522"/>
                    <a:pt x="18429" y="0"/>
                    <a:pt x="18005" y="0"/>
                  </a:cubicBezTo>
                  <a:lnTo>
                    <a:pt x="799" y="0"/>
                  </a:lnTo>
                  <a:close/>
                  <a:moveTo>
                    <a:pt x="1584" y="2308"/>
                  </a:moveTo>
                  <a:lnTo>
                    <a:pt x="17192" y="2308"/>
                  </a:lnTo>
                  <a:cubicBezTo>
                    <a:pt x="17192" y="2308"/>
                    <a:pt x="17192" y="2974"/>
                    <a:pt x="17192" y="2974"/>
                  </a:cubicBezTo>
                  <a:cubicBezTo>
                    <a:pt x="17144" y="9245"/>
                    <a:pt x="13743" y="14332"/>
                    <a:pt x="9566" y="14332"/>
                  </a:cubicBezTo>
                  <a:lnTo>
                    <a:pt x="9209" y="14332"/>
                  </a:lnTo>
                  <a:cubicBezTo>
                    <a:pt x="5034" y="14332"/>
                    <a:pt x="1632" y="9245"/>
                    <a:pt x="1584" y="2974"/>
                  </a:cubicBezTo>
                  <a:lnTo>
                    <a:pt x="1584" y="2308"/>
                  </a:lnTo>
                  <a:close/>
                  <a:moveTo>
                    <a:pt x="18711" y="4477"/>
                  </a:moveTo>
                  <a:lnTo>
                    <a:pt x="19039" y="4477"/>
                  </a:lnTo>
                  <a:cubicBezTo>
                    <a:pt x="19675" y="4477"/>
                    <a:pt x="20195" y="5261"/>
                    <a:pt x="20195" y="6216"/>
                  </a:cubicBezTo>
                  <a:cubicBezTo>
                    <a:pt x="20195" y="7173"/>
                    <a:pt x="19675" y="7944"/>
                    <a:pt x="19039" y="7944"/>
                  </a:cubicBezTo>
                  <a:lnTo>
                    <a:pt x="18126" y="7944"/>
                  </a:lnTo>
                  <a:cubicBezTo>
                    <a:pt x="18416" y="6848"/>
                    <a:pt x="18616" y="5688"/>
                    <a:pt x="18711" y="4477"/>
                  </a:cubicBezTo>
                  <a:close/>
                  <a:moveTo>
                    <a:pt x="528" y="18551"/>
                  </a:moveTo>
                  <a:cubicBezTo>
                    <a:pt x="502" y="18551"/>
                    <a:pt x="482" y="18556"/>
                    <a:pt x="457" y="18562"/>
                  </a:cubicBezTo>
                  <a:cubicBezTo>
                    <a:pt x="461" y="19726"/>
                    <a:pt x="1086" y="20666"/>
                    <a:pt x="1862" y="20666"/>
                  </a:cubicBezTo>
                  <a:lnTo>
                    <a:pt x="4266" y="20666"/>
                  </a:lnTo>
                  <a:cubicBezTo>
                    <a:pt x="4308" y="21189"/>
                    <a:pt x="4598" y="21600"/>
                    <a:pt x="4958" y="21600"/>
                  </a:cubicBezTo>
                  <a:lnTo>
                    <a:pt x="13817" y="21600"/>
                  </a:lnTo>
                  <a:cubicBezTo>
                    <a:pt x="14177" y="21600"/>
                    <a:pt x="14474" y="21189"/>
                    <a:pt x="14517" y="20666"/>
                  </a:cubicBezTo>
                  <a:lnTo>
                    <a:pt x="16956" y="20666"/>
                  </a:lnTo>
                  <a:cubicBezTo>
                    <a:pt x="17728" y="20666"/>
                    <a:pt x="18362" y="19735"/>
                    <a:pt x="18369" y="18573"/>
                  </a:cubicBezTo>
                  <a:cubicBezTo>
                    <a:pt x="18330" y="18562"/>
                    <a:pt x="18286" y="18551"/>
                    <a:pt x="18247" y="18551"/>
                  </a:cubicBezTo>
                  <a:lnTo>
                    <a:pt x="528" y="18551"/>
                  </a:lnTo>
                  <a:close/>
                </a:path>
              </a:pathLst>
            </a:custGeom>
            <a:solidFill>
              <a:srgbClr val="FFFFFF"/>
            </a:solidFill>
            <a:ln w="12700" cap="flat">
              <a:noFill/>
              <a:miter lim="400000"/>
            </a:ln>
            <a:effectLst/>
          </p:spPr>
          <p:txBody>
            <a:bodyPr anchor="ctr"/>
            <a:lstStyle/>
            <a:p>
              <a:pPr algn="ctr"/>
              <a:endParaRPr>
                <a:cs typeface="B Nazanin" panose="00000700000000000000" pitchFamily="2" charset="-78"/>
              </a:endParaRPr>
            </a:p>
          </p:txBody>
        </p:sp>
      </p:grpSp>
      <p:grpSp>
        <p:nvGrpSpPr>
          <p:cNvPr id="5" name="Group 32"/>
          <p:cNvGrpSpPr/>
          <p:nvPr/>
        </p:nvGrpSpPr>
        <p:grpSpPr>
          <a:xfrm>
            <a:off x="448952" y="2014525"/>
            <a:ext cx="1761616" cy="668728"/>
            <a:chOff x="1918379" y="1734048"/>
            <a:chExt cx="2348822" cy="891638"/>
          </a:xfrm>
        </p:grpSpPr>
        <p:sp>
          <p:nvSpPr>
            <p:cNvPr id="15" name="TextBox 33"/>
            <p:cNvSpPr txBox="1"/>
            <p:nvPr/>
          </p:nvSpPr>
          <p:spPr>
            <a:xfrm>
              <a:off x="1918379" y="2071688"/>
              <a:ext cx="2348822" cy="553998"/>
            </a:xfrm>
            <a:prstGeom prst="rect">
              <a:avLst/>
            </a:prstGeom>
            <a:noFill/>
          </p:spPr>
          <p:txBody>
            <a:bodyPr wrap="square" rIns="216000" anchor="t" anchorCtr="0">
              <a:normAutofit fontScale="70000" lnSpcReduction="20000"/>
            </a:bodyPr>
            <a:lstStyle/>
            <a:p>
              <a:pPr algn="r">
                <a:lnSpc>
                  <a:spcPct val="120000"/>
                </a:lnSpc>
              </a:pPr>
              <a:r>
                <a:rPr lang="fa-IR" altLang="zh-CN" sz="1000" dirty="0">
                  <a:solidFill>
                    <a:schemeClr val="dk1">
                      <a:lumMod val="100000"/>
                    </a:schemeClr>
                  </a:solidFill>
                  <a:cs typeface="B Nazanin" panose="00000700000000000000" pitchFamily="2" charset="-78"/>
                </a:rPr>
                <a:t>این قسمت از محتوا به عنوان حروفچینی متن نمایش داده می شود (توصیه می شود از فونت تم استفاده کنید)</a:t>
              </a:r>
              <a:endParaRPr lang="zh-CN" altLang="en-US" sz="1000" dirty="0">
                <a:solidFill>
                  <a:schemeClr val="dk1">
                    <a:lumMod val="100000"/>
                  </a:schemeClr>
                </a:solidFill>
                <a:cs typeface="B Nazanin" panose="00000700000000000000" pitchFamily="2" charset="-78"/>
              </a:endParaRPr>
            </a:p>
          </p:txBody>
        </p:sp>
        <p:sp>
          <p:nvSpPr>
            <p:cNvPr id="16" name="Rectangle 34"/>
            <p:cNvSpPr/>
            <p:nvPr/>
          </p:nvSpPr>
          <p:spPr>
            <a:xfrm>
              <a:off x="2971874" y="1734048"/>
              <a:ext cx="1295327" cy="323165"/>
            </a:xfrm>
            <a:prstGeom prst="rect">
              <a:avLst/>
            </a:prstGeom>
          </p:spPr>
          <p:txBody>
            <a:bodyPr wrap="none" lIns="0" tIns="0" rIns="216000" bIns="0" anchor="b" anchorCtr="0">
              <a:normAutofit/>
            </a:bodyPr>
            <a:lstStyle/>
            <a:p>
              <a:pPr algn="r"/>
              <a:r>
                <a:rPr lang="fa-IR" altLang="zh-CN" sz="1400" b="1" dirty="0">
                  <a:solidFill>
                    <a:schemeClr val="accent1">
                      <a:lumMod val="100000"/>
                    </a:schemeClr>
                  </a:solidFill>
                  <a:cs typeface="B Nazanin" panose="00000700000000000000" pitchFamily="2" charset="-78"/>
                </a:rPr>
                <a:t>از پیش تنظیم متن عنوان</a:t>
              </a:r>
              <a:endParaRPr lang="zh-CN" altLang="en-US" sz="1400" b="1" dirty="0">
                <a:solidFill>
                  <a:schemeClr val="accent1">
                    <a:lumMod val="100000"/>
                  </a:schemeClr>
                </a:solidFill>
                <a:cs typeface="B Nazanin" panose="00000700000000000000" pitchFamily="2" charset="-78"/>
              </a:endParaRPr>
            </a:p>
          </p:txBody>
        </p:sp>
      </p:grpSp>
      <p:grpSp>
        <p:nvGrpSpPr>
          <p:cNvPr id="6" name="Group 35"/>
          <p:cNvGrpSpPr/>
          <p:nvPr/>
        </p:nvGrpSpPr>
        <p:grpSpPr>
          <a:xfrm>
            <a:off x="6933431" y="2004991"/>
            <a:ext cx="1761616" cy="657872"/>
            <a:chOff x="7996808" y="1734930"/>
            <a:chExt cx="2348822" cy="877163"/>
          </a:xfrm>
        </p:grpSpPr>
        <p:sp>
          <p:nvSpPr>
            <p:cNvPr id="13" name="TextBox 36"/>
            <p:cNvSpPr txBox="1"/>
            <p:nvPr/>
          </p:nvSpPr>
          <p:spPr>
            <a:xfrm>
              <a:off x="7996808" y="2058095"/>
              <a:ext cx="2348822" cy="553998"/>
            </a:xfrm>
            <a:prstGeom prst="rect">
              <a:avLst/>
            </a:prstGeom>
            <a:noFill/>
          </p:spPr>
          <p:txBody>
            <a:bodyPr wrap="square" lIns="216000" rIns="216000" anchor="ctr" anchorCtr="0">
              <a:normAutofit fontScale="70000" lnSpcReduction="20000"/>
            </a:bodyPr>
            <a:lstStyle/>
            <a:p>
              <a:pPr algn="l">
                <a:lnSpc>
                  <a:spcPct val="120000"/>
                </a:lnSpc>
              </a:pPr>
              <a:r>
                <a:rPr lang="fa-IR" altLang="zh-CN" sz="1000" dirty="0">
                  <a:solidFill>
                    <a:schemeClr val="dk1">
                      <a:lumMod val="100000"/>
                    </a:schemeClr>
                  </a:solidFill>
                  <a:cs typeface="B Nazanin" panose="00000700000000000000" pitchFamily="2" charset="-78"/>
                </a:rPr>
                <a:t>این قسمت از محتوا به عنوان حروفچینی متن نمایش داده می شود (توصیه می شود از فونت تم استفاده کنید)</a:t>
              </a:r>
              <a:endParaRPr lang="zh-CN" altLang="en-US" sz="1000" dirty="0">
                <a:solidFill>
                  <a:schemeClr val="dk1">
                    <a:lumMod val="100000"/>
                  </a:schemeClr>
                </a:solidFill>
                <a:cs typeface="B Nazanin" panose="00000700000000000000" pitchFamily="2" charset="-78"/>
              </a:endParaRPr>
            </a:p>
          </p:txBody>
        </p:sp>
        <p:sp>
          <p:nvSpPr>
            <p:cNvPr id="14" name="Rectangle 37"/>
            <p:cNvSpPr/>
            <p:nvPr/>
          </p:nvSpPr>
          <p:spPr>
            <a:xfrm>
              <a:off x="7996808" y="1734930"/>
              <a:ext cx="1513437" cy="323165"/>
            </a:xfrm>
            <a:prstGeom prst="rect">
              <a:avLst/>
            </a:prstGeom>
          </p:spPr>
          <p:txBody>
            <a:bodyPr wrap="none" lIns="216000" tIns="0" rIns="216000" bIns="0" anchor="ctr" anchorCtr="0">
              <a:normAutofit/>
            </a:bodyPr>
            <a:lstStyle/>
            <a:p>
              <a:pPr algn="l"/>
              <a:r>
                <a:rPr lang="fa-IR" altLang="zh-CN" sz="1400" b="1" dirty="0">
                  <a:solidFill>
                    <a:schemeClr val="accent3">
                      <a:lumMod val="100000"/>
                    </a:schemeClr>
                  </a:solidFill>
                  <a:cs typeface="B Nazanin" panose="00000700000000000000" pitchFamily="2" charset="-78"/>
                </a:rPr>
                <a:t>از پیش تنظیم متن عنوان</a:t>
              </a:r>
              <a:endParaRPr lang="zh-CN" altLang="en-US" sz="1400" b="1" dirty="0">
                <a:solidFill>
                  <a:schemeClr val="accent3">
                    <a:lumMod val="100000"/>
                  </a:schemeClr>
                </a:solidFill>
                <a:cs typeface="B Nazanin" panose="00000700000000000000" pitchFamily="2" charset="-78"/>
              </a:endParaRPr>
            </a:p>
          </p:txBody>
        </p:sp>
      </p:grpSp>
      <p:grpSp>
        <p:nvGrpSpPr>
          <p:cNvPr id="7" name="Group 38"/>
          <p:cNvGrpSpPr/>
          <p:nvPr/>
        </p:nvGrpSpPr>
        <p:grpSpPr>
          <a:xfrm>
            <a:off x="448952" y="2897688"/>
            <a:ext cx="1761616" cy="668728"/>
            <a:chOff x="1918379" y="1734048"/>
            <a:chExt cx="2348822" cy="891638"/>
          </a:xfrm>
        </p:grpSpPr>
        <p:sp>
          <p:nvSpPr>
            <p:cNvPr id="11" name="TextBox 39"/>
            <p:cNvSpPr txBox="1"/>
            <p:nvPr/>
          </p:nvSpPr>
          <p:spPr>
            <a:xfrm>
              <a:off x="1918379" y="2071688"/>
              <a:ext cx="2348822" cy="553998"/>
            </a:xfrm>
            <a:prstGeom prst="rect">
              <a:avLst/>
            </a:prstGeom>
            <a:noFill/>
          </p:spPr>
          <p:txBody>
            <a:bodyPr wrap="square" rIns="216000" anchor="t" anchorCtr="0">
              <a:normAutofit fontScale="70000" lnSpcReduction="20000"/>
            </a:bodyPr>
            <a:lstStyle/>
            <a:p>
              <a:pPr algn="r">
                <a:lnSpc>
                  <a:spcPct val="120000"/>
                </a:lnSpc>
              </a:pPr>
              <a:r>
                <a:rPr lang="fa-IR" altLang="zh-CN" sz="1000" dirty="0">
                  <a:solidFill>
                    <a:schemeClr val="dk1">
                      <a:lumMod val="100000"/>
                    </a:schemeClr>
                  </a:solidFill>
                  <a:cs typeface="B Nazanin" panose="00000700000000000000" pitchFamily="2" charset="-78"/>
                </a:rPr>
                <a:t>این قسمت از محتوا به عنوان حروفچینی متن نمایش داده می شود (توصیه می شود از فونت تم استفاده کنید)</a:t>
              </a:r>
              <a:endParaRPr lang="zh-CN" altLang="en-US" sz="1000" dirty="0">
                <a:solidFill>
                  <a:schemeClr val="dk1">
                    <a:lumMod val="100000"/>
                  </a:schemeClr>
                </a:solidFill>
                <a:cs typeface="B Nazanin" panose="00000700000000000000" pitchFamily="2" charset="-78"/>
              </a:endParaRPr>
            </a:p>
          </p:txBody>
        </p:sp>
        <p:sp>
          <p:nvSpPr>
            <p:cNvPr id="12" name="Rectangle 40"/>
            <p:cNvSpPr/>
            <p:nvPr/>
          </p:nvSpPr>
          <p:spPr>
            <a:xfrm>
              <a:off x="2971874" y="1734048"/>
              <a:ext cx="1295327" cy="323165"/>
            </a:xfrm>
            <a:prstGeom prst="rect">
              <a:avLst/>
            </a:prstGeom>
          </p:spPr>
          <p:txBody>
            <a:bodyPr wrap="none" lIns="0" tIns="0" rIns="216000" bIns="0" anchor="b" anchorCtr="0">
              <a:normAutofit/>
            </a:bodyPr>
            <a:lstStyle/>
            <a:p>
              <a:pPr algn="r"/>
              <a:r>
                <a:rPr lang="fa-IR" altLang="zh-CN" sz="1400" b="1" dirty="0">
                  <a:solidFill>
                    <a:schemeClr val="accent2">
                      <a:lumMod val="100000"/>
                    </a:schemeClr>
                  </a:solidFill>
                  <a:cs typeface="B Nazanin" panose="00000700000000000000" pitchFamily="2" charset="-78"/>
                </a:rPr>
                <a:t>از پیش تنظیم متن عنوان</a:t>
              </a:r>
              <a:endParaRPr lang="zh-CN" altLang="en-US" sz="1400" b="1" dirty="0">
                <a:solidFill>
                  <a:schemeClr val="accent2">
                    <a:lumMod val="100000"/>
                  </a:schemeClr>
                </a:solidFill>
                <a:cs typeface="B Nazanin" panose="00000700000000000000" pitchFamily="2" charset="-78"/>
              </a:endParaRPr>
            </a:p>
          </p:txBody>
        </p:sp>
      </p:grpSp>
      <p:grpSp>
        <p:nvGrpSpPr>
          <p:cNvPr id="8" name="Group 41"/>
          <p:cNvGrpSpPr/>
          <p:nvPr/>
        </p:nvGrpSpPr>
        <p:grpSpPr>
          <a:xfrm>
            <a:off x="6933431" y="2888154"/>
            <a:ext cx="1761616" cy="657872"/>
            <a:chOff x="7996808" y="1734930"/>
            <a:chExt cx="2348822" cy="877163"/>
          </a:xfrm>
        </p:grpSpPr>
        <p:sp>
          <p:nvSpPr>
            <p:cNvPr id="9" name="TextBox 42"/>
            <p:cNvSpPr txBox="1"/>
            <p:nvPr/>
          </p:nvSpPr>
          <p:spPr>
            <a:xfrm>
              <a:off x="7996808" y="2058095"/>
              <a:ext cx="2348822" cy="553998"/>
            </a:xfrm>
            <a:prstGeom prst="rect">
              <a:avLst/>
            </a:prstGeom>
            <a:noFill/>
          </p:spPr>
          <p:txBody>
            <a:bodyPr wrap="square" lIns="216000" rIns="216000" anchor="ctr" anchorCtr="0">
              <a:normAutofit fontScale="70000" lnSpcReduction="20000"/>
            </a:bodyPr>
            <a:lstStyle/>
            <a:p>
              <a:pPr algn="l">
                <a:lnSpc>
                  <a:spcPct val="120000"/>
                </a:lnSpc>
              </a:pPr>
              <a:r>
                <a:rPr lang="fa-IR" altLang="zh-CN" sz="1000" dirty="0">
                  <a:solidFill>
                    <a:schemeClr val="dk1">
                      <a:lumMod val="100000"/>
                    </a:schemeClr>
                  </a:solidFill>
                  <a:cs typeface="B Nazanin" panose="00000700000000000000" pitchFamily="2" charset="-78"/>
                </a:rPr>
                <a:t>این قسمت از محتوا به عنوان حروفچینی متن نمایش داده می شود (توصیه می شود از فونت تم استفاده کنید)</a:t>
              </a:r>
              <a:endParaRPr lang="zh-CN" altLang="en-US" sz="1000" dirty="0">
                <a:solidFill>
                  <a:schemeClr val="dk1">
                    <a:lumMod val="100000"/>
                  </a:schemeClr>
                </a:solidFill>
                <a:cs typeface="B Nazanin" panose="00000700000000000000" pitchFamily="2" charset="-78"/>
              </a:endParaRPr>
            </a:p>
          </p:txBody>
        </p:sp>
        <p:sp>
          <p:nvSpPr>
            <p:cNvPr id="10" name="Rectangle 43"/>
            <p:cNvSpPr/>
            <p:nvPr/>
          </p:nvSpPr>
          <p:spPr>
            <a:xfrm>
              <a:off x="7996808" y="1734930"/>
              <a:ext cx="1513437" cy="323165"/>
            </a:xfrm>
            <a:prstGeom prst="rect">
              <a:avLst/>
            </a:prstGeom>
          </p:spPr>
          <p:txBody>
            <a:bodyPr wrap="none" lIns="216000" tIns="0" rIns="216000" bIns="0" anchor="ctr" anchorCtr="0">
              <a:normAutofit/>
            </a:bodyPr>
            <a:lstStyle/>
            <a:p>
              <a:pPr algn="l"/>
              <a:r>
                <a:rPr lang="fa-IR" altLang="zh-CN" sz="1400" b="1" dirty="0">
                  <a:solidFill>
                    <a:schemeClr val="accent4">
                      <a:lumMod val="100000"/>
                    </a:schemeClr>
                  </a:solidFill>
                  <a:cs typeface="B Nazanin" panose="00000700000000000000" pitchFamily="2" charset="-78"/>
                </a:rPr>
                <a:t>از پیش تنظیم متن عنوان</a:t>
              </a:r>
              <a:endParaRPr lang="zh-CN" altLang="en-US" sz="1400" b="1" dirty="0">
                <a:solidFill>
                  <a:schemeClr val="accent4">
                    <a:lumMod val="100000"/>
                  </a:schemeClr>
                </a:solidFill>
                <a:cs typeface="B Nazanin" panose="00000700000000000000" pitchFamily="2" charset="-78"/>
              </a:endParaRPr>
            </a:p>
          </p:txBody>
        </p:sp>
      </p:grpSp>
      <p:sp>
        <p:nvSpPr>
          <p:cNvPr id="42" name="Title 1">
            <a:extLst>
              <a:ext uri="{FF2B5EF4-FFF2-40B4-BE49-F238E27FC236}">
                <a16:creationId xmlns:a16="http://schemas.microsoft.com/office/drawing/2014/main" id="{D1C602C1-C484-4662-AAB2-22CF42DF9D1D}"/>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38162257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直角三角形 3">
            <a:extLst>
              <a:ext uri="{FF2B5EF4-FFF2-40B4-BE49-F238E27FC236}">
                <a16:creationId xmlns:a16="http://schemas.microsoft.com/office/drawing/2014/main" id="{34A769EC-DF52-41CC-BD91-45AEF7E830D7}"/>
              </a:ext>
            </a:extLst>
          </p:cNvPr>
          <p:cNvSpPr/>
          <p:nvPr/>
        </p:nvSpPr>
        <p:spPr>
          <a:xfrm>
            <a:off x="0" y="1"/>
            <a:ext cx="5160364" cy="5160364"/>
          </a:xfrm>
          <a:prstGeom prst="rtTriangle">
            <a:avLst/>
          </a:prstGeom>
          <a:blipFill>
            <a:blip r:embed="rId3">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latin typeface="微软雅黑" panose="020B0503020204020204" pitchFamily="34" charset="-122"/>
              <a:ea typeface="微软雅黑" pitchFamily="34" charset="-122"/>
              <a:cs typeface="B Nazanin" panose="00000700000000000000" pitchFamily="2" charset="-78"/>
            </a:endParaRPr>
          </a:p>
        </p:txBody>
      </p:sp>
      <p:sp>
        <p:nvSpPr>
          <p:cNvPr id="13" name="任意多边形 7">
            <a:extLst>
              <a:ext uri="{FF2B5EF4-FFF2-40B4-BE49-F238E27FC236}">
                <a16:creationId xmlns:a16="http://schemas.microsoft.com/office/drawing/2014/main" id="{7BE16C7D-455C-4FF8-B3BB-2BA612CBDA4D}"/>
              </a:ext>
            </a:extLst>
          </p:cNvPr>
          <p:cNvSpPr/>
          <p:nvPr/>
        </p:nvSpPr>
        <p:spPr>
          <a:xfrm rot="5400000" flipV="1">
            <a:off x="1202119" y="1"/>
            <a:ext cx="2631441" cy="2631441"/>
          </a:xfrm>
          <a:custGeom>
            <a:avLst/>
            <a:gdLst>
              <a:gd name="connsiteX0" fmla="*/ 0 w 4343400"/>
              <a:gd name="connsiteY0" fmla="*/ 0 h 4343400"/>
              <a:gd name="connsiteX1" fmla="*/ 4343400 w 4343400"/>
              <a:gd name="connsiteY1" fmla="*/ 4343400 h 4343400"/>
              <a:gd name="connsiteX2" fmla="*/ 3486149 w 4343400"/>
              <a:gd name="connsiteY2" fmla="*/ 4343400 h 4343400"/>
              <a:gd name="connsiteX3" fmla="*/ 0 w 4343400"/>
              <a:gd name="connsiteY3" fmla="*/ 857251 h 4343400"/>
              <a:gd name="connsiteX4" fmla="*/ 0 w 4343400"/>
              <a:gd name="connsiteY4" fmla="*/ 0 h 434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400" h="4343400">
                <a:moveTo>
                  <a:pt x="0" y="0"/>
                </a:moveTo>
                <a:lnTo>
                  <a:pt x="4343400" y="4343400"/>
                </a:lnTo>
                <a:lnTo>
                  <a:pt x="3486149" y="4343400"/>
                </a:lnTo>
                <a:lnTo>
                  <a:pt x="0" y="857251"/>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latin typeface="微软雅黑" panose="020B0503020204020204" pitchFamily="34" charset="-122"/>
              <a:ea typeface="微软雅黑" pitchFamily="34" charset="-122"/>
              <a:cs typeface="B Nazanin" panose="00000700000000000000" pitchFamily="2" charset="-78"/>
            </a:endParaRPr>
          </a:p>
        </p:txBody>
      </p:sp>
      <p:sp>
        <p:nvSpPr>
          <p:cNvPr id="14" name="任意多边形 9">
            <a:extLst>
              <a:ext uri="{FF2B5EF4-FFF2-40B4-BE49-F238E27FC236}">
                <a16:creationId xmlns:a16="http://schemas.microsoft.com/office/drawing/2014/main" id="{DEEB8116-0F0C-4D9A-B373-0E8452C20A02}"/>
              </a:ext>
            </a:extLst>
          </p:cNvPr>
          <p:cNvSpPr/>
          <p:nvPr/>
        </p:nvSpPr>
        <p:spPr>
          <a:xfrm rot="16200000">
            <a:off x="6137573" y="2134947"/>
            <a:ext cx="2980785" cy="3032069"/>
          </a:xfrm>
          <a:custGeom>
            <a:avLst/>
            <a:gdLst>
              <a:gd name="connsiteX0" fmla="*/ 0 w 4343400"/>
              <a:gd name="connsiteY0" fmla="*/ 0 h 4343400"/>
              <a:gd name="connsiteX1" fmla="*/ 4343400 w 4343400"/>
              <a:gd name="connsiteY1" fmla="*/ 4343400 h 4343400"/>
              <a:gd name="connsiteX2" fmla="*/ 3486149 w 4343400"/>
              <a:gd name="connsiteY2" fmla="*/ 4343400 h 4343400"/>
              <a:gd name="connsiteX3" fmla="*/ 0 w 4343400"/>
              <a:gd name="connsiteY3" fmla="*/ 857251 h 4343400"/>
              <a:gd name="connsiteX4" fmla="*/ 0 w 4343400"/>
              <a:gd name="connsiteY4" fmla="*/ 0 h 434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400" h="4343400">
                <a:moveTo>
                  <a:pt x="0" y="0"/>
                </a:moveTo>
                <a:lnTo>
                  <a:pt x="4343400" y="4343400"/>
                </a:lnTo>
                <a:lnTo>
                  <a:pt x="3486149" y="4343400"/>
                </a:lnTo>
                <a:lnTo>
                  <a:pt x="0" y="857251"/>
                </a:lnTo>
                <a:lnTo>
                  <a:pt x="0"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latin typeface="微软雅黑" panose="020B0503020204020204" pitchFamily="34" charset="-122"/>
              <a:ea typeface="微软雅黑" pitchFamily="34" charset="-122"/>
              <a:cs typeface="B Nazanin" panose="00000700000000000000" pitchFamily="2" charset="-78"/>
            </a:endParaRPr>
          </a:p>
        </p:txBody>
      </p:sp>
      <p:sp>
        <p:nvSpPr>
          <p:cNvPr id="15" name="文本框 8">
            <a:extLst>
              <a:ext uri="{FF2B5EF4-FFF2-40B4-BE49-F238E27FC236}">
                <a16:creationId xmlns:a16="http://schemas.microsoft.com/office/drawing/2014/main" id="{8FBC27B4-C266-4FAE-9EF1-6661B525AD0C}"/>
              </a:ext>
            </a:extLst>
          </p:cNvPr>
          <p:cNvSpPr txBox="1"/>
          <p:nvPr/>
        </p:nvSpPr>
        <p:spPr>
          <a:xfrm>
            <a:off x="2986353" y="865597"/>
            <a:ext cx="5803489" cy="1200329"/>
          </a:xfrm>
          <a:prstGeom prst="rect">
            <a:avLst/>
          </a:prstGeom>
          <a:noFill/>
        </p:spPr>
        <p:txBody>
          <a:bodyPr wrap="square" rtlCol="0">
            <a:spAutoFit/>
          </a:bodyPr>
          <a:lstStyle/>
          <a:p>
            <a:pPr algn="r" rtl="1"/>
            <a:r>
              <a:rPr kumimoji="1" lang="fa-IR" altLang="zh-CN" sz="3600" dirty="0">
                <a:solidFill>
                  <a:schemeClr val="bg1">
                    <a:lumMod val="50000"/>
                  </a:schemeClr>
                </a:solidFill>
                <a:latin typeface="微软雅黑" panose="020B0503020204020204" pitchFamily="34" charset="-122"/>
                <a:ea typeface="微软雅黑" pitchFamily="34" charset="-122"/>
                <a:cs typeface="B Nazanin" panose="00000700000000000000" pitchFamily="2" charset="-78"/>
              </a:rPr>
              <a:t>الگوی </a:t>
            </a:r>
            <a:r>
              <a:rPr kumimoji="1" lang="en-US" altLang="zh-CN" sz="3600" dirty="0">
                <a:solidFill>
                  <a:schemeClr val="bg1">
                    <a:lumMod val="50000"/>
                  </a:schemeClr>
                </a:solidFill>
                <a:latin typeface="微软雅黑" panose="020B0503020204020204" pitchFamily="34" charset="-122"/>
                <a:ea typeface="微软雅黑" pitchFamily="34" charset="-122"/>
                <a:cs typeface="B Nazanin" panose="00000700000000000000" pitchFamily="2" charset="-78"/>
              </a:rPr>
              <a:t>PPT </a:t>
            </a:r>
            <a:r>
              <a:rPr kumimoji="1" lang="fa-IR" altLang="zh-CN" sz="3600" dirty="0">
                <a:solidFill>
                  <a:schemeClr val="bg1">
                    <a:lumMod val="50000"/>
                  </a:schemeClr>
                </a:solidFill>
                <a:latin typeface="微软雅黑" panose="020B0503020204020204" pitchFamily="34" charset="-122"/>
                <a:ea typeface="微软雅黑" pitchFamily="34" charset="-122"/>
                <a:cs typeface="B Nazanin" panose="00000700000000000000" pitchFamily="2" charset="-78"/>
              </a:rPr>
              <a:t>جدول زمانی تاریخچه توسعه شرکت</a:t>
            </a:r>
            <a:endParaRPr kumimoji="1" lang="zh-CN" altLang="en-US" sz="3600" dirty="0">
              <a:solidFill>
                <a:schemeClr val="bg1">
                  <a:lumMod val="50000"/>
                </a:schemeClr>
              </a:solidFill>
              <a:latin typeface="微软雅黑" panose="020B0503020204020204" pitchFamily="34" charset="-122"/>
              <a:ea typeface="微软雅黑" pitchFamily="34" charset="-122"/>
              <a:cs typeface="B Nazanin" panose="00000700000000000000" pitchFamily="2" charset="-78"/>
            </a:endParaRPr>
          </a:p>
        </p:txBody>
      </p:sp>
      <p:sp>
        <p:nvSpPr>
          <p:cNvPr id="17" name="文本框 16">
            <a:extLst>
              <a:ext uri="{FF2B5EF4-FFF2-40B4-BE49-F238E27FC236}">
                <a16:creationId xmlns:a16="http://schemas.microsoft.com/office/drawing/2014/main" id="{9FAFAADD-5486-45E2-B9DA-7142D80A0E71}"/>
              </a:ext>
            </a:extLst>
          </p:cNvPr>
          <p:cNvSpPr txBox="1"/>
          <p:nvPr/>
        </p:nvSpPr>
        <p:spPr>
          <a:xfrm>
            <a:off x="3748931" y="2726104"/>
            <a:ext cx="4278331" cy="461665"/>
          </a:xfrm>
          <a:prstGeom prst="rect">
            <a:avLst/>
          </a:prstGeom>
          <a:noFill/>
        </p:spPr>
        <p:txBody>
          <a:bodyPr wrap="square" rtlCol="0">
            <a:spAutoFit/>
          </a:bodyPr>
          <a:lstStyle/>
          <a:p>
            <a:pPr algn="r" rtl="1"/>
            <a:r>
              <a:rPr kumimoji="1" lang="fa-IR" altLang="zh-CN" sz="1200" dirty="0">
                <a:solidFill>
                  <a:schemeClr val="bg1">
                    <a:lumMod val="50000"/>
                  </a:schemeClr>
                </a:solidFill>
                <a:latin typeface="微软雅黑" panose="020B0503020204020204" pitchFamily="34" charset="-122"/>
                <a:ea typeface="微软雅黑" pitchFamily="34" charset="-122"/>
                <a:cs typeface="B Nazanin" panose="00000700000000000000" pitchFamily="2" charset="-78"/>
              </a:rPr>
              <a:t>لطفا اینجا را کلیک کنید تا متن را به عنوان مثال تغییر دهیدم</a:t>
            </a:r>
          </a:p>
          <a:p>
            <a:pPr algn="r" rtl="1"/>
            <a:r>
              <a:rPr kumimoji="1" lang="fa-IR" altLang="zh-CN" sz="1200" dirty="0">
                <a:solidFill>
                  <a:schemeClr val="bg1">
                    <a:lumMod val="50000"/>
                  </a:schemeClr>
                </a:solidFill>
                <a:latin typeface="微软雅黑" panose="020B0503020204020204" pitchFamily="34" charset="-122"/>
                <a:ea typeface="微软雅黑" pitchFamily="34" charset="-122"/>
                <a:cs typeface="B Nazanin" panose="00000700000000000000" pitchFamily="2" charset="-78"/>
              </a:rPr>
              <a:t>تن را در اینجا می توانید متن ارسال کنید</a:t>
            </a:r>
            <a:endParaRPr kumimoji="1" lang="zh-CN" altLang="en-US" sz="1200" dirty="0">
              <a:solidFill>
                <a:schemeClr val="bg1">
                  <a:lumMod val="50000"/>
                </a:schemeClr>
              </a:solidFill>
              <a:latin typeface="微软雅黑" panose="020B0503020204020204" pitchFamily="34" charset="-122"/>
              <a:ea typeface="微软雅黑" pitchFamily="34" charset="-122"/>
              <a:cs typeface="B Nazanin" panose="00000700000000000000" pitchFamily="2" charset="-78"/>
            </a:endParaRPr>
          </a:p>
        </p:txBody>
      </p:sp>
      <p:sp>
        <p:nvSpPr>
          <p:cNvPr id="20" name="直角三角形 19">
            <a:extLst>
              <a:ext uri="{FF2B5EF4-FFF2-40B4-BE49-F238E27FC236}">
                <a16:creationId xmlns:a16="http://schemas.microsoft.com/office/drawing/2014/main" id="{E6CBA1DA-04A2-4A09-BCF2-FE5DC410114E}"/>
              </a:ext>
            </a:extLst>
          </p:cNvPr>
          <p:cNvSpPr/>
          <p:nvPr/>
        </p:nvSpPr>
        <p:spPr>
          <a:xfrm flipH="1" flipV="1">
            <a:off x="7850876" y="7218"/>
            <a:ext cx="1293125" cy="1293125"/>
          </a:xfrm>
          <a:prstGeom prst="rtTriangle">
            <a:avLst/>
          </a:pr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solidFill>
                <a:srgbClr val="FF9933"/>
              </a:solidFill>
              <a:cs typeface="B Nazanin" panose="00000700000000000000" pitchFamily="2" charset="-78"/>
            </a:endParaRPr>
          </a:p>
        </p:txBody>
      </p:sp>
    </p:spTree>
    <p:extLst>
      <p:ext uri="{BB962C8B-B14F-4D97-AF65-F5344CB8AC3E}">
        <p14:creationId xmlns:p14="http://schemas.microsoft.com/office/powerpoint/2010/main" val="4046577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6">
            <a:extLst>
              <a:ext uri="{FF2B5EF4-FFF2-40B4-BE49-F238E27FC236}">
                <a16:creationId xmlns:a16="http://schemas.microsoft.com/office/drawing/2014/main" id="{A3D4FE60-DFB3-42E3-8A48-9135DE450D7E}"/>
              </a:ext>
            </a:extLst>
          </p:cNvPr>
          <p:cNvSpPr/>
          <p:nvPr/>
        </p:nvSpPr>
        <p:spPr>
          <a:xfrm>
            <a:off x="17669" y="1032414"/>
            <a:ext cx="4831793" cy="2815301"/>
          </a:xfrm>
          <a:custGeom>
            <a:avLst/>
            <a:gdLst>
              <a:gd name="connsiteX0" fmla="*/ 0 w 6500812"/>
              <a:gd name="connsiteY0" fmla="*/ 3174 h 3787775"/>
              <a:gd name="connsiteX1" fmla="*/ 3175 w 6500812"/>
              <a:gd name="connsiteY1" fmla="*/ 3786187 h 3787775"/>
              <a:gd name="connsiteX2" fmla="*/ 4324350 w 6500812"/>
              <a:gd name="connsiteY2" fmla="*/ 3787775 h 3787775"/>
              <a:gd name="connsiteX3" fmla="*/ 6500812 w 6500812"/>
              <a:gd name="connsiteY3" fmla="*/ 0 h 3787775"/>
              <a:gd name="connsiteX4" fmla="*/ 0 w 6500812"/>
              <a:gd name="connsiteY4" fmla="*/ 3174 h 3787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0812" h="3787775">
                <a:moveTo>
                  <a:pt x="0" y="3174"/>
                </a:moveTo>
                <a:cubicBezTo>
                  <a:pt x="4233" y="1256241"/>
                  <a:pt x="-1058" y="2533120"/>
                  <a:pt x="3175" y="3786187"/>
                </a:cubicBezTo>
                <a:lnTo>
                  <a:pt x="4324350" y="3787775"/>
                </a:lnTo>
                <a:lnTo>
                  <a:pt x="6500812" y="0"/>
                </a:lnTo>
                <a:lnTo>
                  <a:pt x="0" y="3174"/>
                </a:lnTo>
                <a:close/>
              </a:path>
            </a:pathLst>
          </a:cu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4" name="平行四边形 7">
            <a:extLst>
              <a:ext uri="{FF2B5EF4-FFF2-40B4-BE49-F238E27FC236}">
                <a16:creationId xmlns:a16="http://schemas.microsoft.com/office/drawing/2014/main" id="{CAF84E82-2FFB-43A3-9D52-9D2DC9584B61}"/>
              </a:ext>
            </a:extLst>
          </p:cNvPr>
          <p:cNvSpPr/>
          <p:nvPr/>
        </p:nvSpPr>
        <p:spPr>
          <a:xfrm>
            <a:off x="3212906" y="1032414"/>
            <a:ext cx="2548639" cy="3084324"/>
          </a:xfrm>
          <a:prstGeom prst="parallelogram">
            <a:avLst>
              <a:gd name="adj" fmla="val 69883"/>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5" name="矩形 8">
            <a:extLst>
              <a:ext uri="{FF2B5EF4-FFF2-40B4-BE49-F238E27FC236}">
                <a16:creationId xmlns:a16="http://schemas.microsoft.com/office/drawing/2014/main" id="{5E9ABD2F-5B99-477A-B8F0-3A7AC8D5F6B9}"/>
              </a:ext>
            </a:extLst>
          </p:cNvPr>
          <p:cNvSpPr/>
          <p:nvPr/>
        </p:nvSpPr>
        <p:spPr>
          <a:xfrm>
            <a:off x="17669" y="3977507"/>
            <a:ext cx="3398185" cy="139231"/>
          </a:xfrm>
          <a:prstGeom prst="rect">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6" name="矩形 9">
            <a:extLst>
              <a:ext uri="{FF2B5EF4-FFF2-40B4-BE49-F238E27FC236}">
                <a16:creationId xmlns:a16="http://schemas.microsoft.com/office/drawing/2014/main" id="{76D597FC-2A42-4B6E-A5DE-B8197428AC96}"/>
              </a:ext>
            </a:extLst>
          </p:cNvPr>
          <p:cNvSpPr/>
          <p:nvPr/>
        </p:nvSpPr>
        <p:spPr>
          <a:xfrm>
            <a:off x="5681310" y="1032413"/>
            <a:ext cx="3398185" cy="139231"/>
          </a:xfrm>
          <a:prstGeom prst="rect">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470" name="矩形 259">
            <a:extLst>
              <a:ext uri="{FF2B5EF4-FFF2-40B4-BE49-F238E27FC236}">
                <a16:creationId xmlns:a16="http://schemas.microsoft.com/office/drawing/2014/main" id="{47ECBD5C-F623-41D6-96B8-1D949E3824D7}"/>
              </a:ext>
            </a:extLst>
          </p:cNvPr>
          <p:cNvSpPr/>
          <p:nvPr/>
        </p:nvSpPr>
        <p:spPr>
          <a:xfrm>
            <a:off x="75720" y="1408428"/>
            <a:ext cx="1088761" cy="1200329"/>
          </a:xfrm>
          <a:prstGeom prst="rect">
            <a:avLst/>
          </a:prstGeom>
        </p:spPr>
        <p:txBody>
          <a:bodyPr wrap="none">
            <a:spAutoFit/>
          </a:bodyPr>
          <a:lstStyle/>
          <a:p>
            <a:pPr algn="ctr" rtl="1"/>
            <a:r>
              <a:rPr lang="en-US" altLang="zh-CN" sz="7200">
                <a:solidFill>
                  <a:schemeClr val="bg1"/>
                </a:solidFill>
                <a:latin typeface="Bodoni MT" panose="02070603080606020203" pitchFamily="18" charset="0"/>
                <a:ea typeface="微软雅黑" pitchFamily="34" charset="-122"/>
                <a:cs typeface="B Nazanin" panose="00000700000000000000" pitchFamily="2" charset="-78"/>
              </a:rPr>
              <a:t>04</a:t>
            </a:r>
          </a:p>
        </p:txBody>
      </p:sp>
      <p:sp>
        <p:nvSpPr>
          <p:cNvPr id="471" name="矩形 260">
            <a:extLst>
              <a:ext uri="{FF2B5EF4-FFF2-40B4-BE49-F238E27FC236}">
                <a16:creationId xmlns:a16="http://schemas.microsoft.com/office/drawing/2014/main" id="{9F02DEB3-836A-47D8-B43A-E7C0D7086346}"/>
              </a:ext>
            </a:extLst>
          </p:cNvPr>
          <p:cNvSpPr/>
          <p:nvPr/>
        </p:nvSpPr>
        <p:spPr>
          <a:xfrm>
            <a:off x="1442460" y="1266511"/>
            <a:ext cx="2182009" cy="1274195"/>
          </a:xfrm>
          <a:prstGeom prst="rect">
            <a:avLst/>
          </a:prstGeom>
        </p:spPr>
        <p:txBody>
          <a:bodyPr wrap="none">
            <a:spAutoFit/>
          </a:bodyPr>
          <a:lstStyle/>
          <a:p>
            <a:pPr algn="ctr" rtl="1">
              <a:lnSpc>
                <a:spcPct val="120000"/>
              </a:lnSpc>
            </a:pPr>
            <a:r>
              <a:rPr lang="fa-IR" altLang="zh-CN" sz="3200" b="1" dirty="0">
                <a:solidFill>
                  <a:schemeClr val="bg1"/>
                </a:solidFill>
                <a:latin typeface="微软雅黑" panose="020B0503020204020204" pitchFamily="34" charset="-122"/>
                <a:ea typeface="微软雅黑" pitchFamily="34" charset="-122"/>
                <a:cs typeface="B Nazanin" panose="00000700000000000000" pitchFamily="2" charset="-78"/>
              </a:rPr>
              <a:t>بررسی اجمالی</a:t>
            </a:r>
            <a:endParaRPr lang="en-US" altLang="zh-CN" sz="3200" b="1" dirty="0">
              <a:solidFill>
                <a:schemeClr val="bg1"/>
              </a:solidFill>
              <a:latin typeface="微软雅黑" panose="020B0503020204020204" pitchFamily="34" charset="-122"/>
              <a:ea typeface="微软雅黑" pitchFamily="34" charset="-122"/>
              <a:cs typeface="B Nazanin" panose="00000700000000000000" pitchFamily="2" charset="-78"/>
            </a:endParaRPr>
          </a:p>
          <a:p>
            <a:pPr algn="ctr" rtl="1">
              <a:lnSpc>
                <a:spcPct val="120000"/>
              </a:lnSpc>
            </a:pPr>
            <a:r>
              <a:rPr lang="fa-IR" altLang="zh-CN" sz="3200" b="1" dirty="0">
                <a:solidFill>
                  <a:schemeClr val="bg1"/>
                </a:solidFill>
                <a:latin typeface="微软雅黑" panose="020B0503020204020204" pitchFamily="34" charset="-122"/>
                <a:ea typeface="微软雅黑" pitchFamily="34" charset="-122"/>
                <a:cs typeface="B Nazanin" panose="00000700000000000000" pitchFamily="2" charset="-78"/>
              </a:rPr>
              <a:t>از کار</a:t>
            </a:r>
            <a:endParaRPr lang="en-US" altLang="zh-CN" sz="3200" b="1" dirty="0">
              <a:solidFill>
                <a:schemeClr val="bg1"/>
              </a:solidFill>
              <a:latin typeface="微软雅黑" panose="020B0503020204020204" pitchFamily="34" charset="-122"/>
              <a:ea typeface="微软雅黑" pitchFamily="34" charset="-122"/>
              <a:cs typeface="B Nazanin" panose="00000700000000000000" pitchFamily="2" charset="-78"/>
            </a:endParaRPr>
          </a:p>
        </p:txBody>
      </p:sp>
      <p:cxnSp>
        <p:nvCxnSpPr>
          <p:cNvPr id="472" name="直接连接符 261">
            <a:extLst>
              <a:ext uri="{FF2B5EF4-FFF2-40B4-BE49-F238E27FC236}">
                <a16:creationId xmlns:a16="http://schemas.microsoft.com/office/drawing/2014/main" id="{45324DCD-C518-49AE-95EA-2E185DB86DA1}"/>
              </a:ext>
            </a:extLst>
          </p:cNvPr>
          <p:cNvCxnSpPr/>
          <p:nvPr/>
        </p:nvCxnSpPr>
        <p:spPr>
          <a:xfrm>
            <a:off x="980968" y="2584419"/>
            <a:ext cx="306431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73" name="TextBox 23">
            <a:extLst>
              <a:ext uri="{FF2B5EF4-FFF2-40B4-BE49-F238E27FC236}">
                <a16:creationId xmlns:a16="http://schemas.microsoft.com/office/drawing/2014/main" id="{90522EC6-4D90-433B-97B3-2E4C77F5F22D}"/>
              </a:ext>
            </a:extLst>
          </p:cNvPr>
          <p:cNvSpPr txBox="1"/>
          <p:nvPr/>
        </p:nvSpPr>
        <p:spPr>
          <a:xfrm>
            <a:off x="784675" y="2763125"/>
            <a:ext cx="2646071" cy="605815"/>
          </a:xfrm>
          <a:prstGeom prst="rect">
            <a:avLst/>
          </a:prstGeom>
          <a:noFill/>
        </p:spPr>
        <p:txBody>
          <a:bodyPr wrap="square" rtlCol="0">
            <a:spAutoFit/>
          </a:bodyPr>
          <a:lstStyle/>
          <a:p>
            <a:pPr algn="r" rtl="1">
              <a:lnSpc>
                <a:spcPct val="120000"/>
              </a:lnSpc>
            </a:pPr>
            <a:r>
              <a:rPr lang="fa-IR" altLang="zh-CN" sz="1400" dirty="0">
                <a:solidFill>
                  <a:schemeClr val="bg1"/>
                </a:solidFill>
                <a:latin typeface="微软雅黑 Light" panose="020B0502040204020203" pitchFamily="34" charset="-122"/>
                <a:ea typeface="微软雅黑 Light" panose="020B0502040204020203" pitchFamily="34" charset="-122"/>
                <a:cs typeface="B Nazanin" panose="00000700000000000000" pitchFamily="2" charset="-78"/>
              </a:rPr>
              <a:t>برای افزودن متن اینجا را کلیک کنید برای افزودن متن کلیک کنید</a:t>
            </a:r>
            <a:endParaRPr lang="en-US" altLang="zh-CN" sz="1400" dirty="0">
              <a:solidFill>
                <a:schemeClr val="bg1"/>
              </a:solidFill>
              <a:latin typeface="微软雅黑 Light" panose="020B0502040204020203" pitchFamily="34" charset="-122"/>
              <a:ea typeface="微软雅黑 Light" panose="020B0502040204020203" pitchFamily="34" charset="-122"/>
              <a:cs typeface="B Nazanin" panose="00000700000000000000" pitchFamily="2" charset="-78"/>
            </a:endParaRPr>
          </a:p>
        </p:txBody>
      </p:sp>
      <p:grpSp>
        <p:nvGrpSpPr>
          <p:cNvPr id="2" name="Grupo 1">
            <a:extLst>
              <a:ext uri="{FF2B5EF4-FFF2-40B4-BE49-F238E27FC236}">
                <a16:creationId xmlns:a16="http://schemas.microsoft.com/office/drawing/2014/main" id="{6CDDC1B1-7EA0-1806-F1E9-8F7DF340B010}"/>
              </a:ext>
            </a:extLst>
          </p:cNvPr>
          <p:cNvGrpSpPr/>
          <p:nvPr/>
        </p:nvGrpSpPr>
        <p:grpSpPr>
          <a:xfrm>
            <a:off x="5951434" y="1289775"/>
            <a:ext cx="2247455" cy="2757347"/>
            <a:chOff x="5951434" y="1289775"/>
            <a:chExt cx="2247455" cy="2757347"/>
          </a:xfrm>
        </p:grpSpPr>
        <p:grpSp>
          <p:nvGrpSpPr>
            <p:cNvPr id="245" name="Group 205">
              <a:extLst>
                <a:ext uri="{FF2B5EF4-FFF2-40B4-BE49-F238E27FC236}">
                  <a16:creationId xmlns:a16="http://schemas.microsoft.com/office/drawing/2014/main" id="{C97EE2F9-F752-4976-959F-109AEE4288DA}"/>
                </a:ext>
              </a:extLst>
            </p:cNvPr>
            <p:cNvGrpSpPr/>
            <p:nvPr/>
          </p:nvGrpSpPr>
          <p:grpSpPr>
            <a:xfrm rot="10800000">
              <a:off x="5951434" y="1289775"/>
              <a:ext cx="2247455" cy="2757347"/>
              <a:chOff x="2077" y="112"/>
              <a:chExt cx="3526" cy="4326"/>
            </a:xfrm>
          </p:grpSpPr>
          <p:sp>
            <p:nvSpPr>
              <p:cNvPr id="270" name="Freeform 5">
                <a:extLst>
                  <a:ext uri="{FF2B5EF4-FFF2-40B4-BE49-F238E27FC236}">
                    <a16:creationId xmlns:a16="http://schemas.microsoft.com/office/drawing/2014/main" id="{68357191-7BD7-47DC-A5AE-31C6D513BE3C}"/>
                  </a:ext>
                </a:extLst>
              </p:cNvPr>
              <p:cNvSpPr>
                <a:spLocks noEditPoints="1"/>
              </p:cNvSpPr>
              <p:nvPr/>
            </p:nvSpPr>
            <p:spPr bwMode="auto">
              <a:xfrm>
                <a:off x="2702" y="668"/>
                <a:ext cx="702" cy="579"/>
              </a:xfrm>
              <a:custGeom>
                <a:avLst/>
                <a:gdLst>
                  <a:gd name="T0" fmla="*/ 506 w 940"/>
                  <a:gd name="T1" fmla="*/ 497 h 778"/>
                  <a:gd name="T2" fmla="*/ 506 w 940"/>
                  <a:gd name="T3" fmla="*/ 497 h 778"/>
                  <a:gd name="T4" fmla="*/ 446 w 940"/>
                  <a:gd name="T5" fmla="*/ 57 h 778"/>
                  <a:gd name="T6" fmla="*/ 862 w 940"/>
                  <a:gd name="T7" fmla="*/ 0 h 778"/>
                  <a:gd name="T8" fmla="*/ 923 w 940"/>
                  <a:gd name="T9" fmla="*/ 440 h 778"/>
                  <a:gd name="T10" fmla="*/ 746 w 940"/>
                  <a:gd name="T11" fmla="*/ 701 h 778"/>
                  <a:gd name="T12" fmla="*/ 506 w 940"/>
                  <a:gd name="T13" fmla="*/ 497 h 778"/>
                  <a:gd name="T14" fmla="*/ 60 w 940"/>
                  <a:gd name="T15" fmla="*/ 558 h 778"/>
                  <a:gd name="T16" fmla="*/ 0 w 940"/>
                  <a:gd name="T17" fmla="*/ 118 h 778"/>
                  <a:gd name="T18" fmla="*/ 416 w 940"/>
                  <a:gd name="T19" fmla="*/ 61 h 778"/>
                  <a:gd name="T20" fmla="*/ 477 w 940"/>
                  <a:gd name="T21" fmla="*/ 501 h 778"/>
                  <a:gd name="T22" fmla="*/ 300 w 940"/>
                  <a:gd name="T23" fmla="*/ 762 h 778"/>
                  <a:gd name="T24" fmla="*/ 60 w 940"/>
                  <a:gd name="T25" fmla="*/ 558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0" h="778">
                    <a:moveTo>
                      <a:pt x="506" y="497"/>
                    </a:moveTo>
                    <a:cubicBezTo>
                      <a:pt x="506" y="497"/>
                      <a:pt x="506" y="497"/>
                      <a:pt x="506" y="497"/>
                    </a:cubicBezTo>
                    <a:cubicBezTo>
                      <a:pt x="446" y="57"/>
                      <a:pt x="446" y="57"/>
                      <a:pt x="446" y="57"/>
                    </a:cubicBezTo>
                    <a:cubicBezTo>
                      <a:pt x="862" y="0"/>
                      <a:pt x="862" y="0"/>
                      <a:pt x="862" y="0"/>
                    </a:cubicBezTo>
                    <a:cubicBezTo>
                      <a:pt x="923" y="440"/>
                      <a:pt x="923" y="440"/>
                      <a:pt x="923" y="440"/>
                    </a:cubicBezTo>
                    <a:cubicBezTo>
                      <a:pt x="940" y="568"/>
                      <a:pt x="861" y="685"/>
                      <a:pt x="746" y="701"/>
                    </a:cubicBezTo>
                    <a:cubicBezTo>
                      <a:pt x="631" y="717"/>
                      <a:pt x="524" y="625"/>
                      <a:pt x="506" y="497"/>
                    </a:cubicBezTo>
                    <a:moveTo>
                      <a:pt x="60" y="558"/>
                    </a:moveTo>
                    <a:cubicBezTo>
                      <a:pt x="0" y="118"/>
                      <a:pt x="0" y="118"/>
                      <a:pt x="0" y="118"/>
                    </a:cubicBezTo>
                    <a:cubicBezTo>
                      <a:pt x="416" y="61"/>
                      <a:pt x="416" y="61"/>
                      <a:pt x="416" y="61"/>
                    </a:cubicBezTo>
                    <a:cubicBezTo>
                      <a:pt x="477" y="501"/>
                      <a:pt x="477" y="501"/>
                      <a:pt x="477" y="501"/>
                    </a:cubicBezTo>
                    <a:cubicBezTo>
                      <a:pt x="494" y="629"/>
                      <a:pt x="416" y="746"/>
                      <a:pt x="300" y="762"/>
                    </a:cubicBezTo>
                    <a:cubicBezTo>
                      <a:pt x="185" y="778"/>
                      <a:pt x="78" y="687"/>
                      <a:pt x="60" y="558"/>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71" name="Freeform 6">
                <a:extLst>
                  <a:ext uri="{FF2B5EF4-FFF2-40B4-BE49-F238E27FC236}">
                    <a16:creationId xmlns:a16="http://schemas.microsoft.com/office/drawing/2014/main" id="{2CB5AF1C-E366-4103-B5D3-E9B11D3E0C8B}"/>
                  </a:ext>
                </a:extLst>
              </p:cNvPr>
              <p:cNvSpPr/>
              <p:nvPr/>
            </p:nvSpPr>
            <p:spPr bwMode="auto">
              <a:xfrm>
                <a:off x="3372" y="861"/>
                <a:ext cx="9" cy="62"/>
              </a:xfrm>
              <a:custGeom>
                <a:avLst/>
                <a:gdLst>
                  <a:gd name="T0" fmla="*/ 0 w 9"/>
                  <a:gd name="T1" fmla="*/ 0 h 62"/>
                  <a:gd name="T2" fmla="*/ 0 w 9"/>
                  <a:gd name="T3" fmla="*/ 0 h 62"/>
                  <a:gd name="T4" fmla="*/ 9 w 9"/>
                  <a:gd name="T5" fmla="*/ 62 h 62"/>
                  <a:gd name="T6" fmla="*/ 9 w 9"/>
                  <a:gd name="T7" fmla="*/ 62 h 62"/>
                  <a:gd name="T8" fmla="*/ 0 w 9"/>
                  <a:gd name="T9" fmla="*/ 0 h 62"/>
                </a:gdLst>
                <a:ahLst/>
                <a:cxnLst>
                  <a:cxn ang="0">
                    <a:pos x="T0" y="T1"/>
                  </a:cxn>
                  <a:cxn ang="0">
                    <a:pos x="T2" y="T3"/>
                  </a:cxn>
                  <a:cxn ang="0">
                    <a:pos x="T4" y="T5"/>
                  </a:cxn>
                  <a:cxn ang="0">
                    <a:pos x="T6" y="T7"/>
                  </a:cxn>
                  <a:cxn ang="0">
                    <a:pos x="T8" y="T9"/>
                  </a:cxn>
                </a:cxnLst>
                <a:rect l="0" t="0" r="r" b="b"/>
                <a:pathLst>
                  <a:path w="9" h="62">
                    <a:moveTo>
                      <a:pt x="0" y="0"/>
                    </a:moveTo>
                    <a:lnTo>
                      <a:pt x="0" y="0"/>
                    </a:lnTo>
                    <a:lnTo>
                      <a:pt x="9" y="62"/>
                    </a:lnTo>
                    <a:lnTo>
                      <a:pt x="9" y="62"/>
                    </a:lnTo>
                    <a:lnTo>
                      <a:pt x="0" y="0"/>
                    </a:lnTo>
                    <a:close/>
                  </a:path>
                </a:pathLst>
              </a:custGeom>
              <a:solidFill>
                <a:srgbClr val="B6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72" name="Freeform 7">
                <a:extLst>
                  <a:ext uri="{FF2B5EF4-FFF2-40B4-BE49-F238E27FC236}">
                    <a16:creationId xmlns:a16="http://schemas.microsoft.com/office/drawing/2014/main" id="{403B31F3-3E43-44C8-AD68-FDE91D818A60}"/>
                  </a:ext>
                </a:extLst>
              </p:cNvPr>
              <p:cNvSpPr/>
              <p:nvPr/>
            </p:nvSpPr>
            <p:spPr bwMode="auto">
              <a:xfrm>
                <a:off x="3372" y="861"/>
                <a:ext cx="9" cy="62"/>
              </a:xfrm>
              <a:custGeom>
                <a:avLst/>
                <a:gdLst>
                  <a:gd name="T0" fmla="*/ 0 w 9"/>
                  <a:gd name="T1" fmla="*/ 0 h 62"/>
                  <a:gd name="T2" fmla="*/ 0 w 9"/>
                  <a:gd name="T3" fmla="*/ 0 h 62"/>
                  <a:gd name="T4" fmla="*/ 9 w 9"/>
                  <a:gd name="T5" fmla="*/ 62 h 62"/>
                  <a:gd name="T6" fmla="*/ 9 w 9"/>
                  <a:gd name="T7" fmla="*/ 62 h 62"/>
                  <a:gd name="T8" fmla="*/ 0 w 9"/>
                  <a:gd name="T9" fmla="*/ 0 h 62"/>
                </a:gdLst>
                <a:ahLst/>
                <a:cxnLst>
                  <a:cxn ang="0">
                    <a:pos x="T0" y="T1"/>
                  </a:cxn>
                  <a:cxn ang="0">
                    <a:pos x="T2" y="T3"/>
                  </a:cxn>
                  <a:cxn ang="0">
                    <a:pos x="T4" y="T5"/>
                  </a:cxn>
                  <a:cxn ang="0">
                    <a:pos x="T6" y="T7"/>
                  </a:cxn>
                  <a:cxn ang="0">
                    <a:pos x="T8" y="T9"/>
                  </a:cxn>
                </a:cxnLst>
                <a:rect l="0" t="0" r="r" b="b"/>
                <a:pathLst>
                  <a:path w="9" h="62">
                    <a:moveTo>
                      <a:pt x="0" y="0"/>
                    </a:moveTo>
                    <a:lnTo>
                      <a:pt x="0" y="0"/>
                    </a:lnTo>
                    <a:lnTo>
                      <a:pt x="9" y="62"/>
                    </a:lnTo>
                    <a:lnTo>
                      <a:pt x="9" y="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73" name="Freeform 8">
                <a:extLst>
                  <a:ext uri="{FF2B5EF4-FFF2-40B4-BE49-F238E27FC236}">
                    <a16:creationId xmlns:a16="http://schemas.microsoft.com/office/drawing/2014/main" id="{262D9155-D869-44BF-B113-BF995F976524}"/>
                  </a:ext>
                </a:extLst>
              </p:cNvPr>
              <p:cNvSpPr/>
              <p:nvPr/>
            </p:nvSpPr>
            <p:spPr bwMode="auto">
              <a:xfrm>
                <a:off x="3061" y="861"/>
                <a:ext cx="320" cy="62"/>
              </a:xfrm>
              <a:custGeom>
                <a:avLst/>
                <a:gdLst>
                  <a:gd name="T0" fmla="*/ 417 w 428"/>
                  <a:gd name="T1" fmla="*/ 0 h 83"/>
                  <a:gd name="T2" fmla="*/ 63 w 428"/>
                  <a:gd name="T3" fmla="*/ 2 h 83"/>
                  <a:gd name="T4" fmla="*/ 49 w 428"/>
                  <a:gd name="T5" fmla="*/ 4 h 83"/>
                  <a:gd name="T6" fmla="*/ 0 w 428"/>
                  <a:gd name="T7" fmla="*/ 53 h 83"/>
                  <a:gd name="T8" fmla="*/ 4 w 428"/>
                  <a:gd name="T9" fmla="*/ 83 h 83"/>
                  <a:gd name="T10" fmla="*/ 428 w 428"/>
                  <a:gd name="T11" fmla="*/ 83 h 83"/>
                  <a:gd name="T12" fmla="*/ 417 w 428"/>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428" h="83">
                    <a:moveTo>
                      <a:pt x="417" y="0"/>
                    </a:moveTo>
                    <a:cubicBezTo>
                      <a:pt x="63" y="2"/>
                      <a:pt x="63" y="2"/>
                      <a:pt x="63" y="2"/>
                    </a:cubicBezTo>
                    <a:cubicBezTo>
                      <a:pt x="49" y="4"/>
                      <a:pt x="49" y="4"/>
                      <a:pt x="49" y="4"/>
                    </a:cubicBezTo>
                    <a:cubicBezTo>
                      <a:pt x="41" y="22"/>
                      <a:pt x="27" y="42"/>
                      <a:pt x="0" y="53"/>
                    </a:cubicBezTo>
                    <a:cubicBezTo>
                      <a:pt x="4" y="83"/>
                      <a:pt x="4" y="83"/>
                      <a:pt x="4" y="83"/>
                    </a:cubicBezTo>
                    <a:cubicBezTo>
                      <a:pt x="428" y="83"/>
                      <a:pt x="428" y="83"/>
                      <a:pt x="428" y="83"/>
                    </a:cubicBezTo>
                    <a:cubicBezTo>
                      <a:pt x="417" y="0"/>
                      <a:pt x="417" y="0"/>
                      <a:pt x="417" y="0"/>
                    </a:cubicBezTo>
                  </a:path>
                </a:pathLst>
              </a:custGeom>
              <a:solidFill>
                <a:srgbClr val="38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74" name="Freeform 9">
                <a:extLst>
                  <a:ext uri="{FF2B5EF4-FFF2-40B4-BE49-F238E27FC236}">
                    <a16:creationId xmlns:a16="http://schemas.microsoft.com/office/drawing/2014/main" id="{299B59CA-EB2B-43C8-9A73-CC802AFC923D}"/>
                  </a:ext>
                </a:extLst>
              </p:cNvPr>
              <p:cNvSpPr/>
              <p:nvPr/>
            </p:nvSpPr>
            <p:spPr bwMode="auto">
              <a:xfrm>
                <a:off x="2721" y="878"/>
                <a:ext cx="321" cy="45"/>
              </a:xfrm>
              <a:custGeom>
                <a:avLst/>
                <a:gdLst>
                  <a:gd name="T0" fmla="*/ 367 w 430"/>
                  <a:gd name="T1" fmla="*/ 0 h 60"/>
                  <a:gd name="T2" fmla="*/ 221 w 430"/>
                  <a:gd name="T3" fmla="*/ 20 h 60"/>
                  <a:gd name="T4" fmla="*/ 217 w 430"/>
                  <a:gd name="T5" fmla="*/ 20 h 60"/>
                  <a:gd name="T6" fmla="*/ 189 w 430"/>
                  <a:gd name="T7" fmla="*/ 3 h 60"/>
                  <a:gd name="T8" fmla="*/ 0 w 430"/>
                  <a:gd name="T9" fmla="*/ 18 h 60"/>
                  <a:gd name="T10" fmla="*/ 6 w 430"/>
                  <a:gd name="T11" fmla="*/ 60 h 60"/>
                  <a:gd name="T12" fmla="*/ 430 w 430"/>
                  <a:gd name="T13" fmla="*/ 60 h 60"/>
                  <a:gd name="T14" fmla="*/ 426 w 430"/>
                  <a:gd name="T15" fmla="*/ 35 h 60"/>
                  <a:gd name="T16" fmla="*/ 367 w 430"/>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60">
                    <a:moveTo>
                      <a:pt x="367" y="0"/>
                    </a:moveTo>
                    <a:cubicBezTo>
                      <a:pt x="221" y="20"/>
                      <a:pt x="221" y="20"/>
                      <a:pt x="221" y="20"/>
                    </a:cubicBezTo>
                    <a:cubicBezTo>
                      <a:pt x="220" y="20"/>
                      <a:pt x="218" y="20"/>
                      <a:pt x="217" y="20"/>
                    </a:cubicBezTo>
                    <a:cubicBezTo>
                      <a:pt x="205" y="20"/>
                      <a:pt x="195" y="14"/>
                      <a:pt x="189" y="3"/>
                    </a:cubicBezTo>
                    <a:cubicBezTo>
                      <a:pt x="0" y="18"/>
                      <a:pt x="0" y="18"/>
                      <a:pt x="0" y="18"/>
                    </a:cubicBezTo>
                    <a:cubicBezTo>
                      <a:pt x="6" y="60"/>
                      <a:pt x="6" y="60"/>
                      <a:pt x="6" y="60"/>
                    </a:cubicBezTo>
                    <a:cubicBezTo>
                      <a:pt x="430" y="60"/>
                      <a:pt x="430" y="60"/>
                      <a:pt x="430" y="60"/>
                    </a:cubicBezTo>
                    <a:cubicBezTo>
                      <a:pt x="426" y="35"/>
                      <a:pt x="426" y="35"/>
                      <a:pt x="426" y="35"/>
                    </a:cubicBezTo>
                    <a:cubicBezTo>
                      <a:pt x="397" y="31"/>
                      <a:pt x="379" y="16"/>
                      <a:pt x="367" y="0"/>
                    </a:cubicBezTo>
                  </a:path>
                </a:pathLst>
              </a:custGeom>
              <a:solidFill>
                <a:srgbClr val="38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75" name="Freeform 10">
                <a:extLst>
                  <a:ext uri="{FF2B5EF4-FFF2-40B4-BE49-F238E27FC236}">
                    <a16:creationId xmlns:a16="http://schemas.microsoft.com/office/drawing/2014/main" id="{0B5B28DB-6077-4B74-B664-6CC0A33D23CA}"/>
                  </a:ext>
                </a:extLst>
              </p:cNvPr>
              <p:cNvSpPr>
                <a:spLocks noEditPoints="1"/>
              </p:cNvSpPr>
              <p:nvPr/>
            </p:nvSpPr>
            <p:spPr bwMode="auto">
              <a:xfrm>
                <a:off x="4519" y="1825"/>
                <a:ext cx="506" cy="648"/>
              </a:xfrm>
              <a:custGeom>
                <a:avLst/>
                <a:gdLst>
                  <a:gd name="T0" fmla="*/ 235 w 679"/>
                  <a:gd name="T1" fmla="*/ 450 h 871"/>
                  <a:gd name="T2" fmla="*/ 679 w 679"/>
                  <a:gd name="T3" fmla="*/ 450 h 871"/>
                  <a:gd name="T4" fmla="*/ 679 w 679"/>
                  <a:gd name="T5" fmla="*/ 870 h 871"/>
                  <a:gd name="T6" fmla="*/ 236 w 679"/>
                  <a:gd name="T7" fmla="*/ 871 h 871"/>
                  <a:gd name="T8" fmla="*/ 0 w 679"/>
                  <a:gd name="T9" fmla="*/ 661 h 871"/>
                  <a:gd name="T10" fmla="*/ 235 w 679"/>
                  <a:gd name="T11" fmla="*/ 450 h 871"/>
                  <a:gd name="T12" fmla="*/ 234 w 679"/>
                  <a:gd name="T13" fmla="*/ 0 h 871"/>
                  <a:gd name="T14" fmla="*/ 234 w 679"/>
                  <a:gd name="T15" fmla="*/ 0 h 871"/>
                  <a:gd name="T16" fmla="*/ 678 w 679"/>
                  <a:gd name="T17" fmla="*/ 0 h 871"/>
                  <a:gd name="T18" fmla="*/ 679 w 679"/>
                  <a:gd name="T19" fmla="*/ 420 h 871"/>
                  <a:gd name="T20" fmla="*/ 235 w 679"/>
                  <a:gd name="T21" fmla="*/ 421 h 871"/>
                  <a:gd name="T22" fmla="*/ 0 w 679"/>
                  <a:gd name="T23" fmla="*/ 211 h 871"/>
                  <a:gd name="T24" fmla="*/ 234 w 679"/>
                  <a:gd name="T25"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9" h="871">
                    <a:moveTo>
                      <a:pt x="235" y="450"/>
                    </a:moveTo>
                    <a:cubicBezTo>
                      <a:pt x="679" y="450"/>
                      <a:pt x="679" y="450"/>
                      <a:pt x="679" y="450"/>
                    </a:cubicBezTo>
                    <a:cubicBezTo>
                      <a:pt x="679" y="870"/>
                      <a:pt x="679" y="870"/>
                      <a:pt x="679" y="870"/>
                    </a:cubicBezTo>
                    <a:cubicBezTo>
                      <a:pt x="236" y="871"/>
                      <a:pt x="236" y="871"/>
                      <a:pt x="236" y="871"/>
                    </a:cubicBezTo>
                    <a:cubicBezTo>
                      <a:pt x="106" y="871"/>
                      <a:pt x="1" y="777"/>
                      <a:pt x="0" y="661"/>
                    </a:cubicBezTo>
                    <a:cubicBezTo>
                      <a:pt x="0" y="545"/>
                      <a:pt x="105" y="451"/>
                      <a:pt x="235" y="450"/>
                    </a:cubicBezTo>
                    <a:moveTo>
                      <a:pt x="234" y="0"/>
                    </a:moveTo>
                    <a:cubicBezTo>
                      <a:pt x="234" y="0"/>
                      <a:pt x="234" y="0"/>
                      <a:pt x="234" y="0"/>
                    </a:cubicBezTo>
                    <a:cubicBezTo>
                      <a:pt x="678" y="0"/>
                      <a:pt x="678" y="0"/>
                      <a:pt x="678" y="0"/>
                    </a:cubicBezTo>
                    <a:cubicBezTo>
                      <a:pt x="679" y="420"/>
                      <a:pt x="679" y="420"/>
                      <a:pt x="679" y="420"/>
                    </a:cubicBezTo>
                    <a:cubicBezTo>
                      <a:pt x="235" y="421"/>
                      <a:pt x="235" y="421"/>
                      <a:pt x="235" y="421"/>
                    </a:cubicBezTo>
                    <a:cubicBezTo>
                      <a:pt x="105" y="421"/>
                      <a:pt x="0" y="327"/>
                      <a:pt x="0" y="211"/>
                    </a:cubicBezTo>
                    <a:cubicBezTo>
                      <a:pt x="0" y="95"/>
                      <a:pt x="105" y="1"/>
                      <a:pt x="234" y="0"/>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76" name="Freeform 11">
                <a:extLst>
                  <a:ext uri="{FF2B5EF4-FFF2-40B4-BE49-F238E27FC236}">
                    <a16:creationId xmlns:a16="http://schemas.microsoft.com/office/drawing/2014/main" id="{6E1B64EE-F66A-4C59-BADE-6C0062CEA0E9}"/>
                  </a:ext>
                </a:extLst>
              </p:cNvPr>
              <p:cNvSpPr>
                <a:spLocks noEditPoints="1"/>
              </p:cNvSpPr>
              <p:nvPr/>
            </p:nvSpPr>
            <p:spPr bwMode="auto">
              <a:xfrm>
                <a:off x="3107" y="3358"/>
                <a:ext cx="650" cy="505"/>
              </a:xfrm>
              <a:custGeom>
                <a:avLst/>
                <a:gdLst>
                  <a:gd name="T0" fmla="*/ 421 w 871"/>
                  <a:gd name="T1" fmla="*/ 235 h 679"/>
                  <a:gd name="T2" fmla="*/ 421 w 871"/>
                  <a:gd name="T3" fmla="*/ 235 h 679"/>
                  <a:gd name="T4" fmla="*/ 421 w 871"/>
                  <a:gd name="T5" fmla="*/ 679 h 679"/>
                  <a:gd name="T6" fmla="*/ 0 w 871"/>
                  <a:gd name="T7" fmla="*/ 679 h 679"/>
                  <a:gd name="T8" fmla="*/ 0 w 871"/>
                  <a:gd name="T9" fmla="*/ 235 h 679"/>
                  <a:gd name="T10" fmla="*/ 210 w 871"/>
                  <a:gd name="T11" fmla="*/ 0 h 679"/>
                  <a:gd name="T12" fmla="*/ 421 w 871"/>
                  <a:gd name="T13" fmla="*/ 235 h 679"/>
                  <a:gd name="T14" fmla="*/ 871 w 871"/>
                  <a:gd name="T15" fmla="*/ 235 h 679"/>
                  <a:gd name="T16" fmla="*/ 871 w 871"/>
                  <a:gd name="T17" fmla="*/ 235 h 679"/>
                  <a:gd name="T18" fmla="*/ 871 w 871"/>
                  <a:gd name="T19" fmla="*/ 679 h 679"/>
                  <a:gd name="T20" fmla="*/ 450 w 871"/>
                  <a:gd name="T21" fmla="*/ 679 h 679"/>
                  <a:gd name="T22" fmla="*/ 450 w 871"/>
                  <a:gd name="T23" fmla="*/ 235 h 679"/>
                  <a:gd name="T24" fmla="*/ 660 w 871"/>
                  <a:gd name="T25" fmla="*/ 0 h 679"/>
                  <a:gd name="T26" fmla="*/ 871 w 871"/>
                  <a:gd name="T27" fmla="*/ 235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1" h="679">
                    <a:moveTo>
                      <a:pt x="421" y="235"/>
                    </a:moveTo>
                    <a:cubicBezTo>
                      <a:pt x="421" y="235"/>
                      <a:pt x="421" y="235"/>
                      <a:pt x="421" y="235"/>
                    </a:cubicBezTo>
                    <a:cubicBezTo>
                      <a:pt x="421" y="679"/>
                      <a:pt x="421" y="679"/>
                      <a:pt x="421" y="679"/>
                    </a:cubicBezTo>
                    <a:cubicBezTo>
                      <a:pt x="0" y="679"/>
                      <a:pt x="0" y="679"/>
                      <a:pt x="0" y="679"/>
                    </a:cubicBezTo>
                    <a:cubicBezTo>
                      <a:pt x="0" y="235"/>
                      <a:pt x="0" y="235"/>
                      <a:pt x="0" y="235"/>
                    </a:cubicBezTo>
                    <a:cubicBezTo>
                      <a:pt x="0" y="105"/>
                      <a:pt x="94" y="0"/>
                      <a:pt x="210" y="0"/>
                    </a:cubicBezTo>
                    <a:cubicBezTo>
                      <a:pt x="326" y="0"/>
                      <a:pt x="421" y="105"/>
                      <a:pt x="421" y="235"/>
                    </a:cubicBezTo>
                    <a:moveTo>
                      <a:pt x="871" y="235"/>
                    </a:moveTo>
                    <a:cubicBezTo>
                      <a:pt x="871" y="235"/>
                      <a:pt x="871" y="235"/>
                      <a:pt x="871" y="235"/>
                    </a:cubicBezTo>
                    <a:cubicBezTo>
                      <a:pt x="871" y="679"/>
                      <a:pt x="871" y="679"/>
                      <a:pt x="871" y="679"/>
                    </a:cubicBezTo>
                    <a:cubicBezTo>
                      <a:pt x="450" y="679"/>
                      <a:pt x="450" y="679"/>
                      <a:pt x="450" y="679"/>
                    </a:cubicBezTo>
                    <a:cubicBezTo>
                      <a:pt x="450" y="235"/>
                      <a:pt x="450" y="235"/>
                      <a:pt x="450" y="235"/>
                    </a:cubicBezTo>
                    <a:cubicBezTo>
                      <a:pt x="450" y="105"/>
                      <a:pt x="544" y="0"/>
                      <a:pt x="660" y="0"/>
                    </a:cubicBezTo>
                    <a:cubicBezTo>
                      <a:pt x="776" y="0"/>
                      <a:pt x="871" y="105"/>
                      <a:pt x="871" y="235"/>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77" name="Freeform 12">
                <a:extLst>
                  <a:ext uri="{FF2B5EF4-FFF2-40B4-BE49-F238E27FC236}">
                    <a16:creationId xmlns:a16="http://schemas.microsoft.com/office/drawing/2014/main" id="{C166AD19-7309-4F43-A12A-1B6C1A6A42C2}"/>
                  </a:ext>
                </a:extLst>
              </p:cNvPr>
              <p:cNvSpPr/>
              <p:nvPr/>
            </p:nvSpPr>
            <p:spPr bwMode="auto">
              <a:xfrm>
                <a:off x="2077" y="923"/>
                <a:ext cx="2649" cy="2641"/>
              </a:xfrm>
              <a:custGeom>
                <a:avLst/>
                <a:gdLst>
                  <a:gd name="T0" fmla="*/ 3550 w 3550"/>
                  <a:gd name="T1" fmla="*/ 3495 h 3550"/>
                  <a:gd name="T2" fmla="*/ 3494 w 3550"/>
                  <a:gd name="T3" fmla="*/ 3550 h 3550"/>
                  <a:gd name="T4" fmla="*/ 55 w 3550"/>
                  <a:gd name="T5" fmla="*/ 3550 h 3550"/>
                  <a:gd name="T6" fmla="*/ 0 w 3550"/>
                  <a:gd name="T7" fmla="*/ 3495 h 3550"/>
                  <a:gd name="T8" fmla="*/ 0 w 3550"/>
                  <a:gd name="T9" fmla="*/ 56 h 3550"/>
                  <a:gd name="T10" fmla="*/ 55 w 3550"/>
                  <a:gd name="T11" fmla="*/ 0 h 3550"/>
                  <a:gd name="T12" fmla="*/ 3494 w 3550"/>
                  <a:gd name="T13" fmla="*/ 0 h 3550"/>
                  <a:gd name="T14" fmla="*/ 3550 w 3550"/>
                  <a:gd name="T15" fmla="*/ 56 h 3550"/>
                  <a:gd name="T16" fmla="*/ 3550 w 3550"/>
                  <a:gd name="T17" fmla="*/ 3495 h 3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50" h="3550">
                    <a:moveTo>
                      <a:pt x="3550" y="3495"/>
                    </a:moveTo>
                    <a:cubicBezTo>
                      <a:pt x="3550" y="3525"/>
                      <a:pt x="3525" y="3550"/>
                      <a:pt x="3494" y="3550"/>
                    </a:cubicBezTo>
                    <a:cubicBezTo>
                      <a:pt x="55" y="3550"/>
                      <a:pt x="55" y="3550"/>
                      <a:pt x="55" y="3550"/>
                    </a:cubicBezTo>
                    <a:cubicBezTo>
                      <a:pt x="25" y="3550"/>
                      <a:pt x="0" y="3525"/>
                      <a:pt x="0" y="3495"/>
                    </a:cubicBezTo>
                    <a:cubicBezTo>
                      <a:pt x="0" y="56"/>
                      <a:pt x="0" y="56"/>
                      <a:pt x="0" y="56"/>
                    </a:cubicBezTo>
                    <a:cubicBezTo>
                      <a:pt x="0" y="25"/>
                      <a:pt x="25" y="0"/>
                      <a:pt x="55" y="0"/>
                    </a:cubicBezTo>
                    <a:cubicBezTo>
                      <a:pt x="3494" y="0"/>
                      <a:pt x="3494" y="0"/>
                      <a:pt x="3494" y="0"/>
                    </a:cubicBezTo>
                    <a:cubicBezTo>
                      <a:pt x="3525" y="0"/>
                      <a:pt x="3550" y="25"/>
                      <a:pt x="3550" y="56"/>
                    </a:cubicBezTo>
                    <a:cubicBezTo>
                      <a:pt x="3550" y="3495"/>
                      <a:pt x="3550" y="3495"/>
                      <a:pt x="3550" y="3495"/>
                    </a:cubicBezTo>
                  </a:path>
                </a:pathLst>
              </a:custGeom>
              <a:solidFill>
                <a:srgbClr val="293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78" name="Freeform 13">
                <a:extLst>
                  <a:ext uri="{FF2B5EF4-FFF2-40B4-BE49-F238E27FC236}">
                    <a16:creationId xmlns:a16="http://schemas.microsoft.com/office/drawing/2014/main" id="{ED24959D-7460-4DB9-8D87-47F122FF1BB4}"/>
                  </a:ext>
                </a:extLst>
              </p:cNvPr>
              <p:cNvSpPr/>
              <p:nvPr/>
            </p:nvSpPr>
            <p:spPr bwMode="auto">
              <a:xfrm>
                <a:off x="3469" y="2667"/>
                <a:ext cx="329" cy="294"/>
              </a:xfrm>
              <a:custGeom>
                <a:avLst/>
                <a:gdLst>
                  <a:gd name="T0" fmla="*/ 56 w 441"/>
                  <a:gd name="T1" fmla="*/ 2 h 395"/>
                  <a:gd name="T2" fmla="*/ 64 w 441"/>
                  <a:gd name="T3" fmla="*/ 2 h 395"/>
                  <a:gd name="T4" fmla="*/ 64 w 441"/>
                  <a:gd name="T5" fmla="*/ 10 h 395"/>
                  <a:gd name="T6" fmla="*/ 44 w 441"/>
                  <a:gd name="T7" fmla="*/ 30 h 395"/>
                  <a:gd name="T8" fmla="*/ 12 w 441"/>
                  <a:gd name="T9" fmla="*/ 86 h 395"/>
                  <a:gd name="T10" fmla="*/ 21 w 441"/>
                  <a:gd name="T11" fmla="*/ 116 h 395"/>
                  <a:gd name="T12" fmla="*/ 50 w 441"/>
                  <a:gd name="T13" fmla="*/ 137 h 395"/>
                  <a:gd name="T14" fmla="*/ 147 w 441"/>
                  <a:gd name="T15" fmla="*/ 138 h 395"/>
                  <a:gd name="T16" fmla="*/ 186 w 441"/>
                  <a:gd name="T17" fmla="*/ 123 h 395"/>
                  <a:gd name="T18" fmla="*/ 300 w 441"/>
                  <a:gd name="T19" fmla="*/ 87 h 395"/>
                  <a:gd name="T20" fmla="*/ 405 w 441"/>
                  <a:gd name="T21" fmla="*/ 97 h 395"/>
                  <a:gd name="T22" fmla="*/ 420 w 441"/>
                  <a:gd name="T23" fmla="*/ 115 h 395"/>
                  <a:gd name="T24" fmla="*/ 418 w 441"/>
                  <a:gd name="T25" fmla="*/ 137 h 395"/>
                  <a:gd name="T26" fmla="*/ 362 w 441"/>
                  <a:gd name="T27" fmla="*/ 174 h 395"/>
                  <a:gd name="T28" fmla="*/ 289 w 441"/>
                  <a:gd name="T29" fmla="*/ 212 h 395"/>
                  <a:gd name="T30" fmla="*/ 282 w 441"/>
                  <a:gd name="T31" fmla="*/ 224 h 395"/>
                  <a:gd name="T32" fmla="*/ 288 w 441"/>
                  <a:gd name="T33" fmla="*/ 233 h 395"/>
                  <a:gd name="T34" fmla="*/ 347 w 441"/>
                  <a:gd name="T35" fmla="*/ 246 h 395"/>
                  <a:gd name="T36" fmla="*/ 426 w 441"/>
                  <a:gd name="T37" fmla="*/ 272 h 395"/>
                  <a:gd name="T38" fmla="*/ 440 w 441"/>
                  <a:gd name="T39" fmla="*/ 297 h 395"/>
                  <a:gd name="T40" fmla="*/ 433 w 441"/>
                  <a:gd name="T41" fmla="*/ 326 h 395"/>
                  <a:gd name="T42" fmla="*/ 372 w 441"/>
                  <a:gd name="T43" fmla="*/ 368 h 395"/>
                  <a:gd name="T44" fmla="*/ 221 w 441"/>
                  <a:gd name="T45" fmla="*/ 300 h 395"/>
                  <a:gd name="T46" fmla="*/ 203 w 441"/>
                  <a:gd name="T47" fmla="*/ 276 h 395"/>
                  <a:gd name="T48" fmla="*/ 129 w 441"/>
                  <a:gd name="T49" fmla="*/ 272 h 395"/>
                  <a:gd name="T50" fmla="*/ 74 w 441"/>
                  <a:gd name="T51" fmla="*/ 305 h 395"/>
                  <a:gd name="T52" fmla="*/ 67 w 441"/>
                  <a:gd name="T53" fmla="*/ 304 h 395"/>
                  <a:gd name="T54" fmla="*/ 67 w 441"/>
                  <a:gd name="T55" fmla="*/ 296 h 395"/>
                  <a:gd name="T56" fmla="*/ 124 w 441"/>
                  <a:gd name="T57" fmla="*/ 263 h 395"/>
                  <a:gd name="T58" fmla="*/ 212 w 441"/>
                  <a:gd name="T59" fmla="*/ 269 h 395"/>
                  <a:gd name="T60" fmla="*/ 230 w 441"/>
                  <a:gd name="T61" fmla="*/ 293 h 395"/>
                  <a:gd name="T62" fmla="*/ 369 w 441"/>
                  <a:gd name="T63" fmla="*/ 358 h 395"/>
                  <a:gd name="T64" fmla="*/ 424 w 441"/>
                  <a:gd name="T65" fmla="*/ 320 h 395"/>
                  <a:gd name="T66" fmla="*/ 429 w 441"/>
                  <a:gd name="T67" fmla="*/ 299 h 395"/>
                  <a:gd name="T68" fmla="*/ 418 w 441"/>
                  <a:gd name="T69" fmla="*/ 280 h 395"/>
                  <a:gd name="T70" fmla="*/ 347 w 441"/>
                  <a:gd name="T71" fmla="*/ 257 h 395"/>
                  <a:gd name="T72" fmla="*/ 281 w 441"/>
                  <a:gd name="T73" fmla="*/ 242 h 395"/>
                  <a:gd name="T74" fmla="*/ 271 w 441"/>
                  <a:gd name="T75" fmla="*/ 224 h 395"/>
                  <a:gd name="T76" fmla="*/ 280 w 441"/>
                  <a:gd name="T77" fmla="*/ 204 h 395"/>
                  <a:gd name="T78" fmla="*/ 359 w 441"/>
                  <a:gd name="T79" fmla="*/ 163 h 395"/>
                  <a:gd name="T80" fmla="*/ 408 w 441"/>
                  <a:gd name="T81" fmla="*/ 132 h 395"/>
                  <a:gd name="T82" fmla="*/ 410 w 441"/>
                  <a:gd name="T83" fmla="*/ 119 h 395"/>
                  <a:gd name="T84" fmla="*/ 399 w 441"/>
                  <a:gd name="T85" fmla="*/ 107 h 395"/>
                  <a:gd name="T86" fmla="*/ 302 w 441"/>
                  <a:gd name="T87" fmla="*/ 98 h 395"/>
                  <a:gd name="T88" fmla="*/ 190 w 441"/>
                  <a:gd name="T89" fmla="*/ 133 h 395"/>
                  <a:gd name="T90" fmla="*/ 150 w 441"/>
                  <a:gd name="T91" fmla="*/ 148 h 395"/>
                  <a:gd name="T92" fmla="*/ 46 w 441"/>
                  <a:gd name="T93" fmla="*/ 147 h 395"/>
                  <a:gd name="T94" fmla="*/ 12 w 441"/>
                  <a:gd name="T95" fmla="*/ 123 h 395"/>
                  <a:gd name="T96" fmla="*/ 1 w 441"/>
                  <a:gd name="T97" fmla="*/ 85 h 395"/>
                  <a:gd name="T98" fmla="*/ 36 w 441"/>
                  <a:gd name="T99" fmla="*/ 22 h 395"/>
                  <a:gd name="T100" fmla="*/ 56 w 441"/>
                  <a:gd name="T101" fmla="*/ 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1" h="395">
                    <a:moveTo>
                      <a:pt x="56" y="2"/>
                    </a:moveTo>
                    <a:cubicBezTo>
                      <a:pt x="59" y="0"/>
                      <a:pt x="62" y="0"/>
                      <a:pt x="64" y="2"/>
                    </a:cubicBezTo>
                    <a:cubicBezTo>
                      <a:pt x="66" y="4"/>
                      <a:pt x="66" y="7"/>
                      <a:pt x="64" y="10"/>
                    </a:cubicBezTo>
                    <a:cubicBezTo>
                      <a:pt x="44" y="30"/>
                      <a:pt x="44" y="30"/>
                      <a:pt x="44" y="30"/>
                    </a:cubicBezTo>
                    <a:cubicBezTo>
                      <a:pt x="23" y="51"/>
                      <a:pt x="13" y="70"/>
                      <a:pt x="12" y="86"/>
                    </a:cubicBezTo>
                    <a:cubicBezTo>
                      <a:pt x="11" y="97"/>
                      <a:pt x="14" y="107"/>
                      <a:pt x="21" y="116"/>
                    </a:cubicBezTo>
                    <a:cubicBezTo>
                      <a:pt x="27" y="125"/>
                      <a:pt x="37" y="132"/>
                      <a:pt x="50" y="137"/>
                    </a:cubicBezTo>
                    <a:cubicBezTo>
                      <a:pt x="76" y="147"/>
                      <a:pt x="111" y="149"/>
                      <a:pt x="147" y="138"/>
                    </a:cubicBezTo>
                    <a:cubicBezTo>
                      <a:pt x="157" y="134"/>
                      <a:pt x="171" y="129"/>
                      <a:pt x="186" y="123"/>
                    </a:cubicBezTo>
                    <a:cubicBezTo>
                      <a:pt x="220" y="110"/>
                      <a:pt x="262" y="93"/>
                      <a:pt x="300" y="87"/>
                    </a:cubicBezTo>
                    <a:cubicBezTo>
                      <a:pt x="351" y="79"/>
                      <a:pt x="386" y="85"/>
                      <a:pt x="405" y="97"/>
                    </a:cubicBezTo>
                    <a:cubicBezTo>
                      <a:pt x="413" y="102"/>
                      <a:pt x="418" y="108"/>
                      <a:pt x="420" y="115"/>
                    </a:cubicBezTo>
                    <a:cubicBezTo>
                      <a:pt x="422" y="122"/>
                      <a:pt x="422" y="130"/>
                      <a:pt x="418" y="137"/>
                    </a:cubicBezTo>
                    <a:cubicBezTo>
                      <a:pt x="411" y="151"/>
                      <a:pt x="392" y="164"/>
                      <a:pt x="362" y="174"/>
                    </a:cubicBezTo>
                    <a:cubicBezTo>
                      <a:pt x="327" y="185"/>
                      <a:pt x="301" y="199"/>
                      <a:pt x="289" y="212"/>
                    </a:cubicBezTo>
                    <a:cubicBezTo>
                      <a:pt x="284" y="216"/>
                      <a:pt x="282" y="220"/>
                      <a:pt x="282" y="224"/>
                    </a:cubicBezTo>
                    <a:cubicBezTo>
                      <a:pt x="282" y="227"/>
                      <a:pt x="284" y="230"/>
                      <a:pt x="288" y="233"/>
                    </a:cubicBezTo>
                    <a:cubicBezTo>
                      <a:pt x="297" y="240"/>
                      <a:pt x="316" y="244"/>
                      <a:pt x="347" y="246"/>
                    </a:cubicBezTo>
                    <a:cubicBezTo>
                      <a:pt x="385" y="248"/>
                      <a:pt x="411" y="258"/>
                      <a:pt x="426" y="272"/>
                    </a:cubicBezTo>
                    <a:cubicBezTo>
                      <a:pt x="434" y="279"/>
                      <a:pt x="438" y="288"/>
                      <a:pt x="440" y="297"/>
                    </a:cubicBezTo>
                    <a:cubicBezTo>
                      <a:pt x="441" y="307"/>
                      <a:pt x="439" y="316"/>
                      <a:pt x="433" y="326"/>
                    </a:cubicBezTo>
                    <a:cubicBezTo>
                      <a:pt x="424" y="342"/>
                      <a:pt x="403" y="358"/>
                      <a:pt x="372" y="368"/>
                    </a:cubicBezTo>
                    <a:cubicBezTo>
                      <a:pt x="292" y="395"/>
                      <a:pt x="254" y="344"/>
                      <a:pt x="221" y="300"/>
                    </a:cubicBezTo>
                    <a:cubicBezTo>
                      <a:pt x="215" y="292"/>
                      <a:pt x="209" y="284"/>
                      <a:pt x="203" y="276"/>
                    </a:cubicBezTo>
                    <a:cubicBezTo>
                      <a:pt x="178" y="246"/>
                      <a:pt x="144" y="263"/>
                      <a:pt x="129" y="272"/>
                    </a:cubicBezTo>
                    <a:cubicBezTo>
                      <a:pt x="124" y="275"/>
                      <a:pt x="74" y="305"/>
                      <a:pt x="74" y="305"/>
                    </a:cubicBezTo>
                    <a:cubicBezTo>
                      <a:pt x="72" y="307"/>
                      <a:pt x="69" y="307"/>
                      <a:pt x="67" y="304"/>
                    </a:cubicBezTo>
                    <a:cubicBezTo>
                      <a:pt x="65" y="302"/>
                      <a:pt x="65" y="298"/>
                      <a:pt x="67" y="296"/>
                    </a:cubicBezTo>
                    <a:cubicBezTo>
                      <a:pt x="67" y="296"/>
                      <a:pt x="118" y="266"/>
                      <a:pt x="124" y="263"/>
                    </a:cubicBezTo>
                    <a:cubicBezTo>
                      <a:pt x="141" y="251"/>
                      <a:pt x="181" y="233"/>
                      <a:pt x="212" y="269"/>
                    </a:cubicBezTo>
                    <a:cubicBezTo>
                      <a:pt x="218" y="277"/>
                      <a:pt x="224" y="285"/>
                      <a:pt x="230" y="293"/>
                    </a:cubicBezTo>
                    <a:cubicBezTo>
                      <a:pt x="261" y="335"/>
                      <a:pt x="296" y="382"/>
                      <a:pt x="369" y="358"/>
                    </a:cubicBezTo>
                    <a:cubicBezTo>
                      <a:pt x="397" y="349"/>
                      <a:pt x="415" y="335"/>
                      <a:pt x="424" y="320"/>
                    </a:cubicBezTo>
                    <a:cubicBezTo>
                      <a:pt x="428" y="313"/>
                      <a:pt x="430" y="306"/>
                      <a:pt x="429" y="299"/>
                    </a:cubicBezTo>
                    <a:cubicBezTo>
                      <a:pt x="428" y="292"/>
                      <a:pt x="424" y="286"/>
                      <a:pt x="418" y="280"/>
                    </a:cubicBezTo>
                    <a:cubicBezTo>
                      <a:pt x="405" y="268"/>
                      <a:pt x="382" y="259"/>
                      <a:pt x="347" y="257"/>
                    </a:cubicBezTo>
                    <a:cubicBezTo>
                      <a:pt x="313" y="255"/>
                      <a:pt x="292" y="250"/>
                      <a:pt x="281" y="242"/>
                    </a:cubicBezTo>
                    <a:cubicBezTo>
                      <a:pt x="274" y="237"/>
                      <a:pt x="271" y="231"/>
                      <a:pt x="271" y="224"/>
                    </a:cubicBezTo>
                    <a:cubicBezTo>
                      <a:pt x="271" y="217"/>
                      <a:pt x="274" y="211"/>
                      <a:pt x="280" y="204"/>
                    </a:cubicBezTo>
                    <a:cubicBezTo>
                      <a:pt x="294" y="190"/>
                      <a:pt x="322" y="175"/>
                      <a:pt x="359" y="163"/>
                    </a:cubicBezTo>
                    <a:cubicBezTo>
                      <a:pt x="386" y="155"/>
                      <a:pt x="402" y="143"/>
                      <a:pt x="408" y="132"/>
                    </a:cubicBezTo>
                    <a:cubicBezTo>
                      <a:pt x="410" y="127"/>
                      <a:pt x="411" y="123"/>
                      <a:pt x="410" y="119"/>
                    </a:cubicBezTo>
                    <a:cubicBezTo>
                      <a:pt x="408" y="114"/>
                      <a:pt x="405" y="110"/>
                      <a:pt x="399" y="107"/>
                    </a:cubicBezTo>
                    <a:cubicBezTo>
                      <a:pt x="382" y="96"/>
                      <a:pt x="350" y="91"/>
                      <a:pt x="302" y="98"/>
                    </a:cubicBezTo>
                    <a:cubicBezTo>
                      <a:pt x="265" y="104"/>
                      <a:pt x="224" y="120"/>
                      <a:pt x="190" y="133"/>
                    </a:cubicBezTo>
                    <a:cubicBezTo>
                      <a:pt x="175" y="139"/>
                      <a:pt x="161" y="145"/>
                      <a:pt x="150" y="148"/>
                    </a:cubicBezTo>
                    <a:cubicBezTo>
                      <a:pt x="112" y="160"/>
                      <a:pt x="74" y="159"/>
                      <a:pt x="46" y="147"/>
                    </a:cubicBezTo>
                    <a:cubicBezTo>
                      <a:pt x="32" y="141"/>
                      <a:pt x="20" y="133"/>
                      <a:pt x="12" y="123"/>
                    </a:cubicBezTo>
                    <a:cubicBezTo>
                      <a:pt x="4" y="112"/>
                      <a:pt x="0" y="99"/>
                      <a:pt x="1" y="85"/>
                    </a:cubicBezTo>
                    <a:cubicBezTo>
                      <a:pt x="3" y="66"/>
                      <a:pt x="13" y="45"/>
                      <a:pt x="36" y="22"/>
                    </a:cubicBezTo>
                    <a:lnTo>
                      <a:pt x="56"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79" name="Freeform 14">
                <a:extLst>
                  <a:ext uri="{FF2B5EF4-FFF2-40B4-BE49-F238E27FC236}">
                    <a16:creationId xmlns:a16="http://schemas.microsoft.com/office/drawing/2014/main" id="{EDB19810-EFA4-433A-8A35-8E4E77F389A2}"/>
                  </a:ext>
                </a:extLst>
              </p:cNvPr>
              <p:cNvSpPr/>
              <p:nvPr/>
            </p:nvSpPr>
            <p:spPr bwMode="auto">
              <a:xfrm>
                <a:off x="3234" y="2255"/>
                <a:ext cx="397" cy="354"/>
              </a:xfrm>
              <a:custGeom>
                <a:avLst/>
                <a:gdLst>
                  <a:gd name="T0" fmla="*/ 0 w 532"/>
                  <a:gd name="T1" fmla="*/ 221 h 476"/>
                  <a:gd name="T2" fmla="*/ 49 w 532"/>
                  <a:gd name="T3" fmla="*/ 136 h 476"/>
                  <a:gd name="T4" fmla="*/ 204 w 532"/>
                  <a:gd name="T5" fmla="*/ 17 h 476"/>
                  <a:gd name="T6" fmla="*/ 396 w 532"/>
                  <a:gd name="T7" fmla="*/ 43 h 476"/>
                  <a:gd name="T8" fmla="*/ 515 w 532"/>
                  <a:gd name="T9" fmla="*/ 197 h 476"/>
                  <a:gd name="T10" fmla="*/ 490 w 532"/>
                  <a:gd name="T11" fmla="*/ 390 h 476"/>
                  <a:gd name="T12" fmla="*/ 440 w 532"/>
                  <a:gd name="T13" fmla="*/ 476 h 476"/>
                  <a:gd name="T14" fmla="*/ 408 w 532"/>
                  <a:gd name="T15" fmla="*/ 457 h 476"/>
                  <a:gd name="T16" fmla="*/ 457 w 532"/>
                  <a:gd name="T17" fmla="*/ 371 h 476"/>
                  <a:gd name="T18" fmla="*/ 479 w 532"/>
                  <a:gd name="T19" fmla="*/ 207 h 476"/>
                  <a:gd name="T20" fmla="*/ 378 w 532"/>
                  <a:gd name="T21" fmla="*/ 75 h 476"/>
                  <a:gd name="T22" fmla="*/ 213 w 532"/>
                  <a:gd name="T23" fmla="*/ 53 h 476"/>
                  <a:gd name="T24" fmla="*/ 82 w 532"/>
                  <a:gd name="T25" fmla="*/ 154 h 476"/>
                  <a:gd name="T26" fmla="*/ 32 w 532"/>
                  <a:gd name="T27" fmla="*/ 240 h 476"/>
                  <a:gd name="T28" fmla="*/ 0 w 532"/>
                  <a:gd name="T29" fmla="*/ 22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2" h="476">
                    <a:moveTo>
                      <a:pt x="0" y="221"/>
                    </a:moveTo>
                    <a:cubicBezTo>
                      <a:pt x="49" y="136"/>
                      <a:pt x="49" y="136"/>
                      <a:pt x="49" y="136"/>
                    </a:cubicBezTo>
                    <a:cubicBezTo>
                      <a:pt x="84" y="75"/>
                      <a:pt x="141" y="34"/>
                      <a:pt x="204" y="17"/>
                    </a:cubicBezTo>
                    <a:cubicBezTo>
                      <a:pt x="267" y="0"/>
                      <a:pt x="336" y="8"/>
                      <a:pt x="396" y="43"/>
                    </a:cubicBezTo>
                    <a:cubicBezTo>
                      <a:pt x="457" y="78"/>
                      <a:pt x="498" y="134"/>
                      <a:pt x="515" y="197"/>
                    </a:cubicBezTo>
                    <a:cubicBezTo>
                      <a:pt x="532" y="260"/>
                      <a:pt x="525" y="329"/>
                      <a:pt x="490" y="390"/>
                    </a:cubicBezTo>
                    <a:cubicBezTo>
                      <a:pt x="440" y="476"/>
                      <a:pt x="440" y="476"/>
                      <a:pt x="440" y="476"/>
                    </a:cubicBezTo>
                    <a:cubicBezTo>
                      <a:pt x="408" y="457"/>
                      <a:pt x="408" y="457"/>
                      <a:pt x="408" y="457"/>
                    </a:cubicBezTo>
                    <a:cubicBezTo>
                      <a:pt x="457" y="371"/>
                      <a:pt x="457" y="371"/>
                      <a:pt x="457" y="371"/>
                    </a:cubicBezTo>
                    <a:cubicBezTo>
                      <a:pt x="487" y="319"/>
                      <a:pt x="493" y="260"/>
                      <a:pt x="479" y="207"/>
                    </a:cubicBezTo>
                    <a:cubicBezTo>
                      <a:pt x="464" y="153"/>
                      <a:pt x="430" y="105"/>
                      <a:pt x="378" y="75"/>
                    </a:cubicBezTo>
                    <a:cubicBezTo>
                      <a:pt x="326" y="45"/>
                      <a:pt x="267" y="39"/>
                      <a:pt x="213" y="53"/>
                    </a:cubicBezTo>
                    <a:cubicBezTo>
                      <a:pt x="160" y="68"/>
                      <a:pt x="112" y="103"/>
                      <a:pt x="82" y="154"/>
                    </a:cubicBezTo>
                    <a:cubicBezTo>
                      <a:pt x="32" y="240"/>
                      <a:pt x="32" y="240"/>
                      <a:pt x="32" y="240"/>
                    </a:cubicBezTo>
                    <a:lnTo>
                      <a:pt x="0" y="221"/>
                    </a:lnTo>
                    <a:close/>
                  </a:path>
                </a:pathLst>
              </a:custGeom>
              <a:solidFill>
                <a:srgbClr val="E5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80" name="Freeform 15">
                <a:extLst>
                  <a:ext uri="{FF2B5EF4-FFF2-40B4-BE49-F238E27FC236}">
                    <a16:creationId xmlns:a16="http://schemas.microsoft.com/office/drawing/2014/main" id="{FF0960BC-8705-4B11-981E-B9153161A786}"/>
                  </a:ext>
                </a:extLst>
              </p:cNvPr>
              <p:cNvSpPr/>
              <p:nvPr/>
            </p:nvSpPr>
            <p:spPr bwMode="auto">
              <a:xfrm>
                <a:off x="3405" y="2247"/>
                <a:ext cx="219" cy="150"/>
              </a:xfrm>
              <a:custGeom>
                <a:avLst/>
                <a:gdLst>
                  <a:gd name="T0" fmla="*/ 0 w 294"/>
                  <a:gd name="T1" fmla="*/ 4 h 202"/>
                  <a:gd name="T2" fmla="*/ 91 w 294"/>
                  <a:gd name="T3" fmla="*/ 6 h 202"/>
                  <a:gd name="T4" fmla="*/ 177 w 294"/>
                  <a:gd name="T5" fmla="*/ 38 h 202"/>
                  <a:gd name="T6" fmla="*/ 247 w 294"/>
                  <a:gd name="T7" fmla="*/ 96 h 202"/>
                  <a:gd name="T8" fmla="*/ 294 w 294"/>
                  <a:gd name="T9" fmla="*/ 174 h 202"/>
                  <a:gd name="T10" fmla="*/ 225 w 294"/>
                  <a:gd name="T11" fmla="*/ 202 h 202"/>
                  <a:gd name="T12" fmla="*/ 191 w 294"/>
                  <a:gd name="T13" fmla="*/ 145 h 202"/>
                  <a:gd name="T14" fmla="*/ 139 w 294"/>
                  <a:gd name="T15" fmla="*/ 102 h 202"/>
                  <a:gd name="T16" fmla="*/ 77 w 294"/>
                  <a:gd name="T17" fmla="*/ 79 h 202"/>
                  <a:gd name="T18" fmla="*/ 11 w 294"/>
                  <a:gd name="T19" fmla="*/ 78 h 202"/>
                  <a:gd name="T20" fmla="*/ 0 w 294"/>
                  <a:gd name="T21" fmla="*/ 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4" h="201">
                    <a:moveTo>
                      <a:pt x="0" y="4"/>
                    </a:moveTo>
                    <a:cubicBezTo>
                      <a:pt x="30" y="0"/>
                      <a:pt x="61" y="0"/>
                      <a:pt x="91" y="6"/>
                    </a:cubicBezTo>
                    <a:cubicBezTo>
                      <a:pt x="121" y="11"/>
                      <a:pt x="150" y="22"/>
                      <a:pt x="177" y="38"/>
                    </a:cubicBezTo>
                    <a:cubicBezTo>
                      <a:pt x="204" y="53"/>
                      <a:pt x="228" y="73"/>
                      <a:pt x="247" y="96"/>
                    </a:cubicBezTo>
                    <a:cubicBezTo>
                      <a:pt x="267" y="119"/>
                      <a:pt x="283" y="146"/>
                      <a:pt x="294" y="174"/>
                    </a:cubicBezTo>
                    <a:cubicBezTo>
                      <a:pt x="225" y="202"/>
                      <a:pt x="225" y="202"/>
                      <a:pt x="225" y="202"/>
                    </a:cubicBezTo>
                    <a:cubicBezTo>
                      <a:pt x="217" y="181"/>
                      <a:pt x="206" y="162"/>
                      <a:pt x="191" y="145"/>
                    </a:cubicBezTo>
                    <a:cubicBezTo>
                      <a:pt x="177" y="128"/>
                      <a:pt x="160" y="114"/>
                      <a:pt x="139" y="102"/>
                    </a:cubicBezTo>
                    <a:cubicBezTo>
                      <a:pt x="119" y="91"/>
                      <a:pt x="98" y="83"/>
                      <a:pt x="77" y="79"/>
                    </a:cubicBezTo>
                    <a:cubicBezTo>
                      <a:pt x="55" y="75"/>
                      <a:pt x="32" y="74"/>
                      <a:pt x="11" y="78"/>
                    </a:cubicBezTo>
                    <a:lnTo>
                      <a:pt x="0" y="4"/>
                    </a:lnTo>
                    <a:close/>
                  </a:path>
                </a:pathLst>
              </a:custGeom>
              <a:solidFill>
                <a:srgbClr val="EC4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81" name="Freeform 16">
                <a:extLst>
                  <a:ext uri="{FF2B5EF4-FFF2-40B4-BE49-F238E27FC236}">
                    <a16:creationId xmlns:a16="http://schemas.microsoft.com/office/drawing/2014/main" id="{5E33411F-5F9E-4C64-9095-6B51774F262E}"/>
                  </a:ext>
                </a:extLst>
              </p:cNvPr>
              <p:cNvSpPr>
                <a:spLocks noEditPoints="1"/>
              </p:cNvSpPr>
              <p:nvPr/>
            </p:nvSpPr>
            <p:spPr bwMode="auto">
              <a:xfrm>
                <a:off x="3167" y="2378"/>
                <a:ext cx="420" cy="345"/>
              </a:xfrm>
              <a:custGeom>
                <a:avLst/>
                <a:gdLst>
                  <a:gd name="T0" fmla="*/ 138 w 564"/>
                  <a:gd name="T1" fmla="*/ 11 h 464"/>
                  <a:gd name="T2" fmla="*/ 176 w 564"/>
                  <a:gd name="T3" fmla="*/ 33 h 464"/>
                  <a:gd name="T4" fmla="*/ 139 w 564"/>
                  <a:gd name="T5" fmla="*/ 150 h 464"/>
                  <a:gd name="T6" fmla="*/ 56 w 564"/>
                  <a:gd name="T7" fmla="*/ 240 h 464"/>
                  <a:gd name="T8" fmla="*/ 18 w 564"/>
                  <a:gd name="T9" fmla="*/ 218 h 464"/>
                  <a:gd name="T10" fmla="*/ 45 w 564"/>
                  <a:gd name="T11" fmla="*/ 96 h 464"/>
                  <a:gd name="T12" fmla="*/ 138 w 564"/>
                  <a:gd name="T13" fmla="*/ 11 h 464"/>
                  <a:gd name="T14" fmla="*/ 545 w 564"/>
                  <a:gd name="T15" fmla="*/ 246 h 464"/>
                  <a:gd name="T16" fmla="*/ 508 w 564"/>
                  <a:gd name="T17" fmla="*/ 224 h 464"/>
                  <a:gd name="T18" fmla="*/ 425 w 564"/>
                  <a:gd name="T19" fmla="*/ 314 h 464"/>
                  <a:gd name="T20" fmla="*/ 388 w 564"/>
                  <a:gd name="T21" fmla="*/ 432 h 464"/>
                  <a:gd name="T22" fmla="*/ 426 w 564"/>
                  <a:gd name="T23" fmla="*/ 453 h 464"/>
                  <a:gd name="T24" fmla="*/ 518 w 564"/>
                  <a:gd name="T25" fmla="*/ 369 h 464"/>
                  <a:gd name="T26" fmla="*/ 545 w 564"/>
                  <a:gd name="T27" fmla="*/ 24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4" h="463">
                    <a:moveTo>
                      <a:pt x="138" y="11"/>
                    </a:moveTo>
                    <a:cubicBezTo>
                      <a:pt x="176" y="33"/>
                      <a:pt x="176" y="33"/>
                      <a:pt x="176" y="33"/>
                    </a:cubicBezTo>
                    <a:cubicBezTo>
                      <a:pt x="189" y="40"/>
                      <a:pt x="172" y="92"/>
                      <a:pt x="139" y="150"/>
                    </a:cubicBezTo>
                    <a:cubicBezTo>
                      <a:pt x="106" y="207"/>
                      <a:pt x="69" y="247"/>
                      <a:pt x="56" y="240"/>
                    </a:cubicBezTo>
                    <a:cubicBezTo>
                      <a:pt x="18" y="218"/>
                      <a:pt x="18" y="218"/>
                      <a:pt x="18" y="218"/>
                    </a:cubicBezTo>
                    <a:cubicBezTo>
                      <a:pt x="0" y="208"/>
                      <a:pt x="12" y="153"/>
                      <a:pt x="45" y="96"/>
                    </a:cubicBezTo>
                    <a:cubicBezTo>
                      <a:pt x="78" y="38"/>
                      <a:pt x="120" y="0"/>
                      <a:pt x="138" y="11"/>
                    </a:cubicBezTo>
                    <a:close/>
                    <a:moveTo>
                      <a:pt x="545" y="246"/>
                    </a:moveTo>
                    <a:cubicBezTo>
                      <a:pt x="508" y="224"/>
                      <a:pt x="508" y="224"/>
                      <a:pt x="508" y="224"/>
                    </a:cubicBezTo>
                    <a:cubicBezTo>
                      <a:pt x="495" y="217"/>
                      <a:pt x="458" y="257"/>
                      <a:pt x="425" y="314"/>
                    </a:cubicBezTo>
                    <a:cubicBezTo>
                      <a:pt x="392" y="372"/>
                      <a:pt x="375" y="424"/>
                      <a:pt x="388" y="432"/>
                    </a:cubicBezTo>
                    <a:cubicBezTo>
                      <a:pt x="426" y="453"/>
                      <a:pt x="426" y="453"/>
                      <a:pt x="426" y="453"/>
                    </a:cubicBezTo>
                    <a:cubicBezTo>
                      <a:pt x="444" y="464"/>
                      <a:pt x="485" y="426"/>
                      <a:pt x="518" y="369"/>
                    </a:cubicBezTo>
                    <a:cubicBezTo>
                      <a:pt x="551" y="311"/>
                      <a:pt x="564" y="257"/>
                      <a:pt x="545" y="246"/>
                    </a:cubicBezTo>
                    <a:close/>
                  </a:path>
                </a:pathLst>
              </a:custGeom>
              <a:solidFill>
                <a:srgbClr val="E5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82" name="Freeform 17">
                <a:extLst>
                  <a:ext uri="{FF2B5EF4-FFF2-40B4-BE49-F238E27FC236}">
                    <a16:creationId xmlns:a16="http://schemas.microsoft.com/office/drawing/2014/main" id="{91722C93-2BD9-44F0-951D-B49AEAB41DF1}"/>
                  </a:ext>
                </a:extLst>
              </p:cNvPr>
              <p:cNvSpPr>
                <a:spLocks noEditPoints="1"/>
              </p:cNvSpPr>
              <p:nvPr/>
            </p:nvSpPr>
            <p:spPr bwMode="auto">
              <a:xfrm>
                <a:off x="3151" y="2388"/>
                <a:ext cx="452" cy="325"/>
              </a:xfrm>
              <a:custGeom>
                <a:avLst/>
                <a:gdLst>
                  <a:gd name="T0" fmla="*/ 128 w 606"/>
                  <a:gd name="T1" fmla="*/ 6 h 438"/>
                  <a:gd name="T2" fmla="*/ 63 w 606"/>
                  <a:gd name="T3" fmla="*/ 7 h 438"/>
                  <a:gd name="T4" fmla="*/ 0 w 606"/>
                  <a:gd name="T5" fmla="*/ 117 h 438"/>
                  <a:gd name="T6" fmla="*/ 32 w 606"/>
                  <a:gd name="T7" fmla="*/ 174 h 438"/>
                  <a:gd name="T8" fmla="*/ 66 w 606"/>
                  <a:gd name="T9" fmla="*/ 83 h 438"/>
                  <a:gd name="T10" fmla="*/ 128 w 606"/>
                  <a:gd name="T11" fmla="*/ 6 h 438"/>
                  <a:gd name="T12" fmla="*/ 574 w 606"/>
                  <a:gd name="T13" fmla="*/ 264 h 438"/>
                  <a:gd name="T14" fmla="*/ 606 w 606"/>
                  <a:gd name="T15" fmla="*/ 321 h 438"/>
                  <a:gd name="T16" fmla="*/ 542 w 606"/>
                  <a:gd name="T17" fmla="*/ 431 h 438"/>
                  <a:gd name="T18" fmla="*/ 477 w 606"/>
                  <a:gd name="T19" fmla="*/ 432 h 438"/>
                  <a:gd name="T20" fmla="*/ 539 w 606"/>
                  <a:gd name="T21" fmla="*/ 356 h 438"/>
                  <a:gd name="T22" fmla="*/ 574 w 606"/>
                  <a:gd name="T23" fmla="*/ 264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6" h="438">
                    <a:moveTo>
                      <a:pt x="128" y="6"/>
                    </a:moveTo>
                    <a:cubicBezTo>
                      <a:pt x="111" y="4"/>
                      <a:pt x="78" y="0"/>
                      <a:pt x="63" y="7"/>
                    </a:cubicBezTo>
                    <a:cubicBezTo>
                      <a:pt x="31" y="32"/>
                      <a:pt x="5" y="77"/>
                      <a:pt x="0" y="117"/>
                    </a:cubicBezTo>
                    <a:cubicBezTo>
                      <a:pt x="1" y="134"/>
                      <a:pt x="21" y="161"/>
                      <a:pt x="32" y="174"/>
                    </a:cubicBezTo>
                    <a:cubicBezTo>
                      <a:pt x="34" y="151"/>
                      <a:pt x="46" y="117"/>
                      <a:pt x="66" y="83"/>
                    </a:cubicBezTo>
                    <a:cubicBezTo>
                      <a:pt x="86" y="48"/>
                      <a:pt x="109" y="20"/>
                      <a:pt x="128" y="6"/>
                    </a:cubicBezTo>
                    <a:close/>
                    <a:moveTo>
                      <a:pt x="574" y="264"/>
                    </a:moveTo>
                    <a:cubicBezTo>
                      <a:pt x="585" y="278"/>
                      <a:pt x="605" y="305"/>
                      <a:pt x="606" y="321"/>
                    </a:cubicBezTo>
                    <a:cubicBezTo>
                      <a:pt x="601" y="362"/>
                      <a:pt x="575" y="406"/>
                      <a:pt x="542" y="431"/>
                    </a:cubicBezTo>
                    <a:cubicBezTo>
                      <a:pt x="528" y="438"/>
                      <a:pt x="495" y="434"/>
                      <a:pt x="477" y="432"/>
                    </a:cubicBezTo>
                    <a:cubicBezTo>
                      <a:pt x="496" y="418"/>
                      <a:pt x="519" y="390"/>
                      <a:pt x="539" y="356"/>
                    </a:cubicBezTo>
                    <a:cubicBezTo>
                      <a:pt x="559" y="321"/>
                      <a:pt x="572" y="287"/>
                      <a:pt x="574" y="264"/>
                    </a:cubicBezTo>
                    <a:close/>
                  </a:path>
                </a:pathLst>
              </a:custGeom>
              <a:solidFill>
                <a:srgbClr val="EC4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83" name="Freeform 18">
                <a:extLst>
                  <a:ext uri="{FF2B5EF4-FFF2-40B4-BE49-F238E27FC236}">
                    <a16:creationId xmlns:a16="http://schemas.microsoft.com/office/drawing/2014/main" id="{7087A3BC-F931-47D9-B2C8-3C19988FE33B}"/>
                  </a:ext>
                </a:extLst>
              </p:cNvPr>
              <p:cNvSpPr>
                <a:spLocks noEditPoints="1"/>
              </p:cNvSpPr>
              <p:nvPr/>
            </p:nvSpPr>
            <p:spPr bwMode="auto">
              <a:xfrm>
                <a:off x="3191" y="2388"/>
                <a:ext cx="372" cy="325"/>
              </a:xfrm>
              <a:custGeom>
                <a:avLst/>
                <a:gdLst>
                  <a:gd name="T0" fmla="*/ 144 w 498"/>
                  <a:gd name="T1" fmla="*/ 9 h 438"/>
                  <a:gd name="T2" fmla="*/ 166 w 498"/>
                  <a:gd name="T3" fmla="*/ 21 h 438"/>
                  <a:gd name="T4" fmla="*/ 126 w 498"/>
                  <a:gd name="T5" fmla="*/ 148 h 438"/>
                  <a:gd name="T6" fmla="*/ 36 w 498"/>
                  <a:gd name="T7" fmla="*/ 246 h 438"/>
                  <a:gd name="T8" fmla="*/ 14 w 498"/>
                  <a:gd name="T9" fmla="*/ 233 h 438"/>
                  <a:gd name="T10" fmla="*/ 54 w 498"/>
                  <a:gd name="T11" fmla="*/ 106 h 438"/>
                  <a:gd name="T12" fmla="*/ 144 w 498"/>
                  <a:gd name="T13" fmla="*/ 9 h 438"/>
                  <a:gd name="T14" fmla="*/ 462 w 498"/>
                  <a:gd name="T15" fmla="*/ 192 h 438"/>
                  <a:gd name="T16" fmla="*/ 484 w 498"/>
                  <a:gd name="T17" fmla="*/ 205 h 438"/>
                  <a:gd name="T18" fmla="*/ 444 w 498"/>
                  <a:gd name="T19" fmla="*/ 332 h 438"/>
                  <a:gd name="T20" fmla="*/ 354 w 498"/>
                  <a:gd name="T21" fmla="*/ 430 h 438"/>
                  <a:gd name="T22" fmla="*/ 332 w 498"/>
                  <a:gd name="T23" fmla="*/ 417 h 438"/>
                  <a:gd name="T24" fmla="*/ 372 w 498"/>
                  <a:gd name="T25" fmla="*/ 290 h 438"/>
                  <a:gd name="T26" fmla="*/ 462 w 498"/>
                  <a:gd name="T27" fmla="*/ 192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8" h="438">
                    <a:moveTo>
                      <a:pt x="144" y="9"/>
                    </a:moveTo>
                    <a:cubicBezTo>
                      <a:pt x="154" y="14"/>
                      <a:pt x="156" y="15"/>
                      <a:pt x="166" y="21"/>
                    </a:cubicBezTo>
                    <a:cubicBezTo>
                      <a:pt x="180" y="29"/>
                      <a:pt x="162" y="86"/>
                      <a:pt x="126" y="148"/>
                    </a:cubicBezTo>
                    <a:cubicBezTo>
                      <a:pt x="90" y="210"/>
                      <a:pt x="50" y="254"/>
                      <a:pt x="36" y="246"/>
                    </a:cubicBezTo>
                    <a:cubicBezTo>
                      <a:pt x="26" y="240"/>
                      <a:pt x="24" y="239"/>
                      <a:pt x="14" y="233"/>
                    </a:cubicBezTo>
                    <a:cubicBezTo>
                      <a:pt x="0" y="225"/>
                      <a:pt x="18" y="168"/>
                      <a:pt x="54" y="106"/>
                    </a:cubicBezTo>
                    <a:cubicBezTo>
                      <a:pt x="89" y="44"/>
                      <a:pt x="130" y="0"/>
                      <a:pt x="144" y="9"/>
                    </a:cubicBezTo>
                    <a:close/>
                    <a:moveTo>
                      <a:pt x="462" y="192"/>
                    </a:moveTo>
                    <a:cubicBezTo>
                      <a:pt x="472" y="198"/>
                      <a:pt x="474" y="199"/>
                      <a:pt x="484" y="205"/>
                    </a:cubicBezTo>
                    <a:cubicBezTo>
                      <a:pt x="498" y="213"/>
                      <a:pt x="480" y="270"/>
                      <a:pt x="444" y="332"/>
                    </a:cubicBezTo>
                    <a:cubicBezTo>
                      <a:pt x="408" y="394"/>
                      <a:pt x="368" y="438"/>
                      <a:pt x="354" y="430"/>
                    </a:cubicBezTo>
                    <a:cubicBezTo>
                      <a:pt x="344" y="424"/>
                      <a:pt x="342" y="423"/>
                      <a:pt x="332" y="417"/>
                    </a:cubicBezTo>
                    <a:cubicBezTo>
                      <a:pt x="318" y="409"/>
                      <a:pt x="336" y="352"/>
                      <a:pt x="372" y="290"/>
                    </a:cubicBezTo>
                    <a:cubicBezTo>
                      <a:pt x="407" y="228"/>
                      <a:pt x="448" y="184"/>
                      <a:pt x="462" y="192"/>
                    </a:cubicBezTo>
                    <a:close/>
                  </a:path>
                </a:pathLst>
              </a:custGeom>
              <a:solidFill>
                <a:srgbClr val="5E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84" name="Freeform 19">
                <a:extLst>
                  <a:ext uri="{FF2B5EF4-FFF2-40B4-BE49-F238E27FC236}">
                    <a16:creationId xmlns:a16="http://schemas.microsoft.com/office/drawing/2014/main" id="{A36D1DB7-E202-460F-A3A3-505487B2128F}"/>
                  </a:ext>
                </a:extLst>
              </p:cNvPr>
              <p:cNvSpPr>
                <a:spLocks noEditPoints="1"/>
              </p:cNvSpPr>
              <p:nvPr/>
            </p:nvSpPr>
            <p:spPr bwMode="auto">
              <a:xfrm>
                <a:off x="3173" y="2450"/>
                <a:ext cx="379" cy="268"/>
              </a:xfrm>
              <a:custGeom>
                <a:avLst/>
                <a:gdLst>
                  <a:gd name="T0" fmla="*/ 33 w 508"/>
                  <a:gd name="T1" fmla="*/ 135 h 360"/>
                  <a:gd name="T2" fmla="*/ 78 w 508"/>
                  <a:gd name="T3" fmla="*/ 22 h 360"/>
                  <a:gd name="T4" fmla="*/ 86 w 508"/>
                  <a:gd name="T5" fmla="*/ 9 h 360"/>
                  <a:gd name="T6" fmla="*/ 35 w 508"/>
                  <a:gd name="T7" fmla="*/ 0 h 360"/>
                  <a:gd name="T8" fmla="*/ 2 w 508"/>
                  <a:gd name="T9" fmla="*/ 90 h 360"/>
                  <a:gd name="T10" fmla="*/ 9 w 508"/>
                  <a:gd name="T11" fmla="*/ 121 h 360"/>
                  <a:gd name="T12" fmla="*/ 33 w 508"/>
                  <a:gd name="T13" fmla="*/ 135 h 360"/>
                  <a:gd name="T14" fmla="*/ 468 w 508"/>
                  <a:gd name="T15" fmla="*/ 248 h 360"/>
                  <a:gd name="T16" fmla="*/ 393 w 508"/>
                  <a:gd name="T17" fmla="*/ 342 h 360"/>
                  <a:gd name="T18" fmla="*/ 417 w 508"/>
                  <a:gd name="T19" fmla="*/ 356 h 360"/>
                  <a:gd name="T20" fmla="*/ 447 w 508"/>
                  <a:gd name="T21" fmla="*/ 348 h 360"/>
                  <a:gd name="T22" fmla="*/ 508 w 508"/>
                  <a:gd name="T23" fmla="*/ 273 h 360"/>
                  <a:gd name="T24" fmla="*/ 476 w 508"/>
                  <a:gd name="T25" fmla="*/ 234 h 360"/>
                  <a:gd name="T26" fmla="*/ 468 w 508"/>
                  <a:gd name="T27" fmla="*/ 24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8" h="360">
                    <a:moveTo>
                      <a:pt x="33" y="135"/>
                    </a:moveTo>
                    <a:cubicBezTo>
                      <a:pt x="34" y="112"/>
                      <a:pt x="51" y="69"/>
                      <a:pt x="78" y="22"/>
                    </a:cubicBezTo>
                    <a:cubicBezTo>
                      <a:pt x="80" y="18"/>
                      <a:pt x="83" y="13"/>
                      <a:pt x="86" y="9"/>
                    </a:cubicBezTo>
                    <a:cubicBezTo>
                      <a:pt x="68" y="5"/>
                      <a:pt x="52" y="2"/>
                      <a:pt x="35" y="0"/>
                    </a:cubicBezTo>
                    <a:cubicBezTo>
                      <a:pt x="16" y="34"/>
                      <a:pt x="4" y="67"/>
                      <a:pt x="2" y="90"/>
                    </a:cubicBezTo>
                    <a:cubicBezTo>
                      <a:pt x="0" y="106"/>
                      <a:pt x="2" y="117"/>
                      <a:pt x="9" y="121"/>
                    </a:cubicBezTo>
                    <a:lnTo>
                      <a:pt x="33" y="135"/>
                    </a:lnTo>
                    <a:close/>
                    <a:moveTo>
                      <a:pt x="468" y="248"/>
                    </a:moveTo>
                    <a:cubicBezTo>
                      <a:pt x="441" y="294"/>
                      <a:pt x="412" y="331"/>
                      <a:pt x="393" y="342"/>
                    </a:cubicBezTo>
                    <a:cubicBezTo>
                      <a:pt x="417" y="356"/>
                      <a:pt x="417" y="356"/>
                      <a:pt x="417" y="356"/>
                    </a:cubicBezTo>
                    <a:cubicBezTo>
                      <a:pt x="424" y="360"/>
                      <a:pt x="435" y="357"/>
                      <a:pt x="447" y="348"/>
                    </a:cubicBezTo>
                    <a:cubicBezTo>
                      <a:pt x="466" y="334"/>
                      <a:pt x="489" y="307"/>
                      <a:pt x="508" y="273"/>
                    </a:cubicBezTo>
                    <a:cubicBezTo>
                      <a:pt x="499" y="260"/>
                      <a:pt x="488" y="247"/>
                      <a:pt x="476" y="234"/>
                    </a:cubicBezTo>
                    <a:cubicBezTo>
                      <a:pt x="474" y="239"/>
                      <a:pt x="471" y="243"/>
                      <a:pt x="468" y="248"/>
                    </a:cubicBezTo>
                    <a:close/>
                  </a:path>
                </a:pathLst>
              </a:custGeom>
              <a:solidFill>
                <a:srgbClr val="B3B2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85" name="Freeform 20">
                <a:extLst>
                  <a:ext uri="{FF2B5EF4-FFF2-40B4-BE49-F238E27FC236}">
                    <a16:creationId xmlns:a16="http://schemas.microsoft.com/office/drawing/2014/main" id="{5520E8AB-6B1F-4CE1-97FB-3DB00041CDBA}"/>
                  </a:ext>
                </a:extLst>
              </p:cNvPr>
              <p:cNvSpPr/>
              <p:nvPr/>
            </p:nvSpPr>
            <p:spPr bwMode="auto">
              <a:xfrm>
                <a:off x="3323" y="2846"/>
                <a:ext cx="229" cy="195"/>
              </a:xfrm>
              <a:custGeom>
                <a:avLst/>
                <a:gdLst>
                  <a:gd name="T0" fmla="*/ 249 w 307"/>
                  <a:gd name="T1" fmla="*/ 18 h 263"/>
                  <a:gd name="T2" fmla="*/ 300 w 307"/>
                  <a:gd name="T3" fmla="*/ 106 h 263"/>
                  <a:gd name="T4" fmla="*/ 290 w 307"/>
                  <a:gd name="T5" fmla="*/ 143 h 263"/>
                  <a:gd name="T6" fmla="*/ 96 w 307"/>
                  <a:gd name="T7" fmla="*/ 255 h 263"/>
                  <a:gd name="T8" fmla="*/ 59 w 307"/>
                  <a:gd name="T9" fmla="*/ 245 h 263"/>
                  <a:gd name="T10" fmla="*/ 8 w 307"/>
                  <a:gd name="T11" fmla="*/ 157 h 263"/>
                  <a:gd name="T12" fmla="*/ 18 w 307"/>
                  <a:gd name="T13" fmla="*/ 120 h 263"/>
                  <a:gd name="T14" fmla="*/ 212 w 307"/>
                  <a:gd name="T15" fmla="*/ 8 h 263"/>
                  <a:gd name="T16" fmla="*/ 249 w 307"/>
                  <a:gd name="T17" fmla="*/ 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 h="263">
                    <a:moveTo>
                      <a:pt x="249" y="18"/>
                    </a:moveTo>
                    <a:cubicBezTo>
                      <a:pt x="300" y="106"/>
                      <a:pt x="300" y="106"/>
                      <a:pt x="300" y="106"/>
                    </a:cubicBezTo>
                    <a:cubicBezTo>
                      <a:pt x="307" y="119"/>
                      <a:pt x="303" y="135"/>
                      <a:pt x="290" y="143"/>
                    </a:cubicBezTo>
                    <a:cubicBezTo>
                      <a:pt x="96" y="255"/>
                      <a:pt x="96" y="255"/>
                      <a:pt x="96" y="255"/>
                    </a:cubicBezTo>
                    <a:cubicBezTo>
                      <a:pt x="83" y="263"/>
                      <a:pt x="66" y="258"/>
                      <a:pt x="59" y="245"/>
                    </a:cubicBezTo>
                    <a:cubicBezTo>
                      <a:pt x="8" y="157"/>
                      <a:pt x="8" y="157"/>
                      <a:pt x="8" y="157"/>
                    </a:cubicBezTo>
                    <a:cubicBezTo>
                      <a:pt x="0" y="144"/>
                      <a:pt x="5" y="128"/>
                      <a:pt x="18" y="120"/>
                    </a:cubicBezTo>
                    <a:cubicBezTo>
                      <a:pt x="212" y="8"/>
                      <a:pt x="212" y="8"/>
                      <a:pt x="212" y="8"/>
                    </a:cubicBezTo>
                    <a:cubicBezTo>
                      <a:pt x="225" y="0"/>
                      <a:pt x="242" y="5"/>
                      <a:pt x="249" y="18"/>
                    </a:cubicBezTo>
                    <a:close/>
                  </a:path>
                </a:pathLst>
              </a:custGeom>
              <a:solidFill>
                <a:srgbClr val="F9B4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86" name="Freeform 21">
                <a:extLst>
                  <a:ext uri="{FF2B5EF4-FFF2-40B4-BE49-F238E27FC236}">
                    <a16:creationId xmlns:a16="http://schemas.microsoft.com/office/drawing/2014/main" id="{7D7500D2-4910-4254-AE8D-06136B914936}"/>
                  </a:ext>
                </a:extLst>
              </p:cNvPr>
              <p:cNvSpPr/>
              <p:nvPr/>
            </p:nvSpPr>
            <p:spPr bwMode="auto">
              <a:xfrm>
                <a:off x="3426" y="2866"/>
                <a:ext cx="105" cy="109"/>
              </a:xfrm>
              <a:custGeom>
                <a:avLst/>
                <a:gdLst>
                  <a:gd name="T0" fmla="*/ 62 w 105"/>
                  <a:gd name="T1" fmla="*/ 0 h 109"/>
                  <a:gd name="T2" fmla="*/ 105 w 105"/>
                  <a:gd name="T3" fmla="*/ 73 h 109"/>
                  <a:gd name="T4" fmla="*/ 43 w 105"/>
                  <a:gd name="T5" fmla="*/ 109 h 109"/>
                  <a:gd name="T6" fmla="*/ 0 w 105"/>
                  <a:gd name="T7" fmla="*/ 36 h 109"/>
                  <a:gd name="T8" fmla="*/ 62 w 105"/>
                  <a:gd name="T9" fmla="*/ 0 h 109"/>
                </a:gdLst>
                <a:ahLst/>
                <a:cxnLst>
                  <a:cxn ang="0">
                    <a:pos x="T0" y="T1"/>
                  </a:cxn>
                  <a:cxn ang="0">
                    <a:pos x="T2" y="T3"/>
                  </a:cxn>
                  <a:cxn ang="0">
                    <a:pos x="T4" y="T5"/>
                  </a:cxn>
                  <a:cxn ang="0">
                    <a:pos x="T6" y="T7"/>
                  </a:cxn>
                  <a:cxn ang="0">
                    <a:pos x="T8" y="T9"/>
                  </a:cxn>
                </a:cxnLst>
                <a:rect l="0" t="0" r="r" b="b"/>
                <a:pathLst>
                  <a:path w="105" h="109">
                    <a:moveTo>
                      <a:pt x="62" y="0"/>
                    </a:moveTo>
                    <a:lnTo>
                      <a:pt x="105" y="73"/>
                    </a:lnTo>
                    <a:lnTo>
                      <a:pt x="43" y="109"/>
                    </a:lnTo>
                    <a:lnTo>
                      <a:pt x="0" y="36"/>
                    </a:lnTo>
                    <a:lnTo>
                      <a:pt x="62"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87" name="Freeform 22">
                <a:extLst>
                  <a:ext uri="{FF2B5EF4-FFF2-40B4-BE49-F238E27FC236}">
                    <a16:creationId xmlns:a16="http://schemas.microsoft.com/office/drawing/2014/main" id="{1E87AB71-0D50-4C46-8A66-31C74CF2CA48}"/>
                  </a:ext>
                </a:extLst>
              </p:cNvPr>
              <p:cNvSpPr/>
              <p:nvPr/>
            </p:nvSpPr>
            <p:spPr bwMode="auto">
              <a:xfrm>
                <a:off x="3359" y="2914"/>
                <a:ext cx="91" cy="90"/>
              </a:xfrm>
              <a:custGeom>
                <a:avLst/>
                <a:gdLst>
                  <a:gd name="T0" fmla="*/ 107 w 122"/>
                  <a:gd name="T1" fmla="*/ 34 h 121"/>
                  <a:gd name="T2" fmla="*/ 88 w 122"/>
                  <a:gd name="T3" fmla="*/ 107 h 121"/>
                  <a:gd name="T4" fmla="*/ 15 w 122"/>
                  <a:gd name="T5" fmla="*/ 87 h 121"/>
                  <a:gd name="T6" fmla="*/ 34 w 122"/>
                  <a:gd name="T7" fmla="*/ 14 h 121"/>
                  <a:gd name="T8" fmla="*/ 107 w 122"/>
                  <a:gd name="T9" fmla="*/ 34 h 121"/>
                </a:gdLst>
                <a:ahLst/>
                <a:cxnLst>
                  <a:cxn ang="0">
                    <a:pos x="T0" y="T1"/>
                  </a:cxn>
                  <a:cxn ang="0">
                    <a:pos x="T2" y="T3"/>
                  </a:cxn>
                  <a:cxn ang="0">
                    <a:pos x="T4" y="T5"/>
                  </a:cxn>
                  <a:cxn ang="0">
                    <a:pos x="T6" y="T7"/>
                  </a:cxn>
                  <a:cxn ang="0">
                    <a:pos x="T8" y="T9"/>
                  </a:cxn>
                </a:cxnLst>
                <a:rect l="0" t="0" r="r" b="b"/>
                <a:pathLst>
                  <a:path w="122" h="120">
                    <a:moveTo>
                      <a:pt x="107" y="34"/>
                    </a:moveTo>
                    <a:cubicBezTo>
                      <a:pt x="122" y="59"/>
                      <a:pt x="113" y="92"/>
                      <a:pt x="88" y="107"/>
                    </a:cubicBezTo>
                    <a:cubicBezTo>
                      <a:pt x="62" y="121"/>
                      <a:pt x="30" y="113"/>
                      <a:pt x="15" y="87"/>
                    </a:cubicBezTo>
                    <a:cubicBezTo>
                      <a:pt x="0" y="62"/>
                      <a:pt x="9" y="29"/>
                      <a:pt x="34" y="14"/>
                    </a:cubicBezTo>
                    <a:cubicBezTo>
                      <a:pt x="60" y="0"/>
                      <a:pt x="93" y="8"/>
                      <a:pt x="107"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88" name="Freeform 23">
                <a:extLst>
                  <a:ext uri="{FF2B5EF4-FFF2-40B4-BE49-F238E27FC236}">
                    <a16:creationId xmlns:a16="http://schemas.microsoft.com/office/drawing/2014/main" id="{EC6E5EC4-BB19-4C11-A977-D5FC8845E5A2}"/>
                  </a:ext>
                </a:extLst>
              </p:cNvPr>
              <p:cNvSpPr>
                <a:spLocks noEditPoints="1"/>
              </p:cNvSpPr>
              <p:nvPr/>
            </p:nvSpPr>
            <p:spPr bwMode="auto">
              <a:xfrm>
                <a:off x="3385" y="2939"/>
                <a:ext cx="40" cy="40"/>
              </a:xfrm>
              <a:custGeom>
                <a:avLst/>
                <a:gdLst>
                  <a:gd name="T0" fmla="*/ 48 w 53"/>
                  <a:gd name="T1" fmla="*/ 14 h 53"/>
                  <a:gd name="T2" fmla="*/ 51 w 53"/>
                  <a:gd name="T3" fmla="*/ 33 h 53"/>
                  <a:gd name="T4" fmla="*/ 39 w 53"/>
                  <a:gd name="T5" fmla="*/ 49 h 53"/>
                  <a:gd name="T6" fmla="*/ 19 w 53"/>
                  <a:gd name="T7" fmla="*/ 51 h 53"/>
                  <a:gd name="T8" fmla="*/ 4 w 53"/>
                  <a:gd name="T9" fmla="*/ 39 h 53"/>
                  <a:gd name="T10" fmla="*/ 1 w 53"/>
                  <a:gd name="T11" fmla="*/ 20 h 53"/>
                  <a:gd name="T12" fmla="*/ 13 w 53"/>
                  <a:gd name="T13" fmla="*/ 4 h 53"/>
                  <a:gd name="T14" fmla="*/ 33 w 53"/>
                  <a:gd name="T15" fmla="*/ 2 h 53"/>
                  <a:gd name="T16" fmla="*/ 48 w 53"/>
                  <a:gd name="T17" fmla="*/ 14 h 53"/>
                  <a:gd name="T18" fmla="*/ 44 w 53"/>
                  <a:gd name="T19" fmla="*/ 31 h 53"/>
                  <a:gd name="T20" fmla="*/ 42 w 53"/>
                  <a:gd name="T21" fmla="*/ 17 h 53"/>
                  <a:gd name="T22" fmla="*/ 31 w 53"/>
                  <a:gd name="T23" fmla="*/ 9 h 53"/>
                  <a:gd name="T24" fmla="*/ 17 w 53"/>
                  <a:gd name="T25" fmla="*/ 11 h 53"/>
                  <a:gd name="T26" fmla="*/ 8 w 53"/>
                  <a:gd name="T27" fmla="*/ 22 h 53"/>
                  <a:gd name="T28" fmla="*/ 10 w 53"/>
                  <a:gd name="T29" fmla="*/ 36 h 53"/>
                  <a:gd name="T30" fmla="*/ 21 w 53"/>
                  <a:gd name="T31" fmla="*/ 44 h 53"/>
                  <a:gd name="T32" fmla="*/ 35 w 53"/>
                  <a:gd name="T33" fmla="*/ 42 h 53"/>
                  <a:gd name="T34" fmla="*/ 44 w 53"/>
                  <a:gd name="T35" fmla="*/ 3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52">
                    <a:moveTo>
                      <a:pt x="48" y="14"/>
                    </a:moveTo>
                    <a:cubicBezTo>
                      <a:pt x="52" y="20"/>
                      <a:pt x="53" y="27"/>
                      <a:pt x="51" y="33"/>
                    </a:cubicBezTo>
                    <a:cubicBezTo>
                      <a:pt x="49" y="40"/>
                      <a:pt x="45" y="45"/>
                      <a:pt x="39" y="49"/>
                    </a:cubicBezTo>
                    <a:cubicBezTo>
                      <a:pt x="33" y="52"/>
                      <a:pt x="26" y="53"/>
                      <a:pt x="19" y="51"/>
                    </a:cubicBezTo>
                    <a:cubicBezTo>
                      <a:pt x="13" y="50"/>
                      <a:pt x="7" y="46"/>
                      <a:pt x="4" y="39"/>
                    </a:cubicBezTo>
                    <a:cubicBezTo>
                      <a:pt x="0" y="33"/>
                      <a:pt x="0" y="26"/>
                      <a:pt x="1" y="20"/>
                    </a:cubicBezTo>
                    <a:cubicBezTo>
                      <a:pt x="3" y="13"/>
                      <a:pt x="7" y="8"/>
                      <a:pt x="13" y="4"/>
                    </a:cubicBezTo>
                    <a:cubicBezTo>
                      <a:pt x="19" y="1"/>
                      <a:pt x="26" y="0"/>
                      <a:pt x="33" y="2"/>
                    </a:cubicBezTo>
                    <a:cubicBezTo>
                      <a:pt x="39" y="3"/>
                      <a:pt x="45" y="7"/>
                      <a:pt x="48" y="14"/>
                    </a:cubicBezTo>
                    <a:close/>
                    <a:moveTo>
                      <a:pt x="44" y="31"/>
                    </a:moveTo>
                    <a:cubicBezTo>
                      <a:pt x="45" y="27"/>
                      <a:pt x="45" y="22"/>
                      <a:pt x="42" y="17"/>
                    </a:cubicBezTo>
                    <a:cubicBezTo>
                      <a:pt x="40" y="13"/>
                      <a:pt x="35" y="10"/>
                      <a:pt x="31" y="9"/>
                    </a:cubicBezTo>
                    <a:cubicBezTo>
                      <a:pt x="26" y="7"/>
                      <a:pt x="21" y="8"/>
                      <a:pt x="17" y="11"/>
                    </a:cubicBezTo>
                    <a:cubicBezTo>
                      <a:pt x="13" y="13"/>
                      <a:pt x="10" y="17"/>
                      <a:pt x="8" y="22"/>
                    </a:cubicBezTo>
                    <a:cubicBezTo>
                      <a:pt x="7" y="26"/>
                      <a:pt x="8" y="31"/>
                      <a:pt x="10" y="36"/>
                    </a:cubicBezTo>
                    <a:cubicBezTo>
                      <a:pt x="13" y="40"/>
                      <a:pt x="17" y="43"/>
                      <a:pt x="21" y="44"/>
                    </a:cubicBezTo>
                    <a:cubicBezTo>
                      <a:pt x="26" y="45"/>
                      <a:pt x="31" y="45"/>
                      <a:pt x="35" y="42"/>
                    </a:cubicBezTo>
                    <a:cubicBezTo>
                      <a:pt x="40" y="40"/>
                      <a:pt x="43" y="36"/>
                      <a:pt x="44" y="31"/>
                    </a:cubicBezTo>
                    <a:close/>
                  </a:path>
                </a:pathLst>
              </a:custGeom>
              <a:solidFill>
                <a:srgbClr val="B3B2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89" name="Freeform 24">
                <a:extLst>
                  <a:ext uri="{FF2B5EF4-FFF2-40B4-BE49-F238E27FC236}">
                    <a16:creationId xmlns:a16="http://schemas.microsoft.com/office/drawing/2014/main" id="{5690536D-76A0-431E-A948-692322093D19}"/>
                  </a:ext>
                </a:extLst>
              </p:cNvPr>
              <p:cNvSpPr/>
              <p:nvPr/>
            </p:nvSpPr>
            <p:spPr bwMode="auto">
              <a:xfrm>
                <a:off x="3793" y="1685"/>
                <a:ext cx="595" cy="1030"/>
              </a:xfrm>
              <a:custGeom>
                <a:avLst/>
                <a:gdLst>
                  <a:gd name="T0" fmla="*/ 32 w 798"/>
                  <a:gd name="T1" fmla="*/ 1384 h 1384"/>
                  <a:gd name="T2" fmla="*/ 0 w 798"/>
                  <a:gd name="T3" fmla="*/ 18 h 1384"/>
                  <a:gd name="T4" fmla="*/ 716 w 798"/>
                  <a:gd name="T5" fmla="*/ 1 h 1384"/>
                  <a:gd name="T6" fmla="*/ 768 w 798"/>
                  <a:gd name="T7" fmla="*/ 50 h 1384"/>
                  <a:gd name="T8" fmla="*/ 798 w 798"/>
                  <a:gd name="T9" fmla="*/ 1316 h 1384"/>
                  <a:gd name="T10" fmla="*/ 748 w 798"/>
                  <a:gd name="T11" fmla="*/ 1367 h 1384"/>
                  <a:gd name="T12" fmla="*/ 32 w 798"/>
                  <a:gd name="T13" fmla="*/ 1384 h 1384"/>
                </a:gdLst>
                <a:ahLst/>
                <a:cxnLst>
                  <a:cxn ang="0">
                    <a:pos x="T0" y="T1"/>
                  </a:cxn>
                  <a:cxn ang="0">
                    <a:pos x="T2" y="T3"/>
                  </a:cxn>
                  <a:cxn ang="0">
                    <a:pos x="T4" y="T5"/>
                  </a:cxn>
                  <a:cxn ang="0">
                    <a:pos x="T6" y="T7"/>
                  </a:cxn>
                  <a:cxn ang="0">
                    <a:pos x="T8" y="T9"/>
                  </a:cxn>
                  <a:cxn ang="0">
                    <a:pos x="T10" y="T11"/>
                  </a:cxn>
                  <a:cxn ang="0">
                    <a:pos x="T12" y="T13"/>
                  </a:cxn>
                </a:cxnLst>
                <a:rect l="0" t="0" r="r" b="b"/>
                <a:pathLst>
                  <a:path w="798" h="1384">
                    <a:moveTo>
                      <a:pt x="32" y="1384"/>
                    </a:moveTo>
                    <a:cubicBezTo>
                      <a:pt x="0" y="18"/>
                      <a:pt x="0" y="18"/>
                      <a:pt x="0" y="18"/>
                    </a:cubicBezTo>
                    <a:cubicBezTo>
                      <a:pt x="716" y="1"/>
                      <a:pt x="716" y="1"/>
                      <a:pt x="716" y="1"/>
                    </a:cubicBezTo>
                    <a:cubicBezTo>
                      <a:pt x="744" y="0"/>
                      <a:pt x="767" y="23"/>
                      <a:pt x="768" y="50"/>
                    </a:cubicBezTo>
                    <a:cubicBezTo>
                      <a:pt x="798" y="1316"/>
                      <a:pt x="798" y="1316"/>
                      <a:pt x="798" y="1316"/>
                    </a:cubicBezTo>
                    <a:cubicBezTo>
                      <a:pt x="798" y="1344"/>
                      <a:pt x="776" y="1367"/>
                      <a:pt x="748" y="1367"/>
                    </a:cubicBezTo>
                    <a:cubicBezTo>
                      <a:pt x="32" y="1384"/>
                      <a:pt x="32" y="1384"/>
                      <a:pt x="32" y="1384"/>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90" name="Freeform 25">
                <a:extLst>
                  <a:ext uri="{FF2B5EF4-FFF2-40B4-BE49-F238E27FC236}">
                    <a16:creationId xmlns:a16="http://schemas.microsoft.com/office/drawing/2014/main" id="{C36D369C-6012-4D94-BBE3-3F1D3B683FF7}"/>
                  </a:ext>
                </a:extLst>
              </p:cNvPr>
              <p:cNvSpPr/>
              <p:nvPr/>
            </p:nvSpPr>
            <p:spPr bwMode="auto">
              <a:xfrm>
                <a:off x="3808" y="1702"/>
                <a:ext cx="564" cy="997"/>
              </a:xfrm>
              <a:custGeom>
                <a:avLst/>
                <a:gdLst>
                  <a:gd name="T0" fmla="*/ 31 w 756"/>
                  <a:gd name="T1" fmla="*/ 1341 h 1341"/>
                  <a:gd name="T2" fmla="*/ 727 w 756"/>
                  <a:gd name="T3" fmla="*/ 1325 h 1341"/>
                  <a:gd name="T4" fmla="*/ 756 w 756"/>
                  <a:gd name="T5" fmla="*/ 1294 h 1341"/>
                  <a:gd name="T6" fmla="*/ 726 w 756"/>
                  <a:gd name="T7" fmla="*/ 29 h 1341"/>
                  <a:gd name="T8" fmla="*/ 696 w 756"/>
                  <a:gd name="T9" fmla="*/ 0 h 1341"/>
                  <a:gd name="T10" fmla="*/ 0 w 756"/>
                  <a:gd name="T11" fmla="*/ 16 h 1341"/>
                  <a:gd name="T12" fmla="*/ 31 w 756"/>
                  <a:gd name="T13" fmla="*/ 1341 h 1341"/>
                </a:gdLst>
                <a:ahLst/>
                <a:cxnLst>
                  <a:cxn ang="0">
                    <a:pos x="T0" y="T1"/>
                  </a:cxn>
                  <a:cxn ang="0">
                    <a:pos x="T2" y="T3"/>
                  </a:cxn>
                  <a:cxn ang="0">
                    <a:pos x="T4" y="T5"/>
                  </a:cxn>
                  <a:cxn ang="0">
                    <a:pos x="T6" y="T7"/>
                  </a:cxn>
                  <a:cxn ang="0">
                    <a:pos x="T8" y="T9"/>
                  </a:cxn>
                  <a:cxn ang="0">
                    <a:pos x="T10" y="T11"/>
                  </a:cxn>
                  <a:cxn ang="0">
                    <a:pos x="T12" y="T13"/>
                  </a:cxn>
                </a:cxnLst>
                <a:rect l="0" t="0" r="r" b="b"/>
                <a:pathLst>
                  <a:path w="756" h="1341">
                    <a:moveTo>
                      <a:pt x="31" y="1341"/>
                    </a:moveTo>
                    <a:cubicBezTo>
                      <a:pt x="727" y="1325"/>
                      <a:pt x="727" y="1325"/>
                      <a:pt x="727" y="1325"/>
                    </a:cubicBezTo>
                    <a:cubicBezTo>
                      <a:pt x="743" y="1324"/>
                      <a:pt x="756" y="1310"/>
                      <a:pt x="756" y="1294"/>
                    </a:cubicBezTo>
                    <a:cubicBezTo>
                      <a:pt x="726" y="29"/>
                      <a:pt x="726" y="29"/>
                      <a:pt x="726" y="29"/>
                    </a:cubicBezTo>
                    <a:cubicBezTo>
                      <a:pt x="726" y="13"/>
                      <a:pt x="712" y="0"/>
                      <a:pt x="696" y="0"/>
                    </a:cubicBezTo>
                    <a:cubicBezTo>
                      <a:pt x="0" y="16"/>
                      <a:pt x="0" y="16"/>
                      <a:pt x="0" y="16"/>
                    </a:cubicBezTo>
                    <a:cubicBezTo>
                      <a:pt x="31" y="1341"/>
                      <a:pt x="31" y="1341"/>
                      <a:pt x="31" y="1341"/>
                    </a:cubicBezTo>
                  </a:path>
                </a:pathLst>
              </a:custGeom>
              <a:solidFill>
                <a:srgbClr val="E6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91" name="Freeform 26">
                <a:extLst>
                  <a:ext uri="{FF2B5EF4-FFF2-40B4-BE49-F238E27FC236}">
                    <a16:creationId xmlns:a16="http://schemas.microsoft.com/office/drawing/2014/main" id="{B1C7372F-5A3B-4FBD-A9A7-8978EF7EE751}"/>
                  </a:ext>
                </a:extLst>
              </p:cNvPr>
              <p:cNvSpPr>
                <a:spLocks noEditPoints="1"/>
              </p:cNvSpPr>
              <p:nvPr/>
            </p:nvSpPr>
            <p:spPr bwMode="auto">
              <a:xfrm>
                <a:off x="3872" y="1779"/>
                <a:ext cx="307" cy="846"/>
              </a:xfrm>
              <a:custGeom>
                <a:avLst/>
                <a:gdLst>
                  <a:gd name="T0" fmla="*/ 36 w 412"/>
                  <a:gd name="T1" fmla="*/ 1137 h 1137"/>
                  <a:gd name="T2" fmla="*/ 403 w 412"/>
                  <a:gd name="T3" fmla="*/ 1128 h 1137"/>
                  <a:gd name="T4" fmla="*/ 387 w 412"/>
                  <a:gd name="T5" fmla="*/ 69 h 1137"/>
                  <a:gd name="T6" fmla="*/ 389 w 412"/>
                  <a:gd name="T7" fmla="*/ 158 h 1137"/>
                  <a:gd name="T8" fmla="*/ 208 w 412"/>
                  <a:gd name="T9" fmla="*/ 179 h 1137"/>
                  <a:gd name="T10" fmla="*/ 393 w 412"/>
                  <a:gd name="T11" fmla="*/ 323 h 1137"/>
                  <a:gd name="T12" fmla="*/ 391 w 412"/>
                  <a:gd name="T13" fmla="*/ 420 h 1137"/>
                  <a:gd name="T14" fmla="*/ 392 w 412"/>
                  <a:gd name="T15" fmla="*/ 421 h 1137"/>
                  <a:gd name="T16" fmla="*/ 394 w 412"/>
                  <a:gd name="T17" fmla="*/ 423 h 1137"/>
                  <a:gd name="T18" fmla="*/ 395 w 412"/>
                  <a:gd name="T19" fmla="*/ 425 h 1137"/>
                  <a:gd name="T20" fmla="*/ 395 w 412"/>
                  <a:gd name="T21" fmla="*/ 426 h 1137"/>
                  <a:gd name="T22" fmla="*/ 396 w 412"/>
                  <a:gd name="T23" fmla="*/ 428 h 1137"/>
                  <a:gd name="T24" fmla="*/ 404 w 412"/>
                  <a:gd name="T25" fmla="*/ 804 h 1137"/>
                  <a:gd name="T26" fmla="*/ 321 w 412"/>
                  <a:gd name="T27" fmla="*/ 640 h 1137"/>
                  <a:gd name="T28" fmla="*/ 316 w 412"/>
                  <a:gd name="T29" fmla="*/ 429 h 1137"/>
                  <a:gd name="T30" fmla="*/ 317 w 412"/>
                  <a:gd name="T31" fmla="*/ 427 h 1137"/>
                  <a:gd name="T32" fmla="*/ 317 w 412"/>
                  <a:gd name="T33" fmla="*/ 426 h 1137"/>
                  <a:gd name="T34" fmla="*/ 318 w 412"/>
                  <a:gd name="T35" fmla="*/ 424 h 1137"/>
                  <a:gd name="T36" fmla="*/ 320 w 412"/>
                  <a:gd name="T37" fmla="*/ 423 h 1137"/>
                  <a:gd name="T38" fmla="*/ 321 w 412"/>
                  <a:gd name="T39" fmla="*/ 422 h 1137"/>
                  <a:gd name="T40" fmla="*/ 323 w 412"/>
                  <a:gd name="T41" fmla="*/ 421 h 1137"/>
                  <a:gd name="T42" fmla="*/ 324 w 412"/>
                  <a:gd name="T43" fmla="*/ 421 h 1137"/>
                  <a:gd name="T44" fmla="*/ 387 w 412"/>
                  <a:gd name="T45" fmla="*/ 419 h 1137"/>
                  <a:gd name="T46" fmla="*/ 388 w 412"/>
                  <a:gd name="T47" fmla="*/ 420 h 1137"/>
                  <a:gd name="T48" fmla="*/ 329 w 412"/>
                  <a:gd name="T49" fmla="*/ 955 h 1137"/>
                  <a:gd name="T50" fmla="*/ 231 w 412"/>
                  <a:gd name="T51" fmla="*/ 1123 h 1137"/>
                  <a:gd name="T52" fmla="*/ 231 w 412"/>
                  <a:gd name="T53" fmla="*/ 1123 h 1137"/>
                  <a:gd name="T54" fmla="*/ 215 w 412"/>
                  <a:gd name="T55" fmla="*/ 83 h 1137"/>
                  <a:gd name="T56" fmla="*/ 218 w 412"/>
                  <a:gd name="T57" fmla="*/ 213 h 1137"/>
                  <a:gd name="T58" fmla="*/ 292 w 412"/>
                  <a:gd name="T59" fmla="*/ 387 h 1137"/>
                  <a:gd name="T60" fmla="*/ 294 w 412"/>
                  <a:gd name="T61" fmla="*/ 431 h 1137"/>
                  <a:gd name="T62" fmla="*/ 287 w 412"/>
                  <a:gd name="T63" fmla="*/ 527 h 1137"/>
                  <a:gd name="T64" fmla="*/ 228 w 412"/>
                  <a:gd name="T65" fmla="*/ 633 h 1137"/>
                  <a:gd name="T66" fmla="*/ 222 w 412"/>
                  <a:gd name="T67" fmla="*/ 747 h 1137"/>
                  <a:gd name="T68" fmla="*/ 226 w 412"/>
                  <a:gd name="T69" fmla="*/ 913 h 1137"/>
                  <a:gd name="T70" fmla="*/ 226 w 412"/>
                  <a:gd name="T71" fmla="*/ 913 h 1137"/>
                  <a:gd name="T72" fmla="*/ 238 w 412"/>
                  <a:gd name="T73" fmla="*/ 1027 h 1137"/>
                  <a:gd name="T74" fmla="*/ 199 w 412"/>
                  <a:gd name="T75" fmla="*/ 1133 h 1137"/>
                  <a:gd name="T76" fmla="*/ 183 w 412"/>
                  <a:gd name="T77" fmla="*/ 74 h 1137"/>
                  <a:gd name="T78" fmla="*/ 114 w 412"/>
                  <a:gd name="T79" fmla="*/ 111 h 1137"/>
                  <a:gd name="T80" fmla="*/ 109 w 412"/>
                  <a:gd name="T81" fmla="*/ 286 h 1137"/>
                  <a:gd name="T82" fmla="*/ 121 w 412"/>
                  <a:gd name="T83" fmla="*/ 400 h 1137"/>
                  <a:gd name="T84" fmla="*/ 184 w 412"/>
                  <a:gd name="T85" fmla="*/ 503 h 1137"/>
                  <a:gd name="T86" fmla="*/ 195 w 412"/>
                  <a:gd name="T87" fmla="*/ 599 h 1137"/>
                  <a:gd name="T88" fmla="*/ 196 w 412"/>
                  <a:gd name="T89" fmla="*/ 643 h 1137"/>
                  <a:gd name="T90" fmla="*/ 189 w 412"/>
                  <a:gd name="T91" fmla="*/ 739 h 1137"/>
                  <a:gd name="T92" fmla="*/ 131 w 412"/>
                  <a:gd name="T93" fmla="*/ 845 h 1137"/>
                  <a:gd name="T94" fmla="*/ 125 w 412"/>
                  <a:gd name="T95" fmla="*/ 960 h 1137"/>
                  <a:gd name="T96" fmla="*/ 2 w 412"/>
                  <a:gd name="T97" fmla="*/ 78 h 1137"/>
                  <a:gd name="T98" fmla="*/ 2 w 412"/>
                  <a:gd name="T99" fmla="*/ 78 h 1137"/>
                  <a:gd name="T100" fmla="*/ 14 w 412"/>
                  <a:gd name="T101" fmla="*/ 192 h 1137"/>
                  <a:gd name="T102" fmla="*/ 77 w 412"/>
                  <a:gd name="T103" fmla="*/ 296 h 1137"/>
                  <a:gd name="T104" fmla="*/ 88 w 412"/>
                  <a:gd name="T105" fmla="*/ 391 h 1137"/>
                  <a:gd name="T106" fmla="*/ 89 w 412"/>
                  <a:gd name="T107" fmla="*/ 435 h 1137"/>
                  <a:gd name="T108" fmla="*/ 82 w 412"/>
                  <a:gd name="T109" fmla="*/ 531 h 1137"/>
                  <a:gd name="T110" fmla="*/ 24 w 412"/>
                  <a:gd name="T111" fmla="*/ 638 h 1137"/>
                  <a:gd name="T112" fmla="*/ 18 w 412"/>
                  <a:gd name="T113" fmla="*/ 752 h 1137"/>
                  <a:gd name="T114" fmla="*/ 22 w 412"/>
                  <a:gd name="T115" fmla="*/ 918 h 1137"/>
                  <a:gd name="T116" fmla="*/ 22 w 412"/>
                  <a:gd name="T117" fmla="*/ 918 h 1137"/>
                  <a:gd name="T118" fmla="*/ 33 w 412"/>
                  <a:gd name="T119" fmla="*/ 1032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1137">
                    <a:moveTo>
                      <a:pt x="27" y="1128"/>
                    </a:moveTo>
                    <a:cubicBezTo>
                      <a:pt x="25" y="1067"/>
                      <a:pt x="25" y="1067"/>
                      <a:pt x="25" y="1067"/>
                    </a:cubicBezTo>
                    <a:cubicBezTo>
                      <a:pt x="25" y="1062"/>
                      <a:pt x="29" y="1058"/>
                      <a:pt x="34" y="1057"/>
                    </a:cubicBezTo>
                    <a:cubicBezTo>
                      <a:pt x="95" y="1056"/>
                      <a:pt x="95" y="1056"/>
                      <a:pt x="95" y="1056"/>
                    </a:cubicBezTo>
                    <a:cubicBezTo>
                      <a:pt x="100" y="1056"/>
                      <a:pt x="104" y="1060"/>
                      <a:pt x="104" y="1065"/>
                    </a:cubicBezTo>
                    <a:cubicBezTo>
                      <a:pt x="106" y="1126"/>
                      <a:pt x="106" y="1126"/>
                      <a:pt x="106" y="1126"/>
                    </a:cubicBezTo>
                    <a:cubicBezTo>
                      <a:pt x="106" y="1131"/>
                      <a:pt x="102" y="1135"/>
                      <a:pt x="97" y="1135"/>
                    </a:cubicBezTo>
                    <a:cubicBezTo>
                      <a:pt x="36" y="1137"/>
                      <a:pt x="36" y="1137"/>
                      <a:pt x="36" y="1137"/>
                    </a:cubicBezTo>
                    <a:cubicBezTo>
                      <a:pt x="31" y="1137"/>
                      <a:pt x="27" y="1133"/>
                      <a:pt x="27" y="1128"/>
                    </a:cubicBezTo>
                    <a:close/>
                    <a:moveTo>
                      <a:pt x="333" y="1120"/>
                    </a:moveTo>
                    <a:cubicBezTo>
                      <a:pt x="331" y="1060"/>
                      <a:pt x="331" y="1060"/>
                      <a:pt x="331" y="1060"/>
                    </a:cubicBezTo>
                    <a:cubicBezTo>
                      <a:pt x="331" y="1055"/>
                      <a:pt x="335" y="1050"/>
                      <a:pt x="340" y="1050"/>
                    </a:cubicBezTo>
                    <a:cubicBezTo>
                      <a:pt x="401" y="1049"/>
                      <a:pt x="401" y="1049"/>
                      <a:pt x="401" y="1049"/>
                    </a:cubicBezTo>
                    <a:cubicBezTo>
                      <a:pt x="406" y="1049"/>
                      <a:pt x="410" y="1053"/>
                      <a:pt x="410" y="1058"/>
                    </a:cubicBezTo>
                    <a:cubicBezTo>
                      <a:pt x="412" y="1119"/>
                      <a:pt x="412" y="1119"/>
                      <a:pt x="412" y="1119"/>
                    </a:cubicBezTo>
                    <a:cubicBezTo>
                      <a:pt x="412" y="1124"/>
                      <a:pt x="408" y="1128"/>
                      <a:pt x="403" y="1128"/>
                    </a:cubicBezTo>
                    <a:cubicBezTo>
                      <a:pt x="342" y="1129"/>
                      <a:pt x="342" y="1129"/>
                      <a:pt x="342" y="1129"/>
                    </a:cubicBezTo>
                    <a:cubicBezTo>
                      <a:pt x="337" y="1129"/>
                      <a:pt x="333" y="1125"/>
                      <a:pt x="333" y="1120"/>
                    </a:cubicBezTo>
                    <a:close/>
                    <a:moveTo>
                      <a:pt x="308" y="71"/>
                    </a:moveTo>
                    <a:cubicBezTo>
                      <a:pt x="307" y="10"/>
                      <a:pt x="307" y="10"/>
                      <a:pt x="307" y="10"/>
                    </a:cubicBezTo>
                    <a:cubicBezTo>
                      <a:pt x="306" y="5"/>
                      <a:pt x="310" y="1"/>
                      <a:pt x="316" y="1"/>
                    </a:cubicBezTo>
                    <a:cubicBezTo>
                      <a:pt x="376" y="0"/>
                      <a:pt x="376" y="0"/>
                      <a:pt x="376" y="0"/>
                    </a:cubicBezTo>
                    <a:cubicBezTo>
                      <a:pt x="381" y="0"/>
                      <a:pt x="386" y="4"/>
                      <a:pt x="386" y="9"/>
                    </a:cubicBezTo>
                    <a:cubicBezTo>
                      <a:pt x="387" y="69"/>
                      <a:pt x="387" y="69"/>
                      <a:pt x="387" y="69"/>
                    </a:cubicBezTo>
                    <a:cubicBezTo>
                      <a:pt x="387" y="74"/>
                      <a:pt x="383" y="79"/>
                      <a:pt x="378" y="79"/>
                    </a:cubicBezTo>
                    <a:cubicBezTo>
                      <a:pt x="317" y="80"/>
                      <a:pt x="317" y="80"/>
                      <a:pt x="317" y="80"/>
                    </a:cubicBezTo>
                    <a:cubicBezTo>
                      <a:pt x="312" y="80"/>
                      <a:pt x="308" y="76"/>
                      <a:pt x="308" y="71"/>
                    </a:cubicBezTo>
                    <a:close/>
                    <a:moveTo>
                      <a:pt x="318" y="106"/>
                    </a:moveTo>
                    <a:cubicBezTo>
                      <a:pt x="321" y="106"/>
                      <a:pt x="321" y="106"/>
                      <a:pt x="321" y="106"/>
                    </a:cubicBezTo>
                    <a:cubicBezTo>
                      <a:pt x="379" y="105"/>
                      <a:pt x="379" y="105"/>
                      <a:pt x="379" y="105"/>
                    </a:cubicBezTo>
                    <a:cubicBezTo>
                      <a:pt x="384" y="104"/>
                      <a:pt x="388" y="108"/>
                      <a:pt x="388" y="114"/>
                    </a:cubicBezTo>
                    <a:cubicBezTo>
                      <a:pt x="389" y="158"/>
                      <a:pt x="389" y="158"/>
                      <a:pt x="389" y="158"/>
                    </a:cubicBezTo>
                    <a:cubicBezTo>
                      <a:pt x="390" y="174"/>
                      <a:pt x="390" y="174"/>
                      <a:pt x="390" y="174"/>
                    </a:cubicBezTo>
                    <a:cubicBezTo>
                      <a:pt x="392" y="279"/>
                      <a:pt x="392" y="279"/>
                      <a:pt x="392" y="279"/>
                    </a:cubicBezTo>
                    <a:cubicBezTo>
                      <a:pt x="392" y="284"/>
                      <a:pt x="388" y="288"/>
                      <a:pt x="383" y="289"/>
                    </a:cubicBezTo>
                    <a:cubicBezTo>
                      <a:pt x="322" y="290"/>
                      <a:pt x="322" y="290"/>
                      <a:pt x="322" y="290"/>
                    </a:cubicBezTo>
                    <a:cubicBezTo>
                      <a:pt x="317" y="290"/>
                      <a:pt x="313" y="286"/>
                      <a:pt x="313" y="281"/>
                    </a:cubicBezTo>
                    <a:cubicBezTo>
                      <a:pt x="311" y="185"/>
                      <a:pt x="311" y="185"/>
                      <a:pt x="311" y="185"/>
                    </a:cubicBezTo>
                    <a:cubicBezTo>
                      <a:pt x="218" y="188"/>
                      <a:pt x="218" y="188"/>
                      <a:pt x="218" y="188"/>
                    </a:cubicBezTo>
                    <a:cubicBezTo>
                      <a:pt x="213" y="188"/>
                      <a:pt x="209" y="184"/>
                      <a:pt x="208" y="179"/>
                    </a:cubicBezTo>
                    <a:cubicBezTo>
                      <a:pt x="207" y="118"/>
                      <a:pt x="207" y="118"/>
                      <a:pt x="207" y="118"/>
                    </a:cubicBezTo>
                    <a:cubicBezTo>
                      <a:pt x="207" y="113"/>
                      <a:pt x="211" y="109"/>
                      <a:pt x="216" y="108"/>
                    </a:cubicBezTo>
                    <a:lnTo>
                      <a:pt x="318" y="106"/>
                    </a:lnTo>
                    <a:close/>
                    <a:moveTo>
                      <a:pt x="315" y="386"/>
                    </a:moveTo>
                    <a:cubicBezTo>
                      <a:pt x="314" y="325"/>
                      <a:pt x="314" y="325"/>
                      <a:pt x="314" y="325"/>
                    </a:cubicBezTo>
                    <a:cubicBezTo>
                      <a:pt x="314" y="320"/>
                      <a:pt x="318" y="316"/>
                      <a:pt x="323" y="316"/>
                    </a:cubicBezTo>
                    <a:cubicBezTo>
                      <a:pt x="384" y="314"/>
                      <a:pt x="384" y="314"/>
                      <a:pt x="384" y="314"/>
                    </a:cubicBezTo>
                    <a:cubicBezTo>
                      <a:pt x="389" y="314"/>
                      <a:pt x="393" y="318"/>
                      <a:pt x="393" y="323"/>
                    </a:cubicBezTo>
                    <a:cubicBezTo>
                      <a:pt x="395" y="384"/>
                      <a:pt x="395" y="384"/>
                      <a:pt x="395" y="384"/>
                    </a:cubicBezTo>
                    <a:cubicBezTo>
                      <a:pt x="395" y="389"/>
                      <a:pt x="391" y="393"/>
                      <a:pt x="386" y="394"/>
                    </a:cubicBezTo>
                    <a:cubicBezTo>
                      <a:pt x="325" y="395"/>
                      <a:pt x="325" y="395"/>
                      <a:pt x="325" y="395"/>
                    </a:cubicBezTo>
                    <a:cubicBezTo>
                      <a:pt x="320" y="395"/>
                      <a:pt x="316" y="391"/>
                      <a:pt x="315" y="386"/>
                    </a:cubicBezTo>
                    <a:close/>
                    <a:moveTo>
                      <a:pt x="390" y="420"/>
                    </a:moveTo>
                    <a:cubicBezTo>
                      <a:pt x="390" y="420"/>
                      <a:pt x="390" y="420"/>
                      <a:pt x="390" y="420"/>
                    </a:cubicBezTo>
                    <a:cubicBezTo>
                      <a:pt x="391" y="420"/>
                      <a:pt x="391" y="420"/>
                      <a:pt x="391" y="420"/>
                    </a:cubicBezTo>
                    <a:cubicBezTo>
                      <a:pt x="391" y="420"/>
                      <a:pt x="391" y="420"/>
                      <a:pt x="391" y="420"/>
                    </a:cubicBezTo>
                    <a:cubicBezTo>
                      <a:pt x="391" y="421"/>
                      <a:pt x="391" y="421"/>
                      <a:pt x="391" y="421"/>
                    </a:cubicBezTo>
                    <a:cubicBezTo>
                      <a:pt x="391" y="421"/>
                      <a:pt x="391" y="421"/>
                      <a:pt x="391" y="421"/>
                    </a:cubicBezTo>
                    <a:cubicBezTo>
                      <a:pt x="391" y="421"/>
                      <a:pt x="391" y="421"/>
                      <a:pt x="391" y="421"/>
                    </a:cubicBezTo>
                    <a:cubicBezTo>
                      <a:pt x="392" y="421"/>
                      <a:pt x="392" y="421"/>
                      <a:pt x="392" y="421"/>
                    </a:cubicBezTo>
                    <a:cubicBezTo>
                      <a:pt x="392" y="421"/>
                      <a:pt x="392" y="421"/>
                      <a:pt x="392" y="421"/>
                    </a:cubicBezTo>
                    <a:cubicBezTo>
                      <a:pt x="392" y="421"/>
                      <a:pt x="392" y="421"/>
                      <a:pt x="392" y="421"/>
                    </a:cubicBezTo>
                    <a:cubicBezTo>
                      <a:pt x="392" y="421"/>
                      <a:pt x="392" y="421"/>
                      <a:pt x="392" y="421"/>
                    </a:cubicBezTo>
                    <a:cubicBezTo>
                      <a:pt x="392" y="421"/>
                      <a:pt x="392" y="421"/>
                      <a:pt x="392" y="421"/>
                    </a:cubicBezTo>
                    <a:cubicBezTo>
                      <a:pt x="392" y="422"/>
                      <a:pt x="392" y="422"/>
                      <a:pt x="392" y="422"/>
                    </a:cubicBezTo>
                    <a:cubicBezTo>
                      <a:pt x="393" y="422"/>
                      <a:pt x="393" y="422"/>
                      <a:pt x="393" y="422"/>
                    </a:cubicBezTo>
                    <a:cubicBezTo>
                      <a:pt x="393" y="422"/>
                      <a:pt x="393" y="422"/>
                      <a:pt x="393" y="422"/>
                    </a:cubicBezTo>
                    <a:cubicBezTo>
                      <a:pt x="393" y="422"/>
                      <a:pt x="393" y="422"/>
                      <a:pt x="393" y="422"/>
                    </a:cubicBezTo>
                    <a:cubicBezTo>
                      <a:pt x="393" y="422"/>
                      <a:pt x="393" y="422"/>
                      <a:pt x="393" y="422"/>
                    </a:cubicBezTo>
                    <a:cubicBezTo>
                      <a:pt x="393" y="423"/>
                      <a:pt x="393" y="423"/>
                      <a:pt x="393" y="423"/>
                    </a:cubicBezTo>
                    <a:cubicBezTo>
                      <a:pt x="394" y="423"/>
                      <a:pt x="394" y="423"/>
                      <a:pt x="394" y="423"/>
                    </a:cubicBezTo>
                    <a:cubicBezTo>
                      <a:pt x="394" y="423"/>
                      <a:pt x="394" y="423"/>
                      <a:pt x="394" y="423"/>
                    </a:cubicBezTo>
                    <a:cubicBezTo>
                      <a:pt x="394" y="423"/>
                      <a:pt x="394" y="423"/>
                      <a:pt x="394" y="423"/>
                    </a:cubicBezTo>
                    <a:cubicBezTo>
                      <a:pt x="394" y="423"/>
                      <a:pt x="394" y="423"/>
                      <a:pt x="394" y="423"/>
                    </a:cubicBezTo>
                    <a:cubicBezTo>
                      <a:pt x="394" y="424"/>
                      <a:pt x="394" y="424"/>
                      <a:pt x="394" y="424"/>
                    </a:cubicBezTo>
                    <a:cubicBezTo>
                      <a:pt x="394" y="424"/>
                      <a:pt x="394" y="424"/>
                      <a:pt x="394" y="424"/>
                    </a:cubicBezTo>
                    <a:cubicBezTo>
                      <a:pt x="394" y="424"/>
                      <a:pt x="394" y="424"/>
                      <a:pt x="394" y="424"/>
                    </a:cubicBezTo>
                    <a:cubicBezTo>
                      <a:pt x="394" y="424"/>
                      <a:pt x="394" y="424"/>
                      <a:pt x="394" y="424"/>
                    </a:cubicBezTo>
                    <a:cubicBezTo>
                      <a:pt x="395" y="425"/>
                      <a:pt x="395" y="425"/>
                      <a:pt x="395" y="425"/>
                    </a:cubicBezTo>
                    <a:cubicBezTo>
                      <a:pt x="395" y="425"/>
                      <a:pt x="395" y="425"/>
                      <a:pt x="395" y="425"/>
                    </a:cubicBezTo>
                    <a:cubicBezTo>
                      <a:pt x="395" y="425"/>
                      <a:pt x="395" y="425"/>
                      <a:pt x="395" y="425"/>
                    </a:cubicBezTo>
                    <a:cubicBezTo>
                      <a:pt x="395" y="425"/>
                      <a:pt x="395" y="425"/>
                      <a:pt x="395" y="425"/>
                    </a:cubicBezTo>
                    <a:cubicBezTo>
                      <a:pt x="395" y="425"/>
                      <a:pt x="395" y="425"/>
                      <a:pt x="395" y="425"/>
                    </a:cubicBezTo>
                    <a:cubicBezTo>
                      <a:pt x="395" y="426"/>
                      <a:pt x="395" y="426"/>
                      <a:pt x="395" y="426"/>
                    </a:cubicBezTo>
                    <a:cubicBezTo>
                      <a:pt x="395" y="426"/>
                      <a:pt x="395" y="426"/>
                      <a:pt x="395" y="426"/>
                    </a:cubicBezTo>
                    <a:cubicBezTo>
                      <a:pt x="395" y="426"/>
                      <a:pt x="395" y="426"/>
                      <a:pt x="395" y="426"/>
                    </a:cubicBezTo>
                    <a:cubicBezTo>
                      <a:pt x="395" y="426"/>
                      <a:pt x="395" y="426"/>
                      <a:pt x="395" y="426"/>
                    </a:cubicBezTo>
                    <a:cubicBezTo>
                      <a:pt x="395" y="426"/>
                      <a:pt x="395" y="426"/>
                      <a:pt x="395" y="426"/>
                    </a:cubicBezTo>
                    <a:cubicBezTo>
                      <a:pt x="395" y="426"/>
                      <a:pt x="395" y="426"/>
                      <a:pt x="395" y="426"/>
                    </a:cubicBezTo>
                    <a:cubicBezTo>
                      <a:pt x="395" y="427"/>
                      <a:pt x="395" y="427"/>
                      <a:pt x="395" y="427"/>
                    </a:cubicBezTo>
                    <a:cubicBezTo>
                      <a:pt x="395" y="427"/>
                      <a:pt x="395" y="427"/>
                      <a:pt x="395" y="427"/>
                    </a:cubicBezTo>
                    <a:cubicBezTo>
                      <a:pt x="395" y="427"/>
                      <a:pt x="395" y="427"/>
                      <a:pt x="395" y="427"/>
                    </a:cubicBezTo>
                    <a:cubicBezTo>
                      <a:pt x="395" y="427"/>
                      <a:pt x="395" y="427"/>
                      <a:pt x="395" y="427"/>
                    </a:cubicBezTo>
                    <a:cubicBezTo>
                      <a:pt x="396" y="428"/>
                      <a:pt x="396" y="428"/>
                      <a:pt x="396" y="428"/>
                    </a:cubicBezTo>
                    <a:cubicBezTo>
                      <a:pt x="396" y="428"/>
                      <a:pt x="396" y="428"/>
                      <a:pt x="396" y="428"/>
                    </a:cubicBezTo>
                    <a:cubicBezTo>
                      <a:pt x="396" y="428"/>
                      <a:pt x="396" y="428"/>
                      <a:pt x="396" y="428"/>
                    </a:cubicBezTo>
                    <a:cubicBezTo>
                      <a:pt x="396" y="428"/>
                      <a:pt x="396" y="428"/>
                      <a:pt x="396" y="428"/>
                    </a:cubicBezTo>
                    <a:cubicBezTo>
                      <a:pt x="397" y="489"/>
                      <a:pt x="397" y="489"/>
                      <a:pt x="397" y="489"/>
                    </a:cubicBezTo>
                    <a:cubicBezTo>
                      <a:pt x="398" y="533"/>
                      <a:pt x="398" y="533"/>
                      <a:pt x="398" y="533"/>
                    </a:cubicBezTo>
                    <a:cubicBezTo>
                      <a:pt x="399" y="594"/>
                      <a:pt x="399" y="594"/>
                      <a:pt x="399" y="594"/>
                    </a:cubicBezTo>
                    <a:cubicBezTo>
                      <a:pt x="400" y="638"/>
                      <a:pt x="400" y="638"/>
                      <a:pt x="400" y="638"/>
                    </a:cubicBezTo>
                    <a:cubicBezTo>
                      <a:pt x="402" y="699"/>
                      <a:pt x="402" y="699"/>
                      <a:pt x="402" y="699"/>
                    </a:cubicBezTo>
                    <a:cubicBezTo>
                      <a:pt x="403" y="743"/>
                      <a:pt x="403" y="743"/>
                      <a:pt x="403" y="743"/>
                    </a:cubicBezTo>
                    <a:cubicBezTo>
                      <a:pt x="404" y="804"/>
                      <a:pt x="404" y="804"/>
                      <a:pt x="404" y="804"/>
                    </a:cubicBezTo>
                    <a:cubicBezTo>
                      <a:pt x="407" y="909"/>
                      <a:pt x="407" y="909"/>
                      <a:pt x="407" y="909"/>
                    </a:cubicBezTo>
                    <a:cubicBezTo>
                      <a:pt x="407" y="914"/>
                      <a:pt x="403" y="918"/>
                      <a:pt x="398" y="918"/>
                    </a:cubicBezTo>
                    <a:cubicBezTo>
                      <a:pt x="337" y="920"/>
                      <a:pt x="337" y="920"/>
                      <a:pt x="337" y="920"/>
                    </a:cubicBezTo>
                    <a:cubicBezTo>
                      <a:pt x="332" y="920"/>
                      <a:pt x="328" y="916"/>
                      <a:pt x="328" y="911"/>
                    </a:cubicBezTo>
                    <a:cubicBezTo>
                      <a:pt x="325" y="806"/>
                      <a:pt x="325" y="806"/>
                      <a:pt x="325" y="806"/>
                    </a:cubicBezTo>
                    <a:cubicBezTo>
                      <a:pt x="324" y="745"/>
                      <a:pt x="324" y="745"/>
                      <a:pt x="324" y="745"/>
                    </a:cubicBezTo>
                    <a:cubicBezTo>
                      <a:pt x="323" y="701"/>
                      <a:pt x="323" y="701"/>
                      <a:pt x="323" y="701"/>
                    </a:cubicBezTo>
                    <a:cubicBezTo>
                      <a:pt x="321" y="640"/>
                      <a:pt x="321" y="640"/>
                      <a:pt x="321" y="640"/>
                    </a:cubicBezTo>
                    <a:cubicBezTo>
                      <a:pt x="320" y="596"/>
                      <a:pt x="320" y="596"/>
                      <a:pt x="320" y="596"/>
                    </a:cubicBezTo>
                    <a:cubicBezTo>
                      <a:pt x="319" y="535"/>
                      <a:pt x="319" y="535"/>
                      <a:pt x="319" y="535"/>
                    </a:cubicBezTo>
                    <a:cubicBezTo>
                      <a:pt x="318" y="491"/>
                      <a:pt x="318" y="491"/>
                      <a:pt x="318" y="491"/>
                    </a:cubicBezTo>
                    <a:cubicBezTo>
                      <a:pt x="316" y="430"/>
                      <a:pt x="316" y="430"/>
                      <a:pt x="316" y="430"/>
                    </a:cubicBezTo>
                    <a:cubicBezTo>
                      <a:pt x="316" y="430"/>
                      <a:pt x="316" y="430"/>
                      <a:pt x="316" y="430"/>
                    </a:cubicBezTo>
                    <a:cubicBezTo>
                      <a:pt x="316" y="430"/>
                      <a:pt x="316" y="430"/>
                      <a:pt x="316" y="430"/>
                    </a:cubicBezTo>
                    <a:cubicBezTo>
                      <a:pt x="316" y="429"/>
                      <a:pt x="316" y="429"/>
                      <a:pt x="316" y="429"/>
                    </a:cubicBezTo>
                    <a:cubicBezTo>
                      <a:pt x="316" y="429"/>
                      <a:pt x="316" y="429"/>
                      <a:pt x="316" y="429"/>
                    </a:cubicBezTo>
                    <a:cubicBezTo>
                      <a:pt x="316" y="429"/>
                      <a:pt x="316" y="429"/>
                      <a:pt x="316" y="429"/>
                    </a:cubicBezTo>
                    <a:cubicBezTo>
                      <a:pt x="317" y="429"/>
                      <a:pt x="317" y="429"/>
                      <a:pt x="317" y="429"/>
                    </a:cubicBezTo>
                    <a:cubicBezTo>
                      <a:pt x="317" y="429"/>
                      <a:pt x="317" y="429"/>
                      <a:pt x="317" y="429"/>
                    </a:cubicBezTo>
                    <a:cubicBezTo>
                      <a:pt x="317" y="428"/>
                      <a:pt x="317" y="428"/>
                      <a:pt x="317" y="428"/>
                    </a:cubicBezTo>
                    <a:cubicBezTo>
                      <a:pt x="317" y="428"/>
                      <a:pt x="317" y="428"/>
                      <a:pt x="317" y="428"/>
                    </a:cubicBezTo>
                    <a:cubicBezTo>
                      <a:pt x="317" y="428"/>
                      <a:pt x="317" y="428"/>
                      <a:pt x="317" y="428"/>
                    </a:cubicBezTo>
                    <a:cubicBezTo>
                      <a:pt x="317" y="428"/>
                      <a:pt x="317" y="428"/>
                      <a:pt x="317" y="428"/>
                    </a:cubicBezTo>
                    <a:cubicBezTo>
                      <a:pt x="317" y="427"/>
                      <a:pt x="317" y="427"/>
                      <a:pt x="317" y="427"/>
                    </a:cubicBezTo>
                    <a:cubicBezTo>
                      <a:pt x="317" y="427"/>
                      <a:pt x="317" y="427"/>
                      <a:pt x="317" y="427"/>
                    </a:cubicBezTo>
                    <a:cubicBezTo>
                      <a:pt x="317" y="427"/>
                      <a:pt x="317" y="427"/>
                      <a:pt x="317" y="427"/>
                    </a:cubicBezTo>
                    <a:cubicBezTo>
                      <a:pt x="317" y="427"/>
                      <a:pt x="317" y="427"/>
                      <a:pt x="317" y="427"/>
                    </a:cubicBezTo>
                    <a:cubicBezTo>
                      <a:pt x="317" y="427"/>
                      <a:pt x="317" y="427"/>
                      <a:pt x="317" y="427"/>
                    </a:cubicBezTo>
                    <a:cubicBezTo>
                      <a:pt x="317" y="426"/>
                      <a:pt x="317" y="426"/>
                      <a:pt x="317" y="426"/>
                    </a:cubicBezTo>
                    <a:cubicBezTo>
                      <a:pt x="317" y="426"/>
                      <a:pt x="317" y="426"/>
                      <a:pt x="317" y="426"/>
                    </a:cubicBezTo>
                    <a:cubicBezTo>
                      <a:pt x="317" y="426"/>
                      <a:pt x="317" y="426"/>
                      <a:pt x="317" y="426"/>
                    </a:cubicBezTo>
                    <a:cubicBezTo>
                      <a:pt x="317" y="426"/>
                      <a:pt x="317" y="426"/>
                      <a:pt x="317" y="426"/>
                    </a:cubicBezTo>
                    <a:cubicBezTo>
                      <a:pt x="318" y="426"/>
                      <a:pt x="318" y="426"/>
                      <a:pt x="318" y="426"/>
                    </a:cubicBezTo>
                    <a:cubicBezTo>
                      <a:pt x="318" y="425"/>
                      <a:pt x="318" y="425"/>
                      <a:pt x="318" y="425"/>
                    </a:cubicBezTo>
                    <a:cubicBezTo>
                      <a:pt x="318" y="425"/>
                      <a:pt x="318" y="425"/>
                      <a:pt x="318" y="425"/>
                    </a:cubicBezTo>
                    <a:cubicBezTo>
                      <a:pt x="318" y="425"/>
                      <a:pt x="318" y="425"/>
                      <a:pt x="318" y="425"/>
                    </a:cubicBezTo>
                    <a:cubicBezTo>
                      <a:pt x="318" y="425"/>
                      <a:pt x="318" y="425"/>
                      <a:pt x="318" y="425"/>
                    </a:cubicBezTo>
                    <a:cubicBezTo>
                      <a:pt x="318" y="425"/>
                      <a:pt x="318" y="425"/>
                      <a:pt x="318" y="425"/>
                    </a:cubicBezTo>
                    <a:cubicBezTo>
                      <a:pt x="318" y="424"/>
                      <a:pt x="318" y="424"/>
                      <a:pt x="318" y="424"/>
                    </a:cubicBezTo>
                    <a:cubicBezTo>
                      <a:pt x="318" y="424"/>
                      <a:pt x="318" y="424"/>
                      <a:pt x="318" y="424"/>
                    </a:cubicBezTo>
                    <a:cubicBezTo>
                      <a:pt x="319" y="424"/>
                      <a:pt x="319" y="424"/>
                      <a:pt x="319" y="424"/>
                    </a:cubicBezTo>
                    <a:cubicBezTo>
                      <a:pt x="319" y="424"/>
                      <a:pt x="319" y="424"/>
                      <a:pt x="319" y="424"/>
                    </a:cubicBezTo>
                    <a:cubicBezTo>
                      <a:pt x="319" y="424"/>
                      <a:pt x="319" y="424"/>
                      <a:pt x="319" y="424"/>
                    </a:cubicBezTo>
                    <a:cubicBezTo>
                      <a:pt x="319" y="424"/>
                      <a:pt x="319" y="424"/>
                      <a:pt x="319" y="424"/>
                    </a:cubicBezTo>
                    <a:cubicBezTo>
                      <a:pt x="319" y="423"/>
                      <a:pt x="319" y="423"/>
                      <a:pt x="319" y="423"/>
                    </a:cubicBezTo>
                    <a:cubicBezTo>
                      <a:pt x="319" y="423"/>
                      <a:pt x="319" y="423"/>
                      <a:pt x="319" y="423"/>
                    </a:cubicBezTo>
                    <a:cubicBezTo>
                      <a:pt x="319" y="423"/>
                      <a:pt x="319" y="423"/>
                      <a:pt x="319" y="423"/>
                    </a:cubicBezTo>
                    <a:cubicBezTo>
                      <a:pt x="320" y="423"/>
                      <a:pt x="320" y="423"/>
                      <a:pt x="320" y="423"/>
                    </a:cubicBezTo>
                    <a:cubicBezTo>
                      <a:pt x="320" y="423"/>
                      <a:pt x="320" y="423"/>
                      <a:pt x="320" y="423"/>
                    </a:cubicBezTo>
                    <a:cubicBezTo>
                      <a:pt x="320" y="423"/>
                      <a:pt x="320" y="423"/>
                      <a:pt x="320" y="423"/>
                    </a:cubicBezTo>
                    <a:cubicBezTo>
                      <a:pt x="320" y="423"/>
                      <a:pt x="320" y="423"/>
                      <a:pt x="320" y="423"/>
                    </a:cubicBezTo>
                    <a:cubicBezTo>
                      <a:pt x="320" y="422"/>
                      <a:pt x="320" y="422"/>
                      <a:pt x="320" y="422"/>
                    </a:cubicBezTo>
                    <a:cubicBezTo>
                      <a:pt x="320" y="422"/>
                      <a:pt x="320" y="422"/>
                      <a:pt x="320" y="422"/>
                    </a:cubicBezTo>
                    <a:cubicBezTo>
                      <a:pt x="321" y="422"/>
                      <a:pt x="321" y="422"/>
                      <a:pt x="321" y="422"/>
                    </a:cubicBezTo>
                    <a:cubicBezTo>
                      <a:pt x="321" y="422"/>
                      <a:pt x="321" y="422"/>
                      <a:pt x="321" y="422"/>
                    </a:cubicBezTo>
                    <a:cubicBezTo>
                      <a:pt x="321" y="422"/>
                      <a:pt x="321" y="422"/>
                      <a:pt x="321" y="422"/>
                    </a:cubicBezTo>
                    <a:cubicBezTo>
                      <a:pt x="321" y="422"/>
                      <a:pt x="321" y="422"/>
                      <a:pt x="321" y="422"/>
                    </a:cubicBezTo>
                    <a:cubicBezTo>
                      <a:pt x="321" y="422"/>
                      <a:pt x="321" y="422"/>
                      <a:pt x="321" y="422"/>
                    </a:cubicBezTo>
                    <a:cubicBezTo>
                      <a:pt x="322" y="422"/>
                      <a:pt x="322" y="422"/>
                      <a:pt x="322" y="422"/>
                    </a:cubicBezTo>
                    <a:cubicBezTo>
                      <a:pt x="322" y="422"/>
                      <a:pt x="322" y="422"/>
                      <a:pt x="322" y="422"/>
                    </a:cubicBezTo>
                    <a:cubicBezTo>
                      <a:pt x="322" y="421"/>
                      <a:pt x="322" y="421"/>
                      <a:pt x="322" y="421"/>
                    </a:cubicBezTo>
                    <a:cubicBezTo>
                      <a:pt x="322" y="421"/>
                      <a:pt x="322" y="421"/>
                      <a:pt x="322" y="421"/>
                    </a:cubicBezTo>
                    <a:cubicBezTo>
                      <a:pt x="322" y="421"/>
                      <a:pt x="322" y="421"/>
                      <a:pt x="322" y="421"/>
                    </a:cubicBezTo>
                    <a:cubicBezTo>
                      <a:pt x="323" y="421"/>
                      <a:pt x="323" y="421"/>
                      <a:pt x="323" y="421"/>
                    </a:cubicBezTo>
                    <a:cubicBezTo>
                      <a:pt x="323" y="421"/>
                      <a:pt x="323" y="421"/>
                      <a:pt x="323" y="421"/>
                    </a:cubicBezTo>
                    <a:cubicBezTo>
                      <a:pt x="323" y="421"/>
                      <a:pt x="323" y="421"/>
                      <a:pt x="323" y="421"/>
                    </a:cubicBezTo>
                    <a:cubicBezTo>
                      <a:pt x="323" y="421"/>
                      <a:pt x="323" y="421"/>
                      <a:pt x="323" y="421"/>
                    </a:cubicBezTo>
                    <a:cubicBezTo>
                      <a:pt x="324" y="421"/>
                      <a:pt x="324" y="421"/>
                      <a:pt x="324" y="421"/>
                    </a:cubicBezTo>
                    <a:cubicBezTo>
                      <a:pt x="324" y="421"/>
                      <a:pt x="324" y="421"/>
                      <a:pt x="324" y="421"/>
                    </a:cubicBezTo>
                    <a:cubicBezTo>
                      <a:pt x="324" y="421"/>
                      <a:pt x="324" y="421"/>
                      <a:pt x="324" y="421"/>
                    </a:cubicBezTo>
                    <a:cubicBezTo>
                      <a:pt x="324" y="421"/>
                      <a:pt x="324" y="421"/>
                      <a:pt x="324" y="421"/>
                    </a:cubicBezTo>
                    <a:cubicBezTo>
                      <a:pt x="324" y="421"/>
                      <a:pt x="324" y="421"/>
                      <a:pt x="324" y="421"/>
                    </a:cubicBezTo>
                    <a:cubicBezTo>
                      <a:pt x="325" y="421"/>
                      <a:pt x="325" y="421"/>
                      <a:pt x="325" y="421"/>
                    </a:cubicBezTo>
                    <a:cubicBezTo>
                      <a:pt x="325" y="421"/>
                      <a:pt x="325" y="421"/>
                      <a:pt x="325" y="421"/>
                    </a:cubicBezTo>
                    <a:cubicBezTo>
                      <a:pt x="325" y="421"/>
                      <a:pt x="325" y="421"/>
                      <a:pt x="325" y="421"/>
                    </a:cubicBezTo>
                    <a:cubicBezTo>
                      <a:pt x="325" y="421"/>
                      <a:pt x="325" y="421"/>
                      <a:pt x="325" y="421"/>
                    </a:cubicBezTo>
                    <a:cubicBezTo>
                      <a:pt x="386" y="419"/>
                      <a:pt x="386" y="419"/>
                      <a:pt x="386" y="419"/>
                    </a:cubicBezTo>
                    <a:cubicBezTo>
                      <a:pt x="386" y="419"/>
                      <a:pt x="386" y="419"/>
                      <a:pt x="386" y="419"/>
                    </a:cubicBezTo>
                    <a:cubicBezTo>
                      <a:pt x="387" y="419"/>
                      <a:pt x="387" y="419"/>
                      <a:pt x="387" y="419"/>
                    </a:cubicBezTo>
                    <a:cubicBezTo>
                      <a:pt x="387" y="419"/>
                      <a:pt x="387" y="419"/>
                      <a:pt x="387" y="419"/>
                    </a:cubicBezTo>
                    <a:cubicBezTo>
                      <a:pt x="387" y="419"/>
                      <a:pt x="387" y="419"/>
                      <a:pt x="387" y="419"/>
                    </a:cubicBezTo>
                    <a:cubicBezTo>
                      <a:pt x="387" y="419"/>
                      <a:pt x="387" y="419"/>
                      <a:pt x="387" y="419"/>
                    </a:cubicBezTo>
                    <a:cubicBezTo>
                      <a:pt x="388" y="419"/>
                      <a:pt x="388" y="419"/>
                      <a:pt x="388" y="419"/>
                    </a:cubicBezTo>
                    <a:cubicBezTo>
                      <a:pt x="388" y="419"/>
                      <a:pt x="388" y="419"/>
                      <a:pt x="388" y="419"/>
                    </a:cubicBezTo>
                    <a:cubicBezTo>
                      <a:pt x="388" y="419"/>
                      <a:pt x="388" y="419"/>
                      <a:pt x="388" y="419"/>
                    </a:cubicBezTo>
                    <a:cubicBezTo>
                      <a:pt x="388" y="420"/>
                      <a:pt x="388" y="420"/>
                      <a:pt x="388" y="420"/>
                    </a:cubicBezTo>
                    <a:cubicBezTo>
                      <a:pt x="388" y="420"/>
                      <a:pt x="388" y="420"/>
                      <a:pt x="388" y="420"/>
                    </a:cubicBezTo>
                    <a:cubicBezTo>
                      <a:pt x="388" y="420"/>
                      <a:pt x="388" y="420"/>
                      <a:pt x="388" y="420"/>
                    </a:cubicBezTo>
                    <a:cubicBezTo>
                      <a:pt x="389" y="420"/>
                      <a:pt x="389" y="420"/>
                      <a:pt x="389" y="420"/>
                    </a:cubicBezTo>
                    <a:cubicBezTo>
                      <a:pt x="389" y="420"/>
                      <a:pt x="389" y="420"/>
                      <a:pt x="389" y="420"/>
                    </a:cubicBezTo>
                    <a:cubicBezTo>
                      <a:pt x="389" y="420"/>
                      <a:pt x="389" y="420"/>
                      <a:pt x="389" y="420"/>
                    </a:cubicBezTo>
                    <a:cubicBezTo>
                      <a:pt x="389" y="420"/>
                      <a:pt x="389" y="420"/>
                      <a:pt x="389" y="420"/>
                    </a:cubicBezTo>
                    <a:cubicBezTo>
                      <a:pt x="390" y="420"/>
                      <a:pt x="390" y="420"/>
                      <a:pt x="390" y="420"/>
                    </a:cubicBezTo>
                    <a:cubicBezTo>
                      <a:pt x="390" y="420"/>
                      <a:pt x="390" y="420"/>
                      <a:pt x="390" y="420"/>
                    </a:cubicBezTo>
                    <a:close/>
                    <a:moveTo>
                      <a:pt x="330" y="1015"/>
                    </a:moveTo>
                    <a:cubicBezTo>
                      <a:pt x="329" y="955"/>
                      <a:pt x="329" y="955"/>
                      <a:pt x="329" y="955"/>
                    </a:cubicBezTo>
                    <a:cubicBezTo>
                      <a:pt x="329" y="950"/>
                      <a:pt x="333" y="945"/>
                      <a:pt x="338" y="945"/>
                    </a:cubicBezTo>
                    <a:cubicBezTo>
                      <a:pt x="399" y="944"/>
                      <a:pt x="399" y="944"/>
                      <a:pt x="399" y="944"/>
                    </a:cubicBezTo>
                    <a:cubicBezTo>
                      <a:pt x="404" y="944"/>
                      <a:pt x="408" y="948"/>
                      <a:pt x="408" y="953"/>
                    </a:cubicBezTo>
                    <a:cubicBezTo>
                      <a:pt x="409" y="1014"/>
                      <a:pt x="409" y="1014"/>
                      <a:pt x="409" y="1014"/>
                    </a:cubicBezTo>
                    <a:cubicBezTo>
                      <a:pt x="409" y="1019"/>
                      <a:pt x="405" y="1023"/>
                      <a:pt x="400" y="1023"/>
                    </a:cubicBezTo>
                    <a:cubicBezTo>
                      <a:pt x="340" y="1024"/>
                      <a:pt x="340" y="1024"/>
                      <a:pt x="340" y="1024"/>
                    </a:cubicBezTo>
                    <a:cubicBezTo>
                      <a:pt x="335" y="1025"/>
                      <a:pt x="330" y="1021"/>
                      <a:pt x="330" y="1015"/>
                    </a:cubicBezTo>
                    <a:close/>
                    <a:moveTo>
                      <a:pt x="231" y="1123"/>
                    </a:moveTo>
                    <a:cubicBezTo>
                      <a:pt x="229" y="1062"/>
                      <a:pt x="229" y="1062"/>
                      <a:pt x="229" y="1062"/>
                    </a:cubicBezTo>
                    <a:cubicBezTo>
                      <a:pt x="229" y="1057"/>
                      <a:pt x="233" y="1053"/>
                      <a:pt x="238" y="1053"/>
                    </a:cubicBezTo>
                    <a:cubicBezTo>
                      <a:pt x="299" y="1051"/>
                      <a:pt x="299" y="1051"/>
                      <a:pt x="299" y="1051"/>
                    </a:cubicBezTo>
                    <a:cubicBezTo>
                      <a:pt x="304" y="1051"/>
                      <a:pt x="308" y="1055"/>
                      <a:pt x="308" y="1060"/>
                    </a:cubicBezTo>
                    <a:cubicBezTo>
                      <a:pt x="310" y="1121"/>
                      <a:pt x="310" y="1121"/>
                      <a:pt x="310" y="1121"/>
                    </a:cubicBezTo>
                    <a:cubicBezTo>
                      <a:pt x="310" y="1126"/>
                      <a:pt x="306" y="1130"/>
                      <a:pt x="301" y="1130"/>
                    </a:cubicBezTo>
                    <a:cubicBezTo>
                      <a:pt x="240" y="1132"/>
                      <a:pt x="240" y="1132"/>
                      <a:pt x="240" y="1132"/>
                    </a:cubicBezTo>
                    <a:cubicBezTo>
                      <a:pt x="235" y="1132"/>
                      <a:pt x="231" y="1128"/>
                      <a:pt x="231" y="1123"/>
                    </a:cubicBezTo>
                    <a:close/>
                    <a:moveTo>
                      <a:pt x="206" y="74"/>
                    </a:moveTo>
                    <a:cubicBezTo>
                      <a:pt x="205" y="13"/>
                      <a:pt x="205" y="13"/>
                      <a:pt x="205" y="13"/>
                    </a:cubicBezTo>
                    <a:cubicBezTo>
                      <a:pt x="204" y="8"/>
                      <a:pt x="208" y="4"/>
                      <a:pt x="213" y="3"/>
                    </a:cubicBezTo>
                    <a:cubicBezTo>
                      <a:pt x="274" y="2"/>
                      <a:pt x="274" y="2"/>
                      <a:pt x="274" y="2"/>
                    </a:cubicBezTo>
                    <a:cubicBezTo>
                      <a:pt x="279" y="2"/>
                      <a:pt x="284" y="6"/>
                      <a:pt x="284" y="11"/>
                    </a:cubicBezTo>
                    <a:cubicBezTo>
                      <a:pt x="285" y="72"/>
                      <a:pt x="285" y="72"/>
                      <a:pt x="285" y="72"/>
                    </a:cubicBezTo>
                    <a:cubicBezTo>
                      <a:pt x="285" y="77"/>
                      <a:pt x="281" y="81"/>
                      <a:pt x="276" y="81"/>
                    </a:cubicBezTo>
                    <a:cubicBezTo>
                      <a:pt x="215" y="83"/>
                      <a:pt x="215" y="83"/>
                      <a:pt x="215" y="83"/>
                    </a:cubicBezTo>
                    <a:cubicBezTo>
                      <a:pt x="210" y="83"/>
                      <a:pt x="206" y="79"/>
                      <a:pt x="206" y="74"/>
                    </a:cubicBezTo>
                    <a:close/>
                    <a:moveTo>
                      <a:pt x="211" y="283"/>
                    </a:moveTo>
                    <a:cubicBezTo>
                      <a:pt x="211" y="289"/>
                      <a:pt x="215" y="293"/>
                      <a:pt x="220" y="292"/>
                    </a:cubicBezTo>
                    <a:cubicBezTo>
                      <a:pt x="281" y="291"/>
                      <a:pt x="281" y="291"/>
                      <a:pt x="281" y="291"/>
                    </a:cubicBezTo>
                    <a:cubicBezTo>
                      <a:pt x="286" y="291"/>
                      <a:pt x="290" y="287"/>
                      <a:pt x="290" y="282"/>
                    </a:cubicBezTo>
                    <a:cubicBezTo>
                      <a:pt x="289" y="221"/>
                      <a:pt x="289" y="221"/>
                      <a:pt x="289" y="221"/>
                    </a:cubicBezTo>
                    <a:cubicBezTo>
                      <a:pt x="288" y="216"/>
                      <a:pt x="284" y="212"/>
                      <a:pt x="279" y="212"/>
                    </a:cubicBezTo>
                    <a:cubicBezTo>
                      <a:pt x="218" y="213"/>
                      <a:pt x="218" y="213"/>
                      <a:pt x="218" y="213"/>
                    </a:cubicBezTo>
                    <a:cubicBezTo>
                      <a:pt x="213" y="213"/>
                      <a:pt x="209" y="218"/>
                      <a:pt x="209" y="223"/>
                    </a:cubicBezTo>
                    <a:lnTo>
                      <a:pt x="211" y="283"/>
                    </a:lnTo>
                    <a:close/>
                    <a:moveTo>
                      <a:pt x="213" y="388"/>
                    </a:moveTo>
                    <a:cubicBezTo>
                      <a:pt x="212" y="328"/>
                      <a:pt x="212" y="328"/>
                      <a:pt x="212" y="328"/>
                    </a:cubicBezTo>
                    <a:cubicBezTo>
                      <a:pt x="212" y="323"/>
                      <a:pt x="216" y="318"/>
                      <a:pt x="221" y="318"/>
                    </a:cubicBezTo>
                    <a:cubicBezTo>
                      <a:pt x="282" y="317"/>
                      <a:pt x="282" y="317"/>
                      <a:pt x="282" y="317"/>
                    </a:cubicBezTo>
                    <a:cubicBezTo>
                      <a:pt x="287" y="317"/>
                      <a:pt x="291" y="321"/>
                      <a:pt x="291" y="326"/>
                    </a:cubicBezTo>
                    <a:cubicBezTo>
                      <a:pt x="292" y="387"/>
                      <a:pt x="292" y="387"/>
                      <a:pt x="292" y="387"/>
                    </a:cubicBezTo>
                    <a:cubicBezTo>
                      <a:pt x="293" y="392"/>
                      <a:pt x="289" y="396"/>
                      <a:pt x="284" y="396"/>
                    </a:cubicBezTo>
                    <a:cubicBezTo>
                      <a:pt x="223" y="397"/>
                      <a:pt x="223" y="397"/>
                      <a:pt x="223" y="397"/>
                    </a:cubicBezTo>
                    <a:cubicBezTo>
                      <a:pt x="218" y="397"/>
                      <a:pt x="213" y="393"/>
                      <a:pt x="213" y="388"/>
                    </a:cubicBezTo>
                    <a:close/>
                    <a:moveTo>
                      <a:pt x="216" y="493"/>
                    </a:moveTo>
                    <a:cubicBezTo>
                      <a:pt x="214" y="433"/>
                      <a:pt x="214" y="433"/>
                      <a:pt x="214" y="433"/>
                    </a:cubicBezTo>
                    <a:cubicBezTo>
                      <a:pt x="214" y="428"/>
                      <a:pt x="218" y="423"/>
                      <a:pt x="223" y="423"/>
                    </a:cubicBezTo>
                    <a:cubicBezTo>
                      <a:pt x="284" y="422"/>
                      <a:pt x="284" y="422"/>
                      <a:pt x="284" y="422"/>
                    </a:cubicBezTo>
                    <a:cubicBezTo>
                      <a:pt x="289" y="422"/>
                      <a:pt x="293" y="426"/>
                      <a:pt x="294" y="431"/>
                    </a:cubicBezTo>
                    <a:cubicBezTo>
                      <a:pt x="295" y="491"/>
                      <a:pt x="295" y="491"/>
                      <a:pt x="295" y="491"/>
                    </a:cubicBezTo>
                    <a:cubicBezTo>
                      <a:pt x="295" y="496"/>
                      <a:pt x="291" y="501"/>
                      <a:pt x="286" y="501"/>
                    </a:cubicBezTo>
                    <a:cubicBezTo>
                      <a:pt x="225" y="502"/>
                      <a:pt x="225" y="502"/>
                      <a:pt x="225" y="502"/>
                    </a:cubicBezTo>
                    <a:cubicBezTo>
                      <a:pt x="220" y="502"/>
                      <a:pt x="216" y="498"/>
                      <a:pt x="216" y="493"/>
                    </a:cubicBezTo>
                    <a:close/>
                    <a:moveTo>
                      <a:pt x="218" y="598"/>
                    </a:moveTo>
                    <a:cubicBezTo>
                      <a:pt x="217" y="537"/>
                      <a:pt x="217" y="537"/>
                      <a:pt x="217" y="537"/>
                    </a:cubicBezTo>
                    <a:cubicBezTo>
                      <a:pt x="217" y="532"/>
                      <a:pt x="221" y="528"/>
                      <a:pt x="226" y="528"/>
                    </a:cubicBezTo>
                    <a:cubicBezTo>
                      <a:pt x="287" y="527"/>
                      <a:pt x="287" y="527"/>
                      <a:pt x="287" y="527"/>
                    </a:cubicBezTo>
                    <a:cubicBezTo>
                      <a:pt x="292" y="527"/>
                      <a:pt x="296" y="531"/>
                      <a:pt x="296" y="536"/>
                    </a:cubicBezTo>
                    <a:cubicBezTo>
                      <a:pt x="297" y="596"/>
                      <a:pt x="297" y="596"/>
                      <a:pt x="297" y="596"/>
                    </a:cubicBezTo>
                    <a:cubicBezTo>
                      <a:pt x="298" y="601"/>
                      <a:pt x="293" y="606"/>
                      <a:pt x="288" y="606"/>
                    </a:cubicBezTo>
                    <a:cubicBezTo>
                      <a:pt x="228" y="607"/>
                      <a:pt x="228" y="607"/>
                      <a:pt x="228" y="607"/>
                    </a:cubicBezTo>
                    <a:cubicBezTo>
                      <a:pt x="223" y="607"/>
                      <a:pt x="218" y="603"/>
                      <a:pt x="218" y="598"/>
                    </a:cubicBezTo>
                    <a:close/>
                    <a:moveTo>
                      <a:pt x="221" y="703"/>
                    </a:moveTo>
                    <a:cubicBezTo>
                      <a:pt x="219" y="642"/>
                      <a:pt x="219" y="642"/>
                      <a:pt x="219" y="642"/>
                    </a:cubicBezTo>
                    <a:cubicBezTo>
                      <a:pt x="219" y="637"/>
                      <a:pt x="223" y="633"/>
                      <a:pt x="228" y="633"/>
                    </a:cubicBezTo>
                    <a:cubicBezTo>
                      <a:pt x="289" y="632"/>
                      <a:pt x="289" y="632"/>
                      <a:pt x="289" y="632"/>
                    </a:cubicBezTo>
                    <a:cubicBezTo>
                      <a:pt x="294" y="631"/>
                      <a:pt x="298" y="635"/>
                      <a:pt x="298" y="641"/>
                    </a:cubicBezTo>
                    <a:cubicBezTo>
                      <a:pt x="300" y="701"/>
                      <a:pt x="300" y="701"/>
                      <a:pt x="300" y="701"/>
                    </a:cubicBezTo>
                    <a:cubicBezTo>
                      <a:pt x="300" y="706"/>
                      <a:pt x="296" y="711"/>
                      <a:pt x="291" y="711"/>
                    </a:cubicBezTo>
                    <a:cubicBezTo>
                      <a:pt x="230" y="712"/>
                      <a:pt x="230" y="712"/>
                      <a:pt x="230" y="712"/>
                    </a:cubicBezTo>
                    <a:cubicBezTo>
                      <a:pt x="225" y="712"/>
                      <a:pt x="221" y="708"/>
                      <a:pt x="221" y="703"/>
                    </a:cubicBezTo>
                    <a:close/>
                    <a:moveTo>
                      <a:pt x="223" y="808"/>
                    </a:moveTo>
                    <a:cubicBezTo>
                      <a:pt x="222" y="747"/>
                      <a:pt x="222" y="747"/>
                      <a:pt x="222" y="747"/>
                    </a:cubicBezTo>
                    <a:cubicBezTo>
                      <a:pt x="222" y="742"/>
                      <a:pt x="226" y="738"/>
                      <a:pt x="231" y="738"/>
                    </a:cubicBezTo>
                    <a:cubicBezTo>
                      <a:pt x="292" y="736"/>
                      <a:pt x="292" y="736"/>
                      <a:pt x="292" y="736"/>
                    </a:cubicBezTo>
                    <a:cubicBezTo>
                      <a:pt x="297" y="736"/>
                      <a:pt x="301" y="740"/>
                      <a:pt x="301" y="745"/>
                    </a:cubicBezTo>
                    <a:cubicBezTo>
                      <a:pt x="302" y="806"/>
                      <a:pt x="302" y="806"/>
                      <a:pt x="302" y="806"/>
                    </a:cubicBezTo>
                    <a:cubicBezTo>
                      <a:pt x="302" y="811"/>
                      <a:pt x="298" y="815"/>
                      <a:pt x="293" y="816"/>
                    </a:cubicBezTo>
                    <a:cubicBezTo>
                      <a:pt x="233" y="817"/>
                      <a:pt x="233" y="817"/>
                      <a:pt x="233" y="817"/>
                    </a:cubicBezTo>
                    <a:cubicBezTo>
                      <a:pt x="228" y="817"/>
                      <a:pt x="223" y="813"/>
                      <a:pt x="223" y="808"/>
                    </a:cubicBezTo>
                    <a:close/>
                    <a:moveTo>
                      <a:pt x="226" y="913"/>
                    </a:moveTo>
                    <a:cubicBezTo>
                      <a:pt x="224" y="852"/>
                      <a:pt x="224" y="852"/>
                      <a:pt x="224" y="852"/>
                    </a:cubicBezTo>
                    <a:cubicBezTo>
                      <a:pt x="224" y="847"/>
                      <a:pt x="228" y="843"/>
                      <a:pt x="233" y="843"/>
                    </a:cubicBezTo>
                    <a:cubicBezTo>
                      <a:pt x="294" y="841"/>
                      <a:pt x="294" y="841"/>
                      <a:pt x="294" y="841"/>
                    </a:cubicBezTo>
                    <a:cubicBezTo>
                      <a:pt x="299" y="841"/>
                      <a:pt x="303" y="845"/>
                      <a:pt x="303" y="850"/>
                    </a:cubicBezTo>
                    <a:cubicBezTo>
                      <a:pt x="305" y="911"/>
                      <a:pt x="305" y="911"/>
                      <a:pt x="305" y="911"/>
                    </a:cubicBezTo>
                    <a:cubicBezTo>
                      <a:pt x="305" y="916"/>
                      <a:pt x="301" y="920"/>
                      <a:pt x="296" y="921"/>
                    </a:cubicBezTo>
                    <a:cubicBezTo>
                      <a:pt x="235" y="922"/>
                      <a:pt x="235" y="922"/>
                      <a:pt x="235" y="922"/>
                    </a:cubicBezTo>
                    <a:cubicBezTo>
                      <a:pt x="230" y="922"/>
                      <a:pt x="226" y="918"/>
                      <a:pt x="226" y="913"/>
                    </a:cubicBezTo>
                    <a:close/>
                    <a:moveTo>
                      <a:pt x="228" y="1018"/>
                    </a:moveTo>
                    <a:cubicBezTo>
                      <a:pt x="227" y="957"/>
                      <a:pt x="227" y="957"/>
                      <a:pt x="227" y="957"/>
                    </a:cubicBezTo>
                    <a:cubicBezTo>
                      <a:pt x="227" y="952"/>
                      <a:pt x="231" y="948"/>
                      <a:pt x="236" y="948"/>
                    </a:cubicBezTo>
                    <a:cubicBezTo>
                      <a:pt x="296" y="946"/>
                      <a:pt x="296" y="946"/>
                      <a:pt x="296" y="946"/>
                    </a:cubicBezTo>
                    <a:cubicBezTo>
                      <a:pt x="302" y="946"/>
                      <a:pt x="306" y="950"/>
                      <a:pt x="306" y="955"/>
                    </a:cubicBezTo>
                    <a:cubicBezTo>
                      <a:pt x="307" y="1016"/>
                      <a:pt x="307" y="1016"/>
                      <a:pt x="307" y="1016"/>
                    </a:cubicBezTo>
                    <a:cubicBezTo>
                      <a:pt x="307" y="1021"/>
                      <a:pt x="303" y="1025"/>
                      <a:pt x="298" y="1025"/>
                    </a:cubicBezTo>
                    <a:cubicBezTo>
                      <a:pt x="238" y="1027"/>
                      <a:pt x="238" y="1027"/>
                      <a:pt x="238" y="1027"/>
                    </a:cubicBezTo>
                    <a:cubicBezTo>
                      <a:pt x="233" y="1027"/>
                      <a:pt x="228" y="1023"/>
                      <a:pt x="228" y="1018"/>
                    </a:cubicBezTo>
                    <a:close/>
                    <a:moveTo>
                      <a:pt x="129" y="1125"/>
                    </a:moveTo>
                    <a:cubicBezTo>
                      <a:pt x="127" y="1064"/>
                      <a:pt x="127" y="1064"/>
                      <a:pt x="127" y="1064"/>
                    </a:cubicBezTo>
                    <a:cubicBezTo>
                      <a:pt x="127" y="1059"/>
                      <a:pt x="131" y="1055"/>
                      <a:pt x="136" y="1055"/>
                    </a:cubicBezTo>
                    <a:cubicBezTo>
                      <a:pt x="197" y="1054"/>
                      <a:pt x="197" y="1054"/>
                      <a:pt x="197" y="1054"/>
                    </a:cubicBezTo>
                    <a:cubicBezTo>
                      <a:pt x="202" y="1054"/>
                      <a:pt x="206" y="1058"/>
                      <a:pt x="206" y="1063"/>
                    </a:cubicBezTo>
                    <a:cubicBezTo>
                      <a:pt x="208" y="1123"/>
                      <a:pt x="208" y="1123"/>
                      <a:pt x="208" y="1123"/>
                    </a:cubicBezTo>
                    <a:cubicBezTo>
                      <a:pt x="208" y="1128"/>
                      <a:pt x="204" y="1133"/>
                      <a:pt x="199" y="1133"/>
                    </a:cubicBezTo>
                    <a:cubicBezTo>
                      <a:pt x="138" y="1134"/>
                      <a:pt x="138" y="1134"/>
                      <a:pt x="138" y="1134"/>
                    </a:cubicBezTo>
                    <a:cubicBezTo>
                      <a:pt x="133" y="1134"/>
                      <a:pt x="129" y="1130"/>
                      <a:pt x="129" y="1125"/>
                    </a:cubicBezTo>
                    <a:close/>
                    <a:moveTo>
                      <a:pt x="104" y="76"/>
                    </a:moveTo>
                    <a:cubicBezTo>
                      <a:pt x="102" y="15"/>
                      <a:pt x="102" y="15"/>
                      <a:pt x="102" y="15"/>
                    </a:cubicBezTo>
                    <a:cubicBezTo>
                      <a:pt x="102" y="10"/>
                      <a:pt x="106" y="6"/>
                      <a:pt x="111" y="6"/>
                    </a:cubicBezTo>
                    <a:cubicBezTo>
                      <a:pt x="172" y="4"/>
                      <a:pt x="172" y="4"/>
                      <a:pt x="172" y="4"/>
                    </a:cubicBezTo>
                    <a:cubicBezTo>
                      <a:pt x="177" y="4"/>
                      <a:pt x="181" y="8"/>
                      <a:pt x="182" y="13"/>
                    </a:cubicBezTo>
                    <a:cubicBezTo>
                      <a:pt x="183" y="74"/>
                      <a:pt x="183" y="74"/>
                      <a:pt x="183" y="74"/>
                    </a:cubicBezTo>
                    <a:cubicBezTo>
                      <a:pt x="183" y="79"/>
                      <a:pt x="179" y="83"/>
                      <a:pt x="174" y="84"/>
                    </a:cubicBezTo>
                    <a:cubicBezTo>
                      <a:pt x="113" y="85"/>
                      <a:pt x="113" y="85"/>
                      <a:pt x="113" y="85"/>
                    </a:cubicBezTo>
                    <a:cubicBezTo>
                      <a:pt x="108" y="85"/>
                      <a:pt x="104" y="81"/>
                      <a:pt x="104" y="76"/>
                    </a:cubicBezTo>
                    <a:close/>
                    <a:moveTo>
                      <a:pt x="109" y="286"/>
                    </a:moveTo>
                    <a:cubicBezTo>
                      <a:pt x="108" y="233"/>
                      <a:pt x="108" y="233"/>
                      <a:pt x="108" y="233"/>
                    </a:cubicBezTo>
                    <a:cubicBezTo>
                      <a:pt x="107" y="225"/>
                      <a:pt x="107" y="225"/>
                      <a:pt x="107" y="225"/>
                    </a:cubicBezTo>
                    <a:cubicBezTo>
                      <a:pt x="105" y="120"/>
                      <a:pt x="105" y="120"/>
                      <a:pt x="105" y="120"/>
                    </a:cubicBezTo>
                    <a:cubicBezTo>
                      <a:pt x="105" y="115"/>
                      <a:pt x="109" y="111"/>
                      <a:pt x="114" y="111"/>
                    </a:cubicBezTo>
                    <a:cubicBezTo>
                      <a:pt x="175" y="109"/>
                      <a:pt x="175" y="109"/>
                      <a:pt x="175" y="109"/>
                    </a:cubicBezTo>
                    <a:cubicBezTo>
                      <a:pt x="180" y="109"/>
                      <a:pt x="184" y="113"/>
                      <a:pt x="184" y="118"/>
                    </a:cubicBezTo>
                    <a:cubicBezTo>
                      <a:pt x="187" y="223"/>
                      <a:pt x="187" y="223"/>
                      <a:pt x="187" y="223"/>
                    </a:cubicBezTo>
                    <a:cubicBezTo>
                      <a:pt x="187" y="231"/>
                      <a:pt x="187" y="231"/>
                      <a:pt x="187" y="231"/>
                    </a:cubicBezTo>
                    <a:cubicBezTo>
                      <a:pt x="188" y="284"/>
                      <a:pt x="188" y="284"/>
                      <a:pt x="188" y="284"/>
                    </a:cubicBezTo>
                    <a:cubicBezTo>
                      <a:pt x="188" y="289"/>
                      <a:pt x="184" y="293"/>
                      <a:pt x="179" y="293"/>
                    </a:cubicBezTo>
                    <a:cubicBezTo>
                      <a:pt x="118" y="295"/>
                      <a:pt x="118" y="295"/>
                      <a:pt x="118" y="295"/>
                    </a:cubicBezTo>
                    <a:cubicBezTo>
                      <a:pt x="113" y="295"/>
                      <a:pt x="109" y="291"/>
                      <a:pt x="109" y="286"/>
                    </a:cubicBezTo>
                    <a:close/>
                    <a:moveTo>
                      <a:pt x="111" y="391"/>
                    </a:moveTo>
                    <a:cubicBezTo>
                      <a:pt x="110" y="330"/>
                      <a:pt x="110" y="330"/>
                      <a:pt x="110" y="330"/>
                    </a:cubicBezTo>
                    <a:cubicBezTo>
                      <a:pt x="110" y="325"/>
                      <a:pt x="114" y="321"/>
                      <a:pt x="119" y="321"/>
                    </a:cubicBezTo>
                    <a:cubicBezTo>
                      <a:pt x="180" y="319"/>
                      <a:pt x="180" y="319"/>
                      <a:pt x="180" y="319"/>
                    </a:cubicBezTo>
                    <a:cubicBezTo>
                      <a:pt x="185" y="319"/>
                      <a:pt x="189" y="323"/>
                      <a:pt x="189" y="328"/>
                    </a:cubicBezTo>
                    <a:cubicBezTo>
                      <a:pt x="190" y="389"/>
                      <a:pt x="190" y="389"/>
                      <a:pt x="190" y="389"/>
                    </a:cubicBezTo>
                    <a:cubicBezTo>
                      <a:pt x="191" y="394"/>
                      <a:pt x="187" y="398"/>
                      <a:pt x="181" y="398"/>
                    </a:cubicBezTo>
                    <a:cubicBezTo>
                      <a:pt x="121" y="400"/>
                      <a:pt x="121" y="400"/>
                      <a:pt x="121" y="400"/>
                    </a:cubicBezTo>
                    <a:cubicBezTo>
                      <a:pt x="116" y="400"/>
                      <a:pt x="111" y="396"/>
                      <a:pt x="111" y="391"/>
                    </a:cubicBezTo>
                    <a:close/>
                    <a:moveTo>
                      <a:pt x="114" y="496"/>
                    </a:moveTo>
                    <a:cubicBezTo>
                      <a:pt x="112" y="435"/>
                      <a:pt x="112" y="435"/>
                      <a:pt x="112" y="435"/>
                    </a:cubicBezTo>
                    <a:cubicBezTo>
                      <a:pt x="112" y="430"/>
                      <a:pt x="116" y="426"/>
                      <a:pt x="121" y="426"/>
                    </a:cubicBezTo>
                    <a:cubicBezTo>
                      <a:pt x="182" y="424"/>
                      <a:pt x="182" y="424"/>
                      <a:pt x="182" y="424"/>
                    </a:cubicBezTo>
                    <a:cubicBezTo>
                      <a:pt x="187" y="424"/>
                      <a:pt x="191" y="428"/>
                      <a:pt x="191" y="433"/>
                    </a:cubicBezTo>
                    <a:cubicBezTo>
                      <a:pt x="193" y="494"/>
                      <a:pt x="193" y="494"/>
                      <a:pt x="193" y="494"/>
                    </a:cubicBezTo>
                    <a:cubicBezTo>
                      <a:pt x="193" y="499"/>
                      <a:pt x="189" y="503"/>
                      <a:pt x="184" y="503"/>
                    </a:cubicBezTo>
                    <a:cubicBezTo>
                      <a:pt x="123" y="505"/>
                      <a:pt x="123" y="505"/>
                      <a:pt x="123" y="505"/>
                    </a:cubicBezTo>
                    <a:cubicBezTo>
                      <a:pt x="118" y="505"/>
                      <a:pt x="114" y="501"/>
                      <a:pt x="114" y="496"/>
                    </a:cubicBezTo>
                    <a:close/>
                    <a:moveTo>
                      <a:pt x="116" y="601"/>
                    </a:moveTo>
                    <a:cubicBezTo>
                      <a:pt x="115" y="540"/>
                      <a:pt x="115" y="540"/>
                      <a:pt x="115" y="540"/>
                    </a:cubicBezTo>
                    <a:cubicBezTo>
                      <a:pt x="115" y="535"/>
                      <a:pt x="119" y="531"/>
                      <a:pt x="124" y="530"/>
                    </a:cubicBezTo>
                    <a:cubicBezTo>
                      <a:pt x="185" y="529"/>
                      <a:pt x="185" y="529"/>
                      <a:pt x="185" y="529"/>
                    </a:cubicBezTo>
                    <a:cubicBezTo>
                      <a:pt x="190" y="529"/>
                      <a:pt x="194" y="533"/>
                      <a:pt x="194" y="538"/>
                    </a:cubicBezTo>
                    <a:cubicBezTo>
                      <a:pt x="195" y="599"/>
                      <a:pt x="195" y="599"/>
                      <a:pt x="195" y="599"/>
                    </a:cubicBezTo>
                    <a:cubicBezTo>
                      <a:pt x="195" y="604"/>
                      <a:pt x="191" y="608"/>
                      <a:pt x="186" y="608"/>
                    </a:cubicBezTo>
                    <a:cubicBezTo>
                      <a:pt x="126" y="610"/>
                      <a:pt x="126" y="610"/>
                      <a:pt x="126" y="610"/>
                    </a:cubicBezTo>
                    <a:cubicBezTo>
                      <a:pt x="121" y="610"/>
                      <a:pt x="116" y="606"/>
                      <a:pt x="116" y="601"/>
                    </a:cubicBezTo>
                    <a:close/>
                    <a:moveTo>
                      <a:pt x="119" y="706"/>
                    </a:moveTo>
                    <a:cubicBezTo>
                      <a:pt x="117" y="645"/>
                      <a:pt x="117" y="645"/>
                      <a:pt x="117" y="645"/>
                    </a:cubicBezTo>
                    <a:cubicBezTo>
                      <a:pt x="117" y="640"/>
                      <a:pt x="121" y="636"/>
                      <a:pt x="126" y="635"/>
                    </a:cubicBezTo>
                    <a:cubicBezTo>
                      <a:pt x="187" y="634"/>
                      <a:pt x="187" y="634"/>
                      <a:pt x="187" y="634"/>
                    </a:cubicBezTo>
                    <a:cubicBezTo>
                      <a:pt x="192" y="634"/>
                      <a:pt x="196" y="638"/>
                      <a:pt x="196" y="643"/>
                    </a:cubicBezTo>
                    <a:cubicBezTo>
                      <a:pt x="198" y="704"/>
                      <a:pt x="198" y="704"/>
                      <a:pt x="198" y="704"/>
                    </a:cubicBezTo>
                    <a:cubicBezTo>
                      <a:pt x="198" y="709"/>
                      <a:pt x="194" y="713"/>
                      <a:pt x="189" y="713"/>
                    </a:cubicBezTo>
                    <a:cubicBezTo>
                      <a:pt x="128" y="715"/>
                      <a:pt x="128" y="715"/>
                      <a:pt x="128" y="715"/>
                    </a:cubicBezTo>
                    <a:cubicBezTo>
                      <a:pt x="123" y="715"/>
                      <a:pt x="119" y="711"/>
                      <a:pt x="119" y="706"/>
                    </a:cubicBezTo>
                    <a:close/>
                    <a:moveTo>
                      <a:pt x="121" y="810"/>
                    </a:moveTo>
                    <a:cubicBezTo>
                      <a:pt x="120" y="750"/>
                      <a:pt x="120" y="750"/>
                      <a:pt x="120" y="750"/>
                    </a:cubicBezTo>
                    <a:cubicBezTo>
                      <a:pt x="120" y="745"/>
                      <a:pt x="124" y="740"/>
                      <a:pt x="129" y="740"/>
                    </a:cubicBezTo>
                    <a:cubicBezTo>
                      <a:pt x="189" y="739"/>
                      <a:pt x="189" y="739"/>
                      <a:pt x="189" y="739"/>
                    </a:cubicBezTo>
                    <a:cubicBezTo>
                      <a:pt x="195" y="739"/>
                      <a:pt x="199" y="743"/>
                      <a:pt x="199" y="748"/>
                    </a:cubicBezTo>
                    <a:cubicBezTo>
                      <a:pt x="200" y="809"/>
                      <a:pt x="200" y="809"/>
                      <a:pt x="200" y="809"/>
                    </a:cubicBezTo>
                    <a:cubicBezTo>
                      <a:pt x="200" y="814"/>
                      <a:pt x="196" y="818"/>
                      <a:pt x="191" y="818"/>
                    </a:cubicBezTo>
                    <a:cubicBezTo>
                      <a:pt x="131" y="819"/>
                      <a:pt x="131" y="819"/>
                      <a:pt x="131" y="819"/>
                    </a:cubicBezTo>
                    <a:cubicBezTo>
                      <a:pt x="126" y="820"/>
                      <a:pt x="121" y="816"/>
                      <a:pt x="121" y="810"/>
                    </a:cubicBezTo>
                    <a:close/>
                    <a:moveTo>
                      <a:pt x="124" y="915"/>
                    </a:moveTo>
                    <a:cubicBezTo>
                      <a:pt x="122" y="855"/>
                      <a:pt x="122" y="855"/>
                      <a:pt x="122" y="855"/>
                    </a:cubicBezTo>
                    <a:cubicBezTo>
                      <a:pt x="122" y="850"/>
                      <a:pt x="126" y="845"/>
                      <a:pt x="131" y="845"/>
                    </a:cubicBezTo>
                    <a:cubicBezTo>
                      <a:pt x="192" y="844"/>
                      <a:pt x="192" y="844"/>
                      <a:pt x="192" y="844"/>
                    </a:cubicBezTo>
                    <a:cubicBezTo>
                      <a:pt x="197" y="844"/>
                      <a:pt x="201" y="848"/>
                      <a:pt x="201" y="853"/>
                    </a:cubicBezTo>
                    <a:cubicBezTo>
                      <a:pt x="203" y="914"/>
                      <a:pt x="203" y="914"/>
                      <a:pt x="203" y="914"/>
                    </a:cubicBezTo>
                    <a:cubicBezTo>
                      <a:pt x="203" y="919"/>
                      <a:pt x="199" y="923"/>
                      <a:pt x="194" y="923"/>
                    </a:cubicBezTo>
                    <a:cubicBezTo>
                      <a:pt x="133" y="924"/>
                      <a:pt x="133" y="924"/>
                      <a:pt x="133" y="924"/>
                    </a:cubicBezTo>
                    <a:cubicBezTo>
                      <a:pt x="128" y="924"/>
                      <a:pt x="124" y="920"/>
                      <a:pt x="124" y="915"/>
                    </a:cubicBezTo>
                    <a:close/>
                    <a:moveTo>
                      <a:pt x="126" y="1020"/>
                    </a:moveTo>
                    <a:cubicBezTo>
                      <a:pt x="125" y="960"/>
                      <a:pt x="125" y="960"/>
                      <a:pt x="125" y="960"/>
                    </a:cubicBezTo>
                    <a:cubicBezTo>
                      <a:pt x="125" y="954"/>
                      <a:pt x="129" y="950"/>
                      <a:pt x="134" y="950"/>
                    </a:cubicBezTo>
                    <a:cubicBezTo>
                      <a:pt x="194" y="949"/>
                      <a:pt x="194" y="949"/>
                      <a:pt x="194" y="949"/>
                    </a:cubicBezTo>
                    <a:cubicBezTo>
                      <a:pt x="199" y="949"/>
                      <a:pt x="204" y="953"/>
                      <a:pt x="204" y="958"/>
                    </a:cubicBezTo>
                    <a:cubicBezTo>
                      <a:pt x="205" y="1018"/>
                      <a:pt x="205" y="1018"/>
                      <a:pt x="205" y="1018"/>
                    </a:cubicBezTo>
                    <a:cubicBezTo>
                      <a:pt x="205" y="1023"/>
                      <a:pt x="201" y="1028"/>
                      <a:pt x="196" y="1028"/>
                    </a:cubicBezTo>
                    <a:cubicBezTo>
                      <a:pt x="136" y="1029"/>
                      <a:pt x="136" y="1029"/>
                      <a:pt x="136" y="1029"/>
                    </a:cubicBezTo>
                    <a:cubicBezTo>
                      <a:pt x="130" y="1029"/>
                      <a:pt x="126" y="1025"/>
                      <a:pt x="126" y="1020"/>
                    </a:cubicBezTo>
                    <a:close/>
                    <a:moveTo>
                      <a:pt x="2" y="78"/>
                    </a:moveTo>
                    <a:cubicBezTo>
                      <a:pt x="0" y="18"/>
                      <a:pt x="0" y="18"/>
                      <a:pt x="0" y="18"/>
                    </a:cubicBezTo>
                    <a:cubicBezTo>
                      <a:pt x="0" y="13"/>
                      <a:pt x="4" y="8"/>
                      <a:pt x="9" y="8"/>
                    </a:cubicBezTo>
                    <a:cubicBezTo>
                      <a:pt x="70" y="7"/>
                      <a:pt x="70" y="7"/>
                      <a:pt x="70" y="7"/>
                    </a:cubicBezTo>
                    <a:cubicBezTo>
                      <a:pt x="75" y="7"/>
                      <a:pt x="79" y="11"/>
                      <a:pt x="80" y="16"/>
                    </a:cubicBezTo>
                    <a:cubicBezTo>
                      <a:pt x="81" y="77"/>
                      <a:pt x="81" y="77"/>
                      <a:pt x="81" y="77"/>
                    </a:cubicBezTo>
                    <a:cubicBezTo>
                      <a:pt x="81" y="82"/>
                      <a:pt x="77" y="86"/>
                      <a:pt x="72" y="86"/>
                    </a:cubicBezTo>
                    <a:cubicBezTo>
                      <a:pt x="11" y="87"/>
                      <a:pt x="11" y="87"/>
                      <a:pt x="11" y="87"/>
                    </a:cubicBezTo>
                    <a:cubicBezTo>
                      <a:pt x="6" y="88"/>
                      <a:pt x="2" y="84"/>
                      <a:pt x="2" y="78"/>
                    </a:cubicBezTo>
                    <a:close/>
                    <a:moveTo>
                      <a:pt x="4" y="183"/>
                    </a:moveTo>
                    <a:cubicBezTo>
                      <a:pt x="3" y="123"/>
                      <a:pt x="3" y="123"/>
                      <a:pt x="3" y="123"/>
                    </a:cubicBezTo>
                    <a:cubicBezTo>
                      <a:pt x="3" y="118"/>
                      <a:pt x="7" y="113"/>
                      <a:pt x="12" y="113"/>
                    </a:cubicBezTo>
                    <a:cubicBezTo>
                      <a:pt x="73" y="112"/>
                      <a:pt x="73" y="112"/>
                      <a:pt x="73" y="112"/>
                    </a:cubicBezTo>
                    <a:cubicBezTo>
                      <a:pt x="78" y="112"/>
                      <a:pt x="82" y="116"/>
                      <a:pt x="82" y="121"/>
                    </a:cubicBezTo>
                    <a:cubicBezTo>
                      <a:pt x="83" y="182"/>
                      <a:pt x="83" y="182"/>
                      <a:pt x="83" y="182"/>
                    </a:cubicBezTo>
                    <a:cubicBezTo>
                      <a:pt x="84" y="187"/>
                      <a:pt x="80" y="191"/>
                      <a:pt x="74" y="191"/>
                    </a:cubicBezTo>
                    <a:cubicBezTo>
                      <a:pt x="14" y="192"/>
                      <a:pt x="14" y="192"/>
                      <a:pt x="14" y="192"/>
                    </a:cubicBezTo>
                    <a:cubicBezTo>
                      <a:pt x="9" y="192"/>
                      <a:pt x="4" y="188"/>
                      <a:pt x="4" y="183"/>
                    </a:cubicBezTo>
                    <a:close/>
                    <a:moveTo>
                      <a:pt x="7" y="288"/>
                    </a:moveTo>
                    <a:cubicBezTo>
                      <a:pt x="5" y="228"/>
                      <a:pt x="5" y="228"/>
                      <a:pt x="5" y="228"/>
                    </a:cubicBezTo>
                    <a:cubicBezTo>
                      <a:pt x="5" y="222"/>
                      <a:pt x="9" y="218"/>
                      <a:pt x="14" y="218"/>
                    </a:cubicBezTo>
                    <a:cubicBezTo>
                      <a:pt x="75" y="217"/>
                      <a:pt x="75" y="217"/>
                      <a:pt x="75" y="217"/>
                    </a:cubicBezTo>
                    <a:cubicBezTo>
                      <a:pt x="80" y="217"/>
                      <a:pt x="84" y="221"/>
                      <a:pt x="84" y="226"/>
                    </a:cubicBezTo>
                    <a:cubicBezTo>
                      <a:pt x="86" y="286"/>
                      <a:pt x="86" y="286"/>
                      <a:pt x="86" y="286"/>
                    </a:cubicBezTo>
                    <a:cubicBezTo>
                      <a:pt x="86" y="291"/>
                      <a:pt x="82" y="296"/>
                      <a:pt x="77" y="296"/>
                    </a:cubicBezTo>
                    <a:cubicBezTo>
                      <a:pt x="16" y="297"/>
                      <a:pt x="16" y="297"/>
                      <a:pt x="16" y="297"/>
                    </a:cubicBezTo>
                    <a:cubicBezTo>
                      <a:pt x="11" y="297"/>
                      <a:pt x="7" y="293"/>
                      <a:pt x="7" y="288"/>
                    </a:cubicBezTo>
                    <a:close/>
                    <a:moveTo>
                      <a:pt x="9" y="393"/>
                    </a:moveTo>
                    <a:cubicBezTo>
                      <a:pt x="8" y="332"/>
                      <a:pt x="8" y="332"/>
                      <a:pt x="8" y="332"/>
                    </a:cubicBezTo>
                    <a:cubicBezTo>
                      <a:pt x="8" y="327"/>
                      <a:pt x="12" y="323"/>
                      <a:pt x="17" y="323"/>
                    </a:cubicBezTo>
                    <a:cubicBezTo>
                      <a:pt x="78" y="322"/>
                      <a:pt x="78" y="322"/>
                      <a:pt x="78" y="322"/>
                    </a:cubicBezTo>
                    <a:cubicBezTo>
                      <a:pt x="83" y="321"/>
                      <a:pt x="87" y="326"/>
                      <a:pt x="87" y="331"/>
                    </a:cubicBezTo>
                    <a:cubicBezTo>
                      <a:pt x="88" y="391"/>
                      <a:pt x="88" y="391"/>
                      <a:pt x="88" y="391"/>
                    </a:cubicBezTo>
                    <a:cubicBezTo>
                      <a:pt x="88" y="396"/>
                      <a:pt x="84" y="401"/>
                      <a:pt x="79" y="401"/>
                    </a:cubicBezTo>
                    <a:cubicBezTo>
                      <a:pt x="19" y="402"/>
                      <a:pt x="19" y="402"/>
                      <a:pt x="19" y="402"/>
                    </a:cubicBezTo>
                    <a:cubicBezTo>
                      <a:pt x="14" y="402"/>
                      <a:pt x="9" y="398"/>
                      <a:pt x="9" y="393"/>
                    </a:cubicBezTo>
                    <a:close/>
                    <a:moveTo>
                      <a:pt x="12" y="498"/>
                    </a:moveTo>
                    <a:cubicBezTo>
                      <a:pt x="10" y="437"/>
                      <a:pt x="10" y="437"/>
                      <a:pt x="10" y="437"/>
                    </a:cubicBezTo>
                    <a:cubicBezTo>
                      <a:pt x="10" y="432"/>
                      <a:pt x="14" y="428"/>
                      <a:pt x="19" y="428"/>
                    </a:cubicBezTo>
                    <a:cubicBezTo>
                      <a:pt x="80" y="427"/>
                      <a:pt x="80" y="427"/>
                      <a:pt x="80" y="427"/>
                    </a:cubicBezTo>
                    <a:cubicBezTo>
                      <a:pt x="85" y="426"/>
                      <a:pt x="89" y="430"/>
                      <a:pt x="89" y="435"/>
                    </a:cubicBezTo>
                    <a:cubicBezTo>
                      <a:pt x="91" y="496"/>
                      <a:pt x="91" y="496"/>
                      <a:pt x="91" y="496"/>
                    </a:cubicBezTo>
                    <a:cubicBezTo>
                      <a:pt x="91" y="501"/>
                      <a:pt x="87" y="506"/>
                      <a:pt x="82" y="506"/>
                    </a:cubicBezTo>
                    <a:cubicBezTo>
                      <a:pt x="21" y="507"/>
                      <a:pt x="21" y="507"/>
                      <a:pt x="21" y="507"/>
                    </a:cubicBezTo>
                    <a:cubicBezTo>
                      <a:pt x="16" y="507"/>
                      <a:pt x="12" y="503"/>
                      <a:pt x="12" y="498"/>
                    </a:cubicBezTo>
                    <a:close/>
                    <a:moveTo>
                      <a:pt x="14" y="603"/>
                    </a:moveTo>
                    <a:cubicBezTo>
                      <a:pt x="13" y="542"/>
                      <a:pt x="13" y="542"/>
                      <a:pt x="13" y="542"/>
                    </a:cubicBezTo>
                    <a:cubicBezTo>
                      <a:pt x="13" y="537"/>
                      <a:pt x="17" y="533"/>
                      <a:pt x="22" y="533"/>
                    </a:cubicBezTo>
                    <a:cubicBezTo>
                      <a:pt x="82" y="531"/>
                      <a:pt x="82" y="531"/>
                      <a:pt x="82" y="531"/>
                    </a:cubicBezTo>
                    <a:cubicBezTo>
                      <a:pt x="88" y="531"/>
                      <a:pt x="92" y="535"/>
                      <a:pt x="92" y="540"/>
                    </a:cubicBezTo>
                    <a:cubicBezTo>
                      <a:pt x="93" y="601"/>
                      <a:pt x="93" y="601"/>
                      <a:pt x="93" y="601"/>
                    </a:cubicBezTo>
                    <a:cubicBezTo>
                      <a:pt x="93" y="606"/>
                      <a:pt x="89" y="610"/>
                      <a:pt x="84" y="611"/>
                    </a:cubicBezTo>
                    <a:cubicBezTo>
                      <a:pt x="24" y="612"/>
                      <a:pt x="24" y="612"/>
                      <a:pt x="24" y="612"/>
                    </a:cubicBezTo>
                    <a:cubicBezTo>
                      <a:pt x="19" y="612"/>
                      <a:pt x="14" y="608"/>
                      <a:pt x="14" y="603"/>
                    </a:cubicBezTo>
                    <a:close/>
                    <a:moveTo>
                      <a:pt x="17" y="708"/>
                    </a:moveTo>
                    <a:cubicBezTo>
                      <a:pt x="15" y="647"/>
                      <a:pt x="15" y="647"/>
                      <a:pt x="15" y="647"/>
                    </a:cubicBezTo>
                    <a:cubicBezTo>
                      <a:pt x="15" y="642"/>
                      <a:pt x="19" y="638"/>
                      <a:pt x="24" y="638"/>
                    </a:cubicBezTo>
                    <a:cubicBezTo>
                      <a:pt x="85" y="636"/>
                      <a:pt x="85" y="636"/>
                      <a:pt x="85" y="636"/>
                    </a:cubicBezTo>
                    <a:cubicBezTo>
                      <a:pt x="90" y="636"/>
                      <a:pt x="94" y="640"/>
                      <a:pt x="94" y="645"/>
                    </a:cubicBezTo>
                    <a:cubicBezTo>
                      <a:pt x="96" y="706"/>
                      <a:pt x="96" y="706"/>
                      <a:pt x="96" y="706"/>
                    </a:cubicBezTo>
                    <a:cubicBezTo>
                      <a:pt x="96" y="711"/>
                      <a:pt x="92" y="715"/>
                      <a:pt x="87" y="715"/>
                    </a:cubicBezTo>
                    <a:cubicBezTo>
                      <a:pt x="26" y="717"/>
                      <a:pt x="26" y="717"/>
                      <a:pt x="26" y="717"/>
                    </a:cubicBezTo>
                    <a:cubicBezTo>
                      <a:pt x="21" y="717"/>
                      <a:pt x="17" y="713"/>
                      <a:pt x="17" y="708"/>
                    </a:cubicBezTo>
                    <a:close/>
                    <a:moveTo>
                      <a:pt x="19" y="813"/>
                    </a:moveTo>
                    <a:cubicBezTo>
                      <a:pt x="18" y="752"/>
                      <a:pt x="18" y="752"/>
                      <a:pt x="18" y="752"/>
                    </a:cubicBezTo>
                    <a:cubicBezTo>
                      <a:pt x="18" y="747"/>
                      <a:pt x="22" y="743"/>
                      <a:pt x="27" y="743"/>
                    </a:cubicBezTo>
                    <a:cubicBezTo>
                      <a:pt x="87" y="741"/>
                      <a:pt x="87" y="741"/>
                      <a:pt x="87" y="741"/>
                    </a:cubicBezTo>
                    <a:cubicBezTo>
                      <a:pt x="92" y="741"/>
                      <a:pt x="97" y="745"/>
                      <a:pt x="97" y="750"/>
                    </a:cubicBezTo>
                    <a:cubicBezTo>
                      <a:pt x="98" y="811"/>
                      <a:pt x="98" y="811"/>
                      <a:pt x="98" y="811"/>
                    </a:cubicBezTo>
                    <a:cubicBezTo>
                      <a:pt x="98" y="816"/>
                      <a:pt x="94" y="820"/>
                      <a:pt x="89" y="820"/>
                    </a:cubicBezTo>
                    <a:cubicBezTo>
                      <a:pt x="29" y="822"/>
                      <a:pt x="29" y="822"/>
                      <a:pt x="29" y="822"/>
                    </a:cubicBezTo>
                    <a:cubicBezTo>
                      <a:pt x="23" y="822"/>
                      <a:pt x="19" y="818"/>
                      <a:pt x="19" y="813"/>
                    </a:cubicBezTo>
                    <a:close/>
                    <a:moveTo>
                      <a:pt x="22" y="918"/>
                    </a:moveTo>
                    <a:cubicBezTo>
                      <a:pt x="20" y="857"/>
                      <a:pt x="20" y="857"/>
                      <a:pt x="20" y="857"/>
                    </a:cubicBezTo>
                    <a:cubicBezTo>
                      <a:pt x="20" y="852"/>
                      <a:pt x="24" y="848"/>
                      <a:pt x="29" y="848"/>
                    </a:cubicBezTo>
                    <a:cubicBezTo>
                      <a:pt x="90" y="846"/>
                      <a:pt x="90" y="846"/>
                      <a:pt x="90" y="846"/>
                    </a:cubicBezTo>
                    <a:cubicBezTo>
                      <a:pt x="95" y="846"/>
                      <a:pt x="99" y="850"/>
                      <a:pt x="99" y="855"/>
                    </a:cubicBezTo>
                    <a:cubicBezTo>
                      <a:pt x="101" y="916"/>
                      <a:pt x="101" y="916"/>
                      <a:pt x="101" y="916"/>
                    </a:cubicBezTo>
                    <a:cubicBezTo>
                      <a:pt x="101" y="921"/>
                      <a:pt x="97" y="925"/>
                      <a:pt x="92" y="925"/>
                    </a:cubicBezTo>
                    <a:cubicBezTo>
                      <a:pt x="31" y="927"/>
                      <a:pt x="31" y="927"/>
                      <a:pt x="31" y="927"/>
                    </a:cubicBezTo>
                    <a:cubicBezTo>
                      <a:pt x="26" y="927"/>
                      <a:pt x="22" y="923"/>
                      <a:pt x="22" y="918"/>
                    </a:cubicBezTo>
                    <a:close/>
                    <a:moveTo>
                      <a:pt x="24" y="1023"/>
                    </a:moveTo>
                    <a:cubicBezTo>
                      <a:pt x="23" y="962"/>
                      <a:pt x="23" y="962"/>
                      <a:pt x="23" y="962"/>
                    </a:cubicBezTo>
                    <a:cubicBezTo>
                      <a:pt x="23" y="957"/>
                      <a:pt x="27" y="953"/>
                      <a:pt x="32" y="953"/>
                    </a:cubicBezTo>
                    <a:cubicBezTo>
                      <a:pt x="92" y="951"/>
                      <a:pt x="92" y="951"/>
                      <a:pt x="92" y="951"/>
                    </a:cubicBezTo>
                    <a:cubicBezTo>
                      <a:pt x="97" y="951"/>
                      <a:pt x="102" y="955"/>
                      <a:pt x="102" y="960"/>
                    </a:cubicBezTo>
                    <a:cubicBezTo>
                      <a:pt x="103" y="1021"/>
                      <a:pt x="103" y="1021"/>
                      <a:pt x="103" y="1021"/>
                    </a:cubicBezTo>
                    <a:cubicBezTo>
                      <a:pt x="103" y="1026"/>
                      <a:pt x="99" y="1030"/>
                      <a:pt x="94" y="1030"/>
                    </a:cubicBezTo>
                    <a:cubicBezTo>
                      <a:pt x="33" y="1032"/>
                      <a:pt x="33" y="1032"/>
                      <a:pt x="33" y="1032"/>
                    </a:cubicBezTo>
                    <a:cubicBezTo>
                      <a:pt x="28" y="1032"/>
                      <a:pt x="24" y="1028"/>
                      <a:pt x="24" y="1023"/>
                    </a:cubicBezTo>
                    <a:close/>
                  </a:path>
                </a:pathLst>
              </a:custGeom>
              <a:solidFill>
                <a:srgbClr val="9898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92" name="Freeform 27">
                <a:extLst>
                  <a:ext uri="{FF2B5EF4-FFF2-40B4-BE49-F238E27FC236}">
                    <a16:creationId xmlns:a16="http://schemas.microsoft.com/office/drawing/2014/main" id="{3826CB95-8F37-4121-808F-D6A9ACFEF537}"/>
                  </a:ext>
                </a:extLst>
              </p:cNvPr>
              <p:cNvSpPr/>
              <p:nvPr/>
            </p:nvSpPr>
            <p:spPr bwMode="auto">
              <a:xfrm>
                <a:off x="4189" y="2045"/>
                <a:ext cx="166" cy="302"/>
              </a:xfrm>
              <a:custGeom>
                <a:avLst/>
                <a:gdLst>
                  <a:gd name="T0" fmla="*/ 8 w 223"/>
                  <a:gd name="T1" fmla="*/ 379 h 407"/>
                  <a:gd name="T2" fmla="*/ 0 w 223"/>
                  <a:gd name="T3" fmla="*/ 33 h 407"/>
                  <a:gd name="T4" fmla="*/ 28 w 223"/>
                  <a:gd name="T5" fmla="*/ 4 h 407"/>
                  <a:gd name="T6" fmla="*/ 185 w 223"/>
                  <a:gd name="T7" fmla="*/ 0 h 407"/>
                  <a:gd name="T8" fmla="*/ 214 w 223"/>
                  <a:gd name="T9" fmla="*/ 28 h 407"/>
                  <a:gd name="T10" fmla="*/ 222 w 223"/>
                  <a:gd name="T11" fmla="*/ 374 h 407"/>
                  <a:gd name="T12" fmla="*/ 195 w 223"/>
                  <a:gd name="T13" fmla="*/ 403 h 407"/>
                  <a:gd name="T14" fmla="*/ 37 w 223"/>
                  <a:gd name="T15" fmla="*/ 406 h 407"/>
                  <a:gd name="T16" fmla="*/ 8 w 223"/>
                  <a:gd name="T17" fmla="*/ 379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3" h="407">
                    <a:moveTo>
                      <a:pt x="8" y="379"/>
                    </a:moveTo>
                    <a:cubicBezTo>
                      <a:pt x="0" y="33"/>
                      <a:pt x="0" y="33"/>
                      <a:pt x="0" y="33"/>
                    </a:cubicBezTo>
                    <a:cubicBezTo>
                      <a:pt x="0" y="17"/>
                      <a:pt x="12" y="4"/>
                      <a:pt x="28" y="4"/>
                    </a:cubicBezTo>
                    <a:cubicBezTo>
                      <a:pt x="185" y="0"/>
                      <a:pt x="185" y="0"/>
                      <a:pt x="185" y="0"/>
                    </a:cubicBezTo>
                    <a:cubicBezTo>
                      <a:pt x="201" y="0"/>
                      <a:pt x="214" y="12"/>
                      <a:pt x="214" y="28"/>
                    </a:cubicBezTo>
                    <a:cubicBezTo>
                      <a:pt x="222" y="374"/>
                      <a:pt x="222" y="374"/>
                      <a:pt x="222" y="374"/>
                    </a:cubicBezTo>
                    <a:cubicBezTo>
                      <a:pt x="223" y="389"/>
                      <a:pt x="210" y="402"/>
                      <a:pt x="195" y="403"/>
                    </a:cubicBezTo>
                    <a:cubicBezTo>
                      <a:pt x="37" y="406"/>
                      <a:pt x="37" y="406"/>
                      <a:pt x="37" y="406"/>
                    </a:cubicBezTo>
                    <a:cubicBezTo>
                      <a:pt x="22" y="407"/>
                      <a:pt x="9" y="394"/>
                      <a:pt x="8" y="3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93" name="Freeform 28">
                <a:extLst>
                  <a:ext uri="{FF2B5EF4-FFF2-40B4-BE49-F238E27FC236}">
                    <a16:creationId xmlns:a16="http://schemas.microsoft.com/office/drawing/2014/main" id="{01BA8312-5E45-4C66-8C41-6302B1E70A78}"/>
                  </a:ext>
                </a:extLst>
              </p:cNvPr>
              <p:cNvSpPr/>
              <p:nvPr/>
            </p:nvSpPr>
            <p:spPr bwMode="auto">
              <a:xfrm>
                <a:off x="3717" y="1652"/>
                <a:ext cx="100" cy="1109"/>
              </a:xfrm>
              <a:custGeom>
                <a:avLst/>
                <a:gdLst>
                  <a:gd name="T0" fmla="*/ 99 w 134"/>
                  <a:gd name="T1" fmla="*/ 0 h 1491"/>
                  <a:gd name="T2" fmla="*/ 2 w 134"/>
                  <a:gd name="T3" fmla="*/ 104 h 1491"/>
                  <a:gd name="T4" fmla="*/ 32 w 134"/>
                  <a:gd name="T5" fmla="*/ 1391 h 1491"/>
                  <a:gd name="T6" fmla="*/ 134 w 134"/>
                  <a:gd name="T7" fmla="*/ 1491 h 1491"/>
                  <a:gd name="T8" fmla="*/ 99 w 134"/>
                  <a:gd name="T9" fmla="*/ 0 h 1491"/>
                </a:gdLst>
                <a:ahLst/>
                <a:cxnLst>
                  <a:cxn ang="0">
                    <a:pos x="T0" y="T1"/>
                  </a:cxn>
                  <a:cxn ang="0">
                    <a:pos x="T2" y="T3"/>
                  </a:cxn>
                  <a:cxn ang="0">
                    <a:pos x="T4" y="T5"/>
                  </a:cxn>
                  <a:cxn ang="0">
                    <a:pos x="T6" y="T7"/>
                  </a:cxn>
                  <a:cxn ang="0">
                    <a:pos x="T8" y="T9"/>
                  </a:cxn>
                </a:cxnLst>
                <a:rect l="0" t="0" r="r" b="b"/>
                <a:pathLst>
                  <a:path w="134" h="1491">
                    <a:moveTo>
                      <a:pt x="99" y="0"/>
                    </a:moveTo>
                    <a:cubicBezTo>
                      <a:pt x="44" y="2"/>
                      <a:pt x="0" y="48"/>
                      <a:pt x="2" y="104"/>
                    </a:cubicBezTo>
                    <a:cubicBezTo>
                      <a:pt x="12" y="533"/>
                      <a:pt x="22" y="962"/>
                      <a:pt x="32" y="1391"/>
                    </a:cubicBezTo>
                    <a:cubicBezTo>
                      <a:pt x="33" y="1447"/>
                      <a:pt x="79" y="1491"/>
                      <a:pt x="134" y="1491"/>
                    </a:cubicBezTo>
                    <a:cubicBezTo>
                      <a:pt x="122" y="994"/>
                      <a:pt x="111" y="497"/>
                      <a:pt x="99" y="0"/>
                    </a:cubicBezTo>
                    <a:close/>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94" name="Freeform 29">
                <a:extLst>
                  <a:ext uri="{FF2B5EF4-FFF2-40B4-BE49-F238E27FC236}">
                    <a16:creationId xmlns:a16="http://schemas.microsoft.com/office/drawing/2014/main" id="{942C1E0A-9397-4CD5-8A1D-D1794E6D3034}"/>
                  </a:ext>
                </a:extLst>
              </p:cNvPr>
              <p:cNvSpPr/>
              <p:nvPr/>
            </p:nvSpPr>
            <p:spPr bwMode="auto">
              <a:xfrm>
                <a:off x="3772" y="1652"/>
                <a:ext cx="45" cy="1109"/>
              </a:xfrm>
              <a:custGeom>
                <a:avLst/>
                <a:gdLst>
                  <a:gd name="T0" fmla="*/ 26 w 61"/>
                  <a:gd name="T1" fmla="*/ 0 h 1491"/>
                  <a:gd name="T2" fmla="*/ 0 w 61"/>
                  <a:gd name="T3" fmla="*/ 4 h 1491"/>
                  <a:gd name="T4" fmla="*/ 35 w 61"/>
                  <a:gd name="T5" fmla="*/ 1487 h 1491"/>
                  <a:gd name="T6" fmla="*/ 61 w 61"/>
                  <a:gd name="T7" fmla="*/ 1491 h 1491"/>
                  <a:gd name="T8" fmla="*/ 26 w 61"/>
                  <a:gd name="T9" fmla="*/ 0 h 1491"/>
                </a:gdLst>
                <a:ahLst/>
                <a:cxnLst>
                  <a:cxn ang="0">
                    <a:pos x="T0" y="T1"/>
                  </a:cxn>
                  <a:cxn ang="0">
                    <a:pos x="T2" y="T3"/>
                  </a:cxn>
                  <a:cxn ang="0">
                    <a:pos x="T4" y="T5"/>
                  </a:cxn>
                  <a:cxn ang="0">
                    <a:pos x="T6" y="T7"/>
                  </a:cxn>
                  <a:cxn ang="0">
                    <a:pos x="T8" y="T9"/>
                  </a:cxn>
                </a:cxnLst>
                <a:rect l="0" t="0" r="r" b="b"/>
                <a:pathLst>
                  <a:path w="61" h="1491">
                    <a:moveTo>
                      <a:pt x="26" y="0"/>
                    </a:moveTo>
                    <a:cubicBezTo>
                      <a:pt x="17" y="0"/>
                      <a:pt x="8" y="2"/>
                      <a:pt x="0" y="4"/>
                    </a:cubicBezTo>
                    <a:cubicBezTo>
                      <a:pt x="35" y="1487"/>
                      <a:pt x="35" y="1487"/>
                      <a:pt x="35" y="1487"/>
                    </a:cubicBezTo>
                    <a:cubicBezTo>
                      <a:pt x="43" y="1490"/>
                      <a:pt x="52" y="1491"/>
                      <a:pt x="61" y="1491"/>
                    </a:cubicBezTo>
                    <a:cubicBezTo>
                      <a:pt x="49" y="994"/>
                      <a:pt x="38" y="497"/>
                      <a:pt x="26" y="0"/>
                    </a:cubicBezTo>
                    <a:close/>
                  </a:path>
                </a:pathLst>
              </a:custGeom>
              <a:solidFill>
                <a:srgbClr val="E6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95" name="Freeform 30">
                <a:extLst>
                  <a:ext uri="{FF2B5EF4-FFF2-40B4-BE49-F238E27FC236}">
                    <a16:creationId xmlns:a16="http://schemas.microsoft.com/office/drawing/2014/main" id="{D7F20DD7-AE8C-4CDC-B44D-C4C8D45BEE87}"/>
                  </a:ext>
                </a:extLst>
              </p:cNvPr>
              <p:cNvSpPr/>
              <p:nvPr/>
            </p:nvSpPr>
            <p:spPr bwMode="auto">
              <a:xfrm>
                <a:off x="3850" y="1644"/>
                <a:ext cx="55" cy="53"/>
              </a:xfrm>
              <a:custGeom>
                <a:avLst/>
                <a:gdLst>
                  <a:gd name="T0" fmla="*/ 2 w 73"/>
                  <a:gd name="T1" fmla="*/ 72 h 72"/>
                  <a:gd name="T2" fmla="*/ 0 w 73"/>
                  <a:gd name="T3" fmla="*/ 16 h 72"/>
                  <a:gd name="T4" fmla="*/ 15 w 73"/>
                  <a:gd name="T5" fmla="*/ 1 h 72"/>
                  <a:gd name="T6" fmla="*/ 56 w 73"/>
                  <a:gd name="T7" fmla="*/ 0 h 72"/>
                  <a:gd name="T8" fmla="*/ 71 w 73"/>
                  <a:gd name="T9" fmla="*/ 15 h 72"/>
                  <a:gd name="T10" fmla="*/ 73 w 73"/>
                  <a:gd name="T11" fmla="*/ 70 h 72"/>
                  <a:gd name="T12" fmla="*/ 2 w 73"/>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73" h="72">
                    <a:moveTo>
                      <a:pt x="2" y="72"/>
                    </a:moveTo>
                    <a:cubicBezTo>
                      <a:pt x="0" y="16"/>
                      <a:pt x="0" y="16"/>
                      <a:pt x="0" y="16"/>
                    </a:cubicBezTo>
                    <a:cubicBezTo>
                      <a:pt x="0" y="8"/>
                      <a:pt x="7" y="1"/>
                      <a:pt x="15" y="1"/>
                    </a:cubicBezTo>
                    <a:cubicBezTo>
                      <a:pt x="56" y="0"/>
                      <a:pt x="56" y="0"/>
                      <a:pt x="56" y="0"/>
                    </a:cubicBezTo>
                    <a:cubicBezTo>
                      <a:pt x="64" y="0"/>
                      <a:pt x="71" y="6"/>
                      <a:pt x="71" y="15"/>
                    </a:cubicBezTo>
                    <a:cubicBezTo>
                      <a:pt x="73" y="70"/>
                      <a:pt x="73" y="70"/>
                      <a:pt x="73" y="70"/>
                    </a:cubicBezTo>
                    <a:lnTo>
                      <a:pt x="2" y="72"/>
                    </a:lnTo>
                    <a:close/>
                  </a:path>
                </a:pathLst>
              </a:custGeom>
              <a:solidFill>
                <a:srgbClr val="E6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96" name="Freeform 31">
                <a:extLst>
                  <a:ext uri="{FF2B5EF4-FFF2-40B4-BE49-F238E27FC236}">
                    <a16:creationId xmlns:a16="http://schemas.microsoft.com/office/drawing/2014/main" id="{0090F6DF-9684-4B25-A1BF-3BEB90B642F3}"/>
                  </a:ext>
                </a:extLst>
              </p:cNvPr>
              <p:cNvSpPr/>
              <p:nvPr/>
            </p:nvSpPr>
            <p:spPr bwMode="auto">
              <a:xfrm>
                <a:off x="4324" y="1437"/>
                <a:ext cx="270" cy="169"/>
              </a:xfrm>
              <a:custGeom>
                <a:avLst/>
                <a:gdLst>
                  <a:gd name="T0" fmla="*/ 2 w 362"/>
                  <a:gd name="T1" fmla="*/ 135 h 227"/>
                  <a:gd name="T2" fmla="*/ 1 w 362"/>
                  <a:gd name="T3" fmla="*/ 101 h 227"/>
                  <a:gd name="T4" fmla="*/ 91 w 362"/>
                  <a:gd name="T5" fmla="*/ 6 h 227"/>
                  <a:gd name="T6" fmla="*/ 151 w 362"/>
                  <a:gd name="T7" fmla="*/ 5 h 227"/>
                  <a:gd name="T8" fmla="*/ 196 w 362"/>
                  <a:gd name="T9" fmla="*/ 4 h 227"/>
                  <a:gd name="T10" fmla="*/ 202 w 362"/>
                  <a:gd name="T11" fmla="*/ 223 h 227"/>
                  <a:gd name="T12" fmla="*/ 156 w 362"/>
                  <a:gd name="T13" fmla="*/ 224 h 227"/>
                  <a:gd name="T14" fmla="*/ 96 w 362"/>
                  <a:gd name="T15" fmla="*/ 225 h 227"/>
                  <a:gd name="T16" fmla="*/ 2 w 362"/>
                  <a:gd name="T17" fmla="*/ 135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2" h="226">
                    <a:moveTo>
                      <a:pt x="2" y="135"/>
                    </a:moveTo>
                    <a:cubicBezTo>
                      <a:pt x="1" y="101"/>
                      <a:pt x="1" y="101"/>
                      <a:pt x="1" y="101"/>
                    </a:cubicBezTo>
                    <a:cubicBezTo>
                      <a:pt x="0" y="50"/>
                      <a:pt x="40" y="7"/>
                      <a:pt x="91" y="6"/>
                    </a:cubicBezTo>
                    <a:cubicBezTo>
                      <a:pt x="151" y="5"/>
                      <a:pt x="151" y="5"/>
                      <a:pt x="151" y="5"/>
                    </a:cubicBezTo>
                    <a:cubicBezTo>
                      <a:pt x="166" y="4"/>
                      <a:pt x="181" y="4"/>
                      <a:pt x="196" y="4"/>
                    </a:cubicBezTo>
                    <a:cubicBezTo>
                      <a:pt x="357" y="0"/>
                      <a:pt x="362" y="219"/>
                      <a:pt x="202" y="223"/>
                    </a:cubicBezTo>
                    <a:cubicBezTo>
                      <a:pt x="186" y="223"/>
                      <a:pt x="171" y="224"/>
                      <a:pt x="156" y="224"/>
                    </a:cubicBezTo>
                    <a:cubicBezTo>
                      <a:pt x="96" y="225"/>
                      <a:pt x="96" y="225"/>
                      <a:pt x="96" y="225"/>
                    </a:cubicBezTo>
                    <a:cubicBezTo>
                      <a:pt x="45" y="227"/>
                      <a:pt x="3" y="186"/>
                      <a:pt x="2" y="135"/>
                    </a:cubicBezTo>
                    <a:close/>
                  </a:path>
                </a:pathLst>
              </a:custGeom>
              <a:solidFill>
                <a:srgbClr val="E6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97" name="Freeform 32">
                <a:extLst>
                  <a:ext uri="{FF2B5EF4-FFF2-40B4-BE49-F238E27FC236}">
                    <a16:creationId xmlns:a16="http://schemas.microsoft.com/office/drawing/2014/main" id="{ADB09F89-B88B-4BDC-8764-3668752A4688}"/>
                  </a:ext>
                </a:extLst>
              </p:cNvPr>
              <p:cNvSpPr/>
              <p:nvPr/>
            </p:nvSpPr>
            <p:spPr bwMode="auto">
              <a:xfrm>
                <a:off x="4302" y="1505"/>
                <a:ext cx="40" cy="40"/>
              </a:xfrm>
              <a:custGeom>
                <a:avLst/>
                <a:gdLst>
                  <a:gd name="T0" fmla="*/ 43 w 54"/>
                  <a:gd name="T1" fmla="*/ 53 h 54"/>
                  <a:gd name="T2" fmla="*/ 23 w 54"/>
                  <a:gd name="T3" fmla="*/ 53 h 54"/>
                  <a:gd name="T4" fmla="*/ 1 w 54"/>
                  <a:gd name="T5" fmla="*/ 32 h 54"/>
                  <a:gd name="T6" fmla="*/ 1 w 54"/>
                  <a:gd name="T7" fmla="*/ 23 h 54"/>
                  <a:gd name="T8" fmla="*/ 22 w 54"/>
                  <a:gd name="T9" fmla="*/ 1 h 54"/>
                  <a:gd name="T10" fmla="*/ 42 w 54"/>
                  <a:gd name="T11" fmla="*/ 0 h 54"/>
                  <a:gd name="T12" fmla="*/ 53 w 54"/>
                  <a:gd name="T13" fmla="*/ 11 h 54"/>
                  <a:gd name="T14" fmla="*/ 54 w 54"/>
                  <a:gd name="T15" fmla="*/ 42 h 54"/>
                  <a:gd name="T16" fmla="*/ 43 w 54"/>
                  <a:gd name="T17"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43" y="53"/>
                    </a:moveTo>
                    <a:cubicBezTo>
                      <a:pt x="23" y="53"/>
                      <a:pt x="23" y="53"/>
                      <a:pt x="23" y="53"/>
                    </a:cubicBezTo>
                    <a:cubicBezTo>
                      <a:pt x="11" y="54"/>
                      <a:pt x="1" y="44"/>
                      <a:pt x="1" y="32"/>
                    </a:cubicBezTo>
                    <a:cubicBezTo>
                      <a:pt x="1" y="23"/>
                      <a:pt x="1" y="23"/>
                      <a:pt x="1" y="23"/>
                    </a:cubicBezTo>
                    <a:cubicBezTo>
                      <a:pt x="0" y="11"/>
                      <a:pt x="10" y="1"/>
                      <a:pt x="22" y="1"/>
                    </a:cubicBezTo>
                    <a:cubicBezTo>
                      <a:pt x="42" y="0"/>
                      <a:pt x="42" y="0"/>
                      <a:pt x="42" y="0"/>
                    </a:cubicBezTo>
                    <a:cubicBezTo>
                      <a:pt x="48" y="0"/>
                      <a:pt x="53" y="5"/>
                      <a:pt x="53" y="11"/>
                    </a:cubicBezTo>
                    <a:cubicBezTo>
                      <a:pt x="54" y="42"/>
                      <a:pt x="54" y="42"/>
                      <a:pt x="54" y="42"/>
                    </a:cubicBezTo>
                    <a:cubicBezTo>
                      <a:pt x="54" y="48"/>
                      <a:pt x="49" y="53"/>
                      <a:pt x="43" y="53"/>
                    </a:cubicBezTo>
                    <a:close/>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98" name="Freeform 33">
                <a:extLst>
                  <a:ext uri="{FF2B5EF4-FFF2-40B4-BE49-F238E27FC236}">
                    <a16:creationId xmlns:a16="http://schemas.microsoft.com/office/drawing/2014/main" id="{3F5C6E20-FDEC-4803-91D8-F40A10D5F3DD}"/>
                  </a:ext>
                </a:extLst>
              </p:cNvPr>
              <p:cNvSpPr/>
              <p:nvPr/>
            </p:nvSpPr>
            <p:spPr bwMode="auto">
              <a:xfrm>
                <a:off x="3863" y="1383"/>
                <a:ext cx="454" cy="262"/>
              </a:xfrm>
              <a:custGeom>
                <a:avLst/>
                <a:gdLst>
                  <a:gd name="T0" fmla="*/ 511 w 609"/>
                  <a:gd name="T1" fmla="*/ 146 h 352"/>
                  <a:gd name="T2" fmla="*/ 521 w 609"/>
                  <a:gd name="T3" fmla="*/ 171 h 352"/>
                  <a:gd name="T4" fmla="*/ 547 w 609"/>
                  <a:gd name="T5" fmla="*/ 180 h 352"/>
                  <a:gd name="T6" fmla="*/ 596 w 609"/>
                  <a:gd name="T7" fmla="*/ 179 h 352"/>
                  <a:gd name="T8" fmla="*/ 609 w 609"/>
                  <a:gd name="T9" fmla="*/ 191 h 352"/>
                  <a:gd name="T10" fmla="*/ 597 w 609"/>
                  <a:gd name="T11" fmla="*/ 204 h 352"/>
                  <a:gd name="T12" fmla="*/ 547 w 609"/>
                  <a:gd name="T13" fmla="*/ 205 h 352"/>
                  <a:gd name="T14" fmla="*/ 505 w 609"/>
                  <a:gd name="T15" fmla="*/ 188 h 352"/>
                  <a:gd name="T16" fmla="*/ 486 w 609"/>
                  <a:gd name="T17" fmla="*/ 147 h 352"/>
                  <a:gd name="T18" fmla="*/ 485 w 609"/>
                  <a:gd name="T19" fmla="*/ 87 h 352"/>
                  <a:gd name="T20" fmla="*/ 474 w 609"/>
                  <a:gd name="T21" fmla="*/ 62 h 352"/>
                  <a:gd name="T22" fmla="*/ 449 w 609"/>
                  <a:gd name="T23" fmla="*/ 52 h 352"/>
                  <a:gd name="T24" fmla="*/ 424 w 609"/>
                  <a:gd name="T25" fmla="*/ 63 h 352"/>
                  <a:gd name="T26" fmla="*/ 415 w 609"/>
                  <a:gd name="T27" fmla="*/ 88 h 352"/>
                  <a:gd name="T28" fmla="*/ 418 w 609"/>
                  <a:gd name="T29" fmla="*/ 207 h 352"/>
                  <a:gd name="T30" fmla="*/ 387 w 609"/>
                  <a:gd name="T31" fmla="*/ 285 h 352"/>
                  <a:gd name="T32" fmla="*/ 310 w 609"/>
                  <a:gd name="T33" fmla="*/ 319 h 352"/>
                  <a:gd name="T34" fmla="*/ 232 w 609"/>
                  <a:gd name="T35" fmla="*/ 289 h 352"/>
                  <a:gd name="T36" fmla="*/ 198 w 609"/>
                  <a:gd name="T37" fmla="*/ 212 h 352"/>
                  <a:gd name="T38" fmla="*/ 196 w 609"/>
                  <a:gd name="T39" fmla="*/ 109 h 352"/>
                  <a:gd name="T40" fmla="*/ 169 w 609"/>
                  <a:gd name="T41" fmla="*/ 49 h 352"/>
                  <a:gd name="T42" fmla="*/ 108 w 609"/>
                  <a:gd name="T43" fmla="*/ 25 h 352"/>
                  <a:gd name="T44" fmla="*/ 49 w 609"/>
                  <a:gd name="T45" fmla="*/ 52 h 352"/>
                  <a:gd name="T46" fmla="*/ 25 w 609"/>
                  <a:gd name="T47" fmla="*/ 113 h 352"/>
                  <a:gd name="T48" fmla="*/ 26 w 609"/>
                  <a:gd name="T49" fmla="*/ 175 h 352"/>
                  <a:gd name="T50" fmla="*/ 31 w 609"/>
                  <a:gd name="T51" fmla="*/ 351 h 352"/>
                  <a:gd name="T52" fmla="*/ 6 w 609"/>
                  <a:gd name="T53" fmla="*/ 352 h 352"/>
                  <a:gd name="T54" fmla="*/ 2 w 609"/>
                  <a:gd name="T55" fmla="*/ 175 h 352"/>
                  <a:gd name="T56" fmla="*/ 1 w 609"/>
                  <a:gd name="T57" fmla="*/ 113 h 352"/>
                  <a:gd name="T58" fmla="*/ 31 w 609"/>
                  <a:gd name="T59" fmla="*/ 35 h 352"/>
                  <a:gd name="T60" fmla="*/ 108 w 609"/>
                  <a:gd name="T61" fmla="*/ 1 h 352"/>
                  <a:gd name="T62" fmla="*/ 186 w 609"/>
                  <a:gd name="T63" fmla="*/ 31 h 352"/>
                  <a:gd name="T64" fmla="*/ 220 w 609"/>
                  <a:gd name="T65" fmla="*/ 108 h 352"/>
                  <a:gd name="T66" fmla="*/ 222 w 609"/>
                  <a:gd name="T67" fmla="*/ 212 h 352"/>
                  <a:gd name="T68" fmla="*/ 249 w 609"/>
                  <a:gd name="T69" fmla="*/ 271 h 352"/>
                  <a:gd name="T70" fmla="*/ 310 w 609"/>
                  <a:gd name="T71" fmla="*/ 295 h 352"/>
                  <a:gd name="T72" fmla="*/ 370 w 609"/>
                  <a:gd name="T73" fmla="*/ 268 h 352"/>
                  <a:gd name="T74" fmla="*/ 393 w 609"/>
                  <a:gd name="T75" fmla="*/ 208 h 352"/>
                  <a:gd name="T76" fmla="*/ 390 w 609"/>
                  <a:gd name="T77" fmla="*/ 89 h 352"/>
                  <a:gd name="T78" fmla="*/ 407 w 609"/>
                  <a:gd name="T79" fmla="*/ 46 h 352"/>
                  <a:gd name="T80" fmla="*/ 448 w 609"/>
                  <a:gd name="T81" fmla="*/ 28 h 352"/>
                  <a:gd name="T82" fmla="*/ 491 w 609"/>
                  <a:gd name="T83" fmla="*/ 44 h 352"/>
                  <a:gd name="T84" fmla="*/ 509 w 609"/>
                  <a:gd name="T85" fmla="*/ 86 h 352"/>
                  <a:gd name="T86" fmla="*/ 511 w 609"/>
                  <a:gd name="T87" fmla="*/ 14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9" h="352">
                    <a:moveTo>
                      <a:pt x="511" y="146"/>
                    </a:moveTo>
                    <a:cubicBezTo>
                      <a:pt x="511" y="156"/>
                      <a:pt x="515" y="165"/>
                      <a:pt x="521" y="171"/>
                    </a:cubicBezTo>
                    <a:cubicBezTo>
                      <a:pt x="528" y="177"/>
                      <a:pt x="537" y="181"/>
                      <a:pt x="547" y="180"/>
                    </a:cubicBezTo>
                    <a:cubicBezTo>
                      <a:pt x="596" y="179"/>
                      <a:pt x="596" y="179"/>
                      <a:pt x="596" y="179"/>
                    </a:cubicBezTo>
                    <a:cubicBezTo>
                      <a:pt x="603" y="179"/>
                      <a:pt x="608" y="184"/>
                      <a:pt x="609" y="191"/>
                    </a:cubicBezTo>
                    <a:cubicBezTo>
                      <a:pt x="609" y="198"/>
                      <a:pt x="603" y="204"/>
                      <a:pt x="597" y="204"/>
                    </a:cubicBezTo>
                    <a:cubicBezTo>
                      <a:pt x="547" y="205"/>
                      <a:pt x="547" y="205"/>
                      <a:pt x="547" y="205"/>
                    </a:cubicBezTo>
                    <a:cubicBezTo>
                      <a:pt x="531" y="205"/>
                      <a:pt x="516" y="199"/>
                      <a:pt x="505" y="188"/>
                    </a:cubicBezTo>
                    <a:cubicBezTo>
                      <a:pt x="494" y="178"/>
                      <a:pt x="487" y="163"/>
                      <a:pt x="486" y="147"/>
                    </a:cubicBezTo>
                    <a:cubicBezTo>
                      <a:pt x="485" y="87"/>
                      <a:pt x="485" y="87"/>
                      <a:pt x="485" y="87"/>
                    </a:cubicBezTo>
                    <a:cubicBezTo>
                      <a:pt x="485" y="77"/>
                      <a:pt x="480" y="68"/>
                      <a:pt x="474" y="62"/>
                    </a:cubicBezTo>
                    <a:cubicBezTo>
                      <a:pt x="468" y="56"/>
                      <a:pt x="459" y="52"/>
                      <a:pt x="449" y="52"/>
                    </a:cubicBezTo>
                    <a:cubicBezTo>
                      <a:pt x="439" y="53"/>
                      <a:pt x="431" y="57"/>
                      <a:pt x="424" y="63"/>
                    </a:cubicBezTo>
                    <a:cubicBezTo>
                      <a:pt x="418" y="70"/>
                      <a:pt x="415" y="79"/>
                      <a:pt x="415" y="88"/>
                    </a:cubicBezTo>
                    <a:cubicBezTo>
                      <a:pt x="416" y="128"/>
                      <a:pt x="417" y="167"/>
                      <a:pt x="418" y="207"/>
                    </a:cubicBezTo>
                    <a:cubicBezTo>
                      <a:pt x="418" y="237"/>
                      <a:pt x="407" y="265"/>
                      <a:pt x="387" y="285"/>
                    </a:cubicBezTo>
                    <a:cubicBezTo>
                      <a:pt x="368" y="306"/>
                      <a:pt x="341" y="319"/>
                      <a:pt x="310" y="319"/>
                    </a:cubicBezTo>
                    <a:cubicBezTo>
                      <a:pt x="280" y="320"/>
                      <a:pt x="252" y="308"/>
                      <a:pt x="232" y="289"/>
                    </a:cubicBezTo>
                    <a:cubicBezTo>
                      <a:pt x="212" y="270"/>
                      <a:pt x="199" y="242"/>
                      <a:pt x="198" y="212"/>
                    </a:cubicBezTo>
                    <a:cubicBezTo>
                      <a:pt x="197" y="178"/>
                      <a:pt x="197" y="143"/>
                      <a:pt x="196" y="109"/>
                    </a:cubicBezTo>
                    <a:cubicBezTo>
                      <a:pt x="195" y="85"/>
                      <a:pt x="185" y="64"/>
                      <a:pt x="169" y="49"/>
                    </a:cubicBezTo>
                    <a:cubicBezTo>
                      <a:pt x="153" y="34"/>
                      <a:pt x="132" y="25"/>
                      <a:pt x="108" y="25"/>
                    </a:cubicBezTo>
                    <a:cubicBezTo>
                      <a:pt x="85" y="26"/>
                      <a:pt x="64" y="36"/>
                      <a:pt x="49" y="52"/>
                    </a:cubicBezTo>
                    <a:cubicBezTo>
                      <a:pt x="33" y="68"/>
                      <a:pt x="24" y="89"/>
                      <a:pt x="25" y="113"/>
                    </a:cubicBezTo>
                    <a:cubicBezTo>
                      <a:pt x="26" y="162"/>
                      <a:pt x="26" y="168"/>
                      <a:pt x="26" y="175"/>
                    </a:cubicBezTo>
                    <a:cubicBezTo>
                      <a:pt x="27" y="195"/>
                      <a:pt x="30" y="330"/>
                      <a:pt x="31" y="351"/>
                    </a:cubicBezTo>
                    <a:cubicBezTo>
                      <a:pt x="6" y="352"/>
                      <a:pt x="6" y="352"/>
                      <a:pt x="6" y="352"/>
                    </a:cubicBezTo>
                    <a:cubicBezTo>
                      <a:pt x="6" y="331"/>
                      <a:pt x="3" y="196"/>
                      <a:pt x="2" y="175"/>
                    </a:cubicBezTo>
                    <a:cubicBezTo>
                      <a:pt x="1" y="128"/>
                      <a:pt x="1" y="122"/>
                      <a:pt x="1" y="113"/>
                    </a:cubicBezTo>
                    <a:cubicBezTo>
                      <a:pt x="0" y="83"/>
                      <a:pt x="11" y="55"/>
                      <a:pt x="31" y="35"/>
                    </a:cubicBezTo>
                    <a:cubicBezTo>
                      <a:pt x="50" y="15"/>
                      <a:pt x="77" y="2"/>
                      <a:pt x="108" y="1"/>
                    </a:cubicBezTo>
                    <a:cubicBezTo>
                      <a:pt x="138" y="0"/>
                      <a:pt x="166" y="12"/>
                      <a:pt x="186" y="31"/>
                    </a:cubicBezTo>
                    <a:cubicBezTo>
                      <a:pt x="206" y="51"/>
                      <a:pt x="219" y="78"/>
                      <a:pt x="220" y="108"/>
                    </a:cubicBezTo>
                    <a:cubicBezTo>
                      <a:pt x="221" y="143"/>
                      <a:pt x="222" y="177"/>
                      <a:pt x="222" y="212"/>
                    </a:cubicBezTo>
                    <a:cubicBezTo>
                      <a:pt x="223" y="235"/>
                      <a:pt x="233" y="256"/>
                      <a:pt x="249" y="271"/>
                    </a:cubicBezTo>
                    <a:cubicBezTo>
                      <a:pt x="265" y="286"/>
                      <a:pt x="286" y="295"/>
                      <a:pt x="310" y="295"/>
                    </a:cubicBezTo>
                    <a:cubicBezTo>
                      <a:pt x="333" y="294"/>
                      <a:pt x="355" y="284"/>
                      <a:pt x="370" y="268"/>
                    </a:cubicBezTo>
                    <a:cubicBezTo>
                      <a:pt x="385" y="253"/>
                      <a:pt x="394" y="231"/>
                      <a:pt x="393" y="208"/>
                    </a:cubicBezTo>
                    <a:cubicBezTo>
                      <a:pt x="392" y="168"/>
                      <a:pt x="391" y="128"/>
                      <a:pt x="390" y="89"/>
                    </a:cubicBezTo>
                    <a:cubicBezTo>
                      <a:pt x="390" y="72"/>
                      <a:pt x="396" y="57"/>
                      <a:pt x="407" y="46"/>
                    </a:cubicBezTo>
                    <a:cubicBezTo>
                      <a:pt x="417" y="35"/>
                      <a:pt x="432" y="28"/>
                      <a:pt x="448" y="28"/>
                    </a:cubicBezTo>
                    <a:cubicBezTo>
                      <a:pt x="465" y="28"/>
                      <a:pt x="480" y="34"/>
                      <a:pt x="491" y="44"/>
                    </a:cubicBezTo>
                    <a:cubicBezTo>
                      <a:pt x="502" y="55"/>
                      <a:pt x="509" y="70"/>
                      <a:pt x="509" y="86"/>
                    </a:cubicBezTo>
                    <a:lnTo>
                      <a:pt x="511"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99" name="Freeform 34">
                <a:extLst>
                  <a:ext uri="{FF2B5EF4-FFF2-40B4-BE49-F238E27FC236}">
                    <a16:creationId xmlns:a16="http://schemas.microsoft.com/office/drawing/2014/main" id="{8EAD94D3-B824-4A1B-803E-9ED308A244D7}"/>
                  </a:ext>
                </a:extLst>
              </p:cNvPr>
              <p:cNvSpPr/>
              <p:nvPr/>
            </p:nvSpPr>
            <p:spPr bwMode="auto">
              <a:xfrm>
                <a:off x="4363" y="1509"/>
                <a:ext cx="45" cy="29"/>
              </a:xfrm>
              <a:custGeom>
                <a:avLst/>
                <a:gdLst>
                  <a:gd name="T0" fmla="*/ 0 w 61"/>
                  <a:gd name="T1" fmla="*/ 20 h 39"/>
                  <a:gd name="T2" fmla="*/ 19 w 61"/>
                  <a:gd name="T3" fmla="*/ 0 h 39"/>
                  <a:gd name="T4" fmla="*/ 41 w 61"/>
                  <a:gd name="T5" fmla="*/ 0 h 39"/>
                  <a:gd name="T6" fmla="*/ 60 w 61"/>
                  <a:gd name="T7" fmla="*/ 18 h 39"/>
                  <a:gd name="T8" fmla="*/ 42 w 61"/>
                  <a:gd name="T9" fmla="*/ 38 h 39"/>
                  <a:gd name="T10" fmla="*/ 20 w 61"/>
                  <a:gd name="T11" fmla="*/ 38 h 39"/>
                  <a:gd name="T12" fmla="*/ 0 w 61"/>
                  <a:gd name="T13" fmla="*/ 20 h 39"/>
                </a:gdLst>
                <a:ahLst/>
                <a:cxnLst>
                  <a:cxn ang="0">
                    <a:pos x="T0" y="T1"/>
                  </a:cxn>
                  <a:cxn ang="0">
                    <a:pos x="T2" y="T3"/>
                  </a:cxn>
                  <a:cxn ang="0">
                    <a:pos x="T4" y="T5"/>
                  </a:cxn>
                  <a:cxn ang="0">
                    <a:pos x="T6" y="T7"/>
                  </a:cxn>
                  <a:cxn ang="0">
                    <a:pos x="T8" y="T9"/>
                  </a:cxn>
                  <a:cxn ang="0">
                    <a:pos x="T10" y="T11"/>
                  </a:cxn>
                  <a:cxn ang="0">
                    <a:pos x="T12" y="T13"/>
                  </a:cxn>
                </a:cxnLst>
                <a:rect l="0" t="0" r="r" b="b"/>
                <a:pathLst>
                  <a:path w="61" h="39">
                    <a:moveTo>
                      <a:pt x="0" y="20"/>
                    </a:moveTo>
                    <a:cubicBezTo>
                      <a:pt x="0" y="9"/>
                      <a:pt x="8" y="1"/>
                      <a:pt x="19" y="0"/>
                    </a:cubicBezTo>
                    <a:cubicBezTo>
                      <a:pt x="27" y="0"/>
                      <a:pt x="33" y="0"/>
                      <a:pt x="41" y="0"/>
                    </a:cubicBezTo>
                    <a:cubicBezTo>
                      <a:pt x="51" y="0"/>
                      <a:pt x="60" y="8"/>
                      <a:pt x="60" y="18"/>
                    </a:cubicBezTo>
                    <a:cubicBezTo>
                      <a:pt x="61" y="29"/>
                      <a:pt x="52" y="38"/>
                      <a:pt x="42" y="38"/>
                    </a:cubicBezTo>
                    <a:cubicBezTo>
                      <a:pt x="34" y="38"/>
                      <a:pt x="28" y="38"/>
                      <a:pt x="20" y="38"/>
                    </a:cubicBezTo>
                    <a:cubicBezTo>
                      <a:pt x="9" y="39"/>
                      <a:pt x="1" y="30"/>
                      <a:pt x="0"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00" name="Freeform 35">
                <a:extLst>
                  <a:ext uri="{FF2B5EF4-FFF2-40B4-BE49-F238E27FC236}">
                    <a16:creationId xmlns:a16="http://schemas.microsoft.com/office/drawing/2014/main" id="{6397F3ED-E92F-4531-A40D-E418D4367CCF}"/>
                  </a:ext>
                </a:extLst>
              </p:cNvPr>
              <p:cNvSpPr/>
              <p:nvPr/>
            </p:nvSpPr>
            <p:spPr bwMode="auto">
              <a:xfrm>
                <a:off x="4447" y="1437"/>
                <a:ext cx="147" cy="167"/>
              </a:xfrm>
              <a:custGeom>
                <a:avLst/>
                <a:gdLst>
                  <a:gd name="T0" fmla="*/ 0 w 197"/>
                  <a:gd name="T1" fmla="*/ 4 h 224"/>
                  <a:gd name="T2" fmla="*/ 5 w 197"/>
                  <a:gd name="T3" fmla="*/ 224 h 224"/>
                  <a:gd name="T4" fmla="*/ 37 w 197"/>
                  <a:gd name="T5" fmla="*/ 223 h 224"/>
                  <a:gd name="T6" fmla="*/ 31 w 197"/>
                  <a:gd name="T7" fmla="*/ 4 h 224"/>
                  <a:gd name="T8" fmla="*/ 0 w 197"/>
                  <a:gd name="T9" fmla="*/ 4 h 224"/>
                </a:gdLst>
                <a:ahLst/>
                <a:cxnLst>
                  <a:cxn ang="0">
                    <a:pos x="T0" y="T1"/>
                  </a:cxn>
                  <a:cxn ang="0">
                    <a:pos x="T2" y="T3"/>
                  </a:cxn>
                  <a:cxn ang="0">
                    <a:pos x="T4" y="T5"/>
                  </a:cxn>
                  <a:cxn ang="0">
                    <a:pos x="T6" y="T7"/>
                  </a:cxn>
                  <a:cxn ang="0">
                    <a:pos x="T8" y="T9"/>
                  </a:cxn>
                </a:cxnLst>
                <a:rect l="0" t="0" r="r" b="b"/>
                <a:pathLst>
                  <a:path w="197" h="224">
                    <a:moveTo>
                      <a:pt x="0" y="4"/>
                    </a:moveTo>
                    <a:cubicBezTo>
                      <a:pt x="161" y="1"/>
                      <a:pt x="166" y="220"/>
                      <a:pt x="5" y="224"/>
                    </a:cubicBezTo>
                    <a:cubicBezTo>
                      <a:pt x="37" y="223"/>
                      <a:pt x="37" y="223"/>
                      <a:pt x="37" y="223"/>
                    </a:cubicBezTo>
                    <a:cubicBezTo>
                      <a:pt x="197" y="219"/>
                      <a:pt x="192" y="0"/>
                      <a:pt x="31" y="4"/>
                    </a:cubicBezTo>
                    <a:lnTo>
                      <a:pt x="0" y="4"/>
                    </a:lnTo>
                    <a:close/>
                  </a:path>
                </a:pathLst>
              </a:custGeom>
              <a:solidFill>
                <a:srgbClr val="CD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01" name="Freeform 36">
                <a:extLst>
                  <a:ext uri="{FF2B5EF4-FFF2-40B4-BE49-F238E27FC236}">
                    <a16:creationId xmlns:a16="http://schemas.microsoft.com/office/drawing/2014/main" id="{E4F8C0E4-2A6E-4942-AEE0-911EE70A4148}"/>
                  </a:ext>
                </a:extLst>
              </p:cNvPr>
              <p:cNvSpPr/>
              <p:nvPr/>
            </p:nvSpPr>
            <p:spPr bwMode="auto">
              <a:xfrm>
                <a:off x="3746" y="3320"/>
                <a:ext cx="179" cy="144"/>
              </a:xfrm>
              <a:custGeom>
                <a:avLst/>
                <a:gdLst>
                  <a:gd name="T0" fmla="*/ 239 w 239"/>
                  <a:gd name="T1" fmla="*/ 96 h 194"/>
                  <a:gd name="T2" fmla="*/ 175 w 239"/>
                  <a:gd name="T3" fmla="*/ 0 h 194"/>
                  <a:gd name="T4" fmla="*/ 0 w 239"/>
                  <a:gd name="T5" fmla="*/ 95 h 194"/>
                  <a:gd name="T6" fmla="*/ 60 w 239"/>
                  <a:gd name="T7" fmla="*/ 194 h 194"/>
                  <a:gd name="T8" fmla="*/ 239 w 239"/>
                  <a:gd name="T9" fmla="*/ 96 h 194"/>
                </a:gdLst>
                <a:ahLst/>
                <a:cxnLst>
                  <a:cxn ang="0">
                    <a:pos x="T0" y="T1"/>
                  </a:cxn>
                  <a:cxn ang="0">
                    <a:pos x="T2" y="T3"/>
                  </a:cxn>
                  <a:cxn ang="0">
                    <a:pos x="T4" y="T5"/>
                  </a:cxn>
                  <a:cxn ang="0">
                    <a:pos x="T6" y="T7"/>
                  </a:cxn>
                  <a:cxn ang="0">
                    <a:pos x="T8" y="T9"/>
                  </a:cxn>
                </a:cxnLst>
                <a:rect l="0" t="0" r="r" b="b"/>
                <a:pathLst>
                  <a:path w="239" h="194">
                    <a:moveTo>
                      <a:pt x="239" y="96"/>
                    </a:moveTo>
                    <a:cubicBezTo>
                      <a:pt x="216" y="60"/>
                      <a:pt x="200" y="34"/>
                      <a:pt x="175" y="0"/>
                    </a:cubicBezTo>
                    <a:cubicBezTo>
                      <a:pt x="0" y="95"/>
                      <a:pt x="0" y="95"/>
                      <a:pt x="0" y="95"/>
                    </a:cubicBezTo>
                    <a:cubicBezTo>
                      <a:pt x="20" y="125"/>
                      <a:pt x="37" y="152"/>
                      <a:pt x="60" y="194"/>
                    </a:cubicBezTo>
                    <a:cubicBezTo>
                      <a:pt x="239" y="96"/>
                      <a:pt x="239" y="96"/>
                      <a:pt x="239" y="96"/>
                    </a:cubicBezTo>
                  </a:path>
                </a:pathLst>
              </a:custGeom>
              <a:solidFill>
                <a:srgbClr val="CA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02" name="Rectangle 37">
                <a:extLst>
                  <a:ext uri="{FF2B5EF4-FFF2-40B4-BE49-F238E27FC236}">
                    <a16:creationId xmlns:a16="http://schemas.microsoft.com/office/drawing/2014/main" id="{1E8D6037-C975-464A-8C71-63B0CD080DA6}"/>
                  </a:ext>
                </a:extLst>
              </p:cNvPr>
              <p:cNvSpPr>
                <a:spLocks noChangeArrowheads="1"/>
              </p:cNvSpPr>
              <p:nvPr/>
            </p:nvSpPr>
            <p:spPr bwMode="auto">
              <a:xfrm>
                <a:off x="3072" y="3878"/>
                <a:ext cx="719" cy="382"/>
              </a:xfrm>
              <a:prstGeom prst="rect">
                <a:avLst/>
              </a:prstGeom>
              <a:solidFill>
                <a:srgbClr val="B039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03" name="Rectangle 38">
                <a:extLst>
                  <a:ext uri="{FF2B5EF4-FFF2-40B4-BE49-F238E27FC236}">
                    <a16:creationId xmlns:a16="http://schemas.microsoft.com/office/drawing/2014/main" id="{60366CFA-740A-484D-8648-61B7C0FE6CF1}"/>
                  </a:ext>
                </a:extLst>
              </p:cNvPr>
              <p:cNvSpPr>
                <a:spLocks noChangeArrowheads="1"/>
              </p:cNvSpPr>
              <p:nvPr/>
            </p:nvSpPr>
            <p:spPr bwMode="auto">
              <a:xfrm>
                <a:off x="3072" y="3878"/>
                <a:ext cx="719" cy="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04" name="Freeform 39">
                <a:extLst>
                  <a:ext uri="{FF2B5EF4-FFF2-40B4-BE49-F238E27FC236}">
                    <a16:creationId xmlns:a16="http://schemas.microsoft.com/office/drawing/2014/main" id="{B048E7C9-EFD9-4980-9078-5632A3FEF2B1}"/>
                  </a:ext>
                </a:extLst>
              </p:cNvPr>
              <p:cNvSpPr/>
              <p:nvPr/>
            </p:nvSpPr>
            <p:spPr bwMode="auto">
              <a:xfrm>
                <a:off x="2940" y="4194"/>
                <a:ext cx="984" cy="244"/>
              </a:xfrm>
              <a:custGeom>
                <a:avLst/>
                <a:gdLst>
                  <a:gd name="T0" fmla="*/ 176 w 1319"/>
                  <a:gd name="T1" fmla="*/ 12 h 329"/>
                  <a:gd name="T2" fmla="*/ 1143 w 1319"/>
                  <a:gd name="T3" fmla="*/ 12 h 329"/>
                  <a:gd name="T4" fmla="*/ 1220 w 1319"/>
                  <a:gd name="T5" fmla="*/ 222 h 329"/>
                  <a:gd name="T6" fmla="*/ 846 w 1319"/>
                  <a:gd name="T7" fmla="*/ 329 h 329"/>
                  <a:gd name="T8" fmla="*/ 473 w 1319"/>
                  <a:gd name="T9" fmla="*/ 329 h 329"/>
                  <a:gd name="T10" fmla="*/ 98 w 1319"/>
                  <a:gd name="T11" fmla="*/ 222 h 329"/>
                  <a:gd name="T12" fmla="*/ 176 w 1319"/>
                  <a:gd name="T13" fmla="*/ 12 h 329"/>
                </a:gdLst>
                <a:ahLst/>
                <a:cxnLst>
                  <a:cxn ang="0">
                    <a:pos x="T0" y="T1"/>
                  </a:cxn>
                  <a:cxn ang="0">
                    <a:pos x="T2" y="T3"/>
                  </a:cxn>
                  <a:cxn ang="0">
                    <a:pos x="T4" y="T5"/>
                  </a:cxn>
                  <a:cxn ang="0">
                    <a:pos x="T6" y="T7"/>
                  </a:cxn>
                  <a:cxn ang="0">
                    <a:pos x="T8" y="T9"/>
                  </a:cxn>
                  <a:cxn ang="0">
                    <a:pos x="T10" y="T11"/>
                  </a:cxn>
                  <a:cxn ang="0">
                    <a:pos x="T12" y="T13"/>
                  </a:cxn>
                </a:cxnLst>
                <a:rect l="0" t="0" r="r" b="b"/>
                <a:pathLst>
                  <a:path w="1319" h="329">
                    <a:moveTo>
                      <a:pt x="176" y="12"/>
                    </a:moveTo>
                    <a:cubicBezTo>
                      <a:pt x="464" y="86"/>
                      <a:pt x="854" y="86"/>
                      <a:pt x="1143" y="12"/>
                    </a:cubicBezTo>
                    <a:cubicBezTo>
                      <a:pt x="1278" y="0"/>
                      <a:pt x="1319" y="141"/>
                      <a:pt x="1220" y="222"/>
                    </a:cubicBezTo>
                    <a:cubicBezTo>
                      <a:pt x="1137" y="290"/>
                      <a:pt x="958" y="329"/>
                      <a:pt x="846" y="329"/>
                    </a:cubicBezTo>
                    <a:cubicBezTo>
                      <a:pt x="473" y="329"/>
                      <a:pt x="473" y="329"/>
                      <a:pt x="473" y="329"/>
                    </a:cubicBezTo>
                    <a:cubicBezTo>
                      <a:pt x="360" y="329"/>
                      <a:pt x="182" y="290"/>
                      <a:pt x="98" y="222"/>
                    </a:cubicBezTo>
                    <a:cubicBezTo>
                      <a:pt x="0" y="141"/>
                      <a:pt x="41" y="0"/>
                      <a:pt x="176" y="12"/>
                    </a:cubicBezTo>
                  </a:path>
                </a:pathLst>
              </a:custGeom>
              <a:solidFill>
                <a:srgbClr val="E050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05" name="Freeform 40">
                <a:extLst>
                  <a:ext uri="{FF2B5EF4-FFF2-40B4-BE49-F238E27FC236}">
                    <a16:creationId xmlns:a16="http://schemas.microsoft.com/office/drawing/2014/main" id="{8F495820-22BC-453C-8A11-A79D3C6D3EB8}"/>
                  </a:ext>
                </a:extLst>
              </p:cNvPr>
              <p:cNvSpPr/>
              <p:nvPr/>
            </p:nvSpPr>
            <p:spPr bwMode="auto">
              <a:xfrm>
                <a:off x="3336" y="3012"/>
                <a:ext cx="386" cy="459"/>
              </a:xfrm>
              <a:custGeom>
                <a:avLst/>
                <a:gdLst>
                  <a:gd name="T0" fmla="*/ 0 w 386"/>
                  <a:gd name="T1" fmla="*/ 52 h 459"/>
                  <a:gd name="T2" fmla="*/ 319 w 386"/>
                  <a:gd name="T3" fmla="*/ 0 h 459"/>
                  <a:gd name="T4" fmla="*/ 386 w 386"/>
                  <a:gd name="T5" fmla="*/ 406 h 459"/>
                  <a:gd name="T6" fmla="*/ 68 w 386"/>
                  <a:gd name="T7" fmla="*/ 459 h 459"/>
                  <a:gd name="T8" fmla="*/ 0 w 386"/>
                  <a:gd name="T9" fmla="*/ 52 h 459"/>
                </a:gdLst>
                <a:ahLst/>
                <a:cxnLst>
                  <a:cxn ang="0">
                    <a:pos x="T0" y="T1"/>
                  </a:cxn>
                  <a:cxn ang="0">
                    <a:pos x="T2" y="T3"/>
                  </a:cxn>
                  <a:cxn ang="0">
                    <a:pos x="T4" y="T5"/>
                  </a:cxn>
                  <a:cxn ang="0">
                    <a:pos x="T6" y="T7"/>
                  </a:cxn>
                  <a:cxn ang="0">
                    <a:pos x="T8" y="T9"/>
                  </a:cxn>
                </a:cxnLst>
                <a:rect l="0" t="0" r="r" b="b"/>
                <a:pathLst>
                  <a:path w="386" h="459">
                    <a:moveTo>
                      <a:pt x="0" y="52"/>
                    </a:moveTo>
                    <a:lnTo>
                      <a:pt x="319" y="0"/>
                    </a:lnTo>
                    <a:lnTo>
                      <a:pt x="386" y="406"/>
                    </a:lnTo>
                    <a:lnTo>
                      <a:pt x="68" y="459"/>
                    </a:lnTo>
                    <a:lnTo>
                      <a:pt x="0" y="52"/>
                    </a:lnTo>
                    <a:close/>
                  </a:path>
                </a:pathLst>
              </a:custGeom>
              <a:solidFill>
                <a:srgbClr val="F7F0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06" name="Freeform 41">
                <a:extLst>
                  <a:ext uri="{FF2B5EF4-FFF2-40B4-BE49-F238E27FC236}">
                    <a16:creationId xmlns:a16="http://schemas.microsoft.com/office/drawing/2014/main" id="{A0D8D4B2-D92F-47BD-8046-6A729213B728}"/>
                  </a:ext>
                </a:extLst>
              </p:cNvPr>
              <p:cNvSpPr/>
              <p:nvPr/>
            </p:nvSpPr>
            <p:spPr bwMode="auto">
              <a:xfrm>
                <a:off x="3336" y="3012"/>
                <a:ext cx="386" cy="459"/>
              </a:xfrm>
              <a:custGeom>
                <a:avLst/>
                <a:gdLst>
                  <a:gd name="T0" fmla="*/ 0 w 386"/>
                  <a:gd name="T1" fmla="*/ 52 h 459"/>
                  <a:gd name="T2" fmla="*/ 319 w 386"/>
                  <a:gd name="T3" fmla="*/ 0 h 459"/>
                  <a:gd name="T4" fmla="*/ 386 w 386"/>
                  <a:gd name="T5" fmla="*/ 406 h 459"/>
                  <a:gd name="T6" fmla="*/ 68 w 386"/>
                  <a:gd name="T7" fmla="*/ 459 h 459"/>
                  <a:gd name="T8" fmla="*/ 0 w 386"/>
                  <a:gd name="T9" fmla="*/ 52 h 459"/>
                </a:gdLst>
                <a:ahLst/>
                <a:cxnLst>
                  <a:cxn ang="0">
                    <a:pos x="T0" y="T1"/>
                  </a:cxn>
                  <a:cxn ang="0">
                    <a:pos x="T2" y="T3"/>
                  </a:cxn>
                  <a:cxn ang="0">
                    <a:pos x="T4" y="T5"/>
                  </a:cxn>
                  <a:cxn ang="0">
                    <a:pos x="T6" y="T7"/>
                  </a:cxn>
                  <a:cxn ang="0">
                    <a:pos x="T8" y="T9"/>
                  </a:cxn>
                </a:cxnLst>
                <a:rect l="0" t="0" r="r" b="b"/>
                <a:pathLst>
                  <a:path w="386" h="459">
                    <a:moveTo>
                      <a:pt x="0" y="52"/>
                    </a:moveTo>
                    <a:lnTo>
                      <a:pt x="319" y="0"/>
                    </a:lnTo>
                    <a:lnTo>
                      <a:pt x="386" y="406"/>
                    </a:lnTo>
                    <a:lnTo>
                      <a:pt x="68" y="459"/>
                    </a:lnTo>
                    <a:lnTo>
                      <a:pt x="0" y="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07" name="Oval 42">
                <a:extLst>
                  <a:ext uri="{FF2B5EF4-FFF2-40B4-BE49-F238E27FC236}">
                    <a16:creationId xmlns:a16="http://schemas.microsoft.com/office/drawing/2014/main" id="{8676DE0D-8EC6-4640-B27A-226220C74CBF}"/>
                  </a:ext>
                </a:extLst>
              </p:cNvPr>
              <p:cNvSpPr>
                <a:spLocks noChangeArrowheads="1"/>
              </p:cNvSpPr>
              <p:nvPr/>
            </p:nvSpPr>
            <p:spPr bwMode="auto">
              <a:xfrm>
                <a:off x="2904" y="2843"/>
                <a:ext cx="407" cy="406"/>
              </a:xfrm>
              <a:prstGeom prst="ellipse">
                <a:avLst/>
              </a:prstGeom>
              <a:solidFill>
                <a:srgbClr val="F7F0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08" name="Freeform 43">
                <a:extLst>
                  <a:ext uri="{FF2B5EF4-FFF2-40B4-BE49-F238E27FC236}">
                    <a16:creationId xmlns:a16="http://schemas.microsoft.com/office/drawing/2014/main" id="{251A8244-F7B7-412C-A4F1-1D0C2D6458E0}"/>
                  </a:ext>
                </a:extLst>
              </p:cNvPr>
              <p:cNvSpPr/>
              <p:nvPr/>
            </p:nvSpPr>
            <p:spPr bwMode="auto">
              <a:xfrm>
                <a:off x="2870" y="2949"/>
                <a:ext cx="223" cy="326"/>
              </a:xfrm>
              <a:custGeom>
                <a:avLst/>
                <a:gdLst>
                  <a:gd name="T0" fmla="*/ 0 w 299"/>
                  <a:gd name="T1" fmla="*/ 410 h 438"/>
                  <a:gd name="T2" fmla="*/ 176 w 299"/>
                  <a:gd name="T3" fmla="*/ 438 h 438"/>
                  <a:gd name="T4" fmla="*/ 181 w 299"/>
                  <a:gd name="T5" fmla="*/ 401 h 438"/>
                  <a:gd name="T6" fmla="*/ 299 w 299"/>
                  <a:gd name="T7" fmla="*/ 290 h 438"/>
                  <a:gd name="T8" fmla="*/ 156 w 299"/>
                  <a:gd name="T9" fmla="*/ 130 h 438"/>
                  <a:gd name="T10" fmla="*/ 215 w 299"/>
                  <a:gd name="T11" fmla="*/ 5 h 438"/>
                  <a:gd name="T12" fmla="*/ 39 w 299"/>
                  <a:gd name="T13" fmla="*/ 231 h 438"/>
                  <a:gd name="T14" fmla="*/ 0 w 299"/>
                  <a:gd name="T15" fmla="*/ 410 h 4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9" h="438">
                    <a:moveTo>
                      <a:pt x="0" y="410"/>
                    </a:moveTo>
                    <a:cubicBezTo>
                      <a:pt x="176" y="438"/>
                      <a:pt x="176" y="438"/>
                      <a:pt x="176" y="438"/>
                    </a:cubicBezTo>
                    <a:cubicBezTo>
                      <a:pt x="178" y="426"/>
                      <a:pt x="179" y="414"/>
                      <a:pt x="181" y="401"/>
                    </a:cubicBezTo>
                    <a:cubicBezTo>
                      <a:pt x="234" y="368"/>
                      <a:pt x="278" y="338"/>
                      <a:pt x="299" y="290"/>
                    </a:cubicBezTo>
                    <a:cubicBezTo>
                      <a:pt x="219" y="281"/>
                      <a:pt x="156" y="213"/>
                      <a:pt x="156" y="130"/>
                    </a:cubicBezTo>
                    <a:cubicBezTo>
                      <a:pt x="156" y="79"/>
                      <a:pt x="179" y="34"/>
                      <a:pt x="215" y="5"/>
                    </a:cubicBezTo>
                    <a:cubicBezTo>
                      <a:pt x="65" y="0"/>
                      <a:pt x="39" y="160"/>
                      <a:pt x="39" y="231"/>
                    </a:cubicBezTo>
                    <a:cubicBezTo>
                      <a:pt x="39" y="231"/>
                      <a:pt x="41" y="286"/>
                      <a:pt x="0" y="410"/>
                    </a:cubicBezTo>
                  </a:path>
                </a:pathLst>
              </a:custGeom>
              <a:solidFill>
                <a:srgbClr val="FFD8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09" name="Oval 44">
                <a:extLst>
                  <a:ext uri="{FF2B5EF4-FFF2-40B4-BE49-F238E27FC236}">
                    <a16:creationId xmlns:a16="http://schemas.microsoft.com/office/drawing/2014/main" id="{769C6126-CA53-40EF-A44B-EA9C20118D12}"/>
                  </a:ext>
                </a:extLst>
              </p:cNvPr>
              <p:cNvSpPr>
                <a:spLocks noChangeArrowheads="1"/>
              </p:cNvSpPr>
              <p:nvPr/>
            </p:nvSpPr>
            <p:spPr bwMode="auto">
              <a:xfrm>
                <a:off x="2987" y="2925"/>
                <a:ext cx="241" cy="241"/>
              </a:xfrm>
              <a:prstGeom prst="ellipse">
                <a:avLst/>
              </a:prstGeom>
              <a:solidFill>
                <a:srgbClr val="F7F0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10" name="Freeform 45">
                <a:extLst>
                  <a:ext uri="{FF2B5EF4-FFF2-40B4-BE49-F238E27FC236}">
                    <a16:creationId xmlns:a16="http://schemas.microsoft.com/office/drawing/2014/main" id="{10B3F048-E4DE-4F8A-A94C-8D0E5DAAD4F3}"/>
                  </a:ext>
                </a:extLst>
              </p:cNvPr>
              <p:cNvSpPr>
                <a:spLocks noEditPoints="1"/>
              </p:cNvSpPr>
              <p:nvPr/>
            </p:nvSpPr>
            <p:spPr bwMode="auto">
              <a:xfrm>
                <a:off x="2983" y="2922"/>
                <a:ext cx="249" cy="247"/>
              </a:xfrm>
              <a:custGeom>
                <a:avLst/>
                <a:gdLst>
                  <a:gd name="T0" fmla="*/ 167 w 334"/>
                  <a:gd name="T1" fmla="*/ 0 h 333"/>
                  <a:gd name="T2" fmla="*/ 285 w 334"/>
                  <a:gd name="T3" fmla="*/ 49 h 333"/>
                  <a:gd name="T4" fmla="*/ 334 w 334"/>
                  <a:gd name="T5" fmla="*/ 167 h 333"/>
                  <a:gd name="T6" fmla="*/ 285 w 334"/>
                  <a:gd name="T7" fmla="*/ 285 h 333"/>
                  <a:gd name="T8" fmla="*/ 167 w 334"/>
                  <a:gd name="T9" fmla="*/ 333 h 333"/>
                  <a:gd name="T10" fmla="*/ 49 w 334"/>
                  <a:gd name="T11" fmla="*/ 285 h 333"/>
                  <a:gd name="T12" fmla="*/ 0 w 334"/>
                  <a:gd name="T13" fmla="*/ 167 h 333"/>
                  <a:gd name="T14" fmla="*/ 49 w 334"/>
                  <a:gd name="T15" fmla="*/ 49 h 333"/>
                  <a:gd name="T16" fmla="*/ 167 w 334"/>
                  <a:gd name="T17" fmla="*/ 0 h 333"/>
                  <a:gd name="T18" fmla="*/ 278 w 334"/>
                  <a:gd name="T19" fmla="*/ 56 h 333"/>
                  <a:gd name="T20" fmla="*/ 167 w 334"/>
                  <a:gd name="T21" fmla="*/ 10 h 333"/>
                  <a:gd name="T22" fmla="*/ 56 w 334"/>
                  <a:gd name="T23" fmla="*/ 56 h 333"/>
                  <a:gd name="T24" fmla="*/ 10 w 334"/>
                  <a:gd name="T25" fmla="*/ 167 h 333"/>
                  <a:gd name="T26" fmla="*/ 56 w 334"/>
                  <a:gd name="T27" fmla="*/ 278 h 333"/>
                  <a:gd name="T28" fmla="*/ 167 w 334"/>
                  <a:gd name="T29" fmla="*/ 324 h 333"/>
                  <a:gd name="T30" fmla="*/ 278 w 334"/>
                  <a:gd name="T31" fmla="*/ 278 h 333"/>
                  <a:gd name="T32" fmla="*/ 324 w 334"/>
                  <a:gd name="T33" fmla="*/ 167 h 333"/>
                  <a:gd name="T34" fmla="*/ 278 w 334"/>
                  <a:gd name="T35" fmla="*/ 56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4" h="333">
                    <a:moveTo>
                      <a:pt x="167" y="0"/>
                    </a:moveTo>
                    <a:cubicBezTo>
                      <a:pt x="213" y="0"/>
                      <a:pt x="255" y="19"/>
                      <a:pt x="285" y="49"/>
                    </a:cubicBezTo>
                    <a:cubicBezTo>
                      <a:pt x="315" y="79"/>
                      <a:pt x="334" y="121"/>
                      <a:pt x="334" y="167"/>
                    </a:cubicBezTo>
                    <a:cubicBezTo>
                      <a:pt x="334" y="213"/>
                      <a:pt x="315" y="254"/>
                      <a:pt x="285" y="285"/>
                    </a:cubicBezTo>
                    <a:cubicBezTo>
                      <a:pt x="255" y="315"/>
                      <a:pt x="213" y="333"/>
                      <a:pt x="167" y="333"/>
                    </a:cubicBezTo>
                    <a:cubicBezTo>
                      <a:pt x="121" y="333"/>
                      <a:pt x="79" y="315"/>
                      <a:pt x="49" y="285"/>
                    </a:cubicBezTo>
                    <a:cubicBezTo>
                      <a:pt x="19" y="254"/>
                      <a:pt x="0" y="213"/>
                      <a:pt x="0" y="167"/>
                    </a:cubicBezTo>
                    <a:cubicBezTo>
                      <a:pt x="0" y="121"/>
                      <a:pt x="19" y="79"/>
                      <a:pt x="49" y="49"/>
                    </a:cubicBezTo>
                    <a:cubicBezTo>
                      <a:pt x="79" y="19"/>
                      <a:pt x="121" y="0"/>
                      <a:pt x="167" y="0"/>
                    </a:cubicBezTo>
                    <a:moveTo>
                      <a:pt x="278" y="56"/>
                    </a:moveTo>
                    <a:cubicBezTo>
                      <a:pt x="250" y="27"/>
                      <a:pt x="210" y="10"/>
                      <a:pt x="167" y="10"/>
                    </a:cubicBezTo>
                    <a:cubicBezTo>
                      <a:pt x="124" y="10"/>
                      <a:pt x="84" y="27"/>
                      <a:pt x="56" y="56"/>
                    </a:cubicBezTo>
                    <a:cubicBezTo>
                      <a:pt x="28" y="84"/>
                      <a:pt x="10" y="123"/>
                      <a:pt x="10" y="167"/>
                    </a:cubicBezTo>
                    <a:cubicBezTo>
                      <a:pt x="10" y="210"/>
                      <a:pt x="28" y="249"/>
                      <a:pt x="56" y="278"/>
                    </a:cubicBezTo>
                    <a:cubicBezTo>
                      <a:pt x="84" y="306"/>
                      <a:pt x="124" y="324"/>
                      <a:pt x="167" y="324"/>
                    </a:cubicBezTo>
                    <a:cubicBezTo>
                      <a:pt x="210" y="324"/>
                      <a:pt x="250" y="306"/>
                      <a:pt x="278" y="278"/>
                    </a:cubicBezTo>
                    <a:cubicBezTo>
                      <a:pt x="306" y="249"/>
                      <a:pt x="324" y="210"/>
                      <a:pt x="324" y="167"/>
                    </a:cubicBezTo>
                    <a:cubicBezTo>
                      <a:pt x="324" y="123"/>
                      <a:pt x="306" y="84"/>
                      <a:pt x="278" y="56"/>
                    </a:cubicBezTo>
                  </a:path>
                </a:pathLst>
              </a:custGeom>
              <a:solidFill>
                <a:srgbClr val="CBBC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11" name="Oval 46">
                <a:extLst>
                  <a:ext uri="{FF2B5EF4-FFF2-40B4-BE49-F238E27FC236}">
                    <a16:creationId xmlns:a16="http://schemas.microsoft.com/office/drawing/2014/main" id="{1117CF53-766A-46C4-BDE8-A461315C1020}"/>
                  </a:ext>
                </a:extLst>
              </p:cNvPr>
              <p:cNvSpPr>
                <a:spLocks noChangeArrowheads="1"/>
              </p:cNvSpPr>
              <p:nvPr/>
            </p:nvSpPr>
            <p:spPr bwMode="auto">
              <a:xfrm>
                <a:off x="3016" y="2954"/>
                <a:ext cx="183" cy="183"/>
              </a:xfrm>
              <a:prstGeom prst="ellipse">
                <a:avLst/>
              </a:prstGeom>
              <a:solidFill>
                <a:srgbClr val="6C3F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12" name="Freeform 47">
                <a:extLst>
                  <a:ext uri="{FF2B5EF4-FFF2-40B4-BE49-F238E27FC236}">
                    <a16:creationId xmlns:a16="http://schemas.microsoft.com/office/drawing/2014/main" id="{9E69B0D9-44FF-4CDA-85F0-935D56BA6F82}"/>
                  </a:ext>
                </a:extLst>
              </p:cNvPr>
              <p:cNvSpPr>
                <a:spLocks noEditPoints="1"/>
              </p:cNvSpPr>
              <p:nvPr/>
            </p:nvSpPr>
            <p:spPr bwMode="auto">
              <a:xfrm>
                <a:off x="3366" y="3067"/>
                <a:ext cx="331" cy="336"/>
              </a:xfrm>
              <a:custGeom>
                <a:avLst/>
                <a:gdLst>
                  <a:gd name="T0" fmla="*/ 330 w 331"/>
                  <a:gd name="T1" fmla="*/ 282 h 336"/>
                  <a:gd name="T2" fmla="*/ 53 w 331"/>
                  <a:gd name="T3" fmla="*/ 336 h 336"/>
                  <a:gd name="T4" fmla="*/ 0 w 331"/>
                  <a:gd name="T5" fmla="*/ 51 h 336"/>
                  <a:gd name="T6" fmla="*/ 278 w 331"/>
                  <a:gd name="T7" fmla="*/ 1 h 336"/>
                  <a:gd name="T8" fmla="*/ 0 w 331"/>
                  <a:gd name="T9" fmla="*/ 51 h 336"/>
                  <a:gd name="T10" fmla="*/ 5 w 331"/>
                  <a:gd name="T11" fmla="*/ 76 h 336"/>
                  <a:gd name="T12" fmla="*/ 283 w 331"/>
                  <a:gd name="T13" fmla="*/ 23 h 336"/>
                  <a:gd name="T14" fmla="*/ 9 w 331"/>
                  <a:gd name="T15" fmla="*/ 98 h 336"/>
                  <a:gd name="T16" fmla="*/ 287 w 331"/>
                  <a:gd name="T17" fmla="*/ 49 h 336"/>
                  <a:gd name="T18" fmla="*/ 9 w 331"/>
                  <a:gd name="T19" fmla="*/ 98 h 336"/>
                  <a:gd name="T20" fmla="*/ 291 w 331"/>
                  <a:gd name="T21" fmla="*/ 70 h 336"/>
                  <a:gd name="T22" fmla="*/ 14 w 331"/>
                  <a:gd name="T23" fmla="*/ 124 h 336"/>
                  <a:gd name="T24" fmla="*/ 18 w 331"/>
                  <a:gd name="T25" fmla="*/ 145 h 336"/>
                  <a:gd name="T26" fmla="*/ 296 w 331"/>
                  <a:gd name="T27" fmla="*/ 96 h 336"/>
                  <a:gd name="T28" fmla="*/ 18 w 331"/>
                  <a:gd name="T29" fmla="*/ 145 h 336"/>
                  <a:gd name="T30" fmla="*/ 22 w 331"/>
                  <a:gd name="T31" fmla="*/ 171 h 336"/>
                  <a:gd name="T32" fmla="*/ 300 w 331"/>
                  <a:gd name="T33" fmla="*/ 117 h 336"/>
                  <a:gd name="T34" fmla="*/ 27 w 331"/>
                  <a:gd name="T35" fmla="*/ 192 h 336"/>
                  <a:gd name="T36" fmla="*/ 304 w 331"/>
                  <a:gd name="T37" fmla="*/ 142 h 336"/>
                  <a:gd name="T38" fmla="*/ 27 w 331"/>
                  <a:gd name="T39" fmla="*/ 192 h 336"/>
                  <a:gd name="T40" fmla="*/ 309 w 331"/>
                  <a:gd name="T41" fmla="*/ 164 h 336"/>
                  <a:gd name="T42" fmla="*/ 31 w 331"/>
                  <a:gd name="T43" fmla="*/ 218 h 336"/>
                  <a:gd name="T44" fmla="*/ 36 w 331"/>
                  <a:gd name="T45" fmla="*/ 239 h 336"/>
                  <a:gd name="T46" fmla="*/ 313 w 331"/>
                  <a:gd name="T47" fmla="*/ 190 h 336"/>
                  <a:gd name="T48" fmla="*/ 36 w 331"/>
                  <a:gd name="T49" fmla="*/ 239 h 336"/>
                  <a:gd name="T50" fmla="*/ 40 w 331"/>
                  <a:gd name="T51" fmla="*/ 265 h 336"/>
                  <a:gd name="T52" fmla="*/ 318 w 331"/>
                  <a:gd name="T53" fmla="*/ 212 h 336"/>
                  <a:gd name="T54" fmla="*/ 44 w 331"/>
                  <a:gd name="T55" fmla="*/ 286 h 336"/>
                  <a:gd name="T56" fmla="*/ 322 w 331"/>
                  <a:gd name="T57" fmla="*/ 237 h 336"/>
                  <a:gd name="T58" fmla="*/ 44 w 331"/>
                  <a:gd name="T59" fmla="*/ 286 h 336"/>
                  <a:gd name="T60" fmla="*/ 49 w 331"/>
                  <a:gd name="T61" fmla="*/ 312 h 336"/>
                  <a:gd name="T62" fmla="*/ 326 w 331"/>
                  <a:gd name="T63" fmla="*/ 259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1" h="336">
                    <a:moveTo>
                      <a:pt x="53" y="334"/>
                    </a:moveTo>
                    <a:lnTo>
                      <a:pt x="330" y="282"/>
                    </a:lnTo>
                    <a:lnTo>
                      <a:pt x="331" y="284"/>
                    </a:lnTo>
                    <a:lnTo>
                      <a:pt x="53" y="336"/>
                    </a:lnTo>
                    <a:lnTo>
                      <a:pt x="53" y="334"/>
                    </a:lnTo>
                    <a:close/>
                    <a:moveTo>
                      <a:pt x="0" y="51"/>
                    </a:moveTo>
                    <a:lnTo>
                      <a:pt x="278" y="0"/>
                    </a:lnTo>
                    <a:lnTo>
                      <a:pt x="278" y="1"/>
                    </a:lnTo>
                    <a:lnTo>
                      <a:pt x="1" y="53"/>
                    </a:lnTo>
                    <a:lnTo>
                      <a:pt x="0" y="51"/>
                    </a:lnTo>
                    <a:close/>
                    <a:moveTo>
                      <a:pt x="4" y="74"/>
                    </a:moveTo>
                    <a:lnTo>
                      <a:pt x="5" y="76"/>
                    </a:lnTo>
                    <a:lnTo>
                      <a:pt x="283" y="25"/>
                    </a:lnTo>
                    <a:lnTo>
                      <a:pt x="283" y="23"/>
                    </a:lnTo>
                    <a:lnTo>
                      <a:pt x="4" y="74"/>
                    </a:lnTo>
                    <a:close/>
                    <a:moveTo>
                      <a:pt x="9" y="98"/>
                    </a:moveTo>
                    <a:lnTo>
                      <a:pt x="9" y="100"/>
                    </a:lnTo>
                    <a:lnTo>
                      <a:pt x="287" y="49"/>
                    </a:lnTo>
                    <a:lnTo>
                      <a:pt x="286" y="47"/>
                    </a:lnTo>
                    <a:lnTo>
                      <a:pt x="9" y="98"/>
                    </a:lnTo>
                    <a:close/>
                    <a:moveTo>
                      <a:pt x="13" y="122"/>
                    </a:moveTo>
                    <a:lnTo>
                      <a:pt x="291" y="70"/>
                    </a:lnTo>
                    <a:lnTo>
                      <a:pt x="292" y="72"/>
                    </a:lnTo>
                    <a:lnTo>
                      <a:pt x="14" y="124"/>
                    </a:lnTo>
                    <a:lnTo>
                      <a:pt x="13" y="122"/>
                    </a:lnTo>
                    <a:close/>
                    <a:moveTo>
                      <a:pt x="18" y="145"/>
                    </a:moveTo>
                    <a:lnTo>
                      <a:pt x="295" y="93"/>
                    </a:lnTo>
                    <a:lnTo>
                      <a:pt x="296" y="96"/>
                    </a:lnTo>
                    <a:lnTo>
                      <a:pt x="18" y="147"/>
                    </a:lnTo>
                    <a:lnTo>
                      <a:pt x="18" y="145"/>
                    </a:lnTo>
                    <a:close/>
                    <a:moveTo>
                      <a:pt x="22" y="169"/>
                    </a:moveTo>
                    <a:lnTo>
                      <a:pt x="22" y="171"/>
                    </a:lnTo>
                    <a:lnTo>
                      <a:pt x="300" y="119"/>
                    </a:lnTo>
                    <a:lnTo>
                      <a:pt x="300" y="117"/>
                    </a:lnTo>
                    <a:lnTo>
                      <a:pt x="22" y="169"/>
                    </a:lnTo>
                    <a:close/>
                    <a:moveTo>
                      <a:pt x="27" y="192"/>
                    </a:moveTo>
                    <a:lnTo>
                      <a:pt x="27" y="195"/>
                    </a:lnTo>
                    <a:lnTo>
                      <a:pt x="304" y="142"/>
                    </a:lnTo>
                    <a:lnTo>
                      <a:pt x="304" y="141"/>
                    </a:lnTo>
                    <a:lnTo>
                      <a:pt x="27" y="192"/>
                    </a:lnTo>
                    <a:close/>
                    <a:moveTo>
                      <a:pt x="31" y="215"/>
                    </a:moveTo>
                    <a:lnTo>
                      <a:pt x="309" y="164"/>
                    </a:lnTo>
                    <a:lnTo>
                      <a:pt x="309" y="166"/>
                    </a:lnTo>
                    <a:lnTo>
                      <a:pt x="31" y="218"/>
                    </a:lnTo>
                    <a:lnTo>
                      <a:pt x="31" y="215"/>
                    </a:lnTo>
                    <a:close/>
                    <a:moveTo>
                      <a:pt x="36" y="239"/>
                    </a:moveTo>
                    <a:lnTo>
                      <a:pt x="313" y="188"/>
                    </a:lnTo>
                    <a:lnTo>
                      <a:pt x="313" y="190"/>
                    </a:lnTo>
                    <a:lnTo>
                      <a:pt x="36" y="241"/>
                    </a:lnTo>
                    <a:lnTo>
                      <a:pt x="36" y="239"/>
                    </a:lnTo>
                    <a:close/>
                    <a:moveTo>
                      <a:pt x="39" y="263"/>
                    </a:moveTo>
                    <a:lnTo>
                      <a:pt x="40" y="265"/>
                    </a:lnTo>
                    <a:lnTo>
                      <a:pt x="318" y="213"/>
                    </a:lnTo>
                    <a:lnTo>
                      <a:pt x="318" y="212"/>
                    </a:lnTo>
                    <a:lnTo>
                      <a:pt x="39" y="263"/>
                    </a:lnTo>
                    <a:close/>
                    <a:moveTo>
                      <a:pt x="44" y="286"/>
                    </a:moveTo>
                    <a:lnTo>
                      <a:pt x="45" y="288"/>
                    </a:lnTo>
                    <a:lnTo>
                      <a:pt x="322" y="237"/>
                    </a:lnTo>
                    <a:lnTo>
                      <a:pt x="321" y="235"/>
                    </a:lnTo>
                    <a:lnTo>
                      <a:pt x="44" y="286"/>
                    </a:lnTo>
                    <a:close/>
                    <a:moveTo>
                      <a:pt x="48" y="310"/>
                    </a:moveTo>
                    <a:lnTo>
                      <a:pt x="49" y="312"/>
                    </a:lnTo>
                    <a:lnTo>
                      <a:pt x="327" y="261"/>
                    </a:lnTo>
                    <a:lnTo>
                      <a:pt x="326" y="259"/>
                    </a:lnTo>
                    <a:lnTo>
                      <a:pt x="48" y="310"/>
                    </a:lnTo>
                    <a:close/>
                  </a:path>
                </a:pathLst>
              </a:custGeom>
              <a:solidFill>
                <a:srgbClr val="959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13" name="Freeform 48">
                <a:extLst>
                  <a:ext uri="{FF2B5EF4-FFF2-40B4-BE49-F238E27FC236}">
                    <a16:creationId xmlns:a16="http://schemas.microsoft.com/office/drawing/2014/main" id="{59EFB0C2-C662-4562-A9D1-DBF61EEF7A4D}"/>
                  </a:ext>
                </a:extLst>
              </p:cNvPr>
              <p:cNvSpPr>
                <a:spLocks noEditPoints="1"/>
              </p:cNvSpPr>
              <p:nvPr/>
            </p:nvSpPr>
            <p:spPr bwMode="auto">
              <a:xfrm>
                <a:off x="3366" y="3067"/>
                <a:ext cx="331" cy="336"/>
              </a:xfrm>
              <a:custGeom>
                <a:avLst/>
                <a:gdLst>
                  <a:gd name="T0" fmla="*/ 330 w 331"/>
                  <a:gd name="T1" fmla="*/ 282 h 336"/>
                  <a:gd name="T2" fmla="*/ 53 w 331"/>
                  <a:gd name="T3" fmla="*/ 336 h 336"/>
                  <a:gd name="T4" fmla="*/ 0 w 331"/>
                  <a:gd name="T5" fmla="*/ 51 h 336"/>
                  <a:gd name="T6" fmla="*/ 278 w 331"/>
                  <a:gd name="T7" fmla="*/ 1 h 336"/>
                  <a:gd name="T8" fmla="*/ 0 w 331"/>
                  <a:gd name="T9" fmla="*/ 51 h 336"/>
                  <a:gd name="T10" fmla="*/ 5 w 331"/>
                  <a:gd name="T11" fmla="*/ 76 h 336"/>
                  <a:gd name="T12" fmla="*/ 283 w 331"/>
                  <a:gd name="T13" fmla="*/ 23 h 336"/>
                  <a:gd name="T14" fmla="*/ 9 w 331"/>
                  <a:gd name="T15" fmla="*/ 98 h 336"/>
                  <a:gd name="T16" fmla="*/ 287 w 331"/>
                  <a:gd name="T17" fmla="*/ 49 h 336"/>
                  <a:gd name="T18" fmla="*/ 9 w 331"/>
                  <a:gd name="T19" fmla="*/ 98 h 336"/>
                  <a:gd name="T20" fmla="*/ 291 w 331"/>
                  <a:gd name="T21" fmla="*/ 70 h 336"/>
                  <a:gd name="T22" fmla="*/ 14 w 331"/>
                  <a:gd name="T23" fmla="*/ 124 h 336"/>
                  <a:gd name="T24" fmla="*/ 18 w 331"/>
                  <a:gd name="T25" fmla="*/ 145 h 336"/>
                  <a:gd name="T26" fmla="*/ 296 w 331"/>
                  <a:gd name="T27" fmla="*/ 96 h 336"/>
                  <a:gd name="T28" fmla="*/ 18 w 331"/>
                  <a:gd name="T29" fmla="*/ 145 h 336"/>
                  <a:gd name="T30" fmla="*/ 22 w 331"/>
                  <a:gd name="T31" fmla="*/ 171 h 336"/>
                  <a:gd name="T32" fmla="*/ 300 w 331"/>
                  <a:gd name="T33" fmla="*/ 117 h 336"/>
                  <a:gd name="T34" fmla="*/ 27 w 331"/>
                  <a:gd name="T35" fmla="*/ 192 h 336"/>
                  <a:gd name="T36" fmla="*/ 304 w 331"/>
                  <a:gd name="T37" fmla="*/ 142 h 336"/>
                  <a:gd name="T38" fmla="*/ 27 w 331"/>
                  <a:gd name="T39" fmla="*/ 192 h 336"/>
                  <a:gd name="T40" fmla="*/ 309 w 331"/>
                  <a:gd name="T41" fmla="*/ 164 h 336"/>
                  <a:gd name="T42" fmla="*/ 31 w 331"/>
                  <a:gd name="T43" fmla="*/ 218 h 336"/>
                  <a:gd name="T44" fmla="*/ 36 w 331"/>
                  <a:gd name="T45" fmla="*/ 239 h 336"/>
                  <a:gd name="T46" fmla="*/ 313 w 331"/>
                  <a:gd name="T47" fmla="*/ 190 h 336"/>
                  <a:gd name="T48" fmla="*/ 36 w 331"/>
                  <a:gd name="T49" fmla="*/ 239 h 336"/>
                  <a:gd name="T50" fmla="*/ 40 w 331"/>
                  <a:gd name="T51" fmla="*/ 265 h 336"/>
                  <a:gd name="T52" fmla="*/ 318 w 331"/>
                  <a:gd name="T53" fmla="*/ 212 h 336"/>
                  <a:gd name="T54" fmla="*/ 44 w 331"/>
                  <a:gd name="T55" fmla="*/ 286 h 336"/>
                  <a:gd name="T56" fmla="*/ 322 w 331"/>
                  <a:gd name="T57" fmla="*/ 237 h 336"/>
                  <a:gd name="T58" fmla="*/ 44 w 331"/>
                  <a:gd name="T59" fmla="*/ 286 h 336"/>
                  <a:gd name="T60" fmla="*/ 49 w 331"/>
                  <a:gd name="T61" fmla="*/ 312 h 336"/>
                  <a:gd name="T62" fmla="*/ 326 w 331"/>
                  <a:gd name="T63" fmla="*/ 259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1" h="336">
                    <a:moveTo>
                      <a:pt x="53" y="334"/>
                    </a:moveTo>
                    <a:lnTo>
                      <a:pt x="330" y="282"/>
                    </a:lnTo>
                    <a:lnTo>
                      <a:pt x="331" y="284"/>
                    </a:lnTo>
                    <a:lnTo>
                      <a:pt x="53" y="336"/>
                    </a:lnTo>
                    <a:lnTo>
                      <a:pt x="53" y="334"/>
                    </a:lnTo>
                    <a:moveTo>
                      <a:pt x="0" y="51"/>
                    </a:moveTo>
                    <a:lnTo>
                      <a:pt x="278" y="0"/>
                    </a:lnTo>
                    <a:lnTo>
                      <a:pt x="278" y="1"/>
                    </a:lnTo>
                    <a:lnTo>
                      <a:pt x="1" y="53"/>
                    </a:lnTo>
                    <a:lnTo>
                      <a:pt x="0" y="51"/>
                    </a:lnTo>
                    <a:moveTo>
                      <a:pt x="4" y="74"/>
                    </a:moveTo>
                    <a:lnTo>
                      <a:pt x="5" y="76"/>
                    </a:lnTo>
                    <a:lnTo>
                      <a:pt x="283" y="25"/>
                    </a:lnTo>
                    <a:lnTo>
                      <a:pt x="283" y="23"/>
                    </a:lnTo>
                    <a:lnTo>
                      <a:pt x="4" y="74"/>
                    </a:lnTo>
                    <a:moveTo>
                      <a:pt x="9" y="98"/>
                    </a:moveTo>
                    <a:lnTo>
                      <a:pt x="9" y="100"/>
                    </a:lnTo>
                    <a:lnTo>
                      <a:pt x="287" y="49"/>
                    </a:lnTo>
                    <a:lnTo>
                      <a:pt x="286" y="47"/>
                    </a:lnTo>
                    <a:lnTo>
                      <a:pt x="9" y="98"/>
                    </a:lnTo>
                    <a:moveTo>
                      <a:pt x="13" y="122"/>
                    </a:moveTo>
                    <a:lnTo>
                      <a:pt x="291" y="70"/>
                    </a:lnTo>
                    <a:lnTo>
                      <a:pt x="292" y="72"/>
                    </a:lnTo>
                    <a:lnTo>
                      <a:pt x="14" y="124"/>
                    </a:lnTo>
                    <a:lnTo>
                      <a:pt x="13" y="122"/>
                    </a:lnTo>
                    <a:moveTo>
                      <a:pt x="18" y="145"/>
                    </a:moveTo>
                    <a:lnTo>
                      <a:pt x="295" y="93"/>
                    </a:lnTo>
                    <a:lnTo>
                      <a:pt x="296" y="96"/>
                    </a:lnTo>
                    <a:lnTo>
                      <a:pt x="18" y="147"/>
                    </a:lnTo>
                    <a:lnTo>
                      <a:pt x="18" y="145"/>
                    </a:lnTo>
                    <a:moveTo>
                      <a:pt x="22" y="169"/>
                    </a:moveTo>
                    <a:lnTo>
                      <a:pt x="22" y="171"/>
                    </a:lnTo>
                    <a:lnTo>
                      <a:pt x="300" y="119"/>
                    </a:lnTo>
                    <a:lnTo>
                      <a:pt x="300" y="117"/>
                    </a:lnTo>
                    <a:lnTo>
                      <a:pt x="22" y="169"/>
                    </a:lnTo>
                    <a:moveTo>
                      <a:pt x="27" y="192"/>
                    </a:moveTo>
                    <a:lnTo>
                      <a:pt x="27" y="195"/>
                    </a:lnTo>
                    <a:lnTo>
                      <a:pt x="304" y="142"/>
                    </a:lnTo>
                    <a:lnTo>
                      <a:pt x="304" y="141"/>
                    </a:lnTo>
                    <a:lnTo>
                      <a:pt x="27" y="192"/>
                    </a:lnTo>
                    <a:moveTo>
                      <a:pt x="31" y="215"/>
                    </a:moveTo>
                    <a:lnTo>
                      <a:pt x="309" y="164"/>
                    </a:lnTo>
                    <a:lnTo>
                      <a:pt x="309" y="166"/>
                    </a:lnTo>
                    <a:lnTo>
                      <a:pt x="31" y="218"/>
                    </a:lnTo>
                    <a:lnTo>
                      <a:pt x="31" y="215"/>
                    </a:lnTo>
                    <a:moveTo>
                      <a:pt x="36" y="239"/>
                    </a:moveTo>
                    <a:lnTo>
                      <a:pt x="313" y="188"/>
                    </a:lnTo>
                    <a:lnTo>
                      <a:pt x="313" y="190"/>
                    </a:lnTo>
                    <a:lnTo>
                      <a:pt x="36" y="241"/>
                    </a:lnTo>
                    <a:lnTo>
                      <a:pt x="36" y="239"/>
                    </a:lnTo>
                    <a:moveTo>
                      <a:pt x="39" y="263"/>
                    </a:moveTo>
                    <a:lnTo>
                      <a:pt x="40" y="265"/>
                    </a:lnTo>
                    <a:lnTo>
                      <a:pt x="318" y="213"/>
                    </a:lnTo>
                    <a:lnTo>
                      <a:pt x="318" y="212"/>
                    </a:lnTo>
                    <a:lnTo>
                      <a:pt x="39" y="263"/>
                    </a:lnTo>
                    <a:moveTo>
                      <a:pt x="44" y="286"/>
                    </a:moveTo>
                    <a:lnTo>
                      <a:pt x="45" y="288"/>
                    </a:lnTo>
                    <a:lnTo>
                      <a:pt x="322" y="237"/>
                    </a:lnTo>
                    <a:lnTo>
                      <a:pt x="321" y="235"/>
                    </a:lnTo>
                    <a:lnTo>
                      <a:pt x="44" y="286"/>
                    </a:lnTo>
                    <a:moveTo>
                      <a:pt x="48" y="310"/>
                    </a:moveTo>
                    <a:lnTo>
                      <a:pt x="49" y="312"/>
                    </a:lnTo>
                    <a:lnTo>
                      <a:pt x="327" y="261"/>
                    </a:lnTo>
                    <a:lnTo>
                      <a:pt x="326" y="259"/>
                    </a:lnTo>
                    <a:lnTo>
                      <a:pt x="48" y="31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14" name="Freeform 49">
                <a:extLst>
                  <a:ext uri="{FF2B5EF4-FFF2-40B4-BE49-F238E27FC236}">
                    <a16:creationId xmlns:a16="http://schemas.microsoft.com/office/drawing/2014/main" id="{AB259D21-0569-499B-9DBA-353E39231ECC}"/>
                  </a:ext>
                </a:extLst>
              </p:cNvPr>
              <p:cNvSpPr/>
              <p:nvPr/>
            </p:nvSpPr>
            <p:spPr bwMode="auto">
              <a:xfrm>
                <a:off x="2790" y="3324"/>
                <a:ext cx="1284" cy="1034"/>
              </a:xfrm>
              <a:custGeom>
                <a:avLst/>
                <a:gdLst>
                  <a:gd name="T0" fmla="*/ 1425 w 1721"/>
                  <a:gd name="T1" fmla="*/ 404 h 1390"/>
                  <a:gd name="T2" fmla="*/ 295 w 1721"/>
                  <a:gd name="T3" fmla="*/ 404 h 1390"/>
                  <a:gd name="T4" fmla="*/ 276 w 1721"/>
                  <a:gd name="T5" fmla="*/ 32 h 1390"/>
                  <a:gd name="T6" fmla="*/ 76 w 1721"/>
                  <a:gd name="T7" fmla="*/ 0 h 1390"/>
                  <a:gd name="T8" fmla="*/ 0 w 1721"/>
                  <a:gd name="T9" fmla="*/ 502 h 1390"/>
                  <a:gd name="T10" fmla="*/ 1721 w 1721"/>
                  <a:gd name="T11" fmla="*/ 502 h 1390"/>
                  <a:gd name="T12" fmla="*/ 1519 w 1721"/>
                  <a:gd name="T13" fmla="*/ 86 h 1390"/>
                  <a:gd name="T14" fmla="*/ 1338 w 1721"/>
                  <a:gd name="T15" fmla="*/ 182 h 1390"/>
                  <a:gd name="T16" fmla="*/ 1425 w 1721"/>
                  <a:gd name="T17" fmla="*/ 404 h 1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1" h="1390">
                    <a:moveTo>
                      <a:pt x="1425" y="404"/>
                    </a:moveTo>
                    <a:cubicBezTo>
                      <a:pt x="1295" y="796"/>
                      <a:pt x="426" y="796"/>
                      <a:pt x="295" y="404"/>
                    </a:cubicBezTo>
                    <a:cubicBezTo>
                      <a:pt x="295" y="404"/>
                      <a:pt x="264" y="253"/>
                      <a:pt x="276" y="32"/>
                    </a:cubicBezTo>
                    <a:cubicBezTo>
                      <a:pt x="76" y="0"/>
                      <a:pt x="76" y="0"/>
                      <a:pt x="76" y="0"/>
                    </a:cubicBezTo>
                    <a:cubicBezTo>
                      <a:pt x="31" y="149"/>
                      <a:pt x="0" y="337"/>
                      <a:pt x="0" y="502"/>
                    </a:cubicBezTo>
                    <a:cubicBezTo>
                      <a:pt x="217" y="1390"/>
                      <a:pt x="1504" y="1390"/>
                      <a:pt x="1721" y="502"/>
                    </a:cubicBezTo>
                    <a:cubicBezTo>
                      <a:pt x="1721" y="502"/>
                      <a:pt x="1642" y="285"/>
                      <a:pt x="1519" y="86"/>
                    </a:cubicBezTo>
                    <a:cubicBezTo>
                      <a:pt x="1338" y="182"/>
                      <a:pt x="1338" y="182"/>
                      <a:pt x="1338" y="182"/>
                    </a:cubicBezTo>
                    <a:cubicBezTo>
                      <a:pt x="1372" y="244"/>
                      <a:pt x="1407" y="321"/>
                      <a:pt x="1425" y="404"/>
                    </a:cubicBezTo>
                  </a:path>
                </a:pathLst>
              </a:custGeom>
              <a:solidFill>
                <a:srgbClr val="2387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15" name="Freeform 50">
                <a:extLst>
                  <a:ext uri="{FF2B5EF4-FFF2-40B4-BE49-F238E27FC236}">
                    <a16:creationId xmlns:a16="http://schemas.microsoft.com/office/drawing/2014/main" id="{0CD2E198-677B-495B-B030-1351C767F8A5}"/>
                  </a:ext>
                </a:extLst>
              </p:cNvPr>
              <p:cNvSpPr/>
              <p:nvPr/>
            </p:nvSpPr>
            <p:spPr bwMode="auto">
              <a:xfrm>
                <a:off x="2867" y="3888"/>
                <a:ext cx="1129" cy="407"/>
              </a:xfrm>
              <a:custGeom>
                <a:avLst/>
                <a:gdLst>
                  <a:gd name="T0" fmla="*/ 0 w 1512"/>
                  <a:gd name="T1" fmla="*/ 0 h 547"/>
                  <a:gd name="T2" fmla="*/ 1512 w 1512"/>
                  <a:gd name="T3" fmla="*/ 0 h 547"/>
                  <a:gd name="T4" fmla="*/ 1136 w 1512"/>
                  <a:gd name="T5" fmla="*/ 152 h 547"/>
                  <a:gd name="T6" fmla="*/ 1101 w 1512"/>
                  <a:gd name="T7" fmla="*/ 24 h 547"/>
                  <a:gd name="T8" fmla="*/ 756 w 1512"/>
                  <a:gd name="T9" fmla="*/ 198 h 547"/>
                  <a:gd name="T10" fmla="*/ 412 w 1512"/>
                  <a:gd name="T11" fmla="*/ 24 h 547"/>
                  <a:gd name="T12" fmla="*/ 377 w 1512"/>
                  <a:gd name="T13" fmla="*/ 152 h 547"/>
                  <a:gd name="T14" fmla="*/ 0 w 1512"/>
                  <a:gd name="T15" fmla="*/ 0 h 5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2" h="547">
                    <a:moveTo>
                      <a:pt x="0" y="0"/>
                    </a:moveTo>
                    <a:cubicBezTo>
                      <a:pt x="332" y="547"/>
                      <a:pt x="1181" y="547"/>
                      <a:pt x="1512" y="0"/>
                    </a:cubicBezTo>
                    <a:cubicBezTo>
                      <a:pt x="1506" y="4"/>
                      <a:pt x="1293" y="133"/>
                      <a:pt x="1136" y="152"/>
                    </a:cubicBezTo>
                    <a:cubicBezTo>
                      <a:pt x="1136" y="152"/>
                      <a:pt x="1148" y="68"/>
                      <a:pt x="1101" y="24"/>
                    </a:cubicBezTo>
                    <a:cubicBezTo>
                      <a:pt x="756" y="198"/>
                      <a:pt x="756" y="198"/>
                      <a:pt x="756" y="198"/>
                    </a:cubicBezTo>
                    <a:cubicBezTo>
                      <a:pt x="412" y="24"/>
                      <a:pt x="412" y="24"/>
                      <a:pt x="412" y="24"/>
                    </a:cubicBezTo>
                    <a:cubicBezTo>
                      <a:pt x="365" y="68"/>
                      <a:pt x="377" y="152"/>
                      <a:pt x="377" y="152"/>
                    </a:cubicBezTo>
                    <a:cubicBezTo>
                      <a:pt x="220" y="133"/>
                      <a:pt x="7" y="4"/>
                      <a:pt x="0" y="0"/>
                    </a:cubicBezTo>
                  </a:path>
                </a:pathLst>
              </a:custGeom>
              <a:solidFill>
                <a:srgbClr val="136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16" name="Freeform 51">
                <a:extLst>
                  <a:ext uri="{FF2B5EF4-FFF2-40B4-BE49-F238E27FC236}">
                    <a16:creationId xmlns:a16="http://schemas.microsoft.com/office/drawing/2014/main" id="{92EEE30B-6006-43D8-9616-96AEC505202A}"/>
                  </a:ext>
                </a:extLst>
              </p:cNvPr>
              <p:cNvSpPr/>
              <p:nvPr/>
            </p:nvSpPr>
            <p:spPr bwMode="auto">
              <a:xfrm>
                <a:off x="2846" y="3254"/>
                <a:ext cx="156" cy="94"/>
              </a:xfrm>
              <a:custGeom>
                <a:avLst/>
                <a:gdLst>
                  <a:gd name="T0" fmla="*/ 200 w 208"/>
                  <a:gd name="T1" fmla="*/ 126 h 126"/>
                  <a:gd name="T2" fmla="*/ 208 w 208"/>
                  <a:gd name="T3" fmla="*/ 28 h 126"/>
                  <a:gd name="T4" fmla="*/ 32 w 208"/>
                  <a:gd name="T5" fmla="*/ 0 h 126"/>
                  <a:gd name="T6" fmla="*/ 17 w 208"/>
                  <a:gd name="T7" fmla="*/ 42 h 126"/>
                  <a:gd name="T8" fmla="*/ 0 w 208"/>
                  <a:gd name="T9" fmla="*/ 94 h 126"/>
                  <a:gd name="T10" fmla="*/ 200 w 208"/>
                  <a:gd name="T11" fmla="*/ 126 h 126"/>
                </a:gdLst>
                <a:ahLst/>
                <a:cxnLst>
                  <a:cxn ang="0">
                    <a:pos x="T0" y="T1"/>
                  </a:cxn>
                  <a:cxn ang="0">
                    <a:pos x="T2" y="T3"/>
                  </a:cxn>
                  <a:cxn ang="0">
                    <a:pos x="T4" y="T5"/>
                  </a:cxn>
                  <a:cxn ang="0">
                    <a:pos x="T6" y="T7"/>
                  </a:cxn>
                  <a:cxn ang="0">
                    <a:pos x="T8" y="T9"/>
                  </a:cxn>
                  <a:cxn ang="0">
                    <a:pos x="T10" y="T11"/>
                  </a:cxn>
                </a:cxnLst>
                <a:rect l="0" t="0" r="r" b="b"/>
                <a:pathLst>
                  <a:path w="208" h="125">
                    <a:moveTo>
                      <a:pt x="200" y="126"/>
                    </a:moveTo>
                    <a:cubicBezTo>
                      <a:pt x="202" y="95"/>
                      <a:pt x="205" y="62"/>
                      <a:pt x="208" y="28"/>
                    </a:cubicBezTo>
                    <a:cubicBezTo>
                      <a:pt x="32" y="0"/>
                      <a:pt x="32" y="0"/>
                      <a:pt x="32" y="0"/>
                    </a:cubicBezTo>
                    <a:cubicBezTo>
                      <a:pt x="27" y="13"/>
                      <a:pt x="23" y="27"/>
                      <a:pt x="17" y="42"/>
                    </a:cubicBezTo>
                    <a:cubicBezTo>
                      <a:pt x="11" y="59"/>
                      <a:pt x="6" y="76"/>
                      <a:pt x="0" y="94"/>
                    </a:cubicBezTo>
                    <a:cubicBezTo>
                      <a:pt x="200" y="126"/>
                      <a:pt x="200" y="126"/>
                      <a:pt x="200" y="126"/>
                    </a:cubicBezTo>
                  </a:path>
                </a:pathLst>
              </a:custGeom>
              <a:solidFill>
                <a:srgbClr val="CA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17" name="Freeform 52">
                <a:extLst>
                  <a:ext uri="{FF2B5EF4-FFF2-40B4-BE49-F238E27FC236}">
                    <a16:creationId xmlns:a16="http://schemas.microsoft.com/office/drawing/2014/main" id="{CFCB7D03-E04E-48D1-BC00-AC70541D552D}"/>
                  </a:ext>
                </a:extLst>
              </p:cNvPr>
              <p:cNvSpPr/>
              <p:nvPr/>
            </p:nvSpPr>
            <p:spPr bwMode="auto">
              <a:xfrm>
                <a:off x="3131" y="3668"/>
                <a:ext cx="602" cy="594"/>
              </a:xfrm>
              <a:custGeom>
                <a:avLst/>
                <a:gdLst>
                  <a:gd name="T0" fmla="*/ 403 w 807"/>
                  <a:gd name="T1" fmla="*/ 799 h 799"/>
                  <a:gd name="T2" fmla="*/ 97 w 807"/>
                  <a:gd name="T3" fmla="*/ 559 h 799"/>
                  <a:gd name="T4" fmla="*/ 95 w 807"/>
                  <a:gd name="T5" fmla="*/ 456 h 799"/>
                  <a:gd name="T6" fmla="*/ 139 w 807"/>
                  <a:gd name="T7" fmla="*/ 270 h 799"/>
                  <a:gd name="T8" fmla="*/ 320 w 807"/>
                  <a:gd name="T9" fmla="*/ 94 h 799"/>
                  <a:gd name="T10" fmla="*/ 403 w 807"/>
                  <a:gd name="T11" fmla="*/ 0 h 799"/>
                  <a:gd name="T12" fmla="*/ 484 w 807"/>
                  <a:gd name="T13" fmla="*/ 94 h 799"/>
                  <a:gd name="T14" fmla="*/ 668 w 807"/>
                  <a:gd name="T15" fmla="*/ 270 h 799"/>
                  <a:gd name="T16" fmla="*/ 712 w 807"/>
                  <a:gd name="T17" fmla="*/ 456 h 799"/>
                  <a:gd name="T18" fmla="*/ 710 w 807"/>
                  <a:gd name="T19" fmla="*/ 559 h 799"/>
                  <a:gd name="T20" fmla="*/ 403 w 807"/>
                  <a:gd name="T21" fmla="*/ 799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6" h="799">
                    <a:moveTo>
                      <a:pt x="403" y="799"/>
                    </a:moveTo>
                    <a:cubicBezTo>
                      <a:pt x="217" y="799"/>
                      <a:pt x="112" y="692"/>
                      <a:pt x="97" y="559"/>
                    </a:cubicBezTo>
                    <a:cubicBezTo>
                      <a:pt x="92" y="519"/>
                      <a:pt x="92" y="484"/>
                      <a:pt x="95" y="456"/>
                    </a:cubicBezTo>
                    <a:cubicBezTo>
                      <a:pt x="0" y="401"/>
                      <a:pt x="57" y="264"/>
                      <a:pt x="139" y="270"/>
                    </a:cubicBezTo>
                    <a:cubicBezTo>
                      <a:pt x="139" y="270"/>
                      <a:pt x="165" y="119"/>
                      <a:pt x="320" y="94"/>
                    </a:cubicBezTo>
                    <a:cubicBezTo>
                      <a:pt x="320" y="94"/>
                      <a:pt x="321" y="11"/>
                      <a:pt x="403" y="0"/>
                    </a:cubicBezTo>
                    <a:cubicBezTo>
                      <a:pt x="486" y="11"/>
                      <a:pt x="484" y="94"/>
                      <a:pt x="484" y="94"/>
                    </a:cubicBezTo>
                    <a:cubicBezTo>
                      <a:pt x="639" y="119"/>
                      <a:pt x="668" y="270"/>
                      <a:pt x="668" y="270"/>
                    </a:cubicBezTo>
                    <a:cubicBezTo>
                      <a:pt x="750" y="264"/>
                      <a:pt x="807" y="401"/>
                      <a:pt x="712" y="456"/>
                    </a:cubicBezTo>
                    <a:cubicBezTo>
                      <a:pt x="714" y="484"/>
                      <a:pt x="714" y="519"/>
                      <a:pt x="710" y="559"/>
                    </a:cubicBezTo>
                    <a:cubicBezTo>
                      <a:pt x="695" y="692"/>
                      <a:pt x="590" y="799"/>
                      <a:pt x="403" y="799"/>
                    </a:cubicBezTo>
                  </a:path>
                </a:pathLst>
              </a:custGeom>
              <a:solidFill>
                <a:srgbClr val="FFD8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18" name="Freeform 53">
                <a:extLst>
                  <a:ext uri="{FF2B5EF4-FFF2-40B4-BE49-F238E27FC236}">
                    <a16:creationId xmlns:a16="http://schemas.microsoft.com/office/drawing/2014/main" id="{BBEFA633-E80B-4361-94DC-CC76553C4DEA}"/>
                  </a:ext>
                </a:extLst>
              </p:cNvPr>
              <p:cNvSpPr>
                <a:spLocks noEditPoints="1"/>
              </p:cNvSpPr>
              <p:nvPr/>
            </p:nvSpPr>
            <p:spPr bwMode="auto">
              <a:xfrm>
                <a:off x="3228" y="3702"/>
                <a:ext cx="408" cy="277"/>
              </a:xfrm>
              <a:custGeom>
                <a:avLst/>
                <a:gdLst>
                  <a:gd name="T0" fmla="*/ 340 w 547"/>
                  <a:gd name="T1" fmla="*/ 23 h 372"/>
                  <a:gd name="T2" fmla="*/ 331 w 547"/>
                  <a:gd name="T3" fmla="*/ 31 h 372"/>
                  <a:gd name="T4" fmla="*/ 331 w 547"/>
                  <a:gd name="T5" fmla="*/ 31 h 372"/>
                  <a:gd name="T6" fmla="*/ 340 w 547"/>
                  <a:gd name="T7" fmla="*/ 40 h 372"/>
                  <a:gd name="T8" fmla="*/ 489 w 547"/>
                  <a:gd name="T9" fmla="*/ 40 h 372"/>
                  <a:gd name="T10" fmla="*/ 498 w 547"/>
                  <a:gd name="T11" fmla="*/ 31 h 372"/>
                  <a:gd name="T12" fmla="*/ 498 w 547"/>
                  <a:gd name="T13" fmla="*/ 31 h 372"/>
                  <a:gd name="T14" fmla="*/ 489 w 547"/>
                  <a:gd name="T15" fmla="*/ 23 h 372"/>
                  <a:gd name="T16" fmla="*/ 340 w 547"/>
                  <a:gd name="T17" fmla="*/ 23 h 372"/>
                  <a:gd name="T18" fmla="*/ 238 w 547"/>
                  <a:gd name="T19" fmla="*/ 28 h 372"/>
                  <a:gd name="T20" fmla="*/ 309 w 547"/>
                  <a:gd name="T21" fmla="*/ 28 h 372"/>
                  <a:gd name="T22" fmla="*/ 340 w 547"/>
                  <a:gd name="T23" fmla="*/ 0 h 372"/>
                  <a:gd name="T24" fmla="*/ 489 w 547"/>
                  <a:gd name="T25" fmla="*/ 0 h 372"/>
                  <a:gd name="T26" fmla="*/ 520 w 547"/>
                  <a:gd name="T27" fmla="*/ 23 h 372"/>
                  <a:gd name="T28" fmla="*/ 535 w 547"/>
                  <a:gd name="T29" fmla="*/ 23 h 372"/>
                  <a:gd name="T30" fmla="*/ 547 w 547"/>
                  <a:gd name="T31" fmla="*/ 34 h 372"/>
                  <a:gd name="T32" fmla="*/ 547 w 547"/>
                  <a:gd name="T33" fmla="*/ 361 h 372"/>
                  <a:gd name="T34" fmla="*/ 535 w 547"/>
                  <a:gd name="T35" fmla="*/ 372 h 372"/>
                  <a:gd name="T36" fmla="*/ 524 w 547"/>
                  <a:gd name="T37" fmla="*/ 361 h 372"/>
                  <a:gd name="T38" fmla="*/ 524 w 547"/>
                  <a:gd name="T39" fmla="*/ 46 h 372"/>
                  <a:gd name="T40" fmla="*/ 518 w 547"/>
                  <a:gd name="T41" fmla="*/ 46 h 372"/>
                  <a:gd name="T42" fmla="*/ 489 w 547"/>
                  <a:gd name="T43" fmla="*/ 63 h 372"/>
                  <a:gd name="T44" fmla="*/ 340 w 547"/>
                  <a:gd name="T45" fmla="*/ 63 h 372"/>
                  <a:gd name="T46" fmla="*/ 311 w 547"/>
                  <a:gd name="T47" fmla="*/ 44 h 372"/>
                  <a:gd name="T48" fmla="*/ 235 w 547"/>
                  <a:gd name="T49" fmla="*/ 44 h 372"/>
                  <a:gd name="T50" fmla="*/ 207 w 547"/>
                  <a:gd name="T51" fmla="*/ 63 h 372"/>
                  <a:gd name="T52" fmla="*/ 57 w 547"/>
                  <a:gd name="T53" fmla="*/ 63 h 372"/>
                  <a:gd name="T54" fmla="*/ 29 w 547"/>
                  <a:gd name="T55" fmla="*/ 46 h 372"/>
                  <a:gd name="T56" fmla="*/ 23 w 547"/>
                  <a:gd name="T57" fmla="*/ 46 h 372"/>
                  <a:gd name="T58" fmla="*/ 23 w 547"/>
                  <a:gd name="T59" fmla="*/ 361 h 372"/>
                  <a:gd name="T60" fmla="*/ 11 w 547"/>
                  <a:gd name="T61" fmla="*/ 372 h 372"/>
                  <a:gd name="T62" fmla="*/ 0 w 547"/>
                  <a:gd name="T63" fmla="*/ 361 h 372"/>
                  <a:gd name="T64" fmla="*/ 0 w 547"/>
                  <a:gd name="T65" fmla="*/ 34 h 372"/>
                  <a:gd name="T66" fmla="*/ 11 w 547"/>
                  <a:gd name="T67" fmla="*/ 23 h 372"/>
                  <a:gd name="T68" fmla="*/ 27 w 547"/>
                  <a:gd name="T69" fmla="*/ 23 h 372"/>
                  <a:gd name="T70" fmla="*/ 57 w 547"/>
                  <a:gd name="T71" fmla="*/ 0 h 372"/>
                  <a:gd name="T72" fmla="*/ 207 w 547"/>
                  <a:gd name="T73" fmla="*/ 0 h 372"/>
                  <a:gd name="T74" fmla="*/ 238 w 547"/>
                  <a:gd name="T75" fmla="*/ 28 h 372"/>
                  <a:gd name="T76" fmla="*/ 207 w 547"/>
                  <a:gd name="T77" fmla="*/ 23 h 372"/>
                  <a:gd name="T78" fmla="*/ 57 w 547"/>
                  <a:gd name="T79" fmla="*/ 23 h 372"/>
                  <a:gd name="T80" fmla="*/ 49 w 547"/>
                  <a:gd name="T81" fmla="*/ 31 h 372"/>
                  <a:gd name="T82" fmla="*/ 49 w 547"/>
                  <a:gd name="T83" fmla="*/ 31 h 372"/>
                  <a:gd name="T84" fmla="*/ 57 w 547"/>
                  <a:gd name="T85" fmla="*/ 40 h 372"/>
                  <a:gd name="T86" fmla="*/ 207 w 547"/>
                  <a:gd name="T87" fmla="*/ 40 h 372"/>
                  <a:gd name="T88" fmla="*/ 215 w 547"/>
                  <a:gd name="T89" fmla="*/ 31 h 372"/>
                  <a:gd name="T90" fmla="*/ 215 w 547"/>
                  <a:gd name="T91" fmla="*/ 31 h 372"/>
                  <a:gd name="T92" fmla="*/ 207 w 547"/>
                  <a:gd name="T93" fmla="*/ 2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7" h="372">
                    <a:moveTo>
                      <a:pt x="340" y="23"/>
                    </a:moveTo>
                    <a:cubicBezTo>
                      <a:pt x="335" y="23"/>
                      <a:pt x="331" y="26"/>
                      <a:pt x="331" y="31"/>
                    </a:cubicBezTo>
                    <a:cubicBezTo>
                      <a:pt x="331" y="31"/>
                      <a:pt x="331" y="31"/>
                      <a:pt x="331" y="31"/>
                    </a:cubicBezTo>
                    <a:cubicBezTo>
                      <a:pt x="331" y="36"/>
                      <a:pt x="335" y="40"/>
                      <a:pt x="340" y="40"/>
                    </a:cubicBezTo>
                    <a:cubicBezTo>
                      <a:pt x="489" y="40"/>
                      <a:pt x="489" y="40"/>
                      <a:pt x="489" y="40"/>
                    </a:cubicBezTo>
                    <a:cubicBezTo>
                      <a:pt x="494" y="40"/>
                      <a:pt x="498" y="36"/>
                      <a:pt x="498" y="31"/>
                    </a:cubicBezTo>
                    <a:cubicBezTo>
                      <a:pt x="498" y="31"/>
                      <a:pt x="498" y="31"/>
                      <a:pt x="498" y="31"/>
                    </a:cubicBezTo>
                    <a:cubicBezTo>
                      <a:pt x="498" y="26"/>
                      <a:pt x="494" y="23"/>
                      <a:pt x="489" y="23"/>
                    </a:cubicBezTo>
                    <a:cubicBezTo>
                      <a:pt x="340" y="23"/>
                      <a:pt x="340" y="23"/>
                      <a:pt x="340" y="23"/>
                    </a:cubicBezTo>
                    <a:moveTo>
                      <a:pt x="238" y="28"/>
                    </a:moveTo>
                    <a:cubicBezTo>
                      <a:pt x="262" y="38"/>
                      <a:pt x="284" y="38"/>
                      <a:pt x="309" y="28"/>
                    </a:cubicBezTo>
                    <a:cubicBezTo>
                      <a:pt x="310" y="12"/>
                      <a:pt x="324" y="0"/>
                      <a:pt x="340" y="0"/>
                    </a:cubicBezTo>
                    <a:cubicBezTo>
                      <a:pt x="489" y="0"/>
                      <a:pt x="489" y="0"/>
                      <a:pt x="489" y="0"/>
                    </a:cubicBezTo>
                    <a:cubicBezTo>
                      <a:pt x="504" y="0"/>
                      <a:pt x="516" y="9"/>
                      <a:pt x="520" y="23"/>
                    </a:cubicBezTo>
                    <a:cubicBezTo>
                      <a:pt x="535" y="23"/>
                      <a:pt x="535" y="23"/>
                      <a:pt x="535" y="23"/>
                    </a:cubicBezTo>
                    <a:cubicBezTo>
                      <a:pt x="542" y="23"/>
                      <a:pt x="547" y="28"/>
                      <a:pt x="547" y="34"/>
                    </a:cubicBezTo>
                    <a:cubicBezTo>
                      <a:pt x="547" y="361"/>
                      <a:pt x="547" y="361"/>
                      <a:pt x="547" y="361"/>
                    </a:cubicBezTo>
                    <a:cubicBezTo>
                      <a:pt x="547" y="367"/>
                      <a:pt x="542" y="372"/>
                      <a:pt x="535" y="372"/>
                    </a:cubicBezTo>
                    <a:cubicBezTo>
                      <a:pt x="529" y="372"/>
                      <a:pt x="524" y="367"/>
                      <a:pt x="524" y="361"/>
                    </a:cubicBezTo>
                    <a:cubicBezTo>
                      <a:pt x="524" y="46"/>
                      <a:pt x="524" y="46"/>
                      <a:pt x="524" y="46"/>
                    </a:cubicBezTo>
                    <a:cubicBezTo>
                      <a:pt x="518" y="46"/>
                      <a:pt x="518" y="46"/>
                      <a:pt x="518" y="46"/>
                    </a:cubicBezTo>
                    <a:cubicBezTo>
                      <a:pt x="512" y="56"/>
                      <a:pt x="501" y="63"/>
                      <a:pt x="489" y="63"/>
                    </a:cubicBezTo>
                    <a:cubicBezTo>
                      <a:pt x="340" y="63"/>
                      <a:pt x="340" y="63"/>
                      <a:pt x="340" y="63"/>
                    </a:cubicBezTo>
                    <a:cubicBezTo>
                      <a:pt x="328" y="63"/>
                      <a:pt x="316" y="56"/>
                      <a:pt x="311" y="44"/>
                    </a:cubicBezTo>
                    <a:cubicBezTo>
                      <a:pt x="284" y="55"/>
                      <a:pt x="262" y="55"/>
                      <a:pt x="235" y="44"/>
                    </a:cubicBezTo>
                    <a:cubicBezTo>
                      <a:pt x="230" y="56"/>
                      <a:pt x="219" y="63"/>
                      <a:pt x="207" y="63"/>
                    </a:cubicBezTo>
                    <a:cubicBezTo>
                      <a:pt x="57" y="63"/>
                      <a:pt x="57" y="63"/>
                      <a:pt x="57" y="63"/>
                    </a:cubicBezTo>
                    <a:cubicBezTo>
                      <a:pt x="45" y="63"/>
                      <a:pt x="34" y="56"/>
                      <a:pt x="29" y="46"/>
                    </a:cubicBezTo>
                    <a:cubicBezTo>
                      <a:pt x="23" y="46"/>
                      <a:pt x="23" y="46"/>
                      <a:pt x="23" y="46"/>
                    </a:cubicBezTo>
                    <a:cubicBezTo>
                      <a:pt x="23" y="361"/>
                      <a:pt x="23" y="361"/>
                      <a:pt x="23" y="361"/>
                    </a:cubicBezTo>
                    <a:cubicBezTo>
                      <a:pt x="23" y="367"/>
                      <a:pt x="18" y="372"/>
                      <a:pt x="11" y="372"/>
                    </a:cubicBezTo>
                    <a:cubicBezTo>
                      <a:pt x="5" y="372"/>
                      <a:pt x="0" y="367"/>
                      <a:pt x="0" y="361"/>
                    </a:cubicBezTo>
                    <a:cubicBezTo>
                      <a:pt x="0" y="34"/>
                      <a:pt x="0" y="34"/>
                      <a:pt x="0" y="34"/>
                    </a:cubicBezTo>
                    <a:cubicBezTo>
                      <a:pt x="0" y="28"/>
                      <a:pt x="5" y="23"/>
                      <a:pt x="11" y="23"/>
                    </a:cubicBezTo>
                    <a:cubicBezTo>
                      <a:pt x="27" y="23"/>
                      <a:pt x="27" y="23"/>
                      <a:pt x="27" y="23"/>
                    </a:cubicBezTo>
                    <a:cubicBezTo>
                      <a:pt x="31" y="9"/>
                      <a:pt x="43" y="0"/>
                      <a:pt x="57" y="0"/>
                    </a:cubicBezTo>
                    <a:cubicBezTo>
                      <a:pt x="207" y="0"/>
                      <a:pt x="207" y="0"/>
                      <a:pt x="207" y="0"/>
                    </a:cubicBezTo>
                    <a:cubicBezTo>
                      <a:pt x="223" y="0"/>
                      <a:pt x="236" y="12"/>
                      <a:pt x="238" y="28"/>
                    </a:cubicBezTo>
                    <a:moveTo>
                      <a:pt x="207" y="23"/>
                    </a:moveTo>
                    <a:cubicBezTo>
                      <a:pt x="57" y="23"/>
                      <a:pt x="57" y="23"/>
                      <a:pt x="57" y="23"/>
                    </a:cubicBezTo>
                    <a:cubicBezTo>
                      <a:pt x="52" y="23"/>
                      <a:pt x="49" y="26"/>
                      <a:pt x="49" y="31"/>
                    </a:cubicBezTo>
                    <a:cubicBezTo>
                      <a:pt x="49" y="31"/>
                      <a:pt x="49" y="31"/>
                      <a:pt x="49" y="31"/>
                    </a:cubicBezTo>
                    <a:cubicBezTo>
                      <a:pt x="49" y="36"/>
                      <a:pt x="52" y="40"/>
                      <a:pt x="57" y="40"/>
                    </a:cubicBezTo>
                    <a:cubicBezTo>
                      <a:pt x="207" y="40"/>
                      <a:pt x="207" y="40"/>
                      <a:pt x="207" y="40"/>
                    </a:cubicBezTo>
                    <a:cubicBezTo>
                      <a:pt x="211" y="40"/>
                      <a:pt x="215" y="36"/>
                      <a:pt x="215" y="31"/>
                    </a:cubicBezTo>
                    <a:cubicBezTo>
                      <a:pt x="215" y="31"/>
                      <a:pt x="215" y="31"/>
                      <a:pt x="215" y="31"/>
                    </a:cubicBezTo>
                    <a:cubicBezTo>
                      <a:pt x="215" y="26"/>
                      <a:pt x="211" y="23"/>
                      <a:pt x="207" y="23"/>
                    </a:cubicBezTo>
                  </a:path>
                </a:pathLst>
              </a:custGeom>
              <a:solidFill>
                <a:srgbClr val="B039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19" name="Freeform 54">
                <a:extLst>
                  <a:ext uri="{FF2B5EF4-FFF2-40B4-BE49-F238E27FC236}">
                    <a16:creationId xmlns:a16="http://schemas.microsoft.com/office/drawing/2014/main" id="{3FAFCF45-052D-4459-A1AE-F3C64D4E0288}"/>
                  </a:ext>
                </a:extLst>
              </p:cNvPr>
              <p:cNvSpPr/>
              <p:nvPr/>
            </p:nvSpPr>
            <p:spPr bwMode="auto">
              <a:xfrm>
                <a:off x="3199" y="3839"/>
                <a:ext cx="465" cy="423"/>
              </a:xfrm>
              <a:custGeom>
                <a:avLst/>
                <a:gdLst>
                  <a:gd name="T0" fmla="*/ 3 w 622"/>
                  <a:gd name="T1" fmla="*/ 226 h 569"/>
                  <a:gd name="T2" fmla="*/ 5 w 622"/>
                  <a:gd name="T3" fmla="*/ 329 h 569"/>
                  <a:gd name="T4" fmla="*/ 311 w 622"/>
                  <a:gd name="T5" fmla="*/ 569 h 569"/>
                  <a:gd name="T6" fmla="*/ 618 w 622"/>
                  <a:gd name="T7" fmla="*/ 329 h 569"/>
                  <a:gd name="T8" fmla="*/ 620 w 622"/>
                  <a:gd name="T9" fmla="*/ 226 h 569"/>
                  <a:gd name="T10" fmla="*/ 585 w 622"/>
                  <a:gd name="T11" fmla="*/ 108 h 569"/>
                  <a:gd name="T12" fmla="*/ 565 w 622"/>
                  <a:gd name="T13" fmla="*/ 144 h 569"/>
                  <a:gd name="T14" fmla="*/ 509 w 622"/>
                  <a:gd name="T15" fmla="*/ 82 h 569"/>
                  <a:gd name="T16" fmla="*/ 311 w 622"/>
                  <a:gd name="T17" fmla="*/ 0 h 569"/>
                  <a:gd name="T18" fmla="*/ 114 w 622"/>
                  <a:gd name="T19" fmla="*/ 82 h 569"/>
                  <a:gd name="T20" fmla="*/ 57 w 622"/>
                  <a:gd name="T21" fmla="*/ 144 h 569"/>
                  <a:gd name="T22" fmla="*/ 38 w 622"/>
                  <a:gd name="T23" fmla="*/ 108 h 569"/>
                  <a:gd name="T24" fmla="*/ 3 w 622"/>
                  <a:gd name="T25" fmla="*/ 226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2" h="569">
                    <a:moveTo>
                      <a:pt x="3" y="226"/>
                    </a:moveTo>
                    <a:cubicBezTo>
                      <a:pt x="0" y="254"/>
                      <a:pt x="0" y="289"/>
                      <a:pt x="5" y="329"/>
                    </a:cubicBezTo>
                    <a:cubicBezTo>
                      <a:pt x="20" y="462"/>
                      <a:pt x="125" y="569"/>
                      <a:pt x="311" y="569"/>
                    </a:cubicBezTo>
                    <a:cubicBezTo>
                      <a:pt x="498" y="569"/>
                      <a:pt x="603" y="462"/>
                      <a:pt x="618" y="329"/>
                    </a:cubicBezTo>
                    <a:cubicBezTo>
                      <a:pt x="622" y="289"/>
                      <a:pt x="622" y="254"/>
                      <a:pt x="620" y="226"/>
                    </a:cubicBezTo>
                    <a:cubicBezTo>
                      <a:pt x="620" y="226"/>
                      <a:pt x="599" y="138"/>
                      <a:pt x="585" y="108"/>
                    </a:cubicBezTo>
                    <a:cubicBezTo>
                      <a:pt x="585" y="108"/>
                      <a:pt x="584" y="141"/>
                      <a:pt x="565" y="144"/>
                    </a:cubicBezTo>
                    <a:cubicBezTo>
                      <a:pt x="546" y="147"/>
                      <a:pt x="520" y="115"/>
                      <a:pt x="509" y="82"/>
                    </a:cubicBezTo>
                    <a:cubicBezTo>
                      <a:pt x="509" y="82"/>
                      <a:pt x="462" y="0"/>
                      <a:pt x="311" y="0"/>
                    </a:cubicBezTo>
                    <a:cubicBezTo>
                      <a:pt x="160" y="0"/>
                      <a:pt x="114" y="82"/>
                      <a:pt x="114" y="82"/>
                    </a:cubicBezTo>
                    <a:cubicBezTo>
                      <a:pt x="103" y="115"/>
                      <a:pt x="76" y="147"/>
                      <a:pt x="57" y="144"/>
                    </a:cubicBezTo>
                    <a:cubicBezTo>
                      <a:pt x="38" y="141"/>
                      <a:pt x="38" y="108"/>
                      <a:pt x="38" y="108"/>
                    </a:cubicBezTo>
                    <a:cubicBezTo>
                      <a:pt x="24" y="138"/>
                      <a:pt x="3" y="226"/>
                      <a:pt x="3" y="226"/>
                    </a:cubicBezTo>
                  </a:path>
                </a:pathLst>
              </a:custGeom>
              <a:solidFill>
                <a:srgbClr val="9857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20" name="Freeform 55">
                <a:extLst>
                  <a:ext uri="{FF2B5EF4-FFF2-40B4-BE49-F238E27FC236}">
                    <a16:creationId xmlns:a16="http://schemas.microsoft.com/office/drawing/2014/main" id="{2D016B18-117C-4F90-9726-C2A26125776F}"/>
                  </a:ext>
                </a:extLst>
              </p:cNvPr>
              <p:cNvSpPr/>
              <p:nvPr/>
            </p:nvSpPr>
            <p:spPr bwMode="auto">
              <a:xfrm>
                <a:off x="3537" y="3105"/>
                <a:ext cx="345" cy="291"/>
              </a:xfrm>
              <a:custGeom>
                <a:avLst/>
                <a:gdLst>
                  <a:gd name="T0" fmla="*/ 286 w 463"/>
                  <a:gd name="T1" fmla="*/ 391 h 391"/>
                  <a:gd name="T2" fmla="*/ 463 w 463"/>
                  <a:gd name="T3" fmla="*/ 297 h 391"/>
                  <a:gd name="T4" fmla="*/ 366 w 463"/>
                  <a:gd name="T5" fmla="*/ 173 h 391"/>
                  <a:gd name="T6" fmla="*/ 28 w 463"/>
                  <a:gd name="T7" fmla="*/ 232 h 391"/>
                  <a:gd name="T8" fmla="*/ 51 w 463"/>
                  <a:gd name="T9" fmla="*/ 273 h 391"/>
                  <a:gd name="T10" fmla="*/ 239 w 463"/>
                  <a:gd name="T11" fmla="*/ 326 h 391"/>
                  <a:gd name="T12" fmla="*/ 286 w 463"/>
                  <a:gd name="T13" fmla="*/ 391 h 391"/>
                </a:gdLst>
                <a:ahLst/>
                <a:cxnLst>
                  <a:cxn ang="0">
                    <a:pos x="T0" y="T1"/>
                  </a:cxn>
                  <a:cxn ang="0">
                    <a:pos x="T2" y="T3"/>
                  </a:cxn>
                  <a:cxn ang="0">
                    <a:pos x="T4" y="T5"/>
                  </a:cxn>
                  <a:cxn ang="0">
                    <a:pos x="T6" y="T7"/>
                  </a:cxn>
                  <a:cxn ang="0">
                    <a:pos x="T8" y="T9"/>
                  </a:cxn>
                  <a:cxn ang="0">
                    <a:pos x="T10" y="T11"/>
                  </a:cxn>
                  <a:cxn ang="0">
                    <a:pos x="T12" y="T13"/>
                  </a:cxn>
                </a:cxnLst>
                <a:rect l="0" t="0" r="r" b="b"/>
                <a:pathLst>
                  <a:path w="462" h="391">
                    <a:moveTo>
                      <a:pt x="286" y="391"/>
                    </a:moveTo>
                    <a:cubicBezTo>
                      <a:pt x="463" y="297"/>
                      <a:pt x="463" y="297"/>
                      <a:pt x="463" y="297"/>
                    </a:cubicBezTo>
                    <a:cubicBezTo>
                      <a:pt x="433" y="256"/>
                      <a:pt x="402" y="208"/>
                      <a:pt x="366" y="173"/>
                    </a:cubicBezTo>
                    <a:cubicBezTo>
                      <a:pt x="281" y="0"/>
                      <a:pt x="0" y="48"/>
                      <a:pt x="28" y="232"/>
                    </a:cubicBezTo>
                    <a:cubicBezTo>
                      <a:pt x="30" y="249"/>
                      <a:pt x="33" y="266"/>
                      <a:pt x="51" y="273"/>
                    </a:cubicBezTo>
                    <a:cubicBezTo>
                      <a:pt x="72" y="361"/>
                      <a:pt x="169" y="367"/>
                      <a:pt x="239" y="326"/>
                    </a:cubicBezTo>
                    <a:cubicBezTo>
                      <a:pt x="239" y="326"/>
                      <a:pt x="259" y="350"/>
                      <a:pt x="286" y="391"/>
                    </a:cubicBezTo>
                  </a:path>
                </a:pathLst>
              </a:custGeom>
              <a:solidFill>
                <a:srgbClr val="FFD8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21" name="Freeform 56">
                <a:extLst>
                  <a:ext uri="{FF2B5EF4-FFF2-40B4-BE49-F238E27FC236}">
                    <a16:creationId xmlns:a16="http://schemas.microsoft.com/office/drawing/2014/main" id="{2F33B623-20BC-4D49-98B0-C23B3B424833}"/>
                  </a:ext>
                </a:extLst>
              </p:cNvPr>
              <p:cNvSpPr/>
              <p:nvPr/>
            </p:nvSpPr>
            <p:spPr bwMode="auto">
              <a:xfrm>
                <a:off x="3489" y="3149"/>
                <a:ext cx="468" cy="171"/>
              </a:xfrm>
              <a:custGeom>
                <a:avLst/>
                <a:gdLst>
                  <a:gd name="T0" fmla="*/ 50 w 627"/>
                  <a:gd name="T1" fmla="*/ 188 h 230"/>
                  <a:gd name="T2" fmla="*/ 0 w 627"/>
                  <a:gd name="T3" fmla="*/ 230 h 230"/>
                  <a:gd name="T4" fmla="*/ 68 w 627"/>
                  <a:gd name="T5" fmla="*/ 229 h 230"/>
                  <a:gd name="T6" fmla="*/ 115 w 627"/>
                  <a:gd name="T7" fmla="*/ 215 h 230"/>
                  <a:gd name="T8" fmla="*/ 127 w 627"/>
                  <a:gd name="T9" fmla="*/ 185 h 230"/>
                  <a:gd name="T10" fmla="*/ 178 w 627"/>
                  <a:gd name="T11" fmla="*/ 195 h 230"/>
                  <a:gd name="T12" fmla="*/ 595 w 627"/>
                  <a:gd name="T13" fmla="*/ 63 h 230"/>
                  <a:gd name="T14" fmla="*/ 580 w 627"/>
                  <a:gd name="T15" fmla="*/ 9 h 230"/>
                  <a:gd name="T16" fmla="*/ 50 w 627"/>
                  <a:gd name="T17" fmla="*/ 188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230">
                    <a:moveTo>
                      <a:pt x="50" y="188"/>
                    </a:moveTo>
                    <a:cubicBezTo>
                      <a:pt x="0" y="230"/>
                      <a:pt x="0" y="230"/>
                      <a:pt x="0" y="230"/>
                    </a:cubicBezTo>
                    <a:cubicBezTo>
                      <a:pt x="68" y="229"/>
                      <a:pt x="68" y="229"/>
                      <a:pt x="68" y="229"/>
                    </a:cubicBezTo>
                    <a:cubicBezTo>
                      <a:pt x="115" y="215"/>
                      <a:pt x="115" y="215"/>
                      <a:pt x="115" y="215"/>
                    </a:cubicBezTo>
                    <a:cubicBezTo>
                      <a:pt x="115" y="215"/>
                      <a:pt x="114" y="197"/>
                      <a:pt x="127" y="185"/>
                    </a:cubicBezTo>
                    <a:cubicBezTo>
                      <a:pt x="139" y="173"/>
                      <a:pt x="165" y="171"/>
                      <a:pt x="178" y="195"/>
                    </a:cubicBezTo>
                    <a:cubicBezTo>
                      <a:pt x="595" y="63"/>
                      <a:pt x="595" y="63"/>
                      <a:pt x="595" y="63"/>
                    </a:cubicBezTo>
                    <a:cubicBezTo>
                      <a:pt x="627" y="53"/>
                      <a:pt x="608" y="0"/>
                      <a:pt x="580" y="9"/>
                    </a:cubicBezTo>
                    <a:cubicBezTo>
                      <a:pt x="50" y="188"/>
                      <a:pt x="50" y="188"/>
                      <a:pt x="50" y="188"/>
                    </a:cubicBezTo>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22" name="Freeform 57">
                <a:extLst>
                  <a:ext uri="{FF2B5EF4-FFF2-40B4-BE49-F238E27FC236}">
                    <a16:creationId xmlns:a16="http://schemas.microsoft.com/office/drawing/2014/main" id="{428261AC-F741-43AF-BAE0-F82D73B6BEF4}"/>
                  </a:ext>
                </a:extLst>
              </p:cNvPr>
              <p:cNvSpPr/>
              <p:nvPr/>
            </p:nvSpPr>
            <p:spPr bwMode="auto">
              <a:xfrm>
                <a:off x="2951" y="3267"/>
                <a:ext cx="51" cy="8"/>
              </a:xfrm>
              <a:custGeom>
                <a:avLst/>
                <a:gdLst>
                  <a:gd name="T0" fmla="*/ 0 w 68"/>
                  <a:gd name="T1" fmla="*/ 0 h 11"/>
                  <a:gd name="T2" fmla="*/ 0 w 68"/>
                  <a:gd name="T3" fmla="*/ 0 h 11"/>
                  <a:gd name="T4" fmla="*/ 68 w 68"/>
                  <a:gd name="T5" fmla="*/ 11 h 11"/>
                  <a:gd name="T6" fmla="*/ 68 w 68"/>
                  <a:gd name="T7" fmla="*/ 11 h 11"/>
                  <a:gd name="T8" fmla="*/ 0 w 68"/>
                  <a:gd name="T9" fmla="*/ 0 h 11"/>
                </a:gdLst>
                <a:ahLst/>
                <a:cxnLst>
                  <a:cxn ang="0">
                    <a:pos x="T0" y="T1"/>
                  </a:cxn>
                  <a:cxn ang="0">
                    <a:pos x="T2" y="T3"/>
                  </a:cxn>
                  <a:cxn ang="0">
                    <a:pos x="T4" y="T5"/>
                  </a:cxn>
                  <a:cxn ang="0">
                    <a:pos x="T6" y="T7"/>
                  </a:cxn>
                  <a:cxn ang="0">
                    <a:pos x="T8" y="T9"/>
                  </a:cxn>
                </a:cxnLst>
                <a:rect l="0" t="0" r="r" b="b"/>
                <a:pathLst>
                  <a:path w="68" h="11">
                    <a:moveTo>
                      <a:pt x="0" y="0"/>
                    </a:moveTo>
                    <a:cubicBezTo>
                      <a:pt x="0" y="0"/>
                      <a:pt x="0" y="0"/>
                      <a:pt x="0" y="0"/>
                    </a:cubicBezTo>
                    <a:cubicBezTo>
                      <a:pt x="68" y="11"/>
                      <a:pt x="68" y="11"/>
                      <a:pt x="68" y="11"/>
                    </a:cubicBezTo>
                    <a:cubicBezTo>
                      <a:pt x="68" y="11"/>
                      <a:pt x="68" y="11"/>
                      <a:pt x="68" y="11"/>
                    </a:cubicBezTo>
                    <a:cubicBezTo>
                      <a:pt x="0" y="0"/>
                      <a:pt x="0" y="0"/>
                      <a:pt x="0" y="0"/>
                    </a:cubicBezTo>
                  </a:path>
                </a:pathLst>
              </a:custGeom>
              <a:solidFill>
                <a:srgbClr val="498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23" name="Freeform 58">
                <a:extLst>
                  <a:ext uri="{FF2B5EF4-FFF2-40B4-BE49-F238E27FC236}">
                    <a16:creationId xmlns:a16="http://schemas.microsoft.com/office/drawing/2014/main" id="{FE9D4817-19FC-4D4A-B494-B5428FC2A392}"/>
                  </a:ext>
                </a:extLst>
              </p:cNvPr>
              <p:cNvSpPr>
                <a:spLocks noEditPoints="1"/>
              </p:cNvSpPr>
              <p:nvPr/>
            </p:nvSpPr>
            <p:spPr bwMode="auto">
              <a:xfrm>
                <a:off x="3056" y="3169"/>
                <a:ext cx="36" cy="43"/>
              </a:xfrm>
              <a:custGeom>
                <a:avLst/>
                <a:gdLst>
                  <a:gd name="T0" fmla="*/ 0 w 48"/>
                  <a:gd name="T1" fmla="*/ 58 h 59"/>
                  <a:gd name="T2" fmla="*/ 0 w 48"/>
                  <a:gd name="T3" fmla="*/ 59 h 59"/>
                  <a:gd name="T4" fmla="*/ 0 w 48"/>
                  <a:gd name="T5" fmla="*/ 58 h 59"/>
                  <a:gd name="T6" fmla="*/ 1 w 48"/>
                  <a:gd name="T7" fmla="*/ 58 h 59"/>
                  <a:gd name="T8" fmla="*/ 0 w 48"/>
                  <a:gd name="T9" fmla="*/ 58 h 59"/>
                  <a:gd name="T10" fmla="*/ 1 w 48"/>
                  <a:gd name="T11" fmla="*/ 58 h 59"/>
                  <a:gd name="T12" fmla="*/ 1 w 48"/>
                  <a:gd name="T13" fmla="*/ 58 h 59"/>
                  <a:gd name="T14" fmla="*/ 1 w 48"/>
                  <a:gd name="T15" fmla="*/ 58 h 59"/>
                  <a:gd name="T16" fmla="*/ 1 w 48"/>
                  <a:gd name="T17" fmla="*/ 58 h 59"/>
                  <a:gd name="T18" fmla="*/ 1 w 48"/>
                  <a:gd name="T19" fmla="*/ 57 h 59"/>
                  <a:gd name="T20" fmla="*/ 1 w 48"/>
                  <a:gd name="T21" fmla="*/ 58 h 59"/>
                  <a:gd name="T22" fmla="*/ 1 w 48"/>
                  <a:gd name="T23" fmla="*/ 57 h 59"/>
                  <a:gd name="T24" fmla="*/ 48 w 48"/>
                  <a:gd name="T25" fmla="*/ 0 h 59"/>
                  <a:gd name="T26" fmla="*/ 1 w 48"/>
                  <a:gd name="T27" fmla="*/ 57 h 59"/>
                  <a:gd name="T28" fmla="*/ 48 w 48"/>
                  <a:gd name="T29" fmla="*/ 0 h 59"/>
                  <a:gd name="T30" fmla="*/ 48 w 48"/>
                  <a:gd name="T3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59">
                    <a:moveTo>
                      <a:pt x="0" y="58"/>
                    </a:moveTo>
                    <a:cubicBezTo>
                      <a:pt x="0" y="58"/>
                      <a:pt x="0" y="59"/>
                      <a:pt x="0" y="59"/>
                    </a:cubicBezTo>
                    <a:cubicBezTo>
                      <a:pt x="0" y="59"/>
                      <a:pt x="0" y="58"/>
                      <a:pt x="0" y="58"/>
                    </a:cubicBezTo>
                    <a:moveTo>
                      <a:pt x="1" y="58"/>
                    </a:moveTo>
                    <a:cubicBezTo>
                      <a:pt x="1" y="58"/>
                      <a:pt x="1" y="58"/>
                      <a:pt x="0" y="58"/>
                    </a:cubicBezTo>
                    <a:cubicBezTo>
                      <a:pt x="1" y="58"/>
                      <a:pt x="1" y="58"/>
                      <a:pt x="1" y="58"/>
                    </a:cubicBezTo>
                    <a:moveTo>
                      <a:pt x="1" y="58"/>
                    </a:moveTo>
                    <a:cubicBezTo>
                      <a:pt x="1" y="58"/>
                      <a:pt x="1" y="58"/>
                      <a:pt x="1" y="58"/>
                    </a:cubicBezTo>
                    <a:cubicBezTo>
                      <a:pt x="1" y="58"/>
                      <a:pt x="1" y="58"/>
                      <a:pt x="1" y="58"/>
                    </a:cubicBezTo>
                    <a:moveTo>
                      <a:pt x="1" y="57"/>
                    </a:moveTo>
                    <a:cubicBezTo>
                      <a:pt x="1" y="58"/>
                      <a:pt x="1" y="58"/>
                      <a:pt x="1" y="58"/>
                    </a:cubicBezTo>
                    <a:cubicBezTo>
                      <a:pt x="1" y="58"/>
                      <a:pt x="1" y="58"/>
                      <a:pt x="1" y="57"/>
                    </a:cubicBezTo>
                    <a:moveTo>
                      <a:pt x="48" y="0"/>
                    </a:moveTo>
                    <a:cubicBezTo>
                      <a:pt x="37" y="22"/>
                      <a:pt x="21" y="41"/>
                      <a:pt x="1" y="57"/>
                    </a:cubicBezTo>
                    <a:cubicBezTo>
                      <a:pt x="21" y="41"/>
                      <a:pt x="37" y="22"/>
                      <a:pt x="48" y="0"/>
                    </a:cubicBezTo>
                    <a:cubicBezTo>
                      <a:pt x="48" y="0"/>
                      <a:pt x="48" y="0"/>
                      <a:pt x="48" y="0"/>
                    </a:cubicBezTo>
                  </a:path>
                </a:pathLst>
              </a:custGeom>
              <a:solidFill>
                <a:srgbClr val="B3AD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24" name="Freeform 59">
                <a:extLst>
                  <a:ext uri="{FF2B5EF4-FFF2-40B4-BE49-F238E27FC236}">
                    <a16:creationId xmlns:a16="http://schemas.microsoft.com/office/drawing/2014/main" id="{D93D5DA9-9545-460E-83A8-37AB1A0787F9}"/>
                  </a:ext>
                </a:extLst>
              </p:cNvPr>
              <p:cNvSpPr/>
              <p:nvPr/>
            </p:nvSpPr>
            <p:spPr bwMode="auto">
              <a:xfrm>
                <a:off x="2951" y="3140"/>
                <a:ext cx="141" cy="135"/>
              </a:xfrm>
              <a:custGeom>
                <a:avLst/>
                <a:gdLst>
                  <a:gd name="T0" fmla="*/ 36 w 189"/>
                  <a:gd name="T1" fmla="*/ 83 h 181"/>
                  <a:gd name="T2" fmla="*/ 68 w 189"/>
                  <a:gd name="T3" fmla="*/ 181 h 181"/>
                  <a:gd name="T4" fmla="*/ 73 w 189"/>
                  <a:gd name="T5" fmla="*/ 144 h 181"/>
                  <a:gd name="T6" fmla="*/ 141 w 189"/>
                  <a:gd name="T7" fmla="*/ 97 h 181"/>
                  <a:gd name="T8" fmla="*/ 141 w 189"/>
                  <a:gd name="T9" fmla="*/ 96 h 181"/>
                  <a:gd name="T10" fmla="*/ 142 w 189"/>
                  <a:gd name="T11" fmla="*/ 96 h 181"/>
                  <a:gd name="T12" fmla="*/ 142 w 189"/>
                  <a:gd name="T13" fmla="*/ 96 h 181"/>
                  <a:gd name="T14" fmla="*/ 142 w 189"/>
                  <a:gd name="T15" fmla="*/ 95 h 181"/>
                  <a:gd name="T16" fmla="*/ 157 w 189"/>
                  <a:gd name="T17" fmla="*/ 31 h 181"/>
                  <a:gd name="T18" fmla="*/ 156 w 189"/>
                  <a:gd name="T19" fmla="*/ 31 h 181"/>
                  <a:gd name="T20" fmla="*/ 156 w 189"/>
                  <a:gd name="T21" fmla="*/ 30 h 181"/>
                  <a:gd name="T22" fmla="*/ 155 w 189"/>
                  <a:gd name="T23" fmla="*/ 30 h 181"/>
                  <a:gd name="T24" fmla="*/ 155 w 189"/>
                  <a:gd name="T25" fmla="*/ 30 h 181"/>
                  <a:gd name="T26" fmla="*/ 155 w 189"/>
                  <a:gd name="T27" fmla="*/ 30 h 181"/>
                  <a:gd name="T28" fmla="*/ 154 w 189"/>
                  <a:gd name="T29" fmla="*/ 30 h 181"/>
                  <a:gd name="T30" fmla="*/ 154 w 189"/>
                  <a:gd name="T31" fmla="*/ 30 h 181"/>
                  <a:gd name="T32" fmla="*/ 154 w 189"/>
                  <a:gd name="T33" fmla="*/ 30 h 181"/>
                  <a:gd name="T34" fmla="*/ 153 w 189"/>
                  <a:gd name="T35" fmla="*/ 30 h 181"/>
                  <a:gd name="T36" fmla="*/ 153 w 189"/>
                  <a:gd name="T37" fmla="*/ 30 h 181"/>
                  <a:gd name="T38" fmla="*/ 153 w 189"/>
                  <a:gd name="T39" fmla="*/ 29 h 181"/>
                  <a:gd name="T40" fmla="*/ 152 w 189"/>
                  <a:gd name="T41" fmla="*/ 29 h 181"/>
                  <a:gd name="T42" fmla="*/ 152 w 189"/>
                  <a:gd name="T43" fmla="*/ 29 h 181"/>
                  <a:gd name="T44" fmla="*/ 152 w 189"/>
                  <a:gd name="T45" fmla="*/ 29 h 181"/>
                  <a:gd name="T46" fmla="*/ 151 w 189"/>
                  <a:gd name="T47" fmla="*/ 29 h 181"/>
                  <a:gd name="T48" fmla="*/ 151 w 189"/>
                  <a:gd name="T49" fmla="*/ 29 h 181"/>
                  <a:gd name="T50" fmla="*/ 151 w 189"/>
                  <a:gd name="T51" fmla="*/ 29 h 181"/>
                  <a:gd name="T52" fmla="*/ 150 w 189"/>
                  <a:gd name="T53" fmla="*/ 28 h 181"/>
                  <a:gd name="T54" fmla="*/ 150 w 189"/>
                  <a:gd name="T55" fmla="*/ 28 h 181"/>
                  <a:gd name="T56" fmla="*/ 150 w 189"/>
                  <a:gd name="T57" fmla="*/ 28 h 181"/>
                  <a:gd name="T58" fmla="*/ 149 w 189"/>
                  <a:gd name="T59" fmla="*/ 28 h 181"/>
                  <a:gd name="T60" fmla="*/ 149 w 189"/>
                  <a:gd name="T61" fmla="*/ 28 h 181"/>
                  <a:gd name="T62" fmla="*/ 149 w 189"/>
                  <a:gd name="T63" fmla="*/ 28 h 181"/>
                  <a:gd name="T64" fmla="*/ 148 w 189"/>
                  <a:gd name="T65" fmla="*/ 28 h 181"/>
                  <a:gd name="T66" fmla="*/ 147 w 189"/>
                  <a:gd name="T67" fmla="*/ 27 h 181"/>
                  <a:gd name="T68" fmla="*/ 128 w 189"/>
                  <a:gd name="T69" fmla="*/ 18 h 181"/>
                  <a:gd name="T70" fmla="*/ 128 w 189"/>
                  <a:gd name="T71" fmla="*/ 18 h 181"/>
                  <a:gd name="T72" fmla="*/ 127 w 189"/>
                  <a:gd name="T73" fmla="*/ 17 h 181"/>
                  <a:gd name="T74" fmla="*/ 127 w 189"/>
                  <a:gd name="T75" fmla="*/ 17 h 181"/>
                  <a:gd name="T76" fmla="*/ 126 w 189"/>
                  <a:gd name="T77" fmla="*/ 17 h 181"/>
                  <a:gd name="T78" fmla="*/ 126 w 189"/>
                  <a:gd name="T79" fmla="*/ 17 h 181"/>
                  <a:gd name="T80" fmla="*/ 126 w 189"/>
                  <a:gd name="T81" fmla="*/ 17 h 181"/>
                  <a:gd name="T82" fmla="*/ 125 w 189"/>
                  <a:gd name="T83" fmla="*/ 16 h 181"/>
                  <a:gd name="T84" fmla="*/ 125 w 189"/>
                  <a:gd name="T85" fmla="*/ 16 h 181"/>
                  <a:gd name="T86" fmla="*/ 125 w 189"/>
                  <a:gd name="T87" fmla="*/ 16 h 181"/>
                  <a:gd name="T88" fmla="*/ 124 w 189"/>
                  <a:gd name="T89" fmla="*/ 16 h 181"/>
                  <a:gd name="T90" fmla="*/ 124 w 189"/>
                  <a:gd name="T91" fmla="*/ 16 h 181"/>
                  <a:gd name="T92" fmla="*/ 124 w 189"/>
                  <a:gd name="T93" fmla="*/ 15 h 181"/>
                  <a:gd name="T94" fmla="*/ 123 w 189"/>
                  <a:gd name="T95" fmla="*/ 15 h 181"/>
                  <a:gd name="T96" fmla="*/ 102 w 189"/>
                  <a:gd name="T97"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9" h="181">
                    <a:moveTo>
                      <a:pt x="102" y="0"/>
                    </a:moveTo>
                    <a:cubicBezTo>
                      <a:pt x="81" y="19"/>
                      <a:pt x="56" y="47"/>
                      <a:pt x="36" y="83"/>
                    </a:cubicBezTo>
                    <a:cubicBezTo>
                      <a:pt x="21" y="107"/>
                      <a:pt x="9" y="136"/>
                      <a:pt x="0" y="170"/>
                    </a:cubicBezTo>
                    <a:cubicBezTo>
                      <a:pt x="68" y="181"/>
                      <a:pt x="68" y="181"/>
                      <a:pt x="68" y="181"/>
                    </a:cubicBezTo>
                    <a:cubicBezTo>
                      <a:pt x="68" y="181"/>
                      <a:pt x="68" y="181"/>
                      <a:pt x="68" y="181"/>
                    </a:cubicBezTo>
                    <a:cubicBezTo>
                      <a:pt x="70" y="169"/>
                      <a:pt x="71" y="157"/>
                      <a:pt x="73" y="144"/>
                    </a:cubicBezTo>
                    <a:cubicBezTo>
                      <a:pt x="84" y="138"/>
                      <a:pt x="94" y="131"/>
                      <a:pt x="104" y="124"/>
                    </a:cubicBezTo>
                    <a:cubicBezTo>
                      <a:pt x="117" y="115"/>
                      <a:pt x="130" y="106"/>
                      <a:pt x="141" y="97"/>
                    </a:cubicBezTo>
                    <a:cubicBezTo>
                      <a:pt x="141" y="97"/>
                      <a:pt x="141" y="96"/>
                      <a:pt x="141" y="96"/>
                    </a:cubicBezTo>
                    <a:cubicBezTo>
                      <a:pt x="141" y="96"/>
                      <a:pt x="141" y="96"/>
                      <a:pt x="141" y="96"/>
                    </a:cubicBezTo>
                    <a:cubicBezTo>
                      <a:pt x="142" y="96"/>
                      <a:pt x="142" y="96"/>
                      <a:pt x="142" y="96"/>
                    </a:cubicBezTo>
                    <a:cubicBezTo>
                      <a:pt x="142" y="96"/>
                      <a:pt x="142" y="96"/>
                      <a:pt x="142" y="96"/>
                    </a:cubicBezTo>
                    <a:cubicBezTo>
                      <a:pt x="142" y="96"/>
                      <a:pt x="142" y="96"/>
                      <a:pt x="142" y="96"/>
                    </a:cubicBezTo>
                    <a:cubicBezTo>
                      <a:pt x="142" y="96"/>
                      <a:pt x="142" y="96"/>
                      <a:pt x="142" y="96"/>
                    </a:cubicBezTo>
                    <a:cubicBezTo>
                      <a:pt x="142" y="96"/>
                      <a:pt x="142" y="96"/>
                      <a:pt x="142" y="95"/>
                    </a:cubicBezTo>
                    <a:cubicBezTo>
                      <a:pt x="142" y="95"/>
                      <a:pt x="142" y="95"/>
                      <a:pt x="142" y="95"/>
                    </a:cubicBezTo>
                    <a:cubicBezTo>
                      <a:pt x="162" y="79"/>
                      <a:pt x="178" y="60"/>
                      <a:pt x="189" y="38"/>
                    </a:cubicBezTo>
                    <a:cubicBezTo>
                      <a:pt x="178" y="37"/>
                      <a:pt x="167" y="34"/>
                      <a:pt x="157" y="31"/>
                    </a:cubicBezTo>
                    <a:cubicBezTo>
                      <a:pt x="157" y="31"/>
                      <a:pt x="157" y="31"/>
                      <a:pt x="157" y="31"/>
                    </a:cubicBezTo>
                    <a:cubicBezTo>
                      <a:pt x="157" y="31"/>
                      <a:pt x="156" y="31"/>
                      <a:pt x="156" y="31"/>
                    </a:cubicBezTo>
                    <a:cubicBezTo>
                      <a:pt x="156" y="31"/>
                      <a:pt x="156" y="31"/>
                      <a:pt x="156" y="31"/>
                    </a:cubicBezTo>
                    <a:cubicBezTo>
                      <a:pt x="156" y="31"/>
                      <a:pt x="156" y="31"/>
                      <a:pt x="156" y="30"/>
                    </a:cubicBezTo>
                    <a:cubicBezTo>
                      <a:pt x="156" y="30"/>
                      <a:pt x="156" y="30"/>
                      <a:pt x="156" y="30"/>
                    </a:cubicBezTo>
                    <a:cubicBezTo>
                      <a:pt x="156" y="30"/>
                      <a:pt x="156" y="30"/>
                      <a:pt x="155" y="30"/>
                    </a:cubicBezTo>
                    <a:cubicBezTo>
                      <a:pt x="155" y="30"/>
                      <a:pt x="155" y="30"/>
                      <a:pt x="155" y="30"/>
                    </a:cubicBezTo>
                    <a:cubicBezTo>
                      <a:pt x="155" y="30"/>
                      <a:pt x="155" y="30"/>
                      <a:pt x="155" y="30"/>
                    </a:cubicBezTo>
                    <a:cubicBezTo>
                      <a:pt x="155" y="30"/>
                      <a:pt x="155" y="30"/>
                      <a:pt x="155" y="30"/>
                    </a:cubicBezTo>
                    <a:cubicBezTo>
                      <a:pt x="155" y="30"/>
                      <a:pt x="155" y="30"/>
                      <a:pt x="155" y="30"/>
                    </a:cubicBezTo>
                    <a:cubicBezTo>
                      <a:pt x="155" y="30"/>
                      <a:pt x="155" y="30"/>
                      <a:pt x="155" y="30"/>
                    </a:cubicBezTo>
                    <a:cubicBezTo>
                      <a:pt x="155" y="30"/>
                      <a:pt x="155" y="30"/>
                      <a:pt x="154" y="30"/>
                    </a:cubicBezTo>
                    <a:cubicBezTo>
                      <a:pt x="154" y="30"/>
                      <a:pt x="154" y="30"/>
                      <a:pt x="154" y="30"/>
                    </a:cubicBezTo>
                    <a:cubicBezTo>
                      <a:pt x="154" y="30"/>
                      <a:pt x="154" y="30"/>
                      <a:pt x="154" y="30"/>
                    </a:cubicBezTo>
                    <a:cubicBezTo>
                      <a:pt x="154" y="30"/>
                      <a:pt x="154" y="30"/>
                      <a:pt x="154" y="30"/>
                    </a:cubicBezTo>
                    <a:cubicBezTo>
                      <a:pt x="154" y="30"/>
                      <a:pt x="154" y="30"/>
                      <a:pt x="154" y="30"/>
                    </a:cubicBezTo>
                    <a:cubicBezTo>
                      <a:pt x="154" y="30"/>
                      <a:pt x="154" y="30"/>
                      <a:pt x="154" y="30"/>
                    </a:cubicBezTo>
                    <a:cubicBezTo>
                      <a:pt x="154" y="30"/>
                      <a:pt x="153" y="30"/>
                      <a:pt x="153" y="30"/>
                    </a:cubicBezTo>
                    <a:cubicBezTo>
                      <a:pt x="153" y="30"/>
                      <a:pt x="153" y="30"/>
                      <a:pt x="153" y="30"/>
                    </a:cubicBezTo>
                    <a:cubicBezTo>
                      <a:pt x="153" y="30"/>
                      <a:pt x="153" y="30"/>
                      <a:pt x="153" y="30"/>
                    </a:cubicBezTo>
                    <a:cubicBezTo>
                      <a:pt x="153" y="29"/>
                      <a:pt x="153" y="29"/>
                      <a:pt x="153" y="29"/>
                    </a:cubicBezTo>
                    <a:cubicBezTo>
                      <a:pt x="153" y="29"/>
                      <a:pt x="153" y="29"/>
                      <a:pt x="153" y="29"/>
                    </a:cubicBezTo>
                    <a:cubicBezTo>
                      <a:pt x="153" y="29"/>
                      <a:pt x="153" y="29"/>
                      <a:pt x="153" y="29"/>
                    </a:cubicBezTo>
                    <a:cubicBezTo>
                      <a:pt x="152" y="29"/>
                      <a:pt x="152" y="29"/>
                      <a:pt x="152" y="29"/>
                    </a:cubicBezTo>
                    <a:cubicBezTo>
                      <a:pt x="152" y="29"/>
                      <a:pt x="152" y="29"/>
                      <a:pt x="152" y="29"/>
                    </a:cubicBezTo>
                    <a:cubicBezTo>
                      <a:pt x="152" y="29"/>
                      <a:pt x="152" y="29"/>
                      <a:pt x="152" y="29"/>
                    </a:cubicBezTo>
                    <a:cubicBezTo>
                      <a:pt x="152" y="29"/>
                      <a:pt x="152" y="29"/>
                      <a:pt x="152" y="29"/>
                    </a:cubicBezTo>
                    <a:cubicBezTo>
                      <a:pt x="152" y="29"/>
                      <a:pt x="152" y="29"/>
                      <a:pt x="152" y="29"/>
                    </a:cubicBezTo>
                    <a:cubicBezTo>
                      <a:pt x="152" y="29"/>
                      <a:pt x="152" y="29"/>
                      <a:pt x="151" y="29"/>
                    </a:cubicBezTo>
                    <a:cubicBezTo>
                      <a:pt x="151" y="29"/>
                      <a:pt x="151" y="29"/>
                      <a:pt x="151" y="29"/>
                    </a:cubicBezTo>
                    <a:cubicBezTo>
                      <a:pt x="151" y="29"/>
                      <a:pt x="151" y="29"/>
                      <a:pt x="151" y="29"/>
                    </a:cubicBezTo>
                    <a:cubicBezTo>
                      <a:pt x="151" y="29"/>
                      <a:pt x="151" y="29"/>
                      <a:pt x="151" y="29"/>
                    </a:cubicBezTo>
                    <a:cubicBezTo>
                      <a:pt x="151" y="29"/>
                      <a:pt x="151" y="29"/>
                      <a:pt x="151" y="29"/>
                    </a:cubicBezTo>
                    <a:cubicBezTo>
                      <a:pt x="151" y="29"/>
                      <a:pt x="151" y="29"/>
                      <a:pt x="151" y="29"/>
                    </a:cubicBezTo>
                    <a:cubicBezTo>
                      <a:pt x="151" y="29"/>
                      <a:pt x="150" y="29"/>
                      <a:pt x="150" y="28"/>
                    </a:cubicBezTo>
                    <a:cubicBezTo>
                      <a:pt x="150" y="28"/>
                      <a:pt x="150" y="28"/>
                      <a:pt x="150" y="28"/>
                    </a:cubicBezTo>
                    <a:cubicBezTo>
                      <a:pt x="150" y="28"/>
                      <a:pt x="150" y="28"/>
                      <a:pt x="150" y="28"/>
                    </a:cubicBezTo>
                    <a:cubicBezTo>
                      <a:pt x="150" y="28"/>
                      <a:pt x="150" y="28"/>
                      <a:pt x="150" y="28"/>
                    </a:cubicBezTo>
                    <a:cubicBezTo>
                      <a:pt x="150" y="28"/>
                      <a:pt x="150" y="28"/>
                      <a:pt x="150" y="28"/>
                    </a:cubicBezTo>
                    <a:cubicBezTo>
                      <a:pt x="150" y="28"/>
                      <a:pt x="150" y="28"/>
                      <a:pt x="150" y="28"/>
                    </a:cubicBezTo>
                    <a:cubicBezTo>
                      <a:pt x="149" y="28"/>
                      <a:pt x="149" y="28"/>
                      <a:pt x="149" y="28"/>
                    </a:cubicBezTo>
                    <a:cubicBezTo>
                      <a:pt x="149" y="28"/>
                      <a:pt x="149" y="28"/>
                      <a:pt x="149" y="28"/>
                    </a:cubicBezTo>
                    <a:cubicBezTo>
                      <a:pt x="149" y="28"/>
                      <a:pt x="149" y="28"/>
                      <a:pt x="149" y="28"/>
                    </a:cubicBezTo>
                    <a:cubicBezTo>
                      <a:pt x="149" y="28"/>
                      <a:pt x="149" y="28"/>
                      <a:pt x="149" y="28"/>
                    </a:cubicBezTo>
                    <a:cubicBezTo>
                      <a:pt x="149" y="28"/>
                      <a:pt x="149" y="28"/>
                      <a:pt x="149" y="28"/>
                    </a:cubicBezTo>
                    <a:cubicBezTo>
                      <a:pt x="149" y="28"/>
                      <a:pt x="149" y="28"/>
                      <a:pt x="149" y="28"/>
                    </a:cubicBezTo>
                    <a:cubicBezTo>
                      <a:pt x="148" y="28"/>
                      <a:pt x="148" y="28"/>
                      <a:pt x="148" y="28"/>
                    </a:cubicBezTo>
                    <a:cubicBezTo>
                      <a:pt x="148" y="28"/>
                      <a:pt x="148" y="28"/>
                      <a:pt x="148" y="28"/>
                    </a:cubicBezTo>
                    <a:cubicBezTo>
                      <a:pt x="148" y="27"/>
                      <a:pt x="147" y="27"/>
                      <a:pt x="147" y="27"/>
                    </a:cubicBezTo>
                    <a:cubicBezTo>
                      <a:pt x="147" y="27"/>
                      <a:pt x="147" y="27"/>
                      <a:pt x="147" y="27"/>
                    </a:cubicBezTo>
                    <a:cubicBezTo>
                      <a:pt x="141" y="25"/>
                      <a:pt x="134" y="22"/>
                      <a:pt x="128" y="18"/>
                    </a:cubicBezTo>
                    <a:cubicBezTo>
                      <a:pt x="128" y="18"/>
                      <a:pt x="128" y="18"/>
                      <a:pt x="128" y="18"/>
                    </a:cubicBezTo>
                    <a:cubicBezTo>
                      <a:pt x="128" y="18"/>
                      <a:pt x="128" y="18"/>
                      <a:pt x="128" y="18"/>
                    </a:cubicBezTo>
                    <a:cubicBezTo>
                      <a:pt x="128" y="18"/>
                      <a:pt x="128" y="18"/>
                      <a:pt x="128" y="18"/>
                    </a:cubicBezTo>
                    <a:cubicBezTo>
                      <a:pt x="127" y="18"/>
                      <a:pt x="127" y="18"/>
                      <a:pt x="127" y="17"/>
                    </a:cubicBezTo>
                    <a:cubicBezTo>
                      <a:pt x="127" y="17"/>
                      <a:pt x="127" y="17"/>
                      <a:pt x="127" y="17"/>
                    </a:cubicBezTo>
                    <a:cubicBezTo>
                      <a:pt x="127" y="17"/>
                      <a:pt x="127" y="17"/>
                      <a:pt x="127" y="17"/>
                    </a:cubicBezTo>
                    <a:cubicBezTo>
                      <a:pt x="127" y="17"/>
                      <a:pt x="127" y="17"/>
                      <a:pt x="127" y="17"/>
                    </a:cubicBezTo>
                    <a:cubicBezTo>
                      <a:pt x="126" y="17"/>
                      <a:pt x="126" y="17"/>
                      <a:pt x="126" y="17"/>
                    </a:cubicBezTo>
                    <a:cubicBezTo>
                      <a:pt x="126" y="17"/>
                      <a:pt x="126" y="17"/>
                      <a:pt x="126" y="17"/>
                    </a:cubicBezTo>
                    <a:cubicBezTo>
                      <a:pt x="126" y="17"/>
                      <a:pt x="126" y="17"/>
                      <a:pt x="126" y="17"/>
                    </a:cubicBezTo>
                    <a:cubicBezTo>
                      <a:pt x="126" y="17"/>
                      <a:pt x="126" y="17"/>
                      <a:pt x="126" y="17"/>
                    </a:cubicBezTo>
                    <a:cubicBezTo>
                      <a:pt x="126" y="17"/>
                      <a:pt x="126" y="17"/>
                      <a:pt x="126" y="17"/>
                    </a:cubicBezTo>
                    <a:cubicBezTo>
                      <a:pt x="126" y="17"/>
                      <a:pt x="126" y="17"/>
                      <a:pt x="126" y="17"/>
                    </a:cubicBezTo>
                    <a:cubicBezTo>
                      <a:pt x="126" y="17"/>
                      <a:pt x="126" y="17"/>
                      <a:pt x="125" y="17"/>
                    </a:cubicBezTo>
                    <a:cubicBezTo>
                      <a:pt x="125" y="16"/>
                      <a:pt x="125" y="16"/>
                      <a:pt x="125" y="16"/>
                    </a:cubicBezTo>
                    <a:cubicBezTo>
                      <a:pt x="125" y="16"/>
                      <a:pt x="125" y="16"/>
                      <a:pt x="125" y="16"/>
                    </a:cubicBezTo>
                    <a:cubicBezTo>
                      <a:pt x="125" y="16"/>
                      <a:pt x="125" y="16"/>
                      <a:pt x="125" y="16"/>
                    </a:cubicBezTo>
                    <a:cubicBezTo>
                      <a:pt x="125" y="16"/>
                      <a:pt x="125" y="16"/>
                      <a:pt x="125" y="16"/>
                    </a:cubicBezTo>
                    <a:cubicBezTo>
                      <a:pt x="125" y="16"/>
                      <a:pt x="125" y="16"/>
                      <a:pt x="125" y="16"/>
                    </a:cubicBezTo>
                    <a:cubicBezTo>
                      <a:pt x="125" y="16"/>
                      <a:pt x="125" y="16"/>
                      <a:pt x="125" y="16"/>
                    </a:cubicBezTo>
                    <a:cubicBezTo>
                      <a:pt x="124" y="16"/>
                      <a:pt x="124" y="16"/>
                      <a:pt x="124" y="16"/>
                    </a:cubicBezTo>
                    <a:cubicBezTo>
                      <a:pt x="124" y="16"/>
                      <a:pt x="124" y="16"/>
                      <a:pt x="124" y="16"/>
                    </a:cubicBezTo>
                    <a:cubicBezTo>
                      <a:pt x="124" y="16"/>
                      <a:pt x="124" y="16"/>
                      <a:pt x="124" y="16"/>
                    </a:cubicBezTo>
                    <a:cubicBezTo>
                      <a:pt x="124" y="16"/>
                      <a:pt x="124" y="16"/>
                      <a:pt x="124" y="16"/>
                    </a:cubicBezTo>
                    <a:cubicBezTo>
                      <a:pt x="124" y="16"/>
                      <a:pt x="124" y="15"/>
                      <a:pt x="124" y="15"/>
                    </a:cubicBezTo>
                    <a:cubicBezTo>
                      <a:pt x="124" y="15"/>
                      <a:pt x="124" y="15"/>
                      <a:pt x="124" y="15"/>
                    </a:cubicBezTo>
                    <a:cubicBezTo>
                      <a:pt x="123" y="15"/>
                      <a:pt x="123" y="15"/>
                      <a:pt x="123" y="15"/>
                    </a:cubicBezTo>
                    <a:cubicBezTo>
                      <a:pt x="123" y="15"/>
                      <a:pt x="123" y="15"/>
                      <a:pt x="123" y="15"/>
                    </a:cubicBezTo>
                    <a:cubicBezTo>
                      <a:pt x="116" y="10"/>
                      <a:pt x="109" y="5"/>
                      <a:pt x="102" y="0"/>
                    </a:cubicBezTo>
                  </a:path>
                </a:pathLst>
              </a:custGeom>
              <a:solidFill>
                <a:srgbClr val="B79D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25" name="Freeform 60">
                <a:extLst>
                  <a:ext uri="{FF2B5EF4-FFF2-40B4-BE49-F238E27FC236}">
                    <a16:creationId xmlns:a16="http://schemas.microsoft.com/office/drawing/2014/main" id="{03788BDE-CEA2-41EC-A732-CC0FAB47AA31}"/>
                  </a:ext>
                </a:extLst>
              </p:cNvPr>
              <p:cNvSpPr>
                <a:spLocks noEditPoints="1"/>
              </p:cNvSpPr>
              <p:nvPr/>
            </p:nvSpPr>
            <p:spPr bwMode="auto">
              <a:xfrm>
                <a:off x="3027" y="3140"/>
                <a:ext cx="65" cy="29"/>
              </a:xfrm>
              <a:custGeom>
                <a:avLst/>
                <a:gdLst>
                  <a:gd name="T0" fmla="*/ 87 w 87"/>
                  <a:gd name="T1" fmla="*/ 38 h 38"/>
                  <a:gd name="T2" fmla="*/ 87 w 87"/>
                  <a:gd name="T3" fmla="*/ 38 h 38"/>
                  <a:gd name="T4" fmla="*/ 54 w 87"/>
                  <a:gd name="T5" fmla="*/ 31 h 38"/>
                  <a:gd name="T6" fmla="*/ 54 w 87"/>
                  <a:gd name="T7" fmla="*/ 31 h 38"/>
                  <a:gd name="T8" fmla="*/ 54 w 87"/>
                  <a:gd name="T9" fmla="*/ 31 h 38"/>
                  <a:gd name="T10" fmla="*/ 53 w 87"/>
                  <a:gd name="T11" fmla="*/ 30 h 38"/>
                  <a:gd name="T12" fmla="*/ 53 w 87"/>
                  <a:gd name="T13" fmla="*/ 30 h 38"/>
                  <a:gd name="T14" fmla="*/ 53 w 87"/>
                  <a:gd name="T15" fmla="*/ 30 h 38"/>
                  <a:gd name="T16" fmla="*/ 53 w 87"/>
                  <a:gd name="T17" fmla="*/ 30 h 38"/>
                  <a:gd name="T18" fmla="*/ 53 w 87"/>
                  <a:gd name="T19" fmla="*/ 30 h 38"/>
                  <a:gd name="T20" fmla="*/ 53 w 87"/>
                  <a:gd name="T21" fmla="*/ 30 h 38"/>
                  <a:gd name="T22" fmla="*/ 52 w 87"/>
                  <a:gd name="T23" fmla="*/ 30 h 38"/>
                  <a:gd name="T24" fmla="*/ 52 w 87"/>
                  <a:gd name="T25" fmla="*/ 30 h 38"/>
                  <a:gd name="T26" fmla="*/ 52 w 87"/>
                  <a:gd name="T27" fmla="*/ 30 h 38"/>
                  <a:gd name="T28" fmla="*/ 51 w 87"/>
                  <a:gd name="T29" fmla="*/ 30 h 38"/>
                  <a:gd name="T30" fmla="*/ 51 w 87"/>
                  <a:gd name="T31" fmla="*/ 30 h 38"/>
                  <a:gd name="T32" fmla="*/ 51 w 87"/>
                  <a:gd name="T33" fmla="*/ 30 h 38"/>
                  <a:gd name="T34" fmla="*/ 51 w 87"/>
                  <a:gd name="T35" fmla="*/ 29 h 38"/>
                  <a:gd name="T36" fmla="*/ 51 w 87"/>
                  <a:gd name="T37" fmla="*/ 29 h 38"/>
                  <a:gd name="T38" fmla="*/ 51 w 87"/>
                  <a:gd name="T39" fmla="*/ 29 h 38"/>
                  <a:gd name="T40" fmla="*/ 50 w 87"/>
                  <a:gd name="T41" fmla="*/ 29 h 38"/>
                  <a:gd name="T42" fmla="*/ 50 w 87"/>
                  <a:gd name="T43" fmla="*/ 29 h 38"/>
                  <a:gd name="T44" fmla="*/ 50 w 87"/>
                  <a:gd name="T45" fmla="*/ 29 h 38"/>
                  <a:gd name="T46" fmla="*/ 49 w 87"/>
                  <a:gd name="T47" fmla="*/ 29 h 38"/>
                  <a:gd name="T48" fmla="*/ 49 w 87"/>
                  <a:gd name="T49" fmla="*/ 29 h 38"/>
                  <a:gd name="T50" fmla="*/ 49 w 87"/>
                  <a:gd name="T51" fmla="*/ 29 h 38"/>
                  <a:gd name="T52" fmla="*/ 49 w 87"/>
                  <a:gd name="T53" fmla="*/ 29 h 38"/>
                  <a:gd name="T54" fmla="*/ 49 w 87"/>
                  <a:gd name="T55" fmla="*/ 29 h 38"/>
                  <a:gd name="T56" fmla="*/ 48 w 87"/>
                  <a:gd name="T57" fmla="*/ 28 h 38"/>
                  <a:gd name="T58" fmla="*/ 48 w 87"/>
                  <a:gd name="T59" fmla="*/ 28 h 38"/>
                  <a:gd name="T60" fmla="*/ 48 w 87"/>
                  <a:gd name="T61" fmla="*/ 28 h 38"/>
                  <a:gd name="T62" fmla="*/ 48 w 87"/>
                  <a:gd name="T63" fmla="*/ 28 h 38"/>
                  <a:gd name="T64" fmla="*/ 47 w 87"/>
                  <a:gd name="T65" fmla="*/ 28 h 38"/>
                  <a:gd name="T66" fmla="*/ 47 w 87"/>
                  <a:gd name="T67" fmla="*/ 28 h 38"/>
                  <a:gd name="T68" fmla="*/ 47 w 87"/>
                  <a:gd name="T69" fmla="*/ 28 h 38"/>
                  <a:gd name="T70" fmla="*/ 47 w 87"/>
                  <a:gd name="T71" fmla="*/ 28 h 38"/>
                  <a:gd name="T72" fmla="*/ 47 w 87"/>
                  <a:gd name="T73" fmla="*/ 28 h 38"/>
                  <a:gd name="T74" fmla="*/ 46 w 87"/>
                  <a:gd name="T75" fmla="*/ 28 h 38"/>
                  <a:gd name="T76" fmla="*/ 45 w 87"/>
                  <a:gd name="T77" fmla="*/ 27 h 38"/>
                  <a:gd name="T78" fmla="*/ 45 w 87"/>
                  <a:gd name="T79" fmla="*/ 27 h 38"/>
                  <a:gd name="T80" fmla="*/ 26 w 87"/>
                  <a:gd name="T81" fmla="*/ 18 h 38"/>
                  <a:gd name="T82" fmla="*/ 26 w 87"/>
                  <a:gd name="T83" fmla="*/ 18 h 38"/>
                  <a:gd name="T84" fmla="*/ 26 w 87"/>
                  <a:gd name="T85" fmla="*/ 18 h 38"/>
                  <a:gd name="T86" fmla="*/ 25 w 87"/>
                  <a:gd name="T87" fmla="*/ 17 h 38"/>
                  <a:gd name="T88" fmla="*/ 25 w 87"/>
                  <a:gd name="T89" fmla="*/ 17 h 38"/>
                  <a:gd name="T90" fmla="*/ 25 w 87"/>
                  <a:gd name="T91" fmla="*/ 17 h 38"/>
                  <a:gd name="T92" fmla="*/ 24 w 87"/>
                  <a:gd name="T93" fmla="*/ 17 h 38"/>
                  <a:gd name="T94" fmla="*/ 24 w 87"/>
                  <a:gd name="T95" fmla="*/ 17 h 38"/>
                  <a:gd name="T96" fmla="*/ 24 w 87"/>
                  <a:gd name="T97" fmla="*/ 17 h 38"/>
                  <a:gd name="T98" fmla="*/ 24 w 87"/>
                  <a:gd name="T99" fmla="*/ 17 h 38"/>
                  <a:gd name="T100" fmla="*/ 23 w 87"/>
                  <a:gd name="T101" fmla="*/ 16 h 38"/>
                  <a:gd name="T102" fmla="*/ 23 w 87"/>
                  <a:gd name="T103" fmla="*/ 16 h 38"/>
                  <a:gd name="T104" fmla="*/ 23 w 87"/>
                  <a:gd name="T105" fmla="*/ 16 h 38"/>
                  <a:gd name="T106" fmla="*/ 23 w 87"/>
                  <a:gd name="T107" fmla="*/ 16 h 38"/>
                  <a:gd name="T108" fmla="*/ 23 w 87"/>
                  <a:gd name="T109" fmla="*/ 16 h 38"/>
                  <a:gd name="T110" fmla="*/ 23 w 87"/>
                  <a:gd name="T111" fmla="*/ 16 h 38"/>
                  <a:gd name="T112" fmla="*/ 22 w 87"/>
                  <a:gd name="T113" fmla="*/ 16 h 38"/>
                  <a:gd name="T114" fmla="*/ 22 w 87"/>
                  <a:gd name="T115" fmla="*/ 16 h 38"/>
                  <a:gd name="T116" fmla="*/ 22 w 87"/>
                  <a:gd name="T117" fmla="*/ 16 h 38"/>
                  <a:gd name="T118" fmla="*/ 21 w 87"/>
                  <a:gd name="T119" fmla="*/ 15 h 38"/>
                  <a:gd name="T120" fmla="*/ 21 w 87"/>
                  <a:gd name="T121" fmla="*/ 15 h 38"/>
                  <a:gd name="T122" fmla="*/ 0 w 87"/>
                  <a:gd name="T123" fmla="*/ 0 h 38"/>
                  <a:gd name="T124" fmla="*/ 0 w 87"/>
                  <a:gd name="T12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 h="38">
                    <a:moveTo>
                      <a:pt x="55" y="31"/>
                    </a:moveTo>
                    <a:cubicBezTo>
                      <a:pt x="65" y="34"/>
                      <a:pt x="76" y="37"/>
                      <a:pt x="87" y="38"/>
                    </a:cubicBezTo>
                    <a:cubicBezTo>
                      <a:pt x="87" y="38"/>
                      <a:pt x="87" y="38"/>
                      <a:pt x="87" y="38"/>
                    </a:cubicBezTo>
                    <a:cubicBezTo>
                      <a:pt x="87" y="38"/>
                      <a:pt x="87" y="38"/>
                      <a:pt x="87" y="38"/>
                    </a:cubicBezTo>
                    <a:cubicBezTo>
                      <a:pt x="76" y="37"/>
                      <a:pt x="65" y="34"/>
                      <a:pt x="55" y="31"/>
                    </a:cubicBezTo>
                    <a:moveTo>
                      <a:pt x="54" y="31"/>
                    </a:moveTo>
                    <a:cubicBezTo>
                      <a:pt x="54" y="31"/>
                      <a:pt x="55" y="31"/>
                      <a:pt x="55" y="31"/>
                    </a:cubicBezTo>
                    <a:cubicBezTo>
                      <a:pt x="55" y="31"/>
                      <a:pt x="54" y="31"/>
                      <a:pt x="54" y="31"/>
                    </a:cubicBezTo>
                    <a:moveTo>
                      <a:pt x="54" y="30"/>
                    </a:moveTo>
                    <a:cubicBezTo>
                      <a:pt x="54" y="31"/>
                      <a:pt x="54" y="31"/>
                      <a:pt x="54" y="31"/>
                    </a:cubicBezTo>
                    <a:cubicBezTo>
                      <a:pt x="54" y="31"/>
                      <a:pt x="54" y="31"/>
                      <a:pt x="54" y="30"/>
                    </a:cubicBezTo>
                    <a:moveTo>
                      <a:pt x="53" y="30"/>
                    </a:moveTo>
                    <a:cubicBezTo>
                      <a:pt x="54" y="30"/>
                      <a:pt x="54" y="30"/>
                      <a:pt x="54" y="30"/>
                    </a:cubicBezTo>
                    <a:cubicBezTo>
                      <a:pt x="54" y="30"/>
                      <a:pt x="54" y="30"/>
                      <a:pt x="53" y="30"/>
                    </a:cubicBezTo>
                    <a:moveTo>
                      <a:pt x="53" y="30"/>
                    </a:moveTo>
                    <a:cubicBezTo>
                      <a:pt x="53" y="30"/>
                      <a:pt x="53" y="30"/>
                      <a:pt x="53" y="30"/>
                    </a:cubicBezTo>
                    <a:cubicBezTo>
                      <a:pt x="53" y="30"/>
                      <a:pt x="53" y="30"/>
                      <a:pt x="53" y="30"/>
                    </a:cubicBezTo>
                    <a:moveTo>
                      <a:pt x="53" y="30"/>
                    </a:moveTo>
                    <a:cubicBezTo>
                      <a:pt x="53" y="30"/>
                      <a:pt x="53" y="30"/>
                      <a:pt x="53" y="30"/>
                    </a:cubicBezTo>
                    <a:cubicBezTo>
                      <a:pt x="53" y="30"/>
                      <a:pt x="53" y="30"/>
                      <a:pt x="53" y="30"/>
                    </a:cubicBezTo>
                    <a:moveTo>
                      <a:pt x="52" y="30"/>
                    </a:moveTo>
                    <a:cubicBezTo>
                      <a:pt x="53" y="30"/>
                      <a:pt x="53" y="30"/>
                      <a:pt x="53" y="30"/>
                    </a:cubicBezTo>
                    <a:cubicBezTo>
                      <a:pt x="53" y="30"/>
                      <a:pt x="53" y="30"/>
                      <a:pt x="52" y="30"/>
                    </a:cubicBezTo>
                    <a:moveTo>
                      <a:pt x="52" y="30"/>
                    </a:moveTo>
                    <a:cubicBezTo>
                      <a:pt x="52" y="30"/>
                      <a:pt x="52" y="30"/>
                      <a:pt x="52" y="30"/>
                    </a:cubicBezTo>
                    <a:cubicBezTo>
                      <a:pt x="52" y="30"/>
                      <a:pt x="52" y="30"/>
                      <a:pt x="52" y="30"/>
                    </a:cubicBezTo>
                    <a:moveTo>
                      <a:pt x="52" y="30"/>
                    </a:moveTo>
                    <a:cubicBezTo>
                      <a:pt x="52" y="30"/>
                      <a:pt x="52" y="30"/>
                      <a:pt x="52" y="30"/>
                    </a:cubicBezTo>
                    <a:cubicBezTo>
                      <a:pt x="52" y="30"/>
                      <a:pt x="52" y="30"/>
                      <a:pt x="52" y="30"/>
                    </a:cubicBezTo>
                    <a:moveTo>
                      <a:pt x="51" y="30"/>
                    </a:moveTo>
                    <a:cubicBezTo>
                      <a:pt x="51" y="30"/>
                      <a:pt x="52" y="30"/>
                      <a:pt x="52" y="30"/>
                    </a:cubicBezTo>
                    <a:cubicBezTo>
                      <a:pt x="52" y="30"/>
                      <a:pt x="51" y="30"/>
                      <a:pt x="51" y="30"/>
                    </a:cubicBezTo>
                    <a:moveTo>
                      <a:pt x="51" y="30"/>
                    </a:moveTo>
                    <a:cubicBezTo>
                      <a:pt x="51" y="30"/>
                      <a:pt x="51" y="30"/>
                      <a:pt x="51" y="30"/>
                    </a:cubicBezTo>
                    <a:cubicBezTo>
                      <a:pt x="51" y="30"/>
                      <a:pt x="51" y="30"/>
                      <a:pt x="51" y="30"/>
                    </a:cubicBezTo>
                    <a:moveTo>
                      <a:pt x="51" y="29"/>
                    </a:moveTo>
                    <a:cubicBezTo>
                      <a:pt x="51" y="29"/>
                      <a:pt x="51" y="29"/>
                      <a:pt x="51" y="29"/>
                    </a:cubicBezTo>
                    <a:cubicBezTo>
                      <a:pt x="51" y="29"/>
                      <a:pt x="51" y="29"/>
                      <a:pt x="51" y="29"/>
                    </a:cubicBezTo>
                    <a:moveTo>
                      <a:pt x="50" y="29"/>
                    </a:moveTo>
                    <a:cubicBezTo>
                      <a:pt x="50" y="29"/>
                      <a:pt x="50" y="29"/>
                      <a:pt x="51" y="29"/>
                    </a:cubicBezTo>
                    <a:cubicBezTo>
                      <a:pt x="50" y="29"/>
                      <a:pt x="50" y="29"/>
                      <a:pt x="50" y="29"/>
                    </a:cubicBezTo>
                    <a:moveTo>
                      <a:pt x="50" y="29"/>
                    </a:moveTo>
                    <a:cubicBezTo>
                      <a:pt x="50" y="29"/>
                      <a:pt x="50" y="29"/>
                      <a:pt x="50" y="29"/>
                    </a:cubicBezTo>
                    <a:cubicBezTo>
                      <a:pt x="50" y="29"/>
                      <a:pt x="50" y="29"/>
                      <a:pt x="50" y="29"/>
                    </a:cubicBezTo>
                    <a:moveTo>
                      <a:pt x="50" y="29"/>
                    </a:moveTo>
                    <a:cubicBezTo>
                      <a:pt x="50" y="29"/>
                      <a:pt x="50" y="29"/>
                      <a:pt x="50" y="29"/>
                    </a:cubicBezTo>
                    <a:cubicBezTo>
                      <a:pt x="50" y="29"/>
                      <a:pt x="50" y="29"/>
                      <a:pt x="50" y="29"/>
                    </a:cubicBezTo>
                    <a:moveTo>
                      <a:pt x="49" y="29"/>
                    </a:moveTo>
                    <a:cubicBezTo>
                      <a:pt x="49" y="29"/>
                      <a:pt x="49" y="29"/>
                      <a:pt x="49" y="29"/>
                    </a:cubicBezTo>
                    <a:cubicBezTo>
                      <a:pt x="49" y="29"/>
                      <a:pt x="49" y="29"/>
                      <a:pt x="49" y="29"/>
                    </a:cubicBezTo>
                    <a:moveTo>
                      <a:pt x="49" y="29"/>
                    </a:moveTo>
                    <a:cubicBezTo>
                      <a:pt x="49" y="29"/>
                      <a:pt x="49" y="29"/>
                      <a:pt x="49" y="29"/>
                    </a:cubicBezTo>
                    <a:cubicBezTo>
                      <a:pt x="49" y="29"/>
                      <a:pt x="49" y="29"/>
                      <a:pt x="49" y="29"/>
                    </a:cubicBezTo>
                    <a:moveTo>
                      <a:pt x="49" y="29"/>
                    </a:moveTo>
                    <a:cubicBezTo>
                      <a:pt x="49" y="29"/>
                      <a:pt x="49" y="29"/>
                      <a:pt x="49" y="29"/>
                    </a:cubicBezTo>
                    <a:cubicBezTo>
                      <a:pt x="49" y="29"/>
                      <a:pt x="49" y="29"/>
                      <a:pt x="49" y="29"/>
                    </a:cubicBezTo>
                    <a:moveTo>
                      <a:pt x="48" y="28"/>
                    </a:moveTo>
                    <a:cubicBezTo>
                      <a:pt x="48" y="28"/>
                      <a:pt x="48" y="28"/>
                      <a:pt x="48" y="28"/>
                    </a:cubicBezTo>
                    <a:cubicBezTo>
                      <a:pt x="48" y="28"/>
                      <a:pt x="48" y="28"/>
                      <a:pt x="48" y="28"/>
                    </a:cubicBezTo>
                    <a:moveTo>
                      <a:pt x="48" y="28"/>
                    </a:moveTo>
                    <a:cubicBezTo>
                      <a:pt x="48" y="28"/>
                      <a:pt x="48" y="28"/>
                      <a:pt x="48" y="28"/>
                    </a:cubicBezTo>
                    <a:cubicBezTo>
                      <a:pt x="48" y="28"/>
                      <a:pt x="48" y="28"/>
                      <a:pt x="48" y="28"/>
                    </a:cubicBezTo>
                    <a:moveTo>
                      <a:pt x="48" y="28"/>
                    </a:moveTo>
                    <a:cubicBezTo>
                      <a:pt x="48" y="28"/>
                      <a:pt x="48" y="28"/>
                      <a:pt x="48" y="28"/>
                    </a:cubicBezTo>
                    <a:cubicBezTo>
                      <a:pt x="48" y="28"/>
                      <a:pt x="48" y="28"/>
                      <a:pt x="48" y="28"/>
                    </a:cubicBezTo>
                    <a:moveTo>
                      <a:pt x="47" y="28"/>
                    </a:moveTo>
                    <a:cubicBezTo>
                      <a:pt x="47" y="28"/>
                      <a:pt x="47" y="28"/>
                      <a:pt x="47" y="28"/>
                    </a:cubicBezTo>
                    <a:cubicBezTo>
                      <a:pt x="47" y="28"/>
                      <a:pt x="47" y="28"/>
                      <a:pt x="47" y="28"/>
                    </a:cubicBezTo>
                    <a:moveTo>
                      <a:pt x="47" y="28"/>
                    </a:moveTo>
                    <a:cubicBezTo>
                      <a:pt x="47" y="28"/>
                      <a:pt x="47" y="28"/>
                      <a:pt x="47" y="28"/>
                    </a:cubicBezTo>
                    <a:cubicBezTo>
                      <a:pt x="47" y="28"/>
                      <a:pt x="47" y="28"/>
                      <a:pt x="47" y="28"/>
                    </a:cubicBezTo>
                    <a:moveTo>
                      <a:pt x="47" y="28"/>
                    </a:moveTo>
                    <a:cubicBezTo>
                      <a:pt x="47" y="28"/>
                      <a:pt x="47" y="28"/>
                      <a:pt x="47" y="28"/>
                    </a:cubicBezTo>
                    <a:cubicBezTo>
                      <a:pt x="47" y="28"/>
                      <a:pt x="47" y="28"/>
                      <a:pt x="47" y="28"/>
                    </a:cubicBezTo>
                    <a:moveTo>
                      <a:pt x="46" y="28"/>
                    </a:moveTo>
                    <a:cubicBezTo>
                      <a:pt x="46" y="28"/>
                      <a:pt x="46" y="28"/>
                      <a:pt x="46" y="28"/>
                    </a:cubicBezTo>
                    <a:cubicBezTo>
                      <a:pt x="46" y="28"/>
                      <a:pt x="46" y="28"/>
                      <a:pt x="46" y="28"/>
                    </a:cubicBezTo>
                    <a:moveTo>
                      <a:pt x="45" y="27"/>
                    </a:moveTo>
                    <a:cubicBezTo>
                      <a:pt x="45" y="27"/>
                      <a:pt x="45" y="27"/>
                      <a:pt x="45" y="27"/>
                    </a:cubicBezTo>
                    <a:cubicBezTo>
                      <a:pt x="45" y="27"/>
                      <a:pt x="45" y="27"/>
                      <a:pt x="45" y="27"/>
                    </a:cubicBezTo>
                    <a:moveTo>
                      <a:pt x="26" y="18"/>
                    </a:moveTo>
                    <a:cubicBezTo>
                      <a:pt x="26" y="18"/>
                      <a:pt x="26" y="18"/>
                      <a:pt x="26" y="18"/>
                    </a:cubicBezTo>
                    <a:cubicBezTo>
                      <a:pt x="26" y="18"/>
                      <a:pt x="26" y="18"/>
                      <a:pt x="26" y="18"/>
                    </a:cubicBezTo>
                    <a:moveTo>
                      <a:pt x="26" y="18"/>
                    </a:moveTo>
                    <a:cubicBezTo>
                      <a:pt x="26" y="18"/>
                      <a:pt x="26" y="18"/>
                      <a:pt x="26" y="18"/>
                    </a:cubicBezTo>
                    <a:cubicBezTo>
                      <a:pt x="26" y="18"/>
                      <a:pt x="26" y="18"/>
                      <a:pt x="26" y="18"/>
                    </a:cubicBezTo>
                    <a:moveTo>
                      <a:pt x="25" y="17"/>
                    </a:moveTo>
                    <a:cubicBezTo>
                      <a:pt x="25" y="17"/>
                      <a:pt x="25" y="17"/>
                      <a:pt x="25" y="17"/>
                    </a:cubicBezTo>
                    <a:cubicBezTo>
                      <a:pt x="25" y="17"/>
                      <a:pt x="25" y="17"/>
                      <a:pt x="25" y="17"/>
                    </a:cubicBezTo>
                    <a:moveTo>
                      <a:pt x="25" y="17"/>
                    </a:moveTo>
                    <a:cubicBezTo>
                      <a:pt x="25" y="17"/>
                      <a:pt x="25" y="17"/>
                      <a:pt x="25" y="17"/>
                    </a:cubicBezTo>
                    <a:cubicBezTo>
                      <a:pt x="25" y="17"/>
                      <a:pt x="25" y="17"/>
                      <a:pt x="25" y="17"/>
                    </a:cubicBezTo>
                    <a:moveTo>
                      <a:pt x="24" y="17"/>
                    </a:moveTo>
                    <a:cubicBezTo>
                      <a:pt x="24" y="17"/>
                      <a:pt x="24" y="17"/>
                      <a:pt x="24" y="17"/>
                    </a:cubicBezTo>
                    <a:cubicBezTo>
                      <a:pt x="24" y="17"/>
                      <a:pt x="24" y="17"/>
                      <a:pt x="24" y="17"/>
                    </a:cubicBezTo>
                    <a:moveTo>
                      <a:pt x="24" y="17"/>
                    </a:moveTo>
                    <a:cubicBezTo>
                      <a:pt x="24" y="17"/>
                      <a:pt x="24" y="17"/>
                      <a:pt x="24" y="17"/>
                    </a:cubicBezTo>
                    <a:cubicBezTo>
                      <a:pt x="24" y="17"/>
                      <a:pt x="24" y="17"/>
                      <a:pt x="24" y="17"/>
                    </a:cubicBezTo>
                    <a:moveTo>
                      <a:pt x="24" y="17"/>
                    </a:moveTo>
                    <a:cubicBezTo>
                      <a:pt x="24" y="17"/>
                      <a:pt x="24" y="17"/>
                      <a:pt x="24" y="17"/>
                    </a:cubicBezTo>
                    <a:cubicBezTo>
                      <a:pt x="24" y="17"/>
                      <a:pt x="24" y="17"/>
                      <a:pt x="24" y="17"/>
                    </a:cubicBezTo>
                    <a:moveTo>
                      <a:pt x="23" y="16"/>
                    </a:moveTo>
                    <a:cubicBezTo>
                      <a:pt x="23" y="16"/>
                      <a:pt x="23" y="16"/>
                      <a:pt x="23" y="17"/>
                    </a:cubicBezTo>
                    <a:cubicBezTo>
                      <a:pt x="23" y="16"/>
                      <a:pt x="23" y="16"/>
                      <a:pt x="23" y="16"/>
                    </a:cubicBezTo>
                    <a:moveTo>
                      <a:pt x="23" y="16"/>
                    </a:moveTo>
                    <a:cubicBezTo>
                      <a:pt x="23" y="16"/>
                      <a:pt x="23" y="16"/>
                      <a:pt x="23" y="16"/>
                    </a:cubicBezTo>
                    <a:cubicBezTo>
                      <a:pt x="23" y="16"/>
                      <a:pt x="23" y="16"/>
                      <a:pt x="23" y="16"/>
                    </a:cubicBezTo>
                    <a:moveTo>
                      <a:pt x="23" y="16"/>
                    </a:moveTo>
                    <a:cubicBezTo>
                      <a:pt x="23" y="16"/>
                      <a:pt x="23" y="16"/>
                      <a:pt x="23" y="16"/>
                    </a:cubicBezTo>
                    <a:cubicBezTo>
                      <a:pt x="23" y="16"/>
                      <a:pt x="23" y="16"/>
                      <a:pt x="23" y="16"/>
                    </a:cubicBezTo>
                    <a:moveTo>
                      <a:pt x="22" y="16"/>
                    </a:moveTo>
                    <a:cubicBezTo>
                      <a:pt x="22" y="16"/>
                      <a:pt x="22" y="16"/>
                      <a:pt x="23" y="16"/>
                    </a:cubicBezTo>
                    <a:cubicBezTo>
                      <a:pt x="22" y="16"/>
                      <a:pt x="22" y="16"/>
                      <a:pt x="22" y="16"/>
                    </a:cubicBezTo>
                    <a:moveTo>
                      <a:pt x="22" y="16"/>
                    </a:moveTo>
                    <a:cubicBezTo>
                      <a:pt x="22" y="16"/>
                      <a:pt x="22" y="16"/>
                      <a:pt x="22" y="16"/>
                    </a:cubicBezTo>
                    <a:cubicBezTo>
                      <a:pt x="22" y="16"/>
                      <a:pt x="22" y="16"/>
                      <a:pt x="22" y="16"/>
                    </a:cubicBezTo>
                    <a:moveTo>
                      <a:pt x="22" y="15"/>
                    </a:moveTo>
                    <a:cubicBezTo>
                      <a:pt x="22" y="15"/>
                      <a:pt x="22" y="16"/>
                      <a:pt x="22" y="16"/>
                    </a:cubicBezTo>
                    <a:cubicBezTo>
                      <a:pt x="22" y="16"/>
                      <a:pt x="22" y="15"/>
                      <a:pt x="22" y="15"/>
                    </a:cubicBezTo>
                    <a:moveTo>
                      <a:pt x="21" y="15"/>
                    </a:moveTo>
                    <a:cubicBezTo>
                      <a:pt x="21" y="15"/>
                      <a:pt x="21" y="15"/>
                      <a:pt x="22" y="15"/>
                    </a:cubicBezTo>
                    <a:cubicBezTo>
                      <a:pt x="21" y="15"/>
                      <a:pt x="21" y="15"/>
                      <a:pt x="21" y="15"/>
                    </a:cubicBezTo>
                    <a:moveTo>
                      <a:pt x="0" y="0"/>
                    </a:moveTo>
                    <a:cubicBezTo>
                      <a:pt x="0" y="0"/>
                      <a:pt x="0" y="0"/>
                      <a:pt x="0" y="0"/>
                    </a:cubicBezTo>
                    <a:cubicBezTo>
                      <a:pt x="7" y="5"/>
                      <a:pt x="14" y="10"/>
                      <a:pt x="21" y="15"/>
                    </a:cubicBezTo>
                    <a:cubicBezTo>
                      <a:pt x="14" y="10"/>
                      <a:pt x="7" y="5"/>
                      <a:pt x="0" y="0"/>
                    </a:cubicBezTo>
                  </a:path>
                </a:pathLst>
              </a:custGeom>
              <a:solidFill>
                <a:srgbClr val="988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26" name="Freeform 61">
                <a:extLst>
                  <a:ext uri="{FF2B5EF4-FFF2-40B4-BE49-F238E27FC236}">
                    <a16:creationId xmlns:a16="http://schemas.microsoft.com/office/drawing/2014/main" id="{D5E6D88D-E834-4B54-85B4-AB57BE01D27A}"/>
                  </a:ext>
                </a:extLst>
              </p:cNvPr>
              <p:cNvSpPr>
                <a:spLocks noEditPoints="1"/>
              </p:cNvSpPr>
              <p:nvPr/>
            </p:nvSpPr>
            <p:spPr bwMode="auto">
              <a:xfrm>
                <a:off x="2994" y="3349"/>
                <a:ext cx="2" cy="78"/>
              </a:xfrm>
              <a:custGeom>
                <a:avLst/>
                <a:gdLst>
                  <a:gd name="T0" fmla="*/ 0 w 2"/>
                  <a:gd name="T1" fmla="*/ 105 h 105"/>
                  <a:gd name="T2" fmla="*/ 0 w 2"/>
                  <a:gd name="T3" fmla="*/ 105 h 105"/>
                  <a:gd name="T4" fmla="*/ 0 w 2"/>
                  <a:gd name="T5" fmla="*/ 105 h 105"/>
                  <a:gd name="T6" fmla="*/ 0 w 2"/>
                  <a:gd name="T7" fmla="*/ 104 h 105"/>
                  <a:gd name="T8" fmla="*/ 0 w 2"/>
                  <a:gd name="T9" fmla="*/ 105 h 105"/>
                  <a:gd name="T10" fmla="*/ 0 w 2"/>
                  <a:gd name="T11" fmla="*/ 104 h 105"/>
                  <a:gd name="T12" fmla="*/ 2 w 2"/>
                  <a:gd name="T13" fmla="*/ 1 h 105"/>
                  <a:gd name="T14" fmla="*/ 0 w 2"/>
                  <a:gd name="T15" fmla="*/ 104 h 105"/>
                  <a:gd name="T16" fmla="*/ 2 w 2"/>
                  <a:gd name="T17" fmla="*/ 1 h 105"/>
                  <a:gd name="T18" fmla="*/ 2 w 2"/>
                  <a:gd name="T19" fmla="*/ 0 h 105"/>
                  <a:gd name="T20" fmla="*/ 2 w 2"/>
                  <a:gd name="T21" fmla="*/ 1 h 105"/>
                  <a:gd name="T22" fmla="*/ 2 w 2"/>
                  <a:gd name="T23" fmla="*/ 0 h 105"/>
                  <a:gd name="T24" fmla="*/ 2 w 2"/>
                  <a:gd name="T25" fmla="*/ 0 h 105"/>
                  <a:gd name="T26" fmla="*/ 2 w 2"/>
                  <a:gd name="T27" fmla="*/ 0 h 105"/>
                  <a:gd name="T28" fmla="*/ 2 w 2"/>
                  <a:gd name="T29"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105">
                    <a:moveTo>
                      <a:pt x="0" y="105"/>
                    </a:moveTo>
                    <a:cubicBezTo>
                      <a:pt x="0" y="105"/>
                      <a:pt x="0" y="105"/>
                      <a:pt x="0" y="105"/>
                    </a:cubicBezTo>
                    <a:cubicBezTo>
                      <a:pt x="0" y="105"/>
                      <a:pt x="0" y="105"/>
                      <a:pt x="0" y="105"/>
                    </a:cubicBezTo>
                    <a:moveTo>
                      <a:pt x="0" y="104"/>
                    </a:moveTo>
                    <a:cubicBezTo>
                      <a:pt x="0" y="104"/>
                      <a:pt x="0" y="104"/>
                      <a:pt x="0" y="105"/>
                    </a:cubicBezTo>
                    <a:cubicBezTo>
                      <a:pt x="0" y="104"/>
                      <a:pt x="0" y="104"/>
                      <a:pt x="0" y="104"/>
                    </a:cubicBezTo>
                    <a:moveTo>
                      <a:pt x="2" y="1"/>
                    </a:moveTo>
                    <a:cubicBezTo>
                      <a:pt x="0" y="37"/>
                      <a:pt x="0" y="72"/>
                      <a:pt x="0" y="104"/>
                    </a:cubicBezTo>
                    <a:cubicBezTo>
                      <a:pt x="0" y="72"/>
                      <a:pt x="0" y="37"/>
                      <a:pt x="2" y="1"/>
                    </a:cubicBezTo>
                    <a:moveTo>
                      <a:pt x="2" y="0"/>
                    </a:moveTo>
                    <a:cubicBezTo>
                      <a:pt x="2" y="1"/>
                      <a:pt x="2" y="1"/>
                      <a:pt x="2" y="1"/>
                    </a:cubicBezTo>
                    <a:cubicBezTo>
                      <a:pt x="2" y="1"/>
                      <a:pt x="2" y="1"/>
                      <a:pt x="2" y="0"/>
                    </a:cubicBezTo>
                    <a:moveTo>
                      <a:pt x="2" y="0"/>
                    </a:moveTo>
                    <a:cubicBezTo>
                      <a:pt x="2" y="0"/>
                      <a:pt x="2" y="0"/>
                      <a:pt x="2" y="0"/>
                    </a:cubicBezTo>
                    <a:cubicBezTo>
                      <a:pt x="2" y="0"/>
                      <a:pt x="2" y="0"/>
                      <a:pt x="2" y="0"/>
                    </a:cubicBezTo>
                  </a:path>
                </a:pathLst>
              </a:custGeom>
              <a:solidFill>
                <a:srgbClr val="498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27" name="Freeform 62">
                <a:extLst>
                  <a:ext uri="{FF2B5EF4-FFF2-40B4-BE49-F238E27FC236}">
                    <a16:creationId xmlns:a16="http://schemas.microsoft.com/office/drawing/2014/main" id="{93E970B2-A639-4290-9258-DCB91E576E6F}"/>
                  </a:ext>
                </a:extLst>
              </p:cNvPr>
              <p:cNvSpPr>
                <a:spLocks noEditPoints="1"/>
              </p:cNvSpPr>
              <p:nvPr/>
            </p:nvSpPr>
            <p:spPr bwMode="auto">
              <a:xfrm flipH="1">
                <a:off x="3010" y="3624"/>
                <a:ext cx="0" cy="1"/>
              </a:xfrm>
              <a:custGeom>
                <a:avLst/>
                <a:gdLst>
                  <a:gd name="T0" fmla="*/ 1 h 1"/>
                  <a:gd name="T1" fmla="*/ 1 h 1"/>
                  <a:gd name="T2" fmla="*/ 1 h 1"/>
                  <a:gd name="T3" fmla="*/ 1 h 1"/>
                  <a:gd name="T4" fmla="*/ 1 h 1"/>
                  <a:gd name="T5" fmla="*/ 1 h 1"/>
                  <a:gd name="T6" fmla="*/ 1 h 1"/>
                  <a:gd name="T7" fmla="*/ 1 h 1"/>
                  <a:gd name="T8" fmla="*/ 1 h 1"/>
                  <a:gd name="T9" fmla="*/ 1 h 1"/>
                  <a:gd name="T10" fmla="*/ 1 h 1"/>
                  <a:gd name="T11" fmla="*/ 1 h 1"/>
                  <a:gd name="T12" fmla="*/ 1 h 1"/>
                  <a:gd name="T13" fmla="*/ 0 h 1"/>
                  <a:gd name="T14" fmla="*/ 0 h 1"/>
                  <a:gd name="T15" fmla="*/ 0 h 1"/>
                  <a:gd name="T16" fmla="*/ 0 h 1"/>
                  <a:gd name="T17" fmla="*/ 0 h 1"/>
                  <a:gd name="T18" fmla="*/ 0 h 1"/>
                  <a:gd name="T19" fmla="*/ 0 h 1"/>
                  <a:gd name="T20" fmla="*/ 0 h 1"/>
                  <a:gd name="T21" fmla="*/ 0 h 1"/>
                  <a:gd name="T22" fmla="*/ 0 h 1"/>
                  <a:gd name="T23" fmla="*/ 0 h 1"/>
                  <a:gd name="T24" fmla="*/ 0 h 1"/>
                  <a:gd name="T25" fmla="*/ 0 h 1"/>
                  <a:gd name="T26" fmla="*/ 0 h 1"/>
                  <a:gd name="T27" fmla="*/ 0 h 1"/>
                  <a:gd name="T28" fmla="*/ 0 h 1"/>
                  <a:gd name="T29" fmla="*/ 0 h 1"/>
                  <a:gd name="T30" fmla="*/ 0 h 1"/>
                  <a:gd name="T31" fmla="*/ 0 h 1"/>
                  <a:gd name="T32" fmla="*/ 0 h 1"/>
                  <a:gd name="T33" fmla="*/ 0 h 1"/>
                  <a:gd name="T34" fmla="*/ 0 h 1"/>
                  <a:gd name="T35" fmla="*/ 0 h 1"/>
                  <a:gd name="T36"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Lst>
                <a:rect l="0" t="0" r="r" b="b"/>
                <a:pathLst>
                  <a:path h="1">
                    <a:moveTo>
                      <a:pt x="0" y="1"/>
                    </a:moveTo>
                    <a:cubicBezTo>
                      <a:pt x="0" y="1"/>
                      <a:pt x="0" y="1"/>
                      <a:pt x="0" y="1"/>
                    </a:cubicBez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B6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28" name="Freeform 63">
                <a:extLst>
                  <a:ext uri="{FF2B5EF4-FFF2-40B4-BE49-F238E27FC236}">
                    <a16:creationId xmlns:a16="http://schemas.microsoft.com/office/drawing/2014/main" id="{FB8A396A-1E0D-4B3F-AF75-0634DE8EB9CD}"/>
                  </a:ext>
                </a:extLst>
              </p:cNvPr>
              <p:cNvSpPr/>
              <p:nvPr/>
            </p:nvSpPr>
            <p:spPr bwMode="auto">
              <a:xfrm>
                <a:off x="2925" y="3339"/>
                <a:ext cx="85" cy="286"/>
              </a:xfrm>
              <a:custGeom>
                <a:avLst/>
                <a:gdLst>
                  <a:gd name="T0" fmla="*/ 18 w 113"/>
                  <a:gd name="T1" fmla="*/ 0 h 384"/>
                  <a:gd name="T2" fmla="*/ 41 w 113"/>
                  <a:gd name="T3" fmla="*/ 252 h 384"/>
                  <a:gd name="T4" fmla="*/ 53 w 113"/>
                  <a:gd name="T5" fmla="*/ 284 h 384"/>
                  <a:gd name="T6" fmla="*/ 113 w 113"/>
                  <a:gd name="T7" fmla="*/ 384 h 384"/>
                  <a:gd name="T8" fmla="*/ 113 w 113"/>
                  <a:gd name="T9" fmla="*/ 384 h 384"/>
                  <a:gd name="T10" fmla="*/ 113 w 113"/>
                  <a:gd name="T11" fmla="*/ 384 h 384"/>
                  <a:gd name="T12" fmla="*/ 113 w 113"/>
                  <a:gd name="T13" fmla="*/ 384 h 384"/>
                  <a:gd name="T14" fmla="*/ 113 w 113"/>
                  <a:gd name="T15" fmla="*/ 384 h 384"/>
                  <a:gd name="T16" fmla="*/ 113 w 113"/>
                  <a:gd name="T17" fmla="*/ 384 h 384"/>
                  <a:gd name="T18" fmla="*/ 113 w 113"/>
                  <a:gd name="T19" fmla="*/ 384 h 384"/>
                  <a:gd name="T20" fmla="*/ 113 w 113"/>
                  <a:gd name="T21" fmla="*/ 384 h 384"/>
                  <a:gd name="T22" fmla="*/ 113 w 113"/>
                  <a:gd name="T23" fmla="*/ 383 h 384"/>
                  <a:gd name="T24" fmla="*/ 113 w 113"/>
                  <a:gd name="T25" fmla="*/ 383 h 384"/>
                  <a:gd name="T26" fmla="*/ 113 w 113"/>
                  <a:gd name="T27" fmla="*/ 383 h 384"/>
                  <a:gd name="T28" fmla="*/ 113 w 113"/>
                  <a:gd name="T29" fmla="*/ 383 h 384"/>
                  <a:gd name="T30" fmla="*/ 113 w 113"/>
                  <a:gd name="T31" fmla="*/ 383 h 384"/>
                  <a:gd name="T32" fmla="*/ 113 w 113"/>
                  <a:gd name="T33" fmla="*/ 383 h 384"/>
                  <a:gd name="T34" fmla="*/ 113 w 113"/>
                  <a:gd name="T35" fmla="*/ 383 h 384"/>
                  <a:gd name="T36" fmla="*/ 113 w 113"/>
                  <a:gd name="T37" fmla="*/ 383 h 384"/>
                  <a:gd name="T38" fmla="*/ 113 w 113"/>
                  <a:gd name="T39" fmla="*/ 383 h 384"/>
                  <a:gd name="T40" fmla="*/ 113 w 113"/>
                  <a:gd name="T41" fmla="*/ 383 h 384"/>
                  <a:gd name="T42" fmla="*/ 113 w 113"/>
                  <a:gd name="T43" fmla="*/ 383 h 384"/>
                  <a:gd name="T44" fmla="*/ 113 w 113"/>
                  <a:gd name="T45" fmla="*/ 383 h 384"/>
                  <a:gd name="T46" fmla="*/ 113 w 113"/>
                  <a:gd name="T47" fmla="*/ 383 h 384"/>
                  <a:gd name="T48" fmla="*/ 113 w 113"/>
                  <a:gd name="T49" fmla="*/ 383 h 384"/>
                  <a:gd name="T50" fmla="*/ 113 w 113"/>
                  <a:gd name="T51" fmla="*/ 383 h 384"/>
                  <a:gd name="T52" fmla="*/ 113 w 113"/>
                  <a:gd name="T53" fmla="*/ 383 h 384"/>
                  <a:gd name="T54" fmla="*/ 100 w 113"/>
                  <a:gd name="T55" fmla="*/ 284 h 384"/>
                  <a:gd name="T56" fmla="*/ 97 w 113"/>
                  <a:gd name="T57" fmla="*/ 252 h 384"/>
                  <a:gd name="T58" fmla="*/ 92 w 113"/>
                  <a:gd name="T59" fmla="*/ 118 h 384"/>
                  <a:gd name="T60" fmla="*/ 92 w 113"/>
                  <a:gd name="T61" fmla="*/ 118 h 384"/>
                  <a:gd name="T62" fmla="*/ 92 w 113"/>
                  <a:gd name="T63" fmla="*/ 118 h 384"/>
                  <a:gd name="T64" fmla="*/ 92 w 113"/>
                  <a:gd name="T65" fmla="*/ 117 h 384"/>
                  <a:gd name="T66" fmla="*/ 92 w 113"/>
                  <a:gd name="T67" fmla="*/ 117 h 384"/>
                  <a:gd name="T68" fmla="*/ 94 w 113"/>
                  <a:gd name="T69" fmla="*/ 14 h 384"/>
                  <a:gd name="T70" fmla="*/ 94 w 113"/>
                  <a:gd name="T71" fmla="*/ 14 h 384"/>
                  <a:gd name="T72" fmla="*/ 94 w 113"/>
                  <a:gd name="T73" fmla="*/ 13 h 384"/>
                  <a:gd name="T74" fmla="*/ 94 w 113"/>
                  <a:gd name="T75" fmla="*/ 13 h 384"/>
                  <a:gd name="T76" fmla="*/ 94 w 113"/>
                  <a:gd name="T77" fmla="*/ 13 h 384"/>
                  <a:gd name="T78" fmla="*/ 94 w 113"/>
                  <a:gd name="T79" fmla="*/ 12 h 384"/>
                  <a:gd name="T80" fmla="*/ 18 w 113"/>
                  <a:gd name="T8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3" h="384">
                    <a:moveTo>
                      <a:pt x="18" y="0"/>
                    </a:moveTo>
                    <a:cubicBezTo>
                      <a:pt x="18" y="1"/>
                      <a:pt x="0" y="126"/>
                      <a:pt x="41" y="252"/>
                    </a:cubicBezTo>
                    <a:cubicBezTo>
                      <a:pt x="44" y="263"/>
                      <a:pt x="48" y="274"/>
                      <a:pt x="53" y="284"/>
                    </a:cubicBezTo>
                    <a:cubicBezTo>
                      <a:pt x="67" y="319"/>
                      <a:pt x="87" y="353"/>
                      <a:pt x="113" y="384"/>
                    </a:cubicBezTo>
                    <a:cubicBezTo>
                      <a:pt x="113" y="384"/>
                      <a:pt x="113" y="384"/>
                      <a:pt x="113" y="384"/>
                    </a:cubicBezTo>
                    <a:cubicBezTo>
                      <a:pt x="113" y="384"/>
                      <a:pt x="113" y="384"/>
                      <a:pt x="113" y="384"/>
                    </a:cubicBezTo>
                    <a:cubicBezTo>
                      <a:pt x="113" y="384"/>
                      <a:pt x="113" y="384"/>
                      <a:pt x="113" y="384"/>
                    </a:cubicBezTo>
                    <a:cubicBezTo>
                      <a:pt x="113" y="384"/>
                      <a:pt x="113" y="384"/>
                      <a:pt x="113" y="384"/>
                    </a:cubicBezTo>
                    <a:cubicBezTo>
                      <a:pt x="113" y="384"/>
                      <a:pt x="113" y="384"/>
                      <a:pt x="113" y="384"/>
                    </a:cubicBezTo>
                    <a:cubicBezTo>
                      <a:pt x="113" y="384"/>
                      <a:pt x="113" y="384"/>
                      <a:pt x="113" y="384"/>
                    </a:cubicBezTo>
                    <a:cubicBezTo>
                      <a:pt x="113" y="384"/>
                      <a:pt x="113" y="384"/>
                      <a:pt x="113" y="384"/>
                    </a:cubicBezTo>
                    <a:cubicBezTo>
                      <a:pt x="113" y="384"/>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3" y="383"/>
                      <a:pt x="113" y="383"/>
                      <a:pt x="113" y="383"/>
                    </a:cubicBezTo>
                    <a:cubicBezTo>
                      <a:pt x="112" y="377"/>
                      <a:pt x="105" y="342"/>
                      <a:pt x="100" y="284"/>
                    </a:cubicBezTo>
                    <a:cubicBezTo>
                      <a:pt x="99" y="274"/>
                      <a:pt x="98" y="263"/>
                      <a:pt x="97" y="252"/>
                    </a:cubicBezTo>
                    <a:cubicBezTo>
                      <a:pt x="94" y="214"/>
                      <a:pt x="92" y="169"/>
                      <a:pt x="92" y="118"/>
                    </a:cubicBezTo>
                    <a:cubicBezTo>
                      <a:pt x="92" y="118"/>
                      <a:pt x="92" y="118"/>
                      <a:pt x="92" y="118"/>
                    </a:cubicBezTo>
                    <a:cubicBezTo>
                      <a:pt x="92" y="118"/>
                      <a:pt x="92" y="118"/>
                      <a:pt x="92" y="118"/>
                    </a:cubicBezTo>
                    <a:cubicBezTo>
                      <a:pt x="92" y="117"/>
                      <a:pt x="92" y="117"/>
                      <a:pt x="92" y="117"/>
                    </a:cubicBezTo>
                    <a:cubicBezTo>
                      <a:pt x="92" y="117"/>
                      <a:pt x="92" y="117"/>
                      <a:pt x="92" y="117"/>
                    </a:cubicBezTo>
                    <a:cubicBezTo>
                      <a:pt x="92" y="85"/>
                      <a:pt x="92" y="50"/>
                      <a:pt x="94" y="14"/>
                    </a:cubicBezTo>
                    <a:cubicBezTo>
                      <a:pt x="94" y="14"/>
                      <a:pt x="94" y="14"/>
                      <a:pt x="94" y="14"/>
                    </a:cubicBezTo>
                    <a:cubicBezTo>
                      <a:pt x="94" y="14"/>
                      <a:pt x="94" y="14"/>
                      <a:pt x="94" y="13"/>
                    </a:cubicBezTo>
                    <a:cubicBezTo>
                      <a:pt x="94" y="13"/>
                      <a:pt x="94" y="13"/>
                      <a:pt x="94" y="13"/>
                    </a:cubicBezTo>
                    <a:cubicBezTo>
                      <a:pt x="94" y="13"/>
                      <a:pt x="94" y="13"/>
                      <a:pt x="94" y="13"/>
                    </a:cubicBezTo>
                    <a:cubicBezTo>
                      <a:pt x="94" y="13"/>
                      <a:pt x="94" y="13"/>
                      <a:pt x="94" y="12"/>
                    </a:cubicBezTo>
                    <a:cubicBezTo>
                      <a:pt x="18" y="0"/>
                      <a:pt x="18" y="0"/>
                      <a:pt x="18" y="0"/>
                    </a:cubicBezTo>
                  </a:path>
                </a:pathLst>
              </a:custGeom>
              <a:solidFill>
                <a:srgbClr val="2F6D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29" name="Freeform 64">
                <a:extLst>
                  <a:ext uri="{FF2B5EF4-FFF2-40B4-BE49-F238E27FC236}">
                    <a16:creationId xmlns:a16="http://schemas.microsoft.com/office/drawing/2014/main" id="{F526C86F-94BC-4B50-8322-7A7078448DFA}"/>
                  </a:ext>
                </a:extLst>
              </p:cNvPr>
              <p:cNvSpPr/>
              <p:nvPr/>
            </p:nvSpPr>
            <p:spPr bwMode="auto">
              <a:xfrm>
                <a:off x="2939" y="3267"/>
                <a:ext cx="63" cy="81"/>
              </a:xfrm>
              <a:custGeom>
                <a:avLst/>
                <a:gdLst>
                  <a:gd name="T0" fmla="*/ 16 w 84"/>
                  <a:gd name="T1" fmla="*/ 0 h 109"/>
                  <a:gd name="T2" fmla="*/ 16 w 84"/>
                  <a:gd name="T3" fmla="*/ 0 h 109"/>
                  <a:gd name="T4" fmla="*/ 0 w 84"/>
                  <a:gd name="T5" fmla="*/ 97 h 109"/>
                  <a:gd name="T6" fmla="*/ 0 w 84"/>
                  <a:gd name="T7" fmla="*/ 97 h 109"/>
                  <a:gd name="T8" fmla="*/ 76 w 84"/>
                  <a:gd name="T9" fmla="*/ 109 h 109"/>
                  <a:gd name="T10" fmla="*/ 76 w 84"/>
                  <a:gd name="T11" fmla="*/ 109 h 109"/>
                  <a:gd name="T12" fmla="*/ 84 w 84"/>
                  <a:gd name="T13" fmla="*/ 11 h 109"/>
                  <a:gd name="T14" fmla="*/ 16 w 84"/>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09">
                    <a:moveTo>
                      <a:pt x="16" y="0"/>
                    </a:moveTo>
                    <a:cubicBezTo>
                      <a:pt x="16" y="0"/>
                      <a:pt x="16" y="0"/>
                      <a:pt x="16" y="0"/>
                    </a:cubicBezTo>
                    <a:cubicBezTo>
                      <a:pt x="0" y="97"/>
                      <a:pt x="0" y="97"/>
                      <a:pt x="0" y="97"/>
                    </a:cubicBezTo>
                    <a:cubicBezTo>
                      <a:pt x="0" y="97"/>
                      <a:pt x="0" y="97"/>
                      <a:pt x="0" y="97"/>
                    </a:cubicBezTo>
                    <a:cubicBezTo>
                      <a:pt x="76" y="109"/>
                      <a:pt x="76" y="109"/>
                      <a:pt x="76" y="109"/>
                    </a:cubicBezTo>
                    <a:cubicBezTo>
                      <a:pt x="76" y="109"/>
                      <a:pt x="76" y="109"/>
                      <a:pt x="76" y="109"/>
                    </a:cubicBezTo>
                    <a:cubicBezTo>
                      <a:pt x="78" y="78"/>
                      <a:pt x="81" y="45"/>
                      <a:pt x="84" y="11"/>
                    </a:cubicBezTo>
                    <a:cubicBezTo>
                      <a:pt x="16" y="0"/>
                      <a:pt x="16" y="0"/>
                      <a:pt x="16" y="0"/>
                    </a:cubicBezTo>
                  </a:path>
                </a:pathLst>
              </a:custGeom>
              <a:solidFill>
                <a:srgbClr val="979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30" name="Freeform 65">
                <a:extLst>
                  <a:ext uri="{FF2B5EF4-FFF2-40B4-BE49-F238E27FC236}">
                    <a16:creationId xmlns:a16="http://schemas.microsoft.com/office/drawing/2014/main" id="{3721E285-5872-474A-B3CF-BEBE629DAE7D}"/>
                  </a:ext>
                </a:extLst>
              </p:cNvPr>
              <p:cNvSpPr>
                <a:spLocks noEditPoints="1"/>
              </p:cNvSpPr>
              <p:nvPr/>
            </p:nvSpPr>
            <p:spPr bwMode="auto">
              <a:xfrm>
                <a:off x="3810" y="3234"/>
                <a:ext cx="18" cy="19"/>
              </a:xfrm>
              <a:custGeom>
                <a:avLst/>
                <a:gdLst>
                  <a:gd name="T0" fmla="*/ 24 w 24"/>
                  <a:gd name="T1" fmla="*/ 25 h 25"/>
                  <a:gd name="T2" fmla="*/ 24 w 24"/>
                  <a:gd name="T3" fmla="*/ 25 h 25"/>
                  <a:gd name="T4" fmla="*/ 24 w 24"/>
                  <a:gd name="T5" fmla="*/ 25 h 25"/>
                  <a:gd name="T6" fmla="*/ 23 w 24"/>
                  <a:gd name="T7" fmla="*/ 25 h 25"/>
                  <a:gd name="T8" fmla="*/ 23 w 24"/>
                  <a:gd name="T9" fmla="*/ 25 h 25"/>
                  <a:gd name="T10" fmla="*/ 23 w 24"/>
                  <a:gd name="T11" fmla="*/ 25 h 25"/>
                  <a:gd name="T12" fmla="*/ 1 w 24"/>
                  <a:gd name="T13" fmla="*/ 1 h 25"/>
                  <a:gd name="T14" fmla="*/ 23 w 24"/>
                  <a:gd name="T15" fmla="*/ 25 h 25"/>
                  <a:gd name="T16" fmla="*/ 1 w 24"/>
                  <a:gd name="T17" fmla="*/ 1 h 25"/>
                  <a:gd name="T18" fmla="*/ 1 w 24"/>
                  <a:gd name="T19" fmla="*/ 1 h 25"/>
                  <a:gd name="T20" fmla="*/ 1 w 24"/>
                  <a:gd name="T21" fmla="*/ 1 h 25"/>
                  <a:gd name="T22" fmla="*/ 1 w 24"/>
                  <a:gd name="T23" fmla="*/ 1 h 25"/>
                  <a:gd name="T24" fmla="*/ 1 w 24"/>
                  <a:gd name="T25" fmla="*/ 1 h 25"/>
                  <a:gd name="T26" fmla="*/ 1 w 24"/>
                  <a:gd name="T27" fmla="*/ 1 h 25"/>
                  <a:gd name="T28" fmla="*/ 1 w 24"/>
                  <a:gd name="T29" fmla="*/ 1 h 25"/>
                  <a:gd name="T30" fmla="*/ 0 w 24"/>
                  <a:gd name="T31" fmla="*/ 0 h 25"/>
                  <a:gd name="T32" fmla="*/ 0 w 24"/>
                  <a:gd name="T33" fmla="*/ 0 h 25"/>
                  <a:gd name="T34" fmla="*/ 0 w 24"/>
                  <a:gd name="T35" fmla="*/ 0 h 25"/>
                  <a:gd name="T36" fmla="*/ 1 w 24"/>
                  <a:gd name="T37" fmla="*/ 0 h 25"/>
                  <a:gd name="T38" fmla="*/ 0 w 24"/>
                  <a:gd name="T3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 h="25">
                    <a:moveTo>
                      <a:pt x="24" y="25"/>
                    </a:moveTo>
                    <a:cubicBezTo>
                      <a:pt x="24" y="25"/>
                      <a:pt x="24" y="25"/>
                      <a:pt x="24" y="25"/>
                    </a:cubicBezTo>
                    <a:cubicBezTo>
                      <a:pt x="24" y="25"/>
                      <a:pt x="24" y="25"/>
                      <a:pt x="24" y="25"/>
                    </a:cubicBezTo>
                    <a:moveTo>
                      <a:pt x="23" y="25"/>
                    </a:moveTo>
                    <a:cubicBezTo>
                      <a:pt x="23" y="25"/>
                      <a:pt x="23" y="25"/>
                      <a:pt x="23" y="25"/>
                    </a:cubicBezTo>
                    <a:cubicBezTo>
                      <a:pt x="23" y="25"/>
                      <a:pt x="23" y="25"/>
                      <a:pt x="23" y="25"/>
                    </a:cubicBezTo>
                    <a:moveTo>
                      <a:pt x="1" y="1"/>
                    </a:moveTo>
                    <a:cubicBezTo>
                      <a:pt x="9" y="9"/>
                      <a:pt x="16" y="16"/>
                      <a:pt x="23" y="25"/>
                    </a:cubicBezTo>
                    <a:cubicBezTo>
                      <a:pt x="16" y="16"/>
                      <a:pt x="9" y="9"/>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0" y="0"/>
                    </a:moveTo>
                    <a:cubicBezTo>
                      <a:pt x="0" y="0"/>
                      <a:pt x="0" y="0"/>
                      <a:pt x="0" y="0"/>
                    </a:cubicBezTo>
                    <a:cubicBezTo>
                      <a:pt x="0" y="0"/>
                      <a:pt x="0" y="0"/>
                      <a:pt x="0" y="0"/>
                    </a:cubicBezTo>
                    <a:cubicBezTo>
                      <a:pt x="0" y="0"/>
                      <a:pt x="0" y="0"/>
                      <a:pt x="1" y="0"/>
                    </a:cubicBezTo>
                    <a:cubicBezTo>
                      <a:pt x="0" y="0"/>
                      <a:pt x="0" y="0"/>
                      <a:pt x="0" y="0"/>
                    </a:cubicBezTo>
                  </a:path>
                </a:pathLst>
              </a:custGeom>
              <a:solidFill>
                <a:srgbClr val="498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31" name="Freeform 66">
                <a:extLst>
                  <a:ext uri="{FF2B5EF4-FFF2-40B4-BE49-F238E27FC236}">
                    <a16:creationId xmlns:a16="http://schemas.microsoft.com/office/drawing/2014/main" id="{FA1FCEA7-567C-4314-97A2-6559AE87A11F}"/>
                  </a:ext>
                </a:extLst>
              </p:cNvPr>
              <p:cNvSpPr/>
              <p:nvPr/>
            </p:nvSpPr>
            <p:spPr bwMode="auto">
              <a:xfrm>
                <a:off x="3622" y="3234"/>
                <a:ext cx="218" cy="60"/>
              </a:xfrm>
              <a:custGeom>
                <a:avLst/>
                <a:gdLst>
                  <a:gd name="T0" fmla="*/ 252 w 293"/>
                  <a:gd name="T1" fmla="*/ 0 h 80"/>
                  <a:gd name="T2" fmla="*/ 170 w 293"/>
                  <a:gd name="T3" fmla="*/ 26 h 80"/>
                  <a:gd name="T4" fmla="*/ 77 w 293"/>
                  <a:gd name="T5" fmla="*/ 55 h 80"/>
                  <a:gd name="T6" fmla="*/ 37 w 293"/>
                  <a:gd name="T7" fmla="*/ 68 h 80"/>
                  <a:gd name="T8" fmla="*/ 14 w 293"/>
                  <a:gd name="T9" fmla="*/ 75 h 80"/>
                  <a:gd name="T10" fmla="*/ 0 w 293"/>
                  <a:gd name="T11" fmla="*/ 80 h 80"/>
                  <a:gd name="T12" fmla="*/ 106 w 293"/>
                  <a:gd name="T13" fmla="*/ 68 h 80"/>
                  <a:gd name="T14" fmla="*/ 114 w 293"/>
                  <a:gd name="T15" fmla="*/ 67 h 80"/>
                  <a:gd name="T16" fmla="*/ 177 w 293"/>
                  <a:gd name="T17" fmla="*/ 60 h 80"/>
                  <a:gd name="T18" fmla="*/ 293 w 293"/>
                  <a:gd name="T19" fmla="*/ 47 h 80"/>
                  <a:gd name="T20" fmla="*/ 276 w 293"/>
                  <a:gd name="T21" fmla="*/ 25 h 80"/>
                  <a:gd name="T22" fmla="*/ 276 w 293"/>
                  <a:gd name="T23" fmla="*/ 25 h 80"/>
                  <a:gd name="T24" fmla="*/ 275 w 293"/>
                  <a:gd name="T25" fmla="*/ 25 h 80"/>
                  <a:gd name="T26" fmla="*/ 275 w 293"/>
                  <a:gd name="T27" fmla="*/ 25 h 80"/>
                  <a:gd name="T28" fmla="*/ 275 w 293"/>
                  <a:gd name="T29" fmla="*/ 25 h 80"/>
                  <a:gd name="T30" fmla="*/ 253 w 293"/>
                  <a:gd name="T31" fmla="*/ 1 h 80"/>
                  <a:gd name="T32" fmla="*/ 253 w 293"/>
                  <a:gd name="T33" fmla="*/ 1 h 80"/>
                  <a:gd name="T34" fmla="*/ 253 w 293"/>
                  <a:gd name="T35" fmla="*/ 1 h 80"/>
                  <a:gd name="T36" fmla="*/ 253 w 293"/>
                  <a:gd name="T37" fmla="*/ 1 h 80"/>
                  <a:gd name="T38" fmla="*/ 253 w 293"/>
                  <a:gd name="T39" fmla="*/ 1 h 80"/>
                  <a:gd name="T40" fmla="*/ 253 w 293"/>
                  <a:gd name="T41" fmla="*/ 0 h 80"/>
                  <a:gd name="T42" fmla="*/ 252 w 293"/>
                  <a:gd name="T43" fmla="*/ 0 h 80"/>
                  <a:gd name="T44" fmla="*/ 252 w 293"/>
                  <a:gd name="T4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3" h="80">
                    <a:moveTo>
                      <a:pt x="252" y="0"/>
                    </a:moveTo>
                    <a:cubicBezTo>
                      <a:pt x="170" y="26"/>
                      <a:pt x="170" y="26"/>
                      <a:pt x="170" y="26"/>
                    </a:cubicBezTo>
                    <a:cubicBezTo>
                      <a:pt x="77" y="55"/>
                      <a:pt x="77" y="55"/>
                      <a:pt x="77" y="55"/>
                    </a:cubicBezTo>
                    <a:cubicBezTo>
                      <a:pt x="37" y="68"/>
                      <a:pt x="37" y="68"/>
                      <a:pt x="37" y="68"/>
                    </a:cubicBezTo>
                    <a:cubicBezTo>
                      <a:pt x="14" y="75"/>
                      <a:pt x="14" y="75"/>
                      <a:pt x="14" y="75"/>
                    </a:cubicBezTo>
                    <a:cubicBezTo>
                      <a:pt x="0" y="80"/>
                      <a:pt x="0" y="80"/>
                      <a:pt x="0" y="80"/>
                    </a:cubicBezTo>
                    <a:cubicBezTo>
                      <a:pt x="106" y="68"/>
                      <a:pt x="106" y="68"/>
                      <a:pt x="106" y="68"/>
                    </a:cubicBezTo>
                    <a:cubicBezTo>
                      <a:pt x="114" y="67"/>
                      <a:pt x="114" y="67"/>
                      <a:pt x="114" y="67"/>
                    </a:cubicBezTo>
                    <a:cubicBezTo>
                      <a:pt x="177" y="60"/>
                      <a:pt x="177" y="60"/>
                      <a:pt x="177" y="60"/>
                    </a:cubicBezTo>
                    <a:cubicBezTo>
                      <a:pt x="293" y="47"/>
                      <a:pt x="293" y="47"/>
                      <a:pt x="293" y="47"/>
                    </a:cubicBezTo>
                    <a:cubicBezTo>
                      <a:pt x="287" y="39"/>
                      <a:pt x="282" y="32"/>
                      <a:pt x="276" y="25"/>
                    </a:cubicBezTo>
                    <a:cubicBezTo>
                      <a:pt x="276" y="25"/>
                      <a:pt x="276" y="25"/>
                      <a:pt x="276" y="25"/>
                    </a:cubicBezTo>
                    <a:cubicBezTo>
                      <a:pt x="275" y="25"/>
                      <a:pt x="275" y="25"/>
                      <a:pt x="275" y="25"/>
                    </a:cubicBezTo>
                    <a:cubicBezTo>
                      <a:pt x="275" y="25"/>
                      <a:pt x="275" y="25"/>
                      <a:pt x="275" y="25"/>
                    </a:cubicBezTo>
                    <a:cubicBezTo>
                      <a:pt x="275" y="25"/>
                      <a:pt x="275" y="25"/>
                      <a:pt x="275" y="25"/>
                    </a:cubicBezTo>
                    <a:cubicBezTo>
                      <a:pt x="268" y="16"/>
                      <a:pt x="261" y="9"/>
                      <a:pt x="253" y="1"/>
                    </a:cubicBezTo>
                    <a:cubicBezTo>
                      <a:pt x="253" y="1"/>
                      <a:pt x="253" y="1"/>
                      <a:pt x="253" y="1"/>
                    </a:cubicBezTo>
                    <a:cubicBezTo>
                      <a:pt x="253" y="1"/>
                      <a:pt x="253" y="1"/>
                      <a:pt x="253" y="1"/>
                    </a:cubicBezTo>
                    <a:cubicBezTo>
                      <a:pt x="253" y="1"/>
                      <a:pt x="253" y="1"/>
                      <a:pt x="253" y="1"/>
                    </a:cubicBezTo>
                    <a:cubicBezTo>
                      <a:pt x="253" y="1"/>
                      <a:pt x="253" y="1"/>
                      <a:pt x="253" y="1"/>
                    </a:cubicBezTo>
                    <a:cubicBezTo>
                      <a:pt x="253" y="1"/>
                      <a:pt x="253" y="1"/>
                      <a:pt x="253" y="0"/>
                    </a:cubicBezTo>
                    <a:cubicBezTo>
                      <a:pt x="252" y="0"/>
                      <a:pt x="252" y="0"/>
                      <a:pt x="252" y="0"/>
                    </a:cubicBezTo>
                    <a:cubicBezTo>
                      <a:pt x="252" y="0"/>
                      <a:pt x="252" y="0"/>
                      <a:pt x="252" y="0"/>
                    </a:cubicBezTo>
                  </a:path>
                </a:pathLst>
              </a:custGeom>
              <a:solidFill>
                <a:srgbClr val="B79D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32" name="Freeform 67">
                <a:extLst>
                  <a:ext uri="{FF2B5EF4-FFF2-40B4-BE49-F238E27FC236}">
                    <a16:creationId xmlns:a16="http://schemas.microsoft.com/office/drawing/2014/main" id="{F5F3BEEB-4615-4E6D-BA95-599A6E3398E5}"/>
                  </a:ext>
                </a:extLst>
              </p:cNvPr>
              <p:cNvSpPr/>
              <p:nvPr/>
            </p:nvSpPr>
            <p:spPr bwMode="auto">
              <a:xfrm>
                <a:off x="3784" y="3564"/>
                <a:ext cx="53" cy="4"/>
              </a:xfrm>
              <a:custGeom>
                <a:avLst/>
                <a:gdLst>
                  <a:gd name="T0" fmla="*/ 69 w 71"/>
                  <a:gd name="T1" fmla="*/ 0 h 6"/>
                  <a:gd name="T2" fmla="*/ 0 w 71"/>
                  <a:gd name="T3" fmla="*/ 0 h 6"/>
                  <a:gd name="T4" fmla="*/ 69 w 71"/>
                  <a:gd name="T5" fmla="*/ 1 h 6"/>
                  <a:gd name="T6" fmla="*/ 71 w 71"/>
                  <a:gd name="T7" fmla="*/ 6 h 6"/>
                  <a:gd name="T8" fmla="*/ 69 w 71"/>
                  <a:gd name="T9" fmla="*/ 0 h 6"/>
                </a:gdLst>
                <a:ahLst/>
                <a:cxnLst>
                  <a:cxn ang="0">
                    <a:pos x="T0" y="T1"/>
                  </a:cxn>
                  <a:cxn ang="0">
                    <a:pos x="T2" y="T3"/>
                  </a:cxn>
                  <a:cxn ang="0">
                    <a:pos x="T4" y="T5"/>
                  </a:cxn>
                  <a:cxn ang="0">
                    <a:pos x="T6" y="T7"/>
                  </a:cxn>
                  <a:cxn ang="0">
                    <a:pos x="T8" y="T9"/>
                  </a:cxn>
                </a:cxnLst>
                <a:rect l="0" t="0" r="r" b="b"/>
                <a:pathLst>
                  <a:path w="71" h="6">
                    <a:moveTo>
                      <a:pt x="69" y="0"/>
                    </a:moveTo>
                    <a:cubicBezTo>
                      <a:pt x="0" y="0"/>
                      <a:pt x="0" y="0"/>
                      <a:pt x="0" y="0"/>
                    </a:cubicBezTo>
                    <a:cubicBezTo>
                      <a:pt x="69" y="1"/>
                      <a:pt x="69" y="1"/>
                      <a:pt x="69" y="1"/>
                    </a:cubicBezTo>
                    <a:cubicBezTo>
                      <a:pt x="70" y="3"/>
                      <a:pt x="70" y="5"/>
                      <a:pt x="71" y="6"/>
                    </a:cubicBezTo>
                    <a:cubicBezTo>
                      <a:pt x="70" y="4"/>
                      <a:pt x="70" y="2"/>
                      <a:pt x="69" y="0"/>
                    </a:cubicBezTo>
                  </a:path>
                </a:pathLst>
              </a:custGeom>
              <a:solidFill>
                <a:srgbClr val="B6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33" name="Freeform 68">
                <a:extLst>
                  <a:ext uri="{FF2B5EF4-FFF2-40B4-BE49-F238E27FC236}">
                    <a16:creationId xmlns:a16="http://schemas.microsoft.com/office/drawing/2014/main" id="{75941B6C-0A82-4728-96A9-585E5430060A}"/>
                  </a:ext>
                </a:extLst>
              </p:cNvPr>
              <p:cNvSpPr/>
              <p:nvPr/>
            </p:nvSpPr>
            <p:spPr bwMode="auto">
              <a:xfrm>
                <a:off x="3695" y="3348"/>
                <a:ext cx="141" cy="216"/>
              </a:xfrm>
              <a:custGeom>
                <a:avLst/>
                <a:gdLst>
                  <a:gd name="T0" fmla="*/ 27 w 189"/>
                  <a:gd name="T1" fmla="*/ 0 h 290"/>
                  <a:gd name="T2" fmla="*/ 27 w 189"/>
                  <a:gd name="T3" fmla="*/ 0 h 290"/>
                  <a:gd name="T4" fmla="*/ 26 w 189"/>
                  <a:gd name="T5" fmla="*/ 0 h 290"/>
                  <a:gd name="T6" fmla="*/ 26 w 189"/>
                  <a:gd name="T7" fmla="*/ 1 h 290"/>
                  <a:gd name="T8" fmla="*/ 26 w 189"/>
                  <a:gd name="T9" fmla="*/ 1 h 290"/>
                  <a:gd name="T10" fmla="*/ 22 w 189"/>
                  <a:gd name="T11" fmla="*/ 3 h 290"/>
                  <a:gd name="T12" fmla="*/ 37 w 189"/>
                  <a:gd name="T13" fmla="*/ 94 h 290"/>
                  <a:gd name="T14" fmla="*/ 0 w 189"/>
                  <a:gd name="T15" fmla="*/ 100 h 290"/>
                  <a:gd name="T16" fmla="*/ 28 w 189"/>
                  <a:gd name="T17" fmla="*/ 150 h 290"/>
                  <a:gd name="T18" fmla="*/ 87 w 189"/>
                  <a:gd name="T19" fmla="*/ 290 h 290"/>
                  <a:gd name="T20" fmla="*/ 120 w 189"/>
                  <a:gd name="T21" fmla="*/ 290 h 290"/>
                  <a:gd name="T22" fmla="*/ 189 w 189"/>
                  <a:gd name="T23" fmla="*/ 290 h 290"/>
                  <a:gd name="T24" fmla="*/ 129 w 189"/>
                  <a:gd name="T25" fmla="*/ 156 h 290"/>
                  <a:gd name="T26" fmla="*/ 129 w 189"/>
                  <a:gd name="T27" fmla="*/ 156 h 290"/>
                  <a:gd name="T28" fmla="*/ 74 w 189"/>
                  <a:gd name="T29" fmla="*/ 65 h 290"/>
                  <a:gd name="T30" fmla="*/ 74 w 189"/>
                  <a:gd name="T31" fmla="*/ 65 h 290"/>
                  <a:gd name="T32" fmla="*/ 27 w 189"/>
                  <a:gd name="T33"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9" h="290">
                    <a:moveTo>
                      <a:pt x="27" y="0"/>
                    </a:moveTo>
                    <a:cubicBezTo>
                      <a:pt x="27" y="0"/>
                      <a:pt x="27" y="0"/>
                      <a:pt x="27" y="0"/>
                    </a:cubicBezTo>
                    <a:cubicBezTo>
                      <a:pt x="27" y="0"/>
                      <a:pt x="27" y="0"/>
                      <a:pt x="26" y="0"/>
                    </a:cubicBezTo>
                    <a:cubicBezTo>
                      <a:pt x="26" y="1"/>
                      <a:pt x="26" y="1"/>
                      <a:pt x="26" y="1"/>
                    </a:cubicBezTo>
                    <a:cubicBezTo>
                      <a:pt x="26" y="1"/>
                      <a:pt x="26" y="1"/>
                      <a:pt x="26" y="1"/>
                    </a:cubicBezTo>
                    <a:cubicBezTo>
                      <a:pt x="25" y="1"/>
                      <a:pt x="23" y="2"/>
                      <a:pt x="22" y="3"/>
                    </a:cubicBezTo>
                    <a:cubicBezTo>
                      <a:pt x="37" y="94"/>
                      <a:pt x="37" y="94"/>
                      <a:pt x="37" y="94"/>
                    </a:cubicBezTo>
                    <a:cubicBezTo>
                      <a:pt x="0" y="100"/>
                      <a:pt x="0" y="100"/>
                      <a:pt x="0" y="100"/>
                    </a:cubicBezTo>
                    <a:cubicBezTo>
                      <a:pt x="9" y="116"/>
                      <a:pt x="19" y="132"/>
                      <a:pt x="28" y="150"/>
                    </a:cubicBezTo>
                    <a:cubicBezTo>
                      <a:pt x="48" y="186"/>
                      <a:pt x="71" y="245"/>
                      <a:pt x="87" y="290"/>
                    </a:cubicBezTo>
                    <a:cubicBezTo>
                      <a:pt x="120" y="290"/>
                      <a:pt x="120" y="290"/>
                      <a:pt x="120" y="290"/>
                    </a:cubicBezTo>
                    <a:cubicBezTo>
                      <a:pt x="189" y="290"/>
                      <a:pt x="189" y="290"/>
                      <a:pt x="189" y="290"/>
                    </a:cubicBezTo>
                    <a:cubicBezTo>
                      <a:pt x="172" y="241"/>
                      <a:pt x="150" y="196"/>
                      <a:pt x="129" y="156"/>
                    </a:cubicBezTo>
                    <a:cubicBezTo>
                      <a:pt x="129" y="156"/>
                      <a:pt x="129" y="156"/>
                      <a:pt x="129" y="156"/>
                    </a:cubicBezTo>
                    <a:cubicBezTo>
                      <a:pt x="108" y="118"/>
                      <a:pt x="92" y="92"/>
                      <a:pt x="74" y="65"/>
                    </a:cubicBezTo>
                    <a:cubicBezTo>
                      <a:pt x="74" y="65"/>
                      <a:pt x="74" y="65"/>
                      <a:pt x="74" y="65"/>
                    </a:cubicBezTo>
                    <a:cubicBezTo>
                      <a:pt x="47" y="24"/>
                      <a:pt x="27" y="0"/>
                      <a:pt x="27" y="0"/>
                    </a:cubicBezTo>
                  </a:path>
                </a:pathLst>
              </a:custGeom>
              <a:solidFill>
                <a:srgbClr val="498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34" name="Freeform 69">
                <a:extLst>
                  <a:ext uri="{FF2B5EF4-FFF2-40B4-BE49-F238E27FC236}">
                    <a16:creationId xmlns:a16="http://schemas.microsoft.com/office/drawing/2014/main" id="{FB9580B7-F7C6-4638-AB15-9A18449A5240}"/>
                  </a:ext>
                </a:extLst>
              </p:cNvPr>
              <p:cNvSpPr/>
              <p:nvPr/>
            </p:nvSpPr>
            <p:spPr bwMode="auto">
              <a:xfrm>
                <a:off x="3750" y="3369"/>
                <a:ext cx="97" cy="95"/>
              </a:xfrm>
              <a:custGeom>
                <a:avLst/>
                <a:gdLst>
                  <a:gd name="T0" fmla="*/ 70 w 130"/>
                  <a:gd name="T1" fmla="*/ 0 h 128"/>
                  <a:gd name="T2" fmla="*/ 0 w 130"/>
                  <a:gd name="T3" fmla="*/ 37 h 128"/>
                  <a:gd name="T4" fmla="*/ 55 w 130"/>
                  <a:gd name="T5" fmla="*/ 128 h 128"/>
                  <a:gd name="T6" fmla="*/ 55 w 130"/>
                  <a:gd name="T7" fmla="*/ 128 h 128"/>
                  <a:gd name="T8" fmla="*/ 51 w 130"/>
                  <a:gd name="T9" fmla="*/ 122 h 128"/>
                  <a:gd name="T10" fmla="*/ 130 w 130"/>
                  <a:gd name="T11" fmla="*/ 80 h 128"/>
                  <a:gd name="T12" fmla="*/ 130 w 130"/>
                  <a:gd name="T13" fmla="*/ 80 h 128"/>
                  <a:gd name="T14" fmla="*/ 70 w 130"/>
                  <a:gd name="T15" fmla="*/ 0 h 128"/>
                  <a:gd name="T16" fmla="*/ 70 w 130"/>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28">
                    <a:moveTo>
                      <a:pt x="70" y="0"/>
                    </a:moveTo>
                    <a:cubicBezTo>
                      <a:pt x="0" y="37"/>
                      <a:pt x="0" y="37"/>
                      <a:pt x="0" y="37"/>
                    </a:cubicBezTo>
                    <a:cubicBezTo>
                      <a:pt x="18" y="64"/>
                      <a:pt x="34" y="90"/>
                      <a:pt x="55" y="128"/>
                    </a:cubicBezTo>
                    <a:cubicBezTo>
                      <a:pt x="55" y="128"/>
                      <a:pt x="55" y="128"/>
                      <a:pt x="55" y="128"/>
                    </a:cubicBezTo>
                    <a:cubicBezTo>
                      <a:pt x="54" y="126"/>
                      <a:pt x="53" y="124"/>
                      <a:pt x="51" y="122"/>
                    </a:cubicBezTo>
                    <a:cubicBezTo>
                      <a:pt x="130" y="80"/>
                      <a:pt x="130" y="80"/>
                      <a:pt x="130" y="80"/>
                    </a:cubicBezTo>
                    <a:cubicBezTo>
                      <a:pt x="130" y="80"/>
                      <a:pt x="130" y="80"/>
                      <a:pt x="130" y="80"/>
                    </a:cubicBezTo>
                    <a:cubicBezTo>
                      <a:pt x="109" y="50"/>
                      <a:pt x="88" y="23"/>
                      <a:pt x="70" y="0"/>
                    </a:cubicBezTo>
                    <a:cubicBezTo>
                      <a:pt x="70" y="0"/>
                      <a:pt x="70" y="0"/>
                      <a:pt x="70" y="0"/>
                    </a:cubicBezTo>
                  </a:path>
                </a:pathLst>
              </a:custGeom>
              <a:solidFill>
                <a:srgbClr val="979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35" name="Freeform 70">
                <a:extLst>
                  <a:ext uri="{FF2B5EF4-FFF2-40B4-BE49-F238E27FC236}">
                    <a16:creationId xmlns:a16="http://schemas.microsoft.com/office/drawing/2014/main" id="{178BC4C5-0A6D-4F78-95C2-8B720F0FC01A}"/>
                  </a:ext>
                </a:extLst>
              </p:cNvPr>
              <p:cNvSpPr/>
              <p:nvPr/>
            </p:nvSpPr>
            <p:spPr bwMode="auto">
              <a:xfrm>
                <a:off x="3656" y="3350"/>
                <a:ext cx="66" cy="72"/>
              </a:xfrm>
              <a:custGeom>
                <a:avLst/>
                <a:gdLst>
                  <a:gd name="T0" fmla="*/ 74 w 89"/>
                  <a:gd name="T1" fmla="*/ 0 h 97"/>
                  <a:gd name="T2" fmla="*/ 27 w 89"/>
                  <a:gd name="T3" fmla="*/ 17 h 97"/>
                  <a:gd name="T4" fmla="*/ 27 w 89"/>
                  <a:gd name="T5" fmla="*/ 17 h 97"/>
                  <a:gd name="T6" fmla="*/ 27 w 89"/>
                  <a:gd name="T7" fmla="*/ 17 h 97"/>
                  <a:gd name="T8" fmla="*/ 27 w 89"/>
                  <a:gd name="T9" fmla="*/ 18 h 97"/>
                  <a:gd name="T10" fmla="*/ 27 w 89"/>
                  <a:gd name="T11" fmla="*/ 18 h 97"/>
                  <a:gd name="T12" fmla="*/ 27 w 89"/>
                  <a:gd name="T13" fmla="*/ 18 h 97"/>
                  <a:gd name="T14" fmla="*/ 27 w 89"/>
                  <a:gd name="T15" fmla="*/ 18 h 97"/>
                  <a:gd name="T16" fmla="*/ 26 w 89"/>
                  <a:gd name="T17" fmla="*/ 18 h 97"/>
                  <a:gd name="T18" fmla="*/ 26 w 89"/>
                  <a:gd name="T19" fmla="*/ 18 h 97"/>
                  <a:gd name="T20" fmla="*/ 0 w 89"/>
                  <a:gd name="T21" fmla="*/ 21 h 97"/>
                  <a:gd name="T22" fmla="*/ 29 w 89"/>
                  <a:gd name="T23" fmla="*/ 62 h 97"/>
                  <a:gd name="T24" fmla="*/ 52 w 89"/>
                  <a:gd name="T25" fmla="*/ 97 h 97"/>
                  <a:gd name="T26" fmla="*/ 89 w 89"/>
                  <a:gd name="T27" fmla="*/ 91 h 97"/>
                  <a:gd name="T28" fmla="*/ 74 w 89"/>
                  <a:gd name="T2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97">
                    <a:moveTo>
                      <a:pt x="74" y="0"/>
                    </a:moveTo>
                    <a:cubicBezTo>
                      <a:pt x="59" y="8"/>
                      <a:pt x="43" y="14"/>
                      <a:pt x="27" y="17"/>
                    </a:cubicBezTo>
                    <a:cubicBezTo>
                      <a:pt x="27" y="17"/>
                      <a:pt x="27" y="17"/>
                      <a:pt x="27" y="17"/>
                    </a:cubicBezTo>
                    <a:cubicBezTo>
                      <a:pt x="27" y="17"/>
                      <a:pt x="27" y="17"/>
                      <a:pt x="27" y="17"/>
                    </a:cubicBezTo>
                    <a:cubicBezTo>
                      <a:pt x="27" y="17"/>
                      <a:pt x="27" y="17"/>
                      <a:pt x="27" y="18"/>
                    </a:cubicBezTo>
                    <a:cubicBezTo>
                      <a:pt x="27" y="18"/>
                      <a:pt x="27" y="18"/>
                      <a:pt x="27" y="18"/>
                    </a:cubicBezTo>
                    <a:cubicBezTo>
                      <a:pt x="27" y="18"/>
                      <a:pt x="27" y="18"/>
                      <a:pt x="27" y="18"/>
                    </a:cubicBezTo>
                    <a:cubicBezTo>
                      <a:pt x="27" y="18"/>
                      <a:pt x="27" y="18"/>
                      <a:pt x="27" y="18"/>
                    </a:cubicBezTo>
                    <a:cubicBezTo>
                      <a:pt x="27" y="18"/>
                      <a:pt x="26" y="18"/>
                      <a:pt x="26" y="18"/>
                    </a:cubicBezTo>
                    <a:cubicBezTo>
                      <a:pt x="26" y="18"/>
                      <a:pt x="26" y="18"/>
                      <a:pt x="26" y="18"/>
                    </a:cubicBezTo>
                    <a:cubicBezTo>
                      <a:pt x="18" y="20"/>
                      <a:pt x="9" y="21"/>
                      <a:pt x="0" y="21"/>
                    </a:cubicBezTo>
                    <a:cubicBezTo>
                      <a:pt x="8" y="32"/>
                      <a:pt x="18" y="46"/>
                      <a:pt x="29" y="62"/>
                    </a:cubicBezTo>
                    <a:cubicBezTo>
                      <a:pt x="36" y="73"/>
                      <a:pt x="44" y="85"/>
                      <a:pt x="52" y="97"/>
                    </a:cubicBezTo>
                    <a:cubicBezTo>
                      <a:pt x="89" y="91"/>
                      <a:pt x="89" y="91"/>
                      <a:pt x="89" y="91"/>
                    </a:cubicBezTo>
                    <a:cubicBezTo>
                      <a:pt x="74" y="0"/>
                      <a:pt x="74" y="0"/>
                      <a:pt x="74" y="0"/>
                    </a:cubicBezTo>
                  </a:path>
                </a:pathLst>
              </a:custGeom>
              <a:solidFill>
                <a:srgbClr val="B3AD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36" name="Freeform 71">
                <a:extLst>
                  <a:ext uri="{FF2B5EF4-FFF2-40B4-BE49-F238E27FC236}">
                    <a16:creationId xmlns:a16="http://schemas.microsoft.com/office/drawing/2014/main" id="{C1D80C98-A94C-4B65-8BC9-EDDABDEA1078}"/>
                  </a:ext>
                </a:extLst>
              </p:cNvPr>
              <p:cNvSpPr/>
              <p:nvPr/>
            </p:nvSpPr>
            <p:spPr bwMode="auto">
              <a:xfrm>
                <a:off x="3788" y="3428"/>
                <a:ext cx="111" cy="197"/>
              </a:xfrm>
              <a:custGeom>
                <a:avLst/>
                <a:gdLst>
                  <a:gd name="T0" fmla="*/ 79 w 149"/>
                  <a:gd name="T1" fmla="*/ 0 h 264"/>
                  <a:gd name="T2" fmla="*/ 0 w 149"/>
                  <a:gd name="T3" fmla="*/ 42 h 264"/>
                  <a:gd name="T4" fmla="*/ 4 w 149"/>
                  <a:gd name="T5" fmla="*/ 48 h 264"/>
                  <a:gd name="T6" fmla="*/ 64 w 149"/>
                  <a:gd name="T7" fmla="*/ 182 h 264"/>
                  <a:gd name="T8" fmla="*/ 66 w 149"/>
                  <a:gd name="T9" fmla="*/ 188 h 264"/>
                  <a:gd name="T10" fmla="*/ 87 w 149"/>
                  <a:gd name="T11" fmla="*/ 264 h 264"/>
                  <a:gd name="T12" fmla="*/ 134 w 149"/>
                  <a:gd name="T13" fmla="*/ 164 h 264"/>
                  <a:gd name="T14" fmla="*/ 149 w 149"/>
                  <a:gd name="T15" fmla="*/ 132 h 264"/>
                  <a:gd name="T16" fmla="*/ 79 w 149"/>
                  <a:gd name="T17"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264">
                    <a:moveTo>
                      <a:pt x="79" y="0"/>
                    </a:moveTo>
                    <a:cubicBezTo>
                      <a:pt x="0" y="42"/>
                      <a:pt x="0" y="42"/>
                      <a:pt x="0" y="42"/>
                    </a:cubicBezTo>
                    <a:cubicBezTo>
                      <a:pt x="2" y="44"/>
                      <a:pt x="3" y="46"/>
                      <a:pt x="4" y="48"/>
                    </a:cubicBezTo>
                    <a:cubicBezTo>
                      <a:pt x="25" y="88"/>
                      <a:pt x="47" y="133"/>
                      <a:pt x="64" y="182"/>
                    </a:cubicBezTo>
                    <a:cubicBezTo>
                      <a:pt x="65" y="184"/>
                      <a:pt x="65" y="186"/>
                      <a:pt x="66" y="188"/>
                    </a:cubicBezTo>
                    <a:cubicBezTo>
                      <a:pt x="76" y="217"/>
                      <a:pt x="80" y="231"/>
                      <a:pt x="87" y="264"/>
                    </a:cubicBezTo>
                    <a:cubicBezTo>
                      <a:pt x="134" y="164"/>
                      <a:pt x="134" y="164"/>
                      <a:pt x="134" y="164"/>
                    </a:cubicBezTo>
                    <a:cubicBezTo>
                      <a:pt x="149" y="132"/>
                      <a:pt x="149" y="132"/>
                      <a:pt x="149" y="132"/>
                    </a:cubicBezTo>
                    <a:cubicBezTo>
                      <a:pt x="136" y="89"/>
                      <a:pt x="108" y="42"/>
                      <a:pt x="79" y="0"/>
                    </a:cubicBezTo>
                  </a:path>
                </a:pathLst>
              </a:custGeom>
              <a:solidFill>
                <a:srgbClr val="2F6D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37" name="Freeform 72">
                <a:extLst>
                  <a:ext uri="{FF2B5EF4-FFF2-40B4-BE49-F238E27FC236}">
                    <a16:creationId xmlns:a16="http://schemas.microsoft.com/office/drawing/2014/main" id="{A7731858-D1A6-4CD8-AE46-1E5B7937CAFE}"/>
                  </a:ext>
                </a:extLst>
              </p:cNvPr>
              <p:cNvSpPr>
                <a:spLocks noEditPoints="1"/>
              </p:cNvSpPr>
              <p:nvPr/>
            </p:nvSpPr>
            <p:spPr bwMode="auto">
              <a:xfrm>
                <a:off x="3675" y="3329"/>
                <a:ext cx="127" cy="67"/>
              </a:xfrm>
              <a:custGeom>
                <a:avLst/>
                <a:gdLst>
                  <a:gd name="T0" fmla="*/ 0 w 170"/>
                  <a:gd name="T1" fmla="*/ 47 h 91"/>
                  <a:gd name="T2" fmla="*/ 0 w 170"/>
                  <a:gd name="T3" fmla="*/ 47 h 91"/>
                  <a:gd name="T4" fmla="*/ 0 w 170"/>
                  <a:gd name="T5" fmla="*/ 47 h 91"/>
                  <a:gd name="T6" fmla="*/ 1 w 170"/>
                  <a:gd name="T7" fmla="*/ 47 h 91"/>
                  <a:gd name="T8" fmla="*/ 1 w 170"/>
                  <a:gd name="T9" fmla="*/ 47 h 91"/>
                  <a:gd name="T10" fmla="*/ 1 w 170"/>
                  <a:gd name="T11" fmla="*/ 47 h 91"/>
                  <a:gd name="T12" fmla="*/ 1 w 170"/>
                  <a:gd name="T13" fmla="*/ 47 h 91"/>
                  <a:gd name="T14" fmla="*/ 1 w 170"/>
                  <a:gd name="T15" fmla="*/ 47 h 91"/>
                  <a:gd name="T16" fmla="*/ 1 w 170"/>
                  <a:gd name="T17" fmla="*/ 47 h 91"/>
                  <a:gd name="T18" fmla="*/ 1 w 170"/>
                  <a:gd name="T19" fmla="*/ 46 h 91"/>
                  <a:gd name="T20" fmla="*/ 1 w 170"/>
                  <a:gd name="T21" fmla="*/ 46 h 91"/>
                  <a:gd name="T22" fmla="*/ 1 w 170"/>
                  <a:gd name="T23" fmla="*/ 46 h 91"/>
                  <a:gd name="T24" fmla="*/ 52 w 170"/>
                  <a:gd name="T25" fmla="*/ 27 h 91"/>
                  <a:gd name="T26" fmla="*/ 1 w 170"/>
                  <a:gd name="T27" fmla="*/ 46 h 91"/>
                  <a:gd name="T28" fmla="*/ 48 w 170"/>
                  <a:gd name="T29" fmla="*/ 29 h 91"/>
                  <a:gd name="T30" fmla="*/ 52 w 170"/>
                  <a:gd name="T31" fmla="*/ 27 h 91"/>
                  <a:gd name="T32" fmla="*/ 52 w 170"/>
                  <a:gd name="T33" fmla="*/ 26 h 91"/>
                  <a:gd name="T34" fmla="*/ 52 w 170"/>
                  <a:gd name="T35" fmla="*/ 27 h 91"/>
                  <a:gd name="T36" fmla="*/ 52 w 170"/>
                  <a:gd name="T37" fmla="*/ 26 h 91"/>
                  <a:gd name="T38" fmla="*/ 123 w 170"/>
                  <a:gd name="T39" fmla="*/ 0 h 91"/>
                  <a:gd name="T40" fmla="*/ 56 w 170"/>
                  <a:gd name="T41" fmla="*/ 25 h 91"/>
                  <a:gd name="T42" fmla="*/ 53 w 170"/>
                  <a:gd name="T43" fmla="*/ 26 h 91"/>
                  <a:gd name="T44" fmla="*/ 53 w 170"/>
                  <a:gd name="T45" fmla="*/ 26 h 91"/>
                  <a:gd name="T46" fmla="*/ 53 w 170"/>
                  <a:gd name="T47" fmla="*/ 26 h 91"/>
                  <a:gd name="T48" fmla="*/ 100 w 170"/>
                  <a:gd name="T49" fmla="*/ 91 h 91"/>
                  <a:gd name="T50" fmla="*/ 100 w 170"/>
                  <a:gd name="T51" fmla="*/ 91 h 91"/>
                  <a:gd name="T52" fmla="*/ 170 w 170"/>
                  <a:gd name="T53" fmla="*/ 54 h 91"/>
                  <a:gd name="T54" fmla="*/ 123 w 170"/>
                  <a:gd name="T5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0" h="91">
                    <a:moveTo>
                      <a:pt x="0" y="47"/>
                    </a:moveTo>
                    <a:cubicBezTo>
                      <a:pt x="0" y="47"/>
                      <a:pt x="0" y="47"/>
                      <a:pt x="0" y="47"/>
                    </a:cubicBezTo>
                    <a:cubicBezTo>
                      <a:pt x="0" y="47"/>
                      <a:pt x="0" y="47"/>
                      <a:pt x="0" y="47"/>
                    </a:cubicBezTo>
                    <a:moveTo>
                      <a:pt x="1" y="47"/>
                    </a:moveTo>
                    <a:cubicBezTo>
                      <a:pt x="1" y="47"/>
                      <a:pt x="1" y="47"/>
                      <a:pt x="1" y="47"/>
                    </a:cubicBezTo>
                    <a:cubicBezTo>
                      <a:pt x="1" y="47"/>
                      <a:pt x="1" y="47"/>
                      <a:pt x="1" y="47"/>
                    </a:cubicBezTo>
                    <a:moveTo>
                      <a:pt x="1" y="47"/>
                    </a:moveTo>
                    <a:cubicBezTo>
                      <a:pt x="1" y="47"/>
                      <a:pt x="1" y="47"/>
                      <a:pt x="1" y="47"/>
                    </a:cubicBezTo>
                    <a:cubicBezTo>
                      <a:pt x="1" y="47"/>
                      <a:pt x="1" y="47"/>
                      <a:pt x="1" y="47"/>
                    </a:cubicBezTo>
                    <a:moveTo>
                      <a:pt x="1" y="46"/>
                    </a:moveTo>
                    <a:cubicBezTo>
                      <a:pt x="1" y="46"/>
                      <a:pt x="1" y="46"/>
                      <a:pt x="1" y="46"/>
                    </a:cubicBezTo>
                    <a:cubicBezTo>
                      <a:pt x="1" y="46"/>
                      <a:pt x="1" y="46"/>
                      <a:pt x="1" y="46"/>
                    </a:cubicBezTo>
                    <a:moveTo>
                      <a:pt x="52" y="27"/>
                    </a:moveTo>
                    <a:cubicBezTo>
                      <a:pt x="36" y="36"/>
                      <a:pt x="19" y="42"/>
                      <a:pt x="1" y="46"/>
                    </a:cubicBezTo>
                    <a:cubicBezTo>
                      <a:pt x="17" y="43"/>
                      <a:pt x="33" y="37"/>
                      <a:pt x="48" y="29"/>
                    </a:cubicBezTo>
                    <a:cubicBezTo>
                      <a:pt x="49" y="28"/>
                      <a:pt x="51" y="27"/>
                      <a:pt x="52" y="27"/>
                    </a:cubicBezTo>
                    <a:moveTo>
                      <a:pt x="52" y="26"/>
                    </a:moveTo>
                    <a:cubicBezTo>
                      <a:pt x="52" y="27"/>
                      <a:pt x="52" y="27"/>
                      <a:pt x="52" y="27"/>
                    </a:cubicBezTo>
                    <a:cubicBezTo>
                      <a:pt x="52" y="27"/>
                      <a:pt x="52" y="27"/>
                      <a:pt x="52" y="26"/>
                    </a:cubicBezTo>
                    <a:moveTo>
                      <a:pt x="123" y="0"/>
                    </a:moveTo>
                    <a:cubicBezTo>
                      <a:pt x="102" y="8"/>
                      <a:pt x="66" y="21"/>
                      <a:pt x="56" y="25"/>
                    </a:cubicBezTo>
                    <a:cubicBezTo>
                      <a:pt x="54" y="26"/>
                      <a:pt x="53" y="26"/>
                      <a:pt x="53" y="26"/>
                    </a:cubicBezTo>
                    <a:cubicBezTo>
                      <a:pt x="53" y="26"/>
                      <a:pt x="53" y="26"/>
                      <a:pt x="53" y="26"/>
                    </a:cubicBezTo>
                    <a:cubicBezTo>
                      <a:pt x="53" y="26"/>
                      <a:pt x="53" y="26"/>
                      <a:pt x="53" y="26"/>
                    </a:cubicBezTo>
                    <a:cubicBezTo>
                      <a:pt x="53" y="26"/>
                      <a:pt x="73" y="50"/>
                      <a:pt x="100" y="91"/>
                    </a:cubicBezTo>
                    <a:cubicBezTo>
                      <a:pt x="100" y="91"/>
                      <a:pt x="100" y="91"/>
                      <a:pt x="100" y="91"/>
                    </a:cubicBezTo>
                    <a:cubicBezTo>
                      <a:pt x="170" y="54"/>
                      <a:pt x="170" y="54"/>
                      <a:pt x="170" y="54"/>
                    </a:cubicBezTo>
                    <a:cubicBezTo>
                      <a:pt x="143" y="22"/>
                      <a:pt x="123" y="0"/>
                      <a:pt x="123" y="0"/>
                    </a:cubicBezTo>
                  </a:path>
                </a:pathLst>
              </a:custGeom>
              <a:solidFill>
                <a:srgbClr val="B79D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38" name="Rectangle 73">
                <a:extLst>
                  <a:ext uri="{FF2B5EF4-FFF2-40B4-BE49-F238E27FC236}">
                    <a16:creationId xmlns:a16="http://schemas.microsoft.com/office/drawing/2014/main" id="{31447F6F-EB47-43ED-AE2F-08CEB752DCA5}"/>
                  </a:ext>
                </a:extLst>
              </p:cNvPr>
              <p:cNvSpPr>
                <a:spLocks noChangeArrowheads="1"/>
              </p:cNvSpPr>
              <p:nvPr/>
            </p:nvSpPr>
            <p:spPr bwMode="auto">
              <a:xfrm>
                <a:off x="3107" y="3564"/>
                <a:ext cx="314" cy="58"/>
              </a:xfrm>
              <a:prstGeom prst="rect">
                <a:avLst/>
              </a:prstGeom>
              <a:solidFill>
                <a:srgbClr val="3839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39" name="Rectangle 74">
                <a:extLst>
                  <a:ext uri="{FF2B5EF4-FFF2-40B4-BE49-F238E27FC236}">
                    <a16:creationId xmlns:a16="http://schemas.microsoft.com/office/drawing/2014/main" id="{99D0F6C3-1B09-446C-824C-B13DD9435700}"/>
                  </a:ext>
                </a:extLst>
              </p:cNvPr>
              <p:cNvSpPr>
                <a:spLocks noChangeArrowheads="1"/>
              </p:cNvSpPr>
              <p:nvPr/>
            </p:nvSpPr>
            <p:spPr bwMode="auto">
              <a:xfrm>
                <a:off x="3107" y="3564"/>
                <a:ext cx="314"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40" name="Rectangle 75">
                <a:extLst>
                  <a:ext uri="{FF2B5EF4-FFF2-40B4-BE49-F238E27FC236}">
                    <a16:creationId xmlns:a16="http://schemas.microsoft.com/office/drawing/2014/main" id="{0894E6E3-5E22-422A-AA81-9817F524F8A2}"/>
                  </a:ext>
                </a:extLst>
              </p:cNvPr>
              <p:cNvSpPr>
                <a:spLocks noChangeArrowheads="1"/>
              </p:cNvSpPr>
              <p:nvPr/>
            </p:nvSpPr>
            <p:spPr bwMode="auto">
              <a:xfrm>
                <a:off x="3443" y="3564"/>
                <a:ext cx="314" cy="58"/>
              </a:xfrm>
              <a:prstGeom prst="rect">
                <a:avLst/>
              </a:prstGeom>
              <a:solidFill>
                <a:srgbClr val="3839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41" name="Rectangle 76">
                <a:extLst>
                  <a:ext uri="{FF2B5EF4-FFF2-40B4-BE49-F238E27FC236}">
                    <a16:creationId xmlns:a16="http://schemas.microsoft.com/office/drawing/2014/main" id="{9709D9A9-807B-4B3E-9454-7EF6DD1D5999}"/>
                  </a:ext>
                </a:extLst>
              </p:cNvPr>
              <p:cNvSpPr>
                <a:spLocks noChangeArrowheads="1"/>
              </p:cNvSpPr>
              <p:nvPr/>
            </p:nvSpPr>
            <p:spPr bwMode="auto">
              <a:xfrm>
                <a:off x="3443" y="3564"/>
                <a:ext cx="314"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42" name="Freeform 77">
                <a:extLst>
                  <a:ext uri="{FF2B5EF4-FFF2-40B4-BE49-F238E27FC236}">
                    <a16:creationId xmlns:a16="http://schemas.microsoft.com/office/drawing/2014/main" id="{9624A4C9-EEE3-4606-BF75-D9985E65AD69}"/>
                  </a:ext>
                </a:extLst>
              </p:cNvPr>
              <p:cNvSpPr/>
              <p:nvPr/>
            </p:nvSpPr>
            <p:spPr bwMode="auto">
              <a:xfrm>
                <a:off x="3431" y="3853"/>
                <a:ext cx="219" cy="395"/>
              </a:xfrm>
              <a:custGeom>
                <a:avLst/>
                <a:gdLst>
                  <a:gd name="T0" fmla="*/ 0 w 293"/>
                  <a:gd name="T1" fmla="*/ 0 h 531"/>
                  <a:gd name="T2" fmla="*/ 0 w 293"/>
                  <a:gd name="T3" fmla="*/ 531 h 531"/>
                  <a:gd name="T4" fmla="*/ 261 w 293"/>
                  <a:gd name="T5" fmla="*/ 398 h 531"/>
                  <a:gd name="T6" fmla="*/ 288 w 293"/>
                  <a:gd name="T7" fmla="*/ 308 h 531"/>
                  <a:gd name="T8" fmla="*/ 291 w 293"/>
                  <a:gd name="T9" fmla="*/ 210 h 531"/>
                  <a:gd name="T10" fmla="*/ 274 w 293"/>
                  <a:gd name="T11" fmla="*/ 147 h 531"/>
                  <a:gd name="T12" fmla="*/ 271 w 293"/>
                  <a:gd name="T13" fmla="*/ 138 h 531"/>
                  <a:gd name="T14" fmla="*/ 257 w 293"/>
                  <a:gd name="T15" fmla="*/ 143 h 531"/>
                  <a:gd name="T16" fmla="*/ 252 w 293"/>
                  <a:gd name="T17" fmla="*/ 144 h 531"/>
                  <a:gd name="T18" fmla="*/ 216 w 293"/>
                  <a:gd name="T19" fmla="*/ 127 h 531"/>
                  <a:gd name="T20" fmla="*/ 188 w 293"/>
                  <a:gd name="T21" fmla="*/ 89 h 531"/>
                  <a:gd name="T22" fmla="*/ 181 w 293"/>
                  <a:gd name="T23" fmla="*/ 71 h 531"/>
                  <a:gd name="T24" fmla="*/ 145 w 293"/>
                  <a:gd name="T25" fmla="*/ 38 h 531"/>
                  <a:gd name="T26" fmla="*/ 0 w 293"/>
                  <a:gd name="T2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 h="531">
                    <a:moveTo>
                      <a:pt x="0" y="0"/>
                    </a:moveTo>
                    <a:cubicBezTo>
                      <a:pt x="0" y="531"/>
                      <a:pt x="0" y="531"/>
                      <a:pt x="0" y="531"/>
                    </a:cubicBezTo>
                    <a:cubicBezTo>
                      <a:pt x="105" y="531"/>
                      <a:pt x="209" y="495"/>
                      <a:pt x="261" y="398"/>
                    </a:cubicBezTo>
                    <a:cubicBezTo>
                      <a:pt x="276" y="370"/>
                      <a:pt x="285" y="339"/>
                      <a:pt x="288" y="308"/>
                    </a:cubicBezTo>
                    <a:cubicBezTo>
                      <a:pt x="292" y="275"/>
                      <a:pt x="293" y="242"/>
                      <a:pt x="291" y="210"/>
                    </a:cubicBezTo>
                    <a:cubicBezTo>
                      <a:pt x="285" y="189"/>
                      <a:pt x="280" y="167"/>
                      <a:pt x="274" y="147"/>
                    </a:cubicBezTo>
                    <a:cubicBezTo>
                      <a:pt x="273" y="144"/>
                      <a:pt x="272" y="141"/>
                      <a:pt x="271" y="138"/>
                    </a:cubicBezTo>
                    <a:cubicBezTo>
                      <a:pt x="267" y="141"/>
                      <a:pt x="263" y="143"/>
                      <a:pt x="257" y="143"/>
                    </a:cubicBezTo>
                    <a:cubicBezTo>
                      <a:pt x="255" y="144"/>
                      <a:pt x="253" y="144"/>
                      <a:pt x="252" y="144"/>
                    </a:cubicBezTo>
                    <a:cubicBezTo>
                      <a:pt x="238" y="144"/>
                      <a:pt x="225" y="136"/>
                      <a:pt x="216" y="127"/>
                    </a:cubicBezTo>
                    <a:cubicBezTo>
                      <a:pt x="205" y="116"/>
                      <a:pt x="195" y="102"/>
                      <a:pt x="188" y="89"/>
                    </a:cubicBezTo>
                    <a:cubicBezTo>
                      <a:pt x="185" y="83"/>
                      <a:pt x="183" y="77"/>
                      <a:pt x="181" y="71"/>
                    </a:cubicBezTo>
                    <a:cubicBezTo>
                      <a:pt x="173" y="59"/>
                      <a:pt x="156" y="45"/>
                      <a:pt x="145" y="38"/>
                    </a:cubicBezTo>
                    <a:cubicBezTo>
                      <a:pt x="103" y="9"/>
                      <a:pt x="50" y="0"/>
                      <a:pt x="0" y="0"/>
                    </a:cubicBezTo>
                  </a:path>
                </a:pathLst>
              </a:custGeom>
              <a:solidFill>
                <a:srgbClr val="7649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43" name="Freeform 78">
                <a:extLst>
                  <a:ext uri="{FF2B5EF4-FFF2-40B4-BE49-F238E27FC236}">
                    <a16:creationId xmlns:a16="http://schemas.microsoft.com/office/drawing/2014/main" id="{BE7F3F1D-6E74-4C33-B176-9E919DA55910}"/>
                  </a:ext>
                </a:extLst>
              </p:cNvPr>
              <p:cNvSpPr/>
              <p:nvPr/>
            </p:nvSpPr>
            <p:spPr bwMode="auto">
              <a:xfrm>
                <a:off x="3679" y="3253"/>
                <a:ext cx="70" cy="22"/>
              </a:xfrm>
              <a:custGeom>
                <a:avLst/>
                <a:gdLst>
                  <a:gd name="T0" fmla="*/ 70 w 70"/>
                  <a:gd name="T1" fmla="*/ 0 h 22"/>
                  <a:gd name="T2" fmla="*/ 68 w 70"/>
                  <a:gd name="T3" fmla="*/ 1 h 22"/>
                  <a:gd name="T4" fmla="*/ 25 w 70"/>
                  <a:gd name="T5" fmla="*/ 15 h 22"/>
                  <a:gd name="T6" fmla="*/ 19 w 70"/>
                  <a:gd name="T7" fmla="*/ 16 h 22"/>
                  <a:gd name="T8" fmla="*/ 0 w 70"/>
                  <a:gd name="T9" fmla="*/ 22 h 22"/>
                  <a:gd name="T10" fmla="*/ 70 w 70"/>
                  <a:gd name="T11" fmla="*/ 0 h 22"/>
                </a:gdLst>
                <a:ahLst/>
                <a:cxnLst>
                  <a:cxn ang="0">
                    <a:pos x="T0" y="T1"/>
                  </a:cxn>
                  <a:cxn ang="0">
                    <a:pos x="T2" y="T3"/>
                  </a:cxn>
                  <a:cxn ang="0">
                    <a:pos x="T4" y="T5"/>
                  </a:cxn>
                  <a:cxn ang="0">
                    <a:pos x="T6" y="T7"/>
                  </a:cxn>
                  <a:cxn ang="0">
                    <a:pos x="T8" y="T9"/>
                  </a:cxn>
                  <a:cxn ang="0">
                    <a:pos x="T10" y="T11"/>
                  </a:cxn>
                </a:cxnLst>
                <a:rect l="0" t="0" r="r" b="b"/>
                <a:pathLst>
                  <a:path w="70" h="22">
                    <a:moveTo>
                      <a:pt x="70" y="0"/>
                    </a:moveTo>
                    <a:lnTo>
                      <a:pt x="68" y="1"/>
                    </a:lnTo>
                    <a:lnTo>
                      <a:pt x="25" y="15"/>
                    </a:lnTo>
                    <a:lnTo>
                      <a:pt x="19" y="16"/>
                    </a:lnTo>
                    <a:lnTo>
                      <a:pt x="0" y="22"/>
                    </a:lnTo>
                    <a:lnTo>
                      <a:pt x="70" y="0"/>
                    </a:lnTo>
                    <a:close/>
                  </a:path>
                </a:pathLst>
              </a:custGeom>
              <a:solidFill>
                <a:srgbClr val="38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44" name="Freeform 79">
                <a:extLst>
                  <a:ext uri="{FF2B5EF4-FFF2-40B4-BE49-F238E27FC236}">
                    <a16:creationId xmlns:a16="http://schemas.microsoft.com/office/drawing/2014/main" id="{CA8D4BC2-8CD9-4CA9-AC3B-29C898E952BA}"/>
                  </a:ext>
                </a:extLst>
              </p:cNvPr>
              <p:cNvSpPr/>
              <p:nvPr/>
            </p:nvSpPr>
            <p:spPr bwMode="auto">
              <a:xfrm>
                <a:off x="3679" y="3253"/>
                <a:ext cx="70" cy="22"/>
              </a:xfrm>
              <a:custGeom>
                <a:avLst/>
                <a:gdLst>
                  <a:gd name="T0" fmla="*/ 70 w 70"/>
                  <a:gd name="T1" fmla="*/ 0 h 22"/>
                  <a:gd name="T2" fmla="*/ 68 w 70"/>
                  <a:gd name="T3" fmla="*/ 1 h 22"/>
                  <a:gd name="T4" fmla="*/ 25 w 70"/>
                  <a:gd name="T5" fmla="*/ 15 h 22"/>
                  <a:gd name="T6" fmla="*/ 19 w 70"/>
                  <a:gd name="T7" fmla="*/ 16 h 22"/>
                  <a:gd name="T8" fmla="*/ 0 w 70"/>
                  <a:gd name="T9" fmla="*/ 22 h 22"/>
                  <a:gd name="T10" fmla="*/ 70 w 70"/>
                  <a:gd name="T11" fmla="*/ 0 h 22"/>
                </a:gdLst>
                <a:ahLst/>
                <a:cxnLst>
                  <a:cxn ang="0">
                    <a:pos x="T0" y="T1"/>
                  </a:cxn>
                  <a:cxn ang="0">
                    <a:pos x="T2" y="T3"/>
                  </a:cxn>
                  <a:cxn ang="0">
                    <a:pos x="T4" y="T5"/>
                  </a:cxn>
                  <a:cxn ang="0">
                    <a:pos x="T6" y="T7"/>
                  </a:cxn>
                  <a:cxn ang="0">
                    <a:pos x="T8" y="T9"/>
                  </a:cxn>
                  <a:cxn ang="0">
                    <a:pos x="T10" y="T11"/>
                  </a:cxn>
                </a:cxnLst>
                <a:rect l="0" t="0" r="r" b="b"/>
                <a:pathLst>
                  <a:path w="70" h="22">
                    <a:moveTo>
                      <a:pt x="70" y="0"/>
                    </a:moveTo>
                    <a:lnTo>
                      <a:pt x="68" y="1"/>
                    </a:lnTo>
                    <a:lnTo>
                      <a:pt x="25" y="15"/>
                    </a:lnTo>
                    <a:lnTo>
                      <a:pt x="19" y="16"/>
                    </a:lnTo>
                    <a:lnTo>
                      <a:pt x="0" y="22"/>
                    </a:lnTo>
                    <a:lnTo>
                      <a:pt x="7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45" name="Freeform 80">
                <a:extLst>
                  <a:ext uri="{FF2B5EF4-FFF2-40B4-BE49-F238E27FC236}">
                    <a16:creationId xmlns:a16="http://schemas.microsoft.com/office/drawing/2014/main" id="{10EE73EF-7D19-4D6C-A22E-5686B6E942E5}"/>
                  </a:ext>
                </a:extLst>
              </p:cNvPr>
              <p:cNvSpPr/>
              <p:nvPr/>
            </p:nvSpPr>
            <p:spPr bwMode="auto">
              <a:xfrm>
                <a:off x="3028" y="3102"/>
                <a:ext cx="191" cy="142"/>
              </a:xfrm>
              <a:custGeom>
                <a:avLst/>
                <a:gdLst>
                  <a:gd name="T0" fmla="*/ 224 w 255"/>
                  <a:gd name="T1" fmla="*/ 43 h 192"/>
                  <a:gd name="T2" fmla="*/ 106 w 255"/>
                  <a:gd name="T3" fmla="*/ 91 h 192"/>
                  <a:gd name="T4" fmla="*/ 85 w 255"/>
                  <a:gd name="T5" fmla="*/ 90 h 192"/>
                  <a:gd name="T6" fmla="*/ 0 w 255"/>
                  <a:gd name="T7" fmla="*/ 176 h 192"/>
                  <a:gd name="T8" fmla="*/ 49 w 255"/>
                  <a:gd name="T9" fmla="*/ 192 h 192"/>
                  <a:gd name="T10" fmla="*/ 255 w 255"/>
                  <a:gd name="T11" fmla="*/ 0 h 192"/>
                  <a:gd name="T12" fmla="*/ 224 w 255"/>
                  <a:gd name="T13" fmla="*/ 43 h 192"/>
                </a:gdLst>
                <a:ahLst/>
                <a:cxnLst>
                  <a:cxn ang="0">
                    <a:pos x="T0" y="T1"/>
                  </a:cxn>
                  <a:cxn ang="0">
                    <a:pos x="T2" y="T3"/>
                  </a:cxn>
                  <a:cxn ang="0">
                    <a:pos x="T4" y="T5"/>
                  </a:cxn>
                  <a:cxn ang="0">
                    <a:pos x="T6" y="T7"/>
                  </a:cxn>
                  <a:cxn ang="0">
                    <a:pos x="T8" y="T9"/>
                  </a:cxn>
                  <a:cxn ang="0">
                    <a:pos x="T10" y="T11"/>
                  </a:cxn>
                  <a:cxn ang="0">
                    <a:pos x="T12" y="T13"/>
                  </a:cxn>
                </a:cxnLst>
                <a:rect l="0" t="0" r="r" b="b"/>
                <a:pathLst>
                  <a:path w="255" h="192">
                    <a:moveTo>
                      <a:pt x="224" y="43"/>
                    </a:moveTo>
                    <a:cubicBezTo>
                      <a:pt x="194" y="73"/>
                      <a:pt x="152" y="91"/>
                      <a:pt x="106" y="91"/>
                    </a:cubicBezTo>
                    <a:cubicBezTo>
                      <a:pt x="99" y="91"/>
                      <a:pt x="92" y="91"/>
                      <a:pt x="85" y="90"/>
                    </a:cubicBezTo>
                    <a:cubicBezTo>
                      <a:pt x="68" y="125"/>
                      <a:pt x="37" y="151"/>
                      <a:pt x="0" y="176"/>
                    </a:cubicBezTo>
                    <a:cubicBezTo>
                      <a:pt x="16" y="183"/>
                      <a:pt x="32" y="188"/>
                      <a:pt x="49" y="192"/>
                    </a:cubicBezTo>
                    <a:cubicBezTo>
                      <a:pt x="148" y="171"/>
                      <a:pt x="227" y="96"/>
                      <a:pt x="255" y="0"/>
                    </a:cubicBezTo>
                    <a:cubicBezTo>
                      <a:pt x="247" y="16"/>
                      <a:pt x="236" y="30"/>
                      <a:pt x="224" y="43"/>
                    </a:cubicBezTo>
                    <a:close/>
                  </a:path>
                </a:pathLst>
              </a:custGeom>
              <a:solidFill>
                <a:srgbClr val="CBBC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46" name="Freeform 81">
                <a:extLst>
                  <a:ext uri="{FF2B5EF4-FFF2-40B4-BE49-F238E27FC236}">
                    <a16:creationId xmlns:a16="http://schemas.microsoft.com/office/drawing/2014/main" id="{DE4E89BF-DD03-472F-9230-79BB75FFF4A3}"/>
                  </a:ext>
                </a:extLst>
              </p:cNvPr>
              <p:cNvSpPr/>
              <p:nvPr/>
            </p:nvSpPr>
            <p:spPr bwMode="auto">
              <a:xfrm>
                <a:off x="5041" y="1790"/>
                <a:ext cx="384" cy="717"/>
              </a:xfrm>
              <a:custGeom>
                <a:avLst/>
                <a:gdLst>
                  <a:gd name="T0" fmla="*/ 384 w 384"/>
                  <a:gd name="T1" fmla="*/ 717 h 717"/>
                  <a:gd name="T2" fmla="*/ 382 w 384"/>
                  <a:gd name="T3" fmla="*/ 0 h 717"/>
                  <a:gd name="T4" fmla="*/ 0 w 384"/>
                  <a:gd name="T5" fmla="*/ 1 h 717"/>
                  <a:gd name="T6" fmla="*/ 1 w 384"/>
                  <a:gd name="T7" fmla="*/ 717 h 717"/>
                  <a:gd name="T8" fmla="*/ 384 w 384"/>
                  <a:gd name="T9" fmla="*/ 717 h 717"/>
                </a:gdLst>
                <a:ahLst/>
                <a:cxnLst>
                  <a:cxn ang="0">
                    <a:pos x="T0" y="T1"/>
                  </a:cxn>
                  <a:cxn ang="0">
                    <a:pos x="T2" y="T3"/>
                  </a:cxn>
                  <a:cxn ang="0">
                    <a:pos x="T4" y="T5"/>
                  </a:cxn>
                  <a:cxn ang="0">
                    <a:pos x="T6" y="T7"/>
                  </a:cxn>
                  <a:cxn ang="0">
                    <a:pos x="T8" y="T9"/>
                  </a:cxn>
                </a:cxnLst>
                <a:rect l="0" t="0" r="r" b="b"/>
                <a:pathLst>
                  <a:path w="384" h="717">
                    <a:moveTo>
                      <a:pt x="384" y="717"/>
                    </a:moveTo>
                    <a:lnTo>
                      <a:pt x="382" y="0"/>
                    </a:lnTo>
                    <a:lnTo>
                      <a:pt x="0" y="1"/>
                    </a:lnTo>
                    <a:lnTo>
                      <a:pt x="1" y="717"/>
                    </a:lnTo>
                    <a:lnTo>
                      <a:pt x="384" y="717"/>
                    </a:lnTo>
                    <a:close/>
                  </a:path>
                </a:pathLst>
              </a:custGeom>
              <a:solidFill>
                <a:srgbClr val="B039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47" name="Freeform 82">
                <a:extLst>
                  <a:ext uri="{FF2B5EF4-FFF2-40B4-BE49-F238E27FC236}">
                    <a16:creationId xmlns:a16="http://schemas.microsoft.com/office/drawing/2014/main" id="{57E97744-94DF-490A-AE5B-EBF5DD6A21F7}"/>
                  </a:ext>
                </a:extLst>
              </p:cNvPr>
              <p:cNvSpPr/>
              <p:nvPr/>
            </p:nvSpPr>
            <p:spPr bwMode="auto">
              <a:xfrm>
                <a:off x="5041" y="1790"/>
                <a:ext cx="384" cy="717"/>
              </a:xfrm>
              <a:custGeom>
                <a:avLst/>
                <a:gdLst>
                  <a:gd name="T0" fmla="*/ 384 w 384"/>
                  <a:gd name="T1" fmla="*/ 717 h 717"/>
                  <a:gd name="T2" fmla="*/ 382 w 384"/>
                  <a:gd name="T3" fmla="*/ 0 h 717"/>
                  <a:gd name="T4" fmla="*/ 0 w 384"/>
                  <a:gd name="T5" fmla="*/ 1 h 717"/>
                  <a:gd name="T6" fmla="*/ 1 w 384"/>
                  <a:gd name="T7" fmla="*/ 717 h 717"/>
                  <a:gd name="T8" fmla="*/ 384 w 384"/>
                  <a:gd name="T9" fmla="*/ 717 h 717"/>
                </a:gdLst>
                <a:ahLst/>
                <a:cxnLst>
                  <a:cxn ang="0">
                    <a:pos x="T0" y="T1"/>
                  </a:cxn>
                  <a:cxn ang="0">
                    <a:pos x="T2" y="T3"/>
                  </a:cxn>
                  <a:cxn ang="0">
                    <a:pos x="T4" y="T5"/>
                  </a:cxn>
                  <a:cxn ang="0">
                    <a:pos x="T6" y="T7"/>
                  </a:cxn>
                  <a:cxn ang="0">
                    <a:pos x="T8" y="T9"/>
                  </a:cxn>
                </a:cxnLst>
                <a:rect l="0" t="0" r="r" b="b"/>
                <a:pathLst>
                  <a:path w="384" h="717">
                    <a:moveTo>
                      <a:pt x="384" y="717"/>
                    </a:moveTo>
                    <a:lnTo>
                      <a:pt x="382" y="0"/>
                    </a:lnTo>
                    <a:lnTo>
                      <a:pt x="0" y="1"/>
                    </a:lnTo>
                    <a:lnTo>
                      <a:pt x="1" y="717"/>
                    </a:lnTo>
                    <a:lnTo>
                      <a:pt x="384" y="7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48" name="Freeform 83">
                <a:extLst>
                  <a:ext uri="{FF2B5EF4-FFF2-40B4-BE49-F238E27FC236}">
                    <a16:creationId xmlns:a16="http://schemas.microsoft.com/office/drawing/2014/main" id="{AD097CE3-E770-4BE6-B024-363F6FC01C71}"/>
                  </a:ext>
                </a:extLst>
              </p:cNvPr>
              <p:cNvSpPr/>
              <p:nvPr/>
            </p:nvSpPr>
            <p:spPr bwMode="auto">
              <a:xfrm>
                <a:off x="4052" y="2422"/>
                <a:ext cx="488" cy="306"/>
              </a:xfrm>
              <a:custGeom>
                <a:avLst/>
                <a:gdLst>
                  <a:gd name="T0" fmla="*/ 4 w 654"/>
                  <a:gd name="T1" fmla="*/ 154 h 411"/>
                  <a:gd name="T2" fmla="*/ 37 w 654"/>
                  <a:gd name="T3" fmla="*/ 134 h 411"/>
                  <a:gd name="T4" fmla="*/ 179 w 654"/>
                  <a:gd name="T5" fmla="*/ 170 h 411"/>
                  <a:gd name="T6" fmla="*/ 188 w 654"/>
                  <a:gd name="T7" fmla="*/ 165 h 411"/>
                  <a:gd name="T8" fmla="*/ 183 w 654"/>
                  <a:gd name="T9" fmla="*/ 157 h 411"/>
                  <a:gd name="T10" fmla="*/ 62 w 654"/>
                  <a:gd name="T11" fmla="*/ 127 h 411"/>
                  <a:gd name="T12" fmla="*/ 42 w 654"/>
                  <a:gd name="T13" fmla="*/ 94 h 411"/>
                  <a:gd name="T14" fmla="*/ 75 w 654"/>
                  <a:gd name="T15" fmla="*/ 74 h 411"/>
                  <a:gd name="T16" fmla="*/ 264 w 654"/>
                  <a:gd name="T17" fmla="*/ 121 h 411"/>
                  <a:gd name="T18" fmla="*/ 301 w 654"/>
                  <a:gd name="T19" fmla="*/ 98 h 411"/>
                  <a:gd name="T20" fmla="*/ 295 w 654"/>
                  <a:gd name="T21" fmla="*/ 72 h 411"/>
                  <a:gd name="T22" fmla="*/ 305 w 654"/>
                  <a:gd name="T23" fmla="*/ 14 h 411"/>
                  <a:gd name="T24" fmla="*/ 348 w 654"/>
                  <a:gd name="T25" fmla="*/ 45 h 411"/>
                  <a:gd name="T26" fmla="*/ 406 w 654"/>
                  <a:gd name="T27" fmla="*/ 198 h 411"/>
                  <a:gd name="T28" fmla="*/ 654 w 654"/>
                  <a:gd name="T29" fmla="*/ 260 h 411"/>
                  <a:gd name="T30" fmla="*/ 617 w 654"/>
                  <a:gd name="T31" fmla="*/ 411 h 411"/>
                  <a:gd name="T32" fmla="*/ 360 w 654"/>
                  <a:gd name="T33" fmla="*/ 347 h 411"/>
                  <a:gd name="T34" fmla="*/ 248 w 654"/>
                  <a:gd name="T35" fmla="*/ 374 h 411"/>
                  <a:gd name="T36" fmla="*/ 64 w 654"/>
                  <a:gd name="T37" fmla="*/ 328 h 411"/>
                  <a:gd name="T38" fmla="*/ 48 w 654"/>
                  <a:gd name="T39" fmla="*/ 301 h 411"/>
                  <a:gd name="T40" fmla="*/ 75 w 654"/>
                  <a:gd name="T41" fmla="*/ 285 h 411"/>
                  <a:gd name="T42" fmla="*/ 146 w 654"/>
                  <a:gd name="T43" fmla="*/ 303 h 411"/>
                  <a:gd name="T44" fmla="*/ 154 w 654"/>
                  <a:gd name="T45" fmla="*/ 298 h 411"/>
                  <a:gd name="T46" fmla="*/ 149 w 654"/>
                  <a:gd name="T47" fmla="*/ 289 h 411"/>
                  <a:gd name="T48" fmla="*/ 29 w 654"/>
                  <a:gd name="T49" fmla="*/ 259 h 411"/>
                  <a:gd name="T50" fmla="*/ 9 w 654"/>
                  <a:gd name="T51" fmla="*/ 226 h 411"/>
                  <a:gd name="T52" fmla="*/ 42 w 654"/>
                  <a:gd name="T53" fmla="*/ 206 h 411"/>
                  <a:gd name="T54" fmla="*/ 163 w 654"/>
                  <a:gd name="T55" fmla="*/ 236 h 411"/>
                  <a:gd name="T56" fmla="*/ 171 w 654"/>
                  <a:gd name="T57" fmla="*/ 231 h 411"/>
                  <a:gd name="T58" fmla="*/ 166 w 654"/>
                  <a:gd name="T59" fmla="*/ 223 h 411"/>
                  <a:gd name="T60" fmla="*/ 24 w 654"/>
                  <a:gd name="T61" fmla="*/ 188 h 411"/>
                  <a:gd name="T62" fmla="*/ 4 w 654"/>
                  <a:gd name="T63" fmla="*/ 154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54" h="411">
                    <a:moveTo>
                      <a:pt x="4" y="154"/>
                    </a:moveTo>
                    <a:cubicBezTo>
                      <a:pt x="8" y="140"/>
                      <a:pt x="22" y="131"/>
                      <a:pt x="37" y="134"/>
                    </a:cubicBezTo>
                    <a:cubicBezTo>
                      <a:pt x="179" y="170"/>
                      <a:pt x="179" y="170"/>
                      <a:pt x="179" y="170"/>
                    </a:cubicBezTo>
                    <a:cubicBezTo>
                      <a:pt x="183" y="171"/>
                      <a:pt x="187" y="169"/>
                      <a:pt x="188" y="165"/>
                    </a:cubicBezTo>
                    <a:cubicBezTo>
                      <a:pt x="188" y="161"/>
                      <a:pt x="186" y="158"/>
                      <a:pt x="183" y="157"/>
                    </a:cubicBezTo>
                    <a:cubicBezTo>
                      <a:pt x="142" y="147"/>
                      <a:pt x="102" y="137"/>
                      <a:pt x="62" y="127"/>
                    </a:cubicBezTo>
                    <a:cubicBezTo>
                      <a:pt x="47" y="123"/>
                      <a:pt x="38" y="108"/>
                      <a:pt x="42" y="94"/>
                    </a:cubicBezTo>
                    <a:cubicBezTo>
                      <a:pt x="45" y="79"/>
                      <a:pt x="60" y="70"/>
                      <a:pt x="75" y="74"/>
                    </a:cubicBezTo>
                    <a:cubicBezTo>
                      <a:pt x="142" y="90"/>
                      <a:pt x="197" y="104"/>
                      <a:pt x="264" y="121"/>
                    </a:cubicBezTo>
                    <a:cubicBezTo>
                      <a:pt x="293" y="128"/>
                      <a:pt x="305" y="124"/>
                      <a:pt x="301" y="98"/>
                    </a:cubicBezTo>
                    <a:cubicBezTo>
                      <a:pt x="300" y="94"/>
                      <a:pt x="296" y="78"/>
                      <a:pt x="295" y="72"/>
                    </a:cubicBezTo>
                    <a:cubicBezTo>
                      <a:pt x="295" y="72"/>
                      <a:pt x="276" y="29"/>
                      <a:pt x="305" y="14"/>
                    </a:cubicBezTo>
                    <a:cubicBezTo>
                      <a:pt x="332" y="0"/>
                      <a:pt x="342" y="23"/>
                      <a:pt x="348" y="45"/>
                    </a:cubicBezTo>
                    <a:cubicBezTo>
                      <a:pt x="363" y="109"/>
                      <a:pt x="397" y="146"/>
                      <a:pt x="406" y="198"/>
                    </a:cubicBezTo>
                    <a:cubicBezTo>
                      <a:pt x="654" y="260"/>
                      <a:pt x="654" y="260"/>
                      <a:pt x="654" y="260"/>
                    </a:cubicBezTo>
                    <a:cubicBezTo>
                      <a:pt x="617" y="411"/>
                      <a:pt x="617" y="411"/>
                      <a:pt x="617" y="411"/>
                    </a:cubicBezTo>
                    <a:cubicBezTo>
                      <a:pt x="360" y="347"/>
                      <a:pt x="360" y="347"/>
                      <a:pt x="360" y="347"/>
                    </a:cubicBezTo>
                    <a:cubicBezTo>
                      <a:pt x="330" y="373"/>
                      <a:pt x="289" y="384"/>
                      <a:pt x="248" y="374"/>
                    </a:cubicBezTo>
                    <a:cubicBezTo>
                      <a:pt x="64" y="328"/>
                      <a:pt x="64" y="328"/>
                      <a:pt x="64" y="328"/>
                    </a:cubicBezTo>
                    <a:cubicBezTo>
                      <a:pt x="52" y="325"/>
                      <a:pt x="45" y="313"/>
                      <a:pt x="48" y="301"/>
                    </a:cubicBezTo>
                    <a:cubicBezTo>
                      <a:pt x="51" y="289"/>
                      <a:pt x="63" y="282"/>
                      <a:pt x="75" y="285"/>
                    </a:cubicBezTo>
                    <a:cubicBezTo>
                      <a:pt x="146" y="303"/>
                      <a:pt x="146" y="303"/>
                      <a:pt x="146" y="303"/>
                    </a:cubicBezTo>
                    <a:cubicBezTo>
                      <a:pt x="150" y="304"/>
                      <a:pt x="154" y="301"/>
                      <a:pt x="154" y="298"/>
                    </a:cubicBezTo>
                    <a:cubicBezTo>
                      <a:pt x="155" y="294"/>
                      <a:pt x="153" y="290"/>
                      <a:pt x="149" y="289"/>
                    </a:cubicBezTo>
                    <a:cubicBezTo>
                      <a:pt x="29" y="259"/>
                      <a:pt x="29" y="259"/>
                      <a:pt x="29" y="259"/>
                    </a:cubicBezTo>
                    <a:cubicBezTo>
                      <a:pt x="14" y="256"/>
                      <a:pt x="5" y="241"/>
                      <a:pt x="9" y="226"/>
                    </a:cubicBezTo>
                    <a:cubicBezTo>
                      <a:pt x="12" y="211"/>
                      <a:pt x="27" y="202"/>
                      <a:pt x="42" y="206"/>
                    </a:cubicBezTo>
                    <a:cubicBezTo>
                      <a:pt x="82" y="216"/>
                      <a:pt x="122" y="226"/>
                      <a:pt x="163" y="236"/>
                    </a:cubicBezTo>
                    <a:cubicBezTo>
                      <a:pt x="166" y="237"/>
                      <a:pt x="170" y="235"/>
                      <a:pt x="171" y="231"/>
                    </a:cubicBezTo>
                    <a:cubicBezTo>
                      <a:pt x="172" y="228"/>
                      <a:pt x="170" y="224"/>
                      <a:pt x="166" y="223"/>
                    </a:cubicBezTo>
                    <a:cubicBezTo>
                      <a:pt x="119" y="211"/>
                      <a:pt x="71" y="200"/>
                      <a:pt x="24" y="188"/>
                    </a:cubicBezTo>
                    <a:cubicBezTo>
                      <a:pt x="9" y="184"/>
                      <a:pt x="0" y="169"/>
                      <a:pt x="4" y="154"/>
                    </a:cubicBezTo>
                  </a:path>
                </a:pathLst>
              </a:custGeom>
              <a:solidFill>
                <a:srgbClr val="F4C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49" name="Freeform 84">
                <a:extLst>
                  <a:ext uri="{FF2B5EF4-FFF2-40B4-BE49-F238E27FC236}">
                    <a16:creationId xmlns:a16="http://schemas.microsoft.com/office/drawing/2014/main" id="{C46AD0DB-18F8-4F05-94D2-591D14CC6CE6}"/>
                  </a:ext>
                </a:extLst>
              </p:cNvPr>
              <p:cNvSpPr/>
              <p:nvPr/>
            </p:nvSpPr>
            <p:spPr bwMode="auto">
              <a:xfrm>
                <a:off x="4094" y="2639"/>
                <a:ext cx="31" cy="25"/>
              </a:xfrm>
              <a:custGeom>
                <a:avLst/>
                <a:gdLst>
                  <a:gd name="T0" fmla="*/ 18 w 41"/>
                  <a:gd name="T1" fmla="*/ 2 h 33"/>
                  <a:gd name="T2" fmla="*/ 2 w 41"/>
                  <a:gd name="T3" fmla="*/ 12 h 33"/>
                  <a:gd name="T4" fmla="*/ 12 w 41"/>
                  <a:gd name="T5" fmla="*/ 27 h 33"/>
                  <a:gd name="T6" fmla="*/ 22 w 41"/>
                  <a:gd name="T7" fmla="*/ 30 h 33"/>
                  <a:gd name="T8" fmla="*/ 29 w 41"/>
                  <a:gd name="T9" fmla="*/ 5 h 33"/>
                  <a:gd name="T10" fmla="*/ 18 w 41"/>
                  <a:gd name="T11" fmla="*/ 2 h 33"/>
                </a:gdLst>
                <a:ahLst/>
                <a:cxnLst>
                  <a:cxn ang="0">
                    <a:pos x="T0" y="T1"/>
                  </a:cxn>
                  <a:cxn ang="0">
                    <a:pos x="T2" y="T3"/>
                  </a:cxn>
                  <a:cxn ang="0">
                    <a:pos x="T4" y="T5"/>
                  </a:cxn>
                  <a:cxn ang="0">
                    <a:pos x="T6" y="T7"/>
                  </a:cxn>
                  <a:cxn ang="0">
                    <a:pos x="T8" y="T9"/>
                  </a:cxn>
                  <a:cxn ang="0">
                    <a:pos x="T10" y="T11"/>
                  </a:cxn>
                </a:cxnLst>
                <a:rect l="0" t="0" r="r" b="b"/>
                <a:pathLst>
                  <a:path w="41" h="33">
                    <a:moveTo>
                      <a:pt x="18" y="2"/>
                    </a:moveTo>
                    <a:cubicBezTo>
                      <a:pt x="11" y="0"/>
                      <a:pt x="4" y="5"/>
                      <a:pt x="2" y="12"/>
                    </a:cubicBezTo>
                    <a:cubicBezTo>
                      <a:pt x="0" y="19"/>
                      <a:pt x="5" y="26"/>
                      <a:pt x="12" y="27"/>
                    </a:cubicBezTo>
                    <a:cubicBezTo>
                      <a:pt x="18" y="29"/>
                      <a:pt x="16" y="29"/>
                      <a:pt x="22" y="30"/>
                    </a:cubicBezTo>
                    <a:cubicBezTo>
                      <a:pt x="35" y="33"/>
                      <a:pt x="41" y="8"/>
                      <a:pt x="29" y="5"/>
                    </a:cubicBezTo>
                    <a:cubicBezTo>
                      <a:pt x="22" y="3"/>
                      <a:pt x="24" y="4"/>
                      <a:pt x="18" y="2"/>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50" name="Freeform 85">
                <a:extLst>
                  <a:ext uri="{FF2B5EF4-FFF2-40B4-BE49-F238E27FC236}">
                    <a16:creationId xmlns:a16="http://schemas.microsoft.com/office/drawing/2014/main" id="{5F1B6319-8AF5-4FA2-8FAA-720A64119E27}"/>
                  </a:ext>
                </a:extLst>
              </p:cNvPr>
              <p:cNvSpPr/>
              <p:nvPr/>
            </p:nvSpPr>
            <p:spPr bwMode="auto">
              <a:xfrm>
                <a:off x="4066" y="2582"/>
                <a:ext cx="38" cy="29"/>
              </a:xfrm>
              <a:custGeom>
                <a:avLst/>
                <a:gdLst>
                  <a:gd name="T0" fmla="*/ 21 w 50"/>
                  <a:gd name="T1" fmla="*/ 2 h 40"/>
                  <a:gd name="T2" fmla="*/ 2 w 50"/>
                  <a:gd name="T3" fmla="*/ 14 h 40"/>
                  <a:gd name="T4" fmla="*/ 13 w 50"/>
                  <a:gd name="T5" fmla="*/ 33 h 40"/>
                  <a:gd name="T6" fmla="*/ 27 w 50"/>
                  <a:gd name="T7" fmla="*/ 37 h 40"/>
                  <a:gd name="T8" fmla="*/ 34 w 50"/>
                  <a:gd name="T9" fmla="*/ 6 h 40"/>
                  <a:gd name="T10" fmla="*/ 21 w 50"/>
                  <a:gd name="T11" fmla="*/ 2 h 40"/>
                </a:gdLst>
                <a:ahLst/>
                <a:cxnLst>
                  <a:cxn ang="0">
                    <a:pos x="T0" y="T1"/>
                  </a:cxn>
                  <a:cxn ang="0">
                    <a:pos x="T2" y="T3"/>
                  </a:cxn>
                  <a:cxn ang="0">
                    <a:pos x="T4" y="T5"/>
                  </a:cxn>
                  <a:cxn ang="0">
                    <a:pos x="T6" y="T7"/>
                  </a:cxn>
                  <a:cxn ang="0">
                    <a:pos x="T8" y="T9"/>
                  </a:cxn>
                  <a:cxn ang="0">
                    <a:pos x="T10" y="T11"/>
                  </a:cxn>
                </a:cxnLst>
                <a:rect l="0" t="0" r="r" b="b"/>
                <a:pathLst>
                  <a:path w="50" h="40">
                    <a:moveTo>
                      <a:pt x="21" y="2"/>
                    </a:moveTo>
                    <a:cubicBezTo>
                      <a:pt x="13" y="0"/>
                      <a:pt x="4" y="6"/>
                      <a:pt x="2" y="14"/>
                    </a:cubicBezTo>
                    <a:cubicBezTo>
                      <a:pt x="0" y="23"/>
                      <a:pt x="5" y="31"/>
                      <a:pt x="13" y="33"/>
                    </a:cubicBezTo>
                    <a:cubicBezTo>
                      <a:pt x="21" y="35"/>
                      <a:pt x="19" y="35"/>
                      <a:pt x="27" y="37"/>
                    </a:cubicBezTo>
                    <a:cubicBezTo>
                      <a:pt x="42" y="40"/>
                      <a:pt x="50" y="10"/>
                      <a:pt x="34" y="6"/>
                    </a:cubicBezTo>
                    <a:cubicBezTo>
                      <a:pt x="27" y="4"/>
                      <a:pt x="29" y="4"/>
                      <a:pt x="21" y="2"/>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51" name="Freeform 86">
                <a:extLst>
                  <a:ext uri="{FF2B5EF4-FFF2-40B4-BE49-F238E27FC236}">
                    <a16:creationId xmlns:a16="http://schemas.microsoft.com/office/drawing/2014/main" id="{35216B6E-3262-45DC-95F8-3D2FF499EF45}"/>
                  </a:ext>
                </a:extLst>
              </p:cNvPr>
              <p:cNvSpPr/>
              <p:nvPr/>
            </p:nvSpPr>
            <p:spPr bwMode="auto">
              <a:xfrm>
                <a:off x="4063" y="2528"/>
                <a:ext cx="37" cy="30"/>
              </a:xfrm>
              <a:custGeom>
                <a:avLst/>
                <a:gdLst>
                  <a:gd name="T0" fmla="*/ 21 w 50"/>
                  <a:gd name="T1" fmla="*/ 2 h 40"/>
                  <a:gd name="T2" fmla="*/ 2 w 50"/>
                  <a:gd name="T3" fmla="*/ 14 h 40"/>
                  <a:gd name="T4" fmla="*/ 14 w 50"/>
                  <a:gd name="T5" fmla="*/ 33 h 40"/>
                  <a:gd name="T6" fmla="*/ 27 w 50"/>
                  <a:gd name="T7" fmla="*/ 37 h 40"/>
                  <a:gd name="T8" fmla="*/ 35 w 50"/>
                  <a:gd name="T9" fmla="*/ 6 h 40"/>
                  <a:gd name="T10" fmla="*/ 21 w 50"/>
                  <a:gd name="T11" fmla="*/ 2 h 40"/>
                </a:gdLst>
                <a:ahLst/>
                <a:cxnLst>
                  <a:cxn ang="0">
                    <a:pos x="T0" y="T1"/>
                  </a:cxn>
                  <a:cxn ang="0">
                    <a:pos x="T2" y="T3"/>
                  </a:cxn>
                  <a:cxn ang="0">
                    <a:pos x="T4" y="T5"/>
                  </a:cxn>
                  <a:cxn ang="0">
                    <a:pos x="T6" y="T7"/>
                  </a:cxn>
                  <a:cxn ang="0">
                    <a:pos x="T8" y="T9"/>
                  </a:cxn>
                  <a:cxn ang="0">
                    <a:pos x="T10" y="T11"/>
                  </a:cxn>
                </a:cxnLst>
                <a:rect l="0" t="0" r="r" b="b"/>
                <a:pathLst>
                  <a:path w="50" h="40">
                    <a:moveTo>
                      <a:pt x="21" y="2"/>
                    </a:moveTo>
                    <a:cubicBezTo>
                      <a:pt x="13" y="0"/>
                      <a:pt x="4" y="6"/>
                      <a:pt x="2" y="14"/>
                    </a:cubicBezTo>
                    <a:cubicBezTo>
                      <a:pt x="0" y="23"/>
                      <a:pt x="5" y="31"/>
                      <a:pt x="14" y="33"/>
                    </a:cubicBezTo>
                    <a:cubicBezTo>
                      <a:pt x="21" y="35"/>
                      <a:pt x="19" y="35"/>
                      <a:pt x="27" y="37"/>
                    </a:cubicBezTo>
                    <a:cubicBezTo>
                      <a:pt x="42" y="40"/>
                      <a:pt x="50" y="10"/>
                      <a:pt x="35" y="6"/>
                    </a:cubicBezTo>
                    <a:cubicBezTo>
                      <a:pt x="27" y="4"/>
                      <a:pt x="29" y="4"/>
                      <a:pt x="21" y="2"/>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52" name="Freeform 87">
                <a:extLst>
                  <a:ext uri="{FF2B5EF4-FFF2-40B4-BE49-F238E27FC236}">
                    <a16:creationId xmlns:a16="http://schemas.microsoft.com/office/drawing/2014/main" id="{263CF427-0E06-49F5-8A31-3BB19E71944E}"/>
                  </a:ext>
                </a:extLst>
              </p:cNvPr>
              <p:cNvSpPr/>
              <p:nvPr/>
            </p:nvSpPr>
            <p:spPr bwMode="auto">
              <a:xfrm>
                <a:off x="4091" y="2484"/>
                <a:ext cx="37" cy="29"/>
              </a:xfrm>
              <a:custGeom>
                <a:avLst/>
                <a:gdLst>
                  <a:gd name="T0" fmla="*/ 21 w 50"/>
                  <a:gd name="T1" fmla="*/ 2 h 40"/>
                  <a:gd name="T2" fmla="*/ 2 w 50"/>
                  <a:gd name="T3" fmla="*/ 14 h 40"/>
                  <a:gd name="T4" fmla="*/ 14 w 50"/>
                  <a:gd name="T5" fmla="*/ 33 h 40"/>
                  <a:gd name="T6" fmla="*/ 27 w 50"/>
                  <a:gd name="T7" fmla="*/ 36 h 40"/>
                  <a:gd name="T8" fmla="*/ 35 w 50"/>
                  <a:gd name="T9" fmla="*/ 5 h 40"/>
                  <a:gd name="T10" fmla="*/ 21 w 50"/>
                  <a:gd name="T11" fmla="*/ 2 h 40"/>
                </a:gdLst>
                <a:ahLst/>
                <a:cxnLst>
                  <a:cxn ang="0">
                    <a:pos x="T0" y="T1"/>
                  </a:cxn>
                  <a:cxn ang="0">
                    <a:pos x="T2" y="T3"/>
                  </a:cxn>
                  <a:cxn ang="0">
                    <a:pos x="T4" y="T5"/>
                  </a:cxn>
                  <a:cxn ang="0">
                    <a:pos x="T6" y="T7"/>
                  </a:cxn>
                  <a:cxn ang="0">
                    <a:pos x="T8" y="T9"/>
                  </a:cxn>
                  <a:cxn ang="0">
                    <a:pos x="T10" y="T11"/>
                  </a:cxn>
                </a:cxnLst>
                <a:rect l="0" t="0" r="r" b="b"/>
                <a:pathLst>
                  <a:path w="50" h="40">
                    <a:moveTo>
                      <a:pt x="21" y="2"/>
                    </a:moveTo>
                    <a:cubicBezTo>
                      <a:pt x="13" y="0"/>
                      <a:pt x="4" y="5"/>
                      <a:pt x="2" y="14"/>
                    </a:cubicBezTo>
                    <a:cubicBezTo>
                      <a:pt x="0" y="22"/>
                      <a:pt x="5" y="31"/>
                      <a:pt x="14" y="33"/>
                    </a:cubicBezTo>
                    <a:cubicBezTo>
                      <a:pt x="21" y="35"/>
                      <a:pt x="19" y="34"/>
                      <a:pt x="27" y="36"/>
                    </a:cubicBezTo>
                    <a:cubicBezTo>
                      <a:pt x="42" y="40"/>
                      <a:pt x="50" y="9"/>
                      <a:pt x="35" y="5"/>
                    </a:cubicBezTo>
                    <a:cubicBezTo>
                      <a:pt x="27" y="3"/>
                      <a:pt x="29" y="4"/>
                      <a:pt x="21" y="2"/>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53" name="Freeform 88">
                <a:extLst>
                  <a:ext uri="{FF2B5EF4-FFF2-40B4-BE49-F238E27FC236}">
                    <a16:creationId xmlns:a16="http://schemas.microsoft.com/office/drawing/2014/main" id="{F3E73294-ADE4-4F6D-BCA0-A478B49BA54A}"/>
                  </a:ext>
                </a:extLst>
              </p:cNvPr>
              <p:cNvSpPr/>
              <p:nvPr/>
            </p:nvSpPr>
            <p:spPr bwMode="auto">
              <a:xfrm>
                <a:off x="4276" y="2436"/>
                <a:ext cx="35" cy="40"/>
              </a:xfrm>
              <a:custGeom>
                <a:avLst/>
                <a:gdLst>
                  <a:gd name="T0" fmla="*/ 38 w 46"/>
                  <a:gd name="T1" fmla="*/ 15 h 54"/>
                  <a:gd name="T2" fmla="*/ 15 w 46"/>
                  <a:gd name="T3" fmla="*/ 2 h 54"/>
                  <a:gd name="T4" fmla="*/ 3 w 46"/>
                  <a:gd name="T5" fmla="*/ 25 h 54"/>
                  <a:gd name="T6" fmla="*/ 6 w 46"/>
                  <a:gd name="T7" fmla="*/ 36 h 54"/>
                  <a:gd name="T8" fmla="*/ 41 w 46"/>
                  <a:gd name="T9" fmla="*/ 26 h 54"/>
                  <a:gd name="T10" fmla="*/ 38 w 46"/>
                  <a:gd name="T11" fmla="*/ 15 h 54"/>
                </a:gdLst>
                <a:ahLst/>
                <a:cxnLst>
                  <a:cxn ang="0">
                    <a:pos x="T0" y="T1"/>
                  </a:cxn>
                  <a:cxn ang="0">
                    <a:pos x="T2" y="T3"/>
                  </a:cxn>
                  <a:cxn ang="0">
                    <a:pos x="T4" y="T5"/>
                  </a:cxn>
                  <a:cxn ang="0">
                    <a:pos x="T6" y="T7"/>
                  </a:cxn>
                  <a:cxn ang="0">
                    <a:pos x="T8" y="T9"/>
                  </a:cxn>
                  <a:cxn ang="0">
                    <a:pos x="T10" y="T11"/>
                  </a:cxn>
                </a:cxnLst>
                <a:rect l="0" t="0" r="r" b="b"/>
                <a:pathLst>
                  <a:path w="46" h="54">
                    <a:moveTo>
                      <a:pt x="38" y="15"/>
                    </a:moveTo>
                    <a:cubicBezTo>
                      <a:pt x="35" y="5"/>
                      <a:pt x="25" y="0"/>
                      <a:pt x="15" y="2"/>
                    </a:cubicBezTo>
                    <a:cubicBezTo>
                      <a:pt x="6" y="5"/>
                      <a:pt x="0" y="15"/>
                      <a:pt x="3" y="25"/>
                    </a:cubicBezTo>
                    <a:cubicBezTo>
                      <a:pt x="5" y="34"/>
                      <a:pt x="3" y="28"/>
                      <a:pt x="6" y="36"/>
                    </a:cubicBezTo>
                    <a:cubicBezTo>
                      <a:pt x="11" y="54"/>
                      <a:pt x="46" y="44"/>
                      <a:pt x="41" y="26"/>
                    </a:cubicBezTo>
                    <a:cubicBezTo>
                      <a:pt x="39" y="17"/>
                      <a:pt x="41" y="24"/>
                      <a:pt x="38" y="15"/>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54" name="Freeform 89">
                <a:extLst>
                  <a:ext uri="{FF2B5EF4-FFF2-40B4-BE49-F238E27FC236}">
                    <a16:creationId xmlns:a16="http://schemas.microsoft.com/office/drawing/2014/main" id="{0961F604-320F-4C1A-A67D-0491CF4D7546}"/>
                  </a:ext>
                </a:extLst>
              </p:cNvPr>
              <p:cNvSpPr/>
              <p:nvPr/>
            </p:nvSpPr>
            <p:spPr bwMode="auto">
              <a:xfrm>
                <a:off x="4349" y="2687"/>
                <a:ext cx="14" cy="3"/>
              </a:xfrm>
              <a:custGeom>
                <a:avLst/>
                <a:gdLst>
                  <a:gd name="T0" fmla="*/ 0 w 14"/>
                  <a:gd name="T1" fmla="*/ 0 h 3"/>
                  <a:gd name="T2" fmla="*/ 0 w 14"/>
                  <a:gd name="T3" fmla="*/ 0 h 3"/>
                  <a:gd name="T4" fmla="*/ 14 w 14"/>
                  <a:gd name="T5" fmla="*/ 3 h 3"/>
                  <a:gd name="T6" fmla="*/ 0 w 14"/>
                  <a:gd name="T7" fmla="*/ 0 h 3"/>
                </a:gdLst>
                <a:ahLst/>
                <a:cxnLst>
                  <a:cxn ang="0">
                    <a:pos x="T0" y="T1"/>
                  </a:cxn>
                  <a:cxn ang="0">
                    <a:pos x="T2" y="T3"/>
                  </a:cxn>
                  <a:cxn ang="0">
                    <a:pos x="T4" y="T5"/>
                  </a:cxn>
                  <a:cxn ang="0">
                    <a:pos x="T6" y="T7"/>
                  </a:cxn>
                </a:cxnLst>
                <a:rect l="0" t="0" r="r" b="b"/>
                <a:pathLst>
                  <a:path w="14" h="3">
                    <a:moveTo>
                      <a:pt x="0" y="0"/>
                    </a:moveTo>
                    <a:lnTo>
                      <a:pt x="0" y="0"/>
                    </a:lnTo>
                    <a:lnTo>
                      <a:pt x="14" y="3"/>
                    </a:lnTo>
                    <a:lnTo>
                      <a:pt x="0" y="0"/>
                    </a:lnTo>
                    <a:close/>
                  </a:path>
                </a:pathLst>
              </a:custGeom>
              <a:solidFill>
                <a:srgbClr val="A09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55" name="Freeform 90">
                <a:extLst>
                  <a:ext uri="{FF2B5EF4-FFF2-40B4-BE49-F238E27FC236}">
                    <a16:creationId xmlns:a16="http://schemas.microsoft.com/office/drawing/2014/main" id="{651F27E8-54C3-4A7F-B18E-DC514F31C287}"/>
                  </a:ext>
                </a:extLst>
              </p:cNvPr>
              <p:cNvSpPr/>
              <p:nvPr/>
            </p:nvSpPr>
            <p:spPr bwMode="auto">
              <a:xfrm>
                <a:off x="4349" y="2687"/>
                <a:ext cx="14" cy="3"/>
              </a:xfrm>
              <a:custGeom>
                <a:avLst/>
                <a:gdLst>
                  <a:gd name="T0" fmla="*/ 0 w 14"/>
                  <a:gd name="T1" fmla="*/ 0 h 3"/>
                  <a:gd name="T2" fmla="*/ 0 w 14"/>
                  <a:gd name="T3" fmla="*/ 0 h 3"/>
                  <a:gd name="T4" fmla="*/ 14 w 14"/>
                  <a:gd name="T5" fmla="*/ 3 h 3"/>
                  <a:gd name="T6" fmla="*/ 0 w 14"/>
                  <a:gd name="T7" fmla="*/ 0 h 3"/>
                </a:gdLst>
                <a:ahLst/>
                <a:cxnLst>
                  <a:cxn ang="0">
                    <a:pos x="T0" y="T1"/>
                  </a:cxn>
                  <a:cxn ang="0">
                    <a:pos x="T2" y="T3"/>
                  </a:cxn>
                  <a:cxn ang="0">
                    <a:pos x="T4" y="T5"/>
                  </a:cxn>
                  <a:cxn ang="0">
                    <a:pos x="T6" y="T7"/>
                  </a:cxn>
                </a:cxnLst>
                <a:rect l="0" t="0" r="r" b="b"/>
                <a:pathLst>
                  <a:path w="14" h="3">
                    <a:moveTo>
                      <a:pt x="0" y="0"/>
                    </a:moveTo>
                    <a:lnTo>
                      <a:pt x="0" y="0"/>
                    </a:lnTo>
                    <a:lnTo>
                      <a:pt x="14"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56" name="Freeform 91">
                <a:extLst>
                  <a:ext uri="{FF2B5EF4-FFF2-40B4-BE49-F238E27FC236}">
                    <a16:creationId xmlns:a16="http://schemas.microsoft.com/office/drawing/2014/main" id="{A92E94D0-820F-4A24-82C9-F631B122466C}"/>
                  </a:ext>
                </a:extLst>
              </p:cNvPr>
              <p:cNvSpPr/>
              <p:nvPr/>
            </p:nvSpPr>
            <p:spPr bwMode="auto">
              <a:xfrm>
                <a:off x="4321" y="2680"/>
                <a:ext cx="28" cy="7"/>
              </a:xfrm>
              <a:custGeom>
                <a:avLst/>
                <a:gdLst>
                  <a:gd name="T0" fmla="*/ 0 w 38"/>
                  <a:gd name="T1" fmla="*/ 0 h 10"/>
                  <a:gd name="T2" fmla="*/ 0 w 38"/>
                  <a:gd name="T3" fmla="*/ 0 h 10"/>
                  <a:gd name="T4" fmla="*/ 19 w 38"/>
                  <a:gd name="T5" fmla="*/ 5 h 10"/>
                  <a:gd name="T6" fmla="*/ 38 w 38"/>
                  <a:gd name="T7" fmla="*/ 10 h 10"/>
                  <a:gd name="T8" fmla="*/ 38 w 38"/>
                  <a:gd name="T9" fmla="*/ 10 h 10"/>
                  <a:gd name="T10" fmla="*/ 0 w 38"/>
                  <a:gd name="T11" fmla="*/ 0 h 10"/>
                </a:gdLst>
                <a:ahLst/>
                <a:cxnLst>
                  <a:cxn ang="0">
                    <a:pos x="T0" y="T1"/>
                  </a:cxn>
                  <a:cxn ang="0">
                    <a:pos x="T2" y="T3"/>
                  </a:cxn>
                  <a:cxn ang="0">
                    <a:pos x="T4" y="T5"/>
                  </a:cxn>
                  <a:cxn ang="0">
                    <a:pos x="T6" y="T7"/>
                  </a:cxn>
                  <a:cxn ang="0">
                    <a:pos x="T8" y="T9"/>
                  </a:cxn>
                  <a:cxn ang="0">
                    <a:pos x="T10" y="T11"/>
                  </a:cxn>
                </a:cxnLst>
                <a:rect l="0" t="0" r="r" b="b"/>
                <a:pathLst>
                  <a:path w="38" h="10">
                    <a:moveTo>
                      <a:pt x="0" y="0"/>
                    </a:moveTo>
                    <a:cubicBezTo>
                      <a:pt x="0" y="0"/>
                      <a:pt x="0" y="0"/>
                      <a:pt x="0" y="0"/>
                    </a:cubicBezTo>
                    <a:cubicBezTo>
                      <a:pt x="19" y="5"/>
                      <a:pt x="19" y="5"/>
                      <a:pt x="19" y="5"/>
                    </a:cubicBezTo>
                    <a:cubicBezTo>
                      <a:pt x="38" y="10"/>
                      <a:pt x="38" y="10"/>
                      <a:pt x="38" y="10"/>
                    </a:cubicBezTo>
                    <a:cubicBezTo>
                      <a:pt x="38" y="10"/>
                      <a:pt x="38" y="10"/>
                      <a:pt x="38" y="10"/>
                    </a:cubicBezTo>
                    <a:cubicBezTo>
                      <a:pt x="0" y="0"/>
                      <a:pt x="0" y="0"/>
                      <a:pt x="0" y="0"/>
                    </a:cubicBezTo>
                  </a:path>
                </a:pathLst>
              </a:custGeom>
              <a:solidFill>
                <a:srgbClr val="C2BD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57" name="Freeform 92">
                <a:extLst>
                  <a:ext uri="{FF2B5EF4-FFF2-40B4-BE49-F238E27FC236}">
                    <a16:creationId xmlns:a16="http://schemas.microsoft.com/office/drawing/2014/main" id="{710B0F90-46A0-4423-945B-7A2D714066B9}"/>
                  </a:ext>
                </a:extLst>
              </p:cNvPr>
              <p:cNvSpPr/>
              <p:nvPr/>
            </p:nvSpPr>
            <p:spPr bwMode="auto">
              <a:xfrm>
                <a:off x="4321" y="2629"/>
                <a:ext cx="176" cy="93"/>
              </a:xfrm>
              <a:custGeom>
                <a:avLst/>
                <a:gdLst>
                  <a:gd name="T0" fmla="*/ 45 w 236"/>
                  <a:gd name="T1" fmla="*/ 0 h 124"/>
                  <a:gd name="T2" fmla="*/ 0 w 236"/>
                  <a:gd name="T3" fmla="*/ 68 h 124"/>
                  <a:gd name="T4" fmla="*/ 0 w 236"/>
                  <a:gd name="T5" fmla="*/ 68 h 124"/>
                  <a:gd name="T6" fmla="*/ 0 w 236"/>
                  <a:gd name="T7" fmla="*/ 68 h 124"/>
                  <a:gd name="T8" fmla="*/ 38 w 236"/>
                  <a:gd name="T9" fmla="*/ 78 h 124"/>
                  <a:gd name="T10" fmla="*/ 57 w 236"/>
                  <a:gd name="T11" fmla="*/ 82 h 124"/>
                  <a:gd name="T12" fmla="*/ 69 w 236"/>
                  <a:gd name="T13" fmla="*/ 85 h 124"/>
                  <a:gd name="T14" fmla="*/ 224 w 236"/>
                  <a:gd name="T15" fmla="*/ 124 h 124"/>
                  <a:gd name="T16" fmla="*/ 236 w 236"/>
                  <a:gd name="T17" fmla="*/ 47 h 124"/>
                  <a:gd name="T18" fmla="*/ 45 w 236"/>
                  <a:gd name="T1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6" h="124">
                    <a:moveTo>
                      <a:pt x="45" y="0"/>
                    </a:moveTo>
                    <a:cubicBezTo>
                      <a:pt x="36" y="37"/>
                      <a:pt x="15" y="53"/>
                      <a:pt x="0" y="68"/>
                    </a:cubicBezTo>
                    <a:cubicBezTo>
                      <a:pt x="0" y="68"/>
                      <a:pt x="0" y="68"/>
                      <a:pt x="0" y="68"/>
                    </a:cubicBezTo>
                    <a:cubicBezTo>
                      <a:pt x="0" y="68"/>
                      <a:pt x="0" y="68"/>
                      <a:pt x="0" y="68"/>
                    </a:cubicBezTo>
                    <a:cubicBezTo>
                      <a:pt x="38" y="78"/>
                      <a:pt x="38" y="78"/>
                      <a:pt x="38" y="78"/>
                    </a:cubicBezTo>
                    <a:cubicBezTo>
                      <a:pt x="57" y="82"/>
                      <a:pt x="57" y="82"/>
                      <a:pt x="57" y="82"/>
                    </a:cubicBezTo>
                    <a:cubicBezTo>
                      <a:pt x="69" y="85"/>
                      <a:pt x="69" y="85"/>
                      <a:pt x="69" y="85"/>
                    </a:cubicBezTo>
                    <a:cubicBezTo>
                      <a:pt x="224" y="124"/>
                      <a:pt x="224" y="124"/>
                      <a:pt x="224" y="124"/>
                    </a:cubicBezTo>
                    <a:cubicBezTo>
                      <a:pt x="236" y="47"/>
                      <a:pt x="236" y="47"/>
                      <a:pt x="236" y="47"/>
                    </a:cubicBezTo>
                    <a:cubicBezTo>
                      <a:pt x="45" y="0"/>
                      <a:pt x="45" y="0"/>
                      <a:pt x="45" y="0"/>
                    </a:cubicBezTo>
                  </a:path>
                </a:pathLst>
              </a:custGeom>
              <a:solidFill>
                <a:srgbClr val="CBA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58" name="Freeform 93">
                <a:extLst>
                  <a:ext uri="{FF2B5EF4-FFF2-40B4-BE49-F238E27FC236}">
                    <a16:creationId xmlns:a16="http://schemas.microsoft.com/office/drawing/2014/main" id="{D834175C-02F6-44D0-AA4B-DAA34B89A00F}"/>
                  </a:ext>
                </a:extLst>
              </p:cNvPr>
              <p:cNvSpPr/>
              <p:nvPr/>
            </p:nvSpPr>
            <p:spPr bwMode="auto">
              <a:xfrm>
                <a:off x="4254" y="1622"/>
                <a:ext cx="450" cy="380"/>
              </a:xfrm>
              <a:custGeom>
                <a:avLst/>
                <a:gdLst>
                  <a:gd name="T0" fmla="*/ 28 w 603"/>
                  <a:gd name="T1" fmla="*/ 450 h 510"/>
                  <a:gd name="T2" fmla="*/ 66 w 603"/>
                  <a:gd name="T3" fmla="*/ 457 h 510"/>
                  <a:gd name="T4" fmla="*/ 187 w 603"/>
                  <a:gd name="T5" fmla="*/ 376 h 510"/>
                  <a:gd name="T6" fmla="*/ 197 w 603"/>
                  <a:gd name="T7" fmla="*/ 378 h 510"/>
                  <a:gd name="T8" fmla="*/ 195 w 603"/>
                  <a:gd name="T9" fmla="*/ 387 h 510"/>
                  <a:gd name="T10" fmla="*/ 92 w 603"/>
                  <a:gd name="T11" fmla="*/ 456 h 510"/>
                  <a:gd name="T12" fmla="*/ 84 w 603"/>
                  <a:gd name="T13" fmla="*/ 494 h 510"/>
                  <a:gd name="T14" fmla="*/ 122 w 603"/>
                  <a:gd name="T15" fmla="*/ 502 h 510"/>
                  <a:gd name="T16" fmla="*/ 284 w 603"/>
                  <a:gd name="T17" fmla="*/ 393 h 510"/>
                  <a:gd name="T18" fmla="*/ 326 w 603"/>
                  <a:gd name="T19" fmla="*/ 402 h 510"/>
                  <a:gd name="T20" fmla="*/ 329 w 603"/>
                  <a:gd name="T21" fmla="*/ 428 h 510"/>
                  <a:gd name="T22" fmla="*/ 359 w 603"/>
                  <a:gd name="T23" fmla="*/ 480 h 510"/>
                  <a:gd name="T24" fmla="*/ 388 w 603"/>
                  <a:gd name="T25" fmla="*/ 435 h 510"/>
                  <a:gd name="T26" fmla="*/ 391 w 603"/>
                  <a:gd name="T27" fmla="*/ 272 h 510"/>
                  <a:gd name="T28" fmla="*/ 603 w 603"/>
                  <a:gd name="T29" fmla="*/ 129 h 510"/>
                  <a:gd name="T30" fmla="*/ 517 w 603"/>
                  <a:gd name="T31" fmla="*/ 0 h 510"/>
                  <a:gd name="T32" fmla="*/ 297 w 603"/>
                  <a:gd name="T33" fmla="*/ 148 h 510"/>
                  <a:gd name="T34" fmla="*/ 183 w 603"/>
                  <a:gd name="T35" fmla="*/ 160 h 510"/>
                  <a:gd name="T36" fmla="*/ 26 w 603"/>
                  <a:gd name="T37" fmla="*/ 266 h 510"/>
                  <a:gd name="T38" fmla="*/ 19 w 603"/>
                  <a:gd name="T39" fmla="*/ 297 h 510"/>
                  <a:gd name="T40" fmla="*/ 50 w 603"/>
                  <a:gd name="T41" fmla="*/ 303 h 510"/>
                  <a:gd name="T42" fmla="*/ 111 w 603"/>
                  <a:gd name="T43" fmla="*/ 262 h 510"/>
                  <a:gd name="T44" fmla="*/ 121 w 603"/>
                  <a:gd name="T45" fmla="*/ 264 h 510"/>
                  <a:gd name="T46" fmla="*/ 119 w 603"/>
                  <a:gd name="T47" fmla="*/ 274 h 510"/>
                  <a:gd name="T48" fmla="*/ 15 w 603"/>
                  <a:gd name="T49" fmla="*/ 343 h 510"/>
                  <a:gd name="T50" fmla="*/ 8 w 603"/>
                  <a:gd name="T51" fmla="*/ 381 h 510"/>
                  <a:gd name="T52" fmla="*/ 46 w 603"/>
                  <a:gd name="T53" fmla="*/ 388 h 510"/>
                  <a:gd name="T54" fmla="*/ 149 w 603"/>
                  <a:gd name="T55" fmla="*/ 319 h 510"/>
                  <a:gd name="T56" fmla="*/ 159 w 603"/>
                  <a:gd name="T57" fmla="*/ 321 h 510"/>
                  <a:gd name="T58" fmla="*/ 157 w 603"/>
                  <a:gd name="T59" fmla="*/ 330 h 510"/>
                  <a:gd name="T60" fmla="*/ 35 w 603"/>
                  <a:gd name="T61" fmla="*/ 412 h 510"/>
                  <a:gd name="T62" fmla="*/ 28 w 603"/>
                  <a:gd name="T63" fmla="*/ 45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3" h="510">
                    <a:moveTo>
                      <a:pt x="28" y="450"/>
                    </a:moveTo>
                    <a:cubicBezTo>
                      <a:pt x="36" y="462"/>
                      <a:pt x="53" y="466"/>
                      <a:pt x="66" y="457"/>
                    </a:cubicBezTo>
                    <a:cubicBezTo>
                      <a:pt x="187" y="376"/>
                      <a:pt x="187" y="376"/>
                      <a:pt x="187" y="376"/>
                    </a:cubicBezTo>
                    <a:cubicBezTo>
                      <a:pt x="191" y="374"/>
                      <a:pt x="195" y="374"/>
                      <a:pt x="197" y="378"/>
                    </a:cubicBezTo>
                    <a:cubicBezTo>
                      <a:pt x="199" y="381"/>
                      <a:pt x="198" y="385"/>
                      <a:pt x="195" y="387"/>
                    </a:cubicBezTo>
                    <a:cubicBezTo>
                      <a:pt x="161" y="410"/>
                      <a:pt x="126" y="433"/>
                      <a:pt x="92" y="456"/>
                    </a:cubicBezTo>
                    <a:cubicBezTo>
                      <a:pt x="79" y="465"/>
                      <a:pt x="76" y="482"/>
                      <a:pt x="84" y="494"/>
                    </a:cubicBezTo>
                    <a:cubicBezTo>
                      <a:pt x="93" y="507"/>
                      <a:pt x="110" y="510"/>
                      <a:pt x="122" y="502"/>
                    </a:cubicBezTo>
                    <a:cubicBezTo>
                      <a:pt x="179" y="463"/>
                      <a:pt x="227" y="431"/>
                      <a:pt x="284" y="393"/>
                    </a:cubicBezTo>
                    <a:cubicBezTo>
                      <a:pt x="309" y="377"/>
                      <a:pt x="321" y="376"/>
                      <a:pt x="326" y="402"/>
                    </a:cubicBezTo>
                    <a:cubicBezTo>
                      <a:pt x="327" y="406"/>
                      <a:pt x="329" y="423"/>
                      <a:pt x="329" y="428"/>
                    </a:cubicBezTo>
                    <a:cubicBezTo>
                      <a:pt x="329" y="428"/>
                      <a:pt x="326" y="475"/>
                      <a:pt x="359" y="480"/>
                    </a:cubicBezTo>
                    <a:cubicBezTo>
                      <a:pt x="389" y="483"/>
                      <a:pt x="390" y="459"/>
                      <a:pt x="388" y="435"/>
                    </a:cubicBezTo>
                    <a:cubicBezTo>
                      <a:pt x="381" y="371"/>
                      <a:pt x="401" y="324"/>
                      <a:pt x="391" y="272"/>
                    </a:cubicBezTo>
                    <a:cubicBezTo>
                      <a:pt x="603" y="129"/>
                      <a:pt x="603" y="129"/>
                      <a:pt x="603" y="129"/>
                    </a:cubicBezTo>
                    <a:cubicBezTo>
                      <a:pt x="517" y="0"/>
                      <a:pt x="517" y="0"/>
                      <a:pt x="517" y="0"/>
                    </a:cubicBezTo>
                    <a:cubicBezTo>
                      <a:pt x="297" y="148"/>
                      <a:pt x="297" y="148"/>
                      <a:pt x="297" y="148"/>
                    </a:cubicBezTo>
                    <a:cubicBezTo>
                      <a:pt x="260" y="133"/>
                      <a:pt x="218" y="137"/>
                      <a:pt x="183" y="160"/>
                    </a:cubicBezTo>
                    <a:cubicBezTo>
                      <a:pt x="26" y="266"/>
                      <a:pt x="26" y="266"/>
                      <a:pt x="26" y="266"/>
                    </a:cubicBezTo>
                    <a:cubicBezTo>
                      <a:pt x="15" y="273"/>
                      <a:pt x="13" y="287"/>
                      <a:pt x="19" y="297"/>
                    </a:cubicBezTo>
                    <a:cubicBezTo>
                      <a:pt x="26" y="307"/>
                      <a:pt x="40" y="310"/>
                      <a:pt x="50" y="303"/>
                    </a:cubicBezTo>
                    <a:cubicBezTo>
                      <a:pt x="111" y="262"/>
                      <a:pt x="111" y="262"/>
                      <a:pt x="111" y="262"/>
                    </a:cubicBezTo>
                    <a:cubicBezTo>
                      <a:pt x="114" y="260"/>
                      <a:pt x="119" y="261"/>
                      <a:pt x="121" y="264"/>
                    </a:cubicBezTo>
                    <a:cubicBezTo>
                      <a:pt x="123" y="267"/>
                      <a:pt x="122" y="271"/>
                      <a:pt x="119" y="274"/>
                    </a:cubicBezTo>
                    <a:cubicBezTo>
                      <a:pt x="15" y="343"/>
                      <a:pt x="15" y="343"/>
                      <a:pt x="15" y="343"/>
                    </a:cubicBezTo>
                    <a:cubicBezTo>
                      <a:pt x="3" y="351"/>
                      <a:pt x="0" y="368"/>
                      <a:pt x="8" y="381"/>
                    </a:cubicBezTo>
                    <a:cubicBezTo>
                      <a:pt x="16" y="394"/>
                      <a:pt x="33" y="397"/>
                      <a:pt x="46" y="388"/>
                    </a:cubicBezTo>
                    <a:cubicBezTo>
                      <a:pt x="80" y="365"/>
                      <a:pt x="115" y="342"/>
                      <a:pt x="149" y="319"/>
                    </a:cubicBezTo>
                    <a:cubicBezTo>
                      <a:pt x="152" y="317"/>
                      <a:pt x="157" y="318"/>
                      <a:pt x="159" y="321"/>
                    </a:cubicBezTo>
                    <a:cubicBezTo>
                      <a:pt x="161" y="324"/>
                      <a:pt x="160" y="328"/>
                      <a:pt x="157" y="330"/>
                    </a:cubicBezTo>
                    <a:cubicBezTo>
                      <a:pt x="116" y="357"/>
                      <a:pt x="76" y="385"/>
                      <a:pt x="35" y="412"/>
                    </a:cubicBezTo>
                    <a:cubicBezTo>
                      <a:pt x="23" y="420"/>
                      <a:pt x="19" y="437"/>
                      <a:pt x="28" y="450"/>
                    </a:cubicBezTo>
                  </a:path>
                </a:pathLst>
              </a:custGeom>
              <a:solidFill>
                <a:srgbClr val="F4C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59" name="Freeform 94">
                <a:extLst>
                  <a:ext uri="{FF2B5EF4-FFF2-40B4-BE49-F238E27FC236}">
                    <a16:creationId xmlns:a16="http://schemas.microsoft.com/office/drawing/2014/main" id="{3A3B5C4F-1898-4DA2-BE15-55B6B7E9FA9F}"/>
                  </a:ext>
                </a:extLst>
              </p:cNvPr>
              <p:cNvSpPr/>
              <p:nvPr/>
            </p:nvSpPr>
            <p:spPr bwMode="auto">
              <a:xfrm>
                <a:off x="4272" y="1816"/>
                <a:ext cx="31" cy="29"/>
              </a:xfrm>
              <a:custGeom>
                <a:avLst/>
                <a:gdLst>
                  <a:gd name="T0" fmla="*/ 22 w 42"/>
                  <a:gd name="T1" fmla="*/ 35 h 39"/>
                  <a:gd name="T2" fmla="*/ 4 w 42"/>
                  <a:gd name="T3" fmla="*/ 31 h 39"/>
                  <a:gd name="T4" fmla="*/ 8 w 42"/>
                  <a:gd name="T5" fmla="*/ 13 h 39"/>
                  <a:gd name="T6" fmla="*/ 17 w 42"/>
                  <a:gd name="T7" fmla="*/ 7 h 39"/>
                  <a:gd name="T8" fmla="*/ 31 w 42"/>
                  <a:gd name="T9" fmla="*/ 28 h 39"/>
                  <a:gd name="T10" fmla="*/ 22 w 42"/>
                  <a:gd name="T11" fmla="*/ 35 h 39"/>
                </a:gdLst>
                <a:ahLst/>
                <a:cxnLst>
                  <a:cxn ang="0">
                    <a:pos x="T0" y="T1"/>
                  </a:cxn>
                  <a:cxn ang="0">
                    <a:pos x="T2" y="T3"/>
                  </a:cxn>
                  <a:cxn ang="0">
                    <a:pos x="T4" y="T5"/>
                  </a:cxn>
                  <a:cxn ang="0">
                    <a:pos x="T6" y="T7"/>
                  </a:cxn>
                  <a:cxn ang="0">
                    <a:pos x="T8" y="T9"/>
                  </a:cxn>
                  <a:cxn ang="0">
                    <a:pos x="T10" y="T11"/>
                  </a:cxn>
                </a:cxnLst>
                <a:rect l="0" t="0" r="r" b="b"/>
                <a:pathLst>
                  <a:path w="42" h="39">
                    <a:moveTo>
                      <a:pt x="22" y="35"/>
                    </a:moveTo>
                    <a:cubicBezTo>
                      <a:pt x="16" y="39"/>
                      <a:pt x="8" y="37"/>
                      <a:pt x="4" y="31"/>
                    </a:cubicBezTo>
                    <a:cubicBezTo>
                      <a:pt x="0" y="25"/>
                      <a:pt x="2" y="17"/>
                      <a:pt x="8" y="13"/>
                    </a:cubicBezTo>
                    <a:cubicBezTo>
                      <a:pt x="13" y="10"/>
                      <a:pt x="12" y="10"/>
                      <a:pt x="17" y="7"/>
                    </a:cubicBezTo>
                    <a:cubicBezTo>
                      <a:pt x="28" y="0"/>
                      <a:pt x="42" y="21"/>
                      <a:pt x="31" y="28"/>
                    </a:cubicBezTo>
                    <a:cubicBezTo>
                      <a:pt x="26" y="32"/>
                      <a:pt x="27" y="31"/>
                      <a:pt x="22" y="35"/>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60" name="Freeform 95">
                <a:extLst>
                  <a:ext uri="{FF2B5EF4-FFF2-40B4-BE49-F238E27FC236}">
                    <a16:creationId xmlns:a16="http://schemas.microsoft.com/office/drawing/2014/main" id="{2B76335B-1B75-46C9-BAB8-A8001E974A26}"/>
                  </a:ext>
                </a:extLst>
              </p:cNvPr>
              <p:cNvSpPr/>
              <p:nvPr/>
            </p:nvSpPr>
            <p:spPr bwMode="auto">
              <a:xfrm>
                <a:off x="4264" y="1871"/>
                <a:ext cx="38" cy="36"/>
              </a:xfrm>
              <a:custGeom>
                <a:avLst/>
                <a:gdLst>
                  <a:gd name="T0" fmla="*/ 27 w 51"/>
                  <a:gd name="T1" fmla="*/ 43 h 48"/>
                  <a:gd name="T2" fmla="*/ 4 w 51"/>
                  <a:gd name="T3" fmla="*/ 39 h 48"/>
                  <a:gd name="T4" fmla="*/ 9 w 51"/>
                  <a:gd name="T5" fmla="*/ 17 h 48"/>
                  <a:gd name="T6" fmla="*/ 20 w 51"/>
                  <a:gd name="T7" fmla="*/ 9 h 48"/>
                  <a:gd name="T8" fmla="*/ 38 w 51"/>
                  <a:gd name="T9" fmla="*/ 36 h 48"/>
                  <a:gd name="T10" fmla="*/ 27 w 51"/>
                  <a:gd name="T11" fmla="*/ 43 h 48"/>
                </a:gdLst>
                <a:ahLst/>
                <a:cxnLst>
                  <a:cxn ang="0">
                    <a:pos x="T0" y="T1"/>
                  </a:cxn>
                  <a:cxn ang="0">
                    <a:pos x="T2" y="T3"/>
                  </a:cxn>
                  <a:cxn ang="0">
                    <a:pos x="T4" y="T5"/>
                  </a:cxn>
                  <a:cxn ang="0">
                    <a:pos x="T6" y="T7"/>
                  </a:cxn>
                  <a:cxn ang="0">
                    <a:pos x="T8" y="T9"/>
                  </a:cxn>
                  <a:cxn ang="0">
                    <a:pos x="T10" y="T11"/>
                  </a:cxn>
                </a:cxnLst>
                <a:rect l="0" t="0" r="r" b="b"/>
                <a:pathLst>
                  <a:path w="51" h="48">
                    <a:moveTo>
                      <a:pt x="27" y="43"/>
                    </a:moveTo>
                    <a:cubicBezTo>
                      <a:pt x="19" y="48"/>
                      <a:pt x="9" y="46"/>
                      <a:pt x="4" y="39"/>
                    </a:cubicBezTo>
                    <a:cubicBezTo>
                      <a:pt x="0" y="32"/>
                      <a:pt x="1" y="22"/>
                      <a:pt x="9" y="17"/>
                    </a:cubicBezTo>
                    <a:cubicBezTo>
                      <a:pt x="15" y="13"/>
                      <a:pt x="14" y="14"/>
                      <a:pt x="20" y="9"/>
                    </a:cubicBezTo>
                    <a:cubicBezTo>
                      <a:pt x="33" y="0"/>
                      <a:pt x="51" y="27"/>
                      <a:pt x="38" y="36"/>
                    </a:cubicBezTo>
                    <a:cubicBezTo>
                      <a:pt x="31" y="40"/>
                      <a:pt x="33" y="39"/>
                      <a:pt x="27" y="43"/>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61" name="Freeform 96">
                <a:extLst>
                  <a:ext uri="{FF2B5EF4-FFF2-40B4-BE49-F238E27FC236}">
                    <a16:creationId xmlns:a16="http://schemas.microsoft.com/office/drawing/2014/main" id="{03F62FD9-BA62-4F5F-B492-067C1240AF4D}"/>
                  </a:ext>
                </a:extLst>
              </p:cNvPr>
              <p:cNvSpPr/>
              <p:nvPr/>
            </p:nvSpPr>
            <p:spPr bwMode="auto">
              <a:xfrm>
                <a:off x="4279" y="1923"/>
                <a:ext cx="38" cy="36"/>
              </a:xfrm>
              <a:custGeom>
                <a:avLst/>
                <a:gdLst>
                  <a:gd name="T0" fmla="*/ 27 w 51"/>
                  <a:gd name="T1" fmla="*/ 43 h 48"/>
                  <a:gd name="T2" fmla="*/ 4 w 51"/>
                  <a:gd name="T3" fmla="*/ 38 h 48"/>
                  <a:gd name="T4" fmla="*/ 9 w 51"/>
                  <a:gd name="T5" fmla="*/ 16 h 48"/>
                  <a:gd name="T6" fmla="*/ 20 w 51"/>
                  <a:gd name="T7" fmla="*/ 9 h 48"/>
                  <a:gd name="T8" fmla="*/ 38 w 51"/>
                  <a:gd name="T9" fmla="*/ 35 h 48"/>
                  <a:gd name="T10" fmla="*/ 27 w 51"/>
                  <a:gd name="T11" fmla="*/ 43 h 48"/>
                </a:gdLst>
                <a:ahLst/>
                <a:cxnLst>
                  <a:cxn ang="0">
                    <a:pos x="T0" y="T1"/>
                  </a:cxn>
                  <a:cxn ang="0">
                    <a:pos x="T2" y="T3"/>
                  </a:cxn>
                  <a:cxn ang="0">
                    <a:pos x="T4" y="T5"/>
                  </a:cxn>
                  <a:cxn ang="0">
                    <a:pos x="T6" y="T7"/>
                  </a:cxn>
                  <a:cxn ang="0">
                    <a:pos x="T8" y="T9"/>
                  </a:cxn>
                  <a:cxn ang="0">
                    <a:pos x="T10" y="T11"/>
                  </a:cxn>
                </a:cxnLst>
                <a:rect l="0" t="0" r="r" b="b"/>
                <a:pathLst>
                  <a:path w="51" h="48">
                    <a:moveTo>
                      <a:pt x="27" y="43"/>
                    </a:moveTo>
                    <a:cubicBezTo>
                      <a:pt x="19" y="48"/>
                      <a:pt x="9" y="46"/>
                      <a:pt x="4" y="38"/>
                    </a:cubicBezTo>
                    <a:cubicBezTo>
                      <a:pt x="0" y="31"/>
                      <a:pt x="2" y="21"/>
                      <a:pt x="9" y="16"/>
                    </a:cubicBezTo>
                    <a:cubicBezTo>
                      <a:pt x="15" y="12"/>
                      <a:pt x="14" y="13"/>
                      <a:pt x="20" y="9"/>
                    </a:cubicBezTo>
                    <a:cubicBezTo>
                      <a:pt x="33" y="0"/>
                      <a:pt x="51" y="26"/>
                      <a:pt x="38" y="35"/>
                    </a:cubicBezTo>
                    <a:cubicBezTo>
                      <a:pt x="31" y="39"/>
                      <a:pt x="33" y="38"/>
                      <a:pt x="27" y="43"/>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62" name="Freeform 97">
                <a:extLst>
                  <a:ext uri="{FF2B5EF4-FFF2-40B4-BE49-F238E27FC236}">
                    <a16:creationId xmlns:a16="http://schemas.microsoft.com/office/drawing/2014/main" id="{D6ED5BB8-9BC6-4893-8589-9663E0188758}"/>
                  </a:ext>
                </a:extLst>
              </p:cNvPr>
              <p:cNvSpPr/>
              <p:nvPr/>
            </p:nvSpPr>
            <p:spPr bwMode="auto">
              <a:xfrm>
                <a:off x="4321" y="1956"/>
                <a:ext cx="38" cy="36"/>
              </a:xfrm>
              <a:custGeom>
                <a:avLst/>
                <a:gdLst>
                  <a:gd name="T0" fmla="*/ 27 w 51"/>
                  <a:gd name="T1" fmla="*/ 43 h 48"/>
                  <a:gd name="T2" fmla="*/ 5 w 51"/>
                  <a:gd name="T3" fmla="*/ 38 h 48"/>
                  <a:gd name="T4" fmla="*/ 9 w 51"/>
                  <a:gd name="T5" fmla="*/ 16 h 48"/>
                  <a:gd name="T6" fmla="*/ 20 w 51"/>
                  <a:gd name="T7" fmla="*/ 9 h 48"/>
                  <a:gd name="T8" fmla="*/ 38 w 51"/>
                  <a:gd name="T9" fmla="*/ 35 h 48"/>
                  <a:gd name="T10" fmla="*/ 27 w 51"/>
                  <a:gd name="T11" fmla="*/ 43 h 48"/>
                </a:gdLst>
                <a:ahLst/>
                <a:cxnLst>
                  <a:cxn ang="0">
                    <a:pos x="T0" y="T1"/>
                  </a:cxn>
                  <a:cxn ang="0">
                    <a:pos x="T2" y="T3"/>
                  </a:cxn>
                  <a:cxn ang="0">
                    <a:pos x="T4" y="T5"/>
                  </a:cxn>
                  <a:cxn ang="0">
                    <a:pos x="T6" y="T7"/>
                  </a:cxn>
                  <a:cxn ang="0">
                    <a:pos x="T8" y="T9"/>
                  </a:cxn>
                  <a:cxn ang="0">
                    <a:pos x="T10" y="T11"/>
                  </a:cxn>
                </a:cxnLst>
                <a:rect l="0" t="0" r="r" b="b"/>
                <a:pathLst>
                  <a:path w="51" h="48">
                    <a:moveTo>
                      <a:pt x="27" y="43"/>
                    </a:moveTo>
                    <a:cubicBezTo>
                      <a:pt x="19" y="48"/>
                      <a:pt x="9" y="46"/>
                      <a:pt x="5" y="38"/>
                    </a:cubicBezTo>
                    <a:cubicBezTo>
                      <a:pt x="0" y="31"/>
                      <a:pt x="2" y="21"/>
                      <a:pt x="9" y="16"/>
                    </a:cubicBezTo>
                    <a:cubicBezTo>
                      <a:pt x="15" y="12"/>
                      <a:pt x="14" y="13"/>
                      <a:pt x="20" y="9"/>
                    </a:cubicBezTo>
                    <a:cubicBezTo>
                      <a:pt x="33" y="0"/>
                      <a:pt x="51" y="26"/>
                      <a:pt x="38" y="35"/>
                    </a:cubicBezTo>
                    <a:cubicBezTo>
                      <a:pt x="31" y="39"/>
                      <a:pt x="33" y="38"/>
                      <a:pt x="27" y="43"/>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63" name="Freeform 98">
                <a:extLst>
                  <a:ext uri="{FF2B5EF4-FFF2-40B4-BE49-F238E27FC236}">
                    <a16:creationId xmlns:a16="http://schemas.microsoft.com/office/drawing/2014/main" id="{B3618448-DAC4-4A30-AEAA-AD85E9695C43}"/>
                  </a:ext>
                </a:extLst>
              </p:cNvPr>
              <p:cNvSpPr/>
              <p:nvPr/>
            </p:nvSpPr>
            <p:spPr bwMode="auto">
              <a:xfrm>
                <a:off x="4510" y="1935"/>
                <a:ext cx="30" cy="37"/>
              </a:xfrm>
              <a:custGeom>
                <a:avLst/>
                <a:gdLst>
                  <a:gd name="T0" fmla="*/ 39 w 40"/>
                  <a:gd name="T1" fmla="*/ 30 h 50"/>
                  <a:gd name="T2" fmla="*/ 22 w 40"/>
                  <a:gd name="T3" fmla="*/ 49 h 50"/>
                  <a:gd name="T4" fmla="*/ 2 w 40"/>
                  <a:gd name="T5" fmla="*/ 32 h 50"/>
                  <a:gd name="T6" fmla="*/ 2 w 40"/>
                  <a:gd name="T7" fmla="*/ 21 h 50"/>
                  <a:gd name="T8" fmla="*/ 38 w 40"/>
                  <a:gd name="T9" fmla="*/ 18 h 50"/>
                  <a:gd name="T10" fmla="*/ 39 w 40"/>
                  <a:gd name="T11" fmla="*/ 30 h 50"/>
                </a:gdLst>
                <a:ahLst/>
                <a:cxnLst>
                  <a:cxn ang="0">
                    <a:pos x="T0" y="T1"/>
                  </a:cxn>
                  <a:cxn ang="0">
                    <a:pos x="T2" y="T3"/>
                  </a:cxn>
                  <a:cxn ang="0">
                    <a:pos x="T4" y="T5"/>
                  </a:cxn>
                  <a:cxn ang="0">
                    <a:pos x="T6" y="T7"/>
                  </a:cxn>
                  <a:cxn ang="0">
                    <a:pos x="T8" y="T9"/>
                  </a:cxn>
                  <a:cxn ang="0">
                    <a:pos x="T10" y="T11"/>
                  </a:cxn>
                </a:cxnLst>
                <a:rect l="0" t="0" r="r" b="b"/>
                <a:pathLst>
                  <a:path w="40" h="50">
                    <a:moveTo>
                      <a:pt x="39" y="30"/>
                    </a:moveTo>
                    <a:cubicBezTo>
                      <a:pt x="40" y="40"/>
                      <a:pt x="32" y="49"/>
                      <a:pt x="22" y="49"/>
                    </a:cubicBezTo>
                    <a:cubicBezTo>
                      <a:pt x="12" y="50"/>
                      <a:pt x="3" y="42"/>
                      <a:pt x="2" y="32"/>
                    </a:cubicBezTo>
                    <a:cubicBezTo>
                      <a:pt x="2" y="23"/>
                      <a:pt x="2" y="30"/>
                      <a:pt x="2" y="21"/>
                    </a:cubicBezTo>
                    <a:cubicBezTo>
                      <a:pt x="0" y="2"/>
                      <a:pt x="37" y="0"/>
                      <a:pt x="38" y="18"/>
                    </a:cubicBezTo>
                    <a:cubicBezTo>
                      <a:pt x="39" y="27"/>
                      <a:pt x="39" y="20"/>
                      <a:pt x="39" y="30"/>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64" name="Freeform 99">
                <a:extLst>
                  <a:ext uri="{FF2B5EF4-FFF2-40B4-BE49-F238E27FC236}">
                    <a16:creationId xmlns:a16="http://schemas.microsoft.com/office/drawing/2014/main" id="{0399E20D-870A-4433-8A6D-7EFD47D7BE08}"/>
                  </a:ext>
                </a:extLst>
              </p:cNvPr>
              <p:cNvSpPr/>
              <p:nvPr/>
            </p:nvSpPr>
            <p:spPr bwMode="auto">
              <a:xfrm>
                <a:off x="4475" y="1677"/>
                <a:ext cx="110" cy="91"/>
              </a:xfrm>
              <a:custGeom>
                <a:avLst/>
                <a:gdLst>
                  <a:gd name="T0" fmla="*/ 111 w 147"/>
                  <a:gd name="T1" fmla="*/ 0 h 123"/>
                  <a:gd name="T2" fmla="*/ 59 w 147"/>
                  <a:gd name="T3" fmla="*/ 35 h 123"/>
                  <a:gd name="T4" fmla="*/ 16 w 147"/>
                  <a:gd name="T5" fmla="*/ 64 h 123"/>
                  <a:gd name="T6" fmla="*/ 0 w 147"/>
                  <a:gd name="T7" fmla="*/ 75 h 123"/>
                  <a:gd name="T8" fmla="*/ 66 w 147"/>
                  <a:gd name="T9" fmla="*/ 123 h 123"/>
                  <a:gd name="T10" fmla="*/ 147 w 147"/>
                  <a:gd name="T11" fmla="*/ 69 h 123"/>
                  <a:gd name="T12" fmla="*/ 111 w 147"/>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47" h="123">
                    <a:moveTo>
                      <a:pt x="111" y="0"/>
                    </a:moveTo>
                    <a:cubicBezTo>
                      <a:pt x="59" y="35"/>
                      <a:pt x="59" y="35"/>
                      <a:pt x="59" y="35"/>
                    </a:cubicBezTo>
                    <a:cubicBezTo>
                      <a:pt x="16" y="64"/>
                      <a:pt x="16" y="64"/>
                      <a:pt x="16" y="64"/>
                    </a:cubicBezTo>
                    <a:cubicBezTo>
                      <a:pt x="0" y="75"/>
                      <a:pt x="0" y="75"/>
                      <a:pt x="0" y="75"/>
                    </a:cubicBezTo>
                    <a:cubicBezTo>
                      <a:pt x="19" y="84"/>
                      <a:pt x="44" y="91"/>
                      <a:pt x="66" y="123"/>
                    </a:cubicBezTo>
                    <a:cubicBezTo>
                      <a:pt x="147" y="69"/>
                      <a:pt x="147" y="69"/>
                      <a:pt x="147" y="69"/>
                    </a:cubicBezTo>
                    <a:cubicBezTo>
                      <a:pt x="111" y="0"/>
                      <a:pt x="111" y="0"/>
                      <a:pt x="111" y="0"/>
                    </a:cubicBezTo>
                  </a:path>
                </a:pathLst>
              </a:custGeom>
              <a:solidFill>
                <a:srgbClr val="CBA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65" name="Freeform 100">
                <a:extLst>
                  <a:ext uri="{FF2B5EF4-FFF2-40B4-BE49-F238E27FC236}">
                    <a16:creationId xmlns:a16="http://schemas.microsoft.com/office/drawing/2014/main" id="{B56C9432-06A9-4516-BA37-94E1F5EEADC4}"/>
                  </a:ext>
                </a:extLst>
              </p:cNvPr>
              <p:cNvSpPr/>
              <p:nvPr/>
            </p:nvSpPr>
            <p:spPr bwMode="auto">
              <a:xfrm>
                <a:off x="5357" y="1658"/>
                <a:ext cx="246" cy="981"/>
              </a:xfrm>
              <a:custGeom>
                <a:avLst/>
                <a:gdLst>
                  <a:gd name="T0" fmla="*/ 12 w 329"/>
                  <a:gd name="T1" fmla="*/ 1143 h 1319"/>
                  <a:gd name="T2" fmla="*/ 11 w 329"/>
                  <a:gd name="T3" fmla="*/ 176 h 1319"/>
                  <a:gd name="T4" fmla="*/ 221 w 329"/>
                  <a:gd name="T5" fmla="*/ 98 h 1319"/>
                  <a:gd name="T6" fmla="*/ 329 w 329"/>
                  <a:gd name="T7" fmla="*/ 473 h 1319"/>
                  <a:gd name="T8" fmla="*/ 329 w 329"/>
                  <a:gd name="T9" fmla="*/ 845 h 1319"/>
                  <a:gd name="T10" fmla="*/ 223 w 329"/>
                  <a:gd name="T11" fmla="*/ 1220 h 1319"/>
                  <a:gd name="T12" fmla="*/ 12 w 329"/>
                  <a:gd name="T13" fmla="*/ 1143 h 1319"/>
                </a:gdLst>
                <a:ahLst/>
                <a:cxnLst>
                  <a:cxn ang="0">
                    <a:pos x="T0" y="T1"/>
                  </a:cxn>
                  <a:cxn ang="0">
                    <a:pos x="T2" y="T3"/>
                  </a:cxn>
                  <a:cxn ang="0">
                    <a:pos x="T4" y="T5"/>
                  </a:cxn>
                  <a:cxn ang="0">
                    <a:pos x="T6" y="T7"/>
                  </a:cxn>
                  <a:cxn ang="0">
                    <a:pos x="T8" y="T9"/>
                  </a:cxn>
                  <a:cxn ang="0">
                    <a:pos x="T10" y="T11"/>
                  </a:cxn>
                  <a:cxn ang="0">
                    <a:pos x="T12" y="T13"/>
                  </a:cxn>
                </a:cxnLst>
                <a:rect l="0" t="0" r="r" b="b"/>
                <a:pathLst>
                  <a:path w="329" h="1319">
                    <a:moveTo>
                      <a:pt x="12" y="1143"/>
                    </a:moveTo>
                    <a:cubicBezTo>
                      <a:pt x="86" y="854"/>
                      <a:pt x="85" y="464"/>
                      <a:pt x="11" y="176"/>
                    </a:cubicBezTo>
                    <a:cubicBezTo>
                      <a:pt x="0" y="41"/>
                      <a:pt x="141" y="0"/>
                      <a:pt x="221" y="98"/>
                    </a:cubicBezTo>
                    <a:cubicBezTo>
                      <a:pt x="290" y="182"/>
                      <a:pt x="328" y="360"/>
                      <a:pt x="329" y="473"/>
                    </a:cubicBezTo>
                    <a:cubicBezTo>
                      <a:pt x="329" y="845"/>
                      <a:pt x="329" y="845"/>
                      <a:pt x="329" y="845"/>
                    </a:cubicBezTo>
                    <a:cubicBezTo>
                      <a:pt x="329" y="958"/>
                      <a:pt x="291" y="1136"/>
                      <a:pt x="223" y="1220"/>
                    </a:cubicBezTo>
                    <a:cubicBezTo>
                      <a:pt x="142" y="1319"/>
                      <a:pt x="1" y="1278"/>
                      <a:pt x="12" y="1143"/>
                    </a:cubicBezTo>
                  </a:path>
                </a:pathLst>
              </a:custGeom>
              <a:solidFill>
                <a:srgbClr val="E050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66" name="Freeform 101">
                <a:extLst>
                  <a:ext uri="{FF2B5EF4-FFF2-40B4-BE49-F238E27FC236}">
                    <a16:creationId xmlns:a16="http://schemas.microsoft.com/office/drawing/2014/main" id="{9527CF3D-55EB-4D7A-91FF-4AAC73424779}"/>
                  </a:ext>
                </a:extLst>
              </p:cNvPr>
              <p:cNvSpPr/>
              <p:nvPr/>
            </p:nvSpPr>
            <p:spPr bwMode="auto">
              <a:xfrm>
                <a:off x="4487" y="1509"/>
                <a:ext cx="1036" cy="1280"/>
              </a:xfrm>
              <a:custGeom>
                <a:avLst/>
                <a:gdLst>
                  <a:gd name="T0" fmla="*/ 401 w 1389"/>
                  <a:gd name="T1" fmla="*/ 295 h 1721"/>
                  <a:gd name="T2" fmla="*/ 403 w 1389"/>
                  <a:gd name="T3" fmla="*/ 1426 h 1721"/>
                  <a:gd name="T4" fmla="*/ 31 w 1389"/>
                  <a:gd name="T5" fmla="*/ 1445 h 1721"/>
                  <a:gd name="T6" fmla="*/ 0 w 1389"/>
                  <a:gd name="T7" fmla="*/ 1645 h 1721"/>
                  <a:gd name="T8" fmla="*/ 501 w 1389"/>
                  <a:gd name="T9" fmla="*/ 1721 h 1721"/>
                  <a:gd name="T10" fmla="*/ 499 w 1389"/>
                  <a:gd name="T11" fmla="*/ 0 h 1721"/>
                  <a:gd name="T12" fmla="*/ 83 w 1389"/>
                  <a:gd name="T13" fmla="*/ 203 h 1721"/>
                  <a:gd name="T14" fmla="*/ 179 w 1389"/>
                  <a:gd name="T15" fmla="*/ 383 h 1721"/>
                  <a:gd name="T16" fmla="*/ 401 w 1389"/>
                  <a:gd name="T17" fmla="*/ 295 h 1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9" h="1721">
                    <a:moveTo>
                      <a:pt x="401" y="295"/>
                    </a:moveTo>
                    <a:cubicBezTo>
                      <a:pt x="794" y="426"/>
                      <a:pt x="795" y="1294"/>
                      <a:pt x="403" y="1426"/>
                    </a:cubicBezTo>
                    <a:cubicBezTo>
                      <a:pt x="403" y="1426"/>
                      <a:pt x="252" y="1457"/>
                      <a:pt x="31" y="1445"/>
                    </a:cubicBezTo>
                    <a:cubicBezTo>
                      <a:pt x="0" y="1645"/>
                      <a:pt x="0" y="1645"/>
                      <a:pt x="0" y="1645"/>
                    </a:cubicBezTo>
                    <a:cubicBezTo>
                      <a:pt x="148" y="1690"/>
                      <a:pt x="336" y="1721"/>
                      <a:pt x="501" y="1721"/>
                    </a:cubicBezTo>
                    <a:cubicBezTo>
                      <a:pt x="1389" y="1503"/>
                      <a:pt x="1388" y="216"/>
                      <a:pt x="499" y="0"/>
                    </a:cubicBezTo>
                    <a:cubicBezTo>
                      <a:pt x="499" y="0"/>
                      <a:pt x="282" y="79"/>
                      <a:pt x="83" y="203"/>
                    </a:cubicBezTo>
                    <a:cubicBezTo>
                      <a:pt x="179" y="383"/>
                      <a:pt x="179" y="383"/>
                      <a:pt x="179" y="383"/>
                    </a:cubicBezTo>
                    <a:cubicBezTo>
                      <a:pt x="241" y="349"/>
                      <a:pt x="318" y="314"/>
                      <a:pt x="401" y="295"/>
                    </a:cubicBezTo>
                  </a:path>
                </a:pathLst>
              </a:custGeom>
              <a:solidFill>
                <a:srgbClr val="A036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67" name="Freeform 102">
                <a:extLst>
                  <a:ext uri="{FF2B5EF4-FFF2-40B4-BE49-F238E27FC236}">
                    <a16:creationId xmlns:a16="http://schemas.microsoft.com/office/drawing/2014/main" id="{C4FBC970-289A-4FC8-A39C-F6708C3F8095}"/>
                  </a:ext>
                </a:extLst>
              </p:cNvPr>
              <p:cNvSpPr/>
              <p:nvPr/>
            </p:nvSpPr>
            <p:spPr bwMode="auto">
              <a:xfrm>
                <a:off x="5050" y="1587"/>
                <a:ext cx="410" cy="1124"/>
              </a:xfrm>
              <a:custGeom>
                <a:avLst/>
                <a:gdLst>
                  <a:gd name="T0" fmla="*/ 2 w 549"/>
                  <a:gd name="T1" fmla="*/ 1512 h 1512"/>
                  <a:gd name="T2" fmla="*/ 0 w 549"/>
                  <a:gd name="T3" fmla="*/ 0 h 1512"/>
                  <a:gd name="T4" fmla="*/ 153 w 549"/>
                  <a:gd name="T5" fmla="*/ 376 h 1512"/>
                  <a:gd name="T6" fmla="*/ 24 w 549"/>
                  <a:gd name="T7" fmla="*/ 412 h 1512"/>
                  <a:gd name="T8" fmla="*/ 200 w 549"/>
                  <a:gd name="T9" fmla="*/ 756 h 1512"/>
                  <a:gd name="T10" fmla="*/ 25 w 549"/>
                  <a:gd name="T11" fmla="*/ 1100 h 1512"/>
                  <a:gd name="T12" fmla="*/ 154 w 549"/>
                  <a:gd name="T13" fmla="*/ 1136 h 1512"/>
                  <a:gd name="T14" fmla="*/ 2 w 549"/>
                  <a:gd name="T15" fmla="*/ 1512 h 15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1512">
                    <a:moveTo>
                      <a:pt x="2" y="1512"/>
                    </a:moveTo>
                    <a:cubicBezTo>
                      <a:pt x="549" y="1180"/>
                      <a:pt x="548" y="331"/>
                      <a:pt x="0" y="0"/>
                    </a:cubicBezTo>
                    <a:cubicBezTo>
                      <a:pt x="4" y="7"/>
                      <a:pt x="133" y="219"/>
                      <a:pt x="153" y="376"/>
                    </a:cubicBezTo>
                    <a:cubicBezTo>
                      <a:pt x="153" y="376"/>
                      <a:pt x="69" y="364"/>
                      <a:pt x="24" y="412"/>
                    </a:cubicBezTo>
                    <a:cubicBezTo>
                      <a:pt x="200" y="756"/>
                      <a:pt x="200" y="756"/>
                      <a:pt x="200" y="756"/>
                    </a:cubicBezTo>
                    <a:cubicBezTo>
                      <a:pt x="25" y="1100"/>
                      <a:pt x="25" y="1100"/>
                      <a:pt x="25" y="1100"/>
                    </a:cubicBezTo>
                    <a:cubicBezTo>
                      <a:pt x="70" y="1148"/>
                      <a:pt x="154" y="1136"/>
                      <a:pt x="154" y="1136"/>
                    </a:cubicBezTo>
                    <a:cubicBezTo>
                      <a:pt x="135" y="1292"/>
                      <a:pt x="6" y="1506"/>
                      <a:pt x="2" y="1512"/>
                    </a:cubicBezTo>
                  </a:path>
                </a:pathLst>
              </a:custGeom>
              <a:solidFill>
                <a:srgbClr val="7F2A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68" name="Freeform 103">
                <a:extLst>
                  <a:ext uri="{FF2B5EF4-FFF2-40B4-BE49-F238E27FC236}">
                    <a16:creationId xmlns:a16="http://schemas.microsoft.com/office/drawing/2014/main" id="{6CBEFDA4-5018-49F6-86A6-ED5DA05EC231}"/>
                  </a:ext>
                </a:extLst>
              </p:cNvPr>
              <p:cNvSpPr/>
              <p:nvPr/>
            </p:nvSpPr>
            <p:spPr bwMode="auto">
              <a:xfrm>
                <a:off x="4416" y="2578"/>
                <a:ext cx="94" cy="155"/>
              </a:xfrm>
              <a:custGeom>
                <a:avLst/>
                <a:gdLst>
                  <a:gd name="T0" fmla="*/ 126 w 126"/>
                  <a:gd name="T1" fmla="*/ 8 h 208"/>
                  <a:gd name="T2" fmla="*/ 28 w 126"/>
                  <a:gd name="T3" fmla="*/ 0 h 208"/>
                  <a:gd name="T4" fmla="*/ 0 w 126"/>
                  <a:gd name="T5" fmla="*/ 177 h 208"/>
                  <a:gd name="T6" fmla="*/ 43 w 126"/>
                  <a:gd name="T7" fmla="*/ 191 h 208"/>
                  <a:gd name="T8" fmla="*/ 95 w 126"/>
                  <a:gd name="T9" fmla="*/ 208 h 208"/>
                  <a:gd name="T10" fmla="*/ 126 w 126"/>
                  <a:gd name="T11" fmla="*/ 8 h 208"/>
                </a:gdLst>
                <a:ahLst/>
                <a:cxnLst>
                  <a:cxn ang="0">
                    <a:pos x="T0" y="T1"/>
                  </a:cxn>
                  <a:cxn ang="0">
                    <a:pos x="T2" y="T3"/>
                  </a:cxn>
                  <a:cxn ang="0">
                    <a:pos x="T4" y="T5"/>
                  </a:cxn>
                  <a:cxn ang="0">
                    <a:pos x="T6" y="T7"/>
                  </a:cxn>
                  <a:cxn ang="0">
                    <a:pos x="T8" y="T9"/>
                  </a:cxn>
                  <a:cxn ang="0">
                    <a:pos x="T10" y="T11"/>
                  </a:cxn>
                </a:cxnLst>
                <a:rect l="0" t="0" r="r" b="b"/>
                <a:pathLst>
                  <a:path w="125" h="208">
                    <a:moveTo>
                      <a:pt x="126" y="8"/>
                    </a:moveTo>
                    <a:cubicBezTo>
                      <a:pt x="95" y="6"/>
                      <a:pt x="62" y="4"/>
                      <a:pt x="28" y="0"/>
                    </a:cubicBezTo>
                    <a:cubicBezTo>
                      <a:pt x="0" y="177"/>
                      <a:pt x="0" y="177"/>
                      <a:pt x="0" y="177"/>
                    </a:cubicBezTo>
                    <a:cubicBezTo>
                      <a:pt x="13" y="181"/>
                      <a:pt x="27" y="186"/>
                      <a:pt x="43" y="191"/>
                    </a:cubicBezTo>
                    <a:cubicBezTo>
                      <a:pt x="59" y="197"/>
                      <a:pt x="77" y="203"/>
                      <a:pt x="95" y="208"/>
                    </a:cubicBezTo>
                    <a:lnTo>
                      <a:pt x="126"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69" name="Freeform 104">
                <a:extLst>
                  <a:ext uri="{FF2B5EF4-FFF2-40B4-BE49-F238E27FC236}">
                    <a16:creationId xmlns:a16="http://schemas.microsoft.com/office/drawing/2014/main" id="{6CFEF2E3-7056-4231-866E-59F92235186B}"/>
                  </a:ext>
                </a:extLst>
              </p:cNvPr>
              <p:cNvSpPr/>
              <p:nvPr/>
            </p:nvSpPr>
            <p:spPr bwMode="auto">
              <a:xfrm>
                <a:off x="4830" y="1848"/>
                <a:ext cx="596" cy="601"/>
              </a:xfrm>
              <a:custGeom>
                <a:avLst/>
                <a:gdLst>
                  <a:gd name="T0" fmla="*/ 799 w 799"/>
                  <a:gd name="T1" fmla="*/ 403 h 807"/>
                  <a:gd name="T2" fmla="*/ 560 w 799"/>
                  <a:gd name="T3" fmla="*/ 710 h 807"/>
                  <a:gd name="T4" fmla="*/ 456 w 799"/>
                  <a:gd name="T5" fmla="*/ 713 h 807"/>
                  <a:gd name="T6" fmla="*/ 271 w 799"/>
                  <a:gd name="T7" fmla="*/ 669 h 807"/>
                  <a:gd name="T8" fmla="*/ 94 w 799"/>
                  <a:gd name="T9" fmla="*/ 488 h 807"/>
                  <a:gd name="T10" fmla="*/ 0 w 799"/>
                  <a:gd name="T11" fmla="*/ 404 h 807"/>
                  <a:gd name="T12" fmla="*/ 94 w 799"/>
                  <a:gd name="T13" fmla="*/ 323 h 807"/>
                  <a:gd name="T14" fmla="*/ 270 w 799"/>
                  <a:gd name="T15" fmla="*/ 139 h 807"/>
                  <a:gd name="T16" fmla="*/ 456 w 799"/>
                  <a:gd name="T17" fmla="*/ 95 h 807"/>
                  <a:gd name="T18" fmla="*/ 559 w 799"/>
                  <a:gd name="T19" fmla="*/ 97 h 807"/>
                  <a:gd name="T20" fmla="*/ 799 w 799"/>
                  <a:gd name="T21" fmla="*/ 403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9" h="806">
                    <a:moveTo>
                      <a:pt x="799" y="403"/>
                    </a:moveTo>
                    <a:cubicBezTo>
                      <a:pt x="799" y="590"/>
                      <a:pt x="693" y="695"/>
                      <a:pt x="560" y="710"/>
                    </a:cubicBezTo>
                    <a:cubicBezTo>
                      <a:pt x="519" y="715"/>
                      <a:pt x="485" y="715"/>
                      <a:pt x="456" y="713"/>
                    </a:cubicBezTo>
                    <a:cubicBezTo>
                      <a:pt x="402" y="807"/>
                      <a:pt x="265" y="751"/>
                      <a:pt x="271" y="669"/>
                    </a:cubicBezTo>
                    <a:cubicBezTo>
                      <a:pt x="271" y="669"/>
                      <a:pt x="119" y="642"/>
                      <a:pt x="94" y="488"/>
                    </a:cubicBezTo>
                    <a:cubicBezTo>
                      <a:pt x="94" y="488"/>
                      <a:pt x="12" y="487"/>
                      <a:pt x="0" y="404"/>
                    </a:cubicBezTo>
                    <a:cubicBezTo>
                      <a:pt x="11" y="322"/>
                      <a:pt x="94" y="323"/>
                      <a:pt x="94" y="323"/>
                    </a:cubicBezTo>
                    <a:cubicBezTo>
                      <a:pt x="118" y="169"/>
                      <a:pt x="270" y="139"/>
                      <a:pt x="270" y="139"/>
                    </a:cubicBezTo>
                    <a:cubicBezTo>
                      <a:pt x="264" y="58"/>
                      <a:pt x="401" y="0"/>
                      <a:pt x="456" y="95"/>
                    </a:cubicBezTo>
                    <a:cubicBezTo>
                      <a:pt x="484" y="93"/>
                      <a:pt x="518" y="93"/>
                      <a:pt x="559" y="97"/>
                    </a:cubicBezTo>
                    <a:cubicBezTo>
                      <a:pt x="692" y="112"/>
                      <a:pt x="799" y="217"/>
                      <a:pt x="799" y="403"/>
                    </a:cubicBezTo>
                  </a:path>
                </a:pathLst>
              </a:custGeom>
              <a:solidFill>
                <a:srgbClr val="FFD8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70" name="Freeform 105">
                <a:extLst>
                  <a:ext uri="{FF2B5EF4-FFF2-40B4-BE49-F238E27FC236}">
                    <a16:creationId xmlns:a16="http://schemas.microsoft.com/office/drawing/2014/main" id="{58112B39-300D-47DD-B2F9-D12D594A9EB9}"/>
                  </a:ext>
                </a:extLst>
              </p:cNvPr>
              <p:cNvSpPr>
                <a:spLocks noEditPoints="1"/>
              </p:cNvSpPr>
              <p:nvPr/>
            </p:nvSpPr>
            <p:spPr bwMode="auto">
              <a:xfrm>
                <a:off x="4863" y="1945"/>
                <a:ext cx="280" cy="408"/>
              </a:xfrm>
              <a:custGeom>
                <a:avLst/>
                <a:gdLst>
                  <a:gd name="T0" fmla="*/ 24 w 374"/>
                  <a:gd name="T1" fmla="*/ 208 h 548"/>
                  <a:gd name="T2" fmla="*/ 32 w 374"/>
                  <a:gd name="T3" fmla="*/ 216 h 548"/>
                  <a:gd name="T4" fmla="*/ 41 w 374"/>
                  <a:gd name="T5" fmla="*/ 208 h 548"/>
                  <a:gd name="T6" fmla="*/ 41 w 374"/>
                  <a:gd name="T7" fmla="*/ 58 h 548"/>
                  <a:gd name="T8" fmla="*/ 32 w 374"/>
                  <a:gd name="T9" fmla="*/ 50 h 548"/>
                  <a:gd name="T10" fmla="*/ 32 w 374"/>
                  <a:gd name="T11" fmla="*/ 50 h 548"/>
                  <a:gd name="T12" fmla="*/ 23 w 374"/>
                  <a:gd name="T13" fmla="*/ 58 h 548"/>
                  <a:gd name="T14" fmla="*/ 24 w 374"/>
                  <a:gd name="T15" fmla="*/ 208 h 548"/>
                  <a:gd name="T16" fmla="*/ 29 w 374"/>
                  <a:gd name="T17" fmla="*/ 310 h 548"/>
                  <a:gd name="T18" fmla="*/ 29 w 374"/>
                  <a:gd name="T19" fmla="*/ 239 h 548"/>
                  <a:gd name="T20" fmla="*/ 1 w 374"/>
                  <a:gd name="T21" fmla="*/ 208 h 548"/>
                  <a:gd name="T22" fmla="*/ 0 w 374"/>
                  <a:gd name="T23" fmla="*/ 58 h 548"/>
                  <a:gd name="T24" fmla="*/ 23 w 374"/>
                  <a:gd name="T25" fmla="*/ 28 h 548"/>
                  <a:gd name="T26" fmla="*/ 23 w 374"/>
                  <a:gd name="T27" fmla="*/ 12 h 548"/>
                  <a:gd name="T28" fmla="*/ 35 w 374"/>
                  <a:gd name="T29" fmla="*/ 1 h 548"/>
                  <a:gd name="T30" fmla="*/ 362 w 374"/>
                  <a:gd name="T31" fmla="*/ 0 h 548"/>
                  <a:gd name="T32" fmla="*/ 373 w 374"/>
                  <a:gd name="T33" fmla="*/ 12 h 548"/>
                  <a:gd name="T34" fmla="*/ 362 w 374"/>
                  <a:gd name="T35" fmla="*/ 23 h 548"/>
                  <a:gd name="T36" fmla="*/ 46 w 374"/>
                  <a:gd name="T37" fmla="*/ 24 h 548"/>
                  <a:gd name="T38" fmla="*/ 46 w 374"/>
                  <a:gd name="T39" fmla="*/ 30 h 548"/>
                  <a:gd name="T40" fmla="*/ 64 w 374"/>
                  <a:gd name="T41" fmla="*/ 58 h 548"/>
                  <a:gd name="T42" fmla="*/ 64 w 374"/>
                  <a:gd name="T43" fmla="*/ 208 h 548"/>
                  <a:gd name="T44" fmla="*/ 46 w 374"/>
                  <a:gd name="T45" fmla="*/ 236 h 548"/>
                  <a:gd name="T46" fmla="*/ 46 w 374"/>
                  <a:gd name="T47" fmla="*/ 312 h 548"/>
                  <a:gd name="T48" fmla="*/ 64 w 374"/>
                  <a:gd name="T49" fmla="*/ 341 h 548"/>
                  <a:gd name="T50" fmla="*/ 64 w 374"/>
                  <a:gd name="T51" fmla="*/ 490 h 548"/>
                  <a:gd name="T52" fmla="*/ 47 w 374"/>
                  <a:gd name="T53" fmla="*/ 519 h 548"/>
                  <a:gd name="T54" fmla="*/ 47 w 374"/>
                  <a:gd name="T55" fmla="*/ 525 h 548"/>
                  <a:gd name="T56" fmla="*/ 363 w 374"/>
                  <a:gd name="T57" fmla="*/ 525 h 548"/>
                  <a:gd name="T58" fmla="*/ 374 w 374"/>
                  <a:gd name="T59" fmla="*/ 536 h 548"/>
                  <a:gd name="T60" fmla="*/ 363 w 374"/>
                  <a:gd name="T61" fmla="*/ 548 h 548"/>
                  <a:gd name="T62" fmla="*/ 36 w 374"/>
                  <a:gd name="T63" fmla="*/ 548 h 548"/>
                  <a:gd name="T64" fmla="*/ 24 w 374"/>
                  <a:gd name="T65" fmla="*/ 537 h 548"/>
                  <a:gd name="T66" fmla="*/ 24 w 374"/>
                  <a:gd name="T67" fmla="*/ 521 h 548"/>
                  <a:gd name="T68" fmla="*/ 1 w 374"/>
                  <a:gd name="T69" fmla="*/ 491 h 548"/>
                  <a:gd name="T70" fmla="*/ 1 w 374"/>
                  <a:gd name="T71" fmla="*/ 341 h 548"/>
                  <a:gd name="T72" fmla="*/ 29 w 374"/>
                  <a:gd name="T73" fmla="*/ 310 h 548"/>
                  <a:gd name="T74" fmla="*/ 24 w 374"/>
                  <a:gd name="T75" fmla="*/ 341 h 548"/>
                  <a:gd name="T76" fmla="*/ 24 w 374"/>
                  <a:gd name="T77" fmla="*/ 491 h 548"/>
                  <a:gd name="T78" fmla="*/ 33 w 374"/>
                  <a:gd name="T79" fmla="*/ 499 h 548"/>
                  <a:gd name="T80" fmla="*/ 41 w 374"/>
                  <a:gd name="T81" fmla="*/ 490 h 548"/>
                  <a:gd name="T82" fmla="*/ 41 w 374"/>
                  <a:gd name="T83" fmla="*/ 341 h 548"/>
                  <a:gd name="T84" fmla="*/ 32 w 374"/>
                  <a:gd name="T85" fmla="*/ 332 h 548"/>
                  <a:gd name="T86" fmla="*/ 32 w 374"/>
                  <a:gd name="T87" fmla="*/ 332 h 548"/>
                  <a:gd name="T88" fmla="*/ 24 w 374"/>
                  <a:gd name="T89" fmla="*/ 341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4" h="548">
                    <a:moveTo>
                      <a:pt x="24" y="208"/>
                    </a:moveTo>
                    <a:cubicBezTo>
                      <a:pt x="24" y="212"/>
                      <a:pt x="28" y="216"/>
                      <a:pt x="32" y="216"/>
                    </a:cubicBezTo>
                    <a:cubicBezTo>
                      <a:pt x="37" y="216"/>
                      <a:pt x="41" y="212"/>
                      <a:pt x="41" y="208"/>
                    </a:cubicBezTo>
                    <a:cubicBezTo>
                      <a:pt x="41" y="58"/>
                      <a:pt x="41" y="58"/>
                      <a:pt x="41" y="58"/>
                    </a:cubicBezTo>
                    <a:cubicBezTo>
                      <a:pt x="41" y="53"/>
                      <a:pt x="37" y="50"/>
                      <a:pt x="32" y="50"/>
                    </a:cubicBezTo>
                    <a:cubicBezTo>
                      <a:pt x="32" y="50"/>
                      <a:pt x="32" y="50"/>
                      <a:pt x="32" y="50"/>
                    </a:cubicBezTo>
                    <a:cubicBezTo>
                      <a:pt x="27" y="50"/>
                      <a:pt x="23" y="53"/>
                      <a:pt x="23" y="58"/>
                    </a:cubicBezTo>
                    <a:cubicBezTo>
                      <a:pt x="24" y="208"/>
                      <a:pt x="24" y="208"/>
                      <a:pt x="24" y="208"/>
                    </a:cubicBezTo>
                    <a:moveTo>
                      <a:pt x="29" y="310"/>
                    </a:moveTo>
                    <a:cubicBezTo>
                      <a:pt x="40" y="285"/>
                      <a:pt x="40" y="264"/>
                      <a:pt x="29" y="239"/>
                    </a:cubicBezTo>
                    <a:cubicBezTo>
                      <a:pt x="13" y="237"/>
                      <a:pt x="1" y="224"/>
                      <a:pt x="1" y="208"/>
                    </a:cubicBezTo>
                    <a:cubicBezTo>
                      <a:pt x="0" y="58"/>
                      <a:pt x="0" y="58"/>
                      <a:pt x="0" y="58"/>
                    </a:cubicBezTo>
                    <a:cubicBezTo>
                      <a:pt x="0" y="44"/>
                      <a:pt x="10" y="32"/>
                      <a:pt x="23" y="28"/>
                    </a:cubicBezTo>
                    <a:cubicBezTo>
                      <a:pt x="23" y="12"/>
                      <a:pt x="23" y="12"/>
                      <a:pt x="23" y="12"/>
                    </a:cubicBezTo>
                    <a:cubicBezTo>
                      <a:pt x="23" y="6"/>
                      <a:pt x="29" y="1"/>
                      <a:pt x="35" y="1"/>
                    </a:cubicBezTo>
                    <a:cubicBezTo>
                      <a:pt x="362" y="0"/>
                      <a:pt x="362" y="0"/>
                      <a:pt x="362" y="0"/>
                    </a:cubicBezTo>
                    <a:cubicBezTo>
                      <a:pt x="368" y="0"/>
                      <a:pt x="373" y="5"/>
                      <a:pt x="373" y="12"/>
                    </a:cubicBezTo>
                    <a:cubicBezTo>
                      <a:pt x="373" y="18"/>
                      <a:pt x="368" y="23"/>
                      <a:pt x="362" y="23"/>
                    </a:cubicBezTo>
                    <a:cubicBezTo>
                      <a:pt x="46" y="24"/>
                      <a:pt x="46" y="24"/>
                      <a:pt x="46" y="24"/>
                    </a:cubicBezTo>
                    <a:cubicBezTo>
                      <a:pt x="46" y="30"/>
                      <a:pt x="46" y="30"/>
                      <a:pt x="46" y="30"/>
                    </a:cubicBezTo>
                    <a:cubicBezTo>
                      <a:pt x="57" y="35"/>
                      <a:pt x="64" y="46"/>
                      <a:pt x="64" y="58"/>
                    </a:cubicBezTo>
                    <a:cubicBezTo>
                      <a:pt x="64" y="208"/>
                      <a:pt x="64" y="208"/>
                      <a:pt x="64" y="208"/>
                    </a:cubicBezTo>
                    <a:cubicBezTo>
                      <a:pt x="64" y="220"/>
                      <a:pt x="57" y="231"/>
                      <a:pt x="46" y="236"/>
                    </a:cubicBezTo>
                    <a:cubicBezTo>
                      <a:pt x="56" y="263"/>
                      <a:pt x="56" y="285"/>
                      <a:pt x="46" y="312"/>
                    </a:cubicBezTo>
                    <a:cubicBezTo>
                      <a:pt x="57" y="318"/>
                      <a:pt x="64" y="329"/>
                      <a:pt x="64" y="341"/>
                    </a:cubicBezTo>
                    <a:cubicBezTo>
                      <a:pt x="64" y="490"/>
                      <a:pt x="64" y="490"/>
                      <a:pt x="64" y="490"/>
                    </a:cubicBezTo>
                    <a:cubicBezTo>
                      <a:pt x="64" y="502"/>
                      <a:pt x="58" y="513"/>
                      <a:pt x="47" y="519"/>
                    </a:cubicBezTo>
                    <a:cubicBezTo>
                      <a:pt x="47" y="525"/>
                      <a:pt x="47" y="525"/>
                      <a:pt x="47" y="525"/>
                    </a:cubicBezTo>
                    <a:cubicBezTo>
                      <a:pt x="363" y="525"/>
                      <a:pt x="363" y="525"/>
                      <a:pt x="363" y="525"/>
                    </a:cubicBezTo>
                    <a:cubicBezTo>
                      <a:pt x="369" y="525"/>
                      <a:pt x="374" y="530"/>
                      <a:pt x="374" y="536"/>
                    </a:cubicBezTo>
                    <a:cubicBezTo>
                      <a:pt x="374" y="542"/>
                      <a:pt x="369" y="548"/>
                      <a:pt x="363" y="548"/>
                    </a:cubicBezTo>
                    <a:cubicBezTo>
                      <a:pt x="36" y="548"/>
                      <a:pt x="36" y="548"/>
                      <a:pt x="36" y="548"/>
                    </a:cubicBezTo>
                    <a:cubicBezTo>
                      <a:pt x="29" y="548"/>
                      <a:pt x="24" y="543"/>
                      <a:pt x="24" y="537"/>
                    </a:cubicBezTo>
                    <a:cubicBezTo>
                      <a:pt x="24" y="521"/>
                      <a:pt x="24" y="521"/>
                      <a:pt x="24" y="521"/>
                    </a:cubicBezTo>
                    <a:cubicBezTo>
                      <a:pt x="11" y="517"/>
                      <a:pt x="1" y="505"/>
                      <a:pt x="1" y="491"/>
                    </a:cubicBezTo>
                    <a:cubicBezTo>
                      <a:pt x="1" y="341"/>
                      <a:pt x="1" y="341"/>
                      <a:pt x="1" y="341"/>
                    </a:cubicBezTo>
                    <a:cubicBezTo>
                      <a:pt x="1" y="325"/>
                      <a:pt x="13" y="311"/>
                      <a:pt x="29" y="310"/>
                    </a:cubicBezTo>
                    <a:moveTo>
                      <a:pt x="24" y="341"/>
                    </a:moveTo>
                    <a:cubicBezTo>
                      <a:pt x="24" y="491"/>
                      <a:pt x="24" y="491"/>
                      <a:pt x="24" y="491"/>
                    </a:cubicBezTo>
                    <a:cubicBezTo>
                      <a:pt x="24" y="495"/>
                      <a:pt x="28" y="499"/>
                      <a:pt x="33" y="499"/>
                    </a:cubicBezTo>
                    <a:cubicBezTo>
                      <a:pt x="37" y="499"/>
                      <a:pt x="41" y="495"/>
                      <a:pt x="41" y="490"/>
                    </a:cubicBezTo>
                    <a:cubicBezTo>
                      <a:pt x="41" y="341"/>
                      <a:pt x="41" y="341"/>
                      <a:pt x="41" y="341"/>
                    </a:cubicBezTo>
                    <a:cubicBezTo>
                      <a:pt x="41" y="336"/>
                      <a:pt x="37" y="332"/>
                      <a:pt x="32" y="332"/>
                    </a:cubicBezTo>
                    <a:cubicBezTo>
                      <a:pt x="32" y="332"/>
                      <a:pt x="32" y="332"/>
                      <a:pt x="32" y="332"/>
                    </a:cubicBezTo>
                    <a:cubicBezTo>
                      <a:pt x="28" y="332"/>
                      <a:pt x="24" y="336"/>
                      <a:pt x="24" y="341"/>
                    </a:cubicBezTo>
                  </a:path>
                </a:pathLst>
              </a:custGeom>
              <a:solidFill>
                <a:srgbClr val="2323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71" name="Freeform 106">
                <a:extLst>
                  <a:ext uri="{FF2B5EF4-FFF2-40B4-BE49-F238E27FC236}">
                    <a16:creationId xmlns:a16="http://schemas.microsoft.com/office/drawing/2014/main" id="{1501249D-13D5-4C3E-8CD8-2569B0CCF41C}"/>
                  </a:ext>
                </a:extLst>
              </p:cNvPr>
              <p:cNvSpPr/>
              <p:nvPr/>
            </p:nvSpPr>
            <p:spPr bwMode="auto">
              <a:xfrm>
                <a:off x="5002" y="1918"/>
                <a:ext cx="424" cy="462"/>
              </a:xfrm>
              <a:custGeom>
                <a:avLst/>
                <a:gdLst>
                  <a:gd name="T0" fmla="*/ 226 w 569"/>
                  <a:gd name="T1" fmla="*/ 620 h 622"/>
                  <a:gd name="T2" fmla="*/ 330 w 569"/>
                  <a:gd name="T3" fmla="*/ 617 h 622"/>
                  <a:gd name="T4" fmla="*/ 569 w 569"/>
                  <a:gd name="T5" fmla="*/ 310 h 622"/>
                  <a:gd name="T6" fmla="*/ 329 w 569"/>
                  <a:gd name="T7" fmla="*/ 4 h 622"/>
                  <a:gd name="T8" fmla="*/ 226 w 569"/>
                  <a:gd name="T9" fmla="*/ 2 h 622"/>
                  <a:gd name="T10" fmla="*/ 108 w 569"/>
                  <a:gd name="T11" fmla="*/ 37 h 622"/>
                  <a:gd name="T12" fmla="*/ 144 w 569"/>
                  <a:gd name="T13" fmla="*/ 57 h 622"/>
                  <a:gd name="T14" fmla="*/ 82 w 569"/>
                  <a:gd name="T15" fmla="*/ 114 h 622"/>
                  <a:gd name="T16" fmla="*/ 1 w 569"/>
                  <a:gd name="T17" fmla="*/ 311 h 622"/>
                  <a:gd name="T18" fmla="*/ 83 w 569"/>
                  <a:gd name="T19" fmla="*/ 508 h 622"/>
                  <a:gd name="T20" fmla="*/ 145 w 569"/>
                  <a:gd name="T21" fmla="*/ 565 h 622"/>
                  <a:gd name="T22" fmla="*/ 109 w 569"/>
                  <a:gd name="T23" fmla="*/ 585 h 622"/>
                  <a:gd name="T24" fmla="*/ 226 w 569"/>
                  <a:gd name="T25" fmla="*/ 62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9" h="622">
                    <a:moveTo>
                      <a:pt x="226" y="620"/>
                    </a:moveTo>
                    <a:cubicBezTo>
                      <a:pt x="255" y="622"/>
                      <a:pt x="289" y="622"/>
                      <a:pt x="330" y="617"/>
                    </a:cubicBezTo>
                    <a:cubicBezTo>
                      <a:pt x="463" y="602"/>
                      <a:pt x="569" y="497"/>
                      <a:pt x="569" y="310"/>
                    </a:cubicBezTo>
                    <a:cubicBezTo>
                      <a:pt x="569" y="124"/>
                      <a:pt x="462" y="19"/>
                      <a:pt x="329" y="4"/>
                    </a:cubicBezTo>
                    <a:cubicBezTo>
                      <a:pt x="288" y="0"/>
                      <a:pt x="254" y="0"/>
                      <a:pt x="226" y="2"/>
                    </a:cubicBezTo>
                    <a:cubicBezTo>
                      <a:pt x="226" y="2"/>
                      <a:pt x="138" y="23"/>
                      <a:pt x="108" y="37"/>
                    </a:cubicBezTo>
                    <a:cubicBezTo>
                      <a:pt x="108" y="37"/>
                      <a:pt x="141" y="38"/>
                      <a:pt x="144" y="57"/>
                    </a:cubicBezTo>
                    <a:cubicBezTo>
                      <a:pt x="147" y="76"/>
                      <a:pt x="114" y="102"/>
                      <a:pt x="82" y="114"/>
                    </a:cubicBezTo>
                    <a:cubicBezTo>
                      <a:pt x="82" y="114"/>
                      <a:pt x="0" y="160"/>
                      <a:pt x="1" y="311"/>
                    </a:cubicBezTo>
                    <a:cubicBezTo>
                      <a:pt x="1" y="462"/>
                      <a:pt x="83" y="508"/>
                      <a:pt x="83" y="508"/>
                    </a:cubicBezTo>
                    <a:cubicBezTo>
                      <a:pt x="115" y="520"/>
                      <a:pt x="148" y="546"/>
                      <a:pt x="145" y="565"/>
                    </a:cubicBezTo>
                    <a:cubicBezTo>
                      <a:pt x="141" y="584"/>
                      <a:pt x="109" y="585"/>
                      <a:pt x="109" y="585"/>
                    </a:cubicBezTo>
                    <a:cubicBezTo>
                      <a:pt x="139" y="599"/>
                      <a:pt x="226" y="620"/>
                      <a:pt x="226" y="620"/>
                    </a:cubicBezTo>
                  </a:path>
                </a:pathLst>
              </a:custGeom>
              <a:solidFill>
                <a:srgbClr val="3D2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72" name="Rectangle 107">
                <a:extLst>
                  <a:ext uri="{FF2B5EF4-FFF2-40B4-BE49-F238E27FC236}">
                    <a16:creationId xmlns:a16="http://schemas.microsoft.com/office/drawing/2014/main" id="{63FB9EC2-D65B-40B0-B8FA-9F8F60A0E548}"/>
                  </a:ext>
                </a:extLst>
              </p:cNvPr>
              <p:cNvSpPr>
                <a:spLocks noChangeArrowheads="1"/>
              </p:cNvSpPr>
              <p:nvPr/>
            </p:nvSpPr>
            <p:spPr bwMode="auto">
              <a:xfrm>
                <a:off x="4726" y="2473"/>
                <a:ext cx="59" cy="1"/>
              </a:xfrm>
              <a:prstGeom prst="rect">
                <a:avLst/>
              </a:prstGeom>
              <a:solidFill>
                <a:srgbClr val="B6B3B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73" name="Freeform 108">
                <a:extLst>
                  <a:ext uri="{FF2B5EF4-FFF2-40B4-BE49-F238E27FC236}">
                    <a16:creationId xmlns:a16="http://schemas.microsoft.com/office/drawing/2014/main" id="{79192EE8-6928-4F5B-98DC-AF8F9CF20376}"/>
                  </a:ext>
                </a:extLst>
              </p:cNvPr>
              <p:cNvSpPr/>
              <p:nvPr/>
            </p:nvSpPr>
            <p:spPr bwMode="auto">
              <a:xfrm>
                <a:off x="4726" y="2473"/>
                <a:ext cx="59" cy="0"/>
              </a:xfrm>
              <a:custGeom>
                <a:avLst/>
                <a:gdLst>
                  <a:gd name="T0" fmla="*/ 59 w 59"/>
                  <a:gd name="T1" fmla="*/ 0 w 59"/>
                  <a:gd name="T2" fmla="*/ 0 w 59"/>
                  <a:gd name="T3" fmla="*/ 59 w 59"/>
                </a:gdLst>
                <a:ahLst/>
                <a:cxnLst>
                  <a:cxn ang="0">
                    <a:pos x="T0" y="0"/>
                  </a:cxn>
                  <a:cxn ang="0">
                    <a:pos x="T1" y="0"/>
                  </a:cxn>
                  <a:cxn ang="0">
                    <a:pos x="T2" y="0"/>
                  </a:cxn>
                  <a:cxn ang="0">
                    <a:pos x="T3" y="0"/>
                  </a:cxn>
                </a:cxnLst>
                <a:rect l="0" t="0" r="r" b="b"/>
                <a:pathLst>
                  <a:path w="59">
                    <a:moveTo>
                      <a:pt x="59" y="0"/>
                    </a:moveTo>
                    <a:lnTo>
                      <a:pt x="0" y="0"/>
                    </a:lnTo>
                    <a:lnTo>
                      <a:pt x="0" y="0"/>
                    </a:lnTo>
                    <a:lnTo>
                      <a:pt x="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74" name="Freeform 109">
                <a:extLst>
                  <a:ext uri="{FF2B5EF4-FFF2-40B4-BE49-F238E27FC236}">
                    <a16:creationId xmlns:a16="http://schemas.microsoft.com/office/drawing/2014/main" id="{8B65D651-EF9C-4525-9FD3-28637CB8C21A}"/>
                  </a:ext>
                </a:extLst>
              </p:cNvPr>
              <p:cNvSpPr/>
              <p:nvPr/>
            </p:nvSpPr>
            <p:spPr bwMode="auto">
              <a:xfrm>
                <a:off x="4726" y="2160"/>
                <a:ext cx="59" cy="313"/>
              </a:xfrm>
              <a:custGeom>
                <a:avLst/>
                <a:gdLst>
                  <a:gd name="T0" fmla="*/ 58 w 59"/>
                  <a:gd name="T1" fmla="*/ 0 h 313"/>
                  <a:gd name="T2" fmla="*/ 0 w 59"/>
                  <a:gd name="T3" fmla="*/ 0 h 313"/>
                  <a:gd name="T4" fmla="*/ 0 w 59"/>
                  <a:gd name="T5" fmla="*/ 19 h 313"/>
                  <a:gd name="T6" fmla="*/ 0 w 59"/>
                  <a:gd name="T7" fmla="*/ 313 h 313"/>
                  <a:gd name="T8" fmla="*/ 59 w 59"/>
                  <a:gd name="T9" fmla="*/ 313 h 313"/>
                  <a:gd name="T10" fmla="*/ 58 w 59"/>
                  <a:gd name="T11" fmla="*/ 0 h 313"/>
                </a:gdLst>
                <a:ahLst/>
                <a:cxnLst>
                  <a:cxn ang="0">
                    <a:pos x="T0" y="T1"/>
                  </a:cxn>
                  <a:cxn ang="0">
                    <a:pos x="T2" y="T3"/>
                  </a:cxn>
                  <a:cxn ang="0">
                    <a:pos x="T4" y="T5"/>
                  </a:cxn>
                  <a:cxn ang="0">
                    <a:pos x="T6" y="T7"/>
                  </a:cxn>
                  <a:cxn ang="0">
                    <a:pos x="T8" y="T9"/>
                  </a:cxn>
                  <a:cxn ang="0">
                    <a:pos x="T10" y="T11"/>
                  </a:cxn>
                </a:cxnLst>
                <a:rect l="0" t="0" r="r" b="b"/>
                <a:pathLst>
                  <a:path w="59" h="313">
                    <a:moveTo>
                      <a:pt x="58" y="0"/>
                    </a:moveTo>
                    <a:lnTo>
                      <a:pt x="0" y="0"/>
                    </a:lnTo>
                    <a:lnTo>
                      <a:pt x="0" y="19"/>
                    </a:lnTo>
                    <a:lnTo>
                      <a:pt x="0" y="313"/>
                    </a:lnTo>
                    <a:lnTo>
                      <a:pt x="59" y="313"/>
                    </a:lnTo>
                    <a:lnTo>
                      <a:pt x="58" y="0"/>
                    </a:lnTo>
                    <a:close/>
                  </a:path>
                </a:pathLst>
              </a:custGeom>
              <a:solidFill>
                <a:srgbClr val="38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75" name="Freeform 110">
                <a:extLst>
                  <a:ext uri="{FF2B5EF4-FFF2-40B4-BE49-F238E27FC236}">
                    <a16:creationId xmlns:a16="http://schemas.microsoft.com/office/drawing/2014/main" id="{596E1AA4-2B5F-4B85-A638-34069A618837}"/>
                  </a:ext>
                </a:extLst>
              </p:cNvPr>
              <p:cNvSpPr/>
              <p:nvPr/>
            </p:nvSpPr>
            <p:spPr bwMode="auto">
              <a:xfrm>
                <a:off x="4726" y="2160"/>
                <a:ext cx="59" cy="313"/>
              </a:xfrm>
              <a:custGeom>
                <a:avLst/>
                <a:gdLst>
                  <a:gd name="T0" fmla="*/ 58 w 59"/>
                  <a:gd name="T1" fmla="*/ 0 h 313"/>
                  <a:gd name="T2" fmla="*/ 0 w 59"/>
                  <a:gd name="T3" fmla="*/ 0 h 313"/>
                  <a:gd name="T4" fmla="*/ 0 w 59"/>
                  <a:gd name="T5" fmla="*/ 19 h 313"/>
                  <a:gd name="T6" fmla="*/ 0 w 59"/>
                  <a:gd name="T7" fmla="*/ 313 h 313"/>
                  <a:gd name="T8" fmla="*/ 59 w 59"/>
                  <a:gd name="T9" fmla="*/ 313 h 313"/>
                  <a:gd name="T10" fmla="*/ 58 w 59"/>
                  <a:gd name="T11" fmla="*/ 0 h 313"/>
                </a:gdLst>
                <a:ahLst/>
                <a:cxnLst>
                  <a:cxn ang="0">
                    <a:pos x="T0" y="T1"/>
                  </a:cxn>
                  <a:cxn ang="0">
                    <a:pos x="T2" y="T3"/>
                  </a:cxn>
                  <a:cxn ang="0">
                    <a:pos x="T4" y="T5"/>
                  </a:cxn>
                  <a:cxn ang="0">
                    <a:pos x="T6" y="T7"/>
                  </a:cxn>
                  <a:cxn ang="0">
                    <a:pos x="T8" y="T9"/>
                  </a:cxn>
                  <a:cxn ang="0">
                    <a:pos x="T10" y="T11"/>
                  </a:cxn>
                </a:cxnLst>
                <a:rect l="0" t="0" r="r" b="b"/>
                <a:pathLst>
                  <a:path w="59" h="313">
                    <a:moveTo>
                      <a:pt x="58" y="0"/>
                    </a:moveTo>
                    <a:lnTo>
                      <a:pt x="0" y="0"/>
                    </a:lnTo>
                    <a:lnTo>
                      <a:pt x="0" y="19"/>
                    </a:lnTo>
                    <a:lnTo>
                      <a:pt x="0" y="313"/>
                    </a:lnTo>
                    <a:lnTo>
                      <a:pt x="59" y="313"/>
                    </a:lnTo>
                    <a:lnTo>
                      <a:pt x="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76" name="Freeform 111">
                <a:extLst>
                  <a:ext uri="{FF2B5EF4-FFF2-40B4-BE49-F238E27FC236}">
                    <a16:creationId xmlns:a16="http://schemas.microsoft.com/office/drawing/2014/main" id="{A884CCB3-3CA6-4389-9EE6-62CA65D7FDC6}"/>
                  </a:ext>
                </a:extLst>
              </p:cNvPr>
              <p:cNvSpPr/>
              <p:nvPr/>
            </p:nvSpPr>
            <p:spPr bwMode="auto">
              <a:xfrm flipH="1">
                <a:off x="4726" y="2160"/>
                <a:ext cx="0" cy="19"/>
              </a:xfrm>
              <a:custGeom>
                <a:avLst/>
                <a:gdLst>
                  <a:gd name="T0" fmla="*/ 0 h 19"/>
                  <a:gd name="T1" fmla="*/ 0 h 19"/>
                  <a:gd name="T2" fmla="*/ 19 h 19"/>
                  <a:gd name="T3" fmla="*/ 0 h 19"/>
                </a:gdLst>
                <a:ahLst/>
                <a:cxnLst>
                  <a:cxn ang="0">
                    <a:pos x="0" y="T0"/>
                  </a:cxn>
                  <a:cxn ang="0">
                    <a:pos x="0" y="T1"/>
                  </a:cxn>
                  <a:cxn ang="0">
                    <a:pos x="0" y="T2"/>
                  </a:cxn>
                  <a:cxn ang="0">
                    <a:pos x="0" y="T3"/>
                  </a:cxn>
                </a:cxnLst>
                <a:rect l="0" t="0" r="r" b="b"/>
                <a:pathLst>
                  <a:path h="19">
                    <a:moveTo>
                      <a:pt x="0" y="0"/>
                    </a:moveTo>
                    <a:lnTo>
                      <a:pt x="0" y="0"/>
                    </a:lnTo>
                    <a:lnTo>
                      <a:pt x="0" y="19"/>
                    </a:lnTo>
                    <a:lnTo>
                      <a:pt x="0" y="0"/>
                    </a:lnTo>
                    <a:close/>
                  </a:path>
                </a:pathLst>
              </a:custGeom>
              <a:solidFill>
                <a:srgbClr val="498B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77" name="Freeform 112">
                <a:extLst>
                  <a:ext uri="{FF2B5EF4-FFF2-40B4-BE49-F238E27FC236}">
                    <a16:creationId xmlns:a16="http://schemas.microsoft.com/office/drawing/2014/main" id="{2CDD3676-51A0-427E-9CA7-367B99FCEE9F}"/>
                  </a:ext>
                </a:extLst>
              </p:cNvPr>
              <p:cNvSpPr/>
              <p:nvPr/>
            </p:nvSpPr>
            <p:spPr bwMode="auto">
              <a:xfrm flipH="1">
                <a:off x="4726" y="2160"/>
                <a:ext cx="0" cy="19"/>
              </a:xfrm>
              <a:custGeom>
                <a:avLst/>
                <a:gdLst>
                  <a:gd name="T0" fmla="*/ 0 h 19"/>
                  <a:gd name="T1" fmla="*/ 0 h 19"/>
                  <a:gd name="T2" fmla="*/ 19 h 19"/>
                  <a:gd name="T3" fmla="*/ 0 h 19"/>
                </a:gdLst>
                <a:ahLst/>
                <a:cxnLst>
                  <a:cxn ang="0">
                    <a:pos x="0" y="T0"/>
                  </a:cxn>
                  <a:cxn ang="0">
                    <a:pos x="0" y="T1"/>
                  </a:cxn>
                  <a:cxn ang="0">
                    <a:pos x="0" y="T2"/>
                  </a:cxn>
                  <a:cxn ang="0">
                    <a:pos x="0" y="T3"/>
                  </a:cxn>
                </a:cxnLst>
                <a:rect l="0" t="0" r="r" b="b"/>
                <a:pathLst>
                  <a:path h="19">
                    <a:moveTo>
                      <a:pt x="0" y="0"/>
                    </a:moveTo>
                    <a:lnTo>
                      <a:pt x="0" y="0"/>
                    </a:lnTo>
                    <a:lnTo>
                      <a:pt x="0"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78" name="Freeform 113">
                <a:extLst>
                  <a:ext uri="{FF2B5EF4-FFF2-40B4-BE49-F238E27FC236}">
                    <a16:creationId xmlns:a16="http://schemas.microsoft.com/office/drawing/2014/main" id="{99702FF5-3630-43B1-BEE2-6A9C58A64562}"/>
                  </a:ext>
                </a:extLst>
              </p:cNvPr>
              <p:cNvSpPr>
                <a:spLocks noEditPoints="1"/>
              </p:cNvSpPr>
              <p:nvPr/>
            </p:nvSpPr>
            <p:spPr bwMode="auto">
              <a:xfrm>
                <a:off x="4726" y="1825"/>
                <a:ext cx="58" cy="313"/>
              </a:xfrm>
              <a:custGeom>
                <a:avLst/>
                <a:gdLst>
                  <a:gd name="T0" fmla="*/ 58 w 58"/>
                  <a:gd name="T1" fmla="*/ 313 h 313"/>
                  <a:gd name="T2" fmla="*/ 1 w 58"/>
                  <a:gd name="T3" fmla="*/ 313 h 313"/>
                  <a:gd name="T4" fmla="*/ 1 w 58"/>
                  <a:gd name="T5" fmla="*/ 313 h 313"/>
                  <a:gd name="T6" fmla="*/ 58 w 58"/>
                  <a:gd name="T7" fmla="*/ 313 h 313"/>
                  <a:gd name="T8" fmla="*/ 58 w 58"/>
                  <a:gd name="T9" fmla="*/ 0 h 313"/>
                  <a:gd name="T10" fmla="*/ 0 w 58"/>
                  <a:gd name="T11" fmla="*/ 0 h 313"/>
                  <a:gd name="T12" fmla="*/ 58 w 58"/>
                  <a:gd name="T13" fmla="*/ 0 h 313"/>
                  <a:gd name="T14" fmla="*/ 58 w 58"/>
                  <a:gd name="T15" fmla="*/ 0 h 3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3">
                    <a:moveTo>
                      <a:pt x="58" y="313"/>
                    </a:moveTo>
                    <a:lnTo>
                      <a:pt x="1" y="313"/>
                    </a:lnTo>
                    <a:lnTo>
                      <a:pt x="1" y="313"/>
                    </a:lnTo>
                    <a:lnTo>
                      <a:pt x="58" y="313"/>
                    </a:lnTo>
                    <a:close/>
                    <a:moveTo>
                      <a:pt x="58" y="0"/>
                    </a:moveTo>
                    <a:lnTo>
                      <a:pt x="0" y="0"/>
                    </a:lnTo>
                    <a:lnTo>
                      <a:pt x="58" y="0"/>
                    </a:lnTo>
                    <a:lnTo>
                      <a:pt x="58" y="0"/>
                    </a:lnTo>
                    <a:close/>
                  </a:path>
                </a:pathLst>
              </a:custGeom>
              <a:solidFill>
                <a:srgbClr val="B6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79" name="Freeform 114">
                <a:extLst>
                  <a:ext uri="{FF2B5EF4-FFF2-40B4-BE49-F238E27FC236}">
                    <a16:creationId xmlns:a16="http://schemas.microsoft.com/office/drawing/2014/main" id="{51543C56-E24D-4CAC-83A5-30792EDB47ED}"/>
                  </a:ext>
                </a:extLst>
              </p:cNvPr>
              <p:cNvSpPr>
                <a:spLocks noEditPoints="1"/>
              </p:cNvSpPr>
              <p:nvPr/>
            </p:nvSpPr>
            <p:spPr bwMode="auto">
              <a:xfrm>
                <a:off x="4726" y="1825"/>
                <a:ext cx="58" cy="313"/>
              </a:xfrm>
              <a:custGeom>
                <a:avLst/>
                <a:gdLst>
                  <a:gd name="T0" fmla="*/ 58 w 58"/>
                  <a:gd name="T1" fmla="*/ 313 h 313"/>
                  <a:gd name="T2" fmla="*/ 1 w 58"/>
                  <a:gd name="T3" fmla="*/ 313 h 313"/>
                  <a:gd name="T4" fmla="*/ 1 w 58"/>
                  <a:gd name="T5" fmla="*/ 313 h 313"/>
                  <a:gd name="T6" fmla="*/ 58 w 58"/>
                  <a:gd name="T7" fmla="*/ 313 h 313"/>
                  <a:gd name="T8" fmla="*/ 58 w 58"/>
                  <a:gd name="T9" fmla="*/ 0 h 313"/>
                  <a:gd name="T10" fmla="*/ 0 w 58"/>
                  <a:gd name="T11" fmla="*/ 0 h 313"/>
                  <a:gd name="T12" fmla="*/ 58 w 58"/>
                  <a:gd name="T13" fmla="*/ 0 h 313"/>
                  <a:gd name="T14" fmla="*/ 58 w 58"/>
                  <a:gd name="T15" fmla="*/ 0 h 3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3">
                    <a:moveTo>
                      <a:pt x="58" y="313"/>
                    </a:moveTo>
                    <a:lnTo>
                      <a:pt x="1" y="313"/>
                    </a:lnTo>
                    <a:lnTo>
                      <a:pt x="1" y="313"/>
                    </a:lnTo>
                    <a:lnTo>
                      <a:pt x="58" y="313"/>
                    </a:lnTo>
                    <a:moveTo>
                      <a:pt x="58" y="0"/>
                    </a:moveTo>
                    <a:lnTo>
                      <a:pt x="0" y="0"/>
                    </a:lnTo>
                    <a:lnTo>
                      <a:pt x="58" y="0"/>
                    </a:lnTo>
                    <a:lnTo>
                      <a:pt x="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80" name="Freeform 115">
                <a:extLst>
                  <a:ext uri="{FF2B5EF4-FFF2-40B4-BE49-F238E27FC236}">
                    <a16:creationId xmlns:a16="http://schemas.microsoft.com/office/drawing/2014/main" id="{11383BCC-8DC0-418B-BAEA-11DEA4D09574}"/>
                  </a:ext>
                </a:extLst>
              </p:cNvPr>
              <p:cNvSpPr/>
              <p:nvPr/>
            </p:nvSpPr>
            <p:spPr bwMode="auto">
              <a:xfrm>
                <a:off x="4726" y="1825"/>
                <a:ext cx="58" cy="313"/>
              </a:xfrm>
              <a:custGeom>
                <a:avLst/>
                <a:gdLst>
                  <a:gd name="T0" fmla="*/ 58 w 58"/>
                  <a:gd name="T1" fmla="*/ 0 h 313"/>
                  <a:gd name="T2" fmla="*/ 0 w 58"/>
                  <a:gd name="T3" fmla="*/ 0 h 313"/>
                  <a:gd name="T4" fmla="*/ 1 w 58"/>
                  <a:gd name="T5" fmla="*/ 313 h 313"/>
                  <a:gd name="T6" fmla="*/ 58 w 58"/>
                  <a:gd name="T7" fmla="*/ 313 h 313"/>
                  <a:gd name="T8" fmla="*/ 58 w 58"/>
                  <a:gd name="T9" fmla="*/ 0 h 313"/>
                </a:gdLst>
                <a:ahLst/>
                <a:cxnLst>
                  <a:cxn ang="0">
                    <a:pos x="T0" y="T1"/>
                  </a:cxn>
                  <a:cxn ang="0">
                    <a:pos x="T2" y="T3"/>
                  </a:cxn>
                  <a:cxn ang="0">
                    <a:pos x="T4" y="T5"/>
                  </a:cxn>
                  <a:cxn ang="0">
                    <a:pos x="T6" y="T7"/>
                  </a:cxn>
                  <a:cxn ang="0">
                    <a:pos x="T8" y="T9"/>
                  </a:cxn>
                </a:cxnLst>
                <a:rect l="0" t="0" r="r" b="b"/>
                <a:pathLst>
                  <a:path w="57" h="313">
                    <a:moveTo>
                      <a:pt x="58" y="0"/>
                    </a:moveTo>
                    <a:lnTo>
                      <a:pt x="0" y="0"/>
                    </a:lnTo>
                    <a:lnTo>
                      <a:pt x="1" y="313"/>
                    </a:lnTo>
                    <a:lnTo>
                      <a:pt x="58" y="313"/>
                    </a:lnTo>
                    <a:lnTo>
                      <a:pt x="58" y="0"/>
                    </a:lnTo>
                    <a:close/>
                  </a:path>
                </a:pathLst>
              </a:custGeom>
              <a:solidFill>
                <a:srgbClr val="3839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81" name="Freeform 116">
                <a:extLst>
                  <a:ext uri="{FF2B5EF4-FFF2-40B4-BE49-F238E27FC236}">
                    <a16:creationId xmlns:a16="http://schemas.microsoft.com/office/drawing/2014/main" id="{F1CAB300-3289-49A3-9CFC-85FADCCFA271}"/>
                  </a:ext>
                </a:extLst>
              </p:cNvPr>
              <p:cNvSpPr/>
              <p:nvPr/>
            </p:nvSpPr>
            <p:spPr bwMode="auto">
              <a:xfrm>
                <a:off x="4726" y="1825"/>
                <a:ext cx="58" cy="313"/>
              </a:xfrm>
              <a:custGeom>
                <a:avLst/>
                <a:gdLst>
                  <a:gd name="T0" fmla="*/ 58 w 58"/>
                  <a:gd name="T1" fmla="*/ 0 h 313"/>
                  <a:gd name="T2" fmla="*/ 0 w 58"/>
                  <a:gd name="T3" fmla="*/ 0 h 313"/>
                  <a:gd name="T4" fmla="*/ 1 w 58"/>
                  <a:gd name="T5" fmla="*/ 313 h 313"/>
                  <a:gd name="T6" fmla="*/ 58 w 58"/>
                  <a:gd name="T7" fmla="*/ 313 h 313"/>
                  <a:gd name="T8" fmla="*/ 58 w 58"/>
                  <a:gd name="T9" fmla="*/ 0 h 313"/>
                </a:gdLst>
                <a:ahLst/>
                <a:cxnLst>
                  <a:cxn ang="0">
                    <a:pos x="T0" y="T1"/>
                  </a:cxn>
                  <a:cxn ang="0">
                    <a:pos x="T2" y="T3"/>
                  </a:cxn>
                  <a:cxn ang="0">
                    <a:pos x="T4" y="T5"/>
                  </a:cxn>
                  <a:cxn ang="0">
                    <a:pos x="T6" y="T7"/>
                  </a:cxn>
                  <a:cxn ang="0">
                    <a:pos x="T8" y="T9"/>
                  </a:cxn>
                </a:cxnLst>
                <a:rect l="0" t="0" r="r" b="b"/>
                <a:pathLst>
                  <a:path w="57" h="313">
                    <a:moveTo>
                      <a:pt x="58" y="0"/>
                    </a:moveTo>
                    <a:lnTo>
                      <a:pt x="0" y="0"/>
                    </a:lnTo>
                    <a:lnTo>
                      <a:pt x="1" y="313"/>
                    </a:lnTo>
                    <a:lnTo>
                      <a:pt x="58" y="313"/>
                    </a:lnTo>
                    <a:lnTo>
                      <a:pt x="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82" name="Freeform 117">
                <a:extLst>
                  <a:ext uri="{FF2B5EF4-FFF2-40B4-BE49-F238E27FC236}">
                    <a16:creationId xmlns:a16="http://schemas.microsoft.com/office/drawing/2014/main" id="{E462E895-3906-465E-95C4-28990C875D36}"/>
                  </a:ext>
                </a:extLst>
              </p:cNvPr>
              <p:cNvSpPr/>
              <p:nvPr/>
            </p:nvSpPr>
            <p:spPr bwMode="auto">
              <a:xfrm>
                <a:off x="5016" y="1932"/>
                <a:ext cx="397" cy="217"/>
              </a:xfrm>
              <a:custGeom>
                <a:avLst/>
                <a:gdLst>
                  <a:gd name="T0" fmla="*/ 246 w 532"/>
                  <a:gd name="T1" fmla="*/ 0 h 292"/>
                  <a:gd name="T2" fmla="*/ 209 w 532"/>
                  <a:gd name="T3" fmla="*/ 2 h 292"/>
                  <a:gd name="T4" fmla="*/ 146 w 532"/>
                  <a:gd name="T5" fmla="*/ 18 h 292"/>
                  <a:gd name="T6" fmla="*/ 138 w 532"/>
                  <a:gd name="T7" fmla="*/ 21 h 292"/>
                  <a:gd name="T8" fmla="*/ 143 w 532"/>
                  <a:gd name="T9" fmla="*/ 35 h 292"/>
                  <a:gd name="T10" fmla="*/ 127 w 532"/>
                  <a:gd name="T11" fmla="*/ 76 h 292"/>
                  <a:gd name="T12" fmla="*/ 88 w 532"/>
                  <a:gd name="T13" fmla="*/ 104 h 292"/>
                  <a:gd name="T14" fmla="*/ 71 w 532"/>
                  <a:gd name="T15" fmla="*/ 112 h 292"/>
                  <a:gd name="T16" fmla="*/ 38 w 532"/>
                  <a:gd name="T17" fmla="*/ 147 h 292"/>
                  <a:gd name="T18" fmla="*/ 0 w 532"/>
                  <a:gd name="T19" fmla="*/ 292 h 292"/>
                  <a:gd name="T20" fmla="*/ 532 w 532"/>
                  <a:gd name="T21" fmla="*/ 291 h 292"/>
                  <a:gd name="T22" fmla="*/ 398 w 532"/>
                  <a:gd name="T23" fmla="*/ 31 h 292"/>
                  <a:gd name="T24" fmla="*/ 308 w 532"/>
                  <a:gd name="T25" fmla="*/ 4 h 292"/>
                  <a:gd name="T26" fmla="*/ 246 w 532"/>
                  <a:gd name="T27"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2" h="292">
                    <a:moveTo>
                      <a:pt x="246" y="0"/>
                    </a:moveTo>
                    <a:cubicBezTo>
                      <a:pt x="234" y="0"/>
                      <a:pt x="222" y="1"/>
                      <a:pt x="209" y="2"/>
                    </a:cubicBezTo>
                    <a:cubicBezTo>
                      <a:pt x="188" y="7"/>
                      <a:pt x="167" y="12"/>
                      <a:pt x="146" y="18"/>
                    </a:cubicBezTo>
                    <a:cubicBezTo>
                      <a:pt x="144" y="19"/>
                      <a:pt x="141" y="20"/>
                      <a:pt x="138" y="21"/>
                    </a:cubicBezTo>
                    <a:cubicBezTo>
                      <a:pt x="140" y="25"/>
                      <a:pt x="142" y="29"/>
                      <a:pt x="143" y="35"/>
                    </a:cubicBezTo>
                    <a:cubicBezTo>
                      <a:pt x="146" y="51"/>
                      <a:pt x="137" y="65"/>
                      <a:pt x="127" y="76"/>
                    </a:cubicBezTo>
                    <a:cubicBezTo>
                      <a:pt x="116" y="88"/>
                      <a:pt x="102" y="97"/>
                      <a:pt x="88" y="104"/>
                    </a:cubicBezTo>
                    <a:cubicBezTo>
                      <a:pt x="83" y="107"/>
                      <a:pt x="77" y="109"/>
                      <a:pt x="71" y="112"/>
                    </a:cubicBezTo>
                    <a:cubicBezTo>
                      <a:pt x="59" y="119"/>
                      <a:pt x="45" y="136"/>
                      <a:pt x="38" y="147"/>
                    </a:cubicBezTo>
                    <a:cubicBezTo>
                      <a:pt x="9" y="189"/>
                      <a:pt x="0" y="242"/>
                      <a:pt x="0" y="292"/>
                    </a:cubicBezTo>
                    <a:cubicBezTo>
                      <a:pt x="532" y="291"/>
                      <a:pt x="532" y="291"/>
                      <a:pt x="532" y="291"/>
                    </a:cubicBezTo>
                    <a:cubicBezTo>
                      <a:pt x="531" y="187"/>
                      <a:pt x="495" y="82"/>
                      <a:pt x="398" y="31"/>
                    </a:cubicBezTo>
                    <a:cubicBezTo>
                      <a:pt x="370" y="16"/>
                      <a:pt x="339" y="7"/>
                      <a:pt x="308" y="4"/>
                    </a:cubicBezTo>
                    <a:cubicBezTo>
                      <a:pt x="287" y="1"/>
                      <a:pt x="267" y="0"/>
                      <a:pt x="246" y="0"/>
                    </a:cubicBezTo>
                  </a:path>
                </a:pathLst>
              </a:custGeom>
              <a:solidFill>
                <a:srgbClr val="331C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83" name="Freeform 118">
                <a:extLst>
                  <a:ext uri="{FF2B5EF4-FFF2-40B4-BE49-F238E27FC236}">
                    <a16:creationId xmlns:a16="http://schemas.microsoft.com/office/drawing/2014/main" id="{5D9EB5A5-4C2A-4687-8AB4-6AB8E36D6963}"/>
                  </a:ext>
                </a:extLst>
              </p:cNvPr>
              <p:cNvSpPr/>
              <p:nvPr/>
            </p:nvSpPr>
            <p:spPr bwMode="auto">
              <a:xfrm>
                <a:off x="4502" y="2570"/>
                <a:ext cx="285" cy="80"/>
              </a:xfrm>
              <a:custGeom>
                <a:avLst/>
                <a:gdLst>
                  <a:gd name="T0" fmla="*/ 283 w 383"/>
                  <a:gd name="T1" fmla="*/ 13 h 108"/>
                  <a:gd name="T2" fmla="*/ 251 w 383"/>
                  <a:gd name="T3" fmla="*/ 16 h 108"/>
                  <a:gd name="T4" fmla="*/ 11 w 383"/>
                  <a:gd name="T5" fmla="*/ 20 h 108"/>
                  <a:gd name="T6" fmla="*/ 0 w 383"/>
                  <a:gd name="T7" fmla="*/ 97 h 108"/>
                  <a:gd name="T8" fmla="*/ 251 w 383"/>
                  <a:gd name="T9" fmla="*/ 72 h 108"/>
                  <a:gd name="T10" fmla="*/ 283 w 383"/>
                  <a:gd name="T11" fmla="*/ 60 h 108"/>
                  <a:gd name="T12" fmla="*/ 383 w 383"/>
                  <a:gd name="T13" fmla="*/ 0 h 108"/>
                  <a:gd name="T14" fmla="*/ 283 w 383"/>
                  <a:gd name="T15" fmla="*/ 13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3" h="108">
                    <a:moveTo>
                      <a:pt x="283" y="13"/>
                    </a:moveTo>
                    <a:cubicBezTo>
                      <a:pt x="273" y="14"/>
                      <a:pt x="262" y="15"/>
                      <a:pt x="251" y="16"/>
                    </a:cubicBezTo>
                    <a:cubicBezTo>
                      <a:pt x="190" y="21"/>
                      <a:pt x="103" y="24"/>
                      <a:pt x="11" y="20"/>
                    </a:cubicBezTo>
                    <a:cubicBezTo>
                      <a:pt x="9" y="45"/>
                      <a:pt x="6" y="71"/>
                      <a:pt x="0" y="97"/>
                    </a:cubicBezTo>
                    <a:cubicBezTo>
                      <a:pt x="26" y="100"/>
                      <a:pt x="141" y="108"/>
                      <a:pt x="251" y="72"/>
                    </a:cubicBezTo>
                    <a:cubicBezTo>
                      <a:pt x="262" y="69"/>
                      <a:pt x="273" y="65"/>
                      <a:pt x="283" y="60"/>
                    </a:cubicBezTo>
                    <a:cubicBezTo>
                      <a:pt x="318" y="46"/>
                      <a:pt x="352" y="26"/>
                      <a:pt x="383" y="0"/>
                    </a:cubicBezTo>
                    <a:cubicBezTo>
                      <a:pt x="383" y="0"/>
                      <a:pt x="346" y="7"/>
                      <a:pt x="283" y="13"/>
                    </a:cubicBezTo>
                    <a:close/>
                  </a:path>
                </a:pathLst>
              </a:custGeom>
              <a:solidFill>
                <a:srgbClr val="7F2A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84" name="Freeform 119">
                <a:extLst>
                  <a:ext uri="{FF2B5EF4-FFF2-40B4-BE49-F238E27FC236}">
                    <a16:creationId xmlns:a16="http://schemas.microsoft.com/office/drawing/2014/main" id="{2E5B2C9E-F7D0-47E2-8327-C727627C5C05}"/>
                  </a:ext>
                </a:extLst>
              </p:cNvPr>
              <p:cNvSpPr/>
              <p:nvPr/>
            </p:nvSpPr>
            <p:spPr bwMode="auto">
              <a:xfrm>
                <a:off x="4510" y="1645"/>
                <a:ext cx="129" cy="172"/>
              </a:xfrm>
              <a:custGeom>
                <a:avLst/>
                <a:gdLst>
                  <a:gd name="T0" fmla="*/ 63 w 129"/>
                  <a:gd name="T1" fmla="*/ 0 h 172"/>
                  <a:gd name="T2" fmla="*/ 129 w 129"/>
                  <a:gd name="T3" fmla="*/ 139 h 172"/>
                  <a:gd name="T4" fmla="*/ 68 w 129"/>
                  <a:gd name="T5" fmla="*/ 172 h 172"/>
                  <a:gd name="T6" fmla="*/ 0 w 129"/>
                  <a:gd name="T7" fmla="*/ 35 h 172"/>
                  <a:gd name="T8" fmla="*/ 63 w 129"/>
                  <a:gd name="T9" fmla="*/ 0 h 172"/>
                </a:gdLst>
                <a:ahLst/>
                <a:cxnLst>
                  <a:cxn ang="0">
                    <a:pos x="T0" y="T1"/>
                  </a:cxn>
                  <a:cxn ang="0">
                    <a:pos x="T2" y="T3"/>
                  </a:cxn>
                  <a:cxn ang="0">
                    <a:pos x="T4" y="T5"/>
                  </a:cxn>
                  <a:cxn ang="0">
                    <a:pos x="T6" y="T7"/>
                  </a:cxn>
                  <a:cxn ang="0">
                    <a:pos x="T8" y="T9"/>
                  </a:cxn>
                </a:cxnLst>
                <a:rect l="0" t="0" r="r" b="b"/>
                <a:pathLst>
                  <a:path w="129" h="172">
                    <a:moveTo>
                      <a:pt x="63" y="0"/>
                    </a:moveTo>
                    <a:lnTo>
                      <a:pt x="129" y="139"/>
                    </a:lnTo>
                    <a:lnTo>
                      <a:pt x="68" y="172"/>
                    </a:lnTo>
                    <a:lnTo>
                      <a:pt x="0" y="35"/>
                    </a:lnTo>
                    <a:lnTo>
                      <a:pt x="6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85" name="Rectangle 120">
                <a:extLst>
                  <a:ext uri="{FF2B5EF4-FFF2-40B4-BE49-F238E27FC236}">
                    <a16:creationId xmlns:a16="http://schemas.microsoft.com/office/drawing/2014/main" id="{6A7512F3-7284-4FF6-9299-4630578FE055}"/>
                  </a:ext>
                </a:extLst>
              </p:cNvPr>
              <p:cNvSpPr>
                <a:spLocks noChangeArrowheads="1"/>
              </p:cNvSpPr>
              <p:nvPr/>
            </p:nvSpPr>
            <p:spPr bwMode="auto">
              <a:xfrm>
                <a:off x="2660" y="1381"/>
                <a:ext cx="892" cy="229"/>
              </a:xfrm>
              <a:prstGeom prst="rect">
                <a:avLst/>
              </a:prstGeom>
              <a:solidFill>
                <a:srgbClr val="CBCA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86" name="Freeform 121">
                <a:extLst>
                  <a:ext uri="{FF2B5EF4-FFF2-40B4-BE49-F238E27FC236}">
                    <a16:creationId xmlns:a16="http://schemas.microsoft.com/office/drawing/2014/main" id="{906B4BFF-0C20-426E-B30B-2F820ACE42C0}"/>
                  </a:ext>
                </a:extLst>
              </p:cNvPr>
              <p:cNvSpPr>
                <a:spLocks noEditPoints="1"/>
              </p:cNvSpPr>
              <p:nvPr/>
            </p:nvSpPr>
            <p:spPr bwMode="auto">
              <a:xfrm>
                <a:off x="2678" y="1400"/>
                <a:ext cx="855" cy="191"/>
              </a:xfrm>
              <a:custGeom>
                <a:avLst/>
                <a:gdLst>
                  <a:gd name="T0" fmla="*/ 100 w 855"/>
                  <a:gd name="T1" fmla="*/ 191 h 191"/>
                  <a:gd name="T2" fmla="*/ 50 w 855"/>
                  <a:gd name="T3" fmla="*/ 191 h 191"/>
                  <a:gd name="T4" fmla="*/ 0 w 855"/>
                  <a:gd name="T5" fmla="*/ 191 h 191"/>
                  <a:gd name="T6" fmla="*/ 815 w 855"/>
                  <a:gd name="T7" fmla="*/ 39 h 191"/>
                  <a:gd name="T8" fmla="*/ 815 w 855"/>
                  <a:gd name="T9" fmla="*/ 90 h 191"/>
                  <a:gd name="T10" fmla="*/ 815 w 855"/>
                  <a:gd name="T11" fmla="*/ 140 h 191"/>
                  <a:gd name="T12" fmla="*/ 765 w 855"/>
                  <a:gd name="T13" fmla="*/ 39 h 191"/>
                  <a:gd name="T14" fmla="*/ 765 w 855"/>
                  <a:gd name="T15" fmla="*/ 90 h 191"/>
                  <a:gd name="T16" fmla="*/ 765 w 855"/>
                  <a:gd name="T17" fmla="*/ 140 h 191"/>
                  <a:gd name="T18" fmla="*/ 716 w 855"/>
                  <a:gd name="T19" fmla="*/ 39 h 191"/>
                  <a:gd name="T20" fmla="*/ 716 w 855"/>
                  <a:gd name="T21" fmla="*/ 90 h 191"/>
                  <a:gd name="T22" fmla="*/ 716 w 855"/>
                  <a:gd name="T23" fmla="*/ 140 h 191"/>
                  <a:gd name="T24" fmla="*/ 666 w 855"/>
                  <a:gd name="T25" fmla="*/ 39 h 191"/>
                  <a:gd name="T26" fmla="*/ 666 w 855"/>
                  <a:gd name="T27" fmla="*/ 90 h 191"/>
                  <a:gd name="T28" fmla="*/ 666 w 855"/>
                  <a:gd name="T29" fmla="*/ 140 h 191"/>
                  <a:gd name="T30" fmla="*/ 581 w 855"/>
                  <a:gd name="T31" fmla="*/ 39 h 191"/>
                  <a:gd name="T32" fmla="*/ 581 w 855"/>
                  <a:gd name="T33" fmla="*/ 140 h 191"/>
                  <a:gd name="T34" fmla="*/ 532 w 855"/>
                  <a:gd name="T35" fmla="*/ 39 h 191"/>
                  <a:gd name="T36" fmla="*/ 532 w 855"/>
                  <a:gd name="T37" fmla="*/ 90 h 191"/>
                  <a:gd name="T38" fmla="*/ 532 w 855"/>
                  <a:gd name="T39" fmla="*/ 140 h 191"/>
                  <a:gd name="T40" fmla="*/ 482 w 855"/>
                  <a:gd name="T41" fmla="*/ 39 h 191"/>
                  <a:gd name="T42" fmla="*/ 482 w 855"/>
                  <a:gd name="T43" fmla="*/ 140 h 191"/>
                  <a:gd name="T44" fmla="*/ 397 w 855"/>
                  <a:gd name="T45" fmla="*/ 39 h 191"/>
                  <a:gd name="T46" fmla="*/ 397 w 855"/>
                  <a:gd name="T47" fmla="*/ 90 h 191"/>
                  <a:gd name="T48" fmla="*/ 397 w 855"/>
                  <a:gd name="T49" fmla="*/ 140 h 191"/>
                  <a:gd name="T50" fmla="*/ 347 w 855"/>
                  <a:gd name="T51" fmla="*/ 39 h 191"/>
                  <a:gd name="T52" fmla="*/ 347 w 855"/>
                  <a:gd name="T53" fmla="*/ 90 h 191"/>
                  <a:gd name="T54" fmla="*/ 347 w 855"/>
                  <a:gd name="T55" fmla="*/ 140 h 191"/>
                  <a:gd name="T56" fmla="*/ 297 w 855"/>
                  <a:gd name="T57" fmla="*/ 90 h 191"/>
                  <a:gd name="T58" fmla="*/ 297 w 855"/>
                  <a:gd name="T59" fmla="*/ 140 h 191"/>
                  <a:gd name="T60" fmla="*/ 248 w 855"/>
                  <a:gd name="T61" fmla="*/ 90 h 191"/>
                  <a:gd name="T62" fmla="*/ 248 w 855"/>
                  <a:gd name="T63" fmla="*/ 140 h 191"/>
                  <a:gd name="T64" fmla="*/ 198 w 855"/>
                  <a:gd name="T65" fmla="*/ 90 h 191"/>
                  <a:gd name="T66" fmla="*/ 198 w 855"/>
                  <a:gd name="T67" fmla="*/ 140 h 191"/>
                  <a:gd name="T68" fmla="*/ 149 w 855"/>
                  <a:gd name="T69" fmla="*/ 90 h 191"/>
                  <a:gd name="T70" fmla="*/ 149 w 855"/>
                  <a:gd name="T71" fmla="*/ 140 h 191"/>
                  <a:gd name="T72" fmla="*/ 100 w 855"/>
                  <a:gd name="T73" fmla="*/ 39 h 191"/>
                  <a:gd name="T74" fmla="*/ 100 w 855"/>
                  <a:gd name="T75" fmla="*/ 90 h 191"/>
                  <a:gd name="T76" fmla="*/ 100 w 855"/>
                  <a:gd name="T77" fmla="*/ 140 h 191"/>
                  <a:gd name="T78" fmla="*/ 50 w 855"/>
                  <a:gd name="T79" fmla="*/ 39 h 191"/>
                  <a:gd name="T80" fmla="*/ 50 w 855"/>
                  <a:gd name="T81" fmla="*/ 90 h 191"/>
                  <a:gd name="T82" fmla="*/ 50 w 855"/>
                  <a:gd name="T83" fmla="*/ 140 h 191"/>
                  <a:gd name="T84" fmla="*/ 0 w 855"/>
                  <a:gd name="T85" fmla="*/ 39 h 191"/>
                  <a:gd name="T86" fmla="*/ 0 w 855"/>
                  <a:gd name="T87" fmla="*/ 90 h 191"/>
                  <a:gd name="T88" fmla="*/ 0 w 855"/>
                  <a:gd name="T89" fmla="*/ 140 h 191"/>
                  <a:gd name="T90" fmla="*/ 815 w 855"/>
                  <a:gd name="T91" fmla="*/ 191 h 191"/>
                  <a:gd name="T92" fmla="*/ 765 w 855"/>
                  <a:gd name="T93" fmla="*/ 191 h 191"/>
                  <a:gd name="T94" fmla="*/ 716 w 855"/>
                  <a:gd name="T95" fmla="*/ 191 h 191"/>
                  <a:gd name="T96" fmla="*/ 666 w 855"/>
                  <a:gd name="T97" fmla="*/ 191 h 191"/>
                  <a:gd name="T98" fmla="*/ 581 w 855"/>
                  <a:gd name="T99" fmla="*/ 191 h 191"/>
                  <a:gd name="T100" fmla="*/ 532 w 855"/>
                  <a:gd name="T101" fmla="*/ 191 h 191"/>
                  <a:gd name="T102" fmla="*/ 482 w 855"/>
                  <a:gd name="T103" fmla="*/ 191 h 191"/>
                  <a:gd name="T104" fmla="*/ 397 w 855"/>
                  <a:gd name="T105" fmla="*/ 191 h 191"/>
                  <a:gd name="T106" fmla="*/ 347 w 855"/>
                  <a:gd name="T107" fmla="*/ 191 h 191"/>
                  <a:gd name="T108" fmla="*/ 297 w 855"/>
                  <a:gd name="T109" fmla="*/ 191 h 191"/>
                  <a:gd name="T110" fmla="*/ 248 w 855"/>
                  <a:gd name="T111" fmla="*/ 191 h 191"/>
                  <a:gd name="T112" fmla="*/ 198 w 855"/>
                  <a:gd name="T113" fmla="*/ 191 h 191"/>
                  <a:gd name="T114" fmla="*/ 149 w 855"/>
                  <a:gd name="T115" fmla="*/ 15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5" h="191">
                    <a:moveTo>
                      <a:pt x="100" y="191"/>
                    </a:moveTo>
                    <a:lnTo>
                      <a:pt x="100" y="152"/>
                    </a:lnTo>
                    <a:lnTo>
                      <a:pt x="139" y="152"/>
                    </a:lnTo>
                    <a:lnTo>
                      <a:pt x="139" y="191"/>
                    </a:lnTo>
                    <a:lnTo>
                      <a:pt x="100" y="191"/>
                    </a:lnTo>
                    <a:close/>
                    <a:moveTo>
                      <a:pt x="50" y="191"/>
                    </a:moveTo>
                    <a:lnTo>
                      <a:pt x="50" y="152"/>
                    </a:lnTo>
                    <a:lnTo>
                      <a:pt x="90" y="152"/>
                    </a:lnTo>
                    <a:lnTo>
                      <a:pt x="90" y="191"/>
                    </a:lnTo>
                    <a:lnTo>
                      <a:pt x="50" y="191"/>
                    </a:lnTo>
                    <a:close/>
                    <a:moveTo>
                      <a:pt x="0" y="191"/>
                    </a:moveTo>
                    <a:lnTo>
                      <a:pt x="0" y="152"/>
                    </a:lnTo>
                    <a:lnTo>
                      <a:pt x="40" y="152"/>
                    </a:lnTo>
                    <a:lnTo>
                      <a:pt x="40" y="191"/>
                    </a:lnTo>
                    <a:lnTo>
                      <a:pt x="0" y="191"/>
                    </a:lnTo>
                    <a:close/>
                    <a:moveTo>
                      <a:pt x="815" y="39"/>
                    </a:moveTo>
                    <a:lnTo>
                      <a:pt x="815" y="0"/>
                    </a:lnTo>
                    <a:lnTo>
                      <a:pt x="855" y="0"/>
                    </a:lnTo>
                    <a:lnTo>
                      <a:pt x="855" y="39"/>
                    </a:lnTo>
                    <a:lnTo>
                      <a:pt x="815" y="39"/>
                    </a:lnTo>
                    <a:close/>
                    <a:moveTo>
                      <a:pt x="815" y="90"/>
                    </a:moveTo>
                    <a:lnTo>
                      <a:pt x="815" y="50"/>
                    </a:lnTo>
                    <a:lnTo>
                      <a:pt x="855" y="50"/>
                    </a:lnTo>
                    <a:lnTo>
                      <a:pt x="855" y="90"/>
                    </a:lnTo>
                    <a:lnTo>
                      <a:pt x="815" y="90"/>
                    </a:lnTo>
                    <a:close/>
                    <a:moveTo>
                      <a:pt x="815" y="140"/>
                    </a:moveTo>
                    <a:lnTo>
                      <a:pt x="815" y="101"/>
                    </a:lnTo>
                    <a:lnTo>
                      <a:pt x="855" y="101"/>
                    </a:lnTo>
                    <a:lnTo>
                      <a:pt x="855" y="140"/>
                    </a:lnTo>
                    <a:lnTo>
                      <a:pt x="815" y="140"/>
                    </a:lnTo>
                    <a:close/>
                    <a:moveTo>
                      <a:pt x="765" y="39"/>
                    </a:moveTo>
                    <a:lnTo>
                      <a:pt x="765" y="0"/>
                    </a:lnTo>
                    <a:lnTo>
                      <a:pt x="805" y="0"/>
                    </a:lnTo>
                    <a:lnTo>
                      <a:pt x="805" y="39"/>
                    </a:lnTo>
                    <a:lnTo>
                      <a:pt x="765" y="39"/>
                    </a:lnTo>
                    <a:close/>
                    <a:moveTo>
                      <a:pt x="765" y="90"/>
                    </a:moveTo>
                    <a:lnTo>
                      <a:pt x="765" y="50"/>
                    </a:lnTo>
                    <a:lnTo>
                      <a:pt x="805" y="50"/>
                    </a:lnTo>
                    <a:lnTo>
                      <a:pt x="805" y="90"/>
                    </a:lnTo>
                    <a:lnTo>
                      <a:pt x="765" y="90"/>
                    </a:lnTo>
                    <a:close/>
                    <a:moveTo>
                      <a:pt x="765" y="140"/>
                    </a:moveTo>
                    <a:lnTo>
                      <a:pt x="765" y="101"/>
                    </a:lnTo>
                    <a:lnTo>
                      <a:pt x="805" y="101"/>
                    </a:lnTo>
                    <a:lnTo>
                      <a:pt x="805" y="140"/>
                    </a:lnTo>
                    <a:lnTo>
                      <a:pt x="765" y="140"/>
                    </a:lnTo>
                    <a:close/>
                    <a:moveTo>
                      <a:pt x="716" y="39"/>
                    </a:moveTo>
                    <a:lnTo>
                      <a:pt x="716" y="0"/>
                    </a:lnTo>
                    <a:lnTo>
                      <a:pt x="756" y="0"/>
                    </a:lnTo>
                    <a:lnTo>
                      <a:pt x="756" y="39"/>
                    </a:lnTo>
                    <a:lnTo>
                      <a:pt x="716" y="39"/>
                    </a:lnTo>
                    <a:close/>
                    <a:moveTo>
                      <a:pt x="716" y="90"/>
                    </a:moveTo>
                    <a:lnTo>
                      <a:pt x="716" y="50"/>
                    </a:lnTo>
                    <a:lnTo>
                      <a:pt x="756" y="50"/>
                    </a:lnTo>
                    <a:lnTo>
                      <a:pt x="756" y="90"/>
                    </a:lnTo>
                    <a:lnTo>
                      <a:pt x="716" y="90"/>
                    </a:lnTo>
                    <a:close/>
                    <a:moveTo>
                      <a:pt x="716" y="140"/>
                    </a:moveTo>
                    <a:lnTo>
                      <a:pt x="716" y="101"/>
                    </a:lnTo>
                    <a:lnTo>
                      <a:pt x="756" y="101"/>
                    </a:lnTo>
                    <a:lnTo>
                      <a:pt x="756" y="140"/>
                    </a:lnTo>
                    <a:lnTo>
                      <a:pt x="716" y="140"/>
                    </a:lnTo>
                    <a:close/>
                    <a:moveTo>
                      <a:pt x="666" y="39"/>
                    </a:moveTo>
                    <a:lnTo>
                      <a:pt x="666" y="0"/>
                    </a:lnTo>
                    <a:lnTo>
                      <a:pt x="706" y="0"/>
                    </a:lnTo>
                    <a:lnTo>
                      <a:pt x="706" y="39"/>
                    </a:lnTo>
                    <a:lnTo>
                      <a:pt x="666" y="39"/>
                    </a:lnTo>
                    <a:close/>
                    <a:moveTo>
                      <a:pt x="666" y="90"/>
                    </a:moveTo>
                    <a:lnTo>
                      <a:pt x="666" y="50"/>
                    </a:lnTo>
                    <a:lnTo>
                      <a:pt x="706" y="50"/>
                    </a:lnTo>
                    <a:lnTo>
                      <a:pt x="706" y="90"/>
                    </a:lnTo>
                    <a:lnTo>
                      <a:pt x="666" y="90"/>
                    </a:lnTo>
                    <a:close/>
                    <a:moveTo>
                      <a:pt x="666" y="140"/>
                    </a:moveTo>
                    <a:lnTo>
                      <a:pt x="666" y="101"/>
                    </a:lnTo>
                    <a:lnTo>
                      <a:pt x="706" y="101"/>
                    </a:lnTo>
                    <a:lnTo>
                      <a:pt x="706" y="140"/>
                    </a:lnTo>
                    <a:lnTo>
                      <a:pt x="666" y="140"/>
                    </a:lnTo>
                    <a:close/>
                    <a:moveTo>
                      <a:pt x="581" y="39"/>
                    </a:moveTo>
                    <a:lnTo>
                      <a:pt x="581" y="0"/>
                    </a:lnTo>
                    <a:lnTo>
                      <a:pt x="621" y="0"/>
                    </a:lnTo>
                    <a:lnTo>
                      <a:pt x="621" y="39"/>
                    </a:lnTo>
                    <a:lnTo>
                      <a:pt x="581" y="39"/>
                    </a:lnTo>
                    <a:close/>
                    <a:moveTo>
                      <a:pt x="581" y="140"/>
                    </a:moveTo>
                    <a:lnTo>
                      <a:pt x="581" y="101"/>
                    </a:lnTo>
                    <a:lnTo>
                      <a:pt x="621" y="101"/>
                    </a:lnTo>
                    <a:lnTo>
                      <a:pt x="621" y="140"/>
                    </a:lnTo>
                    <a:lnTo>
                      <a:pt x="581" y="140"/>
                    </a:lnTo>
                    <a:close/>
                    <a:moveTo>
                      <a:pt x="532" y="39"/>
                    </a:moveTo>
                    <a:lnTo>
                      <a:pt x="532" y="0"/>
                    </a:lnTo>
                    <a:lnTo>
                      <a:pt x="571" y="0"/>
                    </a:lnTo>
                    <a:lnTo>
                      <a:pt x="571" y="39"/>
                    </a:lnTo>
                    <a:lnTo>
                      <a:pt x="532" y="39"/>
                    </a:lnTo>
                    <a:close/>
                    <a:moveTo>
                      <a:pt x="532" y="90"/>
                    </a:moveTo>
                    <a:lnTo>
                      <a:pt x="532" y="50"/>
                    </a:lnTo>
                    <a:lnTo>
                      <a:pt x="571" y="50"/>
                    </a:lnTo>
                    <a:lnTo>
                      <a:pt x="571" y="90"/>
                    </a:lnTo>
                    <a:lnTo>
                      <a:pt x="532" y="90"/>
                    </a:lnTo>
                    <a:close/>
                    <a:moveTo>
                      <a:pt x="532" y="140"/>
                    </a:moveTo>
                    <a:lnTo>
                      <a:pt x="532" y="101"/>
                    </a:lnTo>
                    <a:lnTo>
                      <a:pt x="571" y="101"/>
                    </a:lnTo>
                    <a:lnTo>
                      <a:pt x="571" y="140"/>
                    </a:lnTo>
                    <a:lnTo>
                      <a:pt x="532" y="140"/>
                    </a:lnTo>
                    <a:close/>
                    <a:moveTo>
                      <a:pt x="482" y="39"/>
                    </a:moveTo>
                    <a:lnTo>
                      <a:pt x="482" y="0"/>
                    </a:lnTo>
                    <a:lnTo>
                      <a:pt x="521" y="0"/>
                    </a:lnTo>
                    <a:lnTo>
                      <a:pt x="521" y="39"/>
                    </a:lnTo>
                    <a:lnTo>
                      <a:pt x="482" y="39"/>
                    </a:lnTo>
                    <a:close/>
                    <a:moveTo>
                      <a:pt x="482" y="140"/>
                    </a:moveTo>
                    <a:lnTo>
                      <a:pt x="482" y="101"/>
                    </a:lnTo>
                    <a:lnTo>
                      <a:pt x="521" y="101"/>
                    </a:lnTo>
                    <a:lnTo>
                      <a:pt x="521" y="140"/>
                    </a:lnTo>
                    <a:lnTo>
                      <a:pt x="482" y="140"/>
                    </a:lnTo>
                    <a:close/>
                    <a:moveTo>
                      <a:pt x="397" y="39"/>
                    </a:moveTo>
                    <a:lnTo>
                      <a:pt x="397" y="0"/>
                    </a:lnTo>
                    <a:lnTo>
                      <a:pt x="436" y="0"/>
                    </a:lnTo>
                    <a:lnTo>
                      <a:pt x="436" y="39"/>
                    </a:lnTo>
                    <a:lnTo>
                      <a:pt x="397" y="39"/>
                    </a:lnTo>
                    <a:close/>
                    <a:moveTo>
                      <a:pt x="397" y="90"/>
                    </a:moveTo>
                    <a:lnTo>
                      <a:pt x="397" y="50"/>
                    </a:lnTo>
                    <a:lnTo>
                      <a:pt x="436" y="50"/>
                    </a:lnTo>
                    <a:lnTo>
                      <a:pt x="436" y="90"/>
                    </a:lnTo>
                    <a:lnTo>
                      <a:pt x="397" y="90"/>
                    </a:lnTo>
                    <a:close/>
                    <a:moveTo>
                      <a:pt x="397" y="140"/>
                    </a:moveTo>
                    <a:lnTo>
                      <a:pt x="397" y="101"/>
                    </a:lnTo>
                    <a:lnTo>
                      <a:pt x="436" y="101"/>
                    </a:lnTo>
                    <a:lnTo>
                      <a:pt x="436" y="140"/>
                    </a:lnTo>
                    <a:lnTo>
                      <a:pt x="397" y="140"/>
                    </a:lnTo>
                    <a:close/>
                    <a:moveTo>
                      <a:pt x="347" y="39"/>
                    </a:moveTo>
                    <a:lnTo>
                      <a:pt x="347" y="0"/>
                    </a:lnTo>
                    <a:lnTo>
                      <a:pt x="387" y="0"/>
                    </a:lnTo>
                    <a:lnTo>
                      <a:pt x="387" y="39"/>
                    </a:lnTo>
                    <a:lnTo>
                      <a:pt x="347" y="39"/>
                    </a:lnTo>
                    <a:close/>
                    <a:moveTo>
                      <a:pt x="347" y="90"/>
                    </a:moveTo>
                    <a:lnTo>
                      <a:pt x="347" y="50"/>
                    </a:lnTo>
                    <a:lnTo>
                      <a:pt x="387" y="50"/>
                    </a:lnTo>
                    <a:lnTo>
                      <a:pt x="387" y="90"/>
                    </a:lnTo>
                    <a:lnTo>
                      <a:pt x="347" y="90"/>
                    </a:lnTo>
                    <a:close/>
                    <a:moveTo>
                      <a:pt x="347" y="140"/>
                    </a:moveTo>
                    <a:lnTo>
                      <a:pt x="347" y="101"/>
                    </a:lnTo>
                    <a:lnTo>
                      <a:pt x="387" y="101"/>
                    </a:lnTo>
                    <a:lnTo>
                      <a:pt x="387" y="140"/>
                    </a:lnTo>
                    <a:lnTo>
                      <a:pt x="347" y="140"/>
                    </a:lnTo>
                    <a:close/>
                    <a:moveTo>
                      <a:pt x="297" y="90"/>
                    </a:moveTo>
                    <a:lnTo>
                      <a:pt x="297" y="50"/>
                    </a:lnTo>
                    <a:lnTo>
                      <a:pt x="337" y="50"/>
                    </a:lnTo>
                    <a:lnTo>
                      <a:pt x="337" y="90"/>
                    </a:lnTo>
                    <a:lnTo>
                      <a:pt x="297" y="90"/>
                    </a:lnTo>
                    <a:close/>
                    <a:moveTo>
                      <a:pt x="297" y="140"/>
                    </a:moveTo>
                    <a:lnTo>
                      <a:pt x="297" y="101"/>
                    </a:lnTo>
                    <a:lnTo>
                      <a:pt x="337" y="101"/>
                    </a:lnTo>
                    <a:lnTo>
                      <a:pt x="337" y="140"/>
                    </a:lnTo>
                    <a:lnTo>
                      <a:pt x="297" y="140"/>
                    </a:lnTo>
                    <a:close/>
                    <a:moveTo>
                      <a:pt x="248" y="90"/>
                    </a:moveTo>
                    <a:lnTo>
                      <a:pt x="248" y="50"/>
                    </a:lnTo>
                    <a:lnTo>
                      <a:pt x="288" y="50"/>
                    </a:lnTo>
                    <a:lnTo>
                      <a:pt x="288" y="90"/>
                    </a:lnTo>
                    <a:lnTo>
                      <a:pt x="248" y="90"/>
                    </a:lnTo>
                    <a:close/>
                    <a:moveTo>
                      <a:pt x="248" y="140"/>
                    </a:moveTo>
                    <a:lnTo>
                      <a:pt x="248" y="101"/>
                    </a:lnTo>
                    <a:lnTo>
                      <a:pt x="288" y="101"/>
                    </a:lnTo>
                    <a:lnTo>
                      <a:pt x="288" y="140"/>
                    </a:lnTo>
                    <a:lnTo>
                      <a:pt x="248" y="140"/>
                    </a:lnTo>
                    <a:close/>
                    <a:moveTo>
                      <a:pt x="198" y="90"/>
                    </a:moveTo>
                    <a:lnTo>
                      <a:pt x="198" y="50"/>
                    </a:lnTo>
                    <a:lnTo>
                      <a:pt x="239" y="50"/>
                    </a:lnTo>
                    <a:lnTo>
                      <a:pt x="239" y="90"/>
                    </a:lnTo>
                    <a:lnTo>
                      <a:pt x="198" y="90"/>
                    </a:lnTo>
                    <a:close/>
                    <a:moveTo>
                      <a:pt x="198" y="140"/>
                    </a:moveTo>
                    <a:lnTo>
                      <a:pt x="198" y="101"/>
                    </a:lnTo>
                    <a:lnTo>
                      <a:pt x="239" y="101"/>
                    </a:lnTo>
                    <a:lnTo>
                      <a:pt x="239" y="140"/>
                    </a:lnTo>
                    <a:lnTo>
                      <a:pt x="198" y="140"/>
                    </a:lnTo>
                    <a:close/>
                    <a:moveTo>
                      <a:pt x="149" y="90"/>
                    </a:moveTo>
                    <a:lnTo>
                      <a:pt x="149" y="50"/>
                    </a:lnTo>
                    <a:lnTo>
                      <a:pt x="189" y="50"/>
                    </a:lnTo>
                    <a:lnTo>
                      <a:pt x="189" y="90"/>
                    </a:lnTo>
                    <a:lnTo>
                      <a:pt x="149" y="90"/>
                    </a:lnTo>
                    <a:close/>
                    <a:moveTo>
                      <a:pt x="149" y="140"/>
                    </a:moveTo>
                    <a:lnTo>
                      <a:pt x="149" y="101"/>
                    </a:lnTo>
                    <a:lnTo>
                      <a:pt x="189" y="101"/>
                    </a:lnTo>
                    <a:lnTo>
                      <a:pt x="189" y="140"/>
                    </a:lnTo>
                    <a:lnTo>
                      <a:pt x="149" y="140"/>
                    </a:lnTo>
                    <a:close/>
                    <a:moveTo>
                      <a:pt x="100" y="39"/>
                    </a:moveTo>
                    <a:lnTo>
                      <a:pt x="100" y="0"/>
                    </a:lnTo>
                    <a:lnTo>
                      <a:pt x="337" y="0"/>
                    </a:lnTo>
                    <a:lnTo>
                      <a:pt x="337" y="39"/>
                    </a:lnTo>
                    <a:lnTo>
                      <a:pt x="100" y="39"/>
                    </a:lnTo>
                    <a:close/>
                    <a:moveTo>
                      <a:pt x="100" y="90"/>
                    </a:moveTo>
                    <a:lnTo>
                      <a:pt x="100" y="50"/>
                    </a:lnTo>
                    <a:lnTo>
                      <a:pt x="139" y="50"/>
                    </a:lnTo>
                    <a:lnTo>
                      <a:pt x="139" y="90"/>
                    </a:lnTo>
                    <a:lnTo>
                      <a:pt x="100" y="90"/>
                    </a:lnTo>
                    <a:close/>
                    <a:moveTo>
                      <a:pt x="100" y="140"/>
                    </a:moveTo>
                    <a:lnTo>
                      <a:pt x="100" y="101"/>
                    </a:lnTo>
                    <a:lnTo>
                      <a:pt x="139" y="101"/>
                    </a:lnTo>
                    <a:lnTo>
                      <a:pt x="139" y="140"/>
                    </a:lnTo>
                    <a:lnTo>
                      <a:pt x="100" y="140"/>
                    </a:lnTo>
                    <a:close/>
                    <a:moveTo>
                      <a:pt x="50" y="39"/>
                    </a:moveTo>
                    <a:lnTo>
                      <a:pt x="50" y="0"/>
                    </a:lnTo>
                    <a:lnTo>
                      <a:pt x="90" y="0"/>
                    </a:lnTo>
                    <a:lnTo>
                      <a:pt x="90" y="39"/>
                    </a:lnTo>
                    <a:lnTo>
                      <a:pt x="50" y="39"/>
                    </a:lnTo>
                    <a:close/>
                    <a:moveTo>
                      <a:pt x="50" y="90"/>
                    </a:moveTo>
                    <a:lnTo>
                      <a:pt x="50" y="50"/>
                    </a:lnTo>
                    <a:lnTo>
                      <a:pt x="90" y="50"/>
                    </a:lnTo>
                    <a:lnTo>
                      <a:pt x="90" y="90"/>
                    </a:lnTo>
                    <a:lnTo>
                      <a:pt x="50" y="90"/>
                    </a:lnTo>
                    <a:close/>
                    <a:moveTo>
                      <a:pt x="50" y="140"/>
                    </a:moveTo>
                    <a:lnTo>
                      <a:pt x="50" y="101"/>
                    </a:lnTo>
                    <a:lnTo>
                      <a:pt x="90" y="101"/>
                    </a:lnTo>
                    <a:lnTo>
                      <a:pt x="90" y="140"/>
                    </a:lnTo>
                    <a:lnTo>
                      <a:pt x="50" y="140"/>
                    </a:lnTo>
                    <a:close/>
                    <a:moveTo>
                      <a:pt x="0" y="39"/>
                    </a:moveTo>
                    <a:lnTo>
                      <a:pt x="0" y="0"/>
                    </a:lnTo>
                    <a:lnTo>
                      <a:pt x="40" y="0"/>
                    </a:lnTo>
                    <a:lnTo>
                      <a:pt x="40" y="39"/>
                    </a:lnTo>
                    <a:lnTo>
                      <a:pt x="0" y="39"/>
                    </a:lnTo>
                    <a:close/>
                    <a:moveTo>
                      <a:pt x="0" y="90"/>
                    </a:moveTo>
                    <a:lnTo>
                      <a:pt x="0" y="50"/>
                    </a:lnTo>
                    <a:lnTo>
                      <a:pt x="40" y="50"/>
                    </a:lnTo>
                    <a:lnTo>
                      <a:pt x="40" y="90"/>
                    </a:lnTo>
                    <a:lnTo>
                      <a:pt x="0" y="90"/>
                    </a:lnTo>
                    <a:close/>
                    <a:moveTo>
                      <a:pt x="0" y="140"/>
                    </a:moveTo>
                    <a:lnTo>
                      <a:pt x="0" y="101"/>
                    </a:lnTo>
                    <a:lnTo>
                      <a:pt x="40" y="101"/>
                    </a:lnTo>
                    <a:lnTo>
                      <a:pt x="40" y="140"/>
                    </a:lnTo>
                    <a:lnTo>
                      <a:pt x="0" y="140"/>
                    </a:lnTo>
                    <a:close/>
                    <a:moveTo>
                      <a:pt x="815" y="191"/>
                    </a:moveTo>
                    <a:lnTo>
                      <a:pt x="815" y="152"/>
                    </a:lnTo>
                    <a:lnTo>
                      <a:pt x="855" y="152"/>
                    </a:lnTo>
                    <a:lnTo>
                      <a:pt x="855" y="191"/>
                    </a:lnTo>
                    <a:lnTo>
                      <a:pt x="815" y="191"/>
                    </a:lnTo>
                    <a:close/>
                    <a:moveTo>
                      <a:pt x="765" y="191"/>
                    </a:moveTo>
                    <a:lnTo>
                      <a:pt x="765" y="152"/>
                    </a:lnTo>
                    <a:lnTo>
                      <a:pt x="805" y="152"/>
                    </a:lnTo>
                    <a:lnTo>
                      <a:pt x="805" y="191"/>
                    </a:lnTo>
                    <a:lnTo>
                      <a:pt x="765" y="191"/>
                    </a:lnTo>
                    <a:close/>
                    <a:moveTo>
                      <a:pt x="716" y="191"/>
                    </a:moveTo>
                    <a:lnTo>
                      <a:pt x="716" y="152"/>
                    </a:lnTo>
                    <a:lnTo>
                      <a:pt x="756" y="152"/>
                    </a:lnTo>
                    <a:lnTo>
                      <a:pt x="756" y="191"/>
                    </a:lnTo>
                    <a:lnTo>
                      <a:pt x="716" y="191"/>
                    </a:lnTo>
                    <a:close/>
                    <a:moveTo>
                      <a:pt x="666" y="191"/>
                    </a:moveTo>
                    <a:lnTo>
                      <a:pt x="666" y="152"/>
                    </a:lnTo>
                    <a:lnTo>
                      <a:pt x="706" y="152"/>
                    </a:lnTo>
                    <a:lnTo>
                      <a:pt x="706" y="191"/>
                    </a:lnTo>
                    <a:lnTo>
                      <a:pt x="666" y="191"/>
                    </a:lnTo>
                    <a:close/>
                    <a:moveTo>
                      <a:pt x="581" y="191"/>
                    </a:moveTo>
                    <a:lnTo>
                      <a:pt x="581" y="152"/>
                    </a:lnTo>
                    <a:lnTo>
                      <a:pt x="621" y="152"/>
                    </a:lnTo>
                    <a:lnTo>
                      <a:pt x="621" y="191"/>
                    </a:lnTo>
                    <a:lnTo>
                      <a:pt x="581" y="191"/>
                    </a:lnTo>
                    <a:close/>
                    <a:moveTo>
                      <a:pt x="532" y="191"/>
                    </a:moveTo>
                    <a:lnTo>
                      <a:pt x="532" y="152"/>
                    </a:lnTo>
                    <a:lnTo>
                      <a:pt x="571" y="152"/>
                    </a:lnTo>
                    <a:lnTo>
                      <a:pt x="571" y="191"/>
                    </a:lnTo>
                    <a:lnTo>
                      <a:pt x="532" y="191"/>
                    </a:lnTo>
                    <a:close/>
                    <a:moveTo>
                      <a:pt x="482" y="191"/>
                    </a:moveTo>
                    <a:lnTo>
                      <a:pt x="482" y="152"/>
                    </a:lnTo>
                    <a:lnTo>
                      <a:pt x="521" y="152"/>
                    </a:lnTo>
                    <a:lnTo>
                      <a:pt x="521" y="191"/>
                    </a:lnTo>
                    <a:lnTo>
                      <a:pt x="482" y="191"/>
                    </a:lnTo>
                    <a:close/>
                    <a:moveTo>
                      <a:pt x="397" y="191"/>
                    </a:moveTo>
                    <a:lnTo>
                      <a:pt x="397" y="152"/>
                    </a:lnTo>
                    <a:lnTo>
                      <a:pt x="436" y="152"/>
                    </a:lnTo>
                    <a:lnTo>
                      <a:pt x="436" y="191"/>
                    </a:lnTo>
                    <a:lnTo>
                      <a:pt x="397" y="191"/>
                    </a:lnTo>
                    <a:close/>
                    <a:moveTo>
                      <a:pt x="347" y="191"/>
                    </a:moveTo>
                    <a:lnTo>
                      <a:pt x="347" y="152"/>
                    </a:lnTo>
                    <a:lnTo>
                      <a:pt x="387" y="152"/>
                    </a:lnTo>
                    <a:lnTo>
                      <a:pt x="387" y="191"/>
                    </a:lnTo>
                    <a:lnTo>
                      <a:pt x="347" y="191"/>
                    </a:lnTo>
                    <a:close/>
                    <a:moveTo>
                      <a:pt x="297" y="191"/>
                    </a:moveTo>
                    <a:lnTo>
                      <a:pt x="297" y="152"/>
                    </a:lnTo>
                    <a:lnTo>
                      <a:pt x="337" y="152"/>
                    </a:lnTo>
                    <a:lnTo>
                      <a:pt x="337" y="191"/>
                    </a:lnTo>
                    <a:lnTo>
                      <a:pt x="297" y="191"/>
                    </a:lnTo>
                    <a:close/>
                    <a:moveTo>
                      <a:pt x="248" y="191"/>
                    </a:moveTo>
                    <a:lnTo>
                      <a:pt x="248" y="152"/>
                    </a:lnTo>
                    <a:lnTo>
                      <a:pt x="288" y="152"/>
                    </a:lnTo>
                    <a:lnTo>
                      <a:pt x="288" y="191"/>
                    </a:lnTo>
                    <a:lnTo>
                      <a:pt x="248" y="191"/>
                    </a:lnTo>
                    <a:close/>
                    <a:moveTo>
                      <a:pt x="198" y="191"/>
                    </a:moveTo>
                    <a:lnTo>
                      <a:pt x="198" y="152"/>
                    </a:lnTo>
                    <a:lnTo>
                      <a:pt x="239" y="152"/>
                    </a:lnTo>
                    <a:lnTo>
                      <a:pt x="239" y="191"/>
                    </a:lnTo>
                    <a:lnTo>
                      <a:pt x="198" y="191"/>
                    </a:lnTo>
                    <a:close/>
                    <a:moveTo>
                      <a:pt x="149" y="152"/>
                    </a:moveTo>
                    <a:lnTo>
                      <a:pt x="189" y="152"/>
                    </a:lnTo>
                    <a:lnTo>
                      <a:pt x="189" y="191"/>
                    </a:lnTo>
                    <a:lnTo>
                      <a:pt x="149" y="191"/>
                    </a:lnTo>
                    <a:lnTo>
                      <a:pt x="149" y="152"/>
                    </a:lnTo>
                    <a:close/>
                  </a:path>
                </a:pathLst>
              </a:custGeom>
              <a:solidFill>
                <a:srgbClr val="FBFD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87" name="Rectangle 122">
                <a:extLst>
                  <a:ext uri="{FF2B5EF4-FFF2-40B4-BE49-F238E27FC236}">
                    <a16:creationId xmlns:a16="http://schemas.microsoft.com/office/drawing/2014/main" id="{76D3E183-005C-41AD-97C7-5B6764CA0B98}"/>
                  </a:ext>
                </a:extLst>
              </p:cNvPr>
              <p:cNvSpPr>
                <a:spLocks noChangeArrowheads="1"/>
              </p:cNvSpPr>
              <p:nvPr/>
            </p:nvSpPr>
            <p:spPr bwMode="auto">
              <a:xfrm>
                <a:off x="2660" y="1363"/>
                <a:ext cx="892" cy="1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88" name="Freeform 123">
                <a:extLst>
                  <a:ext uri="{FF2B5EF4-FFF2-40B4-BE49-F238E27FC236}">
                    <a16:creationId xmlns:a16="http://schemas.microsoft.com/office/drawing/2014/main" id="{B15D00DE-D33E-4F19-A581-C2F7DCC33307}"/>
                  </a:ext>
                </a:extLst>
              </p:cNvPr>
              <p:cNvSpPr/>
              <p:nvPr/>
            </p:nvSpPr>
            <p:spPr bwMode="auto">
              <a:xfrm>
                <a:off x="2614" y="269"/>
                <a:ext cx="764" cy="476"/>
              </a:xfrm>
              <a:custGeom>
                <a:avLst/>
                <a:gdLst>
                  <a:gd name="T0" fmla="*/ 711 w 764"/>
                  <a:gd name="T1" fmla="*/ 0 h 476"/>
                  <a:gd name="T2" fmla="*/ 0 w 764"/>
                  <a:gd name="T3" fmla="*/ 98 h 476"/>
                  <a:gd name="T4" fmla="*/ 52 w 764"/>
                  <a:gd name="T5" fmla="*/ 476 h 476"/>
                  <a:gd name="T6" fmla="*/ 764 w 764"/>
                  <a:gd name="T7" fmla="*/ 378 h 476"/>
                  <a:gd name="T8" fmla="*/ 711 w 764"/>
                  <a:gd name="T9" fmla="*/ 0 h 476"/>
                </a:gdLst>
                <a:ahLst/>
                <a:cxnLst>
                  <a:cxn ang="0">
                    <a:pos x="T0" y="T1"/>
                  </a:cxn>
                  <a:cxn ang="0">
                    <a:pos x="T2" y="T3"/>
                  </a:cxn>
                  <a:cxn ang="0">
                    <a:pos x="T4" y="T5"/>
                  </a:cxn>
                  <a:cxn ang="0">
                    <a:pos x="T6" y="T7"/>
                  </a:cxn>
                  <a:cxn ang="0">
                    <a:pos x="T8" y="T9"/>
                  </a:cxn>
                </a:cxnLst>
                <a:rect l="0" t="0" r="r" b="b"/>
                <a:pathLst>
                  <a:path w="764" h="476">
                    <a:moveTo>
                      <a:pt x="711" y="0"/>
                    </a:moveTo>
                    <a:lnTo>
                      <a:pt x="0" y="98"/>
                    </a:lnTo>
                    <a:lnTo>
                      <a:pt x="52" y="476"/>
                    </a:lnTo>
                    <a:lnTo>
                      <a:pt x="764" y="378"/>
                    </a:lnTo>
                    <a:lnTo>
                      <a:pt x="711" y="0"/>
                    </a:lnTo>
                    <a:close/>
                  </a:path>
                </a:pathLst>
              </a:custGeom>
              <a:solidFill>
                <a:srgbClr val="B039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89" name="Freeform 124">
                <a:extLst>
                  <a:ext uri="{FF2B5EF4-FFF2-40B4-BE49-F238E27FC236}">
                    <a16:creationId xmlns:a16="http://schemas.microsoft.com/office/drawing/2014/main" id="{5C27D137-9EFA-4DBD-ADEC-6BA45156600D}"/>
                  </a:ext>
                </a:extLst>
              </p:cNvPr>
              <p:cNvSpPr/>
              <p:nvPr/>
            </p:nvSpPr>
            <p:spPr bwMode="auto">
              <a:xfrm>
                <a:off x="2614" y="269"/>
                <a:ext cx="764" cy="476"/>
              </a:xfrm>
              <a:custGeom>
                <a:avLst/>
                <a:gdLst>
                  <a:gd name="T0" fmla="*/ 711 w 764"/>
                  <a:gd name="T1" fmla="*/ 0 h 476"/>
                  <a:gd name="T2" fmla="*/ 0 w 764"/>
                  <a:gd name="T3" fmla="*/ 98 h 476"/>
                  <a:gd name="T4" fmla="*/ 52 w 764"/>
                  <a:gd name="T5" fmla="*/ 476 h 476"/>
                  <a:gd name="T6" fmla="*/ 764 w 764"/>
                  <a:gd name="T7" fmla="*/ 378 h 476"/>
                  <a:gd name="T8" fmla="*/ 711 w 764"/>
                  <a:gd name="T9" fmla="*/ 0 h 476"/>
                </a:gdLst>
                <a:ahLst/>
                <a:cxnLst>
                  <a:cxn ang="0">
                    <a:pos x="T0" y="T1"/>
                  </a:cxn>
                  <a:cxn ang="0">
                    <a:pos x="T2" y="T3"/>
                  </a:cxn>
                  <a:cxn ang="0">
                    <a:pos x="T4" y="T5"/>
                  </a:cxn>
                  <a:cxn ang="0">
                    <a:pos x="T6" y="T7"/>
                  </a:cxn>
                  <a:cxn ang="0">
                    <a:pos x="T8" y="T9"/>
                  </a:cxn>
                </a:cxnLst>
                <a:rect l="0" t="0" r="r" b="b"/>
                <a:pathLst>
                  <a:path w="764" h="476">
                    <a:moveTo>
                      <a:pt x="711" y="0"/>
                    </a:moveTo>
                    <a:lnTo>
                      <a:pt x="0" y="98"/>
                    </a:lnTo>
                    <a:lnTo>
                      <a:pt x="52" y="476"/>
                    </a:lnTo>
                    <a:lnTo>
                      <a:pt x="764" y="378"/>
                    </a:lnTo>
                    <a:lnTo>
                      <a:pt x="7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90" name="Freeform 125">
                <a:extLst>
                  <a:ext uri="{FF2B5EF4-FFF2-40B4-BE49-F238E27FC236}">
                    <a16:creationId xmlns:a16="http://schemas.microsoft.com/office/drawing/2014/main" id="{AB55FAA7-7992-41F2-B2BE-0F01B1FBDDD7}"/>
                  </a:ext>
                </a:extLst>
              </p:cNvPr>
              <p:cNvSpPr/>
              <p:nvPr/>
            </p:nvSpPr>
            <p:spPr bwMode="auto">
              <a:xfrm>
                <a:off x="3393" y="1128"/>
                <a:ext cx="288" cy="491"/>
              </a:xfrm>
              <a:custGeom>
                <a:avLst/>
                <a:gdLst>
                  <a:gd name="T0" fmla="*/ 197 w 386"/>
                  <a:gd name="T1" fmla="*/ 659 h 660"/>
                  <a:gd name="T2" fmla="*/ 173 w 386"/>
                  <a:gd name="T3" fmla="*/ 629 h 660"/>
                  <a:gd name="T4" fmla="*/ 189 w 386"/>
                  <a:gd name="T5" fmla="*/ 483 h 660"/>
                  <a:gd name="T6" fmla="*/ 183 w 386"/>
                  <a:gd name="T7" fmla="*/ 475 h 660"/>
                  <a:gd name="T8" fmla="*/ 175 w 386"/>
                  <a:gd name="T9" fmla="*/ 481 h 660"/>
                  <a:gd name="T10" fmla="*/ 162 w 386"/>
                  <a:gd name="T11" fmla="*/ 605 h 660"/>
                  <a:gd name="T12" fmla="*/ 132 w 386"/>
                  <a:gd name="T13" fmla="*/ 630 h 660"/>
                  <a:gd name="T14" fmla="*/ 107 w 386"/>
                  <a:gd name="T15" fmla="*/ 599 h 660"/>
                  <a:gd name="T16" fmla="*/ 129 w 386"/>
                  <a:gd name="T17" fmla="*/ 405 h 660"/>
                  <a:gd name="T18" fmla="*/ 101 w 386"/>
                  <a:gd name="T19" fmla="*/ 372 h 660"/>
                  <a:gd name="T20" fmla="*/ 77 w 386"/>
                  <a:gd name="T21" fmla="*/ 382 h 660"/>
                  <a:gd name="T22" fmla="*/ 17 w 386"/>
                  <a:gd name="T23" fmla="*/ 379 h 660"/>
                  <a:gd name="T24" fmla="*/ 43 w 386"/>
                  <a:gd name="T25" fmla="*/ 333 h 660"/>
                  <a:gd name="T26" fmla="*/ 186 w 386"/>
                  <a:gd name="T27" fmla="*/ 255 h 660"/>
                  <a:gd name="T28" fmla="*/ 214 w 386"/>
                  <a:gd name="T29" fmla="*/ 0 h 660"/>
                  <a:gd name="T30" fmla="*/ 369 w 386"/>
                  <a:gd name="T31" fmla="*/ 17 h 660"/>
                  <a:gd name="T32" fmla="*/ 340 w 386"/>
                  <a:gd name="T33" fmla="*/ 280 h 660"/>
                  <a:gd name="T34" fmla="*/ 382 w 386"/>
                  <a:gd name="T35" fmla="*/ 387 h 660"/>
                  <a:gd name="T36" fmla="*/ 361 w 386"/>
                  <a:gd name="T37" fmla="*/ 575 h 660"/>
                  <a:gd name="T38" fmla="*/ 336 w 386"/>
                  <a:gd name="T39" fmla="*/ 595 h 660"/>
                  <a:gd name="T40" fmla="*/ 317 w 386"/>
                  <a:gd name="T41" fmla="*/ 571 h 660"/>
                  <a:gd name="T42" fmla="*/ 325 w 386"/>
                  <a:gd name="T43" fmla="*/ 498 h 660"/>
                  <a:gd name="T44" fmla="*/ 319 w 386"/>
                  <a:gd name="T45" fmla="*/ 490 h 660"/>
                  <a:gd name="T46" fmla="*/ 311 w 386"/>
                  <a:gd name="T47" fmla="*/ 496 h 660"/>
                  <a:gd name="T48" fmla="*/ 297 w 386"/>
                  <a:gd name="T49" fmla="*/ 620 h 660"/>
                  <a:gd name="T50" fmla="*/ 267 w 386"/>
                  <a:gd name="T51" fmla="*/ 644 h 660"/>
                  <a:gd name="T52" fmla="*/ 243 w 386"/>
                  <a:gd name="T53" fmla="*/ 614 h 660"/>
                  <a:gd name="T54" fmla="*/ 257 w 386"/>
                  <a:gd name="T55" fmla="*/ 490 h 660"/>
                  <a:gd name="T56" fmla="*/ 251 w 386"/>
                  <a:gd name="T57" fmla="*/ 483 h 660"/>
                  <a:gd name="T58" fmla="*/ 243 w 386"/>
                  <a:gd name="T59" fmla="*/ 489 h 660"/>
                  <a:gd name="T60" fmla="*/ 227 w 386"/>
                  <a:gd name="T61" fmla="*/ 635 h 660"/>
                  <a:gd name="T62" fmla="*/ 197 w 386"/>
                  <a:gd name="T63" fmla="*/ 659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6" h="660">
                    <a:moveTo>
                      <a:pt x="197" y="659"/>
                    </a:moveTo>
                    <a:cubicBezTo>
                      <a:pt x="182" y="657"/>
                      <a:pt x="171" y="644"/>
                      <a:pt x="173" y="629"/>
                    </a:cubicBezTo>
                    <a:cubicBezTo>
                      <a:pt x="189" y="483"/>
                      <a:pt x="189" y="483"/>
                      <a:pt x="189" y="483"/>
                    </a:cubicBezTo>
                    <a:cubicBezTo>
                      <a:pt x="189" y="479"/>
                      <a:pt x="186" y="476"/>
                      <a:pt x="183" y="475"/>
                    </a:cubicBezTo>
                    <a:cubicBezTo>
                      <a:pt x="179" y="475"/>
                      <a:pt x="176" y="478"/>
                      <a:pt x="175" y="481"/>
                    </a:cubicBezTo>
                    <a:cubicBezTo>
                      <a:pt x="171" y="523"/>
                      <a:pt x="166" y="564"/>
                      <a:pt x="162" y="605"/>
                    </a:cubicBezTo>
                    <a:cubicBezTo>
                      <a:pt x="160" y="620"/>
                      <a:pt x="147" y="631"/>
                      <a:pt x="132" y="630"/>
                    </a:cubicBezTo>
                    <a:cubicBezTo>
                      <a:pt x="116" y="628"/>
                      <a:pt x="106" y="614"/>
                      <a:pt x="107" y="599"/>
                    </a:cubicBezTo>
                    <a:cubicBezTo>
                      <a:pt x="115" y="531"/>
                      <a:pt x="121" y="474"/>
                      <a:pt x="129" y="405"/>
                    </a:cubicBezTo>
                    <a:cubicBezTo>
                      <a:pt x="132" y="376"/>
                      <a:pt x="126" y="365"/>
                      <a:pt x="101" y="372"/>
                    </a:cubicBezTo>
                    <a:cubicBezTo>
                      <a:pt x="97" y="373"/>
                      <a:pt x="81" y="380"/>
                      <a:pt x="77" y="382"/>
                    </a:cubicBezTo>
                    <a:cubicBezTo>
                      <a:pt x="77" y="382"/>
                      <a:pt x="36" y="406"/>
                      <a:pt x="17" y="379"/>
                    </a:cubicBezTo>
                    <a:cubicBezTo>
                      <a:pt x="0" y="355"/>
                      <a:pt x="21" y="342"/>
                      <a:pt x="43" y="333"/>
                    </a:cubicBezTo>
                    <a:cubicBezTo>
                      <a:pt x="104" y="309"/>
                      <a:pt x="136" y="270"/>
                      <a:pt x="186" y="255"/>
                    </a:cubicBezTo>
                    <a:cubicBezTo>
                      <a:pt x="214" y="0"/>
                      <a:pt x="214" y="0"/>
                      <a:pt x="214" y="0"/>
                    </a:cubicBezTo>
                    <a:cubicBezTo>
                      <a:pt x="369" y="17"/>
                      <a:pt x="369" y="17"/>
                      <a:pt x="369" y="17"/>
                    </a:cubicBezTo>
                    <a:cubicBezTo>
                      <a:pt x="340" y="280"/>
                      <a:pt x="340" y="280"/>
                      <a:pt x="340" y="280"/>
                    </a:cubicBezTo>
                    <a:cubicBezTo>
                      <a:pt x="369" y="306"/>
                      <a:pt x="386" y="345"/>
                      <a:pt x="382" y="387"/>
                    </a:cubicBezTo>
                    <a:cubicBezTo>
                      <a:pt x="361" y="575"/>
                      <a:pt x="361" y="575"/>
                      <a:pt x="361" y="575"/>
                    </a:cubicBezTo>
                    <a:cubicBezTo>
                      <a:pt x="360" y="588"/>
                      <a:pt x="349" y="597"/>
                      <a:pt x="336" y="595"/>
                    </a:cubicBezTo>
                    <a:cubicBezTo>
                      <a:pt x="324" y="594"/>
                      <a:pt x="315" y="583"/>
                      <a:pt x="317" y="571"/>
                    </a:cubicBezTo>
                    <a:cubicBezTo>
                      <a:pt x="325" y="498"/>
                      <a:pt x="325" y="498"/>
                      <a:pt x="325" y="498"/>
                    </a:cubicBezTo>
                    <a:cubicBezTo>
                      <a:pt x="325" y="494"/>
                      <a:pt x="322" y="491"/>
                      <a:pt x="319" y="490"/>
                    </a:cubicBezTo>
                    <a:cubicBezTo>
                      <a:pt x="315" y="490"/>
                      <a:pt x="311" y="493"/>
                      <a:pt x="311" y="496"/>
                    </a:cubicBezTo>
                    <a:cubicBezTo>
                      <a:pt x="297" y="620"/>
                      <a:pt x="297" y="620"/>
                      <a:pt x="297" y="620"/>
                    </a:cubicBezTo>
                    <a:cubicBezTo>
                      <a:pt x="296" y="635"/>
                      <a:pt x="282" y="646"/>
                      <a:pt x="267" y="644"/>
                    </a:cubicBezTo>
                    <a:cubicBezTo>
                      <a:pt x="252" y="643"/>
                      <a:pt x="241" y="629"/>
                      <a:pt x="243" y="614"/>
                    </a:cubicBezTo>
                    <a:cubicBezTo>
                      <a:pt x="247" y="573"/>
                      <a:pt x="252" y="532"/>
                      <a:pt x="257" y="490"/>
                    </a:cubicBezTo>
                    <a:cubicBezTo>
                      <a:pt x="257" y="487"/>
                      <a:pt x="254" y="483"/>
                      <a:pt x="251" y="483"/>
                    </a:cubicBezTo>
                    <a:cubicBezTo>
                      <a:pt x="247" y="482"/>
                      <a:pt x="243" y="485"/>
                      <a:pt x="243" y="489"/>
                    </a:cubicBezTo>
                    <a:cubicBezTo>
                      <a:pt x="238" y="537"/>
                      <a:pt x="233" y="586"/>
                      <a:pt x="227" y="635"/>
                    </a:cubicBezTo>
                    <a:cubicBezTo>
                      <a:pt x="226" y="650"/>
                      <a:pt x="212" y="660"/>
                      <a:pt x="197" y="659"/>
                    </a:cubicBezTo>
                  </a:path>
                </a:pathLst>
              </a:custGeom>
              <a:solidFill>
                <a:srgbClr val="F4C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91" name="Freeform 126">
                <a:extLst>
                  <a:ext uri="{FF2B5EF4-FFF2-40B4-BE49-F238E27FC236}">
                    <a16:creationId xmlns:a16="http://schemas.microsoft.com/office/drawing/2014/main" id="{EC7E190D-B935-4583-A3CB-5920BC78D3AF}"/>
                  </a:ext>
                </a:extLst>
              </p:cNvPr>
              <p:cNvSpPr/>
              <p:nvPr/>
            </p:nvSpPr>
            <p:spPr bwMode="auto">
              <a:xfrm>
                <a:off x="3636" y="1534"/>
                <a:ext cx="22" cy="29"/>
              </a:xfrm>
              <a:custGeom>
                <a:avLst/>
                <a:gdLst>
                  <a:gd name="T0" fmla="*/ 1 w 29"/>
                  <a:gd name="T1" fmla="*/ 24 h 39"/>
                  <a:gd name="T2" fmla="*/ 12 w 29"/>
                  <a:gd name="T3" fmla="*/ 38 h 39"/>
                  <a:gd name="T4" fmla="*/ 27 w 29"/>
                  <a:gd name="T5" fmla="*/ 26 h 39"/>
                  <a:gd name="T6" fmla="*/ 28 w 29"/>
                  <a:gd name="T7" fmla="*/ 15 h 39"/>
                  <a:gd name="T8" fmla="*/ 2 w 29"/>
                  <a:gd name="T9" fmla="*/ 13 h 39"/>
                  <a:gd name="T10" fmla="*/ 1 w 29"/>
                  <a:gd name="T11" fmla="*/ 24 h 39"/>
                </a:gdLst>
                <a:ahLst/>
                <a:cxnLst>
                  <a:cxn ang="0">
                    <a:pos x="T0" y="T1"/>
                  </a:cxn>
                  <a:cxn ang="0">
                    <a:pos x="T2" y="T3"/>
                  </a:cxn>
                  <a:cxn ang="0">
                    <a:pos x="T4" y="T5"/>
                  </a:cxn>
                  <a:cxn ang="0">
                    <a:pos x="T6" y="T7"/>
                  </a:cxn>
                  <a:cxn ang="0">
                    <a:pos x="T8" y="T9"/>
                  </a:cxn>
                  <a:cxn ang="0">
                    <a:pos x="T10" y="T11"/>
                  </a:cxn>
                </a:cxnLst>
                <a:rect l="0" t="0" r="r" b="b"/>
                <a:pathLst>
                  <a:path w="28" h="39">
                    <a:moveTo>
                      <a:pt x="1" y="24"/>
                    </a:moveTo>
                    <a:cubicBezTo>
                      <a:pt x="0" y="31"/>
                      <a:pt x="5" y="37"/>
                      <a:pt x="12" y="38"/>
                    </a:cubicBezTo>
                    <a:cubicBezTo>
                      <a:pt x="20" y="39"/>
                      <a:pt x="26" y="34"/>
                      <a:pt x="27" y="26"/>
                    </a:cubicBezTo>
                    <a:cubicBezTo>
                      <a:pt x="27" y="20"/>
                      <a:pt x="27" y="22"/>
                      <a:pt x="28" y="15"/>
                    </a:cubicBezTo>
                    <a:cubicBezTo>
                      <a:pt x="29" y="3"/>
                      <a:pt x="4" y="0"/>
                      <a:pt x="2" y="13"/>
                    </a:cubicBezTo>
                    <a:cubicBezTo>
                      <a:pt x="2" y="19"/>
                      <a:pt x="2" y="17"/>
                      <a:pt x="1" y="24"/>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92" name="Freeform 127">
                <a:extLst>
                  <a:ext uri="{FF2B5EF4-FFF2-40B4-BE49-F238E27FC236}">
                    <a16:creationId xmlns:a16="http://schemas.microsoft.com/office/drawing/2014/main" id="{92ED8E1B-317E-4FCE-A47B-853F93EA805E}"/>
                  </a:ext>
                </a:extLst>
              </p:cNvPr>
              <p:cNvSpPr/>
              <p:nvPr/>
            </p:nvSpPr>
            <p:spPr bwMode="auto">
              <a:xfrm>
                <a:off x="3583" y="1563"/>
                <a:ext cx="26" cy="35"/>
              </a:xfrm>
              <a:custGeom>
                <a:avLst/>
                <a:gdLst>
                  <a:gd name="T0" fmla="*/ 1 w 35"/>
                  <a:gd name="T1" fmla="*/ 29 h 48"/>
                  <a:gd name="T2" fmla="*/ 15 w 35"/>
                  <a:gd name="T3" fmla="*/ 47 h 48"/>
                  <a:gd name="T4" fmla="*/ 32 w 35"/>
                  <a:gd name="T5" fmla="*/ 33 h 48"/>
                  <a:gd name="T6" fmla="*/ 34 w 35"/>
                  <a:gd name="T7" fmla="*/ 19 h 48"/>
                  <a:gd name="T8" fmla="*/ 2 w 35"/>
                  <a:gd name="T9" fmla="*/ 16 h 48"/>
                  <a:gd name="T10" fmla="*/ 1 w 35"/>
                  <a:gd name="T11" fmla="*/ 29 h 48"/>
                </a:gdLst>
                <a:ahLst/>
                <a:cxnLst>
                  <a:cxn ang="0">
                    <a:pos x="T0" y="T1"/>
                  </a:cxn>
                  <a:cxn ang="0">
                    <a:pos x="T2" y="T3"/>
                  </a:cxn>
                  <a:cxn ang="0">
                    <a:pos x="T4" y="T5"/>
                  </a:cxn>
                  <a:cxn ang="0">
                    <a:pos x="T6" y="T7"/>
                  </a:cxn>
                  <a:cxn ang="0">
                    <a:pos x="T8" y="T9"/>
                  </a:cxn>
                  <a:cxn ang="0">
                    <a:pos x="T10" y="T11"/>
                  </a:cxn>
                </a:cxnLst>
                <a:rect l="0" t="0" r="r" b="b"/>
                <a:pathLst>
                  <a:path w="35" h="48">
                    <a:moveTo>
                      <a:pt x="1" y="29"/>
                    </a:moveTo>
                    <a:cubicBezTo>
                      <a:pt x="0" y="38"/>
                      <a:pt x="6" y="46"/>
                      <a:pt x="15" y="47"/>
                    </a:cubicBezTo>
                    <a:cubicBezTo>
                      <a:pt x="23" y="48"/>
                      <a:pt x="31" y="42"/>
                      <a:pt x="32" y="33"/>
                    </a:cubicBezTo>
                    <a:cubicBezTo>
                      <a:pt x="33" y="25"/>
                      <a:pt x="33" y="27"/>
                      <a:pt x="34" y="19"/>
                    </a:cubicBezTo>
                    <a:cubicBezTo>
                      <a:pt x="35" y="4"/>
                      <a:pt x="4" y="0"/>
                      <a:pt x="2" y="16"/>
                    </a:cubicBezTo>
                    <a:cubicBezTo>
                      <a:pt x="1" y="23"/>
                      <a:pt x="1" y="22"/>
                      <a:pt x="1" y="29"/>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93" name="Freeform 128">
                <a:extLst>
                  <a:ext uri="{FF2B5EF4-FFF2-40B4-BE49-F238E27FC236}">
                    <a16:creationId xmlns:a16="http://schemas.microsoft.com/office/drawing/2014/main" id="{11804F89-3956-451A-90F1-8C1721A122AE}"/>
                  </a:ext>
                </a:extLst>
              </p:cNvPr>
              <p:cNvSpPr/>
              <p:nvPr/>
            </p:nvSpPr>
            <p:spPr bwMode="auto">
              <a:xfrm>
                <a:off x="3530" y="1573"/>
                <a:ext cx="27" cy="36"/>
              </a:xfrm>
              <a:custGeom>
                <a:avLst/>
                <a:gdLst>
                  <a:gd name="T0" fmla="*/ 1 w 36"/>
                  <a:gd name="T1" fmla="*/ 30 h 48"/>
                  <a:gd name="T2" fmla="*/ 15 w 36"/>
                  <a:gd name="T3" fmla="*/ 47 h 48"/>
                  <a:gd name="T4" fmla="*/ 32 w 36"/>
                  <a:gd name="T5" fmla="*/ 33 h 48"/>
                  <a:gd name="T6" fmla="*/ 34 w 36"/>
                  <a:gd name="T7" fmla="*/ 20 h 48"/>
                  <a:gd name="T8" fmla="*/ 2 w 36"/>
                  <a:gd name="T9" fmla="*/ 16 h 48"/>
                  <a:gd name="T10" fmla="*/ 1 w 36"/>
                  <a:gd name="T11" fmla="*/ 30 h 48"/>
                </a:gdLst>
                <a:ahLst/>
                <a:cxnLst>
                  <a:cxn ang="0">
                    <a:pos x="T0" y="T1"/>
                  </a:cxn>
                  <a:cxn ang="0">
                    <a:pos x="T2" y="T3"/>
                  </a:cxn>
                  <a:cxn ang="0">
                    <a:pos x="T4" y="T5"/>
                  </a:cxn>
                  <a:cxn ang="0">
                    <a:pos x="T6" y="T7"/>
                  </a:cxn>
                  <a:cxn ang="0">
                    <a:pos x="T8" y="T9"/>
                  </a:cxn>
                  <a:cxn ang="0">
                    <a:pos x="T10" y="T11"/>
                  </a:cxn>
                </a:cxnLst>
                <a:rect l="0" t="0" r="r" b="b"/>
                <a:pathLst>
                  <a:path w="36" h="48">
                    <a:moveTo>
                      <a:pt x="1" y="30"/>
                    </a:moveTo>
                    <a:cubicBezTo>
                      <a:pt x="0" y="38"/>
                      <a:pt x="6" y="46"/>
                      <a:pt x="15" y="47"/>
                    </a:cubicBezTo>
                    <a:cubicBezTo>
                      <a:pt x="24" y="48"/>
                      <a:pt x="31" y="42"/>
                      <a:pt x="32" y="33"/>
                    </a:cubicBezTo>
                    <a:cubicBezTo>
                      <a:pt x="33" y="25"/>
                      <a:pt x="33" y="27"/>
                      <a:pt x="34" y="20"/>
                    </a:cubicBezTo>
                    <a:cubicBezTo>
                      <a:pt x="36" y="4"/>
                      <a:pt x="4" y="0"/>
                      <a:pt x="2" y="16"/>
                    </a:cubicBezTo>
                    <a:cubicBezTo>
                      <a:pt x="1" y="24"/>
                      <a:pt x="2" y="22"/>
                      <a:pt x="1" y="30"/>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94" name="Freeform 129">
                <a:extLst>
                  <a:ext uri="{FF2B5EF4-FFF2-40B4-BE49-F238E27FC236}">
                    <a16:creationId xmlns:a16="http://schemas.microsoft.com/office/drawing/2014/main" id="{11269DE4-FB23-4A3C-943E-8B7B8A66006F}"/>
                  </a:ext>
                </a:extLst>
              </p:cNvPr>
              <p:cNvSpPr/>
              <p:nvPr/>
            </p:nvSpPr>
            <p:spPr bwMode="auto">
              <a:xfrm>
                <a:off x="3481" y="1552"/>
                <a:ext cx="27" cy="35"/>
              </a:xfrm>
              <a:custGeom>
                <a:avLst/>
                <a:gdLst>
                  <a:gd name="T0" fmla="*/ 1 w 36"/>
                  <a:gd name="T1" fmla="*/ 29 h 48"/>
                  <a:gd name="T2" fmla="*/ 15 w 36"/>
                  <a:gd name="T3" fmla="*/ 47 h 48"/>
                  <a:gd name="T4" fmla="*/ 32 w 36"/>
                  <a:gd name="T5" fmla="*/ 33 h 48"/>
                  <a:gd name="T6" fmla="*/ 34 w 36"/>
                  <a:gd name="T7" fmla="*/ 19 h 48"/>
                  <a:gd name="T8" fmla="*/ 2 w 36"/>
                  <a:gd name="T9" fmla="*/ 16 h 48"/>
                  <a:gd name="T10" fmla="*/ 1 w 36"/>
                  <a:gd name="T11" fmla="*/ 29 h 48"/>
                </a:gdLst>
                <a:ahLst/>
                <a:cxnLst>
                  <a:cxn ang="0">
                    <a:pos x="T0" y="T1"/>
                  </a:cxn>
                  <a:cxn ang="0">
                    <a:pos x="T2" y="T3"/>
                  </a:cxn>
                  <a:cxn ang="0">
                    <a:pos x="T4" y="T5"/>
                  </a:cxn>
                  <a:cxn ang="0">
                    <a:pos x="T6" y="T7"/>
                  </a:cxn>
                  <a:cxn ang="0">
                    <a:pos x="T8" y="T9"/>
                  </a:cxn>
                  <a:cxn ang="0">
                    <a:pos x="T10" y="T11"/>
                  </a:cxn>
                </a:cxnLst>
                <a:rect l="0" t="0" r="r" b="b"/>
                <a:pathLst>
                  <a:path w="36" h="48">
                    <a:moveTo>
                      <a:pt x="1" y="29"/>
                    </a:moveTo>
                    <a:cubicBezTo>
                      <a:pt x="0" y="38"/>
                      <a:pt x="6" y="46"/>
                      <a:pt x="15" y="47"/>
                    </a:cubicBezTo>
                    <a:cubicBezTo>
                      <a:pt x="24" y="48"/>
                      <a:pt x="32" y="42"/>
                      <a:pt x="32" y="33"/>
                    </a:cubicBezTo>
                    <a:cubicBezTo>
                      <a:pt x="33" y="25"/>
                      <a:pt x="33" y="27"/>
                      <a:pt x="34" y="19"/>
                    </a:cubicBezTo>
                    <a:cubicBezTo>
                      <a:pt x="36" y="4"/>
                      <a:pt x="4" y="0"/>
                      <a:pt x="2" y="16"/>
                    </a:cubicBezTo>
                    <a:cubicBezTo>
                      <a:pt x="1" y="24"/>
                      <a:pt x="2" y="22"/>
                      <a:pt x="1" y="29"/>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95" name="Freeform 130">
                <a:extLst>
                  <a:ext uri="{FF2B5EF4-FFF2-40B4-BE49-F238E27FC236}">
                    <a16:creationId xmlns:a16="http://schemas.microsoft.com/office/drawing/2014/main" id="{BD840258-227C-46DB-9017-B9A83846B265}"/>
                  </a:ext>
                </a:extLst>
              </p:cNvPr>
              <p:cNvSpPr/>
              <p:nvPr/>
            </p:nvSpPr>
            <p:spPr bwMode="auto">
              <a:xfrm>
                <a:off x="3408" y="1375"/>
                <a:ext cx="41" cy="37"/>
              </a:xfrm>
              <a:custGeom>
                <a:avLst/>
                <a:gdLst>
                  <a:gd name="T0" fmla="*/ 14 w 56"/>
                  <a:gd name="T1" fmla="*/ 12 h 50"/>
                  <a:gd name="T2" fmla="*/ 4 w 56"/>
                  <a:gd name="T3" fmla="*/ 36 h 50"/>
                  <a:gd name="T4" fmla="*/ 28 w 56"/>
                  <a:gd name="T5" fmla="*/ 46 h 50"/>
                  <a:gd name="T6" fmla="*/ 39 w 56"/>
                  <a:gd name="T7" fmla="*/ 41 h 50"/>
                  <a:gd name="T8" fmla="*/ 24 w 56"/>
                  <a:gd name="T9" fmla="*/ 7 h 50"/>
                  <a:gd name="T10" fmla="*/ 14 w 56"/>
                  <a:gd name="T11" fmla="*/ 12 h 50"/>
                </a:gdLst>
                <a:ahLst/>
                <a:cxnLst>
                  <a:cxn ang="0">
                    <a:pos x="T0" y="T1"/>
                  </a:cxn>
                  <a:cxn ang="0">
                    <a:pos x="T2" y="T3"/>
                  </a:cxn>
                  <a:cxn ang="0">
                    <a:pos x="T4" y="T5"/>
                  </a:cxn>
                  <a:cxn ang="0">
                    <a:pos x="T6" y="T7"/>
                  </a:cxn>
                  <a:cxn ang="0">
                    <a:pos x="T8" y="T9"/>
                  </a:cxn>
                  <a:cxn ang="0">
                    <a:pos x="T10" y="T11"/>
                  </a:cxn>
                </a:cxnLst>
                <a:rect l="0" t="0" r="r" b="b"/>
                <a:pathLst>
                  <a:path w="56" h="50">
                    <a:moveTo>
                      <a:pt x="14" y="12"/>
                    </a:moveTo>
                    <a:cubicBezTo>
                      <a:pt x="4" y="16"/>
                      <a:pt x="0" y="27"/>
                      <a:pt x="4" y="36"/>
                    </a:cubicBezTo>
                    <a:cubicBezTo>
                      <a:pt x="8" y="45"/>
                      <a:pt x="19" y="50"/>
                      <a:pt x="28" y="46"/>
                    </a:cubicBezTo>
                    <a:cubicBezTo>
                      <a:pt x="37" y="42"/>
                      <a:pt x="31" y="45"/>
                      <a:pt x="39" y="41"/>
                    </a:cubicBezTo>
                    <a:cubicBezTo>
                      <a:pt x="56" y="34"/>
                      <a:pt x="41" y="0"/>
                      <a:pt x="24" y="7"/>
                    </a:cubicBezTo>
                    <a:cubicBezTo>
                      <a:pt x="16" y="11"/>
                      <a:pt x="22" y="8"/>
                      <a:pt x="14" y="12"/>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96" name="Freeform 131">
                <a:extLst>
                  <a:ext uri="{FF2B5EF4-FFF2-40B4-BE49-F238E27FC236}">
                    <a16:creationId xmlns:a16="http://schemas.microsoft.com/office/drawing/2014/main" id="{4AD5FB9D-59E8-4445-96F2-DF3207381921}"/>
                  </a:ext>
                </a:extLst>
              </p:cNvPr>
              <p:cNvSpPr>
                <a:spLocks noEditPoints="1"/>
              </p:cNvSpPr>
              <p:nvPr/>
            </p:nvSpPr>
            <p:spPr bwMode="auto">
              <a:xfrm>
                <a:off x="3647" y="1165"/>
                <a:ext cx="19" cy="171"/>
              </a:xfrm>
              <a:custGeom>
                <a:avLst/>
                <a:gdLst>
                  <a:gd name="T0" fmla="*/ 1 w 19"/>
                  <a:gd name="T1" fmla="*/ 160 h 171"/>
                  <a:gd name="T2" fmla="*/ 0 w 19"/>
                  <a:gd name="T3" fmla="*/ 171 h 171"/>
                  <a:gd name="T4" fmla="*/ 0 w 19"/>
                  <a:gd name="T5" fmla="*/ 171 h 171"/>
                  <a:gd name="T6" fmla="*/ 1 w 19"/>
                  <a:gd name="T7" fmla="*/ 160 h 171"/>
                  <a:gd name="T8" fmla="*/ 19 w 19"/>
                  <a:gd name="T9" fmla="*/ 0 h 171"/>
                  <a:gd name="T10" fmla="*/ 4 w 19"/>
                  <a:gd name="T11" fmla="*/ 139 h 171"/>
                  <a:gd name="T12" fmla="*/ 6 w 19"/>
                  <a:gd name="T13" fmla="*/ 118 h 171"/>
                  <a:gd name="T14" fmla="*/ 19 w 19"/>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71">
                    <a:moveTo>
                      <a:pt x="1" y="160"/>
                    </a:moveTo>
                    <a:lnTo>
                      <a:pt x="0" y="171"/>
                    </a:lnTo>
                    <a:lnTo>
                      <a:pt x="0" y="171"/>
                    </a:lnTo>
                    <a:lnTo>
                      <a:pt x="1" y="160"/>
                    </a:lnTo>
                    <a:close/>
                    <a:moveTo>
                      <a:pt x="19" y="0"/>
                    </a:moveTo>
                    <a:lnTo>
                      <a:pt x="4" y="139"/>
                    </a:lnTo>
                    <a:lnTo>
                      <a:pt x="6" y="118"/>
                    </a:lnTo>
                    <a:lnTo>
                      <a:pt x="19" y="0"/>
                    </a:lnTo>
                    <a:close/>
                  </a:path>
                </a:pathLst>
              </a:custGeom>
              <a:solidFill>
                <a:srgbClr val="619F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97" name="Freeform 132">
                <a:extLst>
                  <a:ext uri="{FF2B5EF4-FFF2-40B4-BE49-F238E27FC236}">
                    <a16:creationId xmlns:a16="http://schemas.microsoft.com/office/drawing/2014/main" id="{DAC549F5-8A3B-4E48-828D-AA8D57AA0D78}"/>
                  </a:ext>
                </a:extLst>
              </p:cNvPr>
              <p:cNvSpPr>
                <a:spLocks noEditPoints="1"/>
              </p:cNvSpPr>
              <p:nvPr/>
            </p:nvSpPr>
            <p:spPr bwMode="auto">
              <a:xfrm>
                <a:off x="3647" y="1165"/>
                <a:ext cx="19" cy="171"/>
              </a:xfrm>
              <a:custGeom>
                <a:avLst/>
                <a:gdLst>
                  <a:gd name="T0" fmla="*/ 1 w 19"/>
                  <a:gd name="T1" fmla="*/ 160 h 171"/>
                  <a:gd name="T2" fmla="*/ 0 w 19"/>
                  <a:gd name="T3" fmla="*/ 171 h 171"/>
                  <a:gd name="T4" fmla="*/ 0 w 19"/>
                  <a:gd name="T5" fmla="*/ 171 h 171"/>
                  <a:gd name="T6" fmla="*/ 1 w 19"/>
                  <a:gd name="T7" fmla="*/ 160 h 171"/>
                  <a:gd name="T8" fmla="*/ 19 w 19"/>
                  <a:gd name="T9" fmla="*/ 0 h 171"/>
                  <a:gd name="T10" fmla="*/ 4 w 19"/>
                  <a:gd name="T11" fmla="*/ 139 h 171"/>
                  <a:gd name="T12" fmla="*/ 6 w 19"/>
                  <a:gd name="T13" fmla="*/ 118 h 171"/>
                  <a:gd name="T14" fmla="*/ 19 w 19"/>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71">
                    <a:moveTo>
                      <a:pt x="1" y="160"/>
                    </a:moveTo>
                    <a:lnTo>
                      <a:pt x="0" y="171"/>
                    </a:lnTo>
                    <a:lnTo>
                      <a:pt x="0" y="171"/>
                    </a:lnTo>
                    <a:lnTo>
                      <a:pt x="1" y="160"/>
                    </a:lnTo>
                    <a:moveTo>
                      <a:pt x="19" y="0"/>
                    </a:moveTo>
                    <a:lnTo>
                      <a:pt x="4" y="139"/>
                    </a:lnTo>
                    <a:lnTo>
                      <a:pt x="6" y="118"/>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98" name="Freeform 133">
                <a:extLst>
                  <a:ext uri="{FF2B5EF4-FFF2-40B4-BE49-F238E27FC236}">
                    <a16:creationId xmlns:a16="http://schemas.microsoft.com/office/drawing/2014/main" id="{25147825-04B7-4A4E-B03C-270023F22C34}"/>
                  </a:ext>
                </a:extLst>
              </p:cNvPr>
              <p:cNvSpPr/>
              <p:nvPr/>
            </p:nvSpPr>
            <p:spPr bwMode="auto">
              <a:xfrm>
                <a:off x="3592" y="1164"/>
                <a:ext cx="74" cy="172"/>
              </a:xfrm>
              <a:custGeom>
                <a:avLst/>
                <a:gdLst>
                  <a:gd name="T0" fmla="*/ 21 w 99"/>
                  <a:gd name="T1" fmla="*/ 0 h 231"/>
                  <a:gd name="T2" fmla="*/ 0 w 99"/>
                  <a:gd name="T3" fmla="*/ 196 h 231"/>
                  <a:gd name="T4" fmla="*/ 74 w 99"/>
                  <a:gd name="T5" fmla="*/ 231 h 231"/>
                  <a:gd name="T6" fmla="*/ 74 w 99"/>
                  <a:gd name="T7" fmla="*/ 231 h 231"/>
                  <a:gd name="T8" fmla="*/ 74 w 99"/>
                  <a:gd name="T9" fmla="*/ 231 h 231"/>
                  <a:gd name="T10" fmla="*/ 75 w 99"/>
                  <a:gd name="T11" fmla="*/ 216 h 231"/>
                  <a:gd name="T12" fmla="*/ 76 w 99"/>
                  <a:gd name="T13" fmla="*/ 211 h 231"/>
                  <a:gd name="T14" fmla="*/ 79 w 99"/>
                  <a:gd name="T15" fmla="*/ 188 h 231"/>
                  <a:gd name="T16" fmla="*/ 99 w 99"/>
                  <a:gd name="T17" fmla="*/ 1 h 231"/>
                  <a:gd name="T18" fmla="*/ 21 w 99"/>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231">
                    <a:moveTo>
                      <a:pt x="21" y="0"/>
                    </a:moveTo>
                    <a:cubicBezTo>
                      <a:pt x="0" y="196"/>
                      <a:pt x="0" y="196"/>
                      <a:pt x="0" y="196"/>
                    </a:cubicBezTo>
                    <a:cubicBezTo>
                      <a:pt x="39" y="200"/>
                      <a:pt x="57" y="218"/>
                      <a:pt x="74" y="231"/>
                    </a:cubicBezTo>
                    <a:cubicBezTo>
                      <a:pt x="74" y="231"/>
                      <a:pt x="74" y="231"/>
                      <a:pt x="74" y="231"/>
                    </a:cubicBezTo>
                    <a:cubicBezTo>
                      <a:pt x="74" y="231"/>
                      <a:pt x="74" y="231"/>
                      <a:pt x="74" y="231"/>
                    </a:cubicBezTo>
                    <a:cubicBezTo>
                      <a:pt x="75" y="216"/>
                      <a:pt x="75" y="216"/>
                      <a:pt x="75" y="216"/>
                    </a:cubicBezTo>
                    <a:cubicBezTo>
                      <a:pt x="76" y="211"/>
                      <a:pt x="76" y="211"/>
                      <a:pt x="76" y="211"/>
                    </a:cubicBezTo>
                    <a:cubicBezTo>
                      <a:pt x="79" y="188"/>
                      <a:pt x="79" y="188"/>
                      <a:pt x="79" y="188"/>
                    </a:cubicBezTo>
                    <a:cubicBezTo>
                      <a:pt x="99" y="1"/>
                      <a:pt x="99" y="1"/>
                      <a:pt x="99" y="1"/>
                    </a:cubicBezTo>
                    <a:cubicBezTo>
                      <a:pt x="21" y="0"/>
                      <a:pt x="21" y="0"/>
                      <a:pt x="21" y="0"/>
                    </a:cubicBezTo>
                  </a:path>
                </a:pathLst>
              </a:custGeom>
              <a:solidFill>
                <a:srgbClr val="CBA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399" name="Freeform 134">
                <a:extLst>
                  <a:ext uri="{FF2B5EF4-FFF2-40B4-BE49-F238E27FC236}">
                    <a16:creationId xmlns:a16="http://schemas.microsoft.com/office/drawing/2014/main" id="{84E87976-3932-4BEA-8226-13A5D4360961}"/>
                  </a:ext>
                </a:extLst>
              </p:cNvPr>
              <p:cNvSpPr/>
              <p:nvPr/>
            </p:nvSpPr>
            <p:spPr bwMode="auto">
              <a:xfrm>
                <a:off x="2552" y="1087"/>
                <a:ext cx="419" cy="421"/>
              </a:xfrm>
              <a:custGeom>
                <a:avLst/>
                <a:gdLst>
                  <a:gd name="T0" fmla="*/ 512 w 561"/>
                  <a:gd name="T1" fmla="*/ 527 h 566"/>
                  <a:gd name="T2" fmla="*/ 514 w 561"/>
                  <a:gd name="T3" fmla="*/ 488 h 566"/>
                  <a:gd name="T4" fmla="*/ 417 w 561"/>
                  <a:gd name="T5" fmla="*/ 379 h 566"/>
                  <a:gd name="T6" fmla="*/ 417 w 561"/>
                  <a:gd name="T7" fmla="*/ 369 h 566"/>
                  <a:gd name="T8" fmla="*/ 427 w 561"/>
                  <a:gd name="T9" fmla="*/ 370 h 566"/>
                  <a:gd name="T10" fmla="*/ 510 w 561"/>
                  <a:gd name="T11" fmla="*/ 463 h 566"/>
                  <a:gd name="T12" fmla="*/ 548 w 561"/>
                  <a:gd name="T13" fmla="*/ 465 h 566"/>
                  <a:gd name="T14" fmla="*/ 551 w 561"/>
                  <a:gd name="T15" fmla="*/ 426 h 566"/>
                  <a:gd name="T16" fmla="*/ 421 w 561"/>
                  <a:gd name="T17" fmla="*/ 281 h 566"/>
                  <a:gd name="T18" fmla="*/ 424 w 561"/>
                  <a:gd name="T19" fmla="*/ 238 h 566"/>
                  <a:gd name="T20" fmla="*/ 450 w 561"/>
                  <a:gd name="T21" fmla="*/ 231 h 566"/>
                  <a:gd name="T22" fmla="*/ 497 w 561"/>
                  <a:gd name="T23" fmla="*/ 195 h 566"/>
                  <a:gd name="T24" fmla="*/ 449 w 561"/>
                  <a:gd name="T25" fmla="*/ 171 h 566"/>
                  <a:gd name="T26" fmla="*/ 287 w 561"/>
                  <a:gd name="T27" fmla="*/ 191 h 566"/>
                  <a:gd name="T28" fmla="*/ 117 w 561"/>
                  <a:gd name="T29" fmla="*/ 0 h 566"/>
                  <a:gd name="T30" fmla="*/ 0 w 561"/>
                  <a:gd name="T31" fmla="*/ 103 h 566"/>
                  <a:gd name="T32" fmla="*/ 176 w 561"/>
                  <a:gd name="T33" fmla="*/ 301 h 566"/>
                  <a:gd name="T34" fmla="*/ 204 w 561"/>
                  <a:gd name="T35" fmla="*/ 412 h 566"/>
                  <a:gd name="T36" fmla="*/ 330 w 561"/>
                  <a:gd name="T37" fmla="*/ 554 h 566"/>
                  <a:gd name="T38" fmla="*/ 361 w 561"/>
                  <a:gd name="T39" fmla="*/ 556 h 566"/>
                  <a:gd name="T40" fmla="*/ 363 w 561"/>
                  <a:gd name="T41" fmla="*/ 524 h 566"/>
                  <a:gd name="T42" fmla="*/ 315 w 561"/>
                  <a:gd name="T43" fmla="*/ 469 h 566"/>
                  <a:gd name="T44" fmla="*/ 315 w 561"/>
                  <a:gd name="T45" fmla="*/ 460 h 566"/>
                  <a:gd name="T46" fmla="*/ 325 w 561"/>
                  <a:gd name="T47" fmla="*/ 460 h 566"/>
                  <a:gd name="T48" fmla="*/ 408 w 561"/>
                  <a:gd name="T49" fmla="*/ 553 h 566"/>
                  <a:gd name="T50" fmla="*/ 446 w 561"/>
                  <a:gd name="T51" fmla="*/ 556 h 566"/>
                  <a:gd name="T52" fmla="*/ 449 w 561"/>
                  <a:gd name="T53" fmla="*/ 517 h 566"/>
                  <a:gd name="T54" fmla="*/ 366 w 561"/>
                  <a:gd name="T55" fmla="*/ 424 h 566"/>
                  <a:gd name="T56" fmla="*/ 366 w 561"/>
                  <a:gd name="T57" fmla="*/ 414 h 566"/>
                  <a:gd name="T58" fmla="*/ 376 w 561"/>
                  <a:gd name="T59" fmla="*/ 415 h 566"/>
                  <a:gd name="T60" fmla="*/ 473 w 561"/>
                  <a:gd name="T61" fmla="*/ 525 h 566"/>
                  <a:gd name="T62" fmla="*/ 512 w 561"/>
                  <a:gd name="T63" fmla="*/ 527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61" h="566">
                    <a:moveTo>
                      <a:pt x="512" y="527"/>
                    </a:moveTo>
                    <a:cubicBezTo>
                      <a:pt x="523" y="517"/>
                      <a:pt x="524" y="499"/>
                      <a:pt x="514" y="488"/>
                    </a:cubicBezTo>
                    <a:cubicBezTo>
                      <a:pt x="417" y="379"/>
                      <a:pt x="417" y="379"/>
                      <a:pt x="417" y="379"/>
                    </a:cubicBezTo>
                    <a:cubicBezTo>
                      <a:pt x="414" y="376"/>
                      <a:pt x="415" y="372"/>
                      <a:pt x="417" y="369"/>
                    </a:cubicBezTo>
                    <a:cubicBezTo>
                      <a:pt x="420" y="367"/>
                      <a:pt x="424" y="367"/>
                      <a:pt x="427" y="370"/>
                    </a:cubicBezTo>
                    <a:cubicBezTo>
                      <a:pt x="455" y="401"/>
                      <a:pt x="482" y="432"/>
                      <a:pt x="510" y="463"/>
                    </a:cubicBezTo>
                    <a:cubicBezTo>
                      <a:pt x="520" y="474"/>
                      <a:pt x="537" y="475"/>
                      <a:pt x="548" y="465"/>
                    </a:cubicBezTo>
                    <a:cubicBezTo>
                      <a:pt x="560" y="455"/>
                      <a:pt x="561" y="438"/>
                      <a:pt x="551" y="426"/>
                    </a:cubicBezTo>
                    <a:cubicBezTo>
                      <a:pt x="505" y="375"/>
                      <a:pt x="467" y="332"/>
                      <a:pt x="421" y="281"/>
                    </a:cubicBezTo>
                    <a:cubicBezTo>
                      <a:pt x="401" y="259"/>
                      <a:pt x="399" y="246"/>
                      <a:pt x="424" y="238"/>
                    </a:cubicBezTo>
                    <a:cubicBezTo>
                      <a:pt x="428" y="236"/>
                      <a:pt x="444" y="232"/>
                      <a:pt x="450" y="231"/>
                    </a:cubicBezTo>
                    <a:cubicBezTo>
                      <a:pt x="450" y="231"/>
                      <a:pt x="497" y="228"/>
                      <a:pt x="497" y="195"/>
                    </a:cubicBezTo>
                    <a:cubicBezTo>
                      <a:pt x="496" y="165"/>
                      <a:pt x="472" y="167"/>
                      <a:pt x="449" y="171"/>
                    </a:cubicBezTo>
                    <a:cubicBezTo>
                      <a:pt x="386" y="188"/>
                      <a:pt x="337" y="174"/>
                      <a:pt x="287" y="191"/>
                    </a:cubicBezTo>
                    <a:cubicBezTo>
                      <a:pt x="117" y="0"/>
                      <a:pt x="117" y="0"/>
                      <a:pt x="117" y="0"/>
                    </a:cubicBezTo>
                    <a:cubicBezTo>
                      <a:pt x="0" y="103"/>
                      <a:pt x="0" y="103"/>
                      <a:pt x="0" y="103"/>
                    </a:cubicBezTo>
                    <a:cubicBezTo>
                      <a:pt x="176" y="301"/>
                      <a:pt x="176" y="301"/>
                      <a:pt x="176" y="301"/>
                    </a:cubicBezTo>
                    <a:cubicBezTo>
                      <a:pt x="167" y="339"/>
                      <a:pt x="176" y="381"/>
                      <a:pt x="204" y="412"/>
                    </a:cubicBezTo>
                    <a:cubicBezTo>
                      <a:pt x="330" y="554"/>
                      <a:pt x="330" y="554"/>
                      <a:pt x="330" y="554"/>
                    </a:cubicBezTo>
                    <a:cubicBezTo>
                      <a:pt x="338" y="563"/>
                      <a:pt x="352" y="564"/>
                      <a:pt x="361" y="556"/>
                    </a:cubicBezTo>
                    <a:cubicBezTo>
                      <a:pt x="371" y="548"/>
                      <a:pt x="371" y="533"/>
                      <a:pt x="363" y="524"/>
                    </a:cubicBezTo>
                    <a:cubicBezTo>
                      <a:pt x="315" y="469"/>
                      <a:pt x="315" y="469"/>
                      <a:pt x="315" y="469"/>
                    </a:cubicBezTo>
                    <a:cubicBezTo>
                      <a:pt x="312" y="467"/>
                      <a:pt x="312" y="462"/>
                      <a:pt x="315" y="460"/>
                    </a:cubicBezTo>
                    <a:cubicBezTo>
                      <a:pt x="318" y="457"/>
                      <a:pt x="322" y="458"/>
                      <a:pt x="325" y="460"/>
                    </a:cubicBezTo>
                    <a:cubicBezTo>
                      <a:pt x="408" y="553"/>
                      <a:pt x="408" y="553"/>
                      <a:pt x="408" y="553"/>
                    </a:cubicBezTo>
                    <a:cubicBezTo>
                      <a:pt x="418" y="565"/>
                      <a:pt x="435" y="566"/>
                      <a:pt x="446" y="556"/>
                    </a:cubicBezTo>
                    <a:cubicBezTo>
                      <a:pt x="458" y="546"/>
                      <a:pt x="459" y="528"/>
                      <a:pt x="449" y="517"/>
                    </a:cubicBezTo>
                    <a:cubicBezTo>
                      <a:pt x="421" y="486"/>
                      <a:pt x="393" y="455"/>
                      <a:pt x="366" y="424"/>
                    </a:cubicBezTo>
                    <a:cubicBezTo>
                      <a:pt x="363" y="421"/>
                      <a:pt x="363" y="417"/>
                      <a:pt x="366" y="414"/>
                    </a:cubicBezTo>
                    <a:cubicBezTo>
                      <a:pt x="369" y="412"/>
                      <a:pt x="373" y="412"/>
                      <a:pt x="376" y="415"/>
                    </a:cubicBezTo>
                    <a:cubicBezTo>
                      <a:pt x="408" y="452"/>
                      <a:pt x="441" y="488"/>
                      <a:pt x="473" y="525"/>
                    </a:cubicBezTo>
                    <a:cubicBezTo>
                      <a:pt x="483" y="536"/>
                      <a:pt x="501" y="537"/>
                      <a:pt x="512" y="527"/>
                    </a:cubicBezTo>
                  </a:path>
                </a:pathLst>
              </a:custGeom>
              <a:solidFill>
                <a:srgbClr val="F4C6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00" name="Freeform 135">
                <a:extLst>
                  <a:ext uri="{FF2B5EF4-FFF2-40B4-BE49-F238E27FC236}">
                    <a16:creationId xmlns:a16="http://schemas.microsoft.com/office/drawing/2014/main" id="{31200220-BC43-4E0F-915C-03841DAEB8AD}"/>
                  </a:ext>
                </a:extLst>
              </p:cNvPr>
              <p:cNvSpPr/>
              <p:nvPr/>
            </p:nvSpPr>
            <p:spPr bwMode="auto">
              <a:xfrm>
                <a:off x="2791" y="1468"/>
                <a:ext cx="30" cy="31"/>
              </a:xfrm>
              <a:custGeom>
                <a:avLst/>
                <a:gdLst>
                  <a:gd name="T0" fmla="*/ 36 w 40"/>
                  <a:gd name="T1" fmla="*/ 18 h 41"/>
                  <a:gd name="T2" fmla="*/ 35 w 40"/>
                  <a:gd name="T3" fmla="*/ 36 h 41"/>
                  <a:gd name="T4" fmla="*/ 16 w 40"/>
                  <a:gd name="T5" fmla="*/ 35 h 41"/>
                  <a:gd name="T6" fmla="*/ 9 w 40"/>
                  <a:gd name="T7" fmla="*/ 27 h 41"/>
                  <a:gd name="T8" fmla="*/ 28 w 40"/>
                  <a:gd name="T9" fmla="*/ 9 h 41"/>
                  <a:gd name="T10" fmla="*/ 36 w 40"/>
                  <a:gd name="T11" fmla="*/ 18 h 41"/>
                </a:gdLst>
                <a:ahLst/>
                <a:cxnLst>
                  <a:cxn ang="0">
                    <a:pos x="T0" y="T1"/>
                  </a:cxn>
                  <a:cxn ang="0">
                    <a:pos x="T2" y="T3"/>
                  </a:cxn>
                  <a:cxn ang="0">
                    <a:pos x="T4" y="T5"/>
                  </a:cxn>
                  <a:cxn ang="0">
                    <a:pos x="T6" y="T7"/>
                  </a:cxn>
                  <a:cxn ang="0">
                    <a:pos x="T8" y="T9"/>
                  </a:cxn>
                  <a:cxn ang="0">
                    <a:pos x="T10" y="T11"/>
                  </a:cxn>
                </a:cxnLst>
                <a:rect l="0" t="0" r="r" b="b"/>
                <a:pathLst>
                  <a:path w="40" h="41">
                    <a:moveTo>
                      <a:pt x="36" y="18"/>
                    </a:moveTo>
                    <a:cubicBezTo>
                      <a:pt x="40" y="23"/>
                      <a:pt x="40" y="31"/>
                      <a:pt x="35" y="36"/>
                    </a:cubicBezTo>
                    <a:cubicBezTo>
                      <a:pt x="29" y="41"/>
                      <a:pt x="21" y="40"/>
                      <a:pt x="16" y="35"/>
                    </a:cubicBezTo>
                    <a:cubicBezTo>
                      <a:pt x="12" y="30"/>
                      <a:pt x="13" y="31"/>
                      <a:pt x="9" y="27"/>
                    </a:cubicBezTo>
                    <a:cubicBezTo>
                      <a:pt x="0" y="17"/>
                      <a:pt x="20" y="0"/>
                      <a:pt x="28" y="9"/>
                    </a:cubicBezTo>
                    <a:cubicBezTo>
                      <a:pt x="32" y="14"/>
                      <a:pt x="31" y="13"/>
                      <a:pt x="36" y="18"/>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01" name="Freeform 136">
                <a:extLst>
                  <a:ext uri="{FF2B5EF4-FFF2-40B4-BE49-F238E27FC236}">
                    <a16:creationId xmlns:a16="http://schemas.microsoft.com/office/drawing/2014/main" id="{C7EE98F2-B63E-463B-AF87-D304C9E8B751}"/>
                  </a:ext>
                </a:extLst>
              </p:cNvPr>
              <p:cNvSpPr/>
              <p:nvPr/>
            </p:nvSpPr>
            <p:spPr bwMode="auto">
              <a:xfrm>
                <a:off x="2848" y="1461"/>
                <a:ext cx="36" cy="37"/>
              </a:xfrm>
              <a:custGeom>
                <a:avLst/>
                <a:gdLst>
                  <a:gd name="T0" fmla="*/ 43 w 49"/>
                  <a:gd name="T1" fmla="*/ 22 h 50"/>
                  <a:gd name="T2" fmla="*/ 42 w 49"/>
                  <a:gd name="T3" fmla="*/ 44 h 50"/>
                  <a:gd name="T4" fmla="*/ 19 w 49"/>
                  <a:gd name="T5" fmla="*/ 43 h 50"/>
                  <a:gd name="T6" fmla="*/ 10 w 49"/>
                  <a:gd name="T7" fmla="*/ 33 h 50"/>
                  <a:gd name="T8" fmla="*/ 34 w 49"/>
                  <a:gd name="T9" fmla="*/ 12 h 50"/>
                  <a:gd name="T10" fmla="*/ 43 w 49"/>
                  <a:gd name="T11" fmla="*/ 22 h 50"/>
                </a:gdLst>
                <a:ahLst/>
                <a:cxnLst>
                  <a:cxn ang="0">
                    <a:pos x="T0" y="T1"/>
                  </a:cxn>
                  <a:cxn ang="0">
                    <a:pos x="T2" y="T3"/>
                  </a:cxn>
                  <a:cxn ang="0">
                    <a:pos x="T4" y="T5"/>
                  </a:cxn>
                  <a:cxn ang="0">
                    <a:pos x="T6" y="T7"/>
                  </a:cxn>
                  <a:cxn ang="0">
                    <a:pos x="T8" y="T9"/>
                  </a:cxn>
                  <a:cxn ang="0">
                    <a:pos x="T10" y="T11"/>
                  </a:cxn>
                </a:cxnLst>
                <a:rect l="0" t="0" r="r" b="b"/>
                <a:pathLst>
                  <a:path w="49" h="50">
                    <a:moveTo>
                      <a:pt x="43" y="22"/>
                    </a:moveTo>
                    <a:cubicBezTo>
                      <a:pt x="49" y="28"/>
                      <a:pt x="48" y="39"/>
                      <a:pt x="42" y="44"/>
                    </a:cubicBezTo>
                    <a:cubicBezTo>
                      <a:pt x="35" y="50"/>
                      <a:pt x="25" y="50"/>
                      <a:pt x="19" y="43"/>
                    </a:cubicBezTo>
                    <a:cubicBezTo>
                      <a:pt x="14" y="37"/>
                      <a:pt x="16" y="39"/>
                      <a:pt x="10" y="33"/>
                    </a:cubicBezTo>
                    <a:cubicBezTo>
                      <a:pt x="0" y="21"/>
                      <a:pt x="24" y="0"/>
                      <a:pt x="34" y="12"/>
                    </a:cubicBezTo>
                    <a:cubicBezTo>
                      <a:pt x="39" y="18"/>
                      <a:pt x="38" y="16"/>
                      <a:pt x="43" y="22"/>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02" name="Freeform 137">
                <a:extLst>
                  <a:ext uri="{FF2B5EF4-FFF2-40B4-BE49-F238E27FC236}">
                    <a16:creationId xmlns:a16="http://schemas.microsoft.com/office/drawing/2014/main" id="{ABD435C1-E880-4DE5-A860-3820E87DD91C}"/>
                  </a:ext>
                </a:extLst>
              </p:cNvPr>
              <p:cNvSpPr/>
              <p:nvPr/>
            </p:nvSpPr>
            <p:spPr bwMode="auto">
              <a:xfrm>
                <a:off x="2897" y="1439"/>
                <a:ext cx="37" cy="37"/>
              </a:xfrm>
              <a:custGeom>
                <a:avLst/>
                <a:gdLst>
                  <a:gd name="T0" fmla="*/ 43 w 49"/>
                  <a:gd name="T1" fmla="*/ 22 h 50"/>
                  <a:gd name="T2" fmla="*/ 42 w 49"/>
                  <a:gd name="T3" fmla="*/ 44 h 50"/>
                  <a:gd name="T4" fmla="*/ 19 w 49"/>
                  <a:gd name="T5" fmla="*/ 43 h 50"/>
                  <a:gd name="T6" fmla="*/ 10 w 49"/>
                  <a:gd name="T7" fmla="*/ 33 h 50"/>
                  <a:gd name="T8" fmla="*/ 34 w 49"/>
                  <a:gd name="T9" fmla="*/ 11 h 50"/>
                  <a:gd name="T10" fmla="*/ 43 w 49"/>
                  <a:gd name="T11" fmla="*/ 22 h 50"/>
                </a:gdLst>
                <a:ahLst/>
                <a:cxnLst>
                  <a:cxn ang="0">
                    <a:pos x="T0" y="T1"/>
                  </a:cxn>
                  <a:cxn ang="0">
                    <a:pos x="T2" y="T3"/>
                  </a:cxn>
                  <a:cxn ang="0">
                    <a:pos x="T4" y="T5"/>
                  </a:cxn>
                  <a:cxn ang="0">
                    <a:pos x="T6" y="T7"/>
                  </a:cxn>
                  <a:cxn ang="0">
                    <a:pos x="T8" y="T9"/>
                  </a:cxn>
                  <a:cxn ang="0">
                    <a:pos x="T10" y="T11"/>
                  </a:cxn>
                </a:cxnLst>
                <a:rect l="0" t="0" r="r" b="b"/>
                <a:pathLst>
                  <a:path w="49" h="50">
                    <a:moveTo>
                      <a:pt x="43" y="22"/>
                    </a:moveTo>
                    <a:cubicBezTo>
                      <a:pt x="49" y="28"/>
                      <a:pt x="48" y="38"/>
                      <a:pt x="42" y="44"/>
                    </a:cubicBezTo>
                    <a:cubicBezTo>
                      <a:pt x="35" y="50"/>
                      <a:pt x="25" y="49"/>
                      <a:pt x="19" y="43"/>
                    </a:cubicBezTo>
                    <a:cubicBezTo>
                      <a:pt x="14" y="37"/>
                      <a:pt x="16" y="38"/>
                      <a:pt x="10" y="33"/>
                    </a:cubicBezTo>
                    <a:cubicBezTo>
                      <a:pt x="0" y="21"/>
                      <a:pt x="24" y="0"/>
                      <a:pt x="34" y="11"/>
                    </a:cubicBezTo>
                    <a:cubicBezTo>
                      <a:pt x="39" y="17"/>
                      <a:pt x="38" y="16"/>
                      <a:pt x="43" y="22"/>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03" name="Freeform 138">
                <a:extLst>
                  <a:ext uri="{FF2B5EF4-FFF2-40B4-BE49-F238E27FC236}">
                    <a16:creationId xmlns:a16="http://schemas.microsoft.com/office/drawing/2014/main" id="{1370DD3F-68FC-4400-90FF-7DA00C330D4B}"/>
                  </a:ext>
                </a:extLst>
              </p:cNvPr>
              <p:cNvSpPr/>
              <p:nvPr/>
            </p:nvSpPr>
            <p:spPr bwMode="auto">
              <a:xfrm>
                <a:off x="2924" y="1393"/>
                <a:ext cx="37" cy="38"/>
              </a:xfrm>
              <a:custGeom>
                <a:avLst/>
                <a:gdLst>
                  <a:gd name="T0" fmla="*/ 43 w 49"/>
                  <a:gd name="T1" fmla="*/ 22 h 51"/>
                  <a:gd name="T2" fmla="*/ 42 w 49"/>
                  <a:gd name="T3" fmla="*/ 45 h 51"/>
                  <a:gd name="T4" fmla="*/ 19 w 49"/>
                  <a:gd name="T5" fmla="*/ 43 h 51"/>
                  <a:gd name="T6" fmla="*/ 10 w 49"/>
                  <a:gd name="T7" fmla="*/ 33 h 51"/>
                  <a:gd name="T8" fmla="*/ 34 w 49"/>
                  <a:gd name="T9" fmla="*/ 12 h 51"/>
                  <a:gd name="T10" fmla="*/ 43 w 49"/>
                  <a:gd name="T11" fmla="*/ 22 h 51"/>
                </a:gdLst>
                <a:ahLst/>
                <a:cxnLst>
                  <a:cxn ang="0">
                    <a:pos x="T0" y="T1"/>
                  </a:cxn>
                  <a:cxn ang="0">
                    <a:pos x="T2" y="T3"/>
                  </a:cxn>
                  <a:cxn ang="0">
                    <a:pos x="T4" y="T5"/>
                  </a:cxn>
                  <a:cxn ang="0">
                    <a:pos x="T6" y="T7"/>
                  </a:cxn>
                  <a:cxn ang="0">
                    <a:pos x="T8" y="T9"/>
                  </a:cxn>
                  <a:cxn ang="0">
                    <a:pos x="T10" y="T11"/>
                  </a:cxn>
                </a:cxnLst>
                <a:rect l="0" t="0" r="r" b="b"/>
                <a:pathLst>
                  <a:path w="49" h="51">
                    <a:moveTo>
                      <a:pt x="43" y="22"/>
                    </a:moveTo>
                    <a:cubicBezTo>
                      <a:pt x="49" y="29"/>
                      <a:pt x="48" y="39"/>
                      <a:pt x="42" y="45"/>
                    </a:cubicBezTo>
                    <a:cubicBezTo>
                      <a:pt x="35" y="51"/>
                      <a:pt x="25" y="50"/>
                      <a:pt x="19" y="43"/>
                    </a:cubicBezTo>
                    <a:cubicBezTo>
                      <a:pt x="14" y="38"/>
                      <a:pt x="16" y="39"/>
                      <a:pt x="10" y="33"/>
                    </a:cubicBezTo>
                    <a:cubicBezTo>
                      <a:pt x="0" y="21"/>
                      <a:pt x="24" y="0"/>
                      <a:pt x="34" y="12"/>
                    </a:cubicBezTo>
                    <a:cubicBezTo>
                      <a:pt x="39" y="18"/>
                      <a:pt x="38" y="16"/>
                      <a:pt x="43" y="22"/>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04" name="Freeform 139">
                <a:extLst>
                  <a:ext uri="{FF2B5EF4-FFF2-40B4-BE49-F238E27FC236}">
                    <a16:creationId xmlns:a16="http://schemas.microsoft.com/office/drawing/2014/main" id="{B876F5AC-FF4B-48BF-9D19-63BBC0A460FB}"/>
                  </a:ext>
                </a:extLst>
              </p:cNvPr>
              <p:cNvSpPr/>
              <p:nvPr/>
            </p:nvSpPr>
            <p:spPr bwMode="auto">
              <a:xfrm>
                <a:off x="2876" y="1216"/>
                <a:ext cx="40" cy="33"/>
              </a:xfrm>
              <a:custGeom>
                <a:avLst/>
                <a:gdLst>
                  <a:gd name="T0" fmla="*/ 30 w 53"/>
                  <a:gd name="T1" fmla="*/ 2 h 44"/>
                  <a:gd name="T2" fmla="*/ 51 w 53"/>
                  <a:gd name="T3" fmla="*/ 16 h 44"/>
                  <a:gd name="T4" fmla="*/ 37 w 53"/>
                  <a:gd name="T5" fmla="*/ 38 h 44"/>
                  <a:gd name="T6" fmla="*/ 26 w 53"/>
                  <a:gd name="T7" fmla="*/ 40 h 44"/>
                  <a:gd name="T8" fmla="*/ 18 w 53"/>
                  <a:gd name="T9" fmla="*/ 4 h 44"/>
                  <a:gd name="T10" fmla="*/ 30 w 53"/>
                  <a:gd name="T11" fmla="*/ 2 h 44"/>
                </a:gdLst>
                <a:ahLst/>
                <a:cxnLst>
                  <a:cxn ang="0">
                    <a:pos x="T0" y="T1"/>
                  </a:cxn>
                  <a:cxn ang="0">
                    <a:pos x="T2" y="T3"/>
                  </a:cxn>
                  <a:cxn ang="0">
                    <a:pos x="T4" y="T5"/>
                  </a:cxn>
                  <a:cxn ang="0">
                    <a:pos x="T6" y="T7"/>
                  </a:cxn>
                  <a:cxn ang="0">
                    <a:pos x="T8" y="T9"/>
                  </a:cxn>
                  <a:cxn ang="0">
                    <a:pos x="T10" y="T11"/>
                  </a:cxn>
                </a:cxnLst>
                <a:rect l="0" t="0" r="r" b="b"/>
                <a:pathLst>
                  <a:path w="52" h="44">
                    <a:moveTo>
                      <a:pt x="30" y="2"/>
                    </a:moveTo>
                    <a:cubicBezTo>
                      <a:pt x="40" y="0"/>
                      <a:pt x="49" y="6"/>
                      <a:pt x="51" y="16"/>
                    </a:cubicBezTo>
                    <a:cubicBezTo>
                      <a:pt x="53" y="26"/>
                      <a:pt x="47" y="36"/>
                      <a:pt x="37" y="38"/>
                    </a:cubicBezTo>
                    <a:cubicBezTo>
                      <a:pt x="28" y="40"/>
                      <a:pt x="35" y="38"/>
                      <a:pt x="26" y="40"/>
                    </a:cubicBezTo>
                    <a:cubicBezTo>
                      <a:pt x="8" y="44"/>
                      <a:pt x="0" y="8"/>
                      <a:pt x="18" y="4"/>
                    </a:cubicBezTo>
                    <a:cubicBezTo>
                      <a:pt x="27" y="2"/>
                      <a:pt x="21" y="4"/>
                      <a:pt x="30" y="2"/>
                    </a:cubicBezTo>
                    <a:close/>
                  </a:path>
                </a:pathLst>
              </a:custGeom>
              <a:solidFill>
                <a:srgbClr val="F5EC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05" name="Freeform 140">
                <a:extLst>
                  <a:ext uri="{FF2B5EF4-FFF2-40B4-BE49-F238E27FC236}">
                    <a16:creationId xmlns:a16="http://schemas.microsoft.com/office/drawing/2014/main" id="{DB4FDB80-29B9-4C54-A49B-54FBEEC93A3F}"/>
                  </a:ext>
                </a:extLst>
              </p:cNvPr>
              <p:cNvSpPr/>
              <p:nvPr/>
            </p:nvSpPr>
            <p:spPr bwMode="auto">
              <a:xfrm>
                <a:off x="2618" y="1237"/>
                <a:ext cx="63" cy="72"/>
              </a:xfrm>
              <a:custGeom>
                <a:avLst/>
                <a:gdLst>
                  <a:gd name="T0" fmla="*/ 0 w 63"/>
                  <a:gd name="T1" fmla="*/ 0 h 72"/>
                  <a:gd name="T2" fmla="*/ 0 w 63"/>
                  <a:gd name="T3" fmla="*/ 0 h 72"/>
                  <a:gd name="T4" fmla="*/ 31 w 63"/>
                  <a:gd name="T5" fmla="*/ 34 h 72"/>
                  <a:gd name="T6" fmla="*/ 56 w 63"/>
                  <a:gd name="T7" fmla="*/ 63 h 72"/>
                  <a:gd name="T8" fmla="*/ 63 w 63"/>
                  <a:gd name="T9" fmla="*/ 72 h 72"/>
                  <a:gd name="T10" fmla="*/ 0 w 63"/>
                  <a:gd name="T11" fmla="*/ 0 h 72"/>
                </a:gdLst>
                <a:ahLst/>
                <a:cxnLst>
                  <a:cxn ang="0">
                    <a:pos x="T0" y="T1"/>
                  </a:cxn>
                  <a:cxn ang="0">
                    <a:pos x="T2" y="T3"/>
                  </a:cxn>
                  <a:cxn ang="0">
                    <a:pos x="T4" y="T5"/>
                  </a:cxn>
                  <a:cxn ang="0">
                    <a:pos x="T6" y="T7"/>
                  </a:cxn>
                  <a:cxn ang="0">
                    <a:pos x="T8" y="T9"/>
                  </a:cxn>
                  <a:cxn ang="0">
                    <a:pos x="T10" y="T11"/>
                  </a:cxn>
                </a:cxnLst>
                <a:rect l="0" t="0" r="r" b="b"/>
                <a:pathLst>
                  <a:path w="62" h="72">
                    <a:moveTo>
                      <a:pt x="0" y="0"/>
                    </a:moveTo>
                    <a:lnTo>
                      <a:pt x="0" y="0"/>
                    </a:lnTo>
                    <a:lnTo>
                      <a:pt x="31" y="34"/>
                    </a:lnTo>
                    <a:lnTo>
                      <a:pt x="56" y="63"/>
                    </a:lnTo>
                    <a:lnTo>
                      <a:pt x="63" y="72"/>
                    </a:lnTo>
                    <a:lnTo>
                      <a:pt x="0" y="0"/>
                    </a:lnTo>
                    <a:close/>
                  </a:path>
                </a:pathLst>
              </a:custGeom>
              <a:solidFill>
                <a:srgbClr val="619F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06" name="Freeform 141">
                <a:extLst>
                  <a:ext uri="{FF2B5EF4-FFF2-40B4-BE49-F238E27FC236}">
                    <a16:creationId xmlns:a16="http://schemas.microsoft.com/office/drawing/2014/main" id="{EB786A5F-781F-4A58-A0B2-0CB14E21E850}"/>
                  </a:ext>
                </a:extLst>
              </p:cNvPr>
              <p:cNvSpPr/>
              <p:nvPr/>
            </p:nvSpPr>
            <p:spPr bwMode="auto">
              <a:xfrm>
                <a:off x="2618" y="1237"/>
                <a:ext cx="63" cy="72"/>
              </a:xfrm>
              <a:custGeom>
                <a:avLst/>
                <a:gdLst>
                  <a:gd name="T0" fmla="*/ 0 w 63"/>
                  <a:gd name="T1" fmla="*/ 0 h 72"/>
                  <a:gd name="T2" fmla="*/ 0 w 63"/>
                  <a:gd name="T3" fmla="*/ 0 h 72"/>
                  <a:gd name="T4" fmla="*/ 31 w 63"/>
                  <a:gd name="T5" fmla="*/ 34 h 72"/>
                  <a:gd name="T6" fmla="*/ 56 w 63"/>
                  <a:gd name="T7" fmla="*/ 63 h 72"/>
                  <a:gd name="T8" fmla="*/ 63 w 63"/>
                  <a:gd name="T9" fmla="*/ 72 h 72"/>
                  <a:gd name="T10" fmla="*/ 0 w 63"/>
                  <a:gd name="T11" fmla="*/ 0 h 72"/>
                </a:gdLst>
                <a:ahLst/>
                <a:cxnLst>
                  <a:cxn ang="0">
                    <a:pos x="T0" y="T1"/>
                  </a:cxn>
                  <a:cxn ang="0">
                    <a:pos x="T2" y="T3"/>
                  </a:cxn>
                  <a:cxn ang="0">
                    <a:pos x="T4" y="T5"/>
                  </a:cxn>
                  <a:cxn ang="0">
                    <a:pos x="T6" y="T7"/>
                  </a:cxn>
                  <a:cxn ang="0">
                    <a:pos x="T8" y="T9"/>
                  </a:cxn>
                  <a:cxn ang="0">
                    <a:pos x="T10" y="T11"/>
                  </a:cxn>
                </a:cxnLst>
                <a:rect l="0" t="0" r="r" b="b"/>
                <a:pathLst>
                  <a:path w="62" h="72">
                    <a:moveTo>
                      <a:pt x="0" y="0"/>
                    </a:moveTo>
                    <a:lnTo>
                      <a:pt x="0" y="0"/>
                    </a:lnTo>
                    <a:lnTo>
                      <a:pt x="31" y="34"/>
                    </a:lnTo>
                    <a:lnTo>
                      <a:pt x="56" y="63"/>
                    </a:lnTo>
                    <a:lnTo>
                      <a:pt x="63" y="7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07" name="Freeform 142">
                <a:extLst>
                  <a:ext uri="{FF2B5EF4-FFF2-40B4-BE49-F238E27FC236}">
                    <a16:creationId xmlns:a16="http://schemas.microsoft.com/office/drawing/2014/main" id="{83C980D3-66F8-4087-AD4C-66C7171792C3}"/>
                  </a:ext>
                </a:extLst>
              </p:cNvPr>
              <p:cNvSpPr/>
              <p:nvPr/>
            </p:nvSpPr>
            <p:spPr bwMode="auto">
              <a:xfrm>
                <a:off x="2618" y="1203"/>
                <a:ext cx="96" cy="108"/>
              </a:xfrm>
              <a:custGeom>
                <a:avLst/>
                <a:gdLst>
                  <a:gd name="T0" fmla="*/ 63 w 128"/>
                  <a:gd name="T1" fmla="*/ 0 h 145"/>
                  <a:gd name="T2" fmla="*/ 0 w 128"/>
                  <a:gd name="T3" fmla="*/ 45 h 145"/>
                  <a:gd name="T4" fmla="*/ 85 w 128"/>
                  <a:gd name="T5" fmla="*/ 142 h 145"/>
                  <a:gd name="T6" fmla="*/ 88 w 128"/>
                  <a:gd name="T7" fmla="*/ 145 h 145"/>
                  <a:gd name="T8" fmla="*/ 128 w 128"/>
                  <a:gd name="T9" fmla="*/ 73 h 145"/>
                  <a:gd name="T10" fmla="*/ 63 w 128"/>
                  <a:gd name="T11" fmla="*/ 0 h 145"/>
                </a:gdLst>
                <a:ahLst/>
                <a:cxnLst>
                  <a:cxn ang="0">
                    <a:pos x="T0" y="T1"/>
                  </a:cxn>
                  <a:cxn ang="0">
                    <a:pos x="T2" y="T3"/>
                  </a:cxn>
                  <a:cxn ang="0">
                    <a:pos x="T4" y="T5"/>
                  </a:cxn>
                  <a:cxn ang="0">
                    <a:pos x="T6" y="T7"/>
                  </a:cxn>
                  <a:cxn ang="0">
                    <a:pos x="T8" y="T9"/>
                  </a:cxn>
                  <a:cxn ang="0">
                    <a:pos x="T10" y="T11"/>
                  </a:cxn>
                </a:cxnLst>
                <a:rect l="0" t="0" r="r" b="b"/>
                <a:pathLst>
                  <a:path w="128" h="145">
                    <a:moveTo>
                      <a:pt x="63" y="0"/>
                    </a:moveTo>
                    <a:cubicBezTo>
                      <a:pt x="0" y="45"/>
                      <a:pt x="0" y="45"/>
                      <a:pt x="0" y="45"/>
                    </a:cubicBezTo>
                    <a:cubicBezTo>
                      <a:pt x="85" y="142"/>
                      <a:pt x="85" y="142"/>
                      <a:pt x="85" y="142"/>
                    </a:cubicBezTo>
                    <a:cubicBezTo>
                      <a:pt x="88" y="145"/>
                      <a:pt x="88" y="145"/>
                      <a:pt x="88" y="145"/>
                    </a:cubicBezTo>
                    <a:cubicBezTo>
                      <a:pt x="95" y="124"/>
                      <a:pt x="99" y="99"/>
                      <a:pt x="128" y="73"/>
                    </a:cubicBezTo>
                    <a:cubicBezTo>
                      <a:pt x="63" y="0"/>
                      <a:pt x="63" y="0"/>
                      <a:pt x="63" y="0"/>
                    </a:cubicBezTo>
                  </a:path>
                </a:pathLst>
              </a:custGeom>
              <a:solidFill>
                <a:srgbClr val="CBA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08" name="Freeform 143">
                <a:extLst>
                  <a:ext uri="{FF2B5EF4-FFF2-40B4-BE49-F238E27FC236}">
                    <a16:creationId xmlns:a16="http://schemas.microsoft.com/office/drawing/2014/main" id="{324C18B4-23DB-41E6-AA42-EC21066AF0E3}"/>
                  </a:ext>
                </a:extLst>
              </p:cNvPr>
              <p:cNvSpPr/>
              <p:nvPr/>
            </p:nvSpPr>
            <p:spPr bwMode="auto">
              <a:xfrm>
                <a:off x="2477" y="112"/>
                <a:ext cx="975" cy="334"/>
              </a:xfrm>
              <a:custGeom>
                <a:avLst/>
                <a:gdLst>
                  <a:gd name="T0" fmla="*/ 1150 w 1306"/>
                  <a:gd name="T1" fmla="*/ 288 h 450"/>
                  <a:gd name="T2" fmla="*/ 192 w 1306"/>
                  <a:gd name="T3" fmla="*/ 420 h 450"/>
                  <a:gd name="T4" fmla="*/ 86 w 1306"/>
                  <a:gd name="T5" fmla="*/ 223 h 450"/>
                  <a:gd name="T6" fmla="*/ 443 w 1306"/>
                  <a:gd name="T7" fmla="*/ 66 h 450"/>
                  <a:gd name="T8" fmla="*/ 812 w 1306"/>
                  <a:gd name="T9" fmla="*/ 15 h 450"/>
                  <a:gd name="T10" fmla="*/ 1198 w 1306"/>
                  <a:gd name="T11" fmla="*/ 70 h 450"/>
                  <a:gd name="T12" fmla="*/ 1150 w 1306"/>
                  <a:gd name="T13" fmla="*/ 288 h 450"/>
                </a:gdLst>
                <a:ahLst/>
                <a:cxnLst>
                  <a:cxn ang="0">
                    <a:pos x="T0" y="T1"/>
                  </a:cxn>
                  <a:cxn ang="0">
                    <a:pos x="T2" y="T3"/>
                  </a:cxn>
                  <a:cxn ang="0">
                    <a:pos x="T4" y="T5"/>
                  </a:cxn>
                  <a:cxn ang="0">
                    <a:pos x="T6" y="T7"/>
                  </a:cxn>
                  <a:cxn ang="0">
                    <a:pos x="T8" y="T9"/>
                  </a:cxn>
                  <a:cxn ang="0">
                    <a:pos x="T10" y="T11"/>
                  </a:cxn>
                  <a:cxn ang="0">
                    <a:pos x="T12" y="T13"/>
                  </a:cxn>
                </a:cxnLst>
                <a:rect l="0" t="0" r="r" b="b"/>
                <a:pathLst>
                  <a:path w="1306" h="450">
                    <a:moveTo>
                      <a:pt x="1150" y="288"/>
                    </a:moveTo>
                    <a:cubicBezTo>
                      <a:pt x="854" y="255"/>
                      <a:pt x="467" y="308"/>
                      <a:pt x="192" y="420"/>
                    </a:cubicBezTo>
                    <a:cubicBezTo>
                      <a:pt x="60" y="450"/>
                      <a:pt x="0" y="316"/>
                      <a:pt x="86" y="223"/>
                    </a:cubicBezTo>
                    <a:cubicBezTo>
                      <a:pt x="160" y="144"/>
                      <a:pt x="331" y="81"/>
                      <a:pt x="443" y="66"/>
                    </a:cubicBezTo>
                    <a:cubicBezTo>
                      <a:pt x="812" y="15"/>
                      <a:pt x="812" y="15"/>
                      <a:pt x="812" y="15"/>
                    </a:cubicBezTo>
                    <a:cubicBezTo>
                      <a:pt x="924" y="0"/>
                      <a:pt x="1105" y="13"/>
                      <a:pt x="1198" y="70"/>
                    </a:cubicBezTo>
                    <a:cubicBezTo>
                      <a:pt x="1306" y="136"/>
                      <a:pt x="1285" y="282"/>
                      <a:pt x="1150" y="288"/>
                    </a:cubicBezTo>
                  </a:path>
                </a:pathLst>
              </a:custGeom>
              <a:solidFill>
                <a:srgbClr val="E050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09" name="Freeform 144">
                <a:extLst>
                  <a:ext uri="{FF2B5EF4-FFF2-40B4-BE49-F238E27FC236}">
                    <a16:creationId xmlns:a16="http://schemas.microsoft.com/office/drawing/2014/main" id="{6B0308BD-958C-4389-A66A-33E9A686F6B4}"/>
                  </a:ext>
                </a:extLst>
              </p:cNvPr>
              <p:cNvSpPr/>
              <p:nvPr/>
            </p:nvSpPr>
            <p:spPr bwMode="auto">
              <a:xfrm>
                <a:off x="2410" y="155"/>
                <a:ext cx="1289" cy="1094"/>
              </a:xfrm>
              <a:custGeom>
                <a:avLst/>
                <a:gdLst>
                  <a:gd name="T0" fmla="*/ 307 w 1728"/>
                  <a:gd name="T1" fmla="*/ 1142 h 1470"/>
                  <a:gd name="T2" fmla="*/ 1426 w 1728"/>
                  <a:gd name="T3" fmla="*/ 988 h 1470"/>
                  <a:gd name="T4" fmla="*/ 1496 w 1728"/>
                  <a:gd name="T5" fmla="*/ 1353 h 1470"/>
                  <a:gd name="T6" fmla="*/ 1698 w 1728"/>
                  <a:gd name="T7" fmla="*/ 1358 h 1470"/>
                  <a:gd name="T8" fmla="*/ 1706 w 1728"/>
                  <a:gd name="T9" fmla="*/ 850 h 1470"/>
                  <a:gd name="T10" fmla="*/ 0 w 1728"/>
                  <a:gd name="T11" fmla="*/ 1085 h 1470"/>
                  <a:gd name="T12" fmla="*/ 258 w 1728"/>
                  <a:gd name="T13" fmla="*/ 1470 h 1470"/>
                  <a:gd name="T14" fmla="*/ 423 w 1728"/>
                  <a:gd name="T15" fmla="*/ 1350 h 1470"/>
                  <a:gd name="T16" fmla="*/ 307 w 1728"/>
                  <a:gd name="T17" fmla="*/ 1142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8" h="1470">
                    <a:moveTo>
                      <a:pt x="307" y="1142"/>
                    </a:moveTo>
                    <a:cubicBezTo>
                      <a:pt x="383" y="735"/>
                      <a:pt x="1243" y="617"/>
                      <a:pt x="1426" y="988"/>
                    </a:cubicBezTo>
                    <a:cubicBezTo>
                      <a:pt x="1426" y="988"/>
                      <a:pt x="1478" y="1133"/>
                      <a:pt x="1496" y="1353"/>
                    </a:cubicBezTo>
                    <a:cubicBezTo>
                      <a:pt x="1698" y="1358"/>
                      <a:pt x="1698" y="1358"/>
                      <a:pt x="1698" y="1358"/>
                    </a:cubicBezTo>
                    <a:cubicBezTo>
                      <a:pt x="1723" y="1205"/>
                      <a:pt x="1728" y="1014"/>
                      <a:pt x="1706" y="850"/>
                    </a:cubicBezTo>
                    <a:cubicBezTo>
                      <a:pt x="1370" y="0"/>
                      <a:pt x="94" y="175"/>
                      <a:pt x="0" y="1085"/>
                    </a:cubicBezTo>
                    <a:cubicBezTo>
                      <a:pt x="0" y="1085"/>
                      <a:pt x="108" y="1289"/>
                      <a:pt x="258" y="1470"/>
                    </a:cubicBezTo>
                    <a:cubicBezTo>
                      <a:pt x="423" y="1350"/>
                      <a:pt x="423" y="1350"/>
                      <a:pt x="423" y="1350"/>
                    </a:cubicBezTo>
                    <a:cubicBezTo>
                      <a:pt x="381" y="1293"/>
                      <a:pt x="337" y="1222"/>
                      <a:pt x="307" y="1142"/>
                    </a:cubicBezTo>
                  </a:path>
                </a:pathLst>
              </a:custGeom>
              <a:solidFill>
                <a:srgbClr val="318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10" name="Freeform 145">
                <a:extLst>
                  <a:ext uri="{FF2B5EF4-FFF2-40B4-BE49-F238E27FC236}">
                    <a16:creationId xmlns:a16="http://schemas.microsoft.com/office/drawing/2014/main" id="{EE8B1E25-F8BA-41A2-B351-F6792EEB848E}"/>
                  </a:ext>
                </a:extLst>
              </p:cNvPr>
              <p:cNvSpPr/>
              <p:nvPr/>
            </p:nvSpPr>
            <p:spPr bwMode="auto">
              <a:xfrm>
                <a:off x="2461" y="240"/>
                <a:ext cx="1118" cy="523"/>
              </a:xfrm>
              <a:custGeom>
                <a:avLst/>
                <a:gdLst>
                  <a:gd name="T0" fmla="*/ 1498 w 1498"/>
                  <a:gd name="T1" fmla="*/ 497 h 703"/>
                  <a:gd name="T2" fmla="*/ 0 w 1498"/>
                  <a:gd name="T3" fmla="*/ 703 h 703"/>
                  <a:gd name="T4" fmla="*/ 352 w 1498"/>
                  <a:gd name="T5" fmla="*/ 501 h 703"/>
                  <a:gd name="T6" fmla="*/ 405 w 1498"/>
                  <a:gd name="T7" fmla="*/ 624 h 703"/>
                  <a:gd name="T8" fmla="*/ 722 w 1498"/>
                  <a:gd name="T9" fmla="*/ 404 h 703"/>
                  <a:gd name="T10" fmla="*/ 1087 w 1498"/>
                  <a:gd name="T11" fmla="*/ 530 h 703"/>
                  <a:gd name="T12" fmla="*/ 1105 w 1498"/>
                  <a:gd name="T13" fmla="*/ 397 h 703"/>
                  <a:gd name="T14" fmla="*/ 1498 w 1498"/>
                  <a:gd name="T15" fmla="*/ 497 h 7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8" h="703">
                    <a:moveTo>
                      <a:pt x="1498" y="497"/>
                    </a:moveTo>
                    <a:cubicBezTo>
                      <a:pt x="1095" y="0"/>
                      <a:pt x="254" y="116"/>
                      <a:pt x="0" y="703"/>
                    </a:cubicBezTo>
                    <a:cubicBezTo>
                      <a:pt x="6" y="698"/>
                      <a:pt x="200" y="541"/>
                      <a:pt x="352" y="501"/>
                    </a:cubicBezTo>
                    <a:cubicBezTo>
                      <a:pt x="352" y="501"/>
                      <a:pt x="352" y="586"/>
                      <a:pt x="405" y="624"/>
                    </a:cubicBezTo>
                    <a:cubicBezTo>
                      <a:pt x="722" y="404"/>
                      <a:pt x="722" y="404"/>
                      <a:pt x="722" y="404"/>
                    </a:cubicBezTo>
                    <a:cubicBezTo>
                      <a:pt x="1087" y="530"/>
                      <a:pt x="1087" y="530"/>
                      <a:pt x="1087" y="530"/>
                    </a:cubicBezTo>
                    <a:cubicBezTo>
                      <a:pt x="1128" y="479"/>
                      <a:pt x="1105" y="397"/>
                      <a:pt x="1105" y="397"/>
                    </a:cubicBezTo>
                    <a:cubicBezTo>
                      <a:pt x="1263" y="395"/>
                      <a:pt x="1491" y="494"/>
                      <a:pt x="1498" y="497"/>
                    </a:cubicBezTo>
                  </a:path>
                </a:pathLst>
              </a:custGeom>
              <a:solidFill>
                <a:srgbClr val="266E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11" name="Freeform 146">
                <a:extLst>
                  <a:ext uri="{FF2B5EF4-FFF2-40B4-BE49-F238E27FC236}">
                    <a16:creationId xmlns:a16="http://schemas.microsoft.com/office/drawing/2014/main" id="{77F09F13-9274-4FBE-A411-9E77F5B647F1}"/>
                  </a:ext>
                </a:extLst>
              </p:cNvPr>
              <p:cNvSpPr/>
              <p:nvPr/>
            </p:nvSpPr>
            <p:spPr bwMode="auto">
              <a:xfrm>
                <a:off x="3526" y="1162"/>
                <a:ext cx="151" cy="76"/>
              </a:xfrm>
              <a:custGeom>
                <a:avLst/>
                <a:gdLst>
                  <a:gd name="T0" fmla="*/ 0 w 202"/>
                  <a:gd name="T1" fmla="*/ 0 h 103"/>
                  <a:gd name="T2" fmla="*/ 5 w 202"/>
                  <a:gd name="T3" fmla="*/ 99 h 103"/>
                  <a:gd name="T4" fmla="*/ 184 w 202"/>
                  <a:gd name="T5" fmla="*/ 103 h 103"/>
                  <a:gd name="T6" fmla="*/ 192 w 202"/>
                  <a:gd name="T7" fmla="*/ 59 h 103"/>
                  <a:gd name="T8" fmla="*/ 202 w 202"/>
                  <a:gd name="T9" fmla="*/ 5 h 103"/>
                  <a:gd name="T10" fmla="*/ 0 w 202"/>
                  <a:gd name="T11" fmla="*/ 0 h 103"/>
                </a:gdLst>
                <a:ahLst/>
                <a:cxnLst>
                  <a:cxn ang="0">
                    <a:pos x="T0" y="T1"/>
                  </a:cxn>
                  <a:cxn ang="0">
                    <a:pos x="T2" y="T3"/>
                  </a:cxn>
                  <a:cxn ang="0">
                    <a:pos x="T4" y="T5"/>
                  </a:cxn>
                  <a:cxn ang="0">
                    <a:pos x="T6" y="T7"/>
                  </a:cxn>
                  <a:cxn ang="0">
                    <a:pos x="T8" y="T9"/>
                  </a:cxn>
                  <a:cxn ang="0">
                    <a:pos x="T10" y="T11"/>
                  </a:cxn>
                </a:cxnLst>
                <a:rect l="0" t="0" r="r" b="b"/>
                <a:pathLst>
                  <a:path w="201" h="103">
                    <a:moveTo>
                      <a:pt x="0" y="0"/>
                    </a:moveTo>
                    <a:cubicBezTo>
                      <a:pt x="2" y="32"/>
                      <a:pt x="4" y="65"/>
                      <a:pt x="5" y="99"/>
                    </a:cubicBezTo>
                    <a:cubicBezTo>
                      <a:pt x="184" y="103"/>
                      <a:pt x="184" y="103"/>
                      <a:pt x="184" y="103"/>
                    </a:cubicBezTo>
                    <a:cubicBezTo>
                      <a:pt x="186" y="89"/>
                      <a:pt x="189" y="74"/>
                      <a:pt x="192" y="59"/>
                    </a:cubicBezTo>
                    <a:cubicBezTo>
                      <a:pt x="196" y="41"/>
                      <a:pt x="199" y="23"/>
                      <a:pt x="202" y="5"/>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12" name="Freeform 147">
                <a:extLst>
                  <a:ext uri="{FF2B5EF4-FFF2-40B4-BE49-F238E27FC236}">
                    <a16:creationId xmlns:a16="http://schemas.microsoft.com/office/drawing/2014/main" id="{B8233D31-FEFD-4CCD-87BF-E5818AEBC78C}"/>
                  </a:ext>
                </a:extLst>
              </p:cNvPr>
              <p:cNvSpPr/>
              <p:nvPr/>
            </p:nvSpPr>
            <p:spPr bwMode="auto">
              <a:xfrm>
                <a:off x="2711" y="297"/>
                <a:ext cx="597" cy="608"/>
              </a:xfrm>
              <a:custGeom>
                <a:avLst/>
                <a:gdLst>
                  <a:gd name="T0" fmla="*/ 346 w 800"/>
                  <a:gd name="T1" fmla="*/ 26 h 818"/>
                  <a:gd name="T2" fmla="*/ 682 w 800"/>
                  <a:gd name="T3" fmla="*/ 222 h 818"/>
                  <a:gd name="T4" fmla="*/ 698 w 800"/>
                  <a:gd name="T5" fmla="*/ 324 h 818"/>
                  <a:gd name="T6" fmla="*/ 680 w 800"/>
                  <a:gd name="T7" fmla="*/ 514 h 818"/>
                  <a:gd name="T8" fmla="*/ 525 w 800"/>
                  <a:gd name="T9" fmla="*/ 713 h 818"/>
                  <a:gd name="T10" fmla="*/ 455 w 800"/>
                  <a:gd name="T11" fmla="*/ 818 h 818"/>
                  <a:gd name="T12" fmla="*/ 362 w 800"/>
                  <a:gd name="T13" fmla="*/ 735 h 818"/>
                  <a:gd name="T14" fmla="*/ 156 w 800"/>
                  <a:gd name="T15" fmla="*/ 586 h 818"/>
                  <a:gd name="T16" fmla="*/ 87 w 800"/>
                  <a:gd name="T17" fmla="*/ 408 h 818"/>
                  <a:gd name="T18" fmla="*/ 75 w 800"/>
                  <a:gd name="T19" fmla="*/ 305 h 818"/>
                  <a:gd name="T20" fmla="*/ 346 w 800"/>
                  <a:gd name="T21" fmla="*/ 26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818">
                    <a:moveTo>
                      <a:pt x="346" y="26"/>
                    </a:moveTo>
                    <a:cubicBezTo>
                      <a:pt x="530" y="0"/>
                      <a:pt x="649" y="92"/>
                      <a:pt x="682" y="222"/>
                    </a:cubicBezTo>
                    <a:cubicBezTo>
                      <a:pt x="692" y="261"/>
                      <a:pt x="697" y="295"/>
                      <a:pt x="698" y="324"/>
                    </a:cubicBezTo>
                    <a:cubicBezTo>
                      <a:pt x="800" y="365"/>
                      <a:pt x="762" y="509"/>
                      <a:pt x="680" y="514"/>
                    </a:cubicBezTo>
                    <a:cubicBezTo>
                      <a:pt x="680" y="514"/>
                      <a:pt x="674" y="667"/>
                      <a:pt x="525" y="713"/>
                    </a:cubicBezTo>
                    <a:cubicBezTo>
                      <a:pt x="525" y="713"/>
                      <a:pt x="535" y="795"/>
                      <a:pt x="455" y="818"/>
                    </a:cubicBezTo>
                    <a:cubicBezTo>
                      <a:pt x="371" y="817"/>
                      <a:pt x="362" y="735"/>
                      <a:pt x="362" y="735"/>
                    </a:cubicBezTo>
                    <a:cubicBezTo>
                      <a:pt x="205" y="732"/>
                      <a:pt x="156" y="586"/>
                      <a:pt x="156" y="586"/>
                    </a:cubicBezTo>
                    <a:cubicBezTo>
                      <a:pt x="75" y="603"/>
                      <a:pt x="0" y="475"/>
                      <a:pt x="87" y="408"/>
                    </a:cubicBezTo>
                    <a:cubicBezTo>
                      <a:pt x="81" y="380"/>
                      <a:pt x="76" y="346"/>
                      <a:pt x="75" y="305"/>
                    </a:cubicBezTo>
                    <a:cubicBezTo>
                      <a:pt x="71" y="171"/>
                      <a:pt x="161" y="51"/>
                      <a:pt x="346" y="26"/>
                    </a:cubicBezTo>
                  </a:path>
                </a:pathLst>
              </a:custGeom>
              <a:solidFill>
                <a:srgbClr val="FFD8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13" name="Freeform 148">
                <a:extLst>
                  <a:ext uri="{FF2B5EF4-FFF2-40B4-BE49-F238E27FC236}">
                    <a16:creationId xmlns:a16="http://schemas.microsoft.com/office/drawing/2014/main" id="{90142D98-2DCF-4A6A-8DC5-32DC782A18A0}"/>
                  </a:ext>
                </a:extLst>
              </p:cNvPr>
              <p:cNvSpPr>
                <a:spLocks noEditPoints="1"/>
              </p:cNvSpPr>
              <p:nvPr/>
            </p:nvSpPr>
            <p:spPr bwMode="auto">
              <a:xfrm>
                <a:off x="2806" y="569"/>
                <a:ext cx="440" cy="326"/>
              </a:xfrm>
              <a:custGeom>
                <a:avLst/>
                <a:gdLst>
                  <a:gd name="T0" fmla="*/ 252 w 589"/>
                  <a:gd name="T1" fmla="*/ 392 h 438"/>
                  <a:gd name="T2" fmla="*/ 260 w 589"/>
                  <a:gd name="T3" fmla="*/ 383 h 438"/>
                  <a:gd name="T4" fmla="*/ 250 w 589"/>
                  <a:gd name="T5" fmla="*/ 375 h 438"/>
                  <a:gd name="T6" fmla="*/ 102 w 589"/>
                  <a:gd name="T7" fmla="*/ 396 h 438"/>
                  <a:gd name="T8" fmla="*/ 94 w 589"/>
                  <a:gd name="T9" fmla="*/ 405 h 438"/>
                  <a:gd name="T10" fmla="*/ 94 w 589"/>
                  <a:gd name="T11" fmla="*/ 405 h 438"/>
                  <a:gd name="T12" fmla="*/ 104 w 589"/>
                  <a:gd name="T13" fmla="*/ 413 h 438"/>
                  <a:gd name="T14" fmla="*/ 252 w 589"/>
                  <a:gd name="T15" fmla="*/ 392 h 438"/>
                  <a:gd name="T16" fmla="*/ 352 w 589"/>
                  <a:gd name="T17" fmla="*/ 373 h 438"/>
                  <a:gd name="T18" fmla="*/ 283 w 589"/>
                  <a:gd name="T19" fmla="*/ 383 h 438"/>
                  <a:gd name="T20" fmla="*/ 255 w 589"/>
                  <a:gd name="T21" fmla="*/ 415 h 438"/>
                  <a:gd name="T22" fmla="*/ 107 w 589"/>
                  <a:gd name="T23" fmla="*/ 436 h 438"/>
                  <a:gd name="T24" fmla="*/ 74 w 589"/>
                  <a:gd name="T25" fmla="*/ 417 h 438"/>
                  <a:gd name="T26" fmla="*/ 59 w 589"/>
                  <a:gd name="T27" fmla="*/ 419 h 438"/>
                  <a:gd name="T28" fmla="*/ 46 w 589"/>
                  <a:gd name="T29" fmla="*/ 409 h 438"/>
                  <a:gd name="T30" fmla="*/ 1 w 589"/>
                  <a:gd name="T31" fmla="*/ 85 h 438"/>
                  <a:gd name="T32" fmla="*/ 11 w 589"/>
                  <a:gd name="T33" fmla="*/ 72 h 438"/>
                  <a:gd name="T34" fmla="*/ 24 w 589"/>
                  <a:gd name="T35" fmla="*/ 82 h 438"/>
                  <a:gd name="T36" fmla="*/ 67 w 589"/>
                  <a:gd name="T37" fmla="*/ 395 h 438"/>
                  <a:gd name="T38" fmla="*/ 73 w 589"/>
                  <a:gd name="T39" fmla="*/ 394 h 438"/>
                  <a:gd name="T40" fmla="*/ 99 w 589"/>
                  <a:gd name="T41" fmla="*/ 373 h 438"/>
                  <a:gd name="T42" fmla="*/ 247 w 589"/>
                  <a:gd name="T43" fmla="*/ 353 h 438"/>
                  <a:gd name="T44" fmla="*/ 278 w 589"/>
                  <a:gd name="T45" fmla="*/ 367 h 438"/>
                  <a:gd name="T46" fmla="*/ 353 w 589"/>
                  <a:gd name="T47" fmla="*/ 356 h 438"/>
                  <a:gd name="T48" fmla="*/ 379 w 589"/>
                  <a:gd name="T49" fmla="*/ 334 h 438"/>
                  <a:gd name="T50" fmla="*/ 527 w 589"/>
                  <a:gd name="T51" fmla="*/ 314 h 438"/>
                  <a:gd name="T52" fmla="*/ 557 w 589"/>
                  <a:gd name="T53" fmla="*/ 327 h 438"/>
                  <a:gd name="T54" fmla="*/ 563 w 589"/>
                  <a:gd name="T55" fmla="*/ 326 h 438"/>
                  <a:gd name="T56" fmla="*/ 520 w 589"/>
                  <a:gd name="T57" fmla="*/ 14 h 438"/>
                  <a:gd name="T58" fmla="*/ 530 w 589"/>
                  <a:gd name="T59" fmla="*/ 1 h 438"/>
                  <a:gd name="T60" fmla="*/ 543 w 589"/>
                  <a:gd name="T61" fmla="*/ 11 h 438"/>
                  <a:gd name="T62" fmla="*/ 588 w 589"/>
                  <a:gd name="T63" fmla="*/ 335 h 438"/>
                  <a:gd name="T64" fmla="*/ 578 w 589"/>
                  <a:gd name="T65" fmla="*/ 348 h 438"/>
                  <a:gd name="T66" fmla="*/ 562 w 589"/>
                  <a:gd name="T67" fmla="*/ 350 h 438"/>
                  <a:gd name="T68" fmla="*/ 535 w 589"/>
                  <a:gd name="T69" fmla="*/ 377 h 438"/>
                  <a:gd name="T70" fmla="*/ 387 w 589"/>
                  <a:gd name="T71" fmla="*/ 397 h 438"/>
                  <a:gd name="T72" fmla="*/ 352 w 589"/>
                  <a:gd name="T73" fmla="*/ 373 h 438"/>
                  <a:gd name="T74" fmla="*/ 384 w 589"/>
                  <a:gd name="T75" fmla="*/ 374 h 438"/>
                  <a:gd name="T76" fmla="*/ 532 w 589"/>
                  <a:gd name="T77" fmla="*/ 354 h 438"/>
                  <a:gd name="T78" fmla="*/ 540 w 589"/>
                  <a:gd name="T79" fmla="*/ 344 h 438"/>
                  <a:gd name="T80" fmla="*/ 540 w 589"/>
                  <a:gd name="T81" fmla="*/ 344 h 438"/>
                  <a:gd name="T82" fmla="*/ 530 w 589"/>
                  <a:gd name="T83" fmla="*/ 337 h 438"/>
                  <a:gd name="T84" fmla="*/ 382 w 589"/>
                  <a:gd name="T85" fmla="*/ 357 h 438"/>
                  <a:gd name="T86" fmla="*/ 375 w 589"/>
                  <a:gd name="T87" fmla="*/ 367 h 438"/>
                  <a:gd name="T88" fmla="*/ 384 w 589"/>
                  <a:gd name="T89" fmla="*/ 374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9" h="438">
                    <a:moveTo>
                      <a:pt x="252" y="392"/>
                    </a:moveTo>
                    <a:cubicBezTo>
                      <a:pt x="257" y="392"/>
                      <a:pt x="260" y="387"/>
                      <a:pt x="260" y="383"/>
                    </a:cubicBezTo>
                    <a:cubicBezTo>
                      <a:pt x="259" y="378"/>
                      <a:pt x="255" y="375"/>
                      <a:pt x="250" y="375"/>
                    </a:cubicBezTo>
                    <a:cubicBezTo>
                      <a:pt x="102" y="396"/>
                      <a:pt x="102" y="396"/>
                      <a:pt x="102" y="396"/>
                    </a:cubicBezTo>
                    <a:cubicBezTo>
                      <a:pt x="97" y="396"/>
                      <a:pt x="94" y="401"/>
                      <a:pt x="94" y="405"/>
                    </a:cubicBezTo>
                    <a:cubicBezTo>
                      <a:pt x="94" y="405"/>
                      <a:pt x="94" y="405"/>
                      <a:pt x="94" y="405"/>
                    </a:cubicBezTo>
                    <a:cubicBezTo>
                      <a:pt x="95" y="410"/>
                      <a:pt x="99" y="414"/>
                      <a:pt x="104" y="413"/>
                    </a:cubicBezTo>
                    <a:cubicBezTo>
                      <a:pt x="252" y="392"/>
                      <a:pt x="252" y="392"/>
                      <a:pt x="252" y="392"/>
                    </a:cubicBezTo>
                    <a:moveTo>
                      <a:pt x="352" y="373"/>
                    </a:moveTo>
                    <a:cubicBezTo>
                      <a:pt x="327" y="366"/>
                      <a:pt x="305" y="369"/>
                      <a:pt x="283" y="383"/>
                    </a:cubicBezTo>
                    <a:cubicBezTo>
                      <a:pt x="283" y="399"/>
                      <a:pt x="271" y="413"/>
                      <a:pt x="255" y="415"/>
                    </a:cubicBezTo>
                    <a:cubicBezTo>
                      <a:pt x="107" y="436"/>
                      <a:pt x="107" y="436"/>
                      <a:pt x="107" y="436"/>
                    </a:cubicBezTo>
                    <a:cubicBezTo>
                      <a:pt x="93" y="438"/>
                      <a:pt x="80" y="430"/>
                      <a:pt x="74" y="417"/>
                    </a:cubicBezTo>
                    <a:cubicBezTo>
                      <a:pt x="59" y="419"/>
                      <a:pt x="59" y="419"/>
                      <a:pt x="59" y="419"/>
                    </a:cubicBezTo>
                    <a:cubicBezTo>
                      <a:pt x="52" y="420"/>
                      <a:pt x="46" y="416"/>
                      <a:pt x="46" y="409"/>
                    </a:cubicBezTo>
                    <a:cubicBezTo>
                      <a:pt x="1" y="85"/>
                      <a:pt x="1" y="85"/>
                      <a:pt x="1" y="85"/>
                    </a:cubicBezTo>
                    <a:cubicBezTo>
                      <a:pt x="0" y="79"/>
                      <a:pt x="5" y="73"/>
                      <a:pt x="11" y="72"/>
                    </a:cubicBezTo>
                    <a:cubicBezTo>
                      <a:pt x="17" y="72"/>
                      <a:pt x="23" y="76"/>
                      <a:pt x="24" y="82"/>
                    </a:cubicBezTo>
                    <a:cubicBezTo>
                      <a:pt x="67" y="395"/>
                      <a:pt x="67" y="395"/>
                      <a:pt x="67" y="395"/>
                    </a:cubicBezTo>
                    <a:cubicBezTo>
                      <a:pt x="73" y="394"/>
                      <a:pt x="73" y="394"/>
                      <a:pt x="73" y="394"/>
                    </a:cubicBezTo>
                    <a:cubicBezTo>
                      <a:pt x="77" y="383"/>
                      <a:pt x="87" y="375"/>
                      <a:pt x="99" y="373"/>
                    </a:cubicBezTo>
                    <a:cubicBezTo>
                      <a:pt x="247" y="353"/>
                      <a:pt x="247" y="353"/>
                      <a:pt x="247" y="353"/>
                    </a:cubicBezTo>
                    <a:cubicBezTo>
                      <a:pt x="259" y="351"/>
                      <a:pt x="271" y="357"/>
                      <a:pt x="278" y="367"/>
                    </a:cubicBezTo>
                    <a:cubicBezTo>
                      <a:pt x="303" y="353"/>
                      <a:pt x="325" y="350"/>
                      <a:pt x="353" y="356"/>
                    </a:cubicBezTo>
                    <a:cubicBezTo>
                      <a:pt x="357" y="345"/>
                      <a:pt x="367" y="336"/>
                      <a:pt x="379" y="334"/>
                    </a:cubicBezTo>
                    <a:cubicBezTo>
                      <a:pt x="527" y="314"/>
                      <a:pt x="527" y="314"/>
                      <a:pt x="527" y="314"/>
                    </a:cubicBezTo>
                    <a:cubicBezTo>
                      <a:pt x="539" y="312"/>
                      <a:pt x="550" y="318"/>
                      <a:pt x="557" y="327"/>
                    </a:cubicBezTo>
                    <a:cubicBezTo>
                      <a:pt x="563" y="326"/>
                      <a:pt x="563" y="326"/>
                      <a:pt x="563" y="326"/>
                    </a:cubicBezTo>
                    <a:cubicBezTo>
                      <a:pt x="520" y="14"/>
                      <a:pt x="520" y="14"/>
                      <a:pt x="520" y="14"/>
                    </a:cubicBezTo>
                    <a:cubicBezTo>
                      <a:pt x="520" y="8"/>
                      <a:pt x="524" y="2"/>
                      <a:pt x="530" y="1"/>
                    </a:cubicBezTo>
                    <a:cubicBezTo>
                      <a:pt x="537" y="0"/>
                      <a:pt x="542" y="5"/>
                      <a:pt x="543" y="11"/>
                    </a:cubicBezTo>
                    <a:cubicBezTo>
                      <a:pt x="588" y="335"/>
                      <a:pt x="588" y="335"/>
                      <a:pt x="588" y="335"/>
                    </a:cubicBezTo>
                    <a:cubicBezTo>
                      <a:pt x="589" y="341"/>
                      <a:pt x="584" y="347"/>
                      <a:pt x="578" y="348"/>
                    </a:cubicBezTo>
                    <a:cubicBezTo>
                      <a:pt x="562" y="350"/>
                      <a:pt x="562" y="350"/>
                      <a:pt x="562" y="350"/>
                    </a:cubicBezTo>
                    <a:cubicBezTo>
                      <a:pt x="561" y="364"/>
                      <a:pt x="549" y="375"/>
                      <a:pt x="535" y="377"/>
                    </a:cubicBezTo>
                    <a:cubicBezTo>
                      <a:pt x="387" y="397"/>
                      <a:pt x="387" y="397"/>
                      <a:pt x="387" y="397"/>
                    </a:cubicBezTo>
                    <a:cubicBezTo>
                      <a:pt x="371" y="399"/>
                      <a:pt x="356" y="389"/>
                      <a:pt x="352" y="373"/>
                    </a:cubicBezTo>
                    <a:moveTo>
                      <a:pt x="384" y="374"/>
                    </a:moveTo>
                    <a:cubicBezTo>
                      <a:pt x="532" y="354"/>
                      <a:pt x="532" y="354"/>
                      <a:pt x="532" y="354"/>
                    </a:cubicBezTo>
                    <a:cubicBezTo>
                      <a:pt x="537" y="353"/>
                      <a:pt x="540" y="349"/>
                      <a:pt x="540" y="344"/>
                    </a:cubicBezTo>
                    <a:cubicBezTo>
                      <a:pt x="540" y="344"/>
                      <a:pt x="540" y="344"/>
                      <a:pt x="540" y="344"/>
                    </a:cubicBezTo>
                    <a:cubicBezTo>
                      <a:pt x="539" y="339"/>
                      <a:pt x="535" y="336"/>
                      <a:pt x="530" y="337"/>
                    </a:cubicBezTo>
                    <a:cubicBezTo>
                      <a:pt x="382" y="357"/>
                      <a:pt x="382" y="357"/>
                      <a:pt x="382" y="357"/>
                    </a:cubicBezTo>
                    <a:cubicBezTo>
                      <a:pt x="377" y="358"/>
                      <a:pt x="374" y="362"/>
                      <a:pt x="375" y="367"/>
                    </a:cubicBezTo>
                    <a:cubicBezTo>
                      <a:pt x="375" y="372"/>
                      <a:pt x="380" y="375"/>
                      <a:pt x="384" y="374"/>
                    </a:cubicBezTo>
                  </a:path>
                </a:pathLst>
              </a:custGeom>
              <a:solidFill>
                <a:srgbClr val="A579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14" name="Freeform 149">
                <a:extLst>
                  <a:ext uri="{FF2B5EF4-FFF2-40B4-BE49-F238E27FC236}">
                    <a16:creationId xmlns:a16="http://schemas.microsoft.com/office/drawing/2014/main" id="{88D7826A-8908-4D0E-814C-B1CBA8D0B2DD}"/>
                  </a:ext>
                </a:extLst>
              </p:cNvPr>
              <p:cNvSpPr/>
              <p:nvPr/>
            </p:nvSpPr>
            <p:spPr bwMode="auto">
              <a:xfrm>
                <a:off x="2764" y="297"/>
                <a:ext cx="468" cy="453"/>
              </a:xfrm>
              <a:custGeom>
                <a:avLst/>
                <a:gdLst>
                  <a:gd name="T0" fmla="*/ 627 w 627"/>
                  <a:gd name="T1" fmla="*/ 324 h 610"/>
                  <a:gd name="T2" fmla="*/ 611 w 627"/>
                  <a:gd name="T3" fmla="*/ 222 h 610"/>
                  <a:gd name="T4" fmla="*/ 275 w 627"/>
                  <a:gd name="T5" fmla="*/ 26 h 610"/>
                  <a:gd name="T6" fmla="*/ 4 w 627"/>
                  <a:gd name="T7" fmla="*/ 305 h 610"/>
                  <a:gd name="T8" fmla="*/ 16 w 627"/>
                  <a:gd name="T9" fmla="*/ 408 h 610"/>
                  <a:gd name="T10" fmla="*/ 66 w 627"/>
                  <a:gd name="T11" fmla="*/ 520 h 610"/>
                  <a:gd name="T12" fmla="*/ 81 w 627"/>
                  <a:gd name="T13" fmla="*/ 481 h 610"/>
                  <a:gd name="T14" fmla="*/ 146 w 627"/>
                  <a:gd name="T15" fmla="*/ 535 h 610"/>
                  <a:gd name="T16" fmla="*/ 352 w 627"/>
                  <a:gd name="T17" fmla="*/ 589 h 610"/>
                  <a:gd name="T18" fmla="*/ 536 w 627"/>
                  <a:gd name="T19" fmla="*/ 481 h 610"/>
                  <a:gd name="T20" fmla="*/ 584 w 627"/>
                  <a:gd name="T21" fmla="*/ 412 h 610"/>
                  <a:gd name="T22" fmla="*/ 609 w 627"/>
                  <a:gd name="T23" fmla="*/ 445 h 610"/>
                  <a:gd name="T24" fmla="*/ 627 w 627"/>
                  <a:gd name="T25" fmla="*/ 324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7" h="610">
                    <a:moveTo>
                      <a:pt x="627" y="324"/>
                    </a:moveTo>
                    <a:cubicBezTo>
                      <a:pt x="626" y="295"/>
                      <a:pt x="621" y="261"/>
                      <a:pt x="611" y="222"/>
                    </a:cubicBezTo>
                    <a:cubicBezTo>
                      <a:pt x="578" y="92"/>
                      <a:pt x="459" y="0"/>
                      <a:pt x="275" y="26"/>
                    </a:cubicBezTo>
                    <a:cubicBezTo>
                      <a:pt x="90" y="51"/>
                      <a:pt x="0" y="171"/>
                      <a:pt x="4" y="305"/>
                    </a:cubicBezTo>
                    <a:cubicBezTo>
                      <a:pt x="5" y="346"/>
                      <a:pt x="10" y="380"/>
                      <a:pt x="16" y="408"/>
                    </a:cubicBezTo>
                    <a:cubicBezTo>
                      <a:pt x="16" y="408"/>
                      <a:pt x="48" y="492"/>
                      <a:pt x="66" y="520"/>
                    </a:cubicBezTo>
                    <a:cubicBezTo>
                      <a:pt x="66" y="520"/>
                      <a:pt x="63" y="487"/>
                      <a:pt x="81" y="481"/>
                    </a:cubicBezTo>
                    <a:cubicBezTo>
                      <a:pt x="99" y="476"/>
                      <a:pt x="130" y="504"/>
                      <a:pt x="146" y="535"/>
                    </a:cubicBezTo>
                    <a:cubicBezTo>
                      <a:pt x="146" y="535"/>
                      <a:pt x="203" y="610"/>
                      <a:pt x="352" y="589"/>
                    </a:cubicBezTo>
                    <a:cubicBezTo>
                      <a:pt x="502" y="569"/>
                      <a:pt x="536" y="481"/>
                      <a:pt x="536" y="481"/>
                    </a:cubicBezTo>
                    <a:cubicBezTo>
                      <a:pt x="543" y="448"/>
                      <a:pt x="565" y="411"/>
                      <a:pt x="584" y="412"/>
                    </a:cubicBezTo>
                    <a:cubicBezTo>
                      <a:pt x="603" y="413"/>
                      <a:pt x="609" y="445"/>
                      <a:pt x="609" y="445"/>
                    </a:cubicBezTo>
                    <a:cubicBezTo>
                      <a:pt x="618" y="413"/>
                      <a:pt x="627" y="324"/>
                      <a:pt x="627" y="324"/>
                    </a:cubicBezTo>
                  </a:path>
                </a:pathLst>
              </a:custGeom>
              <a:solidFill>
                <a:srgbClr val="D77A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15" name="Freeform 150">
                <a:extLst>
                  <a:ext uri="{FF2B5EF4-FFF2-40B4-BE49-F238E27FC236}">
                    <a16:creationId xmlns:a16="http://schemas.microsoft.com/office/drawing/2014/main" id="{03C458CF-63A1-464C-861A-75D75FBD6738}"/>
                  </a:ext>
                </a:extLst>
              </p:cNvPr>
              <p:cNvSpPr/>
              <p:nvPr/>
            </p:nvSpPr>
            <p:spPr bwMode="auto">
              <a:xfrm>
                <a:off x="2780" y="329"/>
                <a:ext cx="245" cy="395"/>
              </a:xfrm>
              <a:custGeom>
                <a:avLst/>
                <a:gdLst>
                  <a:gd name="T0" fmla="*/ 256 w 329"/>
                  <a:gd name="T1" fmla="*/ 0 h 530"/>
                  <a:gd name="T2" fmla="*/ 16 w 329"/>
                  <a:gd name="T3" fmla="*/ 168 h 530"/>
                  <a:gd name="T4" fmla="*/ 1 w 329"/>
                  <a:gd name="T5" fmla="*/ 261 h 530"/>
                  <a:gd name="T6" fmla="*/ 13 w 329"/>
                  <a:gd name="T7" fmla="*/ 359 h 530"/>
                  <a:gd name="T8" fmla="*/ 38 w 329"/>
                  <a:gd name="T9" fmla="*/ 419 h 530"/>
                  <a:gd name="T10" fmla="*/ 41 w 329"/>
                  <a:gd name="T11" fmla="*/ 427 h 530"/>
                  <a:gd name="T12" fmla="*/ 54 w 329"/>
                  <a:gd name="T13" fmla="*/ 420 h 530"/>
                  <a:gd name="T14" fmla="*/ 65 w 329"/>
                  <a:gd name="T15" fmla="*/ 418 h 530"/>
                  <a:gd name="T16" fmla="*/ 98 w 329"/>
                  <a:gd name="T17" fmla="*/ 430 h 530"/>
                  <a:gd name="T18" fmla="*/ 130 w 329"/>
                  <a:gd name="T19" fmla="*/ 465 h 530"/>
                  <a:gd name="T20" fmla="*/ 140 w 329"/>
                  <a:gd name="T21" fmla="*/ 480 h 530"/>
                  <a:gd name="T22" fmla="*/ 180 w 329"/>
                  <a:gd name="T23" fmla="*/ 509 h 530"/>
                  <a:gd name="T24" fmla="*/ 281 w 329"/>
                  <a:gd name="T25" fmla="*/ 530 h 530"/>
                  <a:gd name="T26" fmla="*/ 329 w 329"/>
                  <a:gd name="T27" fmla="*/ 527 h 530"/>
                  <a:gd name="T28" fmla="*/ 256 w 329"/>
                  <a:gd name="T29"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9" h="530">
                    <a:moveTo>
                      <a:pt x="256" y="0"/>
                    </a:moveTo>
                    <a:cubicBezTo>
                      <a:pt x="153" y="15"/>
                      <a:pt x="54" y="65"/>
                      <a:pt x="16" y="168"/>
                    </a:cubicBezTo>
                    <a:cubicBezTo>
                      <a:pt x="5" y="198"/>
                      <a:pt x="0" y="229"/>
                      <a:pt x="1" y="261"/>
                    </a:cubicBezTo>
                    <a:cubicBezTo>
                      <a:pt x="2" y="294"/>
                      <a:pt x="6" y="326"/>
                      <a:pt x="13" y="359"/>
                    </a:cubicBezTo>
                    <a:cubicBezTo>
                      <a:pt x="20" y="379"/>
                      <a:pt x="29" y="399"/>
                      <a:pt x="38" y="419"/>
                    </a:cubicBezTo>
                    <a:cubicBezTo>
                      <a:pt x="39" y="421"/>
                      <a:pt x="40" y="424"/>
                      <a:pt x="41" y="427"/>
                    </a:cubicBezTo>
                    <a:cubicBezTo>
                      <a:pt x="45" y="424"/>
                      <a:pt x="49" y="421"/>
                      <a:pt x="54" y="420"/>
                    </a:cubicBezTo>
                    <a:cubicBezTo>
                      <a:pt x="58" y="418"/>
                      <a:pt x="61" y="418"/>
                      <a:pt x="65" y="418"/>
                    </a:cubicBezTo>
                    <a:cubicBezTo>
                      <a:pt x="77" y="418"/>
                      <a:pt x="88" y="424"/>
                      <a:pt x="98" y="430"/>
                    </a:cubicBezTo>
                    <a:cubicBezTo>
                      <a:pt x="110" y="440"/>
                      <a:pt x="122" y="452"/>
                      <a:pt x="130" y="465"/>
                    </a:cubicBezTo>
                    <a:cubicBezTo>
                      <a:pt x="134" y="470"/>
                      <a:pt x="137" y="475"/>
                      <a:pt x="140" y="480"/>
                    </a:cubicBezTo>
                    <a:cubicBezTo>
                      <a:pt x="149" y="491"/>
                      <a:pt x="168" y="503"/>
                      <a:pt x="180" y="509"/>
                    </a:cubicBezTo>
                    <a:cubicBezTo>
                      <a:pt x="211" y="524"/>
                      <a:pt x="246" y="530"/>
                      <a:pt x="281" y="530"/>
                    </a:cubicBezTo>
                    <a:cubicBezTo>
                      <a:pt x="297" y="530"/>
                      <a:pt x="313" y="529"/>
                      <a:pt x="329" y="527"/>
                    </a:cubicBezTo>
                    <a:cubicBezTo>
                      <a:pt x="256" y="0"/>
                      <a:pt x="256" y="0"/>
                      <a:pt x="256" y="0"/>
                    </a:cubicBezTo>
                  </a:path>
                </a:pathLst>
              </a:custGeom>
              <a:solidFill>
                <a:srgbClr val="A36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16" name="Freeform 151">
                <a:extLst>
                  <a:ext uri="{FF2B5EF4-FFF2-40B4-BE49-F238E27FC236}">
                    <a16:creationId xmlns:a16="http://schemas.microsoft.com/office/drawing/2014/main" id="{E0E21038-9289-43C1-BF5C-73838DA4836F}"/>
                  </a:ext>
                </a:extLst>
              </p:cNvPr>
              <p:cNvSpPr/>
              <p:nvPr/>
            </p:nvSpPr>
            <p:spPr bwMode="auto">
              <a:xfrm>
                <a:off x="3474" y="890"/>
                <a:ext cx="110" cy="273"/>
              </a:xfrm>
              <a:custGeom>
                <a:avLst/>
                <a:gdLst>
                  <a:gd name="T0" fmla="*/ 27 w 148"/>
                  <a:gd name="T1" fmla="*/ 97 h 366"/>
                  <a:gd name="T2" fmla="*/ 35 w 148"/>
                  <a:gd name="T3" fmla="*/ 129 h 366"/>
                  <a:gd name="T4" fmla="*/ 70 w 148"/>
                  <a:gd name="T5" fmla="*/ 365 h 366"/>
                  <a:gd name="T6" fmla="*/ 148 w 148"/>
                  <a:gd name="T7" fmla="*/ 366 h 366"/>
                  <a:gd name="T8" fmla="*/ 90 w 148"/>
                  <a:gd name="T9" fmla="*/ 121 h 366"/>
                  <a:gd name="T10" fmla="*/ 74 w 148"/>
                  <a:gd name="T11" fmla="*/ 90 h 366"/>
                  <a:gd name="T12" fmla="*/ 0 w 148"/>
                  <a:gd name="T13" fmla="*/ 0 h 366"/>
                  <a:gd name="T14" fmla="*/ 27 w 148"/>
                  <a:gd name="T15" fmla="*/ 97 h 3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66">
                    <a:moveTo>
                      <a:pt x="27" y="97"/>
                    </a:moveTo>
                    <a:cubicBezTo>
                      <a:pt x="30" y="107"/>
                      <a:pt x="32" y="117"/>
                      <a:pt x="35" y="129"/>
                    </a:cubicBezTo>
                    <a:cubicBezTo>
                      <a:pt x="48" y="188"/>
                      <a:pt x="62" y="274"/>
                      <a:pt x="70" y="365"/>
                    </a:cubicBezTo>
                    <a:cubicBezTo>
                      <a:pt x="96" y="364"/>
                      <a:pt x="122" y="364"/>
                      <a:pt x="148" y="366"/>
                    </a:cubicBezTo>
                    <a:cubicBezTo>
                      <a:pt x="148" y="340"/>
                      <a:pt x="141" y="225"/>
                      <a:pt x="90" y="121"/>
                    </a:cubicBezTo>
                    <a:cubicBezTo>
                      <a:pt x="85" y="111"/>
                      <a:pt x="80" y="100"/>
                      <a:pt x="74" y="90"/>
                    </a:cubicBezTo>
                    <a:cubicBezTo>
                      <a:pt x="55" y="58"/>
                      <a:pt x="31" y="27"/>
                      <a:pt x="0" y="0"/>
                    </a:cubicBezTo>
                    <a:cubicBezTo>
                      <a:pt x="0" y="0"/>
                      <a:pt x="13" y="35"/>
                      <a:pt x="27" y="97"/>
                    </a:cubicBezTo>
                    <a:close/>
                  </a:path>
                </a:pathLst>
              </a:custGeom>
              <a:solidFill>
                <a:srgbClr val="266E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17" name="Freeform 152">
                <a:extLst>
                  <a:ext uri="{FF2B5EF4-FFF2-40B4-BE49-F238E27FC236}">
                    <a16:creationId xmlns:a16="http://schemas.microsoft.com/office/drawing/2014/main" id="{D26B4359-F0B7-41BB-8153-ECB3126E78D1}"/>
                  </a:ext>
                </a:extLst>
              </p:cNvPr>
              <p:cNvSpPr/>
              <p:nvPr/>
            </p:nvSpPr>
            <p:spPr bwMode="auto">
              <a:xfrm>
                <a:off x="2584" y="1142"/>
                <a:ext cx="171" cy="142"/>
              </a:xfrm>
              <a:custGeom>
                <a:avLst/>
                <a:gdLst>
                  <a:gd name="T0" fmla="*/ 0 w 171"/>
                  <a:gd name="T1" fmla="*/ 85 h 142"/>
                  <a:gd name="T2" fmla="*/ 130 w 171"/>
                  <a:gd name="T3" fmla="*/ 0 h 142"/>
                  <a:gd name="T4" fmla="*/ 171 w 171"/>
                  <a:gd name="T5" fmla="*/ 57 h 142"/>
                  <a:gd name="T6" fmla="*/ 44 w 171"/>
                  <a:gd name="T7" fmla="*/ 142 h 142"/>
                  <a:gd name="T8" fmla="*/ 0 w 171"/>
                  <a:gd name="T9" fmla="*/ 85 h 142"/>
                </a:gdLst>
                <a:ahLst/>
                <a:cxnLst>
                  <a:cxn ang="0">
                    <a:pos x="T0" y="T1"/>
                  </a:cxn>
                  <a:cxn ang="0">
                    <a:pos x="T2" y="T3"/>
                  </a:cxn>
                  <a:cxn ang="0">
                    <a:pos x="T4" y="T5"/>
                  </a:cxn>
                  <a:cxn ang="0">
                    <a:pos x="T6" y="T7"/>
                  </a:cxn>
                  <a:cxn ang="0">
                    <a:pos x="T8" y="T9"/>
                  </a:cxn>
                </a:cxnLst>
                <a:rect l="0" t="0" r="r" b="b"/>
                <a:pathLst>
                  <a:path w="171" h="142">
                    <a:moveTo>
                      <a:pt x="0" y="85"/>
                    </a:moveTo>
                    <a:lnTo>
                      <a:pt x="130" y="0"/>
                    </a:lnTo>
                    <a:lnTo>
                      <a:pt x="171" y="57"/>
                    </a:lnTo>
                    <a:lnTo>
                      <a:pt x="44" y="142"/>
                    </a:lnTo>
                    <a:lnTo>
                      <a:pt x="0" y="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18" name="Freeform 153">
                <a:extLst>
                  <a:ext uri="{FF2B5EF4-FFF2-40B4-BE49-F238E27FC236}">
                    <a16:creationId xmlns:a16="http://schemas.microsoft.com/office/drawing/2014/main" id="{058326C6-C20D-4EDB-A34F-59B66AA7FF2E}"/>
                  </a:ext>
                </a:extLst>
              </p:cNvPr>
              <p:cNvSpPr/>
              <p:nvPr/>
            </p:nvSpPr>
            <p:spPr bwMode="auto">
              <a:xfrm>
                <a:off x="2795" y="1656"/>
                <a:ext cx="624" cy="237"/>
              </a:xfrm>
              <a:custGeom>
                <a:avLst/>
                <a:gdLst>
                  <a:gd name="T0" fmla="*/ 667 w 837"/>
                  <a:gd name="T1" fmla="*/ 319 h 319"/>
                  <a:gd name="T2" fmla="*/ 413 w 837"/>
                  <a:gd name="T3" fmla="*/ 315 h 319"/>
                  <a:gd name="T4" fmla="*/ 160 w 837"/>
                  <a:gd name="T5" fmla="*/ 310 h 319"/>
                  <a:gd name="T6" fmla="*/ 135 w 837"/>
                  <a:gd name="T7" fmla="*/ 293 h 319"/>
                  <a:gd name="T8" fmla="*/ 17 w 837"/>
                  <a:gd name="T9" fmla="*/ 60 h 319"/>
                  <a:gd name="T10" fmla="*/ 46 w 837"/>
                  <a:gd name="T11" fmla="*/ 0 h 319"/>
                  <a:gd name="T12" fmla="*/ 792 w 837"/>
                  <a:gd name="T13" fmla="*/ 14 h 319"/>
                  <a:gd name="T14" fmla="*/ 819 w 837"/>
                  <a:gd name="T15" fmla="*/ 75 h 319"/>
                  <a:gd name="T16" fmla="*/ 693 w 837"/>
                  <a:gd name="T17" fmla="*/ 303 h 319"/>
                  <a:gd name="T18" fmla="*/ 667 w 837"/>
                  <a:gd name="T19" fmla="*/ 319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7" h="319">
                    <a:moveTo>
                      <a:pt x="667" y="319"/>
                    </a:moveTo>
                    <a:cubicBezTo>
                      <a:pt x="413" y="315"/>
                      <a:pt x="413" y="315"/>
                      <a:pt x="413" y="315"/>
                    </a:cubicBezTo>
                    <a:cubicBezTo>
                      <a:pt x="160" y="310"/>
                      <a:pt x="160" y="310"/>
                      <a:pt x="160" y="310"/>
                    </a:cubicBezTo>
                    <a:cubicBezTo>
                      <a:pt x="151" y="310"/>
                      <a:pt x="139" y="302"/>
                      <a:pt x="135" y="293"/>
                    </a:cubicBezTo>
                    <a:cubicBezTo>
                      <a:pt x="17" y="60"/>
                      <a:pt x="17" y="60"/>
                      <a:pt x="17" y="60"/>
                    </a:cubicBezTo>
                    <a:cubicBezTo>
                      <a:pt x="0" y="27"/>
                      <a:pt x="13" y="0"/>
                      <a:pt x="46" y="0"/>
                    </a:cubicBezTo>
                    <a:cubicBezTo>
                      <a:pt x="297" y="5"/>
                      <a:pt x="541" y="9"/>
                      <a:pt x="792" y="14"/>
                    </a:cubicBezTo>
                    <a:cubicBezTo>
                      <a:pt x="825" y="15"/>
                      <a:pt x="837" y="42"/>
                      <a:pt x="819" y="75"/>
                    </a:cubicBezTo>
                    <a:cubicBezTo>
                      <a:pt x="693" y="303"/>
                      <a:pt x="693" y="303"/>
                      <a:pt x="693" y="303"/>
                    </a:cubicBezTo>
                    <a:cubicBezTo>
                      <a:pt x="688" y="312"/>
                      <a:pt x="676" y="319"/>
                      <a:pt x="667" y="319"/>
                    </a:cubicBezTo>
                    <a:close/>
                  </a:path>
                </a:pathLst>
              </a:custGeom>
              <a:solidFill>
                <a:srgbClr val="E6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19" name="Freeform 154">
                <a:extLst>
                  <a:ext uri="{FF2B5EF4-FFF2-40B4-BE49-F238E27FC236}">
                    <a16:creationId xmlns:a16="http://schemas.microsoft.com/office/drawing/2014/main" id="{B54EF1F8-D5E0-47F2-83D4-0B40E1D8AB56}"/>
                  </a:ext>
                </a:extLst>
              </p:cNvPr>
              <p:cNvSpPr/>
              <p:nvPr/>
            </p:nvSpPr>
            <p:spPr bwMode="auto">
              <a:xfrm flipH="1">
                <a:off x="3412" y="169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CB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20" name="Freeform 155">
                <a:extLst>
                  <a:ext uri="{FF2B5EF4-FFF2-40B4-BE49-F238E27FC236}">
                    <a16:creationId xmlns:a16="http://schemas.microsoft.com/office/drawing/2014/main" id="{7C27A681-D5DC-48CE-B92D-AC7B5624752A}"/>
                  </a:ext>
                </a:extLst>
              </p:cNvPr>
              <p:cNvSpPr/>
              <p:nvPr/>
            </p:nvSpPr>
            <p:spPr bwMode="auto">
              <a:xfrm>
                <a:off x="2980" y="1731"/>
                <a:ext cx="251" cy="108"/>
              </a:xfrm>
              <a:custGeom>
                <a:avLst/>
                <a:gdLst>
                  <a:gd name="T0" fmla="*/ 298 w 336"/>
                  <a:gd name="T1" fmla="*/ 145 h 145"/>
                  <a:gd name="T2" fmla="*/ 35 w 336"/>
                  <a:gd name="T3" fmla="*/ 140 h 145"/>
                  <a:gd name="T4" fmla="*/ 0 w 336"/>
                  <a:gd name="T5" fmla="*/ 104 h 145"/>
                  <a:gd name="T6" fmla="*/ 2 w 336"/>
                  <a:gd name="T7" fmla="*/ 35 h 145"/>
                  <a:gd name="T8" fmla="*/ 38 w 336"/>
                  <a:gd name="T9" fmla="*/ 0 h 145"/>
                  <a:gd name="T10" fmla="*/ 301 w 336"/>
                  <a:gd name="T11" fmla="*/ 5 h 145"/>
                  <a:gd name="T12" fmla="*/ 335 w 336"/>
                  <a:gd name="T13" fmla="*/ 41 h 145"/>
                  <a:gd name="T14" fmla="*/ 334 w 336"/>
                  <a:gd name="T15" fmla="*/ 110 h 145"/>
                  <a:gd name="T16" fmla="*/ 298 w 336"/>
                  <a:gd name="T17"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145">
                    <a:moveTo>
                      <a:pt x="298" y="145"/>
                    </a:moveTo>
                    <a:cubicBezTo>
                      <a:pt x="35" y="140"/>
                      <a:pt x="35" y="140"/>
                      <a:pt x="35" y="140"/>
                    </a:cubicBezTo>
                    <a:cubicBezTo>
                      <a:pt x="16" y="139"/>
                      <a:pt x="0" y="123"/>
                      <a:pt x="0" y="104"/>
                    </a:cubicBezTo>
                    <a:cubicBezTo>
                      <a:pt x="2" y="35"/>
                      <a:pt x="2" y="35"/>
                      <a:pt x="2" y="35"/>
                    </a:cubicBezTo>
                    <a:cubicBezTo>
                      <a:pt x="2" y="16"/>
                      <a:pt x="18" y="0"/>
                      <a:pt x="38" y="0"/>
                    </a:cubicBezTo>
                    <a:cubicBezTo>
                      <a:pt x="301" y="5"/>
                      <a:pt x="301" y="5"/>
                      <a:pt x="301" y="5"/>
                    </a:cubicBezTo>
                    <a:cubicBezTo>
                      <a:pt x="320" y="6"/>
                      <a:pt x="336" y="22"/>
                      <a:pt x="335" y="41"/>
                    </a:cubicBezTo>
                    <a:cubicBezTo>
                      <a:pt x="334" y="110"/>
                      <a:pt x="334" y="110"/>
                      <a:pt x="334" y="110"/>
                    </a:cubicBezTo>
                    <a:cubicBezTo>
                      <a:pt x="334" y="129"/>
                      <a:pt x="318" y="145"/>
                      <a:pt x="298" y="145"/>
                    </a:cubicBezTo>
                    <a:close/>
                  </a:path>
                </a:pathLst>
              </a:custGeom>
              <a:solidFill>
                <a:srgbClr val="CB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21" name="Freeform 156">
                <a:extLst>
                  <a:ext uri="{FF2B5EF4-FFF2-40B4-BE49-F238E27FC236}">
                    <a16:creationId xmlns:a16="http://schemas.microsoft.com/office/drawing/2014/main" id="{B4386E02-6939-4D6B-BEFE-59F1B04B446D}"/>
                  </a:ext>
                </a:extLst>
              </p:cNvPr>
              <p:cNvSpPr>
                <a:spLocks noEditPoints="1"/>
              </p:cNvSpPr>
              <p:nvPr/>
            </p:nvSpPr>
            <p:spPr bwMode="auto">
              <a:xfrm>
                <a:off x="2922" y="1746"/>
                <a:ext cx="365" cy="68"/>
              </a:xfrm>
              <a:custGeom>
                <a:avLst/>
                <a:gdLst>
                  <a:gd name="T0" fmla="*/ 411 w 489"/>
                  <a:gd name="T1" fmla="*/ 91 h 92"/>
                  <a:gd name="T2" fmla="*/ 489 w 489"/>
                  <a:gd name="T3" fmla="*/ 92 h 92"/>
                  <a:gd name="T4" fmla="*/ 409 w 489"/>
                  <a:gd name="T5" fmla="*/ 6 h 92"/>
                  <a:gd name="T6" fmla="*/ 412 w 489"/>
                  <a:gd name="T7" fmla="*/ 21 h 92"/>
                  <a:gd name="T8" fmla="*/ 411 w 489"/>
                  <a:gd name="T9" fmla="*/ 90 h 92"/>
                  <a:gd name="T10" fmla="*/ 411 w 489"/>
                  <a:gd name="T11" fmla="*/ 91 h 92"/>
                  <a:gd name="T12" fmla="*/ 77 w 489"/>
                  <a:gd name="T13" fmla="*/ 85 h 92"/>
                  <a:gd name="T14" fmla="*/ 0 w 489"/>
                  <a:gd name="T15" fmla="*/ 83 h 92"/>
                  <a:gd name="T16" fmla="*/ 83 w 489"/>
                  <a:gd name="T17" fmla="*/ 0 h 92"/>
                  <a:gd name="T18" fmla="*/ 79 w 489"/>
                  <a:gd name="T19" fmla="*/ 15 h 92"/>
                  <a:gd name="T20" fmla="*/ 77 w 489"/>
                  <a:gd name="T21" fmla="*/ 84 h 92"/>
                  <a:gd name="T22" fmla="*/ 77 w 489"/>
                  <a:gd name="T23" fmla="*/ 8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9" h="92">
                    <a:moveTo>
                      <a:pt x="411" y="91"/>
                    </a:moveTo>
                    <a:cubicBezTo>
                      <a:pt x="489" y="92"/>
                      <a:pt x="489" y="92"/>
                      <a:pt x="489" y="92"/>
                    </a:cubicBezTo>
                    <a:cubicBezTo>
                      <a:pt x="409" y="6"/>
                      <a:pt x="409" y="6"/>
                      <a:pt x="409" y="6"/>
                    </a:cubicBezTo>
                    <a:cubicBezTo>
                      <a:pt x="411" y="10"/>
                      <a:pt x="413" y="16"/>
                      <a:pt x="412" y="21"/>
                    </a:cubicBezTo>
                    <a:cubicBezTo>
                      <a:pt x="411" y="90"/>
                      <a:pt x="411" y="90"/>
                      <a:pt x="411" y="90"/>
                    </a:cubicBezTo>
                    <a:lnTo>
                      <a:pt x="411" y="91"/>
                    </a:lnTo>
                    <a:close/>
                    <a:moveTo>
                      <a:pt x="77" y="85"/>
                    </a:moveTo>
                    <a:cubicBezTo>
                      <a:pt x="0" y="83"/>
                      <a:pt x="0" y="83"/>
                      <a:pt x="0" y="83"/>
                    </a:cubicBezTo>
                    <a:cubicBezTo>
                      <a:pt x="83" y="0"/>
                      <a:pt x="83" y="0"/>
                      <a:pt x="83" y="0"/>
                    </a:cubicBezTo>
                    <a:cubicBezTo>
                      <a:pt x="80" y="4"/>
                      <a:pt x="79" y="10"/>
                      <a:pt x="79" y="15"/>
                    </a:cubicBezTo>
                    <a:cubicBezTo>
                      <a:pt x="77" y="84"/>
                      <a:pt x="77" y="84"/>
                      <a:pt x="77" y="84"/>
                    </a:cubicBezTo>
                    <a:lnTo>
                      <a:pt x="77" y="85"/>
                    </a:lnTo>
                    <a:close/>
                  </a:path>
                </a:pathLst>
              </a:custGeom>
              <a:solidFill>
                <a:srgbClr val="B3B2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22" name="Freeform 157">
                <a:extLst>
                  <a:ext uri="{FF2B5EF4-FFF2-40B4-BE49-F238E27FC236}">
                    <a16:creationId xmlns:a16="http://schemas.microsoft.com/office/drawing/2014/main" id="{704E0277-880D-4192-8F59-805C378BD79C}"/>
                  </a:ext>
                </a:extLst>
              </p:cNvPr>
              <p:cNvSpPr/>
              <p:nvPr/>
            </p:nvSpPr>
            <p:spPr bwMode="auto">
              <a:xfrm>
                <a:off x="2500" y="2138"/>
                <a:ext cx="1197" cy="87"/>
              </a:xfrm>
              <a:custGeom>
                <a:avLst/>
                <a:gdLst>
                  <a:gd name="T0" fmla="*/ 1533 w 1604"/>
                  <a:gd name="T1" fmla="*/ 117 h 118"/>
                  <a:gd name="T2" fmla="*/ 800 w 1604"/>
                  <a:gd name="T3" fmla="*/ 104 h 118"/>
                  <a:gd name="T4" fmla="*/ 67 w 1604"/>
                  <a:gd name="T5" fmla="*/ 90 h 118"/>
                  <a:gd name="T6" fmla="*/ 11 w 1604"/>
                  <a:gd name="T7" fmla="*/ 45 h 118"/>
                  <a:gd name="T8" fmla="*/ 0 w 1604"/>
                  <a:gd name="T9" fmla="*/ 0 h 118"/>
                  <a:gd name="T10" fmla="*/ 802 w 1604"/>
                  <a:gd name="T11" fmla="*/ 14 h 118"/>
                  <a:gd name="T12" fmla="*/ 1604 w 1604"/>
                  <a:gd name="T13" fmla="*/ 29 h 118"/>
                  <a:gd name="T14" fmla="*/ 1591 w 1604"/>
                  <a:gd name="T15" fmla="*/ 74 h 118"/>
                  <a:gd name="T16" fmla="*/ 1533 w 1604"/>
                  <a:gd name="T17" fmla="*/ 11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4" h="118">
                    <a:moveTo>
                      <a:pt x="1533" y="117"/>
                    </a:moveTo>
                    <a:cubicBezTo>
                      <a:pt x="800" y="104"/>
                      <a:pt x="800" y="104"/>
                      <a:pt x="800" y="104"/>
                    </a:cubicBezTo>
                    <a:cubicBezTo>
                      <a:pt x="67" y="90"/>
                      <a:pt x="67" y="90"/>
                      <a:pt x="67" y="90"/>
                    </a:cubicBezTo>
                    <a:cubicBezTo>
                      <a:pt x="43" y="90"/>
                      <a:pt x="18" y="69"/>
                      <a:pt x="11" y="45"/>
                    </a:cubicBezTo>
                    <a:cubicBezTo>
                      <a:pt x="0" y="0"/>
                      <a:pt x="0" y="0"/>
                      <a:pt x="0" y="0"/>
                    </a:cubicBezTo>
                    <a:cubicBezTo>
                      <a:pt x="802" y="14"/>
                      <a:pt x="802" y="14"/>
                      <a:pt x="802" y="14"/>
                    </a:cubicBezTo>
                    <a:cubicBezTo>
                      <a:pt x="1604" y="29"/>
                      <a:pt x="1604" y="29"/>
                      <a:pt x="1604" y="29"/>
                    </a:cubicBezTo>
                    <a:cubicBezTo>
                      <a:pt x="1591" y="74"/>
                      <a:pt x="1591" y="74"/>
                      <a:pt x="1591" y="74"/>
                    </a:cubicBezTo>
                    <a:cubicBezTo>
                      <a:pt x="1584" y="98"/>
                      <a:pt x="1558" y="118"/>
                      <a:pt x="1533" y="117"/>
                    </a:cubicBezTo>
                    <a:close/>
                  </a:path>
                </a:pathLst>
              </a:custGeom>
              <a:solidFill>
                <a:srgbClr val="CB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23" name="Freeform 158">
                <a:extLst>
                  <a:ext uri="{FF2B5EF4-FFF2-40B4-BE49-F238E27FC236}">
                    <a16:creationId xmlns:a16="http://schemas.microsoft.com/office/drawing/2014/main" id="{D67C209A-941B-4D15-B9F3-C8CD3F7455BF}"/>
                  </a:ext>
                </a:extLst>
              </p:cNvPr>
              <p:cNvSpPr/>
              <p:nvPr/>
            </p:nvSpPr>
            <p:spPr bwMode="auto">
              <a:xfrm>
                <a:off x="2500" y="1893"/>
                <a:ext cx="1197" cy="266"/>
              </a:xfrm>
              <a:custGeom>
                <a:avLst/>
                <a:gdLst>
                  <a:gd name="T0" fmla="*/ 1197 w 1197"/>
                  <a:gd name="T1" fmla="*/ 266 h 266"/>
                  <a:gd name="T2" fmla="*/ 599 w 1197"/>
                  <a:gd name="T3" fmla="*/ 255 h 266"/>
                  <a:gd name="T4" fmla="*/ 0 w 1197"/>
                  <a:gd name="T5" fmla="*/ 245 h 266"/>
                  <a:gd name="T6" fmla="*/ 134 w 1197"/>
                  <a:gd name="T7" fmla="*/ 0 h 266"/>
                  <a:gd name="T8" fmla="*/ 1072 w 1197"/>
                  <a:gd name="T9" fmla="*/ 17 h 266"/>
                  <a:gd name="T10" fmla="*/ 1197 w 1197"/>
                  <a:gd name="T11" fmla="*/ 266 h 266"/>
                </a:gdLst>
                <a:ahLst/>
                <a:cxnLst>
                  <a:cxn ang="0">
                    <a:pos x="T0" y="T1"/>
                  </a:cxn>
                  <a:cxn ang="0">
                    <a:pos x="T2" y="T3"/>
                  </a:cxn>
                  <a:cxn ang="0">
                    <a:pos x="T4" y="T5"/>
                  </a:cxn>
                  <a:cxn ang="0">
                    <a:pos x="T6" y="T7"/>
                  </a:cxn>
                  <a:cxn ang="0">
                    <a:pos x="T8" y="T9"/>
                  </a:cxn>
                  <a:cxn ang="0">
                    <a:pos x="T10" y="T11"/>
                  </a:cxn>
                </a:cxnLst>
                <a:rect l="0" t="0" r="r" b="b"/>
                <a:pathLst>
                  <a:path w="1197" h="266">
                    <a:moveTo>
                      <a:pt x="1197" y="266"/>
                    </a:moveTo>
                    <a:lnTo>
                      <a:pt x="599" y="255"/>
                    </a:lnTo>
                    <a:lnTo>
                      <a:pt x="0" y="245"/>
                    </a:lnTo>
                    <a:lnTo>
                      <a:pt x="134" y="0"/>
                    </a:lnTo>
                    <a:lnTo>
                      <a:pt x="1072" y="17"/>
                    </a:lnTo>
                    <a:lnTo>
                      <a:pt x="1197" y="2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24" name="Freeform 159">
                <a:extLst>
                  <a:ext uri="{FF2B5EF4-FFF2-40B4-BE49-F238E27FC236}">
                    <a16:creationId xmlns:a16="http://schemas.microsoft.com/office/drawing/2014/main" id="{406F24A2-A00B-4E80-B1FE-F29100FA6BEC}"/>
                  </a:ext>
                </a:extLst>
              </p:cNvPr>
              <p:cNvSpPr/>
              <p:nvPr/>
            </p:nvSpPr>
            <p:spPr bwMode="auto">
              <a:xfrm>
                <a:off x="2500" y="1893"/>
                <a:ext cx="1197" cy="266"/>
              </a:xfrm>
              <a:custGeom>
                <a:avLst/>
                <a:gdLst>
                  <a:gd name="T0" fmla="*/ 1197 w 1197"/>
                  <a:gd name="T1" fmla="*/ 266 h 266"/>
                  <a:gd name="T2" fmla="*/ 599 w 1197"/>
                  <a:gd name="T3" fmla="*/ 255 h 266"/>
                  <a:gd name="T4" fmla="*/ 0 w 1197"/>
                  <a:gd name="T5" fmla="*/ 245 h 266"/>
                  <a:gd name="T6" fmla="*/ 134 w 1197"/>
                  <a:gd name="T7" fmla="*/ 0 h 266"/>
                  <a:gd name="T8" fmla="*/ 1072 w 1197"/>
                  <a:gd name="T9" fmla="*/ 17 h 266"/>
                  <a:gd name="T10" fmla="*/ 1197 w 1197"/>
                  <a:gd name="T11" fmla="*/ 266 h 266"/>
                </a:gdLst>
                <a:ahLst/>
                <a:cxnLst>
                  <a:cxn ang="0">
                    <a:pos x="T0" y="T1"/>
                  </a:cxn>
                  <a:cxn ang="0">
                    <a:pos x="T2" y="T3"/>
                  </a:cxn>
                  <a:cxn ang="0">
                    <a:pos x="T4" y="T5"/>
                  </a:cxn>
                  <a:cxn ang="0">
                    <a:pos x="T6" y="T7"/>
                  </a:cxn>
                  <a:cxn ang="0">
                    <a:pos x="T8" y="T9"/>
                  </a:cxn>
                  <a:cxn ang="0">
                    <a:pos x="T10" y="T11"/>
                  </a:cxn>
                </a:cxnLst>
                <a:rect l="0" t="0" r="r" b="b"/>
                <a:pathLst>
                  <a:path w="1197" h="266">
                    <a:moveTo>
                      <a:pt x="1197" y="266"/>
                    </a:moveTo>
                    <a:lnTo>
                      <a:pt x="599" y="255"/>
                    </a:lnTo>
                    <a:lnTo>
                      <a:pt x="0" y="245"/>
                    </a:lnTo>
                    <a:lnTo>
                      <a:pt x="134" y="0"/>
                    </a:lnTo>
                    <a:lnTo>
                      <a:pt x="1072" y="17"/>
                    </a:lnTo>
                    <a:lnTo>
                      <a:pt x="1197" y="2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25" name="Freeform 160">
                <a:extLst>
                  <a:ext uri="{FF2B5EF4-FFF2-40B4-BE49-F238E27FC236}">
                    <a16:creationId xmlns:a16="http://schemas.microsoft.com/office/drawing/2014/main" id="{871435B6-BEE4-4435-BFF0-16C74B0ABAE3}"/>
                  </a:ext>
                </a:extLst>
              </p:cNvPr>
              <p:cNvSpPr/>
              <p:nvPr/>
            </p:nvSpPr>
            <p:spPr bwMode="auto">
              <a:xfrm>
                <a:off x="2634" y="1882"/>
                <a:ext cx="938" cy="28"/>
              </a:xfrm>
              <a:custGeom>
                <a:avLst/>
                <a:gdLst>
                  <a:gd name="T0" fmla="*/ 0 w 938"/>
                  <a:gd name="T1" fmla="*/ 11 h 28"/>
                  <a:gd name="T2" fmla="*/ 6 w 938"/>
                  <a:gd name="T3" fmla="*/ 0 h 28"/>
                  <a:gd name="T4" fmla="*/ 933 w 938"/>
                  <a:gd name="T5" fmla="*/ 16 h 28"/>
                  <a:gd name="T6" fmla="*/ 938 w 938"/>
                  <a:gd name="T7" fmla="*/ 28 h 28"/>
                  <a:gd name="T8" fmla="*/ 0 w 938"/>
                  <a:gd name="T9" fmla="*/ 11 h 28"/>
                </a:gdLst>
                <a:ahLst/>
                <a:cxnLst>
                  <a:cxn ang="0">
                    <a:pos x="T0" y="T1"/>
                  </a:cxn>
                  <a:cxn ang="0">
                    <a:pos x="T2" y="T3"/>
                  </a:cxn>
                  <a:cxn ang="0">
                    <a:pos x="T4" y="T5"/>
                  </a:cxn>
                  <a:cxn ang="0">
                    <a:pos x="T6" y="T7"/>
                  </a:cxn>
                  <a:cxn ang="0">
                    <a:pos x="T8" y="T9"/>
                  </a:cxn>
                </a:cxnLst>
                <a:rect l="0" t="0" r="r" b="b"/>
                <a:pathLst>
                  <a:path w="938" h="28">
                    <a:moveTo>
                      <a:pt x="0" y="11"/>
                    </a:moveTo>
                    <a:lnTo>
                      <a:pt x="6" y="0"/>
                    </a:lnTo>
                    <a:lnTo>
                      <a:pt x="933" y="16"/>
                    </a:lnTo>
                    <a:lnTo>
                      <a:pt x="938" y="28"/>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26" name="Freeform 161">
                <a:extLst>
                  <a:ext uri="{FF2B5EF4-FFF2-40B4-BE49-F238E27FC236}">
                    <a16:creationId xmlns:a16="http://schemas.microsoft.com/office/drawing/2014/main" id="{A644B85C-7A11-4C49-8F48-4084E1F38D83}"/>
                  </a:ext>
                </a:extLst>
              </p:cNvPr>
              <p:cNvSpPr/>
              <p:nvPr/>
            </p:nvSpPr>
            <p:spPr bwMode="auto">
              <a:xfrm>
                <a:off x="2634" y="1882"/>
                <a:ext cx="938" cy="28"/>
              </a:xfrm>
              <a:custGeom>
                <a:avLst/>
                <a:gdLst>
                  <a:gd name="T0" fmla="*/ 0 w 938"/>
                  <a:gd name="T1" fmla="*/ 11 h 28"/>
                  <a:gd name="T2" fmla="*/ 6 w 938"/>
                  <a:gd name="T3" fmla="*/ 0 h 28"/>
                  <a:gd name="T4" fmla="*/ 933 w 938"/>
                  <a:gd name="T5" fmla="*/ 16 h 28"/>
                  <a:gd name="T6" fmla="*/ 938 w 938"/>
                  <a:gd name="T7" fmla="*/ 28 h 28"/>
                  <a:gd name="T8" fmla="*/ 0 w 938"/>
                  <a:gd name="T9" fmla="*/ 11 h 28"/>
                </a:gdLst>
                <a:ahLst/>
                <a:cxnLst>
                  <a:cxn ang="0">
                    <a:pos x="T0" y="T1"/>
                  </a:cxn>
                  <a:cxn ang="0">
                    <a:pos x="T2" y="T3"/>
                  </a:cxn>
                  <a:cxn ang="0">
                    <a:pos x="T4" y="T5"/>
                  </a:cxn>
                  <a:cxn ang="0">
                    <a:pos x="T6" y="T7"/>
                  </a:cxn>
                  <a:cxn ang="0">
                    <a:pos x="T8" y="T9"/>
                  </a:cxn>
                </a:cxnLst>
                <a:rect l="0" t="0" r="r" b="b"/>
                <a:pathLst>
                  <a:path w="938" h="28">
                    <a:moveTo>
                      <a:pt x="0" y="11"/>
                    </a:moveTo>
                    <a:lnTo>
                      <a:pt x="6" y="0"/>
                    </a:lnTo>
                    <a:lnTo>
                      <a:pt x="933" y="16"/>
                    </a:lnTo>
                    <a:lnTo>
                      <a:pt x="938" y="28"/>
                    </a:lnTo>
                    <a:lnTo>
                      <a:pt x="0"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27" name="Freeform 162">
                <a:extLst>
                  <a:ext uri="{FF2B5EF4-FFF2-40B4-BE49-F238E27FC236}">
                    <a16:creationId xmlns:a16="http://schemas.microsoft.com/office/drawing/2014/main" id="{FEDAACD7-5A79-442A-8BE7-31655D6F7B21}"/>
                  </a:ext>
                </a:extLst>
              </p:cNvPr>
              <p:cNvSpPr/>
              <p:nvPr/>
            </p:nvSpPr>
            <p:spPr bwMode="auto">
              <a:xfrm>
                <a:off x="2640" y="1804"/>
                <a:ext cx="927" cy="94"/>
              </a:xfrm>
              <a:custGeom>
                <a:avLst/>
                <a:gdLst>
                  <a:gd name="T0" fmla="*/ 0 w 1243"/>
                  <a:gd name="T1" fmla="*/ 105 h 127"/>
                  <a:gd name="T2" fmla="*/ 32 w 1243"/>
                  <a:gd name="T3" fmla="*/ 46 h 127"/>
                  <a:gd name="T4" fmla="*/ 105 w 1243"/>
                  <a:gd name="T5" fmla="*/ 0 h 127"/>
                  <a:gd name="T6" fmla="*/ 1142 w 1243"/>
                  <a:gd name="T7" fmla="*/ 19 h 127"/>
                  <a:gd name="T8" fmla="*/ 1213 w 1243"/>
                  <a:gd name="T9" fmla="*/ 68 h 127"/>
                  <a:gd name="T10" fmla="*/ 1243 w 1243"/>
                  <a:gd name="T11" fmla="*/ 127 h 127"/>
                  <a:gd name="T12" fmla="*/ 0 w 1243"/>
                  <a:gd name="T13" fmla="*/ 105 h 127"/>
                </a:gdLst>
                <a:ahLst/>
                <a:cxnLst>
                  <a:cxn ang="0">
                    <a:pos x="T0" y="T1"/>
                  </a:cxn>
                  <a:cxn ang="0">
                    <a:pos x="T2" y="T3"/>
                  </a:cxn>
                  <a:cxn ang="0">
                    <a:pos x="T4" y="T5"/>
                  </a:cxn>
                  <a:cxn ang="0">
                    <a:pos x="T6" y="T7"/>
                  </a:cxn>
                  <a:cxn ang="0">
                    <a:pos x="T8" y="T9"/>
                  </a:cxn>
                  <a:cxn ang="0">
                    <a:pos x="T10" y="T11"/>
                  </a:cxn>
                  <a:cxn ang="0">
                    <a:pos x="T12" y="T13"/>
                  </a:cxn>
                </a:cxnLst>
                <a:rect l="0" t="0" r="r" b="b"/>
                <a:pathLst>
                  <a:path w="1243" h="127">
                    <a:moveTo>
                      <a:pt x="0" y="105"/>
                    </a:moveTo>
                    <a:cubicBezTo>
                      <a:pt x="32" y="46"/>
                      <a:pt x="32" y="46"/>
                      <a:pt x="32" y="46"/>
                    </a:cubicBezTo>
                    <a:cubicBezTo>
                      <a:pt x="46" y="20"/>
                      <a:pt x="79" y="0"/>
                      <a:pt x="105" y="0"/>
                    </a:cubicBezTo>
                    <a:cubicBezTo>
                      <a:pt x="450" y="6"/>
                      <a:pt x="796" y="13"/>
                      <a:pt x="1142" y="19"/>
                    </a:cubicBezTo>
                    <a:cubicBezTo>
                      <a:pt x="1168" y="20"/>
                      <a:pt x="1200" y="41"/>
                      <a:pt x="1213" y="68"/>
                    </a:cubicBezTo>
                    <a:cubicBezTo>
                      <a:pt x="1243" y="127"/>
                      <a:pt x="1243" y="127"/>
                      <a:pt x="1243" y="127"/>
                    </a:cubicBezTo>
                    <a:lnTo>
                      <a:pt x="0" y="105"/>
                    </a:lnTo>
                    <a:close/>
                  </a:path>
                </a:pathLst>
              </a:custGeom>
              <a:solidFill>
                <a:srgbClr val="CB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28" name="Freeform 163">
                <a:extLst>
                  <a:ext uri="{FF2B5EF4-FFF2-40B4-BE49-F238E27FC236}">
                    <a16:creationId xmlns:a16="http://schemas.microsoft.com/office/drawing/2014/main" id="{7AAD8090-54B7-44F9-BE4B-90BA96E072DE}"/>
                  </a:ext>
                </a:extLst>
              </p:cNvPr>
              <p:cNvSpPr/>
              <p:nvPr/>
            </p:nvSpPr>
            <p:spPr bwMode="auto">
              <a:xfrm>
                <a:off x="2629" y="1894"/>
                <a:ext cx="940" cy="235"/>
              </a:xfrm>
              <a:custGeom>
                <a:avLst/>
                <a:gdLst>
                  <a:gd name="T0" fmla="*/ 0 w 940"/>
                  <a:gd name="T1" fmla="*/ 218 h 235"/>
                  <a:gd name="T2" fmla="*/ 83 w 940"/>
                  <a:gd name="T3" fmla="*/ 0 h 235"/>
                  <a:gd name="T4" fmla="*/ 474 w 940"/>
                  <a:gd name="T5" fmla="*/ 7 h 235"/>
                  <a:gd name="T6" fmla="*/ 865 w 940"/>
                  <a:gd name="T7" fmla="*/ 15 h 235"/>
                  <a:gd name="T8" fmla="*/ 940 w 940"/>
                  <a:gd name="T9" fmla="*/ 235 h 235"/>
                  <a:gd name="T10" fmla="*/ 0 w 940"/>
                  <a:gd name="T11" fmla="*/ 218 h 235"/>
                </a:gdLst>
                <a:ahLst/>
                <a:cxnLst>
                  <a:cxn ang="0">
                    <a:pos x="T0" y="T1"/>
                  </a:cxn>
                  <a:cxn ang="0">
                    <a:pos x="T2" y="T3"/>
                  </a:cxn>
                  <a:cxn ang="0">
                    <a:pos x="T4" y="T5"/>
                  </a:cxn>
                  <a:cxn ang="0">
                    <a:pos x="T6" y="T7"/>
                  </a:cxn>
                  <a:cxn ang="0">
                    <a:pos x="T8" y="T9"/>
                  </a:cxn>
                  <a:cxn ang="0">
                    <a:pos x="T10" y="T11"/>
                  </a:cxn>
                </a:cxnLst>
                <a:rect l="0" t="0" r="r" b="b"/>
                <a:pathLst>
                  <a:path w="940" h="235">
                    <a:moveTo>
                      <a:pt x="0" y="218"/>
                    </a:moveTo>
                    <a:lnTo>
                      <a:pt x="83" y="0"/>
                    </a:lnTo>
                    <a:lnTo>
                      <a:pt x="474" y="7"/>
                    </a:lnTo>
                    <a:lnTo>
                      <a:pt x="865" y="15"/>
                    </a:lnTo>
                    <a:lnTo>
                      <a:pt x="940" y="235"/>
                    </a:lnTo>
                    <a:lnTo>
                      <a:pt x="0" y="218"/>
                    </a:lnTo>
                    <a:close/>
                  </a:path>
                </a:pathLst>
              </a:custGeom>
              <a:solidFill>
                <a:srgbClr val="1C23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29" name="Freeform 164">
                <a:extLst>
                  <a:ext uri="{FF2B5EF4-FFF2-40B4-BE49-F238E27FC236}">
                    <a16:creationId xmlns:a16="http://schemas.microsoft.com/office/drawing/2014/main" id="{FB446E94-9787-430F-A4CF-4556B7D4D8C9}"/>
                  </a:ext>
                </a:extLst>
              </p:cNvPr>
              <p:cNvSpPr/>
              <p:nvPr/>
            </p:nvSpPr>
            <p:spPr bwMode="auto">
              <a:xfrm>
                <a:off x="2629" y="1894"/>
                <a:ext cx="940" cy="235"/>
              </a:xfrm>
              <a:custGeom>
                <a:avLst/>
                <a:gdLst>
                  <a:gd name="T0" fmla="*/ 0 w 940"/>
                  <a:gd name="T1" fmla="*/ 218 h 235"/>
                  <a:gd name="T2" fmla="*/ 83 w 940"/>
                  <a:gd name="T3" fmla="*/ 0 h 235"/>
                  <a:gd name="T4" fmla="*/ 474 w 940"/>
                  <a:gd name="T5" fmla="*/ 7 h 235"/>
                  <a:gd name="T6" fmla="*/ 865 w 940"/>
                  <a:gd name="T7" fmla="*/ 15 h 235"/>
                  <a:gd name="T8" fmla="*/ 940 w 940"/>
                  <a:gd name="T9" fmla="*/ 235 h 235"/>
                  <a:gd name="T10" fmla="*/ 0 w 940"/>
                  <a:gd name="T11" fmla="*/ 218 h 235"/>
                </a:gdLst>
                <a:ahLst/>
                <a:cxnLst>
                  <a:cxn ang="0">
                    <a:pos x="T0" y="T1"/>
                  </a:cxn>
                  <a:cxn ang="0">
                    <a:pos x="T2" y="T3"/>
                  </a:cxn>
                  <a:cxn ang="0">
                    <a:pos x="T4" y="T5"/>
                  </a:cxn>
                  <a:cxn ang="0">
                    <a:pos x="T6" y="T7"/>
                  </a:cxn>
                  <a:cxn ang="0">
                    <a:pos x="T8" y="T9"/>
                  </a:cxn>
                  <a:cxn ang="0">
                    <a:pos x="T10" y="T11"/>
                  </a:cxn>
                </a:cxnLst>
                <a:rect l="0" t="0" r="r" b="b"/>
                <a:pathLst>
                  <a:path w="940" h="235">
                    <a:moveTo>
                      <a:pt x="0" y="218"/>
                    </a:moveTo>
                    <a:lnTo>
                      <a:pt x="83" y="0"/>
                    </a:lnTo>
                    <a:lnTo>
                      <a:pt x="474" y="7"/>
                    </a:lnTo>
                    <a:lnTo>
                      <a:pt x="865" y="15"/>
                    </a:lnTo>
                    <a:lnTo>
                      <a:pt x="940" y="235"/>
                    </a:lnTo>
                    <a:lnTo>
                      <a:pt x="0" y="2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30" name="Freeform 165">
                <a:extLst>
                  <a:ext uri="{FF2B5EF4-FFF2-40B4-BE49-F238E27FC236}">
                    <a16:creationId xmlns:a16="http://schemas.microsoft.com/office/drawing/2014/main" id="{3A9E70D4-5B80-4BA0-99CF-A906416FF082}"/>
                  </a:ext>
                </a:extLst>
              </p:cNvPr>
              <p:cNvSpPr/>
              <p:nvPr/>
            </p:nvSpPr>
            <p:spPr bwMode="auto">
              <a:xfrm>
                <a:off x="2629" y="1907"/>
                <a:ext cx="940" cy="222"/>
              </a:xfrm>
              <a:custGeom>
                <a:avLst/>
                <a:gdLst>
                  <a:gd name="T0" fmla="*/ 764 w 940"/>
                  <a:gd name="T1" fmla="*/ 0 h 222"/>
                  <a:gd name="T2" fmla="*/ 0 w 940"/>
                  <a:gd name="T3" fmla="*/ 205 h 222"/>
                  <a:gd name="T4" fmla="*/ 940 w 940"/>
                  <a:gd name="T5" fmla="*/ 222 h 222"/>
                  <a:gd name="T6" fmla="*/ 865 w 940"/>
                  <a:gd name="T7" fmla="*/ 2 h 222"/>
                  <a:gd name="T8" fmla="*/ 764 w 940"/>
                  <a:gd name="T9" fmla="*/ 0 h 222"/>
                </a:gdLst>
                <a:ahLst/>
                <a:cxnLst>
                  <a:cxn ang="0">
                    <a:pos x="T0" y="T1"/>
                  </a:cxn>
                  <a:cxn ang="0">
                    <a:pos x="T2" y="T3"/>
                  </a:cxn>
                  <a:cxn ang="0">
                    <a:pos x="T4" y="T5"/>
                  </a:cxn>
                  <a:cxn ang="0">
                    <a:pos x="T6" y="T7"/>
                  </a:cxn>
                  <a:cxn ang="0">
                    <a:pos x="T8" y="T9"/>
                  </a:cxn>
                </a:cxnLst>
                <a:rect l="0" t="0" r="r" b="b"/>
                <a:pathLst>
                  <a:path w="940" h="221">
                    <a:moveTo>
                      <a:pt x="764" y="0"/>
                    </a:moveTo>
                    <a:lnTo>
                      <a:pt x="0" y="205"/>
                    </a:lnTo>
                    <a:lnTo>
                      <a:pt x="940" y="222"/>
                    </a:lnTo>
                    <a:lnTo>
                      <a:pt x="865" y="2"/>
                    </a:lnTo>
                    <a:lnTo>
                      <a:pt x="764" y="0"/>
                    </a:lnTo>
                    <a:close/>
                  </a:path>
                </a:pathLst>
              </a:custGeom>
              <a:solidFill>
                <a:srgbClr val="3C3F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31" name="Freeform 166">
                <a:extLst>
                  <a:ext uri="{FF2B5EF4-FFF2-40B4-BE49-F238E27FC236}">
                    <a16:creationId xmlns:a16="http://schemas.microsoft.com/office/drawing/2014/main" id="{CD254473-6C92-4953-ADB9-40FEDD9ABC84}"/>
                  </a:ext>
                </a:extLst>
              </p:cNvPr>
              <p:cNvSpPr/>
              <p:nvPr/>
            </p:nvSpPr>
            <p:spPr bwMode="auto">
              <a:xfrm>
                <a:off x="2629" y="1907"/>
                <a:ext cx="940" cy="222"/>
              </a:xfrm>
              <a:custGeom>
                <a:avLst/>
                <a:gdLst>
                  <a:gd name="T0" fmla="*/ 764 w 940"/>
                  <a:gd name="T1" fmla="*/ 0 h 222"/>
                  <a:gd name="T2" fmla="*/ 0 w 940"/>
                  <a:gd name="T3" fmla="*/ 205 h 222"/>
                  <a:gd name="T4" fmla="*/ 940 w 940"/>
                  <a:gd name="T5" fmla="*/ 222 h 222"/>
                  <a:gd name="T6" fmla="*/ 865 w 940"/>
                  <a:gd name="T7" fmla="*/ 2 h 222"/>
                  <a:gd name="T8" fmla="*/ 764 w 940"/>
                  <a:gd name="T9" fmla="*/ 0 h 222"/>
                </a:gdLst>
                <a:ahLst/>
                <a:cxnLst>
                  <a:cxn ang="0">
                    <a:pos x="T0" y="T1"/>
                  </a:cxn>
                  <a:cxn ang="0">
                    <a:pos x="T2" y="T3"/>
                  </a:cxn>
                  <a:cxn ang="0">
                    <a:pos x="T4" y="T5"/>
                  </a:cxn>
                  <a:cxn ang="0">
                    <a:pos x="T6" y="T7"/>
                  </a:cxn>
                  <a:cxn ang="0">
                    <a:pos x="T8" y="T9"/>
                  </a:cxn>
                </a:cxnLst>
                <a:rect l="0" t="0" r="r" b="b"/>
                <a:pathLst>
                  <a:path w="940" h="221">
                    <a:moveTo>
                      <a:pt x="764" y="0"/>
                    </a:moveTo>
                    <a:lnTo>
                      <a:pt x="0" y="205"/>
                    </a:lnTo>
                    <a:lnTo>
                      <a:pt x="940" y="222"/>
                    </a:lnTo>
                    <a:lnTo>
                      <a:pt x="865" y="2"/>
                    </a:lnTo>
                    <a:lnTo>
                      <a:pt x="7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32" name="Freeform 167">
                <a:extLst>
                  <a:ext uri="{FF2B5EF4-FFF2-40B4-BE49-F238E27FC236}">
                    <a16:creationId xmlns:a16="http://schemas.microsoft.com/office/drawing/2014/main" id="{6CC4E8E2-8702-41CC-8DEC-89064A7D45CE}"/>
                  </a:ext>
                </a:extLst>
              </p:cNvPr>
              <p:cNvSpPr/>
              <p:nvPr/>
            </p:nvSpPr>
            <p:spPr bwMode="auto">
              <a:xfrm>
                <a:off x="2257" y="2822"/>
                <a:ext cx="198" cy="270"/>
              </a:xfrm>
              <a:custGeom>
                <a:avLst/>
                <a:gdLst>
                  <a:gd name="T0" fmla="*/ 246 w 265"/>
                  <a:gd name="T1" fmla="*/ 298 h 363"/>
                  <a:gd name="T2" fmla="*/ 189 w 265"/>
                  <a:gd name="T3" fmla="*/ 334 h 363"/>
                  <a:gd name="T4" fmla="*/ 6 w 265"/>
                  <a:gd name="T5" fmla="*/ 45 h 363"/>
                  <a:gd name="T6" fmla="*/ 24 w 265"/>
                  <a:gd name="T7" fmla="*/ 11 h 363"/>
                  <a:gd name="T8" fmla="*/ 63 w 265"/>
                  <a:gd name="T9" fmla="*/ 8 h 363"/>
                  <a:gd name="T10" fmla="*/ 246 w 265"/>
                  <a:gd name="T11" fmla="*/ 298 h 363"/>
                </a:gdLst>
                <a:ahLst/>
                <a:cxnLst>
                  <a:cxn ang="0">
                    <a:pos x="T0" y="T1"/>
                  </a:cxn>
                  <a:cxn ang="0">
                    <a:pos x="T2" y="T3"/>
                  </a:cxn>
                  <a:cxn ang="0">
                    <a:pos x="T4" y="T5"/>
                  </a:cxn>
                  <a:cxn ang="0">
                    <a:pos x="T6" y="T7"/>
                  </a:cxn>
                  <a:cxn ang="0">
                    <a:pos x="T8" y="T9"/>
                  </a:cxn>
                  <a:cxn ang="0">
                    <a:pos x="T10" y="T11"/>
                  </a:cxn>
                </a:cxnLst>
                <a:rect l="0" t="0" r="r" b="b"/>
                <a:pathLst>
                  <a:path w="265" h="363">
                    <a:moveTo>
                      <a:pt x="246" y="298"/>
                    </a:moveTo>
                    <a:cubicBezTo>
                      <a:pt x="265" y="327"/>
                      <a:pt x="207" y="363"/>
                      <a:pt x="189" y="334"/>
                    </a:cubicBezTo>
                    <a:cubicBezTo>
                      <a:pt x="119" y="223"/>
                      <a:pt x="76" y="156"/>
                      <a:pt x="6" y="45"/>
                    </a:cubicBezTo>
                    <a:cubicBezTo>
                      <a:pt x="0" y="36"/>
                      <a:pt x="9" y="21"/>
                      <a:pt x="24" y="11"/>
                    </a:cubicBezTo>
                    <a:cubicBezTo>
                      <a:pt x="40" y="1"/>
                      <a:pt x="58" y="0"/>
                      <a:pt x="63" y="8"/>
                    </a:cubicBezTo>
                    <a:cubicBezTo>
                      <a:pt x="133" y="119"/>
                      <a:pt x="176" y="187"/>
                      <a:pt x="246" y="298"/>
                    </a:cubicBezTo>
                    <a:close/>
                  </a:path>
                </a:pathLst>
              </a:custGeom>
              <a:solidFill>
                <a:srgbClr val="FB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33" name="Freeform 168">
                <a:extLst>
                  <a:ext uri="{FF2B5EF4-FFF2-40B4-BE49-F238E27FC236}">
                    <a16:creationId xmlns:a16="http://schemas.microsoft.com/office/drawing/2014/main" id="{A42F28BB-1996-4FF3-892C-4E9D88153E70}"/>
                  </a:ext>
                </a:extLst>
              </p:cNvPr>
              <p:cNvSpPr/>
              <p:nvPr/>
            </p:nvSpPr>
            <p:spPr bwMode="auto">
              <a:xfrm>
                <a:off x="2197" y="2707"/>
                <a:ext cx="55" cy="76"/>
              </a:xfrm>
              <a:custGeom>
                <a:avLst/>
                <a:gdLst>
                  <a:gd name="T0" fmla="*/ 72 w 74"/>
                  <a:gd name="T1" fmla="*/ 87 h 103"/>
                  <a:gd name="T2" fmla="*/ 69 w 74"/>
                  <a:gd name="T3" fmla="*/ 83 h 103"/>
                  <a:gd name="T4" fmla="*/ 74 w 74"/>
                  <a:gd name="T5" fmla="*/ 65 h 103"/>
                  <a:gd name="T6" fmla="*/ 0 w 74"/>
                  <a:gd name="T7" fmla="*/ 0 h 103"/>
                  <a:gd name="T8" fmla="*/ 26 w 74"/>
                  <a:gd name="T9" fmla="*/ 95 h 103"/>
                  <a:gd name="T10" fmla="*/ 45 w 74"/>
                  <a:gd name="T11" fmla="*/ 98 h 103"/>
                  <a:gd name="T12" fmla="*/ 48 w 74"/>
                  <a:gd name="T13" fmla="*/ 103 h 103"/>
                  <a:gd name="T14" fmla="*/ 58 w 74"/>
                  <a:gd name="T15" fmla="*/ 93 h 103"/>
                  <a:gd name="T16" fmla="*/ 72 w 74"/>
                  <a:gd name="T17" fmla="*/ 8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103">
                    <a:moveTo>
                      <a:pt x="72" y="87"/>
                    </a:moveTo>
                    <a:cubicBezTo>
                      <a:pt x="69" y="83"/>
                      <a:pt x="69" y="83"/>
                      <a:pt x="69" y="83"/>
                    </a:cubicBezTo>
                    <a:cubicBezTo>
                      <a:pt x="69" y="83"/>
                      <a:pt x="71" y="69"/>
                      <a:pt x="74" y="65"/>
                    </a:cubicBezTo>
                    <a:cubicBezTo>
                      <a:pt x="52" y="38"/>
                      <a:pt x="30" y="17"/>
                      <a:pt x="0" y="0"/>
                    </a:cubicBezTo>
                    <a:cubicBezTo>
                      <a:pt x="2" y="35"/>
                      <a:pt x="12" y="64"/>
                      <a:pt x="26" y="95"/>
                    </a:cubicBezTo>
                    <a:cubicBezTo>
                      <a:pt x="31" y="94"/>
                      <a:pt x="45" y="98"/>
                      <a:pt x="45" y="98"/>
                    </a:cubicBezTo>
                    <a:cubicBezTo>
                      <a:pt x="48" y="103"/>
                      <a:pt x="48" y="103"/>
                      <a:pt x="48" y="103"/>
                    </a:cubicBezTo>
                    <a:cubicBezTo>
                      <a:pt x="50" y="99"/>
                      <a:pt x="54" y="96"/>
                      <a:pt x="58" y="93"/>
                    </a:cubicBezTo>
                    <a:cubicBezTo>
                      <a:pt x="63" y="90"/>
                      <a:pt x="68" y="88"/>
                      <a:pt x="72" y="87"/>
                    </a:cubicBezTo>
                    <a:close/>
                  </a:path>
                </a:pathLst>
              </a:custGeom>
              <a:solidFill>
                <a:srgbClr val="FB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34" name="Freeform 169">
                <a:extLst>
                  <a:ext uri="{FF2B5EF4-FFF2-40B4-BE49-F238E27FC236}">
                    <a16:creationId xmlns:a16="http://schemas.microsoft.com/office/drawing/2014/main" id="{A0D6682E-D883-47FC-BE20-BCC150D5F9B2}"/>
                  </a:ext>
                </a:extLst>
              </p:cNvPr>
              <p:cNvSpPr/>
              <p:nvPr/>
            </p:nvSpPr>
            <p:spPr bwMode="auto">
              <a:xfrm>
                <a:off x="2215" y="2740"/>
                <a:ext cx="28" cy="37"/>
              </a:xfrm>
              <a:custGeom>
                <a:avLst/>
                <a:gdLst>
                  <a:gd name="T0" fmla="*/ 32 w 37"/>
                  <a:gd name="T1" fmla="*/ 49 h 49"/>
                  <a:gd name="T2" fmla="*/ 34 w 37"/>
                  <a:gd name="T3" fmla="*/ 48 h 49"/>
                  <a:gd name="T4" fmla="*/ 37 w 37"/>
                  <a:gd name="T5" fmla="*/ 47 h 49"/>
                  <a:gd name="T6" fmla="*/ 17 w 37"/>
                  <a:gd name="T7" fmla="*/ 15 h 49"/>
                  <a:gd name="T8" fmla="*/ 17 w 37"/>
                  <a:gd name="T9" fmla="*/ 5 h 49"/>
                  <a:gd name="T10" fmla="*/ 5 w 37"/>
                  <a:gd name="T11" fmla="*/ 2 h 49"/>
                  <a:gd name="T12" fmla="*/ 3 w 37"/>
                  <a:gd name="T13" fmla="*/ 14 h 49"/>
                  <a:gd name="T14" fmla="*/ 12 w 37"/>
                  <a:gd name="T15" fmla="*/ 18 h 49"/>
                  <a:gd name="T16" fmla="*/ 32 w 37"/>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9">
                    <a:moveTo>
                      <a:pt x="32" y="49"/>
                    </a:moveTo>
                    <a:cubicBezTo>
                      <a:pt x="33" y="49"/>
                      <a:pt x="34" y="48"/>
                      <a:pt x="34" y="48"/>
                    </a:cubicBezTo>
                    <a:cubicBezTo>
                      <a:pt x="35" y="48"/>
                      <a:pt x="36" y="47"/>
                      <a:pt x="37" y="47"/>
                    </a:cubicBezTo>
                    <a:cubicBezTo>
                      <a:pt x="17" y="15"/>
                      <a:pt x="17" y="15"/>
                      <a:pt x="17" y="15"/>
                    </a:cubicBezTo>
                    <a:cubicBezTo>
                      <a:pt x="19" y="12"/>
                      <a:pt x="19" y="8"/>
                      <a:pt x="17" y="5"/>
                    </a:cubicBezTo>
                    <a:cubicBezTo>
                      <a:pt x="15" y="1"/>
                      <a:pt x="9" y="0"/>
                      <a:pt x="5" y="2"/>
                    </a:cubicBezTo>
                    <a:cubicBezTo>
                      <a:pt x="1" y="5"/>
                      <a:pt x="0" y="10"/>
                      <a:pt x="3" y="14"/>
                    </a:cubicBezTo>
                    <a:cubicBezTo>
                      <a:pt x="5" y="17"/>
                      <a:pt x="9" y="19"/>
                      <a:pt x="12" y="18"/>
                    </a:cubicBezTo>
                    <a:lnTo>
                      <a:pt x="32" y="49"/>
                    </a:lnTo>
                    <a:close/>
                  </a:path>
                </a:pathLst>
              </a:custGeom>
              <a:solidFill>
                <a:srgbClr val="56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35" name="Freeform 170">
                <a:extLst>
                  <a:ext uri="{FF2B5EF4-FFF2-40B4-BE49-F238E27FC236}">
                    <a16:creationId xmlns:a16="http://schemas.microsoft.com/office/drawing/2014/main" id="{239D655C-3BF5-4D40-845B-86503C61D9DF}"/>
                  </a:ext>
                </a:extLst>
              </p:cNvPr>
              <p:cNvSpPr/>
              <p:nvPr/>
            </p:nvSpPr>
            <p:spPr bwMode="auto">
              <a:xfrm>
                <a:off x="2227" y="2770"/>
                <a:ext cx="66" cy="74"/>
              </a:xfrm>
              <a:custGeom>
                <a:avLst/>
                <a:gdLst>
                  <a:gd name="T0" fmla="*/ 46 w 89"/>
                  <a:gd name="T1" fmla="*/ 100 h 100"/>
                  <a:gd name="T2" fmla="*/ 4 w 89"/>
                  <a:gd name="T3" fmla="*/ 34 h 100"/>
                  <a:gd name="T4" fmla="*/ 18 w 89"/>
                  <a:gd name="T5" fmla="*/ 8 h 100"/>
                  <a:gd name="T6" fmla="*/ 48 w 89"/>
                  <a:gd name="T7" fmla="*/ 6 h 100"/>
                  <a:gd name="T8" fmla="*/ 89 w 89"/>
                  <a:gd name="T9" fmla="*/ 72 h 100"/>
                  <a:gd name="T10" fmla="*/ 64 w 89"/>
                  <a:gd name="T11" fmla="*/ 81 h 100"/>
                  <a:gd name="T12" fmla="*/ 46 w 89"/>
                  <a:gd name="T13" fmla="*/ 100 h 100"/>
                </a:gdLst>
                <a:ahLst/>
                <a:cxnLst>
                  <a:cxn ang="0">
                    <a:pos x="T0" y="T1"/>
                  </a:cxn>
                  <a:cxn ang="0">
                    <a:pos x="T2" y="T3"/>
                  </a:cxn>
                  <a:cxn ang="0">
                    <a:pos x="T4" y="T5"/>
                  </a:cxn>
                  <a:cxn ang="0">
                    <a:pos x="T6" y="T7"/>
                  </a:cxn>
                  <a:cxn ang="0">
                    <a:pos x="T8" y="T9"/>
                  </a:cxn>
                  <a:cxn ang="0">
                    <a:pos x="T10" y="T11"/>
                  </a:cxn>
                  <a:cxn ang="0">
                    <a:pos x="T12" y="T13"/>
                  </a:cxn>
                </a:cxnLst>
                <a:rect l="0" t="0" r="r" b="b"/>
                <a:pathLst>
                  <a:path w="89" h="100">
                    <a:moveTo>
                      <a:pt x="46" y="100"/>
                    </a:moveTo>
                    <a:cubicBezTo>
                      <a:pt x="4" y="34"/>
                      <a:pt x="4" y="34"/>
                      <a:pt x="4" y="34"/>
                    </a:cubicBezTo>
                    <a:cubicBezTo>
                      <a:pt x="0" y="27"/>
                      <a:pt x="7" y="16"/>
                      <a:pt x="18" y="8"/>
                    </a:cubicBezTo>
                    <a:cubicBezTo>
                      <a:pt x="30" y="1"/>
                      <a:pt x="43" y="0"/>
                      <a:pt x="48" y="6"/>
                    </a:cubicBezTo>
                    <a:cubicBezTo>
                      <a:pt x="89" y="72"/>
                      <a:pt x="89" y="72"/>
                      <a:pt x="89" y="72"/>
                    </a:cubicBezTo>
                    <a:cubicBezTo>
                      <a:pt x="82" y="72"/>
                      <a:pt x="73" y="75"/>
                      <a:pt x="64" y="81"/>
                    </a:cubicBezTo>
                    <a:cubicBezTo>
                      <a:pt x="56" y="86"/>
                      <a:pt x="49" y="93"/>
                      <a:pt x="46" y="100"/>
                    </a:cubicBezTo>
                    <a:close/>
                  </a:path>
                </a:pathLst>
              </a:custGeom>
              <a:solidFill>
                <a:srgbClr val="916B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36" name="Freeform 171">
                <a:extLst>
                  <a:ext uri="{FF2B5EF4-FFF2-40B4-BE49-F238E27FC236}">
                    <a16:creationId xmlns:a16="http://schemas.microsoft.com/office/drawing/2014/main" id="{B187D13E-6C22-40C3-81E1-E72556081857}"/>
                  </a:ext>
                </a:extLst>
              </p:cNvPr>
              <p:cNvSpPr/>
              <p:nvPr/>
            </p:nvSpPr>
            <p:spPr bwMode="auto">
              <a:xfrm>
                <a:off x="2263" y="2832"/>
                <a:ext cx="198" cy="270"/>
              </a:xfrm>
              <a:custGeom>
                <a:avLst/>
                <a:gdLst>
                  <a:gd name="T0" fmla="*/ 246 w 265"/>
                  <a:gd name="T1" fmla="*/ 298 h 363"/>
                  <a:gd name="T2" fmla="*/ 189 w 265"/>
                  <a:gd name="T3" fmla="*/ 334 h 363"/>
                  <a:gd name="T4" fmla="*/ 6 w 265"/>
                  <a:gd name="T5" fmla="*/ 45 h 363"/>
                  <a:gd name="T6" fmla="*/ 25 w 265"/>
                  <a:gd name="T7" fmla="*/ 11 h 363"/>
                  <a:gd name="T8" fmla="*/ 64 w 265"/>
                  <a:gd name="T9" fmla="*/ 9 h 363"/>
                  <a:gd name="T10" fmla="*/ 246 w 265"/>
                  <a:gd name="T11" fmla="*/ 298 h 363"/>
                </a:gdLst>
                <a:ahLst/>
                <a:cxnLst>
                  <a:cxn ang="0">
                    <a:pos x="T0" y="T1"/>
                  </a:cxn>
                  <a:cxn ang="0">
                    <a:pos x="T2" y="T3"/>
                  </a:cxn>
                  <a:cxn ang="0">
                    <a:pos x="T4" y="T5"/>
                  </a:cxn>
                  <a:cxn ang="0">
                    <a:pos x="T6" y="T7"/>
                  </a:cxn>
                  <a:cxn ang="0">
                    <a:pos x="T8" y="T9"/>
                  </a:cxn>
                  <a:cxn ang="0">
                    <a:pos x="T10" y="T11"/>
                  </a:cxn>
                </a:cxnLst>
                <a:rect l="0" t="0" r="r" b="b"/>
                <a:pathLst>
                  <a:path w="265" h="363">
                    <a:moveTo>
                      <a:pt x="246" y="298"/>
                    </a:moveTo>
                    <a:cubicBezTo>
                      <a:pt x="265" y="327"/>
                      <a:pt x="207" y="363"/>
                      <a:pt x="189" y="334"/>
                    </a:cubicBezTo>
                    <a:cubicBezTo>
                      <a:pt x="119" y="223"/>
                      <a:pt x="76" y="156"/>
                      <a:pt x="6" y="45"/>
                    </a:cubicBezTo>
                    <a:cubicBezTo>
                      <a:pt x="0" y="36"/>
                      <a:pt x="9" y="21"/>
                      <a:pt x="25" y="11"/>
                    </a:cubicBezTo>
                    <a:cubicBezTo>
                      <a:pt x="41" y="1"/>
                      <a:pt x="58" y="0"/>
                      <a:pt x="64" y="9"/>
                    </a:cubicBezTo>
                    <a:cubicBezTo>
                      <a:pt x="134" y="119"/>
                      <a:pt x="176" y="187"/>
                      <a:pt x="246" y="298"/>
                    </a:cubicBezTo>
                    <a:close/>
                  </a:path>
                </a:pathLst>
              </a:custGeom>
              <a:solidFill>
                <a:srgbClr val="56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37" name="Freeform 172">
                <a:extLst>
                  <a:ext uri="{FF2B5EF4-FFF2-40B4-BE49-F238E27FC236}">
                    <a16:creationId xmlns:a16="http://schemas.microsoft.com/office/drawing/2014/main" id="{CF4DD2B8-A74B-489B-98FD-37BE8AF5EF07}"/>
                  </a:ext>
                </a:extLst>
              </p:cNvPr>
              <p:cNvSpPr/>
              <p:nvPr/>
            </p:nvSpPr>
            <p:spPr bwMode="auto">
              <a:xfrm>
                <a:off x="2368" y="2936"/>
                <a:ext cx="80" cy="112"/>
              </a:xfrm>
              <a:custGeom>
                <a:avLst/>
                <a:gdLst>
                  <a:gd name="T0" fmla="*/ 104 w 107"/>
                  <a:gd name="T1" fmla="*/ 131 h 151"/>
                  <a:gd name="T2" fmla="*/ 100 w 107"/>
                  <a:gd name="T3" fmla="*/ 148 h 151"/>
                  <a:gd name="T4" fmla="*/ 83 w 107"/>
                  <a:gd name="T5" fmla="*/ 144 h 151"/>
                  <a:gd name="T6" fmla="*/ 2 w 107"/>
                  <a:gd name="T7" fmla="*/ 16 h 151"/>
                  <a:gd name="T8" fmla="*/ 9 w 107"/>
                  <a:gd name="T9" fmla="*/ 4 h 151"/>
                  <a:gd name="T10" fmla="*/ 23 w 107"/>
                  <a:gd name="T11" fmla="*/ 3 h 151"/>
                  <a:gd name="T12" fmla="*/ 104 w 107"/>
                  <a:gd name="T13" fmla="*/ 131 h 151"/>
                </a:gdLst>
                <a:ahLst/>
                <a:cxnLst>
                  <a:cxn ang="0">
                    <a:pos x="T0" y="T1"/>
                  </a:cxn>
                  <a:cxn ang="0">
                    <a:pos x="T2" y="T3"/>
                  </a:cxn>
                  <a:cxn ang="0">
                    <a:pos x="T4" y="T5"/>
                  </a:cxn>
                  <a:cxn ang="0">
                    <a:pos x="T6" y="T7"/>
                  </a:cxn>
                  <a:cxn ang="0">
                    <a:pos x="T8" y="T9"/>
                  </a:cxn>
                  <a:cxn ang="0">
                    <a:pos x="T10" y="T11"/>
                  </a:cxn>
                  <a:cxn ang="0">
                    <a:pos x="T12" y="T13"/>
                  </a:cxn>
                </a:cxnLst>
                <a:rect l="0" t="0" r="r" b="b"/>
                <a:pathLst>
                  <a:path w="107" h="151">
                    <a:moveTo>
                      <a:pt x="104" y="131"/>
                    </a:moveTo>
                    <a:cubicBezTo>
                      <a:pt x="107" y="137"/>
                      <a:pt x="106" y="144"/>
                      <a:pt x="100" y="148"/>
                    </a:cubicBezTo>
                    <a:cubicBezTo>
                      <a:pt x="94" y="151"/>
                      <a:pt x="87" y="150"/>
                      <a:pt x="83" y="144"/>
                    </a:cubicBezTo>
                    <a:cubicBezTo>
                      <a:pt x="58" y="104"/>
                      <a:pt x="27" y="55"/>
                      <a:pt x="2" y="16"/>
                    </a:cubicBezTo>
                    <a:cubicBezTo>
                      <a:pt x="0" y="13"/>
                      <a:pt x="3" y="7"/>
                      <a:pt x="9" y="4"/>
                    </a:cubicBezTo>
                    <a:cubicBezTo>
                      <a:pt x="14" y="0"/>
                      <a:pt x="21" y="0"/>
                      <a:pt x="23" y="3"/>
                    </a:cubicBezTo>
                    <a:cubicBezTo>
                      <a:pt x="48" y="42"/>
                      <a:pt x="79" y="92"/>
                      <a:pt x="104" y="131"/>
                    </a:cubicBezTo>
                    <a:close/>
                  </a:path>
                </a:pathLst>
              </a:custGeom>
              <a:solidFill>
                <a:srgbClr val="FB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38" name="Freeform 173">
                <a:extLst>
                  <a:ext uri="{FF2B5EF4-FFF2-40B4-BE49-F238E27FC236}">
                    <a16:creationId xmlns:a16="http://schemas.microsoft.com/office/drawing/2014/main" id="{9F5AAED8-3D8A-408F-A59D-FE287545B3CC}"/>
                  </a:ext>
                </a:extLst>
              </p:cNvPr>
              <p:cNvSpPr/>
              <p:nvPr/>
            </p:nvSpPr>
            <p:spPr bwMode="auto">
              <a:xfrm>
                <a:off x="2409" y="3020"/>
                <a:ext cx="20" cy="26"/>
              </a:xfrm>
              <a:custGeom>
                <a:avLst/>
                <a:gdLst>
                  <a:gd name="T0" fmla="*/ 6 w 20"/>
                  <a:gd name="T1" fmla="*/ 0 h 26"/>
                  <a:gd name="T2" fmla="*/ 20 w 20"/>
                  <a:gd name="T3" fmla="*/ 22 h 26"/>
                  <a:gd name="T4" fmla="*/ 14 w 20"/>
                  <a:gd name="T5" fmla="*/ 26 h 26"/>
                  <a:gd name="T6" fmla="*/ 0 w 20"/>
                  <a:gd name="T7" fmla="*/ 4 h 26"/>
                  <a:gd name="T8" fmla="*/ 6 w 20"/>
                  <a:gd name="T9" fmla="*/ 0 h 26"/>
                </a:gdLst>
                <a:ahLst/>
                <a:cxnLst>
                  <a:cxn ang="0">
                    <a:pos x="T0" y="T1"/>
                  </a:cxn>
                  <a:cxn ang="0">
                    <a:pos x="T2" y="T3"/>
                  </a:cxn>
                  <a:cxn ang="0">
                    <a:pos x="T4" y="T5"/>
                  </a:cxn>
                  <a:cxn ang="0">
                    <a:pos x="T6" y="T7"/>
                  </a:cxn>
                  <a:cxn ang="0">
                    <a:pos x="T8" y="T9"/>
                  </a:cxn>
                </a:cxnLst>
                <a:rect l="0" t="0" r="r" b="b"/>
                <a:pathLst>
                  <a:path w="20" h="26">
                    <a:moveTo>
                      <a:pt x="6" y="0"/>
                    </a:moveTo>
                    <a:lnTo>
                      <a:pt x="20" y="22"/>
                    </a:lnTo>
                    <a:lnTo>
                      <a:pt x="14" y="26"/>
                    </a:lnTo>
                    <a:lnTo>
                      <a:pt x="0" y="4"/>
                    </a:lnTo>
                    <a:lnTo>
                      <a:pt x="6" y="0"/>
                    </a:lnTo>
                    <a:close/>
                  </a:path>
                </a:pathLst>
              </a:custGeom>
              <a:solidFill>
                <a:srgbClr val="FB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39" name="Freeform 174">
                <a:extLst>
                  <a:ext uri="{FF2B5EF4-FFF2-40B4-BE49-F238E27FC236}">
                    <a16:creationId xmlns:a16="http://schemas.microsoft.com/office/drawing/2014/main" id="{B2A131E9-AA36-4718-832A-E1EE9CC71124}"/>
                  </a:ext>
                </a:extLst>
              </p:cNvPr>
              <p:cNvSpPr/>
              <p:nvPr/>
            </p:nvSpPr>
            <p:spPr bwMode="auto">
              <a:xfrm>
                <a:off x="2398" y="3046"/>
                <a:ext cx="63" cy="56"/>
              </a:xfrm>
              <a:custGeom>
                <a:avLst/>
                <a:gdLst>
                  <a:gd name="T0" fmla="*/ 8 w 84"/>
                  <a:gd name="T1" fmla="*/ 46 h 75"/>
                  <a:gd name="T2" fmla="*/ 65 w 84"/>
                  <a:gd name="T3" fmla="*/ 10 h 75"/>
                  <a:gd name="T4" fmla="*/ 59 w 84"/>
                  <a:gd name="T5" fmla="*/ 0 h 75"/>
                  <a:gd name="T6" fmla="*/ 59 w 84"/>
                  <a:gd name="T7" fmla="*/ 0 h 75"/>
                  <a:gd name="T8" fmla="*/ 0 w 84"/>
                  <a:gd name="T9" fmla="*/ 33 h 75"/>
                  <a:gd name="T10" fmla="*/ 8 w 84"/>
                  <a:gd name="T11" fmla="*/ 46 h 75"/>
                </a:gdLst>
                <a:ahLst/>
                <a:cxnLst>
                  <a:cxn ang="0">
                    <a:pos x="T0" y="T1"/>
                  </a:cxn>
                  <a:cxn ang="0">
                    <a:pos x="T2" y="T3"/>
                  </a:cxn>
                  <a:cxn ang="0">
                    <a:pos x="T4" y="T5"/>
                  </a:cxn>
                  <a:cxn ang="0">
                    <a:pos x="T6" y="T7"/>
                  </a:cxn>
                  <a:cxn ang="0">
                    <a:pos x="T8" y="T9"/>
                  </a:cxn>
                  <a:cxn ang="0">
                    <a:pos x="T10" y="T11"/>
                  </a:cxn>
                </a:cxnLst>
                <a:rect l="0" t="0" r="r" b="b"/>
                <a:pathLst>
                  <a:path w="84" h="75">
                    <a:moveTo>
                      <a:pt x="8" y="46"/>
                    </a:moveTo>
                    <a:cubicBezTo>
                      <a:pt x="26" y="75"/>
                      <a:pt x="84" y="39"/>
                      <a:pt x="65" y="10"/>
                    </a:cubicBezTo>
                    <a:cubicBezTo>
                      <a:pt x="59" y="0"/>
                      <a:pt x="59" y="0"/>
                      <a:pt x="59" y="0"/>
                    </a:cubicBezTo>
                    <a:cubicBezTo>
                      <a:pt x="59" y="0"/>
                      <a:pt x="59" y="0"/>
                      <a:pt x="59" y="0"/>
                    </a:cubicBezTo>
                    <a:cubicBezTo>
                      <a:pt x="71" y="29"/>
                      <a:pt x="17" y="61"/>
                      <a:pt x="0" y="33"/>
                    </a:cubicBezTo>
                    <a:lnTo>
                      <a:pt x="8" y="46"/>
                    </a:lnTo>
                    <a:close/>
                  </a:path>
                </a:pathLst>
              </a:custGeom>
              <a:solidFill>
                <a:srgbClr val="FB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40" name="Freeform 175">
                <a:extLst>
                  <a:ext uri="{FF2B5EF4-FFF2-40B4-BE49-F238E27FC236}">
                    <a16:creationId xmlns:a16="http://schemas.microsoft.com/office/drawing/2014/main" id="{9FEE4023-5425-4EE1-BEB6-56868EA73645}"/>
                  </a:ext>
                </a:extLst>
              </p:cNvPr>
              <p:cNvSpPr>
                <a:spLocks noEditPoints="1"/>
              </p:cNvSpPr>
              <p:nvPr/>
            </p:nvSpPr>
            <p:spPr bwMode="auto">
              <a:xfrm>
                <a:off x="3901" y="2944"/>
                <a:ext cx="207" cy="207"/>
              </a:xfrm>
              <a:custGeom>
                <a:avLst/>
                <a:gdLst>
                  <a:gd name="T0" fmla="*/ 42 w 278"/>
                  <a:gd name="T1" fmla="*/ 64 h 279"/>
                  <a:gd name="T2" fmla="*/ 215 w 278"/>
                  <a:gd name="T3" fmla="*/ 42 h 279"/>
                  <a:gd name="T4" fmla="*/ 236 w 278"/>
                  <a:gd name="T5" fmla="*/ 215 h 279"/>
                  <a:gd name="T6" fmla="*/ 63 w 278"/>
                  <a:gd name="T7" fmla="*/ 237 h 279"/>
                  <a:gd name="T8" fmla="*/ 42 w 278"/>
                  <a:gd name="T9" fmla="*/ 64 h 279"/>
                  <a:gd name="T10" fmla="*/ 57 w 278"/>
                  <a:gd name="T11" fmla="*/ 76 h 279"/>
                  <a:gd name="T12" fmla="*/ 75 w 278"/>
                  <a:gd name="T13" fmla="*/ 221 h 279"/>
                  <a:gd name="T14" fmla="*/ 221 w 278"/>
                  <a:gd name="T15" fmla="*/ 203 h 279"/>
                  <a:gd name="T16" fmla="*/ 203 w 278"/>
                  <a:gd name="T17" fmla="*/ 58 h 279"/>
                  <a:gd name="T18" fmla="*/ 57 w 278"/>
                  <a:gd name="T19" fmla="*/ 7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 h="279">
                    <a:moveTo>
                      <a:pt x="42" y="64"/>
                    </a:moveTo>
                    <a:cubicBezTo>
                      <a:pt x="84" y="10"/>
                      <a:pt x="161" y="0"/>
                      <a:pt x="215" y="42"/>
                    </a:cubicBezTo>
                    <a:cubicBezTo>
                      <a:pt x="268" y="84"/>
                      <a:pt x="278" y="162"/>
                      <a:pt x="236" y="215"/>
                    </a:cubicBezTo>
                    <a:cubicBezTo>
                      <a:pt x="194" y="269"/>
                      <a:pt x="117" y="279"/>
                      <a:pt x="63" y="237"/>
                    </a:cubicBezTo>
                    <a:cubicBezTo>
                      <a:pt x="9" y="195"/>
                      <a:pt x="0" y="117"/>
                      <a:pt x="42" y="64"/>
                    </a:cubicBezTo>
                    <a:moveTo>
                      <a:pt x="57" y="76"/>
                    </a:moveTo>
                    <a:cubicBezTo>
                      <a:pt x="22" y="121"/>
                      <a:pt x="30" y="186"/>
                      <a:pt x="75" y="221"/>
                    </a:cubicBezTo>
                    <a:cubicBezTo>
                      <a:pt x="120" y="256"/>
                      <a:pt x="185" y="248"/>
                      <a:pt x="221" y="203"/>
                    </a:cubicBezTo>
                    <a:cubicBezTo>
                      <a:pt x="256" y="158"/>
                      <a:pt x="248" y="93"/>
                      <a:pt x="203" y="58"/>
                    </a:cubicBezTo>
                    <a:cubicBezTo>
                      <a:pt x="158" y="23"/>
                      <a:pt x="93" y="31"/>
                      <a:pt x="57" y="76"/>
                    </a:cubicBezTo>
                  </a:path>
                </a:pathLst>
              </a:custGeom>
              <a:solidFill>
                <a:srgbClr val="7E7D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41" name="Freeform 176">
                <a:extLst>
                  <a:ext uri="{FF2B5EF4-FFF2-40B4-BE49-F238E27FC236}">
                    <a16:creationId xmlns:a16="http://schemas.microsoft.com/office/drawing/2014/main" id="{35DEE77A-F25D-44FD-A86A-D3C32A3F2D4D}"/>
                  </a:ext>
                </a:extLst>
              </p:cNvPr>
              <p:cNvSpPr/>
              <p:nvPr/>
            </p:nvSpPr>
            <p:spPr bwMode="auto">
              <a:xfrm>
                <a:off x="3917" y="2961"/>
                <a:ext cx="175" cy="173"/>
              </a:xfrm>
              <a:custGeom>
                <a:avLst/>
                <a:gdLst>
                  <a:gd name="T0" fmla="*/ 35 w 234"/>
                  <a:gd name="T1" fmla="*/ 53 h 233"/>
                  <a:gd name="T2" fmla="*/ 181 w 234"/>
                  <a:gd name="T3" fmla="*/ 35 h 233"/>
                  <a:gd name="T4" fmla="*/ 199 w 234"/>
                  <a:gd name="T5" fmla="*/ 180 h 233"/>
                  <a:gd name="T6" fmla="*/ 53 w 234"/>
                  <a:gd name="T7" fmla="*/ 198 h 233"/>
                  <a:gd name="T8" fmla="*/ 35 w 234"/>
                  <a:gd name="T9" fmla="*/ 53 h 233"/>
                </a:gdLst>
                <a:ahLst/>
                <a:cxnLst>
                  <a:cxn ang="0">
                    <a:pos x="T0" y="T1"/>
                  </a:cxn>
                  <a:cxn ang="0">
                    <a:pos x="T2" y="T3"/>
                  </a:cxn>
                  <a:cxn ang="0">
                    <a:pos x="T4" y="T5"/>
                  </a:cxn>
                  <a:cxn ang="0">
                    <a:pos x="T6" y="T7"/>
                  </a:cxn>
                  <a:cxn ang="0">
                    <a:pos x="T8" y="T9"/>
                  </a:cxn>
                </a:cxnLst>
                <a:rect l="0" t="0" r="r" b="b"/>
                <a:pathLst>
                  <a:path w="234" h="233">
                    <a:moveTo>
                      <a:pt x="35" y="53"/>
                    </a:moveTo>
                    <a:cubicBezTo>
                      <a:pt x="71" y="8"/>
                      <a:pt x="136" y="0"/>
                      <a:pt x="181" y="35"/>
                    </a:cubicBezTo>
                    <a:cubicBezTo>
                      <a:pt x="226" y="70"/>
                      <a:pt x="234" y="135"/>
                      <a:pt x="199" y="180"/>
                    </a:cubicBezTo>
                    <a:cubicBezTo>
                      <a:pt x="163" y="225"/>
                      <a:pt x="98" y="233"/>
                      <a:pt x="53" y="198"/>
                    </a:cubicBezTo>
                    <a:cubicBezTo>
                      <a:pt x="8" y="163"/>
                      <a:pt x="0" y="98"/>
                      <a:pt x="35" y="53"/>
                    </a:cubicBezTo>
                  </a:path>
                </a:pathLst>
              </a:custGeom>
              <a:solidFill>
                <a:srgbClr val="CBE4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42" name="Freeform 177">
                <a:extLst>
                  <a:ext uri="{FF2B5EF4-FFF2-40B4-BE49-F238E27FC236}">
                    <a16:creationId xmlns:a16="http://schemas.microsoft.com/office/drawing/2014/main" id="{F41EE9A6-10CA-4ED9-8929-3F551F3E2912}"/>
                  </a:ext>
                </a:extLst>
              </p:cNvPr>
              <p:cNvSpPr/>
              <p:nvPr/>
            </p:nvSpPr>
            <p:spPr bwMode="auto">
              <a:xfrm>
                <a:off x="4063" y="3087"/>
                <a:ext cx="43" cy="46"/>
              </a:xfrm>
              <a:custGeom>
                <a:avLst/>
                <a:gdLst>
                  <a:gd name="T0" fmla="*/ 25 w 58"/>
                  <a:gd name="T1" fmla="*/ 62 h 62"/>
                  <a:gd name="T2" fmla="*/ 58 w 58"/>
                  <a:gd name="T3" fmla="*/ 19 h 62"/>
                  <a:gd name="T4" fmla="*/ 34 w 58"/>
                  <a:gd name="T5" fmla="*/ 0 h 62"/>
                  <a:gd name="T6" fmla="*/ 19 w 58"/>
                  <a:gd name="T7" fmla="*/ 23 h 62"/>
                  <a:gd name="T8" fmla="*/ 0 w 58"/>
                  <a:gd name="T9" fmla="*/ 43 h 62"/>
                  <a:gd name="T10" fmla="*/ 25 w 58"/>
                  <a:gd name="T11" fmla="*/ 62 h 62"/>
                </a:gdLst>
                <a:ahLst/>
                <a:cxnLst>
                  <a:cxn ang="0">
                    <a:pos x="T0" y="T1"/>
                  </a:cxn>
                  <a:cxn ang="0">
                    <a:pos x="T2" y="T3"/>
                  </a:cxn>
                  <a:cxn ang="0">
                    <a:pos x="T4" y="T5"/>
                  </a:cxn>
                  <a:cxn ang="0">
                    <a:pos x="T6" y="T7"/>
                  </a:cxn>
                  <a:cxn ang="0">
                    <a:pos x="T8" y="T9"/>
                  </a:cxn>
                  <a:cxn ang="0">
                    <a:pos x="T10" y="T11"/>
                  </a:cxn>
                </a:cxnLst>
                <a:rect l="0" t="0" r="r" b="b"/>
                <a:pathLst>
                  <a:path w="57" h="62">
                    <a:moveTo>
                      <a:pt x="25" y="62"/>
                    </a:moveTo>
                    <a:cubicBezTo>
                      <a:pt x="58" y="19"/>
                      <a:pt x="58" y="19"/>
                      <a:pt x="58" y="19"/>
                    </a:cubicBezTo>
                    <a:cubicBezTo>
                      <a:pt x="34" y="0"/>
                      <a:pt x="34" y="0"/>
                      <a:pt x="34" y="0"/>
                    </a:cubicBezTo>
                    <a:cubicBezTo>
                      <a:pt x="30" y="8"/>
                      <a:pt x="25" y="16"/>
                      <a:pt x="19" y="23"/>
                    </a:cubicBezTo>
                    <a:cubicBezTo>
                      <a:pt x="13" y="31"/>
                      <a:pt x="7" y="37"/>
                      <a:pt x="0" y="43"/>
                    </a:cubicBezTo>
                    <a:lnTo>
                      <a:pt x="25" y="62"/>
                    </a:lnTo>
                    <a:close/>
                  </a:path>
                </a:pathLst>
              </a:custGeom>
              <a:solidFill>
                <a:srgbClr val="916B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43" name="Freeform 178">
                <a:extLst>
                  <a:ext uri="{FF2B5EF4-FFF2-40B4-BE49-F238E27FC236}">
                    <a16:creationId xmlns:a16="http://schemas.microsoft.com/office/drawing/2014/main" id="{2EA81492-E218-4104-9F2D-9EE41AB43B18}"/>
                  </a:ext>
                </a:extLst>
              </p:cNvPr>
              <p:cNvSpPr/>
              <p:nvPr/>
            </p:nvSpPr>
            <p:spPr bwMode="auto">
              <a:xfrm>
                <a:off x="4081" y="3101"/>
                <a:ext cx="138" cy="118"/>
              </a:xfrm>
              <a:custGeom>
                <a:avLst/>
                <a:gdLst>
                  <a:gd name="T0" fmla="*/ 33 w 184"/>
                  <a:gd name="T1" fmla="*/ 0 h 159"/>
                  <a:gd name="T2" fmla="*/ 0 w 184"/>
                  <a:gd name="T3" fmla="*/ 43 h 159"/>
                  <a:gd name="T4" fmla="*/ 137 w 184"/>
                  <a:gd name="T5" fmla="*/ 151 h 159"/>
                  <a:gd name="T6" fmla="*/ 175 w 184"/>
                  <a:gd name="T7" fmla="*/ 145 h 159"/>
                  <a:gd name="T8" fmla="*/ 171 w 184"/>
                  <a:gd name="T9" fmla="*/ 107 h 159"/>
                  <a:gd name="T10" fmla="*/ 33 w 184"/>
                  <a:gd name="T11" fmla="*/ 0 h 159"/>
                </a:gdLst>
                <a:ahLst/>
                <a:cxnLst>
                  <a:cxn ang="0">
                    <a:pos x="T0" y="T1"/>
                  </a:cxn>
                  <a:cxn ang="0">
                    <a:pos x="T2" y="T3"/>
                  </a:cxn>
                  <a:cxn ang="0">
                    <a:pos x="T4" y="T5"/>
                  </a:cxn>
                  <a:cxn ang="0">
                    <a:pos x="T6" y="T7"/>
                  </a:cxn>
                  <a:cxn ang="0">
                    <a:pos x="T8" y="T9"/>
                  </a:cxn>
                  <a:cxn ang="0">
                    <a:pos x="T10" y="T11"/>
                  </a:cxn>
                </a:cxnLst>
                <a:rect l="0" t="0" r="r" b="b"/>
                <a:pathLst>
                  <a:path w="184" h="159">
                    <a:moveTo>
                      <a:pt x="33" y="0"/>
                    </a:moveTo>
                    <a:cubicBezTo>
                      <a:pt x="0" y="43"/>
                      <a:pt x="0" y="43"/>
                      <a:pt x="0" y="43"/>
                    </a:cubicBezTo>
                    <a:cubicBezTo>
                      <a:pt x="137" y="151"/>
                      <a:pt x="137" y="151"/>
                      <a:pt x="137" y="151"/>
                    </a:cubicBezTo>
                    <a:cubicBezTo>
                      <a:pt x="149" y="159"/>
                      <a:pt x="166" y="157"/>
                      <a:pt x="175" y="145"/>
                    </a:cubicBezTo>
                    <a:cubicBezTo>
                      <a:pt x="184" y="134"/>
                      <a:pt x="182" y="117"/>
                      <a:pt x="171" y="107"/>
                    </a:cubicBezTo>
                    <a:lnTo>
                      <a:pt x="33" y="0"/>
                    </a:lnTo>
                    <a:close/>
                  </a:path>
                </a:pathLst>
              </a:custGeom>
              <a:solidFill>
                <a:srgbClr val="E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44" name="Freeform 179">
                <a:extLst>
                  <a:ext uri="{FF2B5EF4-FFF2-40B4-BE49-F238E27FC236}">
                    <a16:creationId xmlns:a16="http://schemas.microsoft.com/office/drawing/2014/main" id="{AABBE01D-DEB1-4EE1-A2B3-794D14907694}"/>
                  </a:ext>
                </a:extLst>
              </p:cNvPr>
              <p:cNvSpPr/>
              <p:nvPr/>
            </p:nvSpPr>
            <p:spPr bwMode="auto">
              <a:xfrm>
                <a:off x="3934" y="2981"/>
                <a:ext cx="140" cy="89"/>
              </a:xfrm>
              <a:custGeom>
                <a:avLst/>
                <a:gdLst>
                  <a:gd name="T0" fmla="*/ 94 w 187"/>
                  <a:gd name="T1" fmla="*/ 0 h 120"/>
                  <a:gd name="T2" fmla="*/ 23 w 187"/>
                  <a:gd name="T3" fmla="*/ 35 h 120"/>
                  <a:gd name="T4" fmla="*/ 10 w 187"/>
                  <a:gd name="T5" fmla="*/ 120 h 120"/>
                  <a:gd name="T6" fmla="*/ 28 w 187"/>
                  <a:gd name="T7" fmla="*/ 77 h 120"/>
                  <a:gd name="T8" fmla="*/ 99 w 187"/>
                  <a:gd name="T9" fmla="*/ 43 h 120"/>
                  <a:gd name="T10" fmla="*/ 154 w 187"/>
                  <a:gd name="T11" fmla="*/ 62 h 120"/>
                  <a:gd name="T12" fmla="*/ 183 w 187"/>
                  <a:gd name="T13" fmla="*/ 102 h 120"/>
                  <a:gd name="T14" fmla="*/ 149 w 187"/>
                  <a:gd name="T15" fmla="*/ 19 h 120"/>
                  <a:gd name="T16" fmla="*/ 94 w 187"/>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20">
                    <a:moveTo>
                      <a:pt x="94" y="0"/>
                    </a:moveTo>
                    <a:cubicBezTo>
                      <a:pt x="67" y="0"/>
                      <a:pt x="41" y="12"/>
                      <a:pt x="23" y="35"/>
                    </a:cubicBezTo>
                    <a:cubicBezTo>
                      <a:pt x="4" y="60"/>
                      <a:pt x="0" y="92"/>
                      <a:pt x="10" y="120"/>
                    </a:cubicBezTo>
                    <a:cubicBezTo>
                      <a:pt x="12" y="105"/>
                      <a:pt x="18" y="90"/>
                      <a:pt x="28" y="77"/>
                    </a:cubicBezTo>
                    <a:cubicBezTo>
                      <a:pt x="46" y="55"/>
                      <a:pt x="72" y="43"/>
                      <a:pt x="99" y="43"/>
                    </a:cubicBezTo>
                    <a:cubicBezTo>
                      <a:pt x="118" y="43"/>
                      <a:pt x="137" y="49"/>
                      <a:pt x="154" y="62"/>
                    </a:cubicBezTo>
                    <a:cubicBezTo>
                      <a:pt x="167" y="73"/>
                      <a:pt x="177" y="86"/>
                      <a:pt x="183" y="102"/>
                    </a:cubicBezTo>
                    <a:cubicBezTo>
                      <a:pt x="187" y="71"/>
                      <a:pt x="175" y="39"/>
                      <a:pt x="149" y="19"/>
                    </a:cubicBezTo>
                    <a:cubicBezTo>
                      <a:pt x="133" y="6"/>
                      <a:pt x="113" y="0"/>
                      <a:pt x="94" y="0"/>
                    </a:cubicBezTo>
                  </a:path>
                </a:pathLst>
              </a:custGeom>
              <a:solidFill>
                <a:srgbClr val="E8F2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45" name="Freeform 180">
                <a:extLst>
                  <a:ext uri="{FF2B5EF4-FFF2-40B4-BE49-F238E27FC236}">
                    <a16:creationId xmlns:a16="http://schemas.microsoft.com/office/drawing/2014/main" id="{A981F1E3-8748-4748-87CC-CAFEE7344411}"/>
                  </a:ext>
                </a:extLst>
              </p:cNvPr>
              <p:cNvSpPr/>
              <p:nvPr/>
            </p:nvSpPr>
            <p:spPr bwMode="auto">
              <a:xfrm>
                <a:off x="2208" y="2316"/>
                <a:ext cx="628" cy="672"/>
              </a:xfrm>
              <a:custGeom>
                <a:avLst/>
                <a:gdLst>
                  <a:gd name="T0" fmla="*/ 271 w 628"/>
                  <a:gd name="T1" fmla="*/ 672 h 672"/>
                  <a:gd name="T2" fmla="*/ 0 w 628"/>
                  <a:gd name="T3" fmla="*/ 206 h 672"/>
                  <a:gd name="T4" fmla="*/ 357 w 628"/>
                  <a:gd name="T5" fmla="*/ 0 h 672"/>
                  <a:gd name="T6" fmla="*/ 628 w 628"/>
                  <a:gd name="T7" fmla="*/ 465 h 672"/>
                  <a:gd name="T8" fmla="*/ 271 w 628"/>
                  <a:gd name="T9" fmla="*/ 672 h 672"/>
                </a:gdLst>
                <a:ahLst/>
                <a:cxnLst>
                  <a:cxn ang="0">
                    <a:pos x="T0" y="T1"/>
                  </a:cxn>
                  <a:cxn ang="0">
                    <a:pos x="T2" y="T3"/>
                  </a:cxn>
                  <a:cxn ang="0">
                    <a:pos x="T4" y="T5"/>
                  </a:cxn>
                  <a:cxn ang="0">
                    <a:pos x="T6" y="T7"/>
                  </a:cxn>
                  <a:cxn ang="0">
                    <a:pos x="T8" y="T9"/>
                  </a:cxn>
                </a:cxnLst>
                <a:rect l="0" t="0" r="r" b="b"/>
                <a:pathLst>
                  <a:path w="628" h="672">
                    <a:moveTo>
                      <a:pt x="271" y="672"/>
                    </a:moveTo>
                    <a:lnTo>
                      <a:pt x="0" y="206"/>
                    </a:lnTo>
                    <a:lnTo>
                      <a:pt x="357" y="0"/>
                    </a:lnTo>
                    <a:lnTo>
                      <a:pt x="628" y="465"/>
                    </a:lnTo>
                    <a:lnTo>
                      <a:pt x="271" y="672"/>
                    </a:lnTo>
                    <a:close/>
                  </a:path>
                </a:pathLst>
              </a:custGeom>
              <a:solidFill>
                <a:srgbClr val="AF7F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46" name="Freeform 181">
                <a:extLst>
                  <a:ext uri="{FF2B5EF4-FFF2-40B4-BE49-F238E27FC236}">
                    <a16:creationId xmlns:a16="http://schemas.microsoft.com/office/drawing/2014/main" id="{1E1943DB-0E57-4FD2-910A-66AF5BE5F5C5}"/>
                  </a:ext>
                </a:extLst>
              </p:cNvPr>
              <p:cNvSpPr/>
              <p:nvPr/>
            </p:nvSpPr>
            <p:spPr bwMode="auto">
              <a:xfrm>
                <a:off x="2255" y="2362"/>
                <a:ext cx="535" cy="580"/>
              </a:xfrm>
              <a:custGeom>
                <a:avLst/>
                <a:gdLst>
                  <a:gd name="T0" fmla="*/ 237 w 535"/>
                  <a:gd name="T1" fmla="*/ 580 h 580"/>
                  <a:gd name="T2" fmla="*/ 535 w 535"/>
                  <a:gd name="T3" fmla="*/ 407 h 580"/>
                  <a:gd name="T4" fmla="*/ 297 w 535"/>
                  <a:gd name="T5" fmla="*/ 0 h 580"/>
                  <a:gd name="T6" fmla="*/ 0 w 535"/>
                  <a:gd name="T7" fmla="*/ 173 h 580"/>
                  <a:gd name="T8" fmla="*/ 237 w 535"/>
                  <a:gd name="T9" fmla="*/ 580 h 580"/>
                </a:gdLst>
                <a:ahLst/>
                <a:cxnLst>
                  <a:cxn ang="0">
                    <a:pos x="T0" y="T1"/>
                  </a:cxn>
                  <a:cxn ang="0">
                    <a:pos x="T2" y="T3"/>
                  </a:cxn>
                  <a:cxn ang="0">
                    <a:pos x="T4" y="T5"/>
                  </a:cxn>
                  <a:cxn ang="0">
                    <a:pos x="T6" y="T7"/>
                  </a:cxn>
                  <a:cxn ang="0">
                    <a:pos x="T8" y="T9"/>
                  </a:cxn>
                </a:cxnLst>
                <a:rect l="0" t="0" r="r" b="b"/>
                <a:pathLst>
                  <a:path w="535" h="580">
                    <a:moveTo>
                      <a:pt x="237" y="580"/>
                    </a:moveTo>
                    <a:lnTo>
                      <a:pt x="535" y="407"/>
                    </a:lnTo>
                    <a:lnTo>
                      <a:pt x="297" y="0"/>
                    </a:lnTo>
                    <a:lnTo>
                      <a:pt x="0" y="173"/>
                    </a:lnTo>
                    <a:lnTo>
                      <a:pt x="237" y="5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47" name="Freeform 182">
                <a:extLst>
                  <a:ext uri="{FF2B5EF4-FFF2-40B4-BE49-F238E27FC236}">
                    <a16:creationId xmlns:a16="http://schemas.microsoft.com/office/drawing/2014/main" id="{D634B348-D55B-4E00-AC21-F879D712F50A}"/>
                  </a:ext>
                </a:extLst>
              </p:cNvPr>
              <p:cNvSpPr/>
              <p:nvPr/>
            </p:nvSpPr>
            <p:spPr bwMode="auto">
              <a:xfrm>
                <a:off x="2322" y="2423"/>
                <a:ext cx="203" cy="119"/>
              </a:xfrm>
              <a:custGeom>
                <a:avLst/>
                <a:gdLst>
                  <a:gd name="T0" fmla="*/ 0 w 203"/>
                  <a:gd name="T1" fmla="*/ 118 h 119"/>
                  <a:gd name="T2" fmla="*/ 203 w 203"/>
                  <a:gd name="T3" fmla="*/ 0 h 119"/>
                  <a:gd name="T4" fmla="*/ 203 w 203"/>
                  <a:gd name="T5" fmla="*/ 2 h 119"/>
                  <a:gd name="T6" fmla="*/ 1 w 203"/>
                  <a:gd name="T7" fmla="*/ 119 h 119"/>
                  <a:gd name="T8" fmla="*/ 0 w 203"/>
                  <a:gd name="T9" fmla="*/ 118 h 119"/>
                </a:gdLst>
                <a:ahLst/>
                <a:cxnLst>
                  <a:cxn ang="0">
                    <a:pos x="T0" y="T1"/>
                  </a:cxn>
                  <a:cxn ang="0">
                    <a:pos x="T2" y="T3"/>
                  </a:cxn>
                  <a:cxn ang="0">
                    <a:pos x="T4" y="T5"/>
                  </a:cxn>
                  <a:cxn ang="0">
                    <a:pos x="T6" y="T7"/>
                  </a:cxn>
                  <a:cxn ang="0">
                    <a:pos x="T8" y="T9"/>
                  </a:cxn>
                </a:cxnLst>
                <a:rect l="0" t="0" r="r" b="b"/>
                <a:pathLst>
                  <a:path w="203" h="119">
                    <a:moveTo>
                      <a:pt x="0" y="118"/>
                    </a:moveTo>
                    <a:lnTo>
                      <a:pt x="203" y="0"/>
                    </a:lnTo>
                    <a:lnTo>
                      <a:pt x="203" y="2"/>
                    </a:lnTo>
                    <a:lnTo>
                      <a:pt x="1" y="119"/>
                    </a:lnTo>
                    <a:lnTo>
                      <a:pt x="0" y="118"/>
                    </a:lnTo>
                    <a:close/>
                  </a:path>
                </a:pathLst>
              </a:custGeom>
              <a:solidFill>
                <a:srgbClr val="959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48" name="Freeform 183">
                <a:extLst>
                  <a:ext uri="{FF2B5EF4-FFF2-40B4-BE49-F238E27FC236}">
                    <a16:creationId xmlns:a16="http://schemas.microsoft.com/office/drawing/2014/main" id="{56C91491-F6DF-47CD-9895-48F03018D2B5}"/>
                  </a:ext>
                </a:extLst>
              </p:cNvPr>
              <p:cNvSpPr>
                <a:spLocks noEditPoints="1"/>
              </p:cNvSpPr>
              <p:nvPr/>
            </p:nvSpPr>
            <p:spPr bwMode="auto">
              <a:xfrm>
                <a:off x="2316" y="2441"/>
                <a:ext cx="410" cy="413"/>
              </a:xfrm>
              <a:custGeom>
                <a:avLst/>
                <a:gdLst>
                  <a:gd name="T0" fmla="*/ 81 w 410"/>
                  <a:gd name="T1" fmla="*/ 104 h 413"/>
                  <a:gd name="T2" fmla="*/ 164 w 410"/>
                  <a:gd name="T3" fmla="*/ 48 h 413"/>
                  <a:gd name="T4" fmla="*/ 245 w 410"/>
                  <a:gd name="T5" fmla="*/ 0 h 413"/>
                  <a:gd name="T6" fmla="*/ 176 w 410"/>
                  <a:gd name="T7" fmla="*/ 51 h 413"/>
                  <a:gd name="T8" fmla="*/ 95 w 410"/>
                  <a:gd name="T9" fmla="*/ 98 h 413"/>
                  <a:gd name="T10" fmla="*/ 15 w 410"/>
                  <a:gd name="T11" fmla="*/ 144 h 413"/>
                  <a:gd name="T12" fmla="*/ 218 w 410"/>
                  <a:gd name="T13" fmla="*/ 369 h 413"/>
                  <a:gd name="T14" fmla="*/ 301 w 410"/>
                  <a:gd name="T15" fmla="*/ 313 h 413"/>
                  <a:gd name="T16" fmla="*/ 381 w 410"/>
                  <a:gd name="T17" fmla="*/ 265 h 413"/>
                  <a:gd name="T18" fmla="*/ 339 w 410"/>
                  <a:gd name="T19" fmla="*/ 301 h 413"/>
                  <a:gd name="T20" fmla="*/ 259 w 410"/>
                  <a:gd name="T21" fmla="*/ 348 h 413"/>
                  <a:gd name="T22" fmla="*/ 178 w 410"/>
                  <a:gd name="T23" fmla="*/ 394 h 413"/>
                  <a:gd name="T24" fmla="*/ 188 w 410"/>
                  <a:gd name="T25" fmla="*/ 348 h 413"/>
                  <a:gd name="T26" fmla="*/ 271 w 410"/>
                  <a:gd name="T27" fmla="*/ 292 h 413"/>
                  <a:gd name="T28" fmla="*/ 351 w 410"/>
                  <a:gd name="T29" fmla="*/ 244 h 413"/>
                  <a:gd name="T30" fmla="*/ 336 w 410"/>
                  <a:gd name="T31" fmla="*/ 264 h 413"/>
                  <a:gd name="T32" fmla="*/ 256 w 410"/>
                  <a:gd name="T33" fmla="*/ 311 h 413"/>
                  <a:gd name="T34" fmla="*/ 174 w 410"/>
                  <a:gd name="T35" fmla="*/ 358 h 413"/>
                  <a:gd name="T36" fmla="*/ 157 w 410"/>
                  <a:gd name="T37" fmla="*/ 327 h 413"/>
                  <a:gd name="T38" fmla="*/ 241 w 410"/>
                  <a:gd name="T39" fmla="*/ 271 h 413"/>
                  <a:gd name="T40" fmla="*/ 321 w 410"/>
                  <a:gd name="T41" fmla="*/ 223 h 413"/>
                  <a:gd name="T42" fmla="*/ 333 w 410"/>
                  <a:gd name="T43" fmla="*/ 228 h 413"/>
                  <a:gd name="T44" fmla="*/ 253 w 410"/>
                  <a:gd name="T45" fmla="*/ 275 h 413"/>
                  <a:gd name="T46" fmla="*/ 171 w 410"/>
                  <a:gd name="T47" fmla="*/ 321 h 413"/>
                  <a:gd name="T48" fmla="*/ 127 w 410"/>
                  <a:gd name="T49" fmla="*/ 307 h 413"/>
                  <a:gd name="T50" fmla="*/ 210 w 410"/>
                  <a:gd name="T51" fmla="*/ 250 h 413"/>
                  <a:gd name="T52" fmla="*/ 291 w 410"/>
                  <a:gd name="T53" fmla="*/ 202 h 413"/>
                  <a:gd name="T54" fmla="*/ 330 w 410"/>
                  <a:gd name="T55" fmla="*/ 191 h 413"/>
                  <a:gd name="T56" fmla="*/ 249 w 410"/>
                  <a:gd name="T57" fmla="*/ 239 h 413"/>
                  <a:gd name="T58" fmla="*/ 168 w 410"/>
                  <a:gd name="T59" fmla="*/ 285 h 413"/>
                  <a:gd name="T60" fmla="*/ 98 w 410"/>
                  <a:gd name="T61" fmla="*/ 286 h 413"/>
                  <a:gd name="T62" fmla="*/ 180 w 410"/>
                  <a:gd name="T63" fmla="*/ 229 h 413"/>
                  <a:gd name="T64" fmla="*/ 261 w 410"/>
                  <a:gd name="T65" fmla="*/ 182 h 413"/>
                  <a:gd name="T66" fmla="*/ 327 w 410"/>
                  <a:gd name="T67" fmla="*/ 155 h 413"/>
                  <a:gd name="T68" fmla="*/ 246 w 410"/>
                  <a:gd name="T69" fmla="*/ 202 h 413"/>
                  <a:gd name="T70" fmla="*/ 165 w 410"/>
                  <a:gd name="T71" fmla="*/ 249 h 413"/>
                  <a:gd name="T72" fmla="*/ 66 w 410"/>
                  <a:gd name="T73" fmla="*/ 269 h 413"/>
                  <a:gd name="T74" fmla="*/ 151 w 410"/>
                  <a:gd name="T75" fmla="*/ 208 h 413"/>
                  <a:gd name="T76" fmla="*/ 231 w 410"/>
                  <a:gd name="T77" fmla="*/ 161 h 413"/>
                  <a:gd name="T78" fmla="*/ 312 w 410"/>
                  <a:gd name="T79" fmla="*/ 115 h 413"/>
                  <a:gd name="T80" fmla="*/ 242 w 410"/>
                  <a:gd name="T81" fmla="*/ 166 h 413"/>
                  <a:gd name="T82" fmla="*/ 162 w 410"/>
                  <a:gd name="T83" fmla="*/ 212 h 413"/>
                  <a:gd name="T84" fmla="*/ 71 w 410"/>
                  <a:gd name="T85" fmla="*/ 256 h 413"/>
                  <a:gd name="T86" fmla="*/ 120 w 410"/>
                  <a:gd name="T87" fmla="*/ 188 h 413"/>
                  <a:gd name="T88" fmla="*/ 201 w 410"/>
                  <a:gd name="T89" fmla="*/ 140 h 413"/>
                  <a:gd name="T90" fmla="*/ 282 w 410"/>
                  <a:gd name="T91" fmla="*/ 94 h 413"/>
                  <a:gd name="T92" fmla="*/ 239 w 410"/>
                  <a:gd name="T93" fmla="*/ 130 h 413"/>
                  <a:gd name="T94" fmla="*/ 158 w 410"/>
                  <a:gd name="T95" fmla="*/ 176 h 413"/>
                  <a:gd name="T96" fmla="*/ 68 w 410"/>
                  <a:gd name="T97" fmla="*/ 220 h 413"/>
                  <a:gd name="T98" fmla="*/ 90 w 410"/>
                  <a:gd name="T99" fmla="*/ 167 h 413"/>
                  <a:gd name="T100" fmla="*/ 171 w 410"/>
                  <a:gd name="T101" fmla="*/ 119 h 413"/>
                  <a:gd name="T102" fmla="*/ 252 w 410"/>
                  <a:gd name="T103" fmla="*/ 73 h 413"/>
                  <a:gd name="T104" fmla="*/ 236 w 410"/>
                  <a:gd name="T105" fmla="*/ 93 h 413"/>
                  <a:gd name="T106" fmla="*/ 155 w 410"/>
                  <a:gd name="T107" fmla="*/ 139 h 413"/>
                  <a:gd name="T108" fmla="*/ 65 w 410"/>
                  <a:gd name="T109" fmla="*/ 183 h 413"/>
                  <a:gd name="T110" fmla="*/ 60 w 410"/>
                  <a:gd name="T111" fmla="*/ 146 h 413"/>
                  <a:gd name="T112" fmla="*/ 141 w 410"/>
                  <a:gd name="T113" fmla="*/ 98 h 413"/>
                  <a:gd name="T114" fmla="*/ 222 w 410"/>
                  <a:gd name="T115" fmla="*/ 52 h 413"/>
                  <a:gd name="T116" fmla="*/ 233 w 410"/>
                  <a:gd name="T117" fmla="*/ 57 h 413"/>
                  <a:gd name="T118" fmla="*/ 152 w 410"/>
                  <a:gd name="T119" fmla="*/ 104 h 413"/>
                  <a:gd name="T120" fmla="*/ 62 w 410"/>
                  <a:gd name="T121" fmla="*/ 1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0" h="412">
                    <a:moveTo>
                      <a:pt x="0" y="155"/>
                    </a:moveTo>
                    <a:lnTo>
                      <a:pt x="4" y="141"/>
                    </a:lnTo>
                    <a:lnTo>
                      <a:pt x="4" y="140"/>
                    </a:lnTo>
                    <a:lnTo>
                      <a:pt x="4" y="140"/>
                    </a:lnTo>
                    <a:lnTo>
                      <a:pt x="14" y="142"/>
                    </a:lnTo>
                    <a:lnTo>
                      <a:pt x="17" y="133"/>
                    </a:lnTo>
                    <a:lnTo>
                      <a:pt x="17" y="132"/>
                    </a:lnTo>
                    <a:lnTo>
                      <a:pt x="18" y="132"/>
                    </a:lnTo>
                    <a:lnTo>
                      <a:pt x="27" y="135"/>
                    </a:lnTo>
                    <a:lnTo>
                      <a:pt x="30" y="125"/>
                    </a:lnTo>
                    <a:lnTo>
                      <a:pt x="30" y="124"/>
                    </a:lnTo>
                    <a:lnTo>
                      <a:pt x="31" y="124"/>
                    </a:lnTo>
                    <a:lnTo>
                      <a:pt x="41" y="127"/>
                    </a:lnTo>
                    <a:lnTo>
                      <a:pt x="44" y="117"/>
                    </a:lnTo>
                    <a:lnTo>
                      <a:pt x="44" y="116"/>
                    </a:lnTo>
                    <a:lnTo>
                      <a:pt x="45" y="117"/>
                    </a:lnTo>
                    <a:lnTo>
                      <a:pt x="54" y="119"/>
                    </a:lnTo>
                    <a:lnTo>
                      <a:pt x="57" y="109"/>
                    </a:lnTo>
                    <a:lnTo>
                      <a:pt x="57" y="109"/>
                    </a:lnTo>
                    <a:lnTo>
                      <a:pt x="58" y="109"/>
                    </a:lnTo>
                    <a:lnTo>
                      <a:pt x="68" y="112"/>
                    </a:lnTo>
                    <a:lnTo>
                      <a:pt x="70" y="102"/>
                    </a:lnTo>
                    <a:lnTo>
                      <a:pt x="71" y="101"/>
                    </a:lnTo>
                    <a:lnTo>
                      <a:pt x="71" y="101"/>
                    </a:lnTo>
                    <a:lnTo>
                      <a:pt x="81" y="104"/>
                    </a:lnTo>
                    <a:lnTo>
                      <a:pt x="83" y="94"/>
                    </a:lnTo>
                    <a:lnTo>
                      <a:pt x="84" y="93"/>
                    </a:lnTo>
                    <a:lnTo>
                      <a:pt x="85" y="93"/>
                    </a:lnTo>
                    <a:lnTo>
                      <a:pt x="95" y="96"/>
                    </a:lnTo>
                    <a:lnTo>
                      <a:pt x="97" y="86"/>
                    </a:lnTo>
                    <a:lnTo>
                      <a:pt x="98" y="86"/>
                    </a:lnTo>
                    <a:lnTo>
                      <a:pt x="98" y="86"/>
                    </a:lnTo>
                    <a:lnTo>
                      <a:pt x="108" y="88"/>
                    </a:lnTo>
                    <a:lnTo>
                      <a:pt x="110" y="78"/>
                    </a:lnTo>
                    <a:lnTo>
                      <a:pt x="111" y="78"/>
                    </a:lnTo>
                    <a:lnTo>
                      <a:pt x="112" y="78"/>
                    </a:lnTo>
                    <a:lnTo>
                      <a:pt x="121" y="80"/>
                    </a:lnTo>
                    <a:lnTo>
                      <a:pt x="124" y="71"/>
                    </a:lnTo>
                    <a:lnTo>
                      <a:pt x="124" y="70"/>
                    </a:lnTo>
                    <a:lnTo>
                      <a:pt x="125" y="70"/>
                    </a:lnTo>
                    <a:lnTo>
                      <a:pt x="135" y="73"/>
                    </a:lnTo>
                    <a:lnTo>
                      <a:pt x="137" y="63"/>
                    </a:lnTo>
                    <a:lnTo>
                      <a:pt x="137" y="62"/>
                    </a:lnTo>
                    <a:lnTo>
                      <a:pt x="139" y="63"/>
                    </a:lnTo>
                    <a:lnTo>
                      <a:pt x="148" y="65"/>
                    </a:lnTo>
                    <a:lnTo>
                      <a:pt x="151" y="55"/>
                    </a:lnTo>
                    <a:lnTo>
                      <a:pt x="151" y="54"/>
                    </a:lnTo>
                    <a:lnTo>
                      <a:pt x="151" y="54"/>
                    </a:lnTo>
                    <a:lnTo>
                      <a:pt x="162" y="57"/>
                    </a:lnTo>
                    <a:lnTo>
                      <a:pt x="164" y="48"/>
                    </a:lnTo>
                    <a:lnTo>
                      <a:pt x="164" y="47"/>
                    </a:lnTo>
                    <a:lnTo>
                      <a:pt x="165" y="47"/>
                    </a:lnTo>
                    <a:lnTo>
                      <a:pt x="175" y="49"/>
                    </a:lnTo>
                    <a:lnTo>
                      <a:pt x="177" y="40"/>
                    </a:lnTo>
                    <a:lnTo>
                      <a:pt x="177" y="39"/>
                    </a:lnTo>
                    <a:lnTo>
                      <a:pt x="178" y="39"/>
                    </a:lnTo>
                    <a:lnTo>
                      <a:pt x="188" y="42"/>
                    </a:lnTo>
                    <a:lnTo>
                      <a:pt x="191" y="32"/>
                    </a:lnTo>
                    <a:lnTo>
                      <a:pt x="191" y="31"/>
                    </a:lnTo>
                    <a:lnTo>
                      <a:pt x="192" y="31"/>
                    </a:lnTo>
                    <a:lnTo>
                      <a:pt x="201" y="34"/>
                    </a:lnTo>
                    <a:lnTo>
                      <a:pt x="204" y="24"/>
                    </a:lnTo>
                    <a:lnTo>
                      <a:pt x="204" y="23"/>
                    </a:lnTo>
                    <a:lnTo>
                      <a:pt x="205" y="24"/>
                    </a:lnTo>
                    <a:lnTo>
                      <a:pt x="215" y="26"/>
                    </a:lnTo>
                    <a:lnTo>
                      <a:pt x="218" y="17"/>
                    </a:lnTo>
                    <a:lnTo>
                      <a:pt x="218" y="16"/>
                    </a:lnTo>
                    <a:lnTo>
                      <a:pt x="218" y="16"/>
                    </a:lnTo>
                    <a:lnTo>
                      <a:pt x="228" y="19"/>
                    </a:lnTo>
                    <a:lnTo>
                      <a:pt x="231" y="9"/>
                    </a:lnTo>
                    <a:lnTo>
                      <a:pt x="231" y="8"/>
                    </a:lnTo>
                    <a:lnTo>
                      <a:pt x="232" y="8"/>
                    </a:lnTo>
                    <a:lnTo>
                      <a:pt x="242" y="11"/>
                    </a:lnTo>
                    <a:lnTo>
                      <a:pt x="245" y="1"/>
                    </a:lnTo>
                    <a:lnTo>
                      <a:pt x="245" y="0"/>
                    </a:lnTo>
                    <a:lnTo>
                      <a:pt x="245" y="0"/>
                    </a:lnTo>
                    <a:lnTo>
                      <a:pt x="260" y="5"/>
                    </a:lnTo>
                    <a:lnTo>
                      <a:pt x="259" y="6"/>
                    </a:lnTo>
                    <a:lnTo>
                      <a:pt x="246" y="2"/>
                    </a:lnTo>
                    <a:lnTo>
                      <a:pt x="243" y="12"/>
                    </a:lnTo>
                    <a:lnTo>
                      <a:pt x="243" y="13"/>
                    </a:lnTo>
                    <a:lnTo>
                      <a:pt x="242" y="13"/>
                    </a:lnTo>
                    <a:lnTo>
                      <a:pt x="233" y="10"/>
                    </a:lnTo>
                    <a:lnTo>
                      <a:pt x="230" y="19"/>
                    </a:lnTo>
                    <a:lnTo>
                      <a:pt x="230" y="20"/>
                    </a:lnTo>
                    <a:lnTo>
                      <a:pt x="229" y="20"/>
                    </a:lnTo>
                    <a:lnTo>
                      <a:pt x="219" y="18"/>
                    </a:lnTo>
                    <a:lnTo>
                      <a:pt x="216" y="28"/>
                    </a:lnTo>
                    <a:lnTo>
                      <a:pt x="216" y="28"/>
                    </a:lnTo>
                    <a:lnTo>
                      <a:pt x="215" y="28"/>
                    </a:lnTo>
                    <a:lnTo>
                      <a:pt x="206" y="25"/>
                    </a:lnTo>
                    <a:lnTo>
                      <a:pt x="203" y="35"/>
                    </a:lnTo>
                    <a:lnTo>
                      <a:pt x="203" y="36"/>
                    </a:lnTo>
                    <a:lnTo>
                      <a:pt x="202" y="36"/>
                    </a:lnTo>
                    <a:lnTo>
                      <a:pt x="192" y="34"/>
                    </a:lnTo>
                    <a:lnTo>
                      <a:pt x="189" y="43"/>
                    </a:lnTo>
                    <a:lnTo>
                      <a:pt x="189" y="44"/>
                    </a:lnTo>
                    <a:lnTo>
                      <a:pt x="189" y="43"/>
                    </a:lnTo>
                    <a:lnTo>
                      <a:pt x="179" y="41"/>
                    </a:lnTo>
                    <a:lnTo>
                      <a:pt x="176" y="51"/>
                    </a:lnTo>
                    <a:lnTo>
                      <a:pt x="176" y="51"/>
                    </a:lnTo>
                    <a:lnTo>
                      <a:pt x="175" y="51"/>
                    </a:lnTo>
                    <a:lnTo>
                      <a:pt x="165" y="48"/>
                    </a:lnTo>
                    <a:lnTo>
                      <a:pt x="162" y="58"/>
                    </a:lnTo>
                    <a:lnTo>
                      <a:pt x="162" y="60"/>
                    </a:lnTo>
                    <a:lnTo>
                      <a:pt x="162" y="59"/>
                    </a:lnTo>
                    <a:lnTo>
                      <a:pt x="152" y="57"/>
                    </a:lnTo>
                    <a:lnTo>
                      <a:pt x="150" y="66"/>
                    </a:lnTo>
                    <a:lnTo>
                      <a:pt x="149" y="67"/>
                    </a:lnTo>
                    <a:lnTo>
                      <a:pt x="148" y="67"/>
                    </a:lnTo>
                    <a:lnTo>
                      <a:pt x="139" y="64"/>
                    </a:lnTo>
                    <a:lnTo>
                      <a:pt x="136" y="74"/>
                    </a:lnTo>
                    <a:lnTo>
                      <a:pt x="136" y="75"/>
                    </a:lnTo>
                    <a:lnTo>
                      <a:pt x="135" y="75"/>
                    </a:lnTo>
                    <a:lnTo>
                      <a:pt x="125" y="72"/>
                    </a:lnTo>
                    <a:lnTo>
                      <a:pt x="123" y="82"/>
                    </a:lnTo>
                    <a:lnTo>
                      <a:pt x="122" y="83"/>
                    </a:lnTo>
                    <a:lnTo>
                      <a:pt x="121" y="82"/>
                    </a:lnTo>
                    <a:lnTo>
                      <a:pt x="112" y="80"/>
                    </a:lnTo>
                    <a:lnTo>
                      <a:pt x="110" y="89"/>
                    </a:lnTo>
                    <a:lnTo>
                      <a:pt x="109" y="90"/>
                    </a:lnTo>
                    <a:lnTo>
                      <a:pt x="108" y="90"/>
                    </a:lnTo>
                    <a:lnTo>
                      <a:pt x="98" y="87"/>
                    </a:lnTo>
                    <a:lnTo>
                      <a:pt x="96" y="98"/>
                    </a:lnTo>
                    <a:lnTo>
                      <a:pt x="95" y="98"/>
                    </a:lnTo>
                    <a:lnTo>
                      <a:pt x="95" y="98"/>
                    </a:lnTo>
                    <a:lnTo>
                      <a:pt x="85" y="95"/>
                    </a:lnTo>
                    <a:lnTo>
                      <a:pt x="83" y="105"/>
                    </a:lnTo>
                    <a:lnTo>
                      <a:pt x="83" y="106"/>
                    </a:lnTo>
                    <a:lnTo>
                      <a:pt x="81" y="106"/>
                    </a:lnTo>
                    <a:lnTo>
                      <a:pt x="71" y="103"/>
                    </a:lnTo>
                    <a:lnTo>
                      <a:pt x="69" y="112"/>
                    </a:lnTo>
                    <a:lnTo>
                      <a:pt x="69" y="113"/>
                    </a:lnTo>
                    <a:lnTo>
                      <a:pt x="68" y="113"/>
                    </a:lnTo>
                    <a:lnTo>
                      <a:pt x="58" y="111"/>
                    </a:lnTo>
                    <a:lnTo>
                      <a:pt x="56" y="121"/>
                    </a:lnTo>
                    <a:lnTo>
                      <a:pt x="56" y="121"/>
                    </a:lnTo>
                    <a:lnTo>
                      <a:pt x="55" y="121"/>
                    </a:lnTo>
                    <a:lnTo>
                      <a:pt x="45" y="118"/>
                    </a:lnTo>
                    <a:lnTo>
                      <a:pt x="42" y="128"/>
                    </a:lnTo>
                    <a:lnTo>
                      <a:pt x="42" y="129"/>
                    </a:lnTo>
                    <a:lnTo>
                      <a:pt x="42" y="129"/>
                    </a:lnTo>
                    <a:lnTo>
                      <a:pt x="32" y="127"/>
                    </a:lnTo>
                    <a:lnTo>
                      <a:pt x="29" y="136"/>
                    </a:lnTo>
                    <a:lnTo>
                      <a:pt x="29" y="137"/>
                    </a:lnTo>
                    <a:lnTo>
                      <a:pt x="28" y="136"/>
                    </a:lnTo>
                    <a:lnTo>
                      <a:pt x="18" y="134"/>
                    </a:lnTo>
                    <a:lnTo>
                      <a:pt x="15" y="144"/>
                    </a:lnTo>
                    <a:lnTo>
                      <a:pt x="15" y="144"/>
                    </a:lnTo>
                    <a:lnTo>
                      <a:pt x="15" y="144"/>
                    </a:lnTo>
                    <a:lnTo>
                      <a:pt x="5" y="141"/>
                    </a:lnTo>
                    <a:lnTo>
                      <a:pt x="1" y="156"/>
                    </a:lnTo>
                    <a:lnTo>
                      <a:pt x="0" y="155"/>
                    </a:lnTo>
                    <a:close/>
                    <a:moveTo>
                      <a:pt x="150" y="412"/>
                    </a:moveTo>
                    <a:lnTo>
                      <a:pt x="150" y="412"/>
                    </a:lnTo>
                    <a:lnTo>
                      <a:pt x="154" y="398"/>
                    </a:lnTo>
                    <a:lnTo>
                      <a:pt x="154" y="397"/>
                    </a:lnTo>
                    <a:lnTo>
                      <a:pt x="154" y="397"/>
                    </a:lnTo>
                    <a:lnTo>
                      <a:pt x="164" y="400"/>
                    </a:lnTo>
                    <a:lnTo>
                      <a:pt x="167" y="390"/>
                    </a:lnTo>
                    <a:lnTo>
                      <a:pt x="167" y="389"/>
                    </a:lnTo>
                    <a:lnTo>
                      <a:pt x="168" y="389"/>
                    </a:lnTo>
                    <a:lnTo>
                      <a:pt x="177" y="392"/>
                    </a:lnTo>
                    <a:lnTo>
                      <a:pt x="180" y="382"/>
                    </a:lnTo>
                    <a:lnTo>
                      <a:pt x="180" y="382"/>
                    </a:lnTo>
                    <a:lnTo>
                      <a:pt x="181" y="382"/>
                    </a:lnTo>
                    <a:lnTo>
                      <a:pt x="191" y="385"/>
                    </a:lnTo>
                    <a:lnTo>
                      <a:pt x="194" y="374"/>
                    </a:lnTo>
                    <a:lnTo>
                      <a:pt x="194" y="374"/>
                    </a:lnTo>
                    <a:lnTo>
                      <a:pt x="195" y="374"/>
                    </a:lnTo>
                    <a:lnTo>
                      <a:pt x="204" y="377"/>
                    </a:lnTo>
                    <a:lnTo>
                      <a:pt x="207" y="367"/>
                    </a:lnTo>
                    <a:lnTo>
                      <a:pt x="207" y="366"/>
                    </a:lnTo>
                    <a:lnTo>
                      <a:pt x="208" y="366"/>
                    </a:lnTo>
                    <a:lnTo>
                      <a:pt x="218" y="369"/>
                    </a:lnTo>
                    <a:lnTo>
                      <a:pt x="220" y="359"/>
                    </a:lnTo>
                    <a:lnTo>
                      <a:pt x="221" y="358"/>
                    </a:lnTo>
                    <a:lnTo>
                      <a:pt x="221" y="359"/>
                    </a:lnTo>
                    <a:lnTo>
                      <a:pt x="231" y="361"/>
                    </a:lnTo>
                    <a:lnTo>
                      <a:pt x="233" y="351"/>
                    </a:lnTo>
                    <a:lnTo>
                      <a:pt x="234" y="350"/>
                    </a:lnTo>
                    <a:lnTo>
                      <a:pt x="235" y="350"/>
                    </a:lnTo>
                    <a:lnTo>
                      <a:pt x="245" y="353"/>
                    </a:lnTo>
                    <a:lnTo>
                      <a:pt x="247" y="344"/>
                    </a:lnTo>
                    <a:lnTo>
                      <a:pt x="248" y="343"/>
                    </a:lnTo>
                    <a:lnTo>
                      <a:pt x="248" y="343"/>
                    </a:lnTo>
                    <a:lnTo>
                      <a:pt x="258" y="345"/>
                    </a:lnTo>
                    <a:lnTo>
                      <a:pt x="260" y="336"/>
                    </a:lnTo>
                    <a:lnTo>
                      <a:pt x="261" y="335"/>
                    </a:lnTo>
                    <a:lnTo>
                      <a:pt x="262" y="336"/>
                    </a:lnTo>
                    <a:lnTo>
                      <a:pt x="271" y="338"/>
                    </a:lnTo>
                    <a:lnTo>
                      <a:pt x="274" y="328"/>
                    </a:lnTo>
                    <a:lnTo>
                      <a:pt x="274" y="327"/>
                    </a:lnTo>
                    <a:lnTo>
                      <a:pt x="275" y="327"/>
                    </a:lnTo>
                    <a:lnTo>
                      <a:pt x="285" y="330"/>
                    </a:lnTo>
                    <a:lnTo>
                      <a:pt x="287" y="320"/>
                    </a:lnTo>
                    <a:lnTo>
                      <a:pt x="287" y="319"/>
                    </a:lnTo>
                    <a:lnTo>
                      <a:pt x="289" y="320"/>
                    </a:lnTo>
                    <a:lnTo>
                      <a:pt x="298" y="322"/>
                    </a:lnTo>
                    <a:lnTo>
                      <a:pt x="301" y="313"/>
                    </a:lnTo>
                    <a:lnTo>
                      <a:pt x="301" y="312"/>
                    </a:lnTo>
                    <a:lnTo>
                      <a:pt x="301" y="312"/>
                    </a:lnTo>
                    <a:lnTo>
                      <a:pt x="312" y="315"/>
                    </a:lnTo>
                    <a:lnTo>
                      <a:pt x="314" y="305"/>
                    </a:lnTo>
                    <a:lnTo>
                      <a:pt x="314" y="304"/>
                    </a:lnTo>
                    <a:lnTo>
                      <a:pt x="315" y="304"/>
                    </a:lnTo>
                    <a:lnTo>
                      <a:pt x="324" y="307"/>
                    </a:lnTo>
                    <a:lnTo>
                      <a:pt x="327" y="297"/>
                    </a:lnTo>
                    <a:lnTo>
                      <a:pt x="327" y="296"/>
                    </a:lnTo>
                    <a:lnTo>
                      <a:pt x="328" y="296"/>
                    </a:lnTo>
                    <a:lnTo>
                      <a:pt x="338" y="299"/>
                    </a:lnTo>
                    <a:lnTo>
                      <a:pt x="341" y="289"/>
                    </a:lnTo>
                    <a:lnTo>
                      <a:pt x="341" y="289"/>
                    </a:lnTo>
                    <a:lnTo>
                      <a:pt x="342" y="289"/>
                    </a:lnTo>
                    <a:lnTo>
                      <a:pt x="351" y="291"/>
                    </a:lnTo>
                    <a:lnTo>
                      <a:pt x="354" y="281"/>
                    </a:lnTo>
                    <a:lnTo>
                      <a:pt x="354" y="281"/>
                    </a:lnTo>
                    <a:lnTo>
                      <a:pt x="355" y="281"/>
                    </a:lnTo>
                    <a:lnTo>
                      <a:pt x="365" y="284"/>
                    </a:lnTo>
                    <a:lnTo>
                      <a:pt x="368" y="274"/>
                    </a:lnTo>
                    <a:lnTo>
                      <a:pt x="368" y="273"/>
                    </a:lnTo>
                    <a:lnTo>
                      <a:pt x="368" y="273"/>
                    </a:lnTo>
                    <a:lnTo>
                      <a:pt x="378" y="276"/>
                    </a:lnTo>
                    <a:lnTo>
                      <a:pt x="381" y="266"/>
                    </a:lnTo>
                    <a:lnTo>
                      <a:pt x="381" y="265"/>
                    </a:lnTo>
                    <a:lnTo>
                      <a:pt x="382" y="266"/>
                    </a:lnTo>
                    <a:lnTo>
                      <a:pt x="392" y="268"/>
                    </a:lnTo>
                    <a:lnTo>
                      <a:pt x="395" y="258"/>
                    </a:lnTo>
                    <a:lnTo>
                      <a:pt x="395" y="258"/>
                    </a:lnTo>
                    <a:lnTo>
                      <a:pt x="395" y="258"/>
                    </a:lnTo>
                    <a:lnTo>
                      <a:pt x="410" y="262"/>
                    </a:lnTo>
                    <a:lnTo>
                      <a:pt x="409" y="263"/>
                    </a:lnTo>
                    <a:lnTo>
                      <a:pt x="396" y="260"/>
                    </a:lnTo>
                    <a:lnTo>
                      <a:pt x="393" y="269"/>
                    </a:lnTo>
                    <a:lnTo>
                      <a:pt x="393" y="270"/>
                    </a:lnTo>
                    <a:lnTo>
                      <a:pt x="392" y="270"/>
                    </a:lnTo>
                    <a:lnTo>
                      <a:pt x="383" y="267"/>
                    </a:lnTo>
                    <a:lnTo>
                      <a:pt x="380" y="277"/>
                    </a:lnTo>
                    <a:lnTo>
                      <a:pt x="380" y="278"/>
                    </a:lnTo>
                    <a:lnTo>
                      <a:pt x="379" y="278"/>
                    </a:lnTo>
                    <a:lnTo>
                      <a:pt x="369" y="275"/>
                    </a:lnTo>
                    <a:lnTo>
                      <a:pt x="366" y="285"/>
                    </a:lnTo>
                    <a:lnTo>
                      <a:pt x="366" y="286"/>
                    </a:lnTo>
                    <a:lnTo>
                      <a:pt x="365" y="286"/>
                    </a:lnTo>
                    <a:lnTo>
                      <a:pt x="356" y="283"/>
                    </a:lnTo>
                    <a:lnTo>
                      <a:pt x="353" y="292"/>
                    </a:lnTo>
                    <a:lnTo>
                      <a:pt x="353" y="293"/>
                    </a:lnTo>
                    <a:lnTo>
                      <a:pt x="352" y="293"/>
                    </a:lnTo>
                    <a:lnTo>
                      <a:pt x="342" y="290"/>
                    </a:lnTo>
                    <a:lnTo>
                      <a:pt x="339" y="301"/>
                    </a:lnTo>
                    <a:lnTo>
                      <a:pt x="339" y="301"/>
                    </a:lnTo>
                    <a:lnTo>
                      <a:pt x="339" y="301"/>
                    </a:lnTo>
                    <a:lnTo>
                      <a:pt x="329" y="298"/>
                    </a:lnTo>
                    <a:lnTo>
                      <a:pt x="326" y="308"/>
                    </a:lnTo>
                    <a:lnTo>
                      <a:pt x="326" y="309"/>
                    </a:lnTo>
                    <a:lnTo>
                      <a:pt x="325" y="309"/>
                    </a:lnTo>
                    <a:lnTo>
                      <a:pt x="315" y="306"/>
                    </a:lnTo>
                    <a:lnTo>
                      <a:pt x="312" y="316"/>
                    </a:lnTo>
                    <a:lnTo>
                      <a:pt x="312" y="317"/>
                    </a:lnTo>
                    <a:lnTo>
                      <a:pt x="312" y="316"/>
                    </a:lnTo>
                    <a:lnTo>
                      <a:pt x="302" y="314"/>
                    </a:lnTo>
                    <a:lnTo>
                      <a:pt x="300" y="324"/>
                    </a:lnTo>
                    <a:lnTo>
                      <a:pt x="299" y="324"/>
                    </a:lnTo>
                    <a:lnTo>
                      <a:pt x="298" y="324"/>
                    </a:lnTo>
                    <a:lnTo>
                      <a:pt x="289" y="321"/>
                    </a:lnTo>
                    <a:lnTo>
                      <a:pt x="286" y="331"/>
                    </a:lnTo>
                    <a:lnTo>
                      <a:pt x="286" y="332"/>
                    </a:lnTo>
                    <a:lnTo>
                      <a:pt x="285" y="332"/>
                    </a:lnTo>
                    <a:lnTo>
                      <a:pt x="275" y="330"/>
                    </a:lnTo>
                    <a:lnTo>
                      <a:pt x="273" y="339"/>
                    </a:lnTo>
                    <a:lnTo>
                      <a:pt x="272" y="340"/>
                    </a:lnTo>
                    <a:lnTo>
                      <a:pt x="271" y="339"/>
                    </a:lnTo>
                    <a:lnTo>
                      <a:pt x="262" y="337"/>
                    </a:lnTo>
                    <a:lnTo>
                      <a:pt x="259" y="347"/>
                    </a:lnTo>
                    <a:lnTo>
                      <a:pt x="259" y="348"/>
                    </a:lnTo>
                    <a:lnTo>
                      <a:pt x="258" y="348"/>
                    </a:lnTo>
                    <a:lnTo>
                      <a:pt x="248" y="345"/>
                    </a:lnTo>
                    <a:lnTo>
                      <a:pt x="246" y="355"/>
                    </a:lnTo>
                    <a:lnTo>
                      <a:pt x="245" y="356"/>
                    </a:lnTo>
                    <a:lnTo>
                      <a:pt x="245" y="355"/>
                    </a:lnTo>
                    <a:lnTo>
                      <a:pt x="235" y="353"/>
                    </a:lnTo>
                    <a:lnTo>
                      <a:pt x="233" y="362"/>
                    </a:lnTo>
                    <a:lnTo>
                      <a:pt x="233" y="363"/>
                    </a:lnTo>
                    <a:lnTo>
                      <a:pt x="231" y="363"/>
                    </a:lnTo>
                    <a:lnTo>
                      <a:pt x="221" y="360"/>
                    </a:lnTo>
                    <a:lnTo>
                      <a:pt x="219" y="370"/>
                    </a:lnTo>
                    <a:lnTo>
                      <a:pt x="219" y="371"/>
                    </a:lnTo>
                    <a:lnTo>
                      <a:pt x="218" y="371"/>
                    </a:lnTo>
                    <a:lnTo>
                      <a:pt x="208" y="368"/>
                    </a:lnTo>
                    <a:lnTo>
                      <a:pt x="206" y="378"/>
                    </a:lnTo>
                    <a:lnTo>
                      <a:pt x="206" y="379"/>
                    </a:lnTo>
                    <a:lnTo>
                      <a:pt x="205" y="379"/>
                    </a:lnTo>
                    <a:lnTo>
                      <a:pt x="195" y="376"/>
                    </a:lnTo>
                    <a:lnTo>
                      <a:pt x="192" y="385"/>
                    </a:lnTo>
                    <a:lnTo>
                      <a:pt x="192" y="386"/>
                    </a:lnTo>
                    <a:lnTo>
                      <a:pt x="192" y="386"/>
                    </a:lnTo>
                    <a:lnTo>
                      <a:pt x="182" y="384"/>
                    </a:lnTo>
                    <a:lnTo>
                      <a:pt x="179" y="394"/>
                    </a:lnTo>
                    <a:lnTo>
                      <a:pt x="179" y="394"/>
                    </a:lnTo>
                    <a:lnTo>
                      <a:pt x="178" y="394"/>
                    </a:lnTo>
                    <a:lnTo>
                      <a:pt x="168" y="391"/>
                    </a:lnTo>
                    <a:lnTo>
                      <a:pt x="165" y="401"/>
                    </a:lnTo>
                    <a:lnTo>
                      <a:pt x="165" y="402"/>
                    </a:lnTo>
                    <a:lnTo>
                      <a:pt x="165" y="402"/>
                    </a:lnTo>
                    <a:lnTo>
                      <a:pt x="155" y="399"/>
                    </a:lnTo>
                    <a:lnTo>
                      <a:pt x="151" y="413"/>
                    </a:lnTo>
                    <a:lnTo>
                      <a:pt x="150" y="412"/>
                    </a:lnTo>
                    <a:close/>
                    <a:moveTo>
                      <a:pt x="133" y="384"/>
                    </a:moveTo>
                    <a:lnTo>
                      <a:pt x="133" y="384"/>
                    </a:lnTo>
                    <a:lnTo>
                      <a:pt x="136" y="369"/>
                    </a:lnTo>
                    <a:lnTo>
                      <a:pt x="137" y="368"/>
                    </a:lnTo>
                    <a:lnTo>
                      <a:pt x="138" y="368"/>
                    </a:lnTo>
                    <a:lnTo>
                      <a:pt x="148" y="371"/>
                    </a:lnTo>
                    <a:lnTo>
                      <a:pt x="150" y="362"/>
                    </a:lnTo>
                    <a:lnTo>
                      <a:pt x="151" y="361"/>
                    </a:lnTo>
                    <a:lnTo>
                      <a:pt x="151" y="361"/>
                    </a:lnTo>
                    <a:lnTo>
                      <a:pt x="161" y="363"/>
                    </a:lnTo>
                    <a:lnTo>
                      <a:pt x="163" y="353"/>
                    </a:lnTo>
                    <a:lnTo>
                      <a:pt x="164" y="353"/>
                    </a:lnTo>
                    <a:lnTo>
                      <a:pt x="165" y="353"/>
                    </a:lnTo>
                    <a:lnTo>
                      <a:pt x="174" y="356"/>
                    </a:lnTo>
                    <a:lnTo>
                      <a:pt x="177" y="346"/>
                    </a:lnTo>
                    <a:lnTo>
                      <a:pt x="177" y="345"/>
                    </a:lnTo>
                    <a:lnTo>
                      <a:pt x="178" y="345"/>
                    </a:lnTo>
                    <a:lnTo>
                      <a:pt x="188" y="348"/>
                    </a:lnTo>
                    <a:lnTo>
                      <a:pt x="190" y="339"/>
                    </a:lnTo>
                    <a:lnTo>
                      <a:pt x="190" y="337"/>
                    </a:lnTo>
                    <a:lnTo>
                      <a:pt x="192" y="338"/>
                    </a:lnTo>
                    <a:lnTo>
                      <a:pt x="201" y="340"/>
                    </a:lnTo>
                    <a:lnTo>
                      <a:pt x="204" y="330"/>
                    </a:lnTo>
                    <a:lnTo>
                      <a:pt x="204" y="330"/>
                    </a:lnTo>
                    <a:lnTo>
                      <a:pt x="204" y="330"/>
                    </a:lnTo>
                    <a:lnTo>
                      <a:pt x="215" y="333"/>
                    </a:lnTo>
                    <a:lnTo>
                      <a:pt x="217" y="323"/>
                    </a:lnTo>
                    <a:lnTo>
                      <a:pt x="217" y="322"/>
                    </a:lnTo>
                    <a:lnTo>
                      <a:pt x="218" y="322"/>
                    </a:lnTo>
                    <a:lnTo>
                      <a:pt x="228" y="324"/>
                    </a:lnTo>
                    <a:lnTo>
                      <a:pt x="230" y="315"/>
                    </a:lnTo>
                    <a:lnTo>
                      <a:pt x="230" y="314"/>
                    </a:lnTo>
                    <a:lnTo>
                      <a:pt x="231" y="314"/>
                    </a:lnTo>
                    <a:lnTo>
                      <a:pt x="241" y="317"/>
                    </a:lnTo>
                    <a:lnTo>
                      <a:pt x="244" y="307"/>
                    </a:lnTo>
                    <a:lnTo>
                      <a:pt x="244" y="307"/>
                    </a:lnTo>
                    <a:lnTo>
                      <a:pt x="245" y="307"/>
                    </a:lnTo>
                    <a:lnTo>
                      <a:pt x="254" y="310"/>
                    </a:lnTo>
                    <a:lnTo>
                      <a:pt x="257" y="299"/>
                    </a:lnTo>
                    <a:lnTo>
                      <a:pt x="257" y="298"/>
                    </a:lnTo>
                    <a:lnTo>
                      <a:pt x="258" y="299"/>
                    </a:lnTo>
                    <a:lnTo>
                      <a:pt x="268" y="301"/>
                    </a:lnTo>
                    <a:lnTo>
                      <a:pt x="271" y="292"/>
                    </a:lnTo>
                    <a:lnTo>
                      <a:pt x="271" y="291"/>
                    </a:lnTo>
                    <a:lnTo>
                      <a:pt x="271" y="291"/>
                    </a:lnTo>
                    <a:lnTo>
                      <a:pt x="281" y="294"/>
                    </a:lnTo>
                    <a:lnTo>
                      <a:pt x="284" y="284"/>
                    </a:lnTo>
                    <a:lnTo>
                      <a:pt x="284" y="284"/>
                    </a:lnTo>
                    <a:lnTo>
                      <a:pt x="285" y="284"/>
                    </a:lnTo>
                    <a:lnTo>
                      <a:pt x="295" y="286"/>
                    </a:lnTo>
                    <a:lnTo>
                      <a:pt x="298" y="276"/>
                    </a:lnTo>
                    <a:lnTo>
                      <a:pt x="298" y="275"/>
                    </a:lnTo>
                    <a:lnTo>
                      <a:pt x="298" y="275"/>
                    </a:lnTo>
                    <a:lnTo>
                      <a:pt x="308" y="278"/>
                    </a:lnTo>
                    <a:lnTo>
                      <a:pt x="311" y="269"/>
                    </a:lnTo>
                    <a:lnTo>
                      <a:pt x="311" y="268"/>
                    </a:lnTo>
                    <a:lnTo>
                      <a:pt x="312" y="268"/>
                    </a:lnTo>
                    <a:lnTo>
                      <a:pt x="321" y="270"/>
                    </a:lnTo>
                    <a:lnTo>
                      <a:pt x="324" y="260"/>
                    </a:lnTo>
                    <a:lnTo>
                      <a:pt x="324" y="260"/>
                    </a:lnTo>
                    <a:lnTo>
                      <a:pt x="325" y="260"/>
                    </a:lnTo>
                    <a:lnTo>
                      <a:pt x="335" y="263"/>
                    </a:lnTo>
                    <a:lnTo>
                      <a:pt x="337" y="253"/>
                    </a:lnTo>
                    <a:lnTo>
                      <a:pt x="338" y="252"/>
                    </a:lnTo>
                    <a:lnTo>
                      <a:pt x="339" y="252"/>
                    </a:lnTo>
                    <a:lnTo>
                      <a:pt x="348" y="255"/>
                    </a:lnTo>
                    <a:lnTo>
                      <a:pt x="351" y="246"/>
                    </a:lnTo>
                    <a:lnTo>
                      <a:pt x="351" y="244"/>
                    </a:lnTo>
                    <a:lnTo>
                      <a:pt x="352" y="245"/>
                    </a:lnTo>
                    <a:lnTo>
                      <a:pt x="362" y="247"/>
                    </a:lnTo>
                    <a:lnTo>
                      <a:pt x="364" y="237"/>
                    </a:lnTo>
                    <a:lnTo>
                      <a:pt x="365" y="237"/>
                    </a:lnTo>
                    <a:lnTo>
                      <a:pt x="365" y="237"/>
                    </a:lnTo>
                    <a:lnTo>
                      <a:pt x="375" y="240"/>
                    </a:lnTo>
                    <a:lnTo>
                      <a:pt x="377" y="230"/>
                    </a:lnTo>
                    <a:lnTo>
                      <a:pt x="378" y="229"/>
                    </a:lnTo>
                    <a:lnTo>
                      <a:pt x="379" y="229"/>
                    </a:lnTo>
                    <a:lnTo>
                      <a:pt x="393" y="233"/>
                    </a:lnTo>
                    <a:lnTo>
                      <a:pt x="393" y="234"/>
                    </a:lnTo>
                    <a:lnTo>
                      <a:pt x="379" y="231"/>
                    </a:lnTo>
                    <a:lnTo>
                      <a:pt x="377" y="240"/>
                    </a:lnTo>
                    <a:lnTo>
                      <a:pt x="376" y="242"/>
                    </a:lnTo>
                    <a:lnTo>
                      <a:pt x="375" y="241"/>
                    </a:lnTo>
                    <a:lnTo>
                      <a:pt x="365" y="239"/>
                    </a:lnTo>
                    <a:lnTo>
                      <a:pt x="363" y="249"/>
                    </a:lnTo>
                    <a:lnTo>
                      <a:pt x="363" y="249"/>
                    </a:lnTo>
                    <a:lnTo>
                      <a:pt x="362" y="249"/>
                    </a:lnTo>
                    <a:lnTo>
                      <a:pt x="352" y="246"/>
                    </a:lnTo>
                    <a:lnTo>
                      <a:pt x="350" y="256"/>
                    </a:lnTo>
                    <a:lnTo>
                      <a:pt x="350" y="257"/>
                    </a:lnTo>
                    <a:lnTo>
                      <a:pt x="348" y="257"/>
                    </a:lnTo>
                    <a:lnTo>
                      <a:pt x="339" y="255"/>
                    </a:lnTo>
                    <a:lnTo>
                      <a:pt x="336" y="264"/>
                    </a:lnTo>
                    <a:lnTo>
                      <a:pt x="336" y="265"/>
                    </a:lnTo>
                    <a:lnTo>
                      <a:pt x="336" y="265"/>
                    </a:lnTo>
                    <a:lnTo>
                      <a:pt x="325" y="262"/>
                    </a:lnTo>
                    <a:lnTo>
                      <a:pt x="323" y="272"/>
                    </a:lnTo>
                    <a:lnTo>
                      <a:pt x="323" y="272"/>
                    </a:lnTo>
                    <a:lnTo>
                      <a:pt x="322" y="272"/>
                    </a:lnTo>
                    <a:lnTo>
                      <a:pt x="312" y="269"/>
                    </a:lnTo>
                    <a:lnTo>
                      <a:pt x="309" y="280"/>
                    </a:lnTo>
                    <a:lnTo>
                      <a:pt x="309" y="281"/>
                    </a:lnTo>
                    <a:lnTo>
                      <a:pt x="309" y="280"/>
                    </a:lnTo>
                    <a:lnTo>
                      <a:pt x="299" y="278"/>
                    </a:lnTo>
                    <a:lnTo>
                      <a:pt x="296" y="287"/>
                    </a:lnTo>
                    <a:lnTo>
                      <a:pt x="296" y="288"/>
                    </a:lnTo>
                    <a:lnTo>
                      <a:pt x="295" y="288"/>
                    </a:lnTo>
                    <a:lnTo>
                      <a:pt x="286" y="285"/>
                    </a:lnTo>
                    <a:lnTo>
                      <a:pt x="283" y="295"/>
                    </a:lnTo>
                    <a:lnTo>
                      <a:pt x="283" y="295"/>
                    </a:lnTo>
                    <a:lnTo>
                      <a:pt x="282" y="295"/>
                    </a:lnTo>
                    <a:lnTo>
                      <a:pt x="272" y="293"/>
                    </a:lnTo>
                    <a:lnTo>
                      <a:pt x="269" y="303"/>
                    </a:lnTo>
                    <a:lnTo>
                      <a:pt x="269" y="304"/>
                    </a:lnTo>
                    <a:lnTo>
                      <a:pt x="268" y="304"/>
                    </a:lnTo>
                    <a:lnTo>
                      <a:pt x="259" y="301"/>
                    </a:lnTo>
                    <a:lnTo>
                      <a:pt x="256" y="310"/>
                    </a:lnTo>
                    <a:lnTo>
                      <a:pt x="256" y="311"/>
                    </a:lnTo>
                    <a:lnTo>
                      <a:pt x="255" y="311"/>
                    </a:lnTo>
                    <a:lnTo>
                      <a:pt x="245" y="309"/>
                    </a:lnTo>
                    <a:lnTo>
                      <a:pt x="242" y="318"/>
                    </a:lnTo>
                    <a:lnTo>
                      <a:pt x="242" y="319"/>
                    </a:lnTo>
                    <a:lnTo>
                      <a:pt x="242" y="318"/>
                    </a:lnTo>
                    <a:lnTo>
                      <a:pt x="232" y="316"/>
                    </a:lnTo>
                    <a:lnTo>
                      <a:pt x="229" y="326"/>
                    </a:lnTo>
                    <a:lnTo>
                      <a:pt x="229" y="327"/>
                    </a:lnTo>
                    <a:lnTo>
                      <a:pt x="228" y="327"/>
                    </a:lnTo>
                    <a:lnTo>
                      <a:pt x="218" y="324"/>
                    </a:lnTo>
                    <a:lnTo>
                      <a:pt x="215" y="333"/>
                    </a:lnTo>
                    <a:lnTo>
                      <a:pt x="215" y="335"/>
                    </a:lnTo>
                    <a:lnTo>
                      <a:pt x="215" y="334"/>
                    </a:lnTo>
                    <a:lnTo>
                      <a:pt x="205" y="332"/>
                    </a:lnTo>
                    <a:lnTo>
                      <a:pt x="203" y="342"/>
                    </a:lnTo>
                    <a:lnTo>
                      <a:pt x="202" y="342"/>
                    </a:lnTo>
                    <a:lnTo>
                      <a:pt x="201" y="342"/>
                    </a:lnTo>
                    <a:lnTo>
                      <a:pt x="192" y="339"/>
                    </a:lnTo>
                    <a:lnTo>
                      <a:pt x="189" y="349"/>
                    </a:lnTo>
                    <a:lnTo>
                      <a:pt x="189" y="350"/>
                    </a:lnTo>
                    <a:lnTo>
                      <a:pt x="188" y="350"/>
                    </a:lnTo>
                    <a:lnTo>
                      <a:pt x="178" y="348"/>
                    </a:lnTo>
                    <a:lnTo>
                      <a:pt x="176" y="357"/>
                    </a:lnTo>
                    <a:lnTo>
                      <a:pt x="175" y="358"/>
                    </a:lnTo>
                    <a:lnTo>
                      <a:pt x="174" y="358"/>
                    </a:lnTo>
                    <a:lnTo>
                      <a:pt x="165" y="355"/>
                    </a:lnTo>
                    <a:lnTo>
                      <a:pt x="162" y="365"/>
                    </a:lnTo>
                    <a:lnTo>
                      <a:pt x="162" y="365"/>
                    </a:lnTo>
                    <a:lnTo>
                      <a:pt x="161" y="365"/>
                    </a:lnTo>
                    <a:lnTo>
                      <a:pt x="151" y="363"/>
                    </a:lnTo>
                    <a:lnTo>
                      <a:pt x="149" y="373"/>
                    </a:lnTo>
                    <a:lnTo>
                      <a:pt x="148" y="374"/>
                    </a:lnTo>
                    <a:lnTo>
                      <a:pt x="148" y="373"/>
                    </a:lnTo>
                    <a:lnTo>
                      <a:pt x="138" y="371"/>
                    </a:lnTo>
                    <a:lnTo>
                      <a:pt x="134" y="385"/>
                    </a:lnTo>
                    <a:lnTo>
                      <a:pt x="133" y="384"/>
                    </a:lnTo>
                    <a:close/>
                    <a:moveTo>
                      <a:pt x="116" y="356"/>
                    </a:moveTo>
                    <a:lnTo>
                      <a:pt x="116" y="356"/>
                    </a:lnTo>
                    <a:lnTo>
                      <a:pt x="120" y="341"/>
                    </a:lnTo>
                    <a:lnTo>
                      <a:pt x="120" y="340"/>
                    </a:lnTo>
                    <a:lnTo>
                      <a:pt x="121" y="340"/>
                    </a:lnTo>
                    <a:lnTo>
                      <a:pt x="131" y="342"/>
                    </a:lnTo>
                    <a:lnTo>
                      <a:pt x="133" y="333"/>
                    </a:lnTo>
                    <a:lnTo>
                      <a:pt x="133" y="332"/>
                    </a:lnTo>
                    <a:lnTo>
                      <a:pt x="134" y="333"/>
                    </a:lnTo>
                    <a:lnTo>
                      <a:pt x="144" y="335"/>
                    </a:lnTo>
                    <a:lnTo>
                      <a:pt x="147" y="325"/>
                    </a:lnTo>
                    <a:lnTo>
                      <a:pt x="147" y="324"/>
                    </a:lnTo>
                    <a:lnTo>
                      <a:pt x="148" y="324"/>
                    </a:lnTo>
                    <a:lnTo>
                      <a:pt x="157" y="327"/>
                    </a:lnTo>
                    <a:lnTo>
                      <a:pt x="160" y="318"/>
                    </a:lnTo>
                    <a:lnTo>
                      <a:pt x="160" y="316"/>
                    </a:lnTo>
                    <a:lnTo>
                      <a:pt x="161" y="317"/>
                    </a:lnTo>
                    <a:lnTo>
                      <a:pt x="171" y="319"/>
                    </a:lnTo>
                    <a:lnTo>
                      <a:pt x="174" y="310"/>
                    </a:lnTo>
                    <a:lnTo>
                      <a:pt x="174" y="309"/>
                    </a:lnTo>
                    <a:lnTo>
                      <a:pt x="174" y="309"/>
                    </a:lnTo>
                    <a:lnTo>
                      <a:pt x="184" y="312"/>
                    </a:lnTo>
                    <a:lnTo>
                      <a:pt x="187" y="302"/>
                    </a:lnTo>
                    <a:lnTo>
                      <a:pt x="187" y="301"/>
                    </a:lnTo>
                    <a:lnTo>
                      <a:pt x="188" y="301"/>
                    </a:lnTo>
                    <a:lnTo>
                      <a:pt x="198" y="304"/>
                    </a:lnTo>
                    <a:lnTo>
                      <a:pt x="201" y="294"/>
                    </a:lnTo>
                    <a:lnTo>
                      <a:pt x="201" y="293"/>
                    </a:lnTo>
                    <a:lnTo>
                      <a:pt x="201" y="293"/>
                    </a:lnTo>
                    <a:lnTo>
                      <a:pt x="211" y="296"/>
                    </a:lnTo>
                    <a:lnTo>
                      <a:pt x="214" y="287"/>
                    </a:lnTo>
                    <a:lnTo>
                      <a:pt x="214" y="286"/>
                    </a:lnTo>
                    <a:lnTo>
                      <a:pt x="215" y="286"/>
                    </a:lnTo>
                    <a:lnTo>
                      <a:pt x="224" y="289"/>
                    </a:lnTo>
                    <a:lnTo>
                      <a:pt x="227" y="278"/>
                    </a:lnTo>
                    <a:lnTo>
                      <a:pt x="227" y="278"/>
                    </a:lnTo>
                    <a:lnTo>
                      <a:pt x="228" y="278"/>
                    </a:lnTo>
                    <a:lnTo>
                      <a:pt x="238" y="281"/>
                    </a:lnTo>
                    <a:lnTo>
                      <a:pt x="241" y="271"/>
                    </a:lnTo>
                    <a:lnTo>
                      <a:pt x="241" y="270"/>
                    </a:lnTo>
                    <a:lnTo>
                      <a:pt x="242" y="270"/>
                    </a:lnTo>
                    <a:lnTo>
                      <a:pt x="251" y="273"/>
                    </a:lnTo>
                    <a:lnTo>
                      <a:pt x="254" y="263"/>
                    </a:lnTo>
                    <a:lnTo>
                      <a:pt x="254" y="263"/>
                    </a:lnTo>
                    <a:lnTo>
                      <a:pt x="255" y="263"/>
                    </a:lnTo>
                    <a:lnTo>
                      <a:pt x="265" y="265"/>
                    </a:lnTo>
                    <a:lnTo>
                      <a:pt x="267" y="255"/>
                    </a:lnTo>
                    <a:lnTo>
                      <a:pt x="268" y="255"/>
                    </a:lnTo>
                    <a:lnTo>
                      <a:pt x="268" y="255"/>
                    </a:lnTo>
                    <a:lnTo>
                      <a:pt x="278" y="258"/>
                    </a:lnTo>
                    <a:lnTo>
                      <a:pt x="280" y="248"/>
                    </a:lnTo>
                    <a:lnTo>
                      <a:pt x="281" y="247"/>
                    </a:lnTo>
                    <a:lnTo>
                      <a:pt x="282" y="247"/>
                    </a:lnTo>
                    <a:lnTo>
                      <a:pt x="292" y="249"/>
                    </a:lnTo>
                    <a:lnTo>
                      <a:pt x="294" y="240"/>
                    </a:lnTo>
                    <a:lnTo>
                      <a:pt x="295" y="239"/>
                    </a:lnTo>
                    <a:lnTo>
                      <a:pt x="295" y="240"/>
                    </a:lnTo>
                    <a:lnTo>
                      <a:pt x="305" y="242"/>
                    </a:lnTo>
                    <a:lnTo>
                      <a:pt x="307" y="232"/>
                    </a:lnTo>
                    <a:lnTo>
                      <a:pt x="308" y="231"/>
                    </a:lnTo>
                    <a:lnTo>
                      <a:pt x="309" y="231"/>
                    </a:lnTo>
                    <a:lnTo>
                      <a:pt x="318" y="234"/>
                    </a:lnTo>
                    <a:lnTo>
                      <a:pt x="321" y="225"/>
                    </a:lnTo>
                    <a:lnTo>
                      <a:pt x="321" y="223"/>
                    </a:lnTo>
                    <a:lnTo>
                      <a:pt x="322" y="224"/>
                    </a:lnTo>
                    <a:lnTo>
                      <a:pt x="332" y="226"/>
                    </a:lnTo>
                    <a:lnTo>
                      <a:pt x="334" y="217"/>
                    </a:lnTo>
                    <a:lnTo>
                      <a:pt x="334" y="216"/>
                    </a:lnTo>
                    <a:lnTo>
                      <a:pt x="335" y="216"/>
                    </a:lnTo>
                    <a:lnTo>
                      <a:pt x="345" y="219"/>
                    </a:lnTo>
                    <a:lnTo>
                      <a:pt x="348" y="209"/>
                    </a:lnTo>
                    <a:lnTo>
                      <a:pt x="348" y="208"/>
                    </a:lnTo>
                    <a:lnTo>
                      <a:pt x="348" y="208"/>
                    </a:lnTo>
                    <a:lnTo>
                      <a:pt x="359" y="211"/>
                    </a:lnTo>
                    <a:lnTo>
                      <a:pt x="361" y="201"/>
                    </a:lnTo>
                    <a:lnTo>
                      <a:pt x="361" y="200"/>
                    </a:lnTo>
                    <a:lnTo>
                      <a:pt x="362" y="200"/>
                    </a:lnTo>
                    <a:lnTo>
                      <a:pt x="377" y="205"/>
                    </a:lnTo>
                    <a:lnTo>
                      <a:pt x="377" y="206"/>
                    </a:lnTo>
                    <a:lnTo>
                      <a:pt x="362" y="202"/>
                    </a:lnTo>
                    <a:lnTo>
                      <a:pt x="359" y="212"/>
                    </a:lnTo>
                    <a:lnTo>
                      <a:pt x="359" y="213"/>
                    </a:lnTo>
                    <a:lnTo>
                      <a:pt x="359" y="213"/>
                    </a:lnTo>
                    <a:lnTo>
                      <a:pt x="349" y="210"/>
                    </a:lnTo>
                    <a:lnTo>
                      <a:pt x="346" y="220"/>
                    </a:lnTo>
                    <a:lnTo>
                      <a:pt x="346" y="221"/>
                    </a:lnTo>
                    <a:lnTo>
                      <a:pt x="345" y="220"/>
                    </a:lnTo>
                    <a:lnTo>
                      <a:pt x="336" y="218"/>
                    </a:lnTo>
                    <a:lnTo>
                      <a:pt x="333" y="228"/>
                    </a:lnTo>
                    <a:lnTo>
                      <a:pt x="333" y="228"/>
                    </a:lnTo>
                    <a:lnTo>
                      <a:pt x="332" y="228"/>
                    </a:lnTo>
                    <a:lnTo>
                      <a:pt x="322" y="226"/>
                    </a:lnTo>
                    <a:lnTo>
                      <a:pt x="320" y="235"/>
                    </a:lnTo>
                    <a:lnTo>
                      <a:pt x="319" y="236"/>
                    </a:lnTo>
                    <a:lnTo>
                      <a:pt x="318" y="236"/>
                    </a:lnTo>
                    <a:lnTo>
                      <a:pt x="309" y="234"/>
                    </a:lnTo>
                    <a:lnTo>
                      <a:pt x="307" y="243"/>
                    </a:lnTo>
                    <a:lnTo>
                      <a:pt x="306" y="244"/>
                    </a:lnTo>
                    <a:lnTo>
                      <a:pt x="305" y="243"/>
                    </a:lnTo>
                    <a:lnTo>
                      <a:pt x="295" y="241"/>
                    </a:lnTo>
                    <a:lnTo>
                      <a:pt x="293" y="251"/>
                    </a:lnTo>
                    <a:lnTo>
                      <a:pt x="292" y="252"/>
                    </a:lnTo>
                    <a:lnTo>
                      <a:pt x="292" y="252"/>
                    </a:lnTo>
                    <a:lnTo>
                      <a:pt x="282" y="249"/>
                    </a:lnTo>
                    <a:lnTo>
                      <a:pt x="280" y="259"/>
                    </a:lnTo>
                    <a:lnTo>
                      <a:pt x="279" y="260"/>
                    </a:lnTo>
                    <a:lnTo>
                      <a:pt x="278" y="259"/>
                    </a:lnTo>
                    <a:lnTo>
                      <a:pt x="268" y="257"/>
                    </a:lnTo>
                    <a:lnTo>
                      <a:pt x="266" y="266"/>
                    </a:lnTo>
                    <a:lnTo>
                      <a:pt x="266" y="267"/>
                    </a:lnTo>
                    <a:lnTo>
                      <a:pt x="265" y="267"/>
                    </a:lnTo>
                    <a:lnTo>
                      <a:pt x="255" y="264"/>
                    </a:lnTo>
                    <a:lnTo>
                      <a:pt x="253" y="274"/>
                    </a:lnTo>
                    <a:lnTo>
                      <a:pt x="253" y="275"/>
                    </a:lnTo>
                    <a:lnTo>
                      <a:pt x="252" y="275"/>
                    </a:lnTo>
                    <a:lnTo>
                      <a:pt x="242" y="272"/>
                    </a:lnTo>
                    <a:lnTo>
                      <a:pt x="239" y="282"/>
                    </a:lnTo>
                    <a:lnTo>
                      <a:pt x="239" y="283"/>
                    </a:lnTo>
                    <a:lnTo>
                      <a:pt x="239" y="283"/>
                    </a:lnTo>
                    <a:lnTo>
                      <a:pt x="228" y="280"/>
                    </a:lnTo>
                    <a:lnTo>
                      <a:pt x="226" y="289"/>
                    </a:lnTo>
                    <a:lnTo>
                      <a:pt x="226" y="290"/>
                    </a:lnTo>
                    <a:lnTo>
                      <a:pt x="225" y="290"/>
                    </a:lnTo>
                    <a:lnTo>
                      <a:pt x="215" y="288"/>
                    </a:lnTo>
                    <a:lnTo>
                      <a:pt x="212" y="298"/>
                    </a:lnTo>
                    <a:lnTo>
                      <a:pt x="212" y="298"/>
                    </a:lnTo>
                    <a:lnTo>
                      <a:pt x="212" y="298"/>
                    </a:lnTo>
                    <a:lnTo>
                      <a:pt x="202" y="295"/>
                    </a:lnTo>
                    <a:lnTo>
                      <a:pt x="199" y="305"/>
                    </a:lnTo>
                    <a:lnTo>
                      <a:pt x="199" y="306"/>
                    </a:lnTo>
                    <a:lnTo>
                      <a:pt x="198" y="306"/>
                    </a:lnTo>
                    <a:lnTo>
                      <a:pt x="189" y="303"/>
                    </a:lnTo>
                    <a:lnTo>
                      <a:pt x="186" y="313"/>
                    </a:lnTo>
                    <a:lnTo>
                      <a:pt x="186" y="314"/>
                    </a:lnTo>
                    <a:lnTo>
                      <a:pt x="185" y="313"/>
                    </a:lnTo>
                    <a:lnTo>
                      <a:pt x="175" y="311"/>
                    </a:lnTo>
                    <a:lnTo>
                      <a:pt x="172" y="321"/>
                    </a:lnTo>
                    <a:lnTo>
                      <a:pt x="172" y="321"/>
                    </a:lnTo>
                    <a:lnTo>
                      <a:pt x="171" y="321"/>
                    </a:lnTo>
                    <a:lnTo>
                      <a:pt x="162" y="318"/>
                    </a:lnTo>
                    <a:lnTo>
                      <a:pt x="159" y="328"/>
                    </a:lnTo>
                    <a:lnTo>
                      <a:pt x="159" y="329"/>
                    </a:lnTo>
                    <a:lnTo>
                      <a:pt x="158" y="329"/>
                    </a:lnTo>
                    <a:lnTo>
                      <a:pt x="148" y="327"/>
                    </a:lnTo>
                    <a:lnTo>
                      <a:pt x="145" y="336"/>
                    </a:lnTo>
                    <a:lnTo>
                      <a:pt x="145" y="337"/>
                    </a:lnTo>
                    <a:lnTo>
                      <a:pt x="145" y="337"/>
                    </a:lnTo>
                    <a:lnTo>
                      <a:pt x="135" y="334"/>
                    </a:lnTo>
                    <a:lnTo>
                      <a:pt x="132" y="344"/>
                    </a:lnTo>
                    <a:lnTo>
                      <a:pt x="132" y="345"/>
                    </a:lnTo>
                    <a:lnTo>
                      <a:pt x="131" y="345"/>
                    </a:lnTo>
                    <a:lnTo>
                      <a:pt x="121" y="342"/>
                    </a:lnTo>
                    <a:lnTo>
                      <a:pt x="118" y="356"/>
                    </a:lnTo>
                    <a:lnTo>
                      <a:pt x="116" y="356"/>
                    </a:lnTo>
                    <a:close/>
                    <a:moveTo>
                      <a:pt x="100" y="327"/>
                    </a:moveTo>
                    <a:lnTo>
                      <a:pt x="100" y="327"/>
                    </a:lnTo>
                    <a:lnTo>
                      <a:pt x="104" y="312"/>
                    </a:lnTo>
                    <a:lnTo>
                      <a:pt x="104" y="311"/>
                    </a:lnTo>
                    <a:lnTo>
                      <a:pt x="104" y="312"/>
                    </a:lnTo>
                    <a:lnTo>
                      <a:pt x="114" y="314"/>
                    </a:lnTo>
                    <a:lnTo>
                      <a:pt x="117" y="304"/>
                    </a:lnTo>
                    <a:lnTo>
                      <a:pt x="117" y="304"/>
                    </a:lnTo>
                    <a:lnTo>
                      <a:pt x="118" y="304"/>
                    </a:lnTo>
                    <a:lnTo>
                      <a:pt x="127" y="307"/>
                    </a:lnTo>
                    <a:lnTo>
                      <a:pt x="130" y="297"/>
                    </a:lnTo>
                    <a:lnTo>
                      <a:pt x="130" y="295"/>
                    </a:lnTo>
                    <a:lnTo>
                      <a:pt x="131" y="296"/>
                    </a:lnTo>
                    <a:lnTo>
                      <a:pt x="141" y="298"/>
                    </a:lnTo>
                    <a:lnTo>
                      <a:pt x="144" y="289"/>
                    </a:lnTo>
                    <a:lnTo>
                      <a:pt x="144" y="288"/>
                    </a:lnTo>
                    <a:lnTo>
                      <a:pt x="145" y="288"/>
                    </a:lnTo>
                    <a:lnTo>
                      <a:pt x="154" y="291"/>
                    </a:lnTo>
                    <a:lnTo>
                      <a:pt x="157" y="281"/>
                    </a:lnTo>
                    <a:lnTo>
                      <a:pt x="157" y="281"/>
                    </a:lnTo>
                    <a:lnTo>
                      <a:pt x="158" y="281"/>
                    </a:lnTo>
                    <a:lnTo>
                      <a:pt x="168" y="283"/>
                    </a:lnTo>
                    <a:lnTo>
                      <a:pt x="170" y="273"/>
                    </a:lnTo>
                    <a:lnTo>
                      <a:pt x="171" y="272"/>
                    </a:lnTo>
                    <a:lnTo>
                      <a:pt x="171" y="272"/>
                    </a:lnTo>
                    <a:lnTo>
                      <a:pt x="181" y="275"/>
                    </a:lnTo>
                    <a:lnTo>
                      <a:pt x="183" y="266"/>
                    </a:lnTo>
                    <a:lnTo>
                      <a:pt x="184" y="265"/>
                    </a:lnTo>
                    <a:lnTo>
                      <a:pt x="185" y="265"/>
                    </a:lnTo>
                    <a:lnTo>
                      <a:pt x="195" y="268"/>
                    </a:lnTo>
                    <a:lnTo>
                      <a:pt x="197" y="258"/>
                    </a:lnTo>
                    <a:lnTo>
                      <a:pt x="198" y="257"/>
                    </a:lnTo>
                    <a:lnTo>
                      <a:pt x="198" y="258"/>
                    </a:lnTo>
                    <a:lnTo>
                      <a:pt x="208" y="260"/>
                    </a:lnTo>
                    <a:lnTo>
                      <a:pt x="210" y="250"/>
                    </a:lnTo>
                    <a:lnTo>
                      <a:pt x="211" y="249"/>
                    </a:lnTo>
                    <a:lnTo>
                      <a:pt x="212" y="249"/>
                    </a:lnTo>
                    <a:lnTo>
                      <a:pt x="221" y="252"/>
                    </a:lnTo>
                    <a:lnTo>
                      <a:pt x="224" y="243"/>
                    </a:lnTo>
                    <a:lnTo>
                      <a:pt x="224" y="241"/>
                    </a:lnTo>
                    <a:lnTo>
                      <a:pt x="225" y="242"/>
                    </a:lnTo>
                    <a:lnTo>
                      <a:pt x="235" y="244"/>
                    </a:lnTo>
                    <a:lnTo>
                      <a:pt x="237" y="234"/>
                    </a:lnTo>
                    <a:lnTo>
                      <a:pt x="237" y="234"/>
                    </a:lnTo>
                    <a:lnTo>
                      <a:pt x="239" y="234"/>
                    </a:lnTo>
                    <a:lnTo>
                      <a:pt x="248" y="237"/>
                    </a:lnTo>
                    <a:lnTo>
                      <a:pt x="251" y="227"/>
                    </a:lnTo>
                    <a:lnTo>
                      <a:pt x="251" y="226"/>
                    </a:lnTo>
                    <a:lnTo>
                      <a:pt x="251" y="226"/>
                    </a:lnTo>
                    <a:lnTo>
                      <a:pt x="262" y="228"/>
                    </a:lnTo>
                    <a:lnTo>
                      <a:pt x="264" y="219"/>
                    </a:lnTo>
                    <a:lnTo>
                      <a:pt x="264" y="218"/>
                    </a:lnTo>
                    <a:lnTo>
                      <a:pt x="265" y="219"/>
                    </a:lnTo>
                    <a:lnTo>
                      <a:pt x="274" y="221"/>
                    </a:lnTo>
                    <a:lnTo>
                      <a:pt x="277" y="211"/>
                    </a:lnTo>
                    <a:lnTo>
                      <a:pt x="277" y="211"/>
                    </a:lnTo>
                    <a:lnTo>
                      <a:pt x="278" y="211"/>
                    </a:lnTo>
                    <a:lnTo>
                      <a:pt x="288" y="214"/>
                    </a:lnTo>
                    <a:lnTo>
                      <a:pt x="291" y="203"/>
                    </a:lnTo>
                    <a:lnTo>
                      <a:pt x="291" y="202"/>
                    </a:lnTo>
                    <a:lnTo>
                      <a:pt x="292" y="203"/>
                    </a:lnTo>
                    <a:lnTo>
                      <a:pt x="301" y="205"/>
                    </a:lnTo>
                    <a:lnTo>
                      <a:pt x="304" y="196"/>
                    </a:lnTo>
                    <a:lnTo>
                      <a:pt x="304" y="195"/>
                    </a:lnTo>
                    <a:lnTo>
                      <a:pt x="305" y="195"/>
                    </a:lnTo>
                    <a:lnTo>
                      <a:pt x="315" y="198"/>
                    </a:lnTo>
                    <a:lnTo>
                      <a:pt x="318" y="188"/>
                    </a:lnTo>
                    <a:lnTo>
                      <a:pt x="318" y="188"/>
                    </a:lnTo>
                    <a:lnTo>
                      <a:pt x="318" y="188"/>
                    </a:lnTo>
                    <a:lnTo>
                      <a:pt x="328" y="190"/>
                    </a:lnTo>
                    <a:lnTo>
                      <a:pt x="331" y="180"/>
                    </a:lnTo>
                    <a:lnTo>
                      <a:pt x="331" y="179"/>
                    </a:lnTo>
                    <a:lnTo>
                      <a:pt x="332" y="179"/>
                    </a:lnTo>
                    <a:lnTo>
                      <a:pt x="342" y="182"/>
                    </a:lnTo>
                    <a:lnTo>
                      <a:pt x="345" y="173"/>
                    </a:lnTo>
                    <a:lnTo>
                      <a:pt x="345" y="172"/>
                    </a:lnTo>
                    <a:lnTo>
                      <a:pt x="345" y="172"/>
                    </a:lnTo>
                    <a:lnTo>
                      <a:pt x="360" y="176"/>
                    </a:lnTo>
                    <a:lnTo>
                      <a:pt x="359" y="177"/>
                    </a:lnTo>
                    <a:lnTo>
                      <a:pt x="346" y="173"/>
                    </a:lnTo>
                    <a:lnTo>
                      <a:pt x="343" y="184"/>
                    </a:lnTo>
                    <a:lnTo>
                      <a:pt x="343" y="185"/>
                    </a:lnTo>
                    <a:lnTo>
                      <a:pt x="342" y="184"/>
                    </a:lnTo>
                    <a:lnTo>
                      <a:pt x="333" y="182"/>
                    </a:lnTo>
                    <a:lnTo>
                      <a:pt x="330" y="191"/>
                    </a:lnTo>
                    <a:lnTo>
                      <a:pt x="330" y="192"/>
                    </a:lnTo>
                    <a:lnTo>
                      <a:pt x="329" y="192"/>
                    </a:lnTo>
                    <a:lnTo>
                      <a:pt x="319" y="189"/>
                    </a:lnTo>
                    <a:lnTo>
                      <a:pt x="316" y="199"/>
                    </a:lnTo>
                    <a:lnTo>
                      <a:pt x="316" y="200"/>
                    </a:lnTo>
                    <a:lnTo>
                      <a:pt x="315" y="199"/>
                    </a:lnTo>
                    <a:lnTo>
                      <a:pt x="306" y="197"/>
                    </a:lnTo>
                    <a:lnTo>
                      <a:pt x="303" y="207"/>
                    </a:lnTo>
                    <a:lnTo>
                      <a:pt x="303" y="208"/>
                    </a:lnTo>
                    <a:lnTo>
                      <a:pt x="302" y="208"/>
                    </a:lnTo>
                    <a:lnTo>
                      <a:pt x="292" y="205"/>
                    </a:lnTo>
                    <a:lnTo>
                      <a:pt x="289" y="214"/>
                    </a:lnTo>
                    <a:lnTo>
                      <a:pt x="289" y="215"/>
                    </a:lnTo>
                    <a:lnTo>
                      <a:pt x="289" y="215"/>
                    </a:lnTo>
                    <a:lnTo>
                      <a:pt x="279" y="213"/>
                    </a:lnTo>
                    <a:lnTo>
                      <a:pt x="276" y="223"/>
                    </a:lnTo>
                    <a:lnTo>
                      <a:pt x="276" y="223"/>
                    </a:lnTo>
                    <a:lnTo>
                      <a:pt x="275" y="223"/>
                    </a:lnTo>
                    <a:lnTo>
                      <a:pt x="265" y="220"/>
                    </a:lnTo>
                    <a:lnTo>
                      <a:pt x="262" y="230"/>
                    </a:lnTo>
                    <a:lnTo>
                      <a:pt x="262" y="231"/>
                    </a:lnTo>
                    <a:lnTo>
                      <a:pt x="262" y="231"/>
                    </a:lnTo>
                    <a:lnTo>
                      <a:pt x="252" y="228"/>
                    </a:lnTo>
                    <a:lnTo>
                      <a:pt x="250" y="238"/>
                    </a:lnTo>
                    <a:lnTo>
                      <a:pt x="249" y="239"/>
                    </a:lnTo>
                    <a:lnTo>
                      <a:pt x="248" y="238"/>
                    </a:lnTo>
                    <a:lnTo>
                      <a:pt x="239" y="236"/>
                    </a:lnTo>
                    <a:lnTo>
                      <a:pt x="236" y="246"/>
                    </a:lnTo>
                    <a:lnTo>
                      <a:pt x="236" y="246"/>
                    </a:lnTo>
                    <a:lnTo>
                      <a:pt x="235" y="246"/>
                    </a:lnTo>
                    <a:lnTo>
                      <a:pt x="225" y="243"/>
                    </a:lnTo>
                    <a:lnTo>
                      <a:pt x="223" y="253"/>
                    </a:lnTo>
                    <a:lnTo>
                      <a:pt x="222" y="254"/>
                    </a:lnTo>
                    <a:lnTo>
                      <a:pt x="221" y="254"/>
                    </a:lnTo>
                    <a:lnTo>
                      <a:pt x="212" y="252"/>
                    </a:lnTo>
                    <a:lnTo>
                      <a:pt x="209" y="261"/>
                    </a:lnTo>
                    <a:lnTo>
                      <a:pt x="209" y="262"/>
                    </a:lnTo>
                    <a:lnTo>
                      <a:pt x="208" y="262"/>
                    </a:lnTo>
                    <a:lnTo>
                      <a:pt x="198" y="259"/>
                    </a:lnTo>
                    <a:lnTo>
                      <a:pt x="196" y="269"/>
                    </a:lnTo>
                    <a:lnTo>
                      <a:pt x="195" y="269"/>
                    </a:lnTo>
                    <a:lnTo>
                      <a:pt x="195" y="269"/>
                    </a:lnTo>
                    <a:lnTo>
                      <a:pt x="185" y="267"/>
                    </a:lnTo>
                    <a:lnTo>
                      <a:pt x="183" y="277"/>
                    </a:lnTo>
                    <a:lnTo>
                      <a:pt x="183" y="278"/>
                    </a:lnTo>
                    <a:lnTo>
                      <a:pt x="181" y="277"/>
                    </a:lnTo>
                    <a:lnTo>
                      <a:pt x="171" y="275"/>
                    </a:lnTo>
                    <a:lnTo>
                      <a:pt x="169" y="284"/>
                    </a:lnTo>
                    <a:lnTo>
                      <a:pt x="169" y="285"/>
                    </a:lnTo>
                    <a:lnTo>
                      <a:pt x="168" y="285"/>
                    </a:lnTo>
                    <a:lnTo>
                      <a:pt x="158" y="282"/>
                    </a:lnTo>
                    <a:lnTo>
                      <a:pt x="156" y="292"/>
                    </a:lnTo>
                    <a:lnTo>
                      <a:pt x="156" y="293"/>
                    </a:lnTo>
                    <a:lnTo>
                      <a:pt x="155" y="292"/>
                    </a:lnTo>
                    <a:lnTo>
                      <a:pt x="145" y="290"/>
                    </a:lnTo>
                    <a:lnTo>
                      <a:pt x="142" y="300"/>
                    </a:lnTo>
                    <a:lnTo>
                      <a:pt x="142" y="301"/>
                    </a:lnTo>
                    <a:lnTo>
                      <a:pt x="142" y="301"/>
                    </a:lnTo>
                    <a:lnTo>
                      <a:pt x="132" y="298"/>
                    </a:lnTo>
                    <a:lnTo>
                      <a:pt x="129" y="307"/>
                    </a:lnTo>
                    <a:lnTo>
                      <a:pt x="129" y="308"/>
                    </a:lnTo>
                    <a:lnTo>
                      <a:pt x="128" y="308"/>
                    </a:lnTo>
                    <a:lnTo>
                      <a:pt x="118" y="306"/>
                    </a:lnTo>
                    <a:lnTo>
                      <a:pt x="115" y="316"/>
                    </a:lnTo>
                    <a:lnTo>
                      <a:pt x="115" y="316"/>
                    </a:lnTo>
                    <a:lnTo>
                      <a:pt x="115" y="316"/>
                    </a:lnTo>
                    <a:lnTo>
                      <a:pt x="105" y="313"/>
                    </a:lnTo>
                    <a:lnTo>
                      <a:pt x="101" y="327"/>
                    </a:lnTo>
                    <a:lnTo>
                      <a:pt x="100" y="327"/>
                    </a:lnTo>
                    <a:close/>
                    <a:moveTo>
                      <a:pt x="83" y="298"/>
                    </a:moveTo>
                    <a:lnTo>
                      <a:pt x="83" y="298"/>
                    </a:lnTo>
                    <a:lnTo>
                      <a:pt x="86" y="284"/>
                    </a:lnTo>
                    <a:lnTo>
                      <a:pt x="87" y="283"/>
                    </a:lnTo>
                    <a:lnTo>
                      <a:pt x="88" y="283"/>
                    </a:lnTo>
                    <a:lnTo>
                      <a:pt x="98" y="286"/>
                    </a:lnTo>
                    <a:lnTo>
                      <a:pt x="100" y="275"/>
                    </a:lnTo>
                    <a:lnTo>
                      <a:pt x="101" y="275"/>
                    </a:lnTo>
                    <a:lnTo>
                      <a:pt x="101" y="275"/>
                    </a:lnTo>
                    <a:lnTo>
                      <a:pt x="111" y="278"/>
                    </a:lnTo>
                    <a:lnTo>
                      <a:pt x="113" y="268"/>
                    </a:lnTo>
                    <a:lnTo>
                      <a:pt x="114" y="267"/>
                    </a:lnTo>
                    <a:lnTo>
                      <a:pt x="115" y="267"/>
                    </a:lnTo>
                    <a:lnTo>
                      <a:pt x="124" y="270"/>
                    </a:lnTo>
                    <a:lnTo>
                      <a:pt x="127" y="260"/>
                    </a:lnTo>
                    <a:lnTo>
                      <a:pt x="127" y="260"/>
                    </a:lnTo>
                    <a:lnTo>
                      <a:pt x="128" y="260"/>
                    </a:lnTo>
                    <a:lnTo>
                      <a:pt x="138" y="262"/>
                    </a:lnTo>
                    <a:lnTo>
                      <a:pt x="140" y="252"/>
                    </a:lnTo>
                    <a:lnTo>
                      <a:pt x="140" y="252"/>
                    </a:lnTo>
                    <a:lnTo>
                      <a:pt x="142" y="252"/>
                    </a:lnTo>
                    <a:lnTo>
                      <a:pt x="151" y="255"/>
                    </a:lnTo>
                    <a:lnTo>
                      <a:pt x="154" y="245"/>
                    </a:lnTo>
                    <a:lnTo>
                      <a:pt x="154" y="244"/>
                    </a:lnTo>
                    <a:lnTo>
                      <a:pt x="155" y="244"/>
                    </a:lnTo>
                    <a:lnTo>
                      <a:pt x="165" y="246"/>
                    </a:lnTo>
                    <a:lnTo>
                      <a:pt x="167" y="237"/>
                    </a:lnTo>
                    <a:lnTo>
                      <a:pt x="167" y="236"/>
                    </a:lnTo>
                    <a:lnTo>
                      <a:pt x="168" y="237"/>
                    </a:lnTo>
                    <a:lnTo>
                      <a:pt x="178" y="239"/>
                    </a:lnTo>
                    <a:lnTo>
                      <a:pt x="180" y="229"/>
                    </a:lnTo>
                    <a:lnTo>
                      <a:pt x="180" y="228"/>
                    </a:lnTo>
                    <a:lnTo>
                      <a:pt x="181" y="228"/>
                    </a:lnTo>
                    <a:lnTo>
                      <a:pt x="191" y="231"/>
                    </a:lnTo>
                    <a:lnTo>
                      <a:pt x="194" y="222"/>
                    </a:lnTo>
                    <a:lnTo>
                      <a:pt x="194" y="220"/>
                    </a:lnTo>
                    <a:lnTo>
                      <a:pt x="195" y="221"/>
                    </a:lnTo>
                    <a:lnTo>
                      <a:pt x="204" y="223"/>
                    </a:lnTo>
                    <a:lnTo>
                      <a:pt x="207" y="214"/>
                    </a:lnTo>
                    <a:lnTo>
                      <a:pt x="207" y="213"/>
                    </a:lnTo>
                    <a:lnTo>
                      <a:pt x="208" y="213"/>
                    </a:lnTo>
                    <a:lnTo>
                      <a:pt x="218" y="216"/>
                    </a:lnTo>
                    <a:lnTo>
                      <a:pt x="221" y="206"/>
                    </a:lnTo>
                    <a:lnTo>
                      <a:pt x="221" y="205"/>
                    </a:lnTo>
                    <a:lnTo>
                      <a:pt x="221" y="205"/>
                    </a:lnTo>
                    <a:lnTo>
                      <a:pt x="231" y="208"/>
                    </a:lnTo>
                    <a:lnTo>
                      <a:pt x="234" y="198"/>
                    </a:lnTo>
                    <a:lnTo>
                      <a:pt x="234" y="197"/>
                    </a:lnTo>
                    <a:lnTo>
                      <a:pt x="235" y="197"/>
                    </a:lnTo>
                    <a:lnTo>
                      <a:pt x="245" y="200"/>
                    </a:lnTo>
                    <a:lnTo>
                      <a:pt x="248" y="191"/>
                    </a:lnTo>
                    <a:lnTo>
                      <a:pt x="248" y="190"/>
                    </a:lnTo>
                    <a:lnTo>
                      <a:pt x="248" y="190"/>
                    </a:lnTo>
                    <a:lnTo>
                      <a:pt x="258" y="193"/>
                    </a:lnTo>
                    <a:lnTo>
                      <a:pt x="261" y="182"/>
                    </a:lnTo>
                    <a:lnTo>
                      <a:pt x="261" y="182"/>
                    </a:lnTo>
                    <a:lnTo>
                      <a:pt x="262" y="182"/>
                    </a:lnTo>
                    <a:lnTo>
                      <a:pt x="271" y="185"/>
                    </a:lnTo>
                    <a:lnTo>
                      <a:pt x="274" y="175"/>
                    </a:lnTo>
                    <a:lnTo>
                      <a:pt x="274" y="174"/>
                    </a:lnTo>
                    <a:lnTo>
                      <a:pt x="275" y="174"/>
                    </a:lnTo>
                    <a:lnTo>
                      <a:pt x="285" y="177"/>
                    </a:lnTo>
                    <a:lnTo>
                      <a:pt x="288" y="168"/>
                    </a:lnTo>
                    <a:lnTo>
                      <a:pt x="288" y="167"/>
                    </a:lnTo>
                    <a:lnTo>
                      <a:pt x="289" y="167"/>
                    </a:lnTo>
                    <a:lnTo>
                      <a:pt x="298" y="169"/>
                    </a:lnTo>
                    <a:lnTo>
                      <a:pt x="301" y="159"/>
                    </a:lnTo>
                    <a:lnTo>
                      <a:pt x="301" y="159"/>
                    </a:lnTo>
                    <a:lnTo>
                      <a:pt x="302" y="159"/>
                    </a:lnTo>
                    <a:lnTo>
                      <a:pt x="312" y="162"/>
                    </a:lnTo>
                    <a:lnTo>
                      <a:pt x="314" y="152"/>
                    </a:lnTo>
                    <a:lnTo>
                      <a:pt x="315" y="151"/>
                    </a:lnTo>
                    <a:lnTo>
                      <a:pt x="315" y="151"/>
                    </a:lnTo>
                    <a:lnTo>
                      <a:pt x="325" y="153"/>
                    </a:lnTo>
                    <a:lnTo>
                      <a:pt x="327" y="144"/>
                    </a:lnTo>
                    <a:lnTo>
                      <a:pt x="328" y="143"/>
                    </a:lnTo>
                    <a:lnTo>
                      <a:pt x="329" y="144"/>
                    </a:lnTo>
                    <a:lnTo>
                      <a:pt x="343" y="147"/>
                    </a:lnTo>
                    <a:lnTo>
                      <a:pt x="343" y="149"/>
                    </a:lnTo>
                    <a:lnTo>
                      <a:pt x="329" y="145"/>
                    </a:lnTo>
                    <a:lnTo>
                      <a:pt x="327" y="155"/>
                    </a:lnTo>
                    <a:lnTo>
                      <a:pt x="326" y="156"/>
                    </a:lnTo>
                    <a:lnTo>
                      <a:pt x="325" y="156"/>
                    </a:lnTo>
                    <a:lnTo>
                      <a:pt x="315" y="153"/>
                    </a:lnTo>
                    <a:lnTo>
                      <a:pt x="313" y="163"/>
                    </a:lnTo>
                    <a:lnTo>
                      <a:pt x="313" y="164"/>
                    </a:lnTo>
                    <a:lnTo>
                      <a:pt x="312" y="163"/>
                    </a:lnTo>
                    <a:lnTo>
                      <a:pt x="302" y="161"/>
                    </a:lnTo>
                    <a:lnTo>
                      <a:pt x="300" y="170"/>
                    </a:lnTo>
                    <a:lnTo>
                      <a:pt x="300" y="171"/>
                    </a:lnTo>
                    <a:lnTo>
                      <a:pt x="298" y="171"/>
                    </a:lnTo>
                    <a:lnTo>
                      <a:pt x="289" y="168"/>
                    </a:lnTo>
                    <a:lnTo>
                      <a:pt x="286" y="178"/>
                    </a:lnTo>
                    <a:lnTo>
                      <a:pt x="286" y="179"/>
                    </a:lnTo>
                    <a:lnTo>
                      <a:pt x="286" y="179"/>
                    </a:lnTo>
                    <a:lnTo>
                      <a:pt x="275" y="176"/>
                    </a:lnTo>
                    <a:lnTo>
                      <a:pt x="273" y="186"/>
                    </a:lnTo>
                    <a:lnTo>
                      <a:pt x="273" y="187"/>
                    </a:lnTo>
                    <a:lnTo>
                      <a:pt x="272" y="187"/>
                    </a:lnTo>
                    <a:lnTo>
                      <a:pt x="262" y="184"/>
                    </a:lnTo>
                    <a:lnTo>
                      <a:pt x="259" y="194"/>
                    </a:lnTo>
                    <a:lnTo>
                      <a:pt x="259" y="194"/>
                    </a:lnTo>
                    <a:lnTo>
                      <a:pt x="259" y="194"/>
                    </a:lnTo>
                    <a:lnTo>
                      <a:pt x="249" y="192"/>
                    </a:lnTo>
                    <a:lnTo>
                      <a:pt x="246" y="202"/>
                    </a:lnTo>
                    <a:lnTo>
                      <a:pt x="246" y="202"/>
                    </a:lnTo>
                    <a:lnTo>
                      <a:pt x="245" y="202"/>
                    </a:lnTo>
                    <a:lnTo>
                      <a:pt x="236" y="199"/>
                    </a:lnTo>
                    <a:lnTo>
                      <a:pt x="233" y="209"/>
                    </a:lnTo>
                    <a:lnTo>
                      <a:pt x="233" y="210"/>
                    </a:lnTo>
                    <a:lnTo>
                      <a:pt x="232" y="210"/>
                    </a:lnTo>
                    <a:lnTo>
                      <a:pt x="222" y="207"/>
                    </a:lnTo>
                    <a:lnTo>
                      <a:pt x="219" y="217"/>
                    </a:lnTo>
                    <a:lnTo>
                      <a:pt x="219" y="218"/>
                    </a:lnTo>
                    <a:lnTo>
                      <a:pt x="218" y="217"/>
                    </a:lnTo>
                    <a:lnTo>
                      <a:pt x="209" y="215"/>
                    </a:lnTo>
                    <a:lnTo>
                      <a:pt x="206" y="225"/>
                    </a:lnTo>
                    <a:lnTo>
                      <a:pt x="206" y="226"/>
                    </a:lnTo>
                    <a:lnTo>
                      <a:pt x="205" y="226"/>
                    </a:lnTo>
                    <a:lnTo>
                      <a:pt x="195" y="223"/>
                    </a:lnTo>
                    <a:lnTo>
                      <a:pt x="192" y="232"/>
                    </a:lnTo>
                    <a:lnTo>
                      <a:pt x="192" y="233"/>
                    </a:lnTo>
                    <a:lnTo>
                      <a:pt x="192" y="233"/>
                    </a:lnTo>
                    <a:lnTo>
                      <a:pt x="182" y="231"/>
                    </a:lnTo>
                    <a:lnTo>
                      <a:pt x="179" y="240"/>
                    </a:lnTo>
                    <a:lnTo>
                      <a:pt x="179" y="241"/>
                    </a:lnTo>
                    <a:lnTo>
                      <a:pt x="178" y="241"/>
                    </a:lnTo>
                    <a:lnTo>
                      <a:pt x="168" y="238"/>
                    </a:lnTo>
                    <a:lnTo>
                      <a:pt x="165" y="248"/>
                    </a:lnTo>
                    <a:lnTo>
                      <a:pt x="165" y="249"/>
                    </a:lnTo>
                    <a:lnTo>
                      <a:pt x="165" y="249"/>
                    </a:lnTo>
                    <a:lnTo>
                      <a:pt x="155" y="246"/>
                    </a:lnTo>
                    <a:lnTo>
                      <a:pt x="153" y="256"/>
                    </a:lnTo>
                    <a:lnTo>
                      <a:pt x="152" y="257"/>
                    </a:lnTo>
                    <a:lnTo>
                      <a:pt x="151" y="256"/>
                    </a:lnTo>
                    <a:lnTo>
                      <a:pt x="142" y="254"/>
                    </a:lnTo>
                    <a:lnTo>
                      <a:pt x="139" y="263"/>
                    </a:lnTo>
                    <a:lnTo>
                      <a:pt x="139" y="264"/>
                    </a:lnTo>
                    <a:lnTo>
                      <a:pt x="138" y="264"/>
                    </a:lnTo>
                    <a:lnTo>
                      <a:pt x="128" y="261"/>
                    </a:lnTo>
                    <a:lnTo>
                      <a:pt x="126" y="271"/>
                    </a:lnTo>
                    <a:lnTo>
                      <a:pt x="125" y="272"/>
                    </a:lnTo>
                    <a:lnTo>
                      <a:pt x="124" y="272"/>
                    </a:lnTo>
                    <a:lnTo>
                      <a:pt x="115" y="269"/>
                    </a:lnTo>
                    <a:lnTo>
                      <a:pt x="112" y="279"/>
                    </a:lnTo>
                    <a:lnTo>
                      <a:pt x="112" y="280"/>
                    </a:lnTo>
                    <a:lnTo>
                      <a:pt x="111" y="280"/>
                    </a:lnTo>
                    <a:lnTo>
                      <a:pt x="101" y="277"/>
                    </a:lnTo>
                    <a:lnTo>
                      <a:pt x="99" y="287"/>
                    </a:lnTo>
                    <a:lnTo>
                      <a:pt x="99" y="287"/>
                    </a:lnTo>
                    <a:lnTo>
                      <a:pt x="98" y="287"/>
                    </a:lnTo>
                    <a:lnTo>
                      <a:pt x="88" y="285"/>
                    </a:lnTo>
                    <a:lnTo>
                      <a:pt x="84" y="298"/>
                    </a:lnTo>
                    <a:lnTo>
                      <a:pt x="83" y="298"/>
                    </a:lnTo>
                    <a:close/>
                    <a:moveTo>
                      <a:pt x="66" y="269"/>
                    </a:moveTo>
                    <a:lnTo>
                      <a:pt x="66" y="269"/>
                    </a:lnTo>
                    <a:lnTo>
                      <a:pt x="70" y="255"/>
                    </a:lnTo>
                    <a:lnTo>
                      <a:pt x="70" y="254"/>
                    </a:lnTo>
                    <a:lnTo>
                      <a:pt x="71" y="255"/>
                    </a:lnTo>
                    <a:lnTo>
                      <a:pt x="81" y="257"/>
                    </a:lnTo>
                    <a:lnTo>
                      <a:pt x="83" y="247"/>
                    </a:lnTo>
                    <a:lnTo>
                      <a:pt x="83" y="246"/>
                    </a:lnTo>
                    <a:lnTo>
                      <a:pt x="84" y="246"/>
                    </a:lnTo>
                    <a:lnTo>
                      <a:pt x="94" y="249"/>
                    </a:lnTo>
                    <a:lnTo>
                      <a:pt x="97" y="240"/>
                    </a:lnTo>
                    <a:lnTo>
                      <a:pt x="97" y="239"/>
                    </a:lnTo>
                    <a:lnTo>
                      <a:pt x="98" y="239"/>
                    </a:lnTo>
                    <a:lnTo>
                      <a:pt x="107" y="241"/>
                    </a:lnTo>
                    <a:lnTo>
                      <a:pt x="110" y="231"/>
                    </a:lnTo>
                    <a:lnTo>
                      <a:pt x="110" y="231"/>
                    </a:lnTo>
                    <a:lnTo>
                      <a:pt x="111" y="231"/>
                    </a:lnTo>
                    <a:lnTo>
                      <a:pt x="121" y="234"/>
                    </a:lnTo>
                    <a:lnTo>
                      <a:pt x="124" y="224"/>
                    </a:lnTo>
                    <a:lnTo>
                      <a:pt x="124" y="223"/>
                    </a:lnTo>
                    <a:lnTo>
                      <a:pt x="124" y="223"/>
                    </a:lnTo>
                    <a:lnTo>
                      <a:pt x="134" y="226"/>
                    </a:lnTo>
                    <a:lnTo>
                      <a:pt x="137" y="216"/>
                    </a:lnTo>
                    <a:lnTo>
                      <a:pt x="137" y="215"/>
                    </a:lnTo>
                    <a:lnTo>
                      <a:pt x="138" y="216"/>
                    </a:lnTo>
                    <a:lnTo>
                      <a:pt x="148" y="218"/>
                    </a:lnTo>
                    <a:lnTo>
                      <a:pt x="151" y="208"/>
                    </a:lnTo>
                    <a:lnTo>
                      <a:pt x="151" y="208"/>
                    </a:lnTo>
                    <a:lnTo>
                      <a:pt x="151" y="208"/>
                    </a:lnTo>
                    <a:lnTo>
                      <a:pt x="161" y="211"/>
                    </a:lnTo>
                    <a:lnTo>
                      <a:pt x="164" y="201"/>
                    </a:lnTo>
                    <a:lnTo>
                      <a:pt x="164" y="199"/>
                    </a:lnTo>
                    <a:lnTo>
                      <a:pt x="165" y="200"/>
                    </a:lnTo>
                    <a:lnTo>
                      <a:pt x="174" y="202"/>
                    </a:lnTo>
                    <a:lnTo>
                      <a:pt x="177" y="193"/>
                    </a:lnTo>
                    <a:lnTo>
                      <a:pt x="177" y="192"/>
                    </a:lnTo>
                    <a:lnTo>
                      <a:pt x="178" y="192"/>
                    </a:lnTo>
                    <a:lnTo>
                      <a:pt x="188" y="195"/>
                    </a:lnTo>
                    <a:lnTo>
                      <a:pt x="191" y="185"/>
                    </a:lnTo>
                    <a:lnTo>
                      <a:pt x="191" y="185"/>
                    </a:lnTo>
                    <a:lnTo>
                      <a:pt x="192" y="185"/>
                    </a:lnTo>
                    <a:lnTo>
                      <a:pt x="201" y="187"/>
                    </a:lnTo>
                    <a:lnTo>
                      <a:pt x="204" y="177"/>
                    </a:lnTo>
                    <a:lnTo>
                      <a:pt x="204" y="176"/>
                    </a:lnTo>
                    <a:lnTo>
                      <a:pt x="205" y="176"/>
                    </a:lnTo>
                    <a:lnTo>
                      <a:pt x="215" y="179"/>
                    </a:lnTo>
                    <a:lnTo>
                      <a:pt x="217" y="170"/>
                    </a:lnTo>
                    <a:lnTo>
                      <a:pt x="218" y="169"/>
                    </a:lnTo>
                    <a:lnTo>
                      <a:pt x="218" y="169"/>
                    </a:lnTo>
                    <a:lnTo>
                      <a:pt x="228" y="172"/>
                    </a:lnTo>
                    <a:lnTo>
                      <a:pt x="230" y="162"/>
                    </a:lnTo>
                    <a:lnTo>
                      <a:pt x="231" y="161"/>
                    </a:lnTo>
                    <a:lnTo>
                      <a:pt x="232" y="162"/>
                    </a:lnTo>
                    <a:lnTo>
                      <a:pt x="242" y="164"/>
                    </a:lnTo>
                    <a:lnTo>
                      <a:pt x="244" y="154"/>
                    </a:lnTo>
                    <a:lnTo>
                      <a:pt x="245" y="153"/>
                    </a:lnTo>
                    <a:lnTo>
                      <a:pt x="245" y="153"/>
                    </a:lnTo>
                    <a:lnTo>
                      <a:pt x="255" y="156"/>
                    </a:lnTo>
                    <a:lnTo>
                      <a:pt x="257" y="147"/>
                    </a:lnTo>
                    <a:lnTo>
                      <a:pt x="258" y="145"/>
                    </a:lnTo>
                    <a:lnTo>
                      <a:pt x="259" y="146"/>
                    </a:lnTo>
                    <a:lnTo>
                      <a:pt x="268" y="148"/>
                    </a:lnTo>
                    <a:lnTo>
                      <a:pt x="271" y="138"/>
                    </a:lnTo>
                    <a:lnTo>
                      <a:pt x="271" y="138"/>
                    </a:lnTo>
                    <a:lnTo>
                      <a:pt x="272" y="138"/>
                    </a:lnTo>
                    <a:lnTo>
                      <a:pt x="282" y="141"/>
                    </a:lnTo>
                    <a:lnTo>
                      <a:pt x="284" y="131"/>
                    </a:lnTo>
                    <a:lnTo>
                      <a:pt x="284" y="130"/>
                    </a:lnTo>
                    <a:lnTo>
                      <a:pt x="286" y="130"/>
                    </a:lnTo>
                    <a:lnTo>
                      <a:pt x="295" y="133"/>
                    </a:lnTo>
                    <a:lnTo>
                      <a:pt x="298" y="123"/>
                    </a:lnTo>
                    <a:lnTo>
                      <a:pt x="298" y="122"/>
                    </a:lnTo>
                    <a:lnTo>
                      <a:pt x="298" y="123"/>
                    </a:lnTo>
                    <a:lnTo>
                      <a:pt x="309" y="125"/>
                    </a:lnTo>
                    <a:lnTo>
                      <a:pt x="311" y="115"/>
                    </a:lnTo>
                    <a:lnTo>
                      <a:pt x="311" y="115"/>
                    </a:lnTo>
                    <a:lnTo>
                      <a:pt x="312" y="115"/>
                    </a:lnTo>
                    <a:lnTo>
                      <a:pt x="327" y="118"/>
                    </a:lnTo>
                    <a:lnTo>
                      <a:pt x="327" y="121"/>
                    </a:lnTo>
                    <a:lnTo>
                      <a:pt x="312" y="117"/>
                    </a:lnTo>
                    <a:lnTo>
                      <a:pt x="309" y="127"/>
                    </a:lnTo>
                    <a:lnTo>
                      <a:pt x="309" y="127"/>
                    </a:lnTo>
                    <a:lnTo>
                      <a:pt x="309" y="127"/>
                    </a:lnTo>
                    <a:lnTo>
                      <a:pt x="299" y="124"/>
                    </a:lnTo>
                    <a:lnTo>
                      <a:pt x="296" y="134"/>
                    </a:lnTo>
                    <a:lnTo>
                      <a:pt x="296" y="135"/>
                    </a:lnTo>
                    <a:lnTo>
                      <a:pt x="295" y="135"/>
                    </a:lnTo>
                    <a:lnTo>
                      <a:pt x="286" y="132"/>
                    </a:lnTo>
                    <a:lnTo>
                      <a:pt x="283" y="142"/>
                    </a:lnTo>
                    <a:lnTo>
                      <a:pt x="283" y="143"/>
                    </a:lnTo>
                    <a:lnTo>
                      <a:pt x="282" y="142"/>
                    </a:lnTo>
                    <a:lnTo>
                      <a:pt x="272" y="140"/>
                    </a:lnTo>
                    <a:lnTo>
                      <a:pt x="270" y="150"/>
                    </a:lnTo>
                    <a:lnTo>
                      <a:pt x="269" y="150"/>
                    </a:lnTo>
                    <a:lnTo>
                      <a:pt x="268" y="150"/>
                    </a:lnTo>
                    <a:lnTo>
                      <a:pt x="259" y="147"/>
                    </a:lnTo>
                    <a:lnTo>
                      <a:pt x="257" y="157"/>
                    </a:lnTo>
                    <a:lnTo>
                      <a:pt x="256" y="158"/>
                    </a:lnTo>
                    <a:lnTo>
                      <a:pt x="255" y="158"/>
                    </a:lnTo>
                    <a:lnTo>
                      <a:pt x="245" y="156"/>
                    </a:lnTo>
                    <a:lnTo>
                      <a:pt x="243" y="165"/>
                    </a:lnTo>
                    <a:lnTo>
                      <a:pt x="242" y="166"/>
                    </a:lnTo>
                    <a:lnTo>
                      <a:pt x="242" y="166"/>
                    </a:lnTo>
                    <a:lnTo>
                      <a:pt x="232" y="163"/>
                    </a:lnTo>
                    <a:lnTo>
                      <a:pt x="230" y="173"/>
                    </a:lnTo>
                    <a:lnTo>
                      <a:pt x="230" y="173"/>
                    </a:lnTo>
                    <a:lnTo>
                      <a:pt x="228" y="173"/>
                    </a:lnTo>
                    <a:lnTo>
                      <a:pt x="218" y="171"/>
                    </a:lnTo>
                    <a:lnTo>
                      <a:pt x="216" y="181"/>
                    </a:lnTo>
                    <a:lnTo>
                      <a:pt x="216" y="182"/>
                    </a:lnTo>
                    <a:lnTo>
                      <a:pt x="215" y="181"/>
                    </a:lnTo>
                    <a:lnTo>
                      <a:pt x="205" y="179"/>
                    </a:lnTo>
                    <a:lnTo>
                      <a:pt x="203" y="188"/>
                    </a:lnTo>
                    <a:lnTo>
                      <a:pt x="203" y="189"/>
                    </a:lnTo>
                    <a:lnTo>
                      <a:pt x="202" y="189"/>
                    </a:lnTo>
                    <a:lnTo>
                      <a:pt x="192" y="186"/>
                    </a:lnTo>
                    <a:lnTo>
                      <a:pt x="189" y="196"/>
                    </a:lnTo>
                    <a:lnTo>
                      <a:pt x="189" y="197"/>
                    </a:lnTo>
                    <a:lnTo>
                      <a:pt x="189" y="197"/>
                    </a:lnTo>
                    <a:lnTo>
                      <a:pt x="179" y="194"/>
                    </a:lnTo>
                    <a:lnTo>
                      <a:pt x="176" y="204"/>
                    </a:lnTo>
                    <a:lnTo>
                      <a:pt x="176" y="205"/>
                    </a:lnTo>
                    <a:lnTo>
                      <a:pt x="175" y="205"/>
                    </a:lnTo>
                    <a:lnTo>
                      <a:pt x="165" y="202"/>
                    </a:lnTo>
                    <a:lnTo>
                      <a:pt x="162" y="211"/>
                    </a:lnTo>
                    <a:lnTo>
                      <a:pt x="162" y="212"/>
                    </a:lnTo>
                    <a:lnTo>
                      <a:pt x="162" y="212"/>
                    </a:lnTo>
                    <a:lnTo>
                      <a:pt x="152" y="210"/>
                    </a:lnTo>
                    <a:lnTo>
                      <a:pt x="149" y="220"/>
                    </a:lnTo>
                    <a:lnTo>
                      <a:pt x="149" y="220"/>
                    </a:lnTo>
                    <a:lnTo>
                      <a:pt x="148" y="220"/>
                    </a:lnTo>
                    <a:lnTo>
                      <a:pt x="139" y="217"/>
                    </a:lnTo>
                    <a:lnTo>
                      <a:pt x="136" y="227"/>
                    </a:lnTo>
                    <a:lnTo>
                      <a:pt x="136" y="228"/>
                    </a:lnTo>
                    <a:lnTo>
                      <a:pt x="135" y="228"/>
                    </a:lnTo>
                    <a:lnTo>
                      <a:pt x="125" y="225"/>
                    </a:lnTo>
                    <a:lnTo>
                      <a:pt x="122" y="235"/>
                    </a:lnTo>
                    <a:lnTo>
                      <a:pt x="122" y="236"/>
                    </a:lnTo>
                    <a:lnTo>
                      <a:pt x="121" y="235"/>
                    </a:lnTo>
                    <a:lnTo>
                      <a:pt x="112" y="233"/>
                    </a:lnTo>
                    <a:lnTo>
                      <a:pt x="109" y="243"/>
                    </a:lnTo>
                    <a:lnTo>
                      <a:pt x="109" y="243"/>
                    </a:lnTo>
                    <a:lnTo>
                      <a:pt x="108" y="243"/>
                    </a:lnTo>
                    <a:lnTo>
                      <a:pt x="98" y="240"/>
                    </a:lnTo>
                    <a:lnTo>
                      <a:pt x="95" y="250"/>
                    </a:lnTo>
                    <a:lnTo>
                      <a:pt x="95" y="251"/>
                    </a:lnTo>
                    <a:lnTo>
                      <a:pt x="95" y="251"/>
                    </a:lnTo>
                    <a:lnTo>
                      <a:pt x="85" y="249"/>
                    </a:lnTo>
                    <a:lnTo>
                      <a:pt x="82" y="258"/>
                    </a:lnTo>
                    <a:lnTo>
                      <a:pt x="82" y="259"/>
                    </a:lnTo>
                    <a:lnTo>
                      <a:pt x="81" y="259"/>
                    </a:lnTo>
                    <a:lnTo>
                      <a:pt x="71" y="256"/>
                    </a:lnTo>
                    <a:lnTo>
                      <a:pt x="68" y="270"/>
                    </a:lnTo>
                    <a:lnTo>
                      <a:pt x="66" y="269"/>
                    </a:lnTo>
                    <a:close/>
                    <a:moveTo>
                      <a:pt x="50" y="241"/>
                    </a:moveTo>
                    <a:lnTo>
                      <a:pt x="50" y="241"/>
                    </a:lnTo>
                    <a:lnTo>
                      <a:pt x="54" y="226"/>
                    </a:lnTo>
                    <a:lnTo>
                      <a:pt x="54" y="226"/>
                    </a:lnTo>
                    <a:lnTo>
                      <a:pt x="54" y="226"/>
                    </a:lnTo>
                    <a:lnTo>
                      <a:pt x="64" y="228"/>
                    </a:lnTo>
                    <a:lnTo>
                      <a:pt x="67" y="219"/>
                    </a:lnTo>
                    <a:lnTo>
                      <a:pt x="67" y="218"/>
                    </a:lnTo>
                    <a:lnTo>
                      <a:pt x="68" y="218"/>
                    </a:lnTo>
                    <a:lnTo>
                      <a:pt x="77" y="220"/>
                    </a:lnTo>
                    <a:lnTo>
                      <a:pt x="80" y="211"/>
                    </a:lnTo>
                    <a:lnTo>
                      <a:pt x="80" y="210"/>
                    </a:lnTo>
                    <a:lnTo>
                      <a:pt x="81" y="210"/>
                    </a:lnTo>
                    <a:lnTo>
                      <a:pt x="91" y="213"/>
                    </a:lnTo>
                    <a:lnTo>
                      <a:pt x="94" y="203"/>
                    </a:lnTo>
                    <a:lnTo>
                      <a:pt x="94" y="202"/>
                    </a:lnTo>
                    <a:lnTo>
                      <a:pt x="95" y="202"/>
                    </a:lnTo>
                    <a:lnTo>
                      <a:pt x="104" y="205"/>
                    </a:lnTo>
                    <a:lnTo>
                      <a:pt x="107" y="195"/>
                    </a:lnTo>
                    <a:lnTo>
                      <a:pt x="107" y="194"/>
                    </a:lnTo>
                    <a:lnTo>
                      <a:pt x="108" y="195"/>
                    </a:lnTo>
                    <a:lnTo>
                      <a:pt x="118" y="197"/>
                    </a:lnTo>
                    <a:lnTo>
                      <a:pt x="120" y="188"/>
                    </a:lnTo>
                    <a:lnTo>
                      <a:pt x="121" y="187"/>
                    </a:lnTo>
                    <a:lnTo>
                      <a:pt x="121" y="187"/>
                    </a:lnTo>
                    <a:lnTo>
                      <a:pt x="131" y="190"/>
                    </a:lnTo>
                    <a:lnTo>
                      <a:pt x="133" y="180"/>
                    </a:lnTo>
                    <a:lnTo>
                      <a:pt x="134" y="179"/>
                    </a:lnTo>
                    <a:lnTo>
                      <a:pt x="135" y="179"/>
                    </a:lnTo>
                    <a:lnTo>
                      <a:pt x="145" y="182"/>
                    </a:lnTo>
                    <a:lnTo>
                      <a:pt x="147" y="172"/>
                    </a:lnTo>
                    <a:lnTo>
                      <a:pt x="148" y="171"/>
                    </a:lnTo>
                    <a:lnTo>
                      <a:pt x="148" y="171"/>
                    </a:lnTo>
                    <a:lnTo>
                      <a:pt x="158" y="174"/>
                    </a:lnTo>
                    <a:lnTo>
                      <a:pt x="160" y="165"/>
                    </a:lnTo>
                    <a:lnTo>
                      <a:pt x="161" y="164"/>
                    </a:lnTo>
                    <a:lnTo>
                      <a:pt x="162" y="164"/>
                    </a:lnTo>
                    <a:lnTo>
                      <a:pt x="171" y="166"/>
                    </a:lnTo>
                    <a:lnTo>
                      <a:pt x="174" y="156"/>
                    </a:lnTo>
                    <a:lnTo>
                      <a:pt x="174" y="156"/>
                    </a:lnTo>
                    <a:lnTo>
                      <a:pt x="175" y="156"/>
                    </a:lnTo>
                    <a:lnTo>
                      <a:pt x="185" y="159"/>
                    </a:lnTo>
                    <a:lnTo>
                      <a:pt x="187" y="149"/>
                    </a:lnTo>
                    <a:lnTo>
                      <a:pt x="187" y="148"/>
                    </a:lnTo>
                    <a:lnTo>
                      <a:pt x="189" y="148"/>
                    </a:lnTo>
                    <a:lnTo>
                      <a:pt x="198" y="150"/>
                    </a:lnTo>
                    <a:lnTo>
                      <a:pt x="201" y="141"/>
                    </a:lnTo>
                    <a:lnTo>
                      <a:pt x="201" y="140"/>
                    </a:lnTo>
                    <a:lnTo>
                      <a:pt x="201" y="141"/>
                    </a:lnTo>
                    <a:lnTo>
                      <a:pt x="212" y="143"/>
                    </a:lnTo>
                    <a:lnTo>
                      <a:pt x="214" y="133"/>
                    </a:lnTo>
                    <a:lnTo>
                      <a:pt x="214" y="133"/>
                    </a:lnTo>
                    <a:lnTo>
                      <a:pt x="215" y="133"/>
                    </a:lnTo>
                    <a:lnTo>
                      <a:pt x="224" y="136"/>
                    </a:lnTo>
                    <a:lnTo>
                      <a:pt x="227" y="126"/>
                    </a:lnTo>
                    <a:lnTo>
                      <a:pt x="227" y="124"/>
                    </a:lnTo>
                    <a:lnTo>
                      <a:pt x="228" y="125"/>
                    </a:lnTo>
                    <a:lnTo>
                      <a:pt x="238" y="127"/>
                    </a:lnTo>
                    <a:lnTo>
                      <a:pt x="241" y="118"/>
                    </a:lnTo>
                    <a:lnTo>
                      <a:pt x="241" y="117"/>
                    </a:lnTo>
                    <a:lnTo>
                      <a:pt x="242" y="117"/>
                    </a:lnTo>
                    <a:lnTo>
                      <a:pt x="251" y="120"/>
                    </a:lnTo>
                    <a:lnTo>
                      <a:pt x="254" y="110"/>
                    </a:lnTo>
                    <a:lnTo>
                      <a:pt x="254" y="109"/>
                    </a:lnTo>
                    <a:lnTo>
                      <a:pt x="255" y="109"/>
                    </a:lnTo>
                    <a:lnTo>
                      <a:pt x="265" y="112"/>
                    </a:lnTo>
                    <a:lnTo>
                      <a:pt x="268" y="102"/>
                    </a:lnTo>
                    <a:lnTo>
                      <a:pt x="268" y="101"/>
                    </a:lnTo>
                    <a:lnTo>
                      <a:pt x="268" y="102"/>
                    </a:lnTo>
                    <a:lnTo>
                      <a:pt x="278" y="104"/>
                    </a:lnTo>
                    <a:lnTo>
                      <a:pt x="281" y="95"/>
                    </a:lnTo>
                    <a:lnTo>
                      <a:pt x="281" y="94"/>
                    </a:lnTo>
                    <a:lnTo>
                      <a:pt x="282" y="94"/>
                    </a:lnTo>
                    <a:lnTo>
                      <a:pt x="292" y="97"/>
                    </a:lnTo>
                    <a:lnTo>
                      <a:pt x="295" y="86"/>
                    </a:lnTo>
                    <a:lnTo>
                      <a:pt x="295" y="86"/>
                    </a:lnTo>
                    <a:lnTo>
                      <a:pt x="295" y="86"/>
                    </a:lnTo>
                    <a:lnTo>
                      <a:pt x="310" y="90"/>
                    </a:lnTo>
                    <a:lnTo>
                      <a:pt x="309" y="92"/>
                    </a:lnTo>
                    <a:lnTo>
                      <a:pt x="296" y="88"/>
                    </a:lnTo>
                    <a:lnTo>
                      <a:pt x="293" y="98"/>
                    </a:lnTo>
                    <a:lnTo>
                      <a:pt x="293" y="98"/>
                    </a:lnTo>
                    <a:lnTo>
                      <a:pt x="292" y="98"/>
                    </a:lnTo>
                    <a:lnTo>
                      <a:pt x="283" y="96"/>
                    </a:lnTo>
                    <a:lnTo>
                      <a:pt x="280" y="106"/>
                    </a:lnTo>
                    <a:lnTo>
                      <a:pt x="280" y="107"/>
                    </a:lnTo>
                    <a:lnTo>
                      <a:pt x="279" y="106"/>
                    </a:lnTo>
                    <a:lnTo>
                      <a:pt x="269" y="104"/>
                    </a:lnTo>
                    <a:lnTo>
                      <a:pt x="266" y="113"/>
                    </a:lnTo>
                    <a:lnTo>
                      <a:pt x="266" y="114"/>
                    </a:lnTo>
                    <a:lnTo>
                      <a:pt x="265" y="114"/>
                    </a:lnTo>
                    <a:lnTo>
                      <a:pt x="256" y="111"/>
                    </a:lnTo>
                    <a:lnTo>
                      <a:pt x="253" y="121"/>
                    </a:lnTo>
                    <a:lnTo>
                      <a:pt x="253" y="122"/>
                    </a:lnTo>
                    <a:lnTo>
                      <a:pt x="252" y="121"/>
                    </a:lnTo>
                    <a:lnTo>
                      <a:pt x="242" y="119"/>
                    </a:lnTo>
                    <a:lnTo>
                      <a:pt x="239" y="129"/>
                    </a:lnTo>
                    <a:lnTo>
                      <a:pt x="239" y="130"/>
                    </a:lnTo>
                    <a:lnTo>
                      <a:pt x="239" y="130"/>
                    </a:lnTo>
                    <a:lnTo>
                      <a:pt x="229" y="127"/>
                    </a:lnTo>
                    <a:lnTo>
                      <a:pt x="226" y="136"/>
                    </a:lnTo>
                    <a:lnTo>
                      <a:pt x="226" y="137"/>
                    </a:lnTo>
                    <a:lnTo>
                      <a:pt x="225" y="137"/>
                    </a:lnTo>
                    <a:lnTo>
                      <a:pt x="215" y="135"/>
                    </a:lnTo>
                    <a:lnTo>
                      <a:pt x="212" y="144"/>
                    </a:lnTo>
                    <a:lnTo>
                      <a:pt x="212" y="145"/>
                    </a:lnTo>
                    <a:lnTo>
                      <a:pt x="212" y="145"/>
                    </a:lnTo>
                    <a:lnTo>
                      <a:pt x="202" y="142"/>
                    </a:lnTo>
                    <a:lnTo>
                      <a:pt x="200" y="152"/>
                    </a:lnTo>
                    <a:lnTo>
                      <a:pt x="199" y="153"/>
                    </a:lnTo>
                    <a:lnTo>
                      <a:pt x="198" y="153"/>
                    </a:lnTo>
                    <a:lnTo>
                      <a:pt x="189" y="150"/>
                    </a:lnTo>
                    <a:lnTo>
                      <a:pt x="186" y="160"/>
                    </a:lnTo>
                    <a:lnTo>
                      <a:pt x="186" y="161"/>
                    </a:lnTo>
                    <a:lnTo>
                      <a:pt x="185" y="160"/>
                    </a:lnTo>
                    <a:lnTo>
                      <a:pt x="175" y="158"/>
                    </a:lnTo>
                    <a:lnTo>
                      <a:pt x="173" y="168"/>
                    </a:lnTo>
                    <a:lnTo>
                      <a:pt x="172" y="168"/>
                    </a:lnTo>
                    <a:lnTo>
                      <a:pt x="171" y="168"/>
                    </a:lnTo>
                    <a:lnTo>
                      <a:pt x="162" y="165"/>
                    </a:lnTo>
                    <a:lnTo>
                      <a:pt x="159" y="175"/>
                    </a:lnTo>
                    <a:lnTo>
                      <a:pt x="159" y="176"/>
                    </a:lnTo>
                    <a:lnTo>
                      <a:pt x="158" y="176"/>
                    </a:lnTo>
                    <a:lnTo>
                      <a:pt x="148" y="173"/>
                    </a:lnTo>
                    <a:lnTo>
                      <a:pt x="146" y="183"/>
                    </a:lnTo>
                    <a:lnTo>
                      <a:pt x="145" y="184"/>
                    </a:lnTo>
                    <a:lnTo>
                      <a:pt x="145" y="184"/>
                    </a:lnTo>
                    <a:lnTo>
                      <a:pt x="135" y="181"/>
                    </a:lnTo>
                    <a:lnTo>
                      <a:pt x="133" y="191"/>
                    </a:lnTo>
                    <a:lnTo>
                      <a:pt x="133" y="191"/>
                    </a:lnTo>
                    <a:lnTo>
                      <a:pt x="131" y="191"/>
                    </a:lnTo>
                    <a:lnTo>
                      <a:pt x="121" y="189"/>
                    </a:lnTo>
                    <a:lnTo>
                      <a:pt x="119" y="199"/>
                    </a:lnTo>
                    <a:lnTo>
                      <a:pt x="119" y="199"/>
                    </a:lnTo>
                    <a:lnTo>
                      <a:pt x="118" y="199"/>
                    </a:lnTo>
                    <a:lnTo>
                      <a:pt x="108" y="197"/>
                    </a:lnTo>
                    <a:lnTo>
                      <a:pt x="106" y="206"/>
                    </a:lnTo>
                    <a:lnTo>
                      <a:pt x="106" y="207"/>
                    </a:lnTo>
                    <a:lnTo>
                      <a:pt x="105" y="207"/>
                    </a:lnTo>
                    <a:lnTo>
                      <a:pt x="95" y="204"/>
                    </a:lnTo>
                    <a:lnTo>
                      <a:pt x="92" y="214"/>
                    </a:lnTo>
                    <a:lnTo>
                      <a:pt x="92" y="215"/>
                    </a:lnTo>
                    <a:lnTo>
                      <a:pt x="92" y="214"/>
                    </a:lnTo>
                    <a:lnTo>
                      <a:pt x="82" y="212"/>
                    </a:lnTo>
                    <a:lnTo>
                      <a:pt x="79" y="222"/>
                    </a:lnTo>
                    <a:lnTo>
                      <a:pt x="79" y="223"/>
                    </a:lnTo>
                    <a:lnTo>
                      <a:pt x="78" y="223"/>
                    </a:lnTo>
                    <a:lnTo>
                      <a:pt x="68" y="220"/>
                    </a:lnTo>
                    <a:lnTo>
                      <a:pt x="65" y="229"/>
                    </a:lnTo>
                    <a:lnTo>
                      <a:pt x="65" y="230"/>
                    </a:lnTo>
                    <a:lnTo>
                      <a:pt x="65" y="230"/>
                    </a:lnTo>
                    <a:lnTo>
                      <a:pt x="55" y="228"/>
                    </a:lnTo>
                    <a:lnTo>
                      <a:pt x="51" y="241"/>
                    </a:lnTo>
                    <a:lnTo>
                      <a:pt x="50" y="241"/>
                    </a:lnTo>
                    <a:close/>
                    <a:moveTo>
                      <a:pt x="33" y="212"/>
                    </a:moveTo>
                    <a:lnTo>
                      <a:pt x="33" y="212"/>
                    </a:lnTo>
                    <a:lnTo>
                      <a:pt x="36" y="198"/>
                    </a:lnTo>
                    <a:lnTo>
                      <a:pt x="37" y="197"/>
                    </a:lnTo>
                    <a:lnTo>
                      <a:pt x="38" y="197"/>
                    </a:lnTo>
                    <a:lnTo>
                      <a:pt x="48" y="199"/>
                    </a:lnTo>
                    <a:lnTo>
                      <a:pt x="50" y="190"/>
                    </a:lnTo>
                    <a:lnTo>
                      <a:pt x="51" y="189"/>
                    </a:lnTo>
                    <a:lnTo>
                      <a:pt x="51" y="189"/>
                    </a:lnTo>
                    <a:lnTo>
                      <a:pt x="61" y="192"/>
                    </a:lnTo>
                    <a:lnTo>
                      <a:pt x="63" y="182"/>
                    </a:lnTo>
                    <a:lnTo>
                      <a:pt x="64" y="182"/>
                    </a:lnTo>
                    <a:lnTo>
                      <a:pt x="65" y="182"/>
                    </a:lnTo>
                    <a:lnTo>
                      <a:pt x="74" y="184"/>
                    </a:lnTo>
                    <a:lnTo>
                      <a:pt x="77" y="174"/>
                    </a:lnTo>
                    <a:lnTo>
                      <a:pt x="77" y="173"/>
                    </a:lnTo>
                    <a:lnTo>
                      <a:pt x="78" y="174"/>
                    </a:lnTo>
                    <a:lnTo>
                      <a:pt x="88" y="176"/>
                    </a:lnTo>
                    <a:lnTo>
                      <a:pt x="90" y="167"/>
                    </a:lnTo>
                    <a:lnTo>
                      <a:pt x="90" y="166"/>
                    </a:lnTo>
                    <a:lnTo>
                      <a:pt x="92" y="166"/>
                    </a:lnTo>
                    <a:lnTo>
                      <a:pt x="101" y="169"/>
                    </a:lnTo>
                    <a:lnTo>
                      <a:pt x="104" y="159"/>
                    </a:lnTo>
                    <a:lnTo>
                      <a:pt x="104" y="158"/>
                    </a:lnTo>
                    <a:lnTo>
                      <a:pt x="105" y="159"/>
                    </a:lnTo>
                    <a:lnTo>
                      <a:pt x="115" y="161"/>
                    </a:lnTo>
                    <a:lnTo>
                      <a:pt x="117" y="151"/>
                    </a:lnTo>
                    <a:lnTo>
                      <a:pt x="117" y="150"/>
                    </a:lnTo>
                    <a:lnTo>
                      <a:pt x="118" y="150"/>
                    </a:lnTo>
                    <a:lnTo>
                      <a:pt x="128" y="153"/>
                    </a:lnTo>
                    <a:lnTo>
                      <a:pt x="130" y="144"/>
                    </a:lnTo>
                    <a:lnTo>
                      <a:pt x="130" y="143"/>
                    </a:lnTo>
                    <a:lnTo>
                      <a:pt x="131" y="143"/>
                    </a:lnTo>
                    <a:lnTo>
                      <a:pt x="141" y="145"/>
                    </a:lnTo>
                    <a:lnTo>
                      <a:pt x="144" y="136"/>
                    </a:lnTo>
                    <a:lnTo>
                      <a:pt x="144" y="135"/>
                    </a:lnTo>
                    <a:lnTo>
                      <a:pt x="145" y="135"/>
                    </a:lnTo>
                    <a:lnTo>
                      <a:pt x="154" y="138"/>
                    </a:lnTo>
                    <a:lnTo>
                      <a:pt x="157" y="128"/>
                    </a:lnTo>
                    <a:lnTo>
                      <a:pt x="157" y="127"/>
                    </a:lnTo>
                    <a:lnTo>
                      <a:pt x="158" y="127"/>
                    </a:lnTo>
                    <a:lnTo>
                      <a:pt x="168" y="130"/>
                    </a:lnTo>
                    <a:lnTo>
                      <a:pt x="171" y="120"/>
                    </a:lnTo>
                    <a:lnTo>
                      <a:pt x="171" y="119"/>
                    </a:lnTo>
                    <a:lnTo>
                      <a:pt x="171" y="120"/>
                    </a:lnTo>
                    <a:lnTo>
                      <a:pt x="181" y="122"/>
                    </a:lnTo>
                    <a:lnTo>
                      <a:pt x="184" y="112"/>
                    </a:lnTo>
                    <a:lnTo>
                      <a:pt x="184" y="112"/>
                    </a:lnTo>
                    <a:lnTo>
                      <a:pt x="185" y="112"/>
                    </a:lnTo>
                    <a:lnTo>
                      <a:pt x="195" y="115"/>
                    </a:lnTo>
                    <a:lnTo>
                      <a:pt x="198" y="105"/>
                    </a:lnTo>
                    <a:lnTo>
                      <a:pt x="198" y="104"/>
                    </a:lnTo>
                    <a:lnTo>
                      <a:pt x="198" y="104"/>
                    </a:lnTo>
                    <a:lnTo>
                      <a:pt x="208" y="107"/>
                    </a:lnTo>
                    <a:lnTo>
                      <a:pt x="211" y="97"/>
                    </a:lnTo>
                    <a:lnTo>
                      <a:pt x="211" y="96"/>
                    </a:lnTo>
                    <a:lnTo>
                      <a:pt x="212" y="96"/>
                    </a:lnTo>
                    <a:lnTo>
                      <a:pt x="221" y="99"/>
                    </a:lnTo>
                    <a:lnTo>
                      <a:pt x="224" y="89"/>
                    </a:lnTo>
                    <a:lnTo>
                      <a:pt x="224" y="89"/>
                    </a:lnTo>
                    <a:lnTo>
                      <a:pt x="225" y="89"/>
                    </a:lnTo>
                    <a:lnTo>
                      <a:pt x="235" y="91"/>
                    </a:lnTo>
                    <a:lnTo>
                      <a:pt x="238" y="81"/>
                    </a:lnTo>
                    <a:lnTo>
                      <a:pt x="238" y="80"/>
                    </a:lnTo>
                    <a:lnTo>
                      <a:pt x="239" y="80"/>
                    </a:lnTo>
                    <a:lnTo>
                      <a:pt x="248" y="83"/>
                    </a:lnTo>
                    <a:lnTo>
                      <a:pt x="251" y="74"/>
                    </a:lnTo>
                    <a:lnTo>
                      <a:pt x="251" y="73"/>
                    </a:lnTo>
                    <a:lnTo>
                      <a:pt x="252" y="73"/>
                    </a:lnTo>
                    <a:lnTo>
                      <a:pt x="262" y="76"/>
                    </a:lnTo>
                    <a:lnTo>
                      <a:pt x="264" y="66"/>
                    </a:lnTo>
                    <a:lnTo>
                      <a:pt x="265" y="65"/>
                    </a:lnTo>
                    <a:lnTo>
                      <a:pt x="265" y="66"/>
                    </a:lnTo>
                    <a:lnTo>
                      <a:pt x="275" y="68"/>
                    </a:lnTo>
                    <a:lnTo>
                      <a:pt x="277" y="58"/>
                    </a:lnTo>
                    <a:lnTo>
                      <a:pt x="278" y="57"/>
                    </a:lnTo>
                    <a:lnTo>
                      <a:pt x="279" y="57"/>
                    </a:lnTo>
                    <a:lnTo>
                      <a:pt x="293" y="61"/>
                    </a:lnTo>
                    <a:lnTo>
                      <a:pt x="293" y="63"/>
                    </a:lnTo>
                    <a:lnTo>
                      <a:pt x="279" y="60"/>
                    </a:lnTo>
                    <a:lnTo>
                      <a:pt x="277" y="69"/>
                    </a:lnTo>
                    <a:lnTo>
                      <a:pt x="276" y="70"/>
                    </a:lnTo>
                    <a:lnTo>
                      <a:pt x="275" y="70"/>
                    </a:lnTo>
                    <a:lnTo>
                      <a:pt x="265" y="67"/>
                    </a:lnTo>
                    <a:lnTo>
                      <a:pt x="263" y="77"/>
                    </a:lnTo>
                    <a:lnTo>
                      <a:pt x="263" y="78"/>
                    </a:lnTo>
                    <a:lnTo>
                      <a:pt x="262" y="78"/>
                    </a:lnTo>
                    <a:lnTo>
                      <a:pt x="252" y="75"/>
                    </a:lnTo>
                    <a:lnTo>
                      <a:pt x="250" y="85"/>
                    </a:lnTo>
                    <a:lnTo>
                      <a:pt x="250" y="86"/>
                    </a:lnTo>
                    <a:lnTo>
                      <a:pt x="249" y="85"/>
                    </a:lnTo>
                    <a:lnTo>
                      <a:pt x="239" y="83"/>
                    </a:lnTo>
                    <a:lnTo>
                      <a:pt x="236" y="92"/>
                    </a:lnTo>
                    <a:lnTo>
                      <a:pt x="236" y="93"/>
                    </a:lnTo>
                    <a:lnTo>
                      <a:pt x="236" y="93"/>
                    </a:lnTo>
                    <a:lnTo>
                      <a:pt x="225" y="90"/>
                    </a:lnTo>
                    <a:lnTo>
                      <a:pt x="223" y="100"/>
                    </a:lnTo>
                    <a:lnTo>
                      <a:pt x="223" y="101"/>
                    </a:lnTo>
                    <a:lnTo>
                      <a:pt x="222" y="101"/>
                    </a:lnTo>
                    <a:lnTo>
                      <a:pt x="212" y="98"/>
                    </a:lnTo>
                    <a:lnTo>
                      <a:pt x="209" y="108"/>
                    </a:lnTo>
                    <a:lnTo>
                      <a:pt x="209" y="109"/>
                    </a:lnTo>
                    <a:lnTo>
                      <a:pt x="209" y="109"/>
                    </a:lnTo>
                    <a:lnTo>
                      <a:pt x="199" y="106"/>
                    </a:lnTo>
                    <a:lnTo>
                      <a:pt x="196" y="115"/>
                    </a:lnTo>
                    <a:lnTo>
                      <a:pt x="196" y="116"/>
                    </a:lnTo>
                    <a:lnTo>
                      <a:pt x="195" y="116"/>
                    </a:lnTo>
                    <a:lnTo>
                      <a:pt x="186" y="114"/>
                    </a:lnTo>
                    <a:lnTo>
                      <a:pt x="183" y="124"/>
                    </a:lnTo>
                    <a:lnTo>
                      <a:pt x="183" y="124"/>
                    </a:lnTo>
                    <a:lnTo>
                      <a:pt x="182" y="124"/>
                    </a:lnTo>
                    <a:lnTo>
                      <a:pt x="172" y="121"/>
                    </a:lnTo>
                    <a:lnTo>
                      <a:pt x="169" y="131"/>
                    </a:lnTo>
                    <a:lnTo>
                      <a:pt x="169" y="132"/>
                    </a:lnTo>
                    <a:lnTo>
                      <a:pt x="168" y="132"/>
                    </a:lnTo>
                    <a:lnTo>
                      <a:pt x="159" y="129"/>
                    </a:lnTo>
                    <a:lnTo>
                      <a:pt x="156" y="139"/>
                    </a:lnTo>
                    <a:lnTo>
                      <a:pt x="156" y="140"/>
                    </a:lnTo>
                    <a:lnTo>
                      <a:pt x="155" y="139"/>
                    </a:lnTo>
                    <a:lnTo>
                      <a:pt x="145" y="137"/>
                    </a:lnTo>
                    <a:lnTo>
                      <a:pt x="142" y="147"/>
                    </a:lnTo>
                    <a:lnTo>
                      <a:pt x="142" y="147"/>
                    </a:lnTo>
                    <a:lnTo>
                      <a:pt x="142" y="147"/>
                    </a:lnTo>
                    <a:lnTo>
                      <a:pt x="132" y="144"/>
                    </a:lnTo>
                    <a:lnTo>
                      <a:pt x="129" y="154"/>
                    </a:lnTo>
                    <a:lnTo>
                      <a:pt x="129" y="156"/>
                    </a:lnTo>
                    <a:lnTo>
                      <a:pt x="128" y="155"/>
                    </a:lnTo>
                    <a:lnTo>
                      <a:pt x="118" y="153"/>
                    </a:lnTo>
                    <a:lnTo>
                      <a:pt x="116" y="162"/>
                    </a:lnTo>
                    <a:lnTo>
                      <a:pt x="115" y="163"/>
                    </a:lnTo>
                    <a:lnTo>
                      <a:pt x="115" y="163"/>
                    </a:lnTo>
                    <a:lnTo>
                      <a:pt x="105" y="160"/>
                    </a:lnTo>
                    <a:lnTo>
                      <a:pt x="103" y="170"/>
                    </a:lnTo>
                    <a:lnTo>
                      <a:pt x="102" y="170"/>
                    </a:lnTo>
                    <a:lnTo>
                      <a:pt x="101" y="170"/>
                    </a:lnTo>
                    <a:lnTo>
                      <a:pt x="92" y="168"/>
                    </a:lnTo>
                    <a:lnTo>
                      <a:pt x="89" y="178"/>
                    </a:lnTo>
                    <a:lnTo>
                      <a:pt x="89" y="179"/>
                    </a:lnTo>
                    <a:lnTo>
                      <a:pt x="88" y="178"/>
                    </a:lnTo>
                    <a:lnTo>
                      <a:pt x="78" y="176"/>
                    </a:lnTo>
                    <a:lnTo>
                      <a:pt x="76" y="185"/>
                    </a:lnTo>
                    <a:lnTo>
                      <a:pt x="75" y="186"/>
                    </a:lnTo>
                    <a:lnTo>
                      <a:pt x="74" y="186"/>
                    </a:lnTo>
                    <a:lnTo>
                      <a:pt x="65" y="183"/>
                    </a:lnTo>
                    <a:lnTo>
                      <a:pt x="62" y="194"/>
                    </a:lnTo>
                    <a:lnTo>
                      <a:pt x="62" y="194"/>
                    </a:lnTo>
                    <a:lnTo>
                      <a:pt x="61" y="194"/>
                    </a:lnTo>
                    <a:lnTo>
                      <a:pt x="51" y="191"/>
                    </a:lnTo>
                    <a:lnTo>
                      <a:pt x="49" y="201"/>
                    </a:lnTo>
                    <a:lnTo>
                      <a:pt x="49" y="202"/>
                    </a:lnTo>
                    <a:lnTo>
                      <a:pt x="48" y="202"/>
                    </a:lnTo>
                    <a:lnTo>
                      <a:pt x="38" y="199"/>
                    </a:lnTo>
                    <a:lnTo>
                      <a:pt x="34" y="213"/>
                    </a:lnTo>
                    <a:lnTo>
                      <a:pt x="33" y="212"/>
                    </a:lnTo>
                    <a:close/>
                    <a:moveTo>
                      <a:pt x="16" y="184"/>
                    </a:moveTo>
                    <a:lnTo>
                      <a:pt x="16" y="184"/>
                    </a:lnTo>
                    <a:lnTo>
                      <a:pt x="20" y="169"/>
                    </a:lnTo>
                    <a:lnTo>
                      <a:pt x="20" y="168"/>
                    </a:lnTo>
                    <a:lnTo>
                      <a:pt x="21" y="168"/>
                    </a:lnTo>
                    <a:lnTo>
                      <a:pt x="31" y="171"/>
                    </a:lnTo>
                    <a:lnTo>
                      <a:pt x="33" y="162"/>
                    </a:lnTo>
                    <a:lnTo>
                      <a:pt x="33" y="161"/>
                    </a:lnTo>
                    <a:lnTo>
                      <a:pt x="34" y="161"/>
                    </a:lnTo>
                    <a:lnTo>
                      <a:pt x="45" y="163"/>
                    </a:lnTo>
                    <a:lnTo>
                      <a:pt x="47" y="153"/>
                    </a:lnTo>
                    <a:lnTo>
                      <a:pt x="47" y="153"/>
                    </a:lnTo>
                    <a:lnTo>
                      <a:pt x="48" y="153"/>
                    </a:lnTo>
                    <a:lnTo>
                      <a:pt x="57" y="156"/>
                    </a:lnTo>
                    <a:lnTo>
                      <a:pt x="60" y="146"/>
                    </a:lnTo>
                    <a:lnTo>
                      <a:pt x="60" y="145"/>
                    </a:lnTo>
                    <a:lnTo>
                      <a:pt x="61" y="145"/>
                    </a:lnTo>
                    <a:lnTo>
                      <a:pt x="71" y="148"/>
                    </a:lnTo>
                    <a:lnTo>
                      <a:pt x="74" y="138"/>
                    </a:lnTo>
                    <a:lnTo>
                      <a:pt x="74" y="137"/>
                    </a:lnTo>
                    <a:lnTo>
                      <a:pt x="74" y="138"/>
                    </a:lnTo>
                    <a:lnTo>
                      <a:pt x="84" y="140"/>
                    </a:lnTo>
                    <a:lnTo>
                      <a:pt x="87" y="130"/>
                    </a:lnTo>
                    <a:lnTo>
                      <a:pt x="87" y="130"/>
                    </a:lnTo>
                    <a:lnTo>
                      <a:pt x="88" y="130"/>
                    </a:lnTo>
                    <a:lnTo>
                      <a:pt x="98" y="133"/>
                    </a:lnTo>
                    <a:lnTo>
                      <a:pt x="101" y="123"/>
                    </a:lnTo>
                    <a:lnTo>
                      <a:pt x="101" y="122"/>
                    </a:lnTo>
                    <a:lnTo>
                      <a:pt x="101" y="122"/>
                    </a:lnTo>
                    <a:lnTo>
                      <a:pt x="111" y="124"/>
                    </a:lnTo>
                    <a:lnTo>
                      <a:pt x="114" y="115"/>
                    </a:lnTo>
                    <a:lnTo>
                      <a:pt x="114" y="114"/>
                    </a:lnTo>
                    <a:lnTo>
                      <a:pt x="115" y="114"/>
                    </a:lnTo>
                    <a:lnTo>
                      <a:pt x="124" y="117"/>
                    </a:lnTo>
                    <a:lnTo>
                      <a:pt x="127" y="107"/>
                    </a:lnTo>
                    <a:lnTo>
                      <a:pt x="127" y="107"/>
                    </a:lnTo>
                    <a:lnTo>
                      <a:pt x="128" y="107"/>
                    </a:lnTo>
                    <a:lnTo>
                      <a:pt x="138" y="109"/>
                    </a:lnTo>
                    <a:lnTo>
                      <a:pt x="141" y="99"/>
                    </a:lnTo>
                    <a:lnTo>
                      <a:pt x="141" y="98"/>
                    </a:lnTo>
                    <a:lnTo>
                      <a:pt x="142" y="99"/>
                    </a:lnTo>
                    <a:lnTo>
                      <a:pt x="151" y="101"/>
                    </a:lnTo>
                    <a:lnTo>
                      <a:pt x="154" y="92"/>
                    </a:lnTo>
                    <a:lnTo>
                      <a:pt x="154" y="91"/>
                    </a:lnTo>
                    <a:lnTo>
                      <a:pt x="155" y="91"/>
                    </a:lnTo>
                    <a:lnTo>
                      <a:pt x="165" y="94"/>
                    </a:lnTo>
                    <a:lnTo>
                      <a:pt x="167" y="84"/>
                    </a:lnTo>
                    <a:lnTo>
                      <a:pt x="168" y="83"/>
                    </a:lnTo>
                    <a:lnTo>
                      <a:pt x="168" y="83"/>
                    </a:lnTo>
                    <a:lnTo>
                      <a:pt x="178" y="86"/>
                    </a:lnTo>
                    <a:lnTo>
                      <a:pt x="180" y="76"/>
                    </a:lnTo>
                    <a:lnTo>
                      <a:pt x="181" y="75"/>
                    </a:lnTo>
                    <a:lnTo>
                      <a:pt x="182" y="75"/>
                    </a:lnTo>
                    <a:lnTo>
                      <a:pt x="192" y="78"/>
                    </a:lnTo>
                    <a:lnTo>
                      <a:pt x="194" y="69"/>
                    </a:lnTo>
                    <a:lnTo>
                      <a:pt x="195" y="68"/>
                    </a:lnTo>
                    <a:lnTo>
                      <a:pt x="195" y="68"/>
                    </a:lnTo>
                    <a:lnTo>
                      <a:pt x="205" y="70"/>
                    </a:lnTo>
                    <a:lnTo>
                      <a:pt x="207" y="60"/>
                    </a:lnTo>
                    <a:lnTo>
                      <a:pt x="208" y="60"/>
                    </a:lnTo>
                    <a:lnTo>
                      <a:pt x="209" y="60"/>
                    </a:lnTo>
                    <a:lnTo>
                      <a:pt x="218" y="63"/>
                    </a:lnTo>
                    <a:lnTo>
                      <a:pt x="221" y="53"/>
                    </a:lnTo>
                    <a:lnTo>
                      <a:pt x="221" y="52"/>
                    </a:lnTo>
                    <a:lnTo>
                      <a:pt x="222" y="52"/>
                    </a:lnTo>
                    <a:lnTo>
                      <a:pt x="232" y="55"/>
                    </a:lnTo>
                    <a:lnTo>
                      <a:pt x="234" y="45"/>
                    </a:lnTo>
                    <a:lnTo>
                      <a:pt x="234" y="44"/>
                    </a:lnTo>
                    <a:lnTo>
                      <a:pt x="236" y="45"/>
                    </a:lnTo>
                    <a:lnTo>
                      <a:pt x="245" y="47"/>
                    </a:lnTo>
                    <a:lnTo>
                      <a:pt x="248" y="37"/>
                    </a:lnTo>
                    <a:lnTo>
                      <a:pt x="248" y="37"/>
                    </a:lnTo>
                    <a:lnTo>
                      <a:pt x="248" y="37"/>
                    </a:lnTo>
                    <a:lnTo>
                      <a:pt x="259" y="40"/>
                    </a:lnTo>
                    <a:lnTo>
                      <a:pt x="261" y="30"/>
                    </a:lnTo>
                    <a:lnTo>
                      <a:pt x="261" y="28"/>
                    </a:lnTo>
                    <a:lnTo>
                      <a:pt x="262" y="29"/>
                    </a:lnTo>
                    <a:lnTo>
                      <a:pt x="277" y="33"/>
                    </a:lnTo>
                    <a:lnTo>
                      <a:pt x="277" y="34"/>
                    </a:lnTo>
                    <a:lnTo>
                      <a:pt x="262" y="31"/>
                    </a:lnTo>
                    <a:lnTo>
                      <a:pt x="259" y="40"/>
                    </a:lnTo>
                    <a:lnTo>
                      <a:pt x="259" y="41"/>
                    </a:lnTo>
                    <a:lnTo>
                      <a:pt x="259" y="41"/>
                    </a:lnTo>
                    <a:lnTo>
                      <a:pt x="249" y="39"/>
                    </a:lnTo>
                    <a:lnTo>
                      <a:pt x="247" y="48"/>
                    </a:lnTo>
                    <a:lnTo>
                      <a:pt x="246" y="49"/>
                    </a:lnTo>
                    <a:lnTo>
                      <a:pt x="245" y="49"/>
                    </a:lnTo>
                    <a:lnTo>
                      <a:pt x="236" y="46"/>
                    </a:lnTo>
                    <a:lnTo>
                      <a:pt x="233" y="56"/>
                    </a:lnTo>
                    <a:lnTo>
                      <a:pt x="233" y="57"/>
                    </a:lnTo>
                    <a:lnTo>
                      <a:pt x="232" y="57"/>
                    </a:lnTo>
                    <a:lnTo>
                      <a:pt x="222" y="54"/>
                    </a:lnTo>
                    <a:lnTo>
                      <a:pt x="220" y="64"/>
                    </a:lnTo>
                    <a:lnTo>
                      <a:pt x="219" y="65"/>
                    </a:lnTo>
                    <a:lnTo>
                      <a:pt x="218" y="64"/>
                    </a:lnTo>
                    <a:lnTo>
                      <a:pt x="209" y="62"/>
                    </a:lnTo>
                    <a:lnTo>
                      <a:pt x="207" y="72"/>
                    </a:lnTo>
                    <a:lnTo>
                      <a:pt x="206" y="72"/>
                    </a:lnTo>
                    <a:lnTo>
                      <a:pt x="205" y="72"/>
                    </a:lnTo>
                    <a:lnTo>
                      <a:pt x="195" y="69"/>
                    </a:lnTo>
                    <a:lnTo>
                      <a:pt x="193" y="79"/>
                    </a:lnTo>
                    <a:lnTo>
                      <a:pt x="192" y="80"/>
                    </a:lnTo>
                    <a:lnTo>
                      <a:pt x="192" y="80"/>
                    </a:lnTo>
                    <a:lnTo>
                      <a:pt x="182" y="78"/>
                    </a:lnTo>
                    <a:lnTo>
                      <a:pt x="180" y="87"/>
                    </a:lnTo>
                    <a:lnTo>
                      <a:pt x="180" y="88"/>
                    </a:lnTo>
                    <a:lnTo>
                      <a:pt x="178" y="88"/>
                    </a:lnTo>
                    <a:lnTo>
                      <a:pt x="168" y="85"/>
                    </a:lnTo>
                    <a:lnTo>
                      <a:pt x="166" y="95"/>
                    </a:lnTo>
                    <a:lnTo>
                      <a:pt x="166" y="95"/>
                    </a:lnTo>
                    <a:lnTo>
                      <a:pt x="165" y="95"/>
                    </a:lnTo>
                    <a:lnTo>
                      <a:pt x="155" y="93"/>
                    </a:lnTo>
                    <a:lnTo>
                      <a:pt x="153" y="103"/>
                    </a:lnTo>
                    <a:lnTo>
                      <a:pt x="153" y="104"/>
                    </a:lnTo>
                    <a:lnTo>
                      <a:pt x="152" y="104"/>
                    </a:lnTo>
                    <a:lnTo>
                      <a:pt x="142" y="101"/>
                    </a:lnTo>
                    <a:lnTo>
                      <a:pt x="139" y="110"/>
                    </a:lnTo>
                    <a:lnTo>
                      <a:pt x="139" y="111"/>
                    </a:lnTo>
                    <a:lnTo>
                      <a:pt x="139" y="111"/>
                    </a:lnTo>
                    <a:lnTo>
                      <a:pt x="129" y="108"/>
                    </a:lnTo>
                    <a:lnTo>
                      <a:pt x="126" y="118"/>
                    </a:lnTo>
                    <a:lnTo>
                      <a:pt x="126" y="119"/>
                    </a:lnTo>
                    <a:lnTo>
                      <a:pt x="125" y="118"/>
                    </a:lnTo>
                    <a:lnTo>
                      <a:pt x="115" y="116"/>
                    </a:lnTo>
                    <a:lnTo>
                      <a:pt x="112" y="126"/>
                    </a:lnTo>
                    <a:lnTo>
                      <a:pt x="112" y="127"/>
                    </a:lnTo>
                    <a:lnTo>
                      <a:pt x="112" y="127"/>
                    </a:lnTo>
                    <a:lnTo>
                      <a:pt x="102" y="124"/>
                    </a:lnTo>
                    <a:lnTo>
                      <a:pt x="99" y="133"/>
                    </a:lnTo>
                    <a:lnTo>
                      <a:pt x="99" y="134"/>
                    </a:lnTo>
                    <a:lnTo>
                      <a:pt x="98" y="134"/>
                    </a:lnTo>
                    <a:lnTo>
                      <a:pt x="89" y="132"/>
                    </a:lnTo>
                    <a:lnTo>
                      <a:pt x="86" y="141"/>
                    </a:lnTo>
                    <a:lnTo>
                      <a:pt x="86" y="142"/>
                    </a:lnTo>
                    <a:lnTo>
                      <a:pt x="85" y="142"/>
                    </a:lnTo>
                    <a:lnTo>
                      <a:pt x="75" y="139"/>
                    </a:lnTo>
                    <a:lnTo>
                      <a:pt x="72" y="149"/>
                    </a:lnTo>
                    <a:lnTo>
                      <a:pt x="72" y="150"/>
                    </a:lnTo>
                    <a:lnTo>
                      <a:pt x="71" y="150"/>
                    </a:lnTo>
                    <a:lnTo>
                      <a:pt x="62" y="147"/>
                    </a:lnTo>
                    <a:lnTo>
                      <a:pt x="59" y="157"/>
                    </a:lnTo>
                    <a:lnTo>
                      <a:pt x="59" y="158"/>
                    </a:lnTo>
                    <a:lnTo>
                      <a:pt x="58" y="157"/>
                    </a:lnTo>
                    <a:lnTo>
                      <a:pt x="48" y="155"/>
                    </a:lnTo>
                    <a:lnTo>
                      <a:pt x="45" y="165"/>
                    </a:lnTo>
                    <a:lnTo>
                      <a:pt x="45" y="165"/>
                    </a:lnTo>
                    <a:lnTo>
                      <a:pt x="45" y="165"/>
                    </a:lnTo>
                    <a:lnTo>
                      <a:pt x="35" y="162"/>
                    </a:lnTo>
                    <a:lnTo>
                      <a:pt x="32" y="172"/>
                    </a:lnTo>
                    <a:lnTo>
                      <a:pt x="32" y="173"/>
                    </a:lnTo>
                    <a:lnTo>
                      <a:pt x="31" y="173"/>
                    </a:lnTo>
                    <a:lnTo>
                      <a:pt x="21" y="170"/>
                    </a:lnTo>
                    <a:lnTo>
                      <a:pt x="18" y="184"/>
                    </a:lnTo>
                    <a:lnTo>
                      <a:pt x="16" y="184"/>
                    </a:lnTo>
                    <a:close/>
                  </a:path>
                </a:pathLst>
              </a:custGeom>
              <a:solidFill>
                <a:srgbClr val="9595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49" name="Freeform 184">
                <a:extLst>
                  <a:ext uri="{FF2B5EF4-FFF2-40B4-BE49-F238E27FC236}">
                    <a16:creationId xmlns:a16="http://schemas.microsoft.com/office/drawing/2014/main" id="{A6EA537C-33C3-4318-8363-FEAA8D894F37}"/>
                  </a:ext>
                </a:extLst>
              </p:cNvPr>
              <p:cNvSpPr/>
              <p:nvPr/>
            </p:nvSpPr>
            <p:spPr bwMode="auto">
              <a:xfrm>
                <a:off x="2289" y="2353"/>
                <a:ext cx="211" cy="157"/>
              </a:xfrm>
              <a:custGeom>
                <a:avLst/>
                <a:gdLst>
                  <a:gd name="T0" fmla="*/ 22 w 283"/>
                  <a:gd name="T1" fmla="*/ 118 h 211"/>
                  <a:gd name="T2" fmla="*/ 209 w 283"/>
                  <a:gd name="T3" fmla="*/ 9 h 211"/>
                  <a:gd name="T4" fmla="*/ 257 w 283"/>
                  <a:gd name="T5" fmla="*/ 22 h 211"/>
                  <a:gd name="T6" fmla="*/ 283 w 283"/>
                  <a:gd name="T7" fmla="*/ 67 h 211"/>
                  <a:gd name="T8" fmla="*/ 36 w 283"/>
                  <a:gd name="T9" fmla="*/ 211 h 211"/>
                  <a:gd name="T10" fmla="*/ 10 w 283"/>
                  <a:gd name="T11" fmla="*/ 165 h 211"/>
                  <a:gd name="T12" fmla="*/ 22 w 283"/>
                  <a:gd name="T13" fmla="*/ 118 h 211"/>
                </a:gdLst>
                <a:ahLst/>
                <a:cxnLst>
                  <a:cxn ang="0">
                    <a:pos x="T0" y="T1"/>
                  </a:cxn>
                  <a:cxn ang="0">
                    <a:pos x="T2" y="T3"/>
                  </a:cxn>
                  <a:cxn ang="0">
                    <a:pos x="T4" y="T5"/>
                  </a:cxn>
                  <a:cxn ang="0">
                    <a:pos x="T6" y="T7"/>
                  </a:cxn>
                  <a:cxn ang="0">
                    <a:pos x="T8" y="T9"/>
                  </a:cxn>
                  <a:cxn ang="0">
                    <a:pos x="T10" y="T11"/>
                  </a:cxn>
                  <a:cxn ang="0">
                    <a:pos x="T12" y="T13"/>
                  </a:cxn>
                </a:cxnLst>
                <a:rect l="0" t="0" r="r" b="b"/>
                <a:pathLst>
                  <a:path w="283" h="211">
                    <a:moveTo>
                      <a:pt x="22" y="118"/>
                    </a:moveTo>
                    <a:cubicBezTo>
                      <a:pt x="209" y="9"/>
                      <a:pt x="209" y="9"/>
                      <a:pt x="209" y="9"/>
                    </a:cubicBezTo>
                    <a:cubicBezTo>
                      <a:pt x="226" y="0"/>
                      <a:pt x="247" y="5"/>
                      <a:pt x="257" y="22"/>
                    </a:cubicBezTo>
                    <a:cubicBezTo>
                      <a:pt x="283" y="67"/>
                      <a:pt x="283" y="67"/>
                      <a:pt x="283" y="67"/>
                    </a:cubicBezTo>
                    <a:cubicBezTo>
                      <a:pt x="36" y="211"/>
                      <a:pt x="36" y="211"/>
                      <a:pt x="36" y="211"/>
                    </a:cubicBezTo>
                    <a:cubicBezTo>
                      <a:pt x="10" y="165"/>
                      <a:pt x="10" y="165"/>
                      <a:pt x="10" y="165"/>
                    </a:cubicBezTo>
                    <a:cubicBezTo>
                      <a:pt x="0" y="149"/>
                      <a:pt x="6" y="127"/>
                      <a:pt x="22" y="118"/>
                    </a:cubicBezTo>
                    <a:close/>
                  </a:path>
                </a:pathLst>
              </a:custGeom>
              <a:solidFill>
                <a:srgbClr val="B3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50" name="Freeform 185">
                <a:extLst>
                  <a:ext uri="{FF2B5EF4-FFF2-40B4-BE49-F238E27FC236}">
                    <a16:creationId xmlns:a16="http://schemas.microsoft.com/office/drawing/2014/main" id="{7EA80C69-41E7-41E3-9020-4AE090996922}"/>
                  </a:ext>
                </a:extLst>
              </p:cNvPr>
              <p:cNvSpPr>
                <a:spLocks noEditPoints="1"/>
              </p:cNvSpPr>
              <p:nvPr/>
            </p:nvSpPr>
            <p:spPr bwMode="auto">
              <a:xfrm>
                <a:off x="2324" y="2383"/>
                <a:ext cx="135" cy="90"/>
              </a:xfrm>
              <a:custGeom>
                <a:avLst/>
                <a:gdLst>
                  <a:gd name="T0" fmla="*/ 11 w 181"/>
                  <a:gd name="T1" fmla="*/ 87 h 121"/>
                  <a:gd name="T2" fmla="*/ 34 w 181"/>
                  <a:gd name="T3" fmla="*/ 93 h 121"/>
                  <a:gd name="T4" fmla="*/ 28 w 181"/>
                  <a:gd name="T5" fmla="*/ 116 h 121"/>
                  <a:gd name="T6" fmla="*/ 5 w 181"/>
                  <a:gd name="T7" fmla="*/ 110 h 121"/>
                  <a:gd name="T8" fmla="*/ 11 w 181"/>
                  <a:gd name="T9" fmla="*/ 87 h 121"/>
                  <a:gd name="T10" fmla="*/ 154 w 181"/>
                  <a:gd name="T11" fmla="*/ 4 h 121"/>
                  <a:gd name="T12" fmla="*/ 176 w 181"/>
                  <a:gd name="T13" fmla="*/ 10 h 121"/>
                  <a:gd name="T14" fmla="*/ 170 w 181"/>
                  <a:gd name="T15" fmla="*/ 33 h 121"/>
                  <a:gd name="T16" fmla="*/ 147 w 181"/>
                  <a:gd name="T17" fmla="*/ 27 h 121"/>
                  <a:gd name="T18" fmla="*/ 154 w 181"/>
                  <a:gd name="T19" fmla="*/ 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 h="120">
                    <a:moveTo>
                      <a:pt x="11" y="87"/>
                    </a:moveTo>
                    <a:cubicBezTo>
                      <a:pt x="19" y="82"/>
                      <a:pt x="29" y="85"/>
                      <a:pt x="34" y="93"/>
                    </a:cubicBezTo>
                    <a:cubicBezTo>
                      <a:pt x="39" y="101"/>
                      <a:pt x="36" y="111"/>
                      <a:pt x="28" y="116"/>
                    </a:cubicBezTo>
                    <a:cubicBezTo>
                      <a:pt x="20" y="121"/>
                      <a:pt x="10" y="118"/>
                      <a:pt x="5" y="110"/>
                    </a:cubicBezTo>
                    <a:cubicBezTo>
                      <a:pt x="0" y="102"/>
                      <a:pt x="3" y="92"/>
                      <a:pt x="11" y="87"/>
                    </a:cubicBezTo>
                    <a:close/>
                    <a:moveTo>
                      <a:pt x="154" y="4"/>
                    </a:moveTo>
                    <a:cubicBezTo>
                      <a:pt x="162" y="0"/>
                      <a:pt x="172" y="2"/>
                      <a:pt x="176" y="10"/>
                    </a:cubicBezTo>
                    <a:cubicBezTo>
                      <a:pt x="181" y="18"/>
                      <a:pt x="178" y="29"/>
                      <a:pt x="170" y="33"/>
                    </a:cubicBezTo>
                    <a:cubicBezTo>
                      <a:pt x="162" y="38"/>
                      <a:pt x="152" y="35"/>
                      <a:pt x="147" y="27"/>
                    </a:cubicBezTo>
                    <a:cubicBezTo>
                      <a:pt x="143" y="19"/>
                      <a:pt x="145" y="9"/>
                      <a:pt x="154" y="4"/>
                    </a:cubicBezTo>
                    <a:close/>
                  </a:path>
                </a:pathLst>
              </a:custGeom>
              <a:solidFill>
                <a:srgbClr val="CA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51" name="Freeform 186">
                <a:extLst>
                  <a:ext uri="{FF2B5EF4-FFF2-40B4-BE49-F238E27FC236}">
                    <a16:creationId xmlns:a16="http://schemas.microsoft.com/office/drawing/2014/main" id="{A67A6A81-6CAF-4E68-97D1-BB81041D1BAB}"/>
                  </a:ext>
                </a:extLst>
              </p:cNvPr>
              <p:cNvSpPr/>
              <p:nvPr/>
            </p:nvSpPr>
            <p:spPr bwMode="auto">
              <a:xfrm>
                <a:off x="2879" y="2529"/>
                <a:ext cx="14" cy="261"/>
              </a:xfrm>
              <a:custGeom>
                <a:avLst/>
                <a:gdLst>
                  <a:gd name="T0" fmla="*/ 14 w 14"/>
                  <a:gd name="T1" fmla="*/ 7 h 261"/>
                  <a:gd name="T2" fmla="*/ 7 w 14"/>
                  <a:gd name="T3" fmla="*/ 0 h 261"/>
                  <a:gd name="T4" fmla="*/ 0 w 14"/>
                  <a:gd name="T5" fmla="*/ 7 h 261"/>
                  <a:gd name="T6" fmla="*/ 0 w 14"/>
                  <a:gd name="T7" fmla="*/ 261 h 261"/>
                  <a:gd name="T8" fmla="*/ 14 w 14"/>
                  <a:gd name="T9" fmla="*/ 261 h 261"/>
                  <a:gd name="T10" fmla="*/ 14 w 14"/>
                  <a:gd name="T11" fmla="*/ 7 h 261"/>
                </a:gdLst>
                <a:ahLst/>
                <a:cxnLst>
                  <a:cxn ang="0">
                    <a:pos x="T0" y="T1"/>
                  </a:cxn>
                  <a:cxn ang="0">
                    <a:pos x="T2" y="T3"/>
                  </a:cxn>
                  <a:cxn ang="0">
                    <a:pos x="T4" y="T5"/>
                  </a:cxn>
                  <a:cxn ang="0">
                    <a:pos x="T6" y="T7"/>
                  </a:cxn>
                  <a:cxn ang="0">
                    <a:pos x="T8" y="T9"/>
                  </a:cxn>
                  <a:cxn ang="0">
                    <a:pos x="T10" y="T11"/>
                  </a:cxn>
                </a:cxnLst>
                <a:rect l="0" t="0" r="r" b="b"/>
                <a:pathLst>
                  <a:path w="14" h="261">
                    <a:moveTo>
                      <a:pt x="14" y="7"/>
                    </a:moveTo>
                    <a:lnTo>
                      <a:pt x="7" y="0"/>
                    </a:lnTo>
                    <a:lnTo>
                      <a:pt x="0" y="7"/>
                    </a:lnTo>
                    <a:lnTo>
                      <a:pt x="0" y="261"/>
                    </a:lnTo>
                    <a:lnTo>
                      <a:pt x="14" y="261"/>
                    </a:lnTo>
                    <a:lnTo>
                      <a:pt x="14" y="7"/>
                    </a:lnTo>
                    <a:close/>
                  </a:path>
                </a:pathLst>
              </a:custGeom>
              <a:solidFill>
                <a:srgbClr val="1F5F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52" name="Freeform 187">
                <a:extLst>
                  <a:ext uri="{FF2B5EF4-FFF2-40B4-BE49-F238E27FC236}">
                    <a16:creationId xmlns:a16="http://schemas.microsoft.com/office/drawing/2014/main" id="{04C706F7-71C0-4DD8-9497-2361C60ACB36}"/>
                  </a:ext>
                </a:extLst>
              </p:cNvPr>
              <p:cNvSpPr/>
              <p:nvPr/>
            </p:nvSpPr>
            <p:spPr bwMode="auto">
              <a:xfrm>
                <a:off x="2893" y="2529"/>
                <a:ext cx="13" cy="261"/>
              </a:xfrm>
              <a:custGeom>
                <a:avLst/>
                <a:gdLst>
                  <a:gd name="T0" fmla="*/ 6 w 13"/>
                  <a:gd name="T1" fmla="*/ 0 h 261"/>
                  <a:gd name="T2" fmla="*/ 0 w 13"/>
                  <a:gd name="T3" fmla="*/ 7 h 261"/>
                  <a:gd name="T4" fmla="*/ 0 w 13"/>
                  <a:gd name="T5" fmla="*/ 261 h 261"/>
                  <a:gd name="T6" fmla="*/ 13 w 13"/>
                  <a:gd name="T7" fmla="*/ 261 h 261"/>
                  <a:gd name="T8" fmla="*/ 13 w 13"/>
                  <a:gd name="T9" fmla="*/ 7 h 261"/>
                  <a:gd name="T10" fmla="*/ 6 w 13"/>
                  <a:gd name="T11" fmla="*/ 0 h 261"/>
                </a:gdLst>
                <a:ahLst/>
                <a:cxnLst>
                  <a:cxn ang="0">
                    <a:pos x="T0" y="T1"/>
                  </a:cxn>
                  <a:cxn ang="0">
                    <a:pos x="T2" y="T3"/>
                  </a:cxn>
                  <a:cxn ang="0">
                    <a:pos x="T4" y="T5"/>
                  </a:cxn>
                  <a:cxn ang="0">
                    <a:pos x="T6" y="T7"/>
                  </a:cxn>
                  <a:cxn ang="0">
                    <a:pos x="T8" y="T9"/>
                  </a:cxn>
                  <a:cxn ang="0">
                    <a:pos x="T10" y="T11"/>
                  </a:cxn>
                </a:cxnLst>
                <a:rect l="0" t="0" r="r" b="b"/>
                <a:pathLst>
                  <a:path w="13" h="261">
                    <a:moveTo>
                      <a:pt x="6" y="0"/>
                    </a:moveTo>
                    <a:lnTo>
                      <a:pt x="0" y="7"/>
                    </a:lnTo>
                    <a:lnTo>
                      <a:pt x="0" y="261"/>
                    </a:lnTo>
                    <a:lnTo>
                      <a:pt x="13" y="261"/>
                    </a:lnTo>
                    <a:lnTo>
                      <a:pt x="13" y="7"/>
                    </a:lnTo>
                    <a:lnTo>
                      <a:pt x="6" y="0"/>
                    </a:lnTo>
                    <a:close/>
                  </a:path>
                </a:pathLst>
              </a:custGeom>
              <a:solidFill>
                <a:srgbClr val="4E9F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53" name="Freeform 188">
                <a:extLst>
                  <a:ext uri="{FF2B5EF4-FFF2-40B4-BE49-F238E27FC236}">
                    <a16:creationId xmlns:a16="http://schemas.microsoft.com/office/drawing/2014/main" id="{1ED00F87-3F54-4900-9580-19CDABC65C23}"/>
                  </a:ext>
                </a:extLst>
              </p:cNvPr>
              <p:cNvSpPr/>
              <p:nvPr/>
            </p:nvSpPr>
            <p:spPr bwMode="auto">
              <a:xfrm>
                <a:off x="2906" y="2529"/>
                <a:ext cx="14" cy="261"/>
              </a:xfrm>
              <a:custGeom>
                <a:avLst/>
                <a:gdLst>
                  <a:gd name="T0" fmla="*/ 0 w 14"/>
                  <a:gd name="T1" fmla="*/ 7 h 261"/>
                  <a:gd name="T2" fmla="*/ 0 w 14"/>
                  <a:gd name="T3" fmla="*/ 261 h 261"/>
                  <a:gd name="T4" fmla="*/ 14 w 14"/>
                  <a:gd name="T5" fmla="*/ 261 h 261"/>
                  <a:gd name="T6" fmla="*/ 14 w 14"/>
                  <a:gd name="T7" fmla="*/ 7 h 261"/>
                  <a:gd name="T8" fmla="*/ 7 w 14"/>
                  <a:gd name="T9" fmla="*/ 0 h 261"/>
                  <a:gd name="T10" fmla="*/ 0 w 14"/>
                  <a:gd name="T11" fmla="*/ 7 h 261"/>
                </a:gdLst>
                <a:ahLst/>
                <a:cxnLst>
                  <a:cxn ang="0">
                    <a:pos x="T0" y="T1"/>
                  </a:cxn>
                  <a:cxn ang="0">
                    <a:pos x="T2" y="T3"/>
                  </a:cxn>
                  <a:cxn ang="0">
                    <a:pos x="T4" y="T5"/>
                  </a:cxn>
                  <a:cxn ang="0">
                    <a:pos x="T6" y="T7"/>
                  </a:cxn>
                  <a:cxn ang="0">
                    <a:pos x="T8" y="T9"/>
                  </a:cxn>
                  <a:cxn ang="0">
                    <a:pos x="T10" y="T11"/>
                  </a:cxn>
                </a:cxnLst>
                <a:rect l="0" t="0" r="r" b="b"/>
                <a:pathLst>
                  <a:path w="14" h="261">
                    <a:moveTo>
                      <a:pt x="0" y="7"/>
                    </a:moveTo>
                    <a:lnTo>
                      <a:pt x="0" y="261"/>
                    </a:lnTo>
                    <a:lnTo>
                      <a:pt x="14" y="261"/>
                    </a:lnTo>
                    <a:lnTo>
                      <a:pt x="14" y="7"/>
                    </a:lnTo>
                    <a:lnTo>
                      <a:pt x="7" y="0"/>
                    </a:lnTo>
                    <a:lnTo>
                      <a:pt x="0" y="7"/>
                    </a:lnTo>
                    <a:close/>
                  </a:path>
                </a:pathLst>
              </a:custGeom>
              <a:solidFill>
                <a:srgbClr val="1F5F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54" name="Freeform 189">
                <a:extLst>
                  <a:ext uri="{FF2B5EF4-FFF2-40B4-BE49-F238E27FC236}">
                    <a16:creationId xmlns:a16="http://schemas.microsoft.com/office/drawing/2014/main" id="{8CFD0936-46EC-4CCE-82F5-39C920F79DF1}"/>
                  </a:ext>
                </a:extLst>
              </p:cNvPr>
              <p:cNvSpPr/>
              <p:nvPr/>
            </p:nvSpPr>
            <p:spPr bwMode="auto">
              <a:xfrm>
                <a:off x="2879" y="2477"/>
                <a:ext cx="41" cy="59"/>
              </a:xfrm>
              <a:custGeom>
                <a:avLst/>
                <a:gdLst>
                  <a:gd name="T0" fmla="*/ 14 w 41"/>
                  <a:gd name="T1" fmla="*/ 59 h 59"/>
                  <a:gd name="T2" fmla="*/ 20 w 41"/>
                  <a:gd name="T3" fmla="*/ 52 h 59"/>
                  <a:gd name="T4" fmla="*/ 27 w 41"/>
                  <a:gd name="T5" fmla="*/ 59 h 59"/>
                  <a:gd name="T6" fmla="*/ 34 w 41"/>
                  <a:gd name="T7" fmla="*/ 52 h 59"/>
                  <a:gd name="T8" fmla="*/ 41 w 41"/>
                  <a:gd name="T9" fmla="*/ 59 h 59"/>
                  <a:gd name="T10" fmla="*/ 41 w 41"/>
                  <a:gd name="T11" fmla="*/ 52 h 59"/>
                  <a:gd name="T12" fmla="*/ 20 w 41"/>
                  <a:gd name="T13" fmla="*/ 0 h 59"/>
                  <a:gd name="T14" fmla="*/ 0 w 41"/>
                  <a:gd name="T15" fmla="*/ 52 h 59"/>
                  <a:gd name="T16" fmla="*/ 0 w 41"/>
                  <a:gd name="T17" fmla="*/ 59 h 59"/>
                  <a:gd name="T18" fmla="*/ 7 w 41"/>
                  <a:gd name="T19" fmla="*/ 52 h 59"/>
                  <a:gd name="T20" fmla="*/ 14 w 41"/>
                  <a:gd name="T21"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59">
                    <a:moveTo>
                      <a:pt x="14" y="59"/>
                    </a:moveTo>
                    <a:lnTo>
                      <a:pt x="20" y="52"/>
                    </a:lnTo>
                    <a:lnTo>
                      <a:pt x="27" y="59"/>
                    </a:lnTo>
                    <a:lnTo>
                      <a:pt x="34" y="52"/>
                    </a:lnTo>
                    <a:lnTo>
                      <a:pt x="41" y="59"/>
                    </a:lnTo>
                    <a:lnTo>
                      <a:pt x="41" y="52"/>
                    </a:lnTo>
                    <a:lnTo>
                      <a:pt x="20" y="0"/>
                    </a:lnTo>
                    <a:lnTo>
                      <a:pt x="0" y="52"/>
                    </a:lnTo>
                    <a:lnTo>
                      <a:pt x="0" y="59"/>
                    </a:lnTo>
                    <a:lnTo>
                      <a:pt x="7" y="52"/>
                    </a:lnTo>
                    <a:lnTo>
                      <a:pt x="14" y="59"/>
                    </a:lnTo>
                    <a:close/>
                  </a:path>
                </a:pathLst>
              </a:custGeom>
              <a:solidFill>
                <a:srgbClr val="FFDA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55" name="Freeform 190">
                <a:extLst>
                  <a:ext uri="{FF2B5EF4-FFF2-40B4-BE49-F238E27FC236}">
                    <a16:creationId xmlns:a16="http://schemas.microsoft.com/office/drawing/2014/main" id="{6DE4DC1C-5704-4F67-BB04-013ED73FA745}"/>
                  </a:ext>
                </a:extLst>
              </p:cNvPr>
              <p:cNvSpPr/>
              <p:nvPr/>
            </p:nvSpPr>
            <p:spPr bwMode="auto">
              <a:xfrm>
                <a:off x="2891" y="2477"/>
                <a:ext cx="17" cy="23"/>
              </a:xfrm>
              <a:custGeom>
                <a:avLst/>
                <a:gdLst>
                  <a:gd name="T0" fmla="*/ 22 w 22"/>
                  <a:gd name="T1" fmla="*/ 28 h 31"/>
                  <a:gd name="T2" fmla="*/ 11 w 22"/>
                  <a:gd name="T3" fmla="*/ 0 h 31"/>
                  <a:gd name="T4" fmla="*/ 0 w 22"/>
                  <a:gd name="T5" fmla="*/ 28 h 31"/>
                  <a:gd name="T6" fmla="*/ 11 w 22"/>
                  <a:gd name="T7" fmla="*/ 31 h 31"/>
                  <a:gd name="T8" fmla="*/ 22 w 22"/>
                  <a:gd name="T9" fmla="*/ 28 h 31"/>
                </a:gdLst>
                <a:ahLst/>
                <a:cxnLst>
                  <a:cxn ang="0">
                    <a:pos x="T0" y="T1"/>
                  </a:cxn>
                  <a:cxn ang="0">
                    <a:pos x="T2" y="T3"/>
                  </a:cxn>
                  <a:cxn ang="0">
                    <a:pos x="T4" y="T5"/>
                  </a:cxn>
                  <a:cxn ang="0">
                    <a:pos x="T6" y="T7"/>
                  </a:cxn>
                  <a:cxn ang="0">
                    <a:pos x="T8" y="T9"/>
                  </a:cxn>
                </a:cxnLst>
                <a:rect l="0" t="0" r="r" b="b"/>
                <a:pathLst>
                  <a:path w="22" h="31">
                    <a:moveTo>
                      <a:pt x="22" y="28"/>
                    </a:moveTo>
                    <a:cubicBezTo>
                      <a:pt x="11" y="0"/>
                      <a:pt x="11" y="0"/>
                      <a:pt x="11" y="0"/>
                    </a:cubicBezTo>
                    <a:cubicBezTo>
                      <a:pt x="0" y="28"/>
                      <a:pt x="0" y="28"/>
                      <a:pt x="0" y="28"/>
                    </a:cubicBezTo>
                    <a:cubicBezTo>
                      <a:pt x="4" y="30"/>
                      <a:pt x="7" y="31"/>
                      <a:pt x="11" y="31"/>
                    </a:cubicBezTo>
                    <a:cubicBezTo>
                      <a:pt x="15" y="31"/>
                      <a:pt x="18" y="30"/>
                      <a:pt x="22" y="28"/>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56" name="Freeform 191">
                <a:extLst>
                  <a:ext uri="{FF2B5EF4-FFF2-40B4-BE49-F238E27FC236}">
                    <a16:creationId xmlns:a16="http://schemas.microsoft.com/office/drawing/2014/main" id="{95280915-5C1A-4978-94E8-5690FE3CCCB9}"/>
                  </a:ext>
                </a:extLst>
              </p:cNvPr>
              <p:cNvSpPr/>
              <p:nvPr/>
            </p:nvSpPr>
            <p:spPr bwMode="auto">
              <a:xfrm>
                <a:off x="2879" y="2814"/>
                <a:ext cx="41" cy="29"/>
              </a:xfrm>
              <a:custGeom>
                <a:avLst/>
                <a:gdLst>
                  <a:gd name="T0" fmla="*/ 0 w 54"/>
                  <a:gd name="T1" fmla="*/ 0 h 39"/>
                  <a:gd name="T2" fmla="*/ 0 w 54"/>
                  <a:gd name="T3" fmla="*/ 12 h 39"/>
                  <a:gd name="T4" fmla="*/ 27 w 54"/>
                  <a:gd name="T5" fmla="*/ 39 h 39"/>
                  <a:gd name="T6" fmla="*/ 54 w 54"/>
                  <a:gd name="T7" fmla="*/ 12 h 39"/>
                  <a:gd name="T8" fmla="*/ 54 w 54"/>
                  <a:gd name="T9" fmla="*/ 0 h 39"/>
                  <a:gd name="T10" fmla="*/ 0 w 54"/>
                  <a:gd name="T11" fmla="*/ 0 h 39"/>
                </a:gdLst>
                <a:ahLst/>
                <a:cxnLst>
                  <a:cxn ang="0">
                    <a:pos x="T0" y="T1"/>
                  </a:cxn>
                  <a:cxn ang="0">
                    <a:pos x="T2" y="T3"/>
                  </a:cxn>
                  <a:cxn ang="0">
                    <a:pos x="T4" y="T5"/>
                  </a:cxn>
                  <a:cxn ang="0">
                    <a:pos x="T6" y="T7"/>
                  </a:cxn>
                  <a:cxn ang="0">
                    <a:pos x="T8" y="T9"/>
                  </a:cxn>
                  <a:cxn ang="0">
                    <a:pos x="T10" y="T11"/>
                  </a:cxn>
                </a:cxnLst>
                <a:rect l="0" t="0" r="r" b="b"/>
                <a:pathLst>
                  <a:path w="54" h="39">
                    <a:moveTo>
                      <a:pt x="0" y="0"/>
                    </a:moveTo>
                    <a:cubicBezTo>
                      <a:pt x="0" y="2"/>
                      <a:pt x="0" y="5"/>
                      <a:pt x="0" y="12"/>
                    </a:cubicBezTo>
                    <a:cubicBezTo>
                      <a:pt x="0" y="27"/>
                      <a:pt x="12" y="39"/>
                      <a:pt x="27" y="39"/>
                    </a:cubicBezTo>
                    <a:cubicBezTo>
                      <a:pt x="42" y="39"/>
                      <a:pt x="54" y="27"/>
                      <a:pt x="54" y="12"/>
                    </a:cubicBezTo>
                    <a:cubicBezTo>
                      <a:pt x="54" y="0"/>
                      <a:pt x="54" y="0"/>
                      <a:pt x="54" y="0"/>
                    </a:cubicBezTo>
                    <a:lnTo>
                      <a:pt x="0" y="0"/>
                    </a:lnTo>
                    <a:close/>
                  </a:path>
                </a:pathLst>
              </a:custGeom>
              <a:solidFill>
                <a:srgbClr val="F0AB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57" name="Rectangle 192">
                <a:extLst>
                  <a:ext uri="{FF2B5EF4-FFF2-40B4-BE49-F238E27FC236}">
                    <a16:creationId xmlns:a16="http://schemas.microsoft.com/office/drawing/2014/main" id="{85A2BBD9-5A78-41D8-9857-AC50CEB05A0B}"/>
                  </a:ext>
                </a:extLst>
              </p:cNvPr>
              <p:cNvSpPr>
                <a:spLocks noChangeArrowheads="1"/>
              </p:cNvSpPr>
              <p:nvPr/>
            </p:nvSpPr>
            <p:spPr bwMode="auto">
              <a:xfrm>
                <a:off x="2879" y="2790"/>
                <a:ext cx="41" cy="24"/>
              </a:xfrm>
              <a:prstGeom prst="rect">
                <a:avLst/>
              </a:prstGeom>
              <a:solidFill>
                <a:srgbClr val="E6E6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58" name="Freeform 193">
                <a:extLst>
                  <a:ext uri="{FF2B5EF4-FFF2-40B4-BE49-F238E27FC236}">
                    <a16:creationId xmlns:a16="http://schemas.microsoft.com/office/drawing/2014/main" id="{E9FE1D48-CE7E-46F4-9407-9138BF5EC003}"/>
                  </a:ext>
                </a:extLst>
              </p:cNvPr>
              <p:cNvSpPr/>
              <p:nvPr/>
            </p:nvSpPr>
            <p:spPr bwMode="auto">
              <a:xfrm>
                <a:off x="2664" y="3174"/>
                <a:ext cx="76" cy="76"/>
              </a:xfrm>
              <a:custGeom>
                <a:avLst/>
                <a:gdLst>
                  <a:gd name="T0" fmla="*/ 38 w 76"/>
                  <a:gd name="T1" fmla="*/ 0 h 76"/>
                  <a:gd name="T2" fmla="*/ 76 w 76"/>
                  <a:gd name="T3" fmla="*/ 37 h 76"/>
                  <a:gd name="T4" fmla="*/ 37 w 76"/>
                  <a:gd name="T5" fmla="*/ 76 h 76"/>
                  <a:gd name="T6" fmla="*/ 0 w 76"/>
                  <a:gd name="T7" fmla="*/ 38 h 76"/>
                  <a:gd name="T8" fmla="*/ 38 w 76"/>
                  <a:gd name="T9" fmla="*/ 0 h 76"/>
                </a:gdLst>
                <a:ahLst/>
                <a:cxnLst>
                  <a:cxn ang="0">
                    <a:pos x="T0" y="T1"/>
                  </a:cxn>
                  <a:cxn ang="0">
                    <a:pos x="T2" y="T3"/>
                  </a:cxn>
                  <a:cxn ang="0">
                    <a:pos x="T4" y="T5"/>
                  </a:cxn>
                  <a:cxn ang="0">
                    <a:pos x="T6" y="T7"/>
                  </a:cxn>
                  <a:cxn ang="0">
                    <a:pos x="T8" y="T9"/>
                  </a:cxn>
                </a:cxnLst>
                <a:rect l="0" t="0" r="r" b="b"/>
                <a:pathLst>
                  <a:path w="76" h="76">
                    <a:moveTo>
                      <a:pt x="38" y="0"/>
                    </a:moveTo>
                    <a:lnTo>
                      <a:pt x="76" y="37"/>
                    </a:lnTo>
                    <a:lnTo>
                      <a:pt x="37" y="76"/>
                    </a:lnTo>
                    <a:lnTo>
                      <a:pt x="0" y="3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59" name="Freeform 194">
                <a:extLst>
                  <a:ext uri="{FF2B5EF4-FFF2-40B4-BE49-F238E27FC236}">
                    <a16:creationId xmlns:a16="http://schemas.microsoft.com/office/drawing/2014/main" id="{D6944318-90ED-4CCB-8C8D-3B747DAD1544}"/>
                  </a:ext>
                </a:extLst>
              </p:cNvPr>
              <p:cNvSpPr/>
              <p:nvPr/>
            </p:nvSpPr>
            <p:spPr bwMode="auto">
              <a:xfrm>
                <a:off x="2558" y="3105"/>
                <a:ext cx="105" cy="96"/>
              </a:xfrm>
              <a:custGeom>
                <a:avLst/>
                <a:gdLst>
                  <a:gd name="T0" fmla="*/ 16 w 140"/>
                  <a:gd name="T1" fmla="*/ 30 h 129"/>
                  <a:gd name="T2" fmla="*/ 77 w 140"/>
                  <a:gd name="T3" fmla="*/ 4 h 129"/>
                  <a:gd name="T4" fmla="*/ 106 w 140"/>
                  <a:gd name="T5" fmla="*/ 16 h 129"/>
                  <a:gd name="T6" fmla="*/ 134 w 140"/>
                  <a:gd name="T7" fmla="*/ 65 h 129"/>
                  <a:gd name="T8" fmla="*/ 122 w 140"/>
                  <a:gd name="T9" fmla="*/ 94 h 129"/>
                  <a:gd name="T10" fmla="*/ 48 w 140"/>
                  <a:gd name="T11" fmla="*/ 125 h 129"/>
                  <a:gd name="T12" fmla="*/ 19 w 140"/>
                  <a:gd name="T13" fmla="*/ 113 h 129"/>
                  <a:gd name="T14" fmla="*/ 4 w 140"/>
                  <a:gd name="T15" fmla="*/ 59 h 129"/>
                  <a:gd name="T16" fmla="*/ 16 w 140"/>
                  <a:gd name="T17" fmla="*/ 3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29">
                    <a:moveTo>
                      <a:pt x="16" y="30"/>
                    </a:moveTo>
                    <a:cubicBezTo>
                      <a:pt x="77" y="4"/>
                      <a:pt x="77" y="4"/>
                      <a:pt x="77" y="4"/>
                    </a:cubicBezTo>
                    <a:cubicBezTo>
                      <a:pt x="88" y="0"/>
                      <a:pt x="100" y="6"/>
                      <a:pt x="106" y="16"/>
                    </a:cubicBezTo>
                    <a:cubicBezTo>
                      <a:pt x="134" y="65"/>
                      <a:pt x="134" y="65"/>
                      <a:pt x="134" y="65"/>
                    </a:cubicBezTo>
                    <a:cubicBezTo>
                      <a:pt x="140" y="76"/>
                      <a:pt x="133" y="90"/>
                      <a:pt x="122" y="94"/>
                    </a:cubicBezTo>
                    <a:cubicBezTo>
                      <a:pt x="48" y="125"/>
                      <a:pt x="48" y="125"/>
                      <a:pt x="48" y="125"/>
                    </a:cubicBezTo>
                    <a:cubicBezTo>
                      <a:pt x="37" y="129"/>
                      <a:pt x="23" y="125"/>
                      <a:pt x="19" y="113"/>
                    </a:cubicBezTo>
                    <a:cubicBezTo>
                      <a:pt x="4" y="59"/>
                      <a:pt x="4" y="59"/>
                      <a:pt x="4" y="59"/>
                    </a:cubicBezTo>
                    <a:cubicBezTo>
                      <a:pt x="0" y="47"/>
                      <a:pt x="5" y="34"/>
                      <a:pt x="16" y="30"/>
                    </a:cubicBezTo>
                    <a:close/>
                  </a:path>
                </a:pathLst>
              </a:custGeom>
              <a:solidFill>
                <a:srgbClr val="FDCB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60" name="Freeform 195">
                <a:extLst>
                  <a:ext uri="{FF2B5EF4-FFF2-40B4-BE49-F238E27FC236}">
                    <a16:creationId xmlns:a16="http://schemas.microsoft.com/office/drawing/2014/main" id="{F1F45ED3-C6B6-4A51-B5B9-AA73A9159539}"/>
                  </a:ext>
                </a:extLst>
              </p:cNvPr>
              <p:cNvSpPr/>
              <p:nvPr/>
            </p:nvSpPr>
            <p:spPr bwMode="auto">
              <a:xfrm>
                <a:off x="2698" y="3174"/>
                <a:ext cx="42" cy="41"/>
              </a:xfrm>
              <a:custGeom>
                <a:avLst/>
                <a:gdLst>
                  <a:gd name="T0" fmla="*/ 4 w 42"/>
                  <a:gd name="T1" fmla="*/ 0 h 41"/>
                  <a:gd name="T2" fmla="*/ 42 w 42"/>
                  <a:gd name="T3" fmla="*/ 37 h 41"/>
                  <a:gd name="T4" fmla="*/ 37 w 42"/>
                  <a:gd name="T5" fmla="*/ 41 h 41"/>
                  <a:gd name="T6" fmla="*/ 0 w 42"/>
                  <a:gd name="T7" fmla="*/ 4 h 41"/>
                  <a:gd name="T8" fmla="*/ 4 w 42"/>
                  <a:gd name="T9" fmla="*/ 0 h 41"/>
                </a:gdLst>
                <a:ahLst/>
                <a:cxnLst>
                  <a:cxn ang="0">
                    <a:pos x="T0" y="T1"/>
                  </a:cxn>
                  <a:cxn ang="0">
                    <a:pos x="T2" y="T3"/>
                  </a:cxn>
                  <a:cxn ang="0">
                    <a:pos x="T4" y="T5"/>
                  </a:cxn>
                  <a:cxn ang="0">
                    <a:pos x="T6" y="T7"/>
                  </a:cxn>
                  <a:cxn ang="0">
                    <a:pos x="T8" y="T9"/>
                  </a:cxn>
                </a:cxnLst>
                <a:rect l="0" t="0" r="r" b="b"/>
                <a:pathLst>
                  <a:path w="42" h="41">
                    <a:moveTo>
                      <a:pt x="4" y="0"/>
                    </a:moveTo>
                    <a:lnTo>
                      <a:pt x="42" y="37"/>
                    </a:lnTo>
                    <a:lnTo>
                      <a:pt x="37" y="41"/>
                    </a:lnTo>
                    <a:lnTo>
                      <a:pt x="0" y="4"/>
                    </a:lnTo>
                    <a:lnTo>
                      <a:pt x="4" y="0"/>
                    </a:lnTo>
                    <a:close/>
                  </a:path>
                </a:pathLst>
              </a:custGeom>
              <a:solidFill>
                <a:srgbClr val="5E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61" name="Freeform 196">
                <a:extLst>
                  <a:ext uri="{FF2B5EF4-FFF2-40B4-BE49-F238E27FC236}">
                    <a16:creationId xmlns:a16="http://schemas.microsoft.com/office/drawing/2014/main" id="{4FC04959-FA21-436B-9731-8068CA5B3FAC}"/>
                  </a:ext>
                </a:extLst>
              </p:cNvPr>
              <p:cNvSpPr>
                <a:spLocks noEditPoints="1"/>
              </p:cNvSpPr>
              <p:nvPr/>
            </p:nvSpPr>
            <p:spPr bwMode="auto">
              <a:xfrm>
                <a:off x="2690" y="3195"/>
                <a:ext cx="29" cy="28"/>
              </a:xfrm>
              <a:custGeom>
                <a:avLst/>
                <a:gdLst>
                  <a:gd name="T0" fmla="*/ 8 w 29"/>
                  <a:gd name="T1" fmla="*/ 0 h 28"/>
                  <a:gd name="T2" fmla="*/ 15 w 29"/>
                  <a:gd name="T3" fmla="*/ 7 h 28"/>
                  <a:gd name="T4" fmla="*/ 8 w 29"/>
                  <a:gd name="T5" fmla="*/ 14 h 28"/>
                  <a:gd name="T6" fmla="*/ 0 w 29"/>
                  <a:gd name="T7" fmla="*/ 7 h 28"/>
                  <a:gd name="T8" fmla="*/ 8 w 29"/>
                  <a:gd name="T9" fmla="*/ 0 h 28"/>
                  <a:gd name="T10" fmla="*/ 21 w 29"/>
                  <a:gd name="T11" fmla="*/ 14 h 28"/>
                  <a:gd name="T12" fmla="*/ 15 w 29"/>
                  <a:gd name="T13" fmla="*/ 21 h 28"/>
                  <a:gd name="T14" fmla="*/ 21 w 29"/>
                  <a:gd name="T15" fmla="*/ 28 h 28"/>
                  <a:gd name="T16" fmla="*/ 29 w 29"/>
                  <a:gd name="T17" fmla="*/ 21 h 28"/>
                  <a:gd name="T18" fmla="*/ 21 w 29"/>
                  <a:gd name="T1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8">
                    <a:moveTo>
                      <a:pt x="8" y="0"/>
                    </a:moveTo>
                    <a:lnTo>
                      <a:pt x="15" y="7"/>
                    </a:lnTo>
                    <a:lnTo>
                      <a:pt x="8" y="14"/>
                    </a:lnTo>
                    <a:lnTo>
                      <a:pt x="0" y="7"/>
                    </a:lnTo>
                    <a:lnTo>
                      <a:pt x="8" y="0"/>
                    </a:lnTo>
                    <a:close/>
                    <a:moveTo>
                      <a:pt x="21" y="14"/>
                    </a:moveTo>
                    <a:lnTo>
                      <a:pt x="15" y="21"/>
                    </a:lnTo>
                    <a:lnTo>
                      <a:pt x="21" y="28"/>
                    </a:lnTo>
                    <a:lnTo>
                      <a:pt x="29" y="21"/>
                    </a:lnTo>
                    <a:lnTo>
                      <a:pt x="21" y="14"/>
                    </a:lnTo>
                    <a:close/>
                  </a:path>
                </a:pathLst>
              </a:custGeom>
              <a:solidFill>
                <a:srgbClr val="5E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62" name="Freeform 197">
                <a:extLst>
                  <a:ext uri="{FF2B5EF4-FFF2-40B4-BE49-F238E27FC236}">
                    <a16:creationId xmlns:a16="http://schemas.microsoft.com/office/drawing/2014/main" id="{3005DF85-17A9-4A02-9E92-E8298821980D}"/>
                  </a:ext>
                </a:extLst>
              </p:cNvPr>
              <p:cNvSpPr/>
              <p:nvPr/>
            </p:nvSpPr>
            <p:spPr bwMode="auto">
              <a:xfrm>
                <a:off x="2578" y="3152"/>
                <a:ext cx="79" cy="44"/>
              </a:xfrm>
              <a:custGeom>
                <a:avLst/>
                <a:gdLst>
                  <a:gd name="T0" fmla="*/ 77 w 105"/>
                  <a:gd name="T1" fmla="*/ 5 h 59"/>
                  <a:gd name="T2" fmla="*/ 15 w 105"/>
                  <a:gd name="T3" fmla="*/ 30 h 59"/>
                  <a:gd name="T4" fmla="*/ 3 w 105"/>
                  <a:gd name="T5" fmla="*/ 57 h 59"/>
                  <a:gd name="T6" fmla="*/ 19 w 105"/>
                  <a:gd name="T7" fmla="*/ 57 h 59"/>
                  <a:gd name="T8" fmla="*/ 93 w 105"/>
                  <a:gd name="T9" fmla="*/ 27 h 59"/>
                  <a:gd name="T10" fmla="*/ 105 w 105"/>
                  <a:gd name="T11" fmla="*/ 15 h 59"/>
                  <a:gd name="T12" fmla="*/ 77 w 105"/>
                  <a:gd name="T13" fmla="*/ 5 h 59"/>
                </a:gdLst>
                <a:ahLst/>
                <a:cxnLst>
                  <a:cxn ang="0">
                    <a:pos x="T0" y="T1"/>
                  </a:cxn>
                  <a:cxn ang="0">
                    <a:pos x="T2" y="T3"/>
                  </a:cxn>
                  <a:cxn ang="0">
                    <a:pos x="T4" y="T5"/>
                  </a:cxn>
                  <a:cxn ang="0">
                    <a:pos x="T6" y="T7"/>
                  </a:cxn>
                  <a:cxn ang="0">
                    <a:pos x="T8" y="T9"/>
                  </a:cxn>
                  <a:cxn ang="0">
                    <a:pos x="T10" y="T11"/>
                  </a:cxn>
                  <a:cxn ang="0">
                    <a:pos x="T12" y="T13"/>
                  </a:cxn>
                </a:cxnLst>
                <a:rect l="0" t="0" r="r" b="b"/>
                <a:pathLst>
                  <a:path w="105" h="59">
                    <a:moveTo>
                      <a:pt x="77" y="5"/>
                    </a:moveTo>
                    <a:cubicBezTo>
                      <a:pt x="15" y="30"/>
                      <a:pt x="15" y="30"/>
                      <a:pt x="15" y="30"/>
                    </a:cubicBezTo>
                    <a:cubicBezTo>
                      <a:pt x="5" y="35"/>
                      <a:pt x="0" y="46"/>
                      <a:pt x="3" y="57"/>
                    </a:cubicBezTo>
                    <a:cubicBezTo>
                      <a:pt x="8" y="59"/>
                      <a:pt x="14" y="59"/>
                      <a:pt x="19" y="57"/>
                    </a:cubicBezTo>
                    <a:cubicBezTo>
                      <a:pt x="93" y="27"/>
                      <a:pt x="93" y="27"/>
                      <a:pt x="93" y="27"/>
                    </a:cubicBezTo>
                    <a:cubicBezTo>
                      <a:pt x="98" y="24"/>
                      <a:pt x="102" y="20"/>
                      <a:pt x="105" y="15"/>
                    </a:cubicBezTo>
                    <a:cubicBezTo>
                      <a:pt x="98" y="5"/>
                      <a:pt x="87" y="0"/>
                      <a:pt x="77" y="5"/>
                    </a:cubicBezTo>
                    <a:close/>
                  </a:path>
                </a:pathLst>
              </a:custGeom>
              <a:solidFill>
                <a:srgbClr val="EE9C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63" name="Freeform 198">
                <a:extLst>
                  <a:ext uri="{FF2B5EF4-FFF2-40B4-BE49-F238E27FC236}">
                    <a16:creationId xmlns:a16="http://schemas.microsoft.com/office/drawing/2014/main" id="{7FF68DD3-88AC-448B-BAC1-CE739770D4A1}"/>
                  </a:ext>
                </a:extLst>
              </p:cNvPr>
              <p:cNvSpPr/>
              <p:nvPr/>
            </p:nvSpPr>
            <p:spPr bwMode="auto">
              <a:xfrm>
                <a:off x="2538" y="3197"/>
                <a:ext cx="179" cy="178"/>
              </a:xfrm>
              <a:custGeom>
                <a:avLst/>
                <a:gdLst>
                  <a:gd name="T0" fmla="*/ 186 w 239"/>
                  <a:gd name="T1" fmla="*/ 7 h 239"/>
                  <a:gd name="T2" fmla="*/ 232 w 239"/>
                  <a:gd name="T3" fmla="*/ 54 h 239"/>
                  <a:gd name="T4" fmla="*/ 232 w 239"/>
                  <a:gd name="T5" fmla="*/ 80 h 239"/>
                  <a:gd name="T6" fmla="*/ 80 w 239"/>
                  <a:gd name="T7" fmla="*/ 232 h 239"/>
                  <a:gd name="T8" fmla="*/ 54 w 239"/>
                  <a:gd name="T9" fmla="*/ 232 h 239"/>
                  <a:gd name="T10" fmla="*/ 7 w 239"/>
                  <a:gd name="T11" fmla="*/ 186 h 239"/>
                  <a:gd name="T12" fmla="*/ 7 w 239"/>
                  <a:gd name="T13" fmla="*/ 160 h 239"/>
                  <a:gd name="T14" fmla="*/ 160 w 239"/>
                  <a:gd name="T15" fmla="*/ 7 h 239"/>
                  <a:gd name="T16" fmla="*/ 186 w 239"/>
                  <a:gd name="T17" fmla="*/ 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9" h="239">
                    <a:moveTo>
                      <a:pt x="186" y="7"/>
                    </a:moveTo>
                    <a:cubicBezTo>
                      <a:pt x="232" y="54"/>
                      <a:pt x="232" y="54"/>
                      <a:pt x="232" y="54"/>
                    </a:cubicBezTo>
                    <a:cubicBezTo>
                      <a:pt x="239" y="61"/>
                      <a:pt x="239" y="73"/>
                      <a:pt x="232" y="80"/>
                    </a:cubicBezTo>
                    <a:cubicBezTo>
                      <a:pt x="80" y="232"/>
                      <a:pt x="80" y="232"/>
                      <a:pt x="80" y="232"/>
                    </a:cubicBezTo>
                    <a:cubicBezTo>
                      <a:pt x="73" y="239"/>
                      <a:pt x="61" y="239"/>
                      <a:pt x="54" y="232"/>
                    </a:cubicBezTo>
                    <a:cubicBezTo>
                      <a:pt x="7" y="186"/>
                      <a:pt x="7" y="186"/>
                      <a:pt x="7" y="186"/>
                    </a:cubicBezTo>
                    <a:cubicBezTo>
                      <a:pt x="0" y="178"/>
                      <a:pt x="0" y="167"/>
                      <a:pt x="7" y="160"/>
                    </a:cubicBezTo>
                    <a:cubicBezTo>
                      <a:pt x="160" y="7"/>
                      <a:pt x="160" y="7"/>
                      <a:pt x="160" y="7"/>
                    </a:cubicBezTo>
                    <a:cubicBezTo>
                      <a:pt x="167" y="0"/>
                      <a:pt x="178" y="0"/>
                      <a:pt x="186" y="7"/>
                    </a:cubicBezTo>
                    <a:close/>
                  </a:path>
                </a:pathLst>
              </a:custGeom>
              <a:solidFill>
                <a:srgbClr val="FDCB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64" name="Freeform 199">
                <a:extLst>
                  <a:ext uri="{FF2B5EF4-FFF2-40B4-BE49-F238E27FC236}">
                    <a16:creationId xmlns:a16="http://schemas.microsoft.com/office/drawing/2014/main" id="{65D01020-7DBE-4A91-BFCF-38DE926917B9}"/>
                  </a:ext>
                </a:extLst>
              </p:cNvPr>
              <p:cNvSpPr/>
              <p:nvPr/>
            </p:nvSpPr>
            <p:spPr bwMode="auto">
              <a:xfrm>
                <a:off x="2162" y="1680"/>
                <a:ext cx="416" cy="383"/>
              </a:xfrm>
              <a:custGeom>
                <a:avLst/>
                <a:gdLst>
                  <a:gd name="T0" fmla="*/ 406 w 558"/>
                  <a:gd name="T1" fmla="*/ 15 h 514"/>
                  <a:gd name="T2" fmla="*/ 551 w 558"/>
                  <a:gd name="T3" fmla="*/ 268 h 514"/>
                  <a:gd name="T4" fmla="*/ 542 w 558"/>
                  <a:gd name="T5" fmla="*/ 301 h 514"/>
                  <a:gd name="T6" fmla="*/ 186 w 558"/>
                  <a:gd name="T7" fmla="*/ 507 h 514"/>
                  <a:gd name="T8" fmla="*/ 153 w 558"/>
                  <a:gd name="T9" fmla="*/ 498 h 514"/>
                  <a:gd name="T10" fmla="*/ 7 w 558"/>
                  <a:gd name="T11" fmla="*/ 245 h 514"/>
                  <a:gd name="T12" fmla="*/ 16 w 558"/>
                  <a:gd name="T13" fmla="*/ 212 h 514"/>
                  <a:gd name="T14" fmla="*/ 372 w 558"/>
                  <a:gd name="T15" fmla="*/ 6 h 514"/>
                  <a:gd name="T16" fmla="*/ 406 w 558"/>
                  <a:gd name="T17" fmla="*/ 15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8" h="514">
                    <a:moveTo>
                      <a:pt x="406" y="15"/>
                    </a:moveTo>
                    <a:cubicBezTo>
                      <a:pt x="551" y="268"/>
                      <a:pt x="551" y="268"/>
                      <a:pt x="551" y="268"/>
                    </a:cubicBezTo>
                    <a:cubicBezTo>
                      <a:pt x="558" y="280"/>
                      <a:pt x="554" y="295"/>
                      <a:pt x="542" y="301"/>
                    </a:cubicBezTo>
                    <a:cubicBezTo>
                      <a:pt x="186" y="507"/>
                      <a:pt x="186" y="507"/>
                      <a:pt x="186" y="507"/>
                    </a:cubicBezTo>
                    <a:cubicBezTo>
                      <a:pt x="174" y="514"/>
                      <a:pt x="159" y="510"/>
                      <a:pt x="153" y="498"/>
                    </a:cubicBezTo>
                    <a:cubicBezTo>
                      <a:pt x="7" y="245"/>
                      <a:pt x="7" y="245"/>
                      <a:pt x="7" y="245"/>
                    </a:cubicBezTo>
                    <a:cubicBezTo>
                      <a:pt x="0" y="234"/>
                      <a:pt x="4" y="219"/>
                      <a:pt x="16" y="212"/>
                    </a:cubicBezTo>
                    <a:cubicBezTo>
                      <a:pt x="372" y="6"/>
                      <a:pt x="372" y="6"/>
                      <a:pt x="372" y="6"/>
                    </a:cubicBezTo>
                    <a:cubicBezTo>
                      <a:pt x="384" y="0"/>
                      <a:pt x="399" y="4"/>
                      <a:pt x="406" y="15"/>
                    </a:cubicBezTo>
                    <a:close/>
                  </a:path>
                </a:pathLst>
              </a:custGeom>
              <a:solidFill>
                <a:srgbClr val="F9B4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65" name="Freeform 200">
                <a:extLst>
                  <a:ext uri="{FF2B5EF4-FFF2-40B4-BE49-F238E27FC236}">
                    <a16:creationId xmlns:a16="http://schemas.microsoft.com/office/drawing/2014/main" id="{BEE8F7EF-5B18-48B6-A10C-35C009D69628}"/>
                  </a:ext>
                </a:extLst>
              </p:cNvPr>
              <p:cNvSpPr/>
              <p:nvPr/>
            </p:nvSpPr>
            <p:spPr bwMode="auto">
              <a:xfrm>
                <a:off x="2139" y="1838"/>
                <a:ext cx="162" cy="238"/>
              </a:xfrm>
              <a:custGeom>
                <a:avLst/>
                <a:gdLst>
                  <a:gd name="T0" fmla="*/ 217 w 217"/>
                  <a:gd name="T1" fmla="*/ 295 h 320"/>
                  <a:gd name="T2" fmla="*/ 186 w 217"/>
                  <a:gd name="T3" fmla="*/ 313 h 320"/>
                  <a:gd name="T4" fmla="*/ 153 w 217"/>
                  <a:gd name="T5" fmla="*/ 304 h 320"/>
                  <a:gd name="T6" fmla="*/ 7 w 217"/>
                  <a:gd name="T7" fmla="*/ 51 h 320"/>
                  <a:gd name="T8" fmla="*/ 16 w 217"/>
                  <a:gd name="T9" fmla="*/ 18 h 320"/>
                  <a:gd name="T10" fmla="*/ 47 w 217"/>
                  <a:gd name="T11" fmla="*/ 0 h 320"/>
                  <a:gd name="T12" fmla="*/ 38 w 217"/>
                  <a:gd name="T13" fmla="*/ 33 h 320"/>
                  <a:gd name="T14" fmla="*/ 184 w 217"/>
                  <a:gd name="T15" fmla="*/ 286 h 320"/>
                  <a:gd name="T16" fmla="*/ 217 w 217"/>
                  <a:gd name="T17" fmla="*/ 29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320">
                    <a:moveTo>
                      <a:pt x="217" y="295"/>
                    </a:moveTo>
                    <a:cubicBezTo>
                      <a:pt x="186" y="313"/>
                      <a:pt x="186" y="313"/>
                      <a:pt x="186" y="313"/>
                    </a:cubicBezTo>
                    <a:cubicBezTo>
                      <a:pt x="174" y="320"/>
                      <a:pt x="159" y="316"/>
                      <a:pt x="153" y="304"/>
                    </a:cubicBezTo>
                    <a:cubicBezTo>
                      <a:pt x="7" y="51"/>
                      <a:pt x="7" y="51"/>
                      <a:pt x="7" y="51"/>
                    </a:cubicBezTo>
                    <a:cubicBezTo>
                      <a:pt x="0" y="40"/>
                      <a:pt x="4" y="25"/>
                      <a:pt x="16" y="18"/>
                    </a:cubicBezTo>
                    <a:cubicBezTo>
                      <a:pt x="47" y="0"/>
                      <a:pt x="47" y="0"/>
                      <a:pt x="47" y="0"/>
                    </a:cubicBezTo>
                    <a:cubicBezTo>
                      <a:pt x="35" y="7"/>
                      <a:pt x="31" y="22"/>
                      <a:pt x="38" y="33"/>
                    </a:cubicBezTo>
                    <a:cubicBezTo>
                      <a:pt x="184" y="286"/>
                      <a:pt x="184" y="286"/>
                      <a:pt x="184" y="286"/>
                    </a:cubicBezTo>
                    <a:cubicBezTo>
                      <a:pt x="190" y="298"/>
                      <a:pt x="205" y="302"/>
                      <a:pt x="217" y="295"/>
                    </a:cubicBezTo>
                    <a:close/>
                  </a:path>
                </a:pathLst>
              </a:custGeom>
              <a:solidFill>
                <a:srgbClr val="9856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66" name="Freeform 201">
                <a:extLst>
                  <a:ext uri="{FF2B5EF4-FFF2-40B4-BE49-F238E27FC236}">
                    <a16:creationId xmlns:a16="http://schemas.microsoft.com/office/drawing/2014/main" id="{60C011D4-3BFF-4218-9508-9C42B479B182}"/>
                  </a:ext>
                </a:extLst>
              </p:cNvPr>
              <p:cNvSpPr>
                <a:spLocks noEditPoints="1"/>
              </p:cNvSpPr>
              <p:nvPr/>
            </p:nvSpPr>
            <p:spPr bwMode="auto">
              <a:xfrm>
                <a:off x="2456" y="1697"/>
                <a:ext cx="128" cy="175"/>
              </a:xfrm>
              <a:custGeom>
                <a:avLst/>
                <a:gdLst>
                  <a:gd name="T0" fmla="*/ 62 w 172"/>
                  <a:gd name="T1" fmla="*/ 8 h 235"/>
                  <a:gd name="T2" fmla="*/ 57 w 172"/>
                  <a:gd name="T3" fmla="*/ 27 h 235"/>
                  <a:gd name="T4" fmla="*/ 22 w 172"/>
                  <a:gd name="T5" fmla="*/ 47 h 235"/>
                  <a:gd name="T6" fmla="*/ 4 w 172"/>
                  <a:gd name="T7" fmla="*/ 42 h 235"/>
                  <a:gd name="T8" fmla="*/ 9 w 172"/>
                  <a:gd name="T9" fmla="*/ 24 h 235"/>
                  <a:gd name="T10" fmla="*/ 44 w 172"/>
                  <a:gd name="T11" fmla="*/ 3 h 235"/>
                  <a:gd name="T12" fmla="*/ 62 w 172"/>
                  <a:gd name="T13" fmla="*/ 8 h 235"/>
                  <a:gd name="T14" fmla="*/ 169 w 172"/>
                  <a:gd name="T15" fmla="*/ 193 h 235"/>
                  <a:gd name="T16" fmla="*/ 164 w 172"/>
                  <a:gd name="T17" fmla="*/ 211 h 235"/>
                  <a:gd name="T18" fmla="*/ 129 w 172"/>
                  <a:gd name="T19" fmla="*/ 231 h 235"/>
                  <a:gd name="T20" fmla="*/ 110 w 172"/>
                  <a:gd name="T21" fmla="*/ 227 h 235"/>
                  <a:gd name="T22" fmla="*/ 115 w 172"/>
                  <a:gd name="T23" fmla="*/ 208 h 235"/>
                  <a:gd name="T24" fmla="*/ 150 w 172"/>
                  <a:gd name="T25" fmla="*/ 188 h 235"/>
                  <a:gd name="T26" fmla="*/ 169 w 172"/>
                  <a:gd name="T27" fmla="*/ 193 h 235"/>
                  <a:gd name="T28" fmla="*/ 133 w 172"/>
                  <a:gd name="T29" fmla="*/ 131 h 235"/>
                  <a:gd name="T30" fmla="*/ 128 w 172"/>
                  <a:gd name="T31" fmla="*/ 150 h 235"/>
                  <a:gd name="T32" fmla="*/ 93 w 172"/>
                  <a:gd name="T33" fmla="*/ 170 h 235"/>
                  <a:gd name="T34" fmla="*/ 75 w 172"/>
                  <a:gd name="T35" fmla="*/ 165 h 235"/>
                  <a:gd name="T36" fmla="*/ 80 w 172"/>
                  <a:gd name="T37" fmla="*/ 147 h 235"/>
                  <a:gd name="T38" fmla="*/ 115 w 172"/>
                  <a:gd name="T39" fmla="*/ 127 h 235"/>
                  <a:gd name="T40" fmla="*/ 133 w 172"/>
                  <a:gd name="T41" fmla="*/ 131 h 235"/>
                  <a:gd name="T42" fmla="*/ 98 w 172"/>
                  <a:gd name="T43" fmla="*/ 70 h 235"/>
                  <a:gd name="T44" fmla="*/ 93 w 172"/>
                  <a:gd name="T45" fmla="*/ 88 h 235"/>
                  <a:gd name="T46" fmla="*/ 58 w 172"/>
                  <a:gd name="T47" fmla="*/ 108 h 235"/>
                  <a:gd name="T48" fmla="*/ 39 w 172"/>
                  <a:gd name="T49" fmla="*/ 104 h 235"/>
                  <a:gd name="T50" fmla="*/ 44 w 172"/>
                  <a:gd name="T51" fmla="*/ 85 h 235"/>
                  <a:gd name="T52" fmla="*/ 79 w 172"/>
                  <a:gd name="T53" fmla="*/ 65 h 235"/>
                  <a:gd name="T54" fmla="*/ 98 w 172"/>
                  <a:gd name="T55" fmla="*/ 7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2" h="235">
                    <a:moveTo>
                      <a:pt x="62" y="8"/>
                    </a:moveTo>
                    <a:cubicBezTo>
                      <a:pt x="66" y="15"/>
                      <a:pt x="64" y="23"/>
                      <a:pt x="57" y="27"/>
                    </a:cubicBezTo>
                    <a:cubicBezTo>
                      <a:pt x="50" y="31"/>
                      <a:pt x="30" y="43"/>
                      <a:pt x="22" y="47"/>
                    </a:cubicBezTo>
                    <a:cubicBezTo>
                      <a:pt x="16" y="51"/>
                      <a:pt x="8" y="48"/>
                      <a:pt x="4" y="42"/>
                    </a:cubicBezTo>
                    <a:cubicBezTo>
                      <a:pt x="0" y="36"/>
                      <a:pt x="2" y="27"/>
                      <a:pt x="9" y="24"/>
                    </a:cubicBezTo>
                    <a:cubicBezTo>
                      <a:pt x="16" y="19"/>
                      <a:pt x="36" y="8"/>
                      <a:pt x="44" y="3"/>
                    </a:cubicBezTo>
                    <a:cubicBezTo>
                      <a:pt x="50" y="0"/>
                      <a:pt x="58" y="2"/>
                      <a:pt x="62" y="8"/>
                    </a:cubicBezTo>
                    <a:close/>
                    <a:moveTo>
                      <a:pt x="169" y="193"/>
                    </a:moveTo>
                    <a:cubicBezTo>
                      <a:pt x="172" y="199"/>
                      <a:pt x="170" y="208"/>
                      <a:pt x="164" y="211"/>
                    </a:cubicBezTo>
                    <a:cubicBezTo>
                      <a:pt x="156" y="216"/>
                      <a:pt x="136" y="227"/>
                      <a:pt x="129" y="231"/>
                    </a:cubicBezTo>
                    <a:cubicBezTo>
                      <a:pt x="122" y="235"/>
                      <a:pt x="114" y="233"/>
                      <a:pt x="110" y="227"/>
                    </a:cubicBezTo>
                    <a:cubicBezTo>
                      <a:pt x="107" y="220"/>
                      <a:pt x="109" y="212"/>
                      <a:pt x="115" y="208"/>
                    </a:cubicBezTo>
                    <a:cubicBezTo>
                      <a:pt x="123" y="204"/>
                      <a:pt x="143" y="192"/>
                      <a:pt x="150" y="188"/>
                    </a:cubicBezTo>
                    <a:cubicBezTo>
                      <a:pt x="157" y="184"/>
                      <a:pt x="165" y="187"/>
                      <a:pt x="169" y="193"/>
                    </a:cubicBezTo>
                    <a:close/>
                    <a:moveTo>
                      <a:pt x="133" y="131"/>
                    </a:moveTo>
                    <a:cubicBezTo>
                      <a:pt x="137" y="138"/>
                      <a:pt x="135" y="146"/>
                      <a:pt x="128" y="150"/>
                    </a:cubicBezTo>
                    <a:cubicBezTo>
                      <a:pt x="121" y="154"/>
                      <a:pt x="101" y="166"/>
                      <a:pt x="93" y="170"/>
                    </a:cubicBezTo>
                    <a:cubicBezTo>
                      <a:pt x="87" y="174"/>
                      <a:pt x="79" y="171"/>
                      <a:pt x="75" y="165"/>
                    </a:cubicBezTo>
                    <a:cubicBezTo>
                      <a:pt x="71" y="159"/>
                      <a:pt x="73" y="150"/>
                      <a:pt x="80" y="147"/>
                    </a:cubicBezTo>
                    <a:cubicBezTo>
                      <a:pt x="87" y="142"/>
                      <a:pt x="107" y="131"/>
                      <a:pt x="115" y="127"/>
                    </a:cubicBezTo>
                    <a:cubicBezTo>
                      <a:pt x="121" y="123"/>
                      <a:pt x="129" y="125"/>
                      <a:pt x="133" y="131"/>
                    </a:cubicBezTo>
                    <a:close/>
                    <a:moveTo>
                      <a:pt x="98" y="70"/>
                    </a:moveTo>
                    <a:cubicBezTo>
                      <a:pt x="101" y="76"/>
                      <a:pt x="99" y="85"/>
                      <a:pt x="93" y="88"/>
                    </a:cubicBezTo>
                    <a:cubicBezTo>
                      <a:pt x="85" y="93"/>
                      <a:pt x="65" y="104"/>
                      <a:pt x="58" y="108"/>
                    </a:cubicBezTo>
                    <a:cubicBezTo>
                      <a:pt x="51" y="112"/>
                      <a:pt x="43" y="110"/>
                      <a:pt x="39" y="104"/>
                    </a:cubicBezTo>
                    <a:cubicBezTo>
                      <a:pt x="36" y="97"/>
                      <a:pt x="38" y="89"/>
                      <a:pt x="44" y="85"/>
                    </a:cubicBezTo>
                    <a:cubicBezTo>
                      <a:pt x="52" y="81"/>
                      <a:pt x="72" y="69"/>
                      <a:pt x="79" y="65"/>
                    </a:cubicBezTo>
                    <a:cubicBezTo>
                      <a:pt x="86" y="61"/>
                      <a:pt x="94" y="63"/>
                      <a:pt x="98" y="70"/>
                    </a:cubicBez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67" name="Freeform 202">
                <a:extLst>
                  <a:ext uri="{FF2B5EF4-FFF2-40B4-BE49-F238E27FC236}">
                    <a16:creationId xmlns:a16="http://schemas.microsoft.com/office/drawing/2014/main" id="{27BD340D-0671-4EC0-AC23-251324A96B15}"/>
                  </a:ext>
                </a:extLst>
              </p:cNvPr>
              <p:cNvSpPr/>
              <p:nvPr/>
            </p:nvSpPr>
            <p:spPr bwMode="auto">
              <a:xfrm>
                <a:off x="2341" y="1747"/>
                <a:ext cx="158" cy="191"/>
              </a:xfrm>
              <a:custGeom>
                <a:avLst/>
                <a:gdLst>
                  <a:gd name="T0" fmla="*/ 111 w 211"/>
                  <a:gd name="T1" fmla="*/ 19 h 256"/>
                  <a:gd name="T2" fmla="*/ 203 w 211"/>
                  <a:gd name="T3" fmla="*/ 179 h 256"/>
                  <a:gd name="T4" fmla="*/ 193 w 211"/>
                  <a:gd name="T5" fmla="*/ 218 h 256"/>
                  <a:gd name="T6" fmla="*/ 141 w 211"/>
                  <a:gd name="T7" fmla="*/ 248 h 256"/>
                  <a:gd name="T8" fmla="*/ 101 w 211"/>
                  <a:gd name="T9" fmla="*/ 238 h 256"/>
                  <a:gd name="T10" fmla="*/ 8 w 211"/>
                  <a:gd name="T11" fmla="*/ 78 h 256"/>
                  <a:gd name="T12" fmla="*/ 19 w 211"/>
                  <a:gd name="T13" fmla="*/ 38 h 256"/>
                  <a:gd name="T14" fmla="*/ 71 w 211"/>
                  <a:gd name="T15" fmla="*/ 8 h 256"/>
                  <a:gd name="T16" fmla="*/ 111 w 211"/>
                  <a:gd name="T17" fmla="*/ 1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56">
                    <a:moveTo>
                      <a:pt x="111" y="19"/>
                    </a:moveTo>
                    <a:cubicBezTo>
                      <a:pt x="203" y="179"/>
                      <a:pt x="203" y="179"/>
                      <a:pt x="203" y="179"/>
                    </a:cubicBezTo>
                    <a:cubicBezTo>
                      <a:pt x="211" y="193"/>
                      <a:pt x="206" y="210"/>
                      <a:pt x="193" y="218"/>
                    </a:cubicBezTo>
                    <a:cubicBezTo>
                      <a:pt x="141" y="248"/>
                      <a:pt x="141" y="248"/>
                      <a:pt x="141" y="248"/>
                    </a:cubicBezTo>
                    <a:cubicBezTo>
                      <a:pt x="127" y="256"/>
                      <a:pt x="109" y="252"/>
                      <a:pt x="101" y="238"/>
                    </a:cubicBezTo>
                    <a:cubicBezTo>
                      <a:pt x="8" y="78"/>
                      <a:pt x="8" y="78"/>
                      <a:pt x="8" y="78"/>
                    </a:cubicBezTo>
                    <a:cubicBezTo>
                      <a:pt x="0" y="64"/>
                      <a:pt x="5" y="46"/>
                      <a:pt x="19" y="38"/>
                    </a:cubicBezTo>
                    <a:cubicBezTo>
                      <a:pt x="71" y="8"/>
                      <a:pt x="71" y="8"/>
                      <a:pt x="71" y="8"/>
                    </a:cubicBezTo>
                    <a:cubicBezTo>
                      <a:pt x="85" y="0"/>
                      <a:pt x="103" y="5"/>
                      <a:pt x="111" y="19"/>
                    </a:cubicBezTo>
                    <a:close/>
                  </a:path>
                </a:pathLst>
              </a:custGeom>
              <a:solidFill>
                <a:srgbClr val="FFD9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68" name="Freeform 203">
                <a:extLst>
                  <a:ext uri="{FF2B5EF4-FFF2-40B4-BE49-F238E27FC236}">
                    <a16:creationId xmlns:a16="http://schemas.microsoft.com/office/drawing/2014/main" id="{165C6C34-C5A0-45CE-AFDB-DF5F51FF9CCA}"/>
                  </a:ext>
                </a:extLst>
              </p:cNvPr>
              <p:cNvSpPr>
                <a:spLocks noEditPoints="1"/>
              </p:cNvSpPr>
              <p:nvPr/>
            </p:nvSpPr>
            <p:spPr bwMode="auto">
              <a:xfrm>
                <a:off x="3837" y="1025"/>
                <a:ext cx="541" cy="302"/>
              </a:xfrm>
              <a:custGeom>
                <a:avLst/>
                <a:gdLst>
                  <a:gd name="T0" fmla="*/ 87 w 541"/>
                  <a:gd name="T1" fmla="*/ 206 h 302"/>
                  <a:gd name="T2" fmla="*/ 113 w 541"/>
                  <a:gd name="T3" fmla="*/ 80 h 302"/>
                  <a:gd name="T4" fmla="*/ 313 w 541"/>
                  <a:gd name="T5" fmla="*/ 132 h 302"/>
                  <a:gd name="T6" fmla="*/ 87 w 541"/>
                  <a:gd name="T7" fmla="*/ 206 h 302"/>
                  <a:gd name="T8" fmla="*/ 0 w 541"/>
                  <a:gd name="T9" fmla="*/ 302 h 302"/>
                  <a:gd name="T10" fmla="*/ 21 w 541"/>
                  <a:gd name="T11" fmla="*/ 295 h 302"/>
                  <a:gd name="T12" fmla="*/ 82 w 541"/>
                  <a:gd name="T13" fmla="*/ 276 h 302"/>
                  <a:gd name="T14" fmla="*/ 541 w 541"/>
                  <a:gd name="T15" fmla="*/ 126 h 302"/>
                  <a:gd name="T16" fmla="*/ 64 w 541"/>
                  <a:gd name="T17" fmla="*/ 0 h 302"/>
                  <a:gd name="T18" fmla="*/ 0 w 541"/>
                  <a:gd name="T19"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1" h="302">
                    <a:moveTo>
                      <a:pt x="87" y="206"/>
                    </a:moveTo>
                    <a:lnTo>
                      <a:pt x="113" y="80"/>
                    </a:lnTo>
                    <a:lnTo>
                      <a:pt x="313" y="132"/>
                    </a:lnTo>
                    <a:lnTo>
                      <a:pt x="87" y="206"/>
                    </a:lnTo>
                    <a:close/>
                    <a:moveTo>
                      <a:pt x="0" y="302"/>
                    </a:moveTo>
                    <a:lnTo>
                      <a:pt x="21" y="295"/>
                    </a:lnTo>
                    <a:lnTo>
                      <a:pt x="82" y="276"/>
                    </a:lnTo>
                    <a:lnTo>
                      <a:pt x="541" y="126"/>
                    </a:lnTo>
                    <a:lnTo>
                      <a:pt x="64" y="0"/>
                    </a:lnTo>
                    <a:lnTo>
                      <a:pt x="0" y="3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469" name="Freeform 204">
                <a:extLst>
                  <a:ext uri="{FF2B5EF4-FFF2-40B4-BE49-F238E27FC236}">
                    <a16:creationId xmlns:a16="http://schemas.microsoft.com/office/drawing/2014/main" id="{7AC14E4B-87C2-4AC6-9B78-8D70D024AEAF}"/>
                  </a:ext>
                </a:extLst>
              </p:cNvPr>
              <p:cNvSpPr>
                <a:spLocks noEditPoints="1"/>
              </p:cNvSpPr>
              <p:nvPr/>
            </p:nvSpPr>
            <p:spPr bwMode="auto">
              <a:xfrm>
                <a:off x="3861" y="1152"/>
                <a:ext cx="464" cy="166"/>
              </a:xfrm>
              <a:custGeom>
                <a:avLst/>
                <a:gdLst>
                  <a:gd name="T0" fmla="*/ 10 w 621"/>
                  <a:gd name="T1" fmla="*/ 221 h 223"/>
                  <a:gd name="T2" fmla="*/ 615 w 621"/>
                  <a:gd name="T3" fmla="*/ 4 h 223"/>
                  <a:gd name="T4" fmla="*/ 611 w 621"/>
                  <a:gd name="T5" fmla="*/ 5 h 223"/>
                  <a:gd name="T6" fmla="*/ 577 w 621"/>
                  <a:gd name="T7" fmla="*/ 36 h 223"/>
                  <a:gd name="T8" fmla="*/ 568 w 621"/>
                  <a:gd name="T9" fmla="*/ 17 h 223"/>
                  <a:gd name="T10" fmla="*/ 593 w 621"/>
                  <a:gd name="T11" fmla="*/ 11 h 223"/>
                  <a:gd name="T12" fmla="*/ 586 w 621"/>
                  <a:gd name="T13" fmla="*/ 3 h 223"/>
                  <a:gd name="T14" fmla="*/ 531 w 621"/>
                  <a:gd name="T15" fmla="*/ 51 h 223"/>
                  <a:gd name="T16" fmla="*/ 542 w 621"/>
                  <a:gd name="T17" fmla="*/ 17 h 223"/>
                  <a:gd name="T18" fmla="*/ 555 w 621"/>
                  <a:gd name="T19" fmla="*/ 43 h 223"/>
                  <a:gd name="T20" fmla="*/ 481 w 621"/>
                  <a:gd name="T21" fmla="*/ 45 h 223"/>
                  <a:gd name="T22" fmla="*/ 486 w 621"/>
                  <a:gd name="T23" fmla="*/ 66 h 223"/>
                  <a:gd name="T24" fmla="*/ 500 w 621"/>
                  <a:gd name="T25" fmla="*/ 28 h 223"/>
                  <a:gd name="T26" fmla="*/ 507 w 621"/>
                  <a:gd name="T27" fmla="*/ 59 h 223"/>
                  <a:gd name="T28" fmla="*/ 441 w 621"/>
                  <a:gd name="T29" fmla="*/ 61 h 223"/>
                  <a:gd name="T30" fmla="*/ 436 w 621"/>
                  <a:gd name="T31" fmla="*/ 62 h 223"/>
                  <a:gd name="T32" fmla="*/ 459 w 621"/>
                  <a:gd name="T33" fmla="*/ 44 h 223"/>
                  <a:gd name="T34" fmla="*/ 458 w 621"/>
                  <a:gd name="T35" fmla="*/ 55 h 223"/>
                  <a:gd name="T36" fmla="*/ 403 w 621"/>
                  <a:gd name="T37" fmla="*/ 93 h 223"/>
                  <a:gd name="T38" fmla="*/ 394 w 621"/>
                  <a:gd name="T39" fmla="*/ 74 h 223"/>
                  <a:gd name="T40" fmla="*/ 419 w 621"/>
                  <a:gd name="T41" fmla="*/ 68 h 223"/>
                  <a:gd name="T42" fmla="*/ 411 w 621"/>
                  <a:gd name="T43" fmla="*/ 60 h 223"/>
                  <a:gd name="T44" fmla="*/ 357 w 621"/>
                  <a:gd name="T45" fmla="*/ 108 h 223"/>
                  <a:gd name="T46" fmla="*/ 368 w 621"/>
                  <a:gd name="T47" fmla="*/ 74 h 223"/>
                  <a:gd name="T48" fmla="*/ 381 w 621"/>
                  <a:gd name="T49" fmla="*/ 100 h 223"/>
                  <a:gd name="T50" fmla="*/ 307 w 621"/>
                  <a:gd name="T51" fmla="*/ 102 h 223"/>
                  <a:gd name="T52" fmla="*/ 311 w 621"/>
                  <a:gd name="T53" fmla="*/ 123 h 223"/>
                  <a:gd name="T54" fmla="*/ 326 w 621"/>
                  <a:gd name="T55" fmla="*/ 86 h 223"/>
                  <a:gd name="T56" fmla="*/ 333 w 621"/>
                  <a:gd name="T57" fmla="*/ 116 h 223"/>
                  <a:gd name="T58" fmla="*/ 266 w 621"/>
                  <a:gd name="T59" fmla="*/ 118 h 223"/>
                  <a:gd name="T60" fmla="*/ 262 w 621"/>
                  <a:gd name="T61" fmla="*/ 119 h 223"/>
                  <a:gd name="T62" fmla="*/ 285 w 621"/>
                  <a:gd name="T63" fmla="*/ 101 h 223"/>
                  <a:gd name="T64" fmla="*/ 284 w 621"/>
                  <a:gd name="T65" fmla="*/ 112 h 223"/>
                  <a:gd name="T66" fmla="*/ 228 w 621"/>
                  <a:gd name="T67" fmla="*/ 150 h 223"/>
                  <a:gd name="T68" fmla="*/ 220 w 621"/>
                  <a:gd name="T69" fmla="*/ 131 h 223"/>
                  <a:gd name="T70" fmla="*/ 244 w 621"/>
                  <a:gd name="T71" fmla="*/ 125 h 223"/>
                  <a:gd name="T72" fmla="*/ 237 w 621"/>
                  <a:gd name="T73" fmla="*/ 117 h 223"/>
                  <a:gd name="T74" fmla="*/ 183 w 621"/>
                  <a:gd name="T75" fmla="*/ 165 h 223"/>
                  <a:gd name="T76" fmla="*/ 193 w 621"/>
                  <a:gd name="T77" fmla="*/ 131 h 223"/>
                  <a:gd name="T78" fmla="*/ 207 w 621"/>
                  <a:gd name="T79" fmla="*/ 157 h 223"/>
                  <a:gd name="T80" fmla="*/ 132 w 621"/>
                  <a:gd name="T81" fmla="*/ 159 h 223"/>
                  <a:gd name="T82" fmla="*/ 137 w 621"/>
                  <a:gd name="T83" fmla="*/ 180 h 223"/>
                  <a:gd name="T84" fmla="*/ 151 w 621"/>
                  <a:gd name="T85" fmla="*/ 143 h 223"/>
                  <a:gd name="T86" fmla="*/ 159 w 621"/>
                  <a:gd name="T87" fmla="*/ 173 h 223"/>
                  <a:gd name="T88" fmla="*/ 92 w 621"/>
                  <a:gd name="T89" fmla="*/ 175 h 223"/>
                  <a:gd name="T90" fmla="*/ 87 w 621"/>
                  <a:gd name="T91" fmla="*/ 176 h 223"/>
                  <a:gd name="T92" fmla="*/ 110 w 621"/>
                  <a:gd name="T93" fmla="*/ 158 h 223"/>
                  <a:gd name="T94" fmla="*/ 109 w 621"/>
                  <a:gd name="T95" fmla="*/ 169 h 223"/>
                  <a:gd name="T96" fmla="*/ 67 w 621"/>
                  <a:gd name="T97" fmla="*/ 173 h 223"/>
                  <a:gd name="T98" fmla="*/ 66 w 621"/>
                  <a:gd name="T99" fmla="*/ 184 h 223"/>
                  <a:gd name="T100" fmla="*/ 48 w 621"/>
                  <a:gd name="T101" fmla="*/ 189 h 223"/>
                  <a:gd name="T102" fmla="*/ 44 w 621"/>
                  <a:gd name="T103" fmla="*/ 191 h 223"/>
                  <a:gd name="T104" fmla="*/ 26 w 621"/>
                  <a:gd name="T105" fmla="*/ 196 h 223"/>
                  <a:gd name="T106" fmla="*/ 19 w 621"/>
                  <a:gd name="T107" fmla="*/ 18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1" h="223">
                    <a:moveTo>
                      <a:pt x="0" y="205"/>
                    </a:moveTo>
                    <a:cubicBezTo>
                      <a:pt x="0" y="204"/>
                      <a:pt x="0" y="202"/>
                      <a:pt x="2" y="202"/>
                    </a:cubicBezTo>
                    <a:cubicBezTo>
                      <a:pt x="3" y="202"/>
                      <a:pt x="4" y="202"/>
                      <a:pt x="5" y="204"/>
                    </a:cubicBezTo>
                    <a:cubicBezTo>
                      <a:pt x="10" y="221"/>
                      <a:pt x="10" y="221"/>
                      <a:pt x="10" y="221"/>
                    </a:cubicBezTo>
                    <a:cubicBezTo>
                      <a:pt x="6" y="223"/>
                      <a:pt x="6" y="223"/>
                      <a:pt x="6" y="223"/>
                    </a:cubicBezTo>
                    <a:lnTo>
                      <a:pt x="0" y="205"/>
                    </a:lnTo>
                    <a:close/>
                    <a:moveTo>
                      <a:pt x="612" y="2"/>
                    </a:moveTo>
                    <a:cubicBezTo>
                      <a:pt x="613" y="2"/>
                      <a:pt x="615" y="3"/>
                      <a:pt x="615" y="4"/>
                    </a:cubicBezTo>
                    <a:cubicBezTo>
                      <a:pt x="621" y="22"/>
                      <a:pt x="621" y="22"/>
                      <a:pt x="621" y="22"/>
                    </a:cubicBezTo>
                    <a:cubicBezTo>
                      <a:pt x="619" y="22"/>
                      <a:pt x="619" y="22"/>
                      <a:pt x="619" y="22"/>
                    </a:cubicBezTo>
                    <a:cubicBezTo>
                      <a:pt x="616" y="23"/>
                      <a:pt x="616" y="23"/>
                      <a:pt x="616" y="23"/>
                    </a:cubicBezTo>
                    <a:cubicBezTo>
                      <a:pt x="611" y="5"/>
                      <a:pt x="611" y="5"/>
                      <a:pt x="611" y="5"/>
                    </a:cubicBezTo>
                    <a:cubicBezTo>
                      <a:pt x="610" y="4"/>
                      <a:pt x="611" y="3"/>
                      <a:pt x="612" y="2"/>
                    </a:cubicBezTo>
                    <a:close/>
                    <a:moveTo>
                      <a:pt x="568" y="17"/>
                    </a:moveTo>
                    <a:cubicBezTo>
                      <a:pt x="570" y="16"/>
                      <a:pt x="571" y="17"/>
                      <a:pt x="571" y="18"/>
                    </a:cubicBezTo>
                    <a:cubicBezTo>
                      <a:pt x="577" y="36"/>
                      <a:pt x="577" y="36"/>
                      <a:pt x="577" y="36"/>
                    </a:cubicBezTo>
                    <a:cubicBezTo>
                      <a:pt x="575" y="37"/>
                      <a:pt x="575" y="37"/>
                      <a:pt x="575" y="37"/>
                    </a:cubicBezTo>
                    <a:cubicBezTo>
                      <a:pt x="573" y="37"/>
                      <a:pt x="573" y="37"/>
                      <a:pt x="573" y="37"/>
                    </a:cubicBezTo>
                    <a:cubicBezTo>
                      <a:pt x="567" y="19"/>
                      <a:pt x="567" y="19"/>
                      <a:pt x="567" y="19"/>
                    </a:cubicBezTo>
                    <a:cubicBezTo>
                      <a:pt x="567" y="18"/>
                      <a:pt x="567" y="17"/>
                      <a:pt x="568" y="17"/>
                    </a:cubicBezTo>
                    <a:close/>
                    <a:moveTo>
                      <a:pt x="586" y="3"/>
                    </a:moveTo>
                    <a:cubicBezTo>
                      <a:pt x="585" y="2"/>
                      <a:pt x="586" y="0"/>
                      <a:pt x="587" y="0"/>
                    </a:cubicBezTo>
                    <a:cubicBezTo>
                      <a:pt x="588" y="0"/>
                      <a:pt x="590" y="0"/>
                      <a:pt x="590" y="1"/>
                    </a:cubicBezTo>
                    <a:cubicBezTo>
                      <a:pt x="593" y="11"/>
                      <a:pt x="593" y="11"/>
                      <a:pt x="593" y="11"/>
                    </a:cubicBezTo>
                    <a:cubicBezTo>
                      <a:pt x="599" y="29"/>
                      <a:pt x="599" y="29"/>
                      <a:pt x="599" y="29"/>
                    </a:cubicBezTo>
                    <a:cubicBezTo>
                      <a:pt x="595" y="30"/>
                      <a:pt x="595" y="30"/>
                      <a:pt x="595" y="30"/>
                    </a:cubicBezTo>
                    <a:cubicBezTo>
                      <a:pt x="589" y="12"/>
                      <a:pt x="589" y="12"/>
                      <a:pt x="589" y="12"/>
                    </a:cubicBezTo>
                    <a:lnTo>
                      <a:pt x="586" y="3"/>
                    </a:lnTo>
                    <a:close/>
                    <a:moveTo>
                      <a:pt x="525" y="31"/>
                    </a:moveTo>
                    <a:cubicBezTo>
                      <a:pt x="526" y="30"/>
                      <a:pt x="527" y="31"/>
                      <a:pt x="528" y="32"/>
                    </a:cubicBezTo>
                    <a:cubicBezTo>
                      <a:pt x="534" y="50"/>
                      <a:pt x="534" y="50"/>
                      <a:pt x="534" y="50"/>
                    </a:cubicBezTo>
                    <a:cubicBezTo>
                      <a:pt x="531" y="51"/>
                      <a:pt x="531" y="51"/>
                      <a:pt x="531" y="51"/>
                    </a:cubicBezTo>
                    <a:cubicBezTo>
                      <a:pt x="529" y="52"/>
                      <a:pt x="529" y="52"/>
                      <a:pt x="529" y="52"/>
                    </a:cubicBezTo>
                    <a:cubicBezTo>
                      <a:pt x="523" y="34"/>
                      <a:pt x="523" y="34"/>
                      <a:pt x="523" y="34"/>
                    </a:cubicBezTo>
                    <a:cubicBezTo>
                      <a:pt x="523" y="33"/>
                      <a:pt x="524" y="31"/>
                      <a:pt x="525" y="31"/>
                    </a:cubicBezTo>
                    <a:close/>
                    <a:moveTo>
                      <a:pt x="542" y="17"/>
                    </a:moveTo>
                    <a:cubicBezTo>
                      <a:pt x="542" y="16"/>
                      <a:pt x="542" y="15"/>
                      <a:pt x="544" y="14"/>
                    </a:cubicBezTo>
                    <a:cubicBezTo>
                      <a:pt x="545" y="14"/>
                      <a:pt x="546" y="14"/>
                      <a:pt x="546" y="16"/>
                    </a:cubicBezTo>
                    <a:cubicBezTo>
                      <a:pt x="550" y="25"/>
                      <a:pt x="550" y="25"/>
                      <a:pt x="550" y="25"/>
                    </a:cubicBezTo>
                    <a:cubicBezTo>
                      <a:pt x="555" y="43"/>
                      <a:pt x="555" y="43"/>
                      <a:pt x="555" y="43"/>
                    </a:cubicBezTo>
                    <a:cubicBezTo>
                      <a:pt x="551" y="45"/>
                      <a:pt x="551" y="45"/>
                      <a:pt x="551" y="45"/>
                    </a:cubicBezTo>
                    <a:cubicBezTo>
                      <a:pt x="545" y="27"/>
                      <a:pt x="545" y="27"/>
                      <a:pt x="545" y="27"/>
                    </a:cubicBezTo>
                    <a:lnTo>
                      <a:pt x="542" y="17"/>
                    </a:lnTo>
                    <a:close/>
                    <a:moveTo>
                      <a:pt x="481" y="45"/>
                    </a:moveTo>
                    <a:cubicBezTo>
                      <a:pt x="482" y="45"/>
                      <a:pt x="484" y="45"/>
                      <a:pt x="484" y="47"/>
                    </a:cubicBezTo>
                    <a:cubicBezTo>
                      <a:pt x="490" y="65"/>
                      <a:pt x="490" y="65"/>
                      <a:pt x="490" y="65"/>
                    </a:cubicBezTo>
                    <a:cubicBezTo>
                      <a:pt x="488" y="65"/>
                      <a:pt x="488" y="65"/>
                      <a:pt x="488" y="65"/>
                    </a:cubicBezTo>
                    <a:cubicBezTo>
                      <a:pt x="486" y="66"/>
                      <a:pt x="486" y="66"/>
                      <a:pt x="486" y="66"/>
                    </a:cubicBezTo>
                    <a:cubicBezTo>
                      <a:pt x="480" y="48"/>
                      <a:pt x="480" y="48"/>
                      <a:pt x="480" y="48"/>
                    </a:cubicBezTo>
                    <a:cubicBezTo>
                      <a:pt x="479" y="47"/>
                      <a:pt x="480" y="46"/>
                      <a:pt x="481" y="45"/>
                    </a:cubicBezTo>
                    <a:close/>
                    <a:moveTo>
                      <a:pt x="498" y="31"/>
                    </a:moveTo>
                    <a:cubicBezTo>
                      <a:pt x="498" y="30"/>
                      <a:pt x="499" y="29"/>
                      <a:pt x="500" y="28"/>
                    </a:cubicBezTo>
                    <a:cubicBezTo>
                      <a:pt x="501" y="28"/>
                      <a:pt x="502" y="29"/>
                      <a:pt x="503" y="30"/>
                    </a:cubicBezTo>
                    <a:cubicBezTo>
                      <a:pt x="506" y="39"/>
                      <a:pt x="506" y="39"/>
                      <a:pt x="506" y="39"/>
                    </a:cubicBezTo>
                    <a:cubicBezTo>
                      <a:pt x="512" y="57"/>
                      <a:pt x="512" y="57"/>
                      <a:pt x="512" y="57"/>
                    </a:cubicBezTo>
                    <a:cubicBezTo>
                      <a:pt x="507" y="59"/>
                      <a:pt x="507" y="59"/>
                      <a:pt x="507" y="59"/>
                    </a:cubicBezTo>
                    <a:cubicBezTo>
                      <a:pt x="502" y="41"/>
                      <a:pt x="502" y="41"/>
                      <a:pt x="502" y="41"/>
                    </a:cubicBezTo>
                    <a:lnTo>
                      <a:pt x="498" y="31"/>
                    </a:lnTo>
                    <a:close/>
                    <a:moveTo>
                      <a:pt x="438" y="59"/>
                    </a:moveTo>
                    <a:cubicBezTo>
                      <a:pt x="439" y="59"/>
                      <a:pt x="440" y="60"/>
                      <a:pt x="441" y="61"/>
                    </a:cubicBezTo>
                    <a:cubicBezTo>
                      <a:pt x="446" y="79"/>
                      <a:pt x="446" y="79"/>
                      <a:pt x="446" y="79"/>
                    </a:cubicBezTo>
                    <a:cubicBezTo>
                      <a:pt x="444" y="80"/>
                      <a:pt x="444" y="80"/>
                      <a:pt x="444" y="80"/>
                    </a:cubicBezTo>
                    <a:cubicBezTo>
                      <a:pt x="442" y="80"/>
                      <a:pt x="442" y="80"/>
                      <a:pt x="442" y="80"/>
                    </a:cubicBezTo>
                    <a:cubicBezTo>
                      <a:pt x="436" y="62"/>
                      <a:pt x="436" y="62"/>
                      <a:pt x="436" y="62"/>
                    </a:cubicBezTo>
                    <a:cubicBezTo>
                      <a:pt x="436" y="61"/>
                      <a:pt x="436" y="60"/>
                      <a:pt x="438" y="59"/>
                    </a:cubicBezTo>
                    <a:close/>
                    <a:moveTo>
                      <a:pt x="455" y="46"/>
                    </a:moveTo>
                    <a:cubicBezTo>
                      <a:pt x="454" y="44"/>
                      <a:pt x="455" y="43"/>
                      <a:pt x="456" y="43"/>
                    </a:cubicBezTo>
                    <a:cubicBezTo>
                      <a:pt x="458" y="42"/>
                      <a:pt x="459" y="43"/>
                      <a:pt x="459" y="44"/>
                    </a:cubicBezTo>
                    <a:cubicBezTo>
                      <a:pt x="462" y="54"/>
                      <a:pt x="462" y="54"/>
                      <a:pt x="462" y="54"/>
                    </a:cubicBezTo>
                    <a:cubicBezTo>
                      <a:pt x="468" y="72"/>
                      <a:pt x="468" y="72"/>
                      <a:pt x="468" y="72"/>
                    </a:cubicBezTo>
                    <a:cubicBezTo>
                      <a:pt x="464" y="73"/>
                      <a:pt x="464" y="73"/>
                      <a:pt x="464" y="73"/>
                    </a:cubicBezTo>
                    <a:cubicBezTo>
                      <a:pt x="458" y="55"/>
                      <a:pt x="458" y="55"/>
                      <a:pt x="458" y="55"/>
                    </a:cubicBezTo>
                    <a:lnTo>
                      <a:pt x="455" y="46"/>
                    </a:lnTo>
                    <a:close/>
                    <a:moveTo>
                      <a:pt x="394" y="74"/>
                    </a:moveTo>
                    <a:cubicBezTo>
                      <a:pt x="395" y="73"/>
                      <a:pt x="397" y="74"/>
                      <a:pt x="397" y="75"/>
                    </a:cubicBezTo>
                    <a:cubicBezTo>
                      <a:pt x="403" y="93"/>
                      <a:pt x="403" y="93"/>
                      <a:pt x="403" y="93"/>
                    </a:cubicBezTo>
                    <a:cubicBezTo>
                      <a:pt x="401" y="94"/>
                      <a:pt x="401" y="94"/>
                      <a:pt x="401" y="94"/>
                    </a:cubicBezTo>
                    <a:cubicBezTo>
                      <a:pt x="398" y="95"/>
                      <a:pt x="398" y="95"/>
                      <a:pt x="398" y="95"/>
                    </a:cubicBezTo>
                    <a:cubicBezTo>
                      <a:pt x="393" y="77"/>
                      <a:pt x="393" y="77"/>
                      <a:pt x="393" y="77"/>
                    </a:cubicBezTo>
                    <a:cubicBezTo>
                      <a:pt x="392" y="75"/>
                      <a:pt x="393" y="74"/>
                      <a:pt x="394" y="74"/>
                    </a:cubicBezTo>
                    <a:close/>
                    <a:moveTo>
                      <a:pt x="411" y="60"/>
                    </a:moveTo>
                    <a:cubicBezTo>
                      <a:pt x="411" y="59"/>
                      <a:pt x="412" y="57"/>
                      <a:pt x="413" y="57"/>
                    </a:cubicBezTo>
                    <a:cubicBezTo>
                      <a:pt x="414" y="57"/>
                      <a:pt x="415" y="57"/>
                      <a:pt x="416" y="58"/>
                    </a:cubicBezTo>
                    <a:cubicBezTo>
                      <a:pt x="419" y="68"/>
                      <a:pt x="419" y="68"/>
                      <a:pt x="419" y="68"/>
                    </a:cubicBezTo>
                    <a:cubicBezTo>
                      <a:pt x="425" y="86"/>
                      <a:pt x="425" y="86"/>
                      <a:pt x="425" y="86"/>
                    </a:cubicBezTo>
                    <a:cubicBezTo>
                      <a:pt x="420" y="87"/>
                      <a:pt x="420" y="87"/>
                      <a:pt x="420" y="87"/>
                    </a:cubicBezTo>
                    <a:cubicBezTo>
                      <a:pt x="414" y="69"/>
                      <a:pt x="414" y="69"/>
                      <a:pt x="414" y="69"/>
                    </a:cubicBezTo>
                    <a:lnTo>
                      <a:pt x="411" y="60"/>
                    </a:lnTo>
                    <a:close/>
                    <a:moveTo>
                      <a:pt x="350" y="88"/>
                    </a:moveTo>
                    <a:cubicBezTo>
                      <a:pt x="352" y="88"/>
                      <a:pt x="353" y="88"/>
                      <a:pt x="353" y="89"/>
                    </a:cubicBezTo>
                    <a:cubicBezTo>
                      <a:pt x="359" y="107"/>
                      <a:pt x="359" y="107"/>
                      <a:pt x="359" y="107"/>
                    </a:cubicBezTo>
                    <a:cubicBezTo>
                      <a:pt x="357" y="108"/>
                      <a:pt x="357" y="108"/>
                      <a:pt x="357" y="108"/>
                    </a:cubicBezTo>
                    <a:cubicBezTo>
                      <a:pt x="355" y="109"/>
                      <a:pt x="355" y="109"/>
                      <a:pt x="355" y="109"/>
                    </a:cubicBezTo>
                    <a:cubicBezTo>
                      <a:pt x="349" y="91"/>
                      <a:pt x="349" y="91"/>
                      <a:pt x="349" y="91"/>
                    </a:cubicBezTo>
                    <a:cubicBezTo>
                      <a:pt x="349" y="90"/>
                      <a:pt x="349" y="88"/>
                      <a:pt x="350" y="88"/>
                    </a:cubicBezTo>
                    <a:close/>
                    <a:moveTo>
                      <a:pt x="368" y="74"/>
                    </a:moveTo>
                    <a:cubicBezTo>
                      <a:pt x="367" y="73"/>
                      <a:pt x="368" y="72"/>
                      <a:pt x="369" y="71"/>
                    </a:cubicBezTo>
                    <a:cubicBezTo>
                      <a:pt x="370" y="71"/>
                      <a:pt x="372" y="72"/>
                      <a:pt x="372" y="73"/>
                    </a:cubicBezTo>
                    <a:cubicBezTo>
                      <a:pt x="375" y="82"/>
                      <a:pt x="375" y="82"/>
                      <a:pt x="375" y="82"/>
                    </a:cubicBezTo>
                    <a:cubicBezTo>
                      <a:pt x="381" y="100"/>
                      <a:pt x="381" y="100"/>
                      <a:pt x="381" y="100"/>
                    </a:cubicBezTo>
                    <a:cubicBezTo>
                      <a:pt x="377" y="102"/>
                      <a:pt x="377" y="102"/>
                      <a:pt x="377" y="102"/>
                    </a:cubicBezTo>
                    <a:cubicBezTo>
                      <a:pt x="371" y="84"/>
                      <a:pt x="371" y="84"/>
                      <a:pt x="371" y="84"/>
                    </a:cubicBezTo>
                    <a:lnTo>
                      <a:pt x="368" y="74"/>
                    </a:lnTo>
                    <a:close/>
                    <a:moveTo>
                      <a:pt x="307" y="102"/>
                    </a:moveTo>
                    <a:cubicBezTo>
                      <a:pt x="308" y="102"/>
                      <a:pt x="309" y="102"/>
                      <a:pt x="310" y="104"/>
                    </a:cubicBezTo>
                    <a:cubicBezTo>
                      <a:pt x="316" y="122"/>
                      <a:pt x="316" y="122"/>
                      <a:pt x="316" y="122"/>
                    </a:cubicBezTo>
                    <a:cubicBezTo>
                      <a:pt x="313" y="122"/>
                      <a:pt x="313" y="122"/>
                      <a:pt x="313" y="122"/>
                    </a:cubicBezTo>
                    <a:cubicBezTo>
                      <a:pt x="311" y="123"/>
                      <a:pt x="311" y="123"/>
                      <a:pt x="311" y="123"/>
                    </a:cubicBezTo>
                    <a:cubicBezTo>
                      <a:pt x="305" y="105"/>
                      <a:pt x="305" y="105"/>
                      <a:pt x="305" y="105"/>
                    </a:cubicBezTo>
                    <a:cubicBezTo>
                      <a:pt x="305" y="104"/>
                      <a:pt x="306" y="103"/>
                      <a:pt x="307" y="102"/>
                    </a:cubicBezTo>
                    <a:close/>
                    <a:moveTo>
                      <a:pt x="324" y="88"/>
                    </a:moveTo>
                    <a:cubicBezTo>
                      <a:pt x="324" y="87"/>
                      <a:pt x="324" y="86"/>
                      <a:pt x="326" y="86"/>
                    </a:cubicBezTo>
                    <a:cubicBezTo>
                      <a:pt x="327" y="85"/>
                      <a:pt x="328" y="86"/>
                      <a:pt x="328" y="87"/>
                    </a:cubicBezTo>
                    <a:cubicBezTo>
                      <a:pt x="332" y="97"/>
                      <a:pt x="332" y="97"/>
                      <a:pt x="332" y="97"/>
                    </a:cubicBezTo>
                    <a:cubicBezTo>
                      <a:pt x="337" y="114"/>
                      <a:pt x="337" y="114"/>
                      <a:pt x="337" y="114"/>
                    </a:cubicBezTo>
                    <a:cubicBezTo>
                      <a:pt x="333" y="116"/>
                      <a:pt x="333" y="116"/>
                      <a:pt x="333" y="116"/>
                    </a:cubicBezTo>
                    <a:cubicBezTo>
                      <a:pt x="327" y="98"/>
                      <a:pt x="327" y="98"/>
                      <a:pt x="327" y="98"/>
                    </a:cubicBezTo>
                    <a:lnTo>
                      <a:pt x="324" y="88"/>
                    </a:lnTo>
                    <a:close/>
                    <a:moveTo>
                      <a:pt x="263" y="116"/>
                    </a:moveTo>
                    <a:cubicBezTo>
                      <a:pt x="264" y="116"/>
                      <a:pt x="266" y="117"/>
                      <a:pt x="266" y="118"/>
                    </a:cubicBezTo>
                    <a:cubicBezTo>
                      <a:pt x="272" y="136"/>
                      <a:pt x="272" y="136"/>
                      <a:pt x="272" y="136"/>
                    </a:cubicBezTo>
                    <a:cubicBezTo>
                      <a:pt x="270" y="137"/>
                      <a:pt x="270" y="137"/>
                      <a:pt x="270" y="137"/>
                    </a:cubicBezTo>
                    <a:cubicBezTo>
                      <a:pt x="268" y="137"/>
                      <a:pt x="268" y="137"/>
                      <a:pt x="268" y="137"/>
                    </a:cubicBezTo>
                    <a:cubicBezTo>
                      <a:pt x="262" y="119"/>
                      <a:pt x="262" y="119"/>
                      <a:pt x="262" y="119"/>
                    </a:cubicBezTo>
                    <a:cubicBezTo>
                      <a:pt x="261" y="118"/>
                      <a:pt x="262" y="117"/>
                      <a:pt x="263" y="116"/>
                    </a:cubicBezTo>
                    <a:close/>
                    <a:moveTo>
                      <a:pt x="280" y="103"/>
                    </a:moveTo>
                    <a:cubicBezTo>
                      <a:pt x="280" y="101"/>
                      <a:pt x="281" y="100"/>
                      <a:pt x="282" y="100"/>
                    </a:cubicBezTo>
                    <a:cubicBezTo>
                      <a:pt x="283" y="99"/>
                      <a:pt x="284" y="100"/>
                      <a:pt x="285" y="101"/>
                    </a:cubicBezTo>
                    <a:cubicBezTo>
                      <a:pt x="288" y="111"/>
                      <a:pt x="288" y="111"/>
                      <a:pt x="288" y="111"/>
                    </a:cubicBezTo>
                    <a:cubicBezTo>
                      <a:pt x="294" y="129"/>
                      <a:pt x="294" y="129"/>
                      <a:pt x="294" y="129"/>
                    </a:cubicBezTo>
                    <a:cubicBezTo>
                      <a:pt x="289" y="130"/>
                      <a:pt x="289" y="130"/>
                      <a:pt x="289" y="130"/>
                    </a:cubicBezTo>
                    <a:cubicBezTo>
                      <a:pt x="284" y="112"/>
                      <a:pt x="284" y="112"/>
                      <a:pt x="284" y="112"/>
                    </a:cubicBezTo>
                    <a:lnTo>
                      <a:pt x="280" y="103"/>
                    </a:lnTo>
                    <a:close/>
                    <a:moveTo>
                      <a:pt x="220" y="131"/>
                    </a:moveTo>
                    <a:cubicBezTo>
                      <a:pt x="221" y="130"/>
                      <a:pt x="222" y="131"/>
                      <a:pt x="223" y="132"/>
                    </a:cubicBezTo>
                    <a:cubicBezTo>
                      <a:pt x="228" y="150"/>
                      <a:pt x="228" y="150"/>
                      <a:pt x="228" y="150"/>
                    </a:cubicBezTo>
                    <a:cubicBezTo>
                      <a:pt x="226" y="151"/>
                      <a:pt x="226" y="151"/>
                      <a:pt x="226" y="151"/>
                    </a:cubicBezTo>
                    <a:cubicBezTo>
                      <a:pt x="224" y="152"/>
                      <a:pt x="224" y="152"/>
                      <a:pt x="224" y="152"/>
                    </a:cubicBezTo>
                    <a:cubicBezTo>
                      <a:pt x="218" y="134"/>
                      <a:pt x="218" y="134"/>
                      <a:pt x="218" y="134"/>
                    </a:cubicBezTo>
                    <a:cubicBezTo>
                      <a:pt x="218" y="132"/>
                      <a:pt x="218" y="131"/>
                      <a:pt x="220" y="131"/>
                    </a:cubicBezTo>
                    <a:close/>
                    <a:moveTo>
                      <a:pt x="237" y="117"/>
                    </a:moveTo>
                    <a:cubicBezTo>
                      <a:pt x="236" y="116"/>
                      <a:pt x="237" y="114"/>
                      <a:pt x="238" y="114"/>
                    </a:cubicBezTo>
                    <a:cubicBezTo>
                      <a:pt x="240" y="114"/>
                      <a:pt x="241" y="114"/>
                      <a:pt x="241" y="116"/>
                    </a:cubicBezTo>
                    <a:cubicBezTo>
                      <a:pt x="244" y="125"/>
                      <a:pt x="244" y="125"/>
                      <a:pt x="244" y="125"/>
                    </a:cubicBezTo>
                    <a:cubicBezTo>
                      <a:pt x="250" y="143"/>
                      <a:pt x="250" y="143"/>
                      <a:pt x="250" y="143"/>
                    </a:cubicBezTo>
                    <a:cubicBezTo>
                      <a:pt x="246" y="144"/>
                      <a:pt x="246" y="144"/>
                      <a:pt x="246" y="144"/>
                    </a:cubicBezTo>
                    <a:cubicBezTo>
                      <a:pt x="240" y="126"/>
                      <a:pt x="240" y="126"/>
                      <a:pt x="240" y="126"/>
                    </a:cubicBezTo>
                    <a:lnTo>
                      <a:pt x="237" y="117"/>
                    </a:lnTo>
                    <a:close/>
                    <a:moveTo>
                      <a:pt x="176" y="145"/>
                    </a:moveTo>
                    <a:cubicBezTo>
                      <a:pt x="177" y="145"/>
                      <a:pt x="179" y="145"/>
                      <a:pt x="179" y="146"/>
                    </a:cubicBezTo>
                    <a:cubicBezTo>
                      <a:pt x="185" y="164"/>
                      <a:pt x="185" y="164"/>
                      <a:pt x="185" y="164"/>
                    </a:cubicBezTo>
                    <a:cubicBezTo>
                      <a:pt x="183" y="165"/>
                      <a:pt x="183" y="165"/>
                      <a:pt x="183" y="165"/>
                    </a:cubicBezTo>
                    <a:cubicBezTo>
                      <a:pt x="180" y="166"/>
                      <a:pt x="180" y="166"/>
                      <a:pt x="180" y="166"/>
                    </a:cubicBezTo>
                    <a:cubicBezTo>
                      <a:pt x="175" y="148"/>
                      <a:pt x="175" y="148"/>
                      <a:pt x="175" y="148"/>
                    </a:cubicBezTo>
                    <a:cubicBezTo>
                      <a:pt x="174" y="147"/>
                      <a:pt x="175" y="145"/>
                      <a:pt x="176" y="145"/>
                    </a:cubicBezTo>
                    <a:close/>
                    <a:moveTo>
                      <a:pt x="193" y="131"/>
                    </a:moveTo>
                    <a:cubicBezTo>
                      <a:pt x="193" y="130"/>
                      <a:pt x="194" y="129"/>
                      <a:pt x="195" y="128"/>
                    </a:cubicBezTo>
                    <a:cubicBezTo>
                      <a:pt x="196" y="128"/>
                      <a:pt x="197" y="129"/>
                      <a:pt x="198" y="130"/>
                    </a:cubicBezTo>
                    <a:cubicBezTo>
                      <a:pt x="201" y="139"/>
                      <a:pt x="201" y="139"/>
                      <a:pt x="201" y="139"/>
                    </a:cubicBezTo>
                    <a:cubicBezTo>
                      <a:pt x="207" y="157"/>
                      <a:pt x="207" y="157"/>
                      <a:pt x="207" y="157"/>
                    </a:cubicBezTo>
                    <a:cubicBezTo>
                      <a:pt x="202" y="159"/>
                      <a:pt x="202" y="159"/>
                      <a:pt x="202" y="159"/>
                    </a:cubicBezTo>
                    <a:cubicBezTo>
                      <a:pt x="196" y="141"/>
                      <a:pt x="196" y="141"/>
                      <a:pt x="196" y="141"/>
                    </a:cubicBezTo>
                    <a:lnTo>
                      <a:pt x="193" y="131"/>
                    </a:lnTo>
                    <a:close/>
                    <a:moveTo>
                      <a:pt x="132" y="159"/>
                    </a:moveTo>
                    <a:cubicBezTo>
                      <a:pt x="134" y="159"/>
                      <a:pt x="135" y="160"/>
                      <a:pt x="135" y="161"/>
                    </a:cubicBezTo>
                    <a:cubicBezTo>
                      <a:pt x="141" y="179"/>
                      <a:pt x="141" y="179"/>
                      <a:pt x="141" y="179"/>
                    </a:cubicBezTo>
                    <a:cubicBezTo>
                      <a:pt x="139" y="179"/>
                      <a:pt x="139" y="179"/>
                      <a:pt x="139" y="179"/>
                    </a:cubicBezTo>
                    <a:cubicBezTo>
                      <a:pt x="137" y="180"/>
                      <a:pt x="137" y="180"/>
                      <a:pt x="137" y="180"/>
                    </a:cubicBezTo>
                    <a:cubicBezTo>
                      <a:pt x="131" y="162"/>
                      <a:pt x="131" y="162"/>
                      <a:pt x="131" y="162"/>
                    </a:cubicBezTo>
                    <a:cubicBezTo>
                      <a:pt x="131" y="161"/>
                      <a:pt x="131" y="160"/>
                      <a:pt x="132" y="159"/>
                    </a:cubicBezTo>
                    <a:close/>
                    <a:moveTo>
                      <a:pt x="150" y="145"/>
                    </a:moveTo>
                    <a:cubicBezTo>
                      <a:pt x="149" y="144"/>
                      <a:pt x="150" y="143"/>
                      <a:pt x="151" y="143"/>
                    </a:cubicBezTo>
                    <a:cubicBezTo>
                      <a:pt x="152" y="142"/>
                      <a:pt x="154" y="143"/>
                      <a:pt x="154" y="144"/>
                    </a:cubicBezTo>
                    <a:cubicBezTo>
                      <a:pt x="157" y="154"/>
                      <a:pt x="157" y="154"/>
                      <a:pt x="157" y="154"/>
                    </a:cubicBezTo>
                    <a:cubicBezTo>
                      <a:pt x="163" y="172"/>
                      <a:pt x="163" y="172"/>
                      <a:pt x="163" y="172"/>
                    </a:cubicBezTo>
                    <a:cubicBezTo>
                      <a:pt x="159" y="173"/>
                      <a:pt x="159" y="173"/>
                      <a:pt x="159" y="173"/>
                    </a:cubicBezTo>
                    <a:cubicBezTo>
                      <a:pt x="153" y="155"/>
                      <a:pt x="153" y="155"/>
                      <a:pt x="153" y="155"/>
                    </a:cubicBezTo>
                    <a:lnTo>
                      <a:pt x="150" y="145"/>
                    </a:lnTo>
                    <a:close/>
                    <a:moveTo>
                      <a:pt x="89" y="174"/>
                    </a:moveTo>
                    <a:cubicBezTo>
                      <a:pt x="90" y="173"/>
                      <a:pt x="91" y="174"/>
                      <a:pt x="92" y="175"/>
                    </a:cubicBezTo>
                    <a:cubicBezTo>
                      <a:pt x="98" y="193"/>
                      <a:pt x="98" y="193"/>
                      <a:pt x="98" y="193"/>
                    </a:cubicBezTo>
                    <a:cubicBezTo>
                      <a:pt x="95" y="194"/>
                      <a:pt x="95" y="194"/>
                      <a:pt x="95" y="194"/>
                    </a:cubicBezTo>
                    <a:cubicBezTo>
                      <a:pt x="93" y="194"/>
                      <a:pt x="93" y="194"/>
                      <a:pt x="93" y="194"/>
                    </a:cubicBezTo>
                    <a:cubicBezTo>
                      <a:pt x="87" y="176"/>
                      <a:pt x="87" y="176"/>
                      <a:pt x="87" y="176"/>
                    </a:cubicBezTo>
                    <a:cubicBezTo>
                      <a:pt x="87" y="175"/>
                      <a:pt x="88" y="174"/>
                      <a:pt x="89" y="174"/>
                    </a:cubicBezTo>
                    <a:close/>
                    <a:moveTo>
                      <a:pt x="106" y="160"/>
                    </a:moveTo>
                    <a:cubicBezTo>
                      <a:pt x="106" y="159"/>
                      <a:pt x="106" y="157"/>
                      <a:pt x="108" y="157"/>
                    </a:cubicBezTo>
                    <a:cubicBezTo>
                      <a:pt x="109" y="156"/>
                      <a:pt x="110" y="157"/>
                      <a:pt x="110" y="158"/>
                    </a:cubicBezTo>
                    <a:cubicBezTo>
                      <a:pt x="114" y="168"/>
                      <a:pt x="114" y="168"/>
                      <a:pt x="114" y="168"/>
                    </a:cubicBezTo>
                    <a:cubicBezTo>
                      <a:pt x="119" y="186"/>
                      <a:pt x="119" y="186"/>
                      <a:pt x="119" y="186"/>
                    </a:cubicBezTo>
                    <a:cubicBezTo>
                      <a:pt x="115" y="187"/>
                      <a:pt x="115" y="187"/>
                      <a:pt x="115" y="187"/>
                    </a:cubicBezTo>
                    <a:cubicBezTo>
                      <a:pt x="109" y="169"/>
                      <a:pt x="109" y="169"/>
                      <a:pt x="109" y="169"/>
                    </a:cubicBezTo>
                    <a:lnTo>
                      <a:pt x="106" y="160"/>
                    </a:lnTo>
                    <a:close/>
                    <a:moveTo>
                      <a:pt x="62" y="174"/>
                    </a:moveTo>
                    <a:cubicBezTo>
                      <a:pt x="62" y="173"/>
                      <a:pt x="63" y="172"/>
                      <a:pt x="64" y="171"/>
                    </a:cubicBezTo>
                    <a:cubicBezTo>
                      <a:pt x="65" y="171"/>
                      <a:pt x="66" y="171"/>
                      <a:pt x="67" y="173"/>
                    </a:cubicBezTo>
                    <a:cubicBezTo>
                      <a:pt x="70" y="182"/>
                      <a:pt x="70" y="182"/>
                      <a:pt x="70" y="182"/>
                    </a:cubicBezTo>
                    <a:cubicBezTo>
                      <a:pt x="76" y="200"/>
                      <a:pt x="76" y="200"/>
                      <a:pt x="76" y="200"/>
                    </a:cubicBezTo>
                    <a:cubicBezTo>
                      <a:pt x="71" y="202"/>
                      <a:pt x="71" y="202"/>
                      <a:pt x="71" y="202"/>
                    </a:cubicBezTo>
                    <a:cubicBezTo>
                      <a:pt x="66" y="184"/>
                      <a:pt x="66" y="184"/>
                      <a:pt x="66" y="184"/>
                    </a:cubicBezTo>
                    <a:lnTo>
                      <a:pt x="62" y="174"/>
                    </a:lnTo>
                    <a:close/>
                    <a:moveTo>
                      <a:pt x="44" y="191"/>
                    </a:moveTo>
                    <a:cubicBezTo>
                      <a:pt x="43" y="189"/>
                      <a:pt x="44" y="188"/>
                      <a:pt x="45" y="188"/>
                    </a:cubicBezTo>
                    <a:cubicBezTo>
                      <a:pt x="46" y="187"/>
                      <a:pt x="48" y="188"/>
                      <a:pt x="48" y="189"/>
                    </a:cubicBezTo>
                    <a:cubicBezTo>
                      <a:pt x="54" y="207"/>
                      <a:pt x="54" y="207"/>
                      <a:pt x="54" y="207"/>
                    </a:cubicBezTo>
                    <a:cubicBezTo>
                      <a:pt x="52" y="208"/>
                      <a:pt x="52" y="208"/>
                      <a:pt x="52" y="208"/>
                    </a:cubicBezTo>
                    <a:cubicBezTo>
                      <a:pt x="50" y="209"/>
                      <a:pt x="50" y="209"/>
                      <a:pt x="50" y="209"/>
                    </a:cubicBezTo>
                    <a:lnTo>
                      <a:pt x="44" y="191"/>
                    </a:lnTo>
                    <a:close/>
                    <a:moveTo>
                      <a:pt x="19" y="188"/>
                    </a:moveTo>
                    <a:cubicBezTo>
                      <a:pt x="18" y="187"/>
                      <a:pt x="19" y="186"/>
                      <a:pt x="20" y="185"/>
                    </a:cubicBezTo>
                    <a:cubicBezTo>
                      <a:pt x="22" y="185"/>
                      <a:pt x="23" y="186"/>
                      <a:pt x="23" y="187"/>
                    </a:cubicBezTo>
                    <a:cubicBezTo>
                      <a:pt x="26" y="196"/>
                      <a:pt x="26" y="196"/>
                      <a:pt x="26" y="196"/>
                    </a:cubicBezTo>
                    <a:cubicBezTo>
                      <a:pt x="32" y="214"/>
                      <a:pt x="32" y="214"/>
                      <a:pt x="32" y="214"/>
                    </a:cubicBezTo>
                    <a:cubicBezTo>
                      <a:pt x="28" y="216"/>
                      <a:pt x="28" y="216"/>
                      <a:pt x="28" y="216"/>
                    </a:cubicBezTo>
                    <a:cubicBezTo>
                      <a:pt x="22" y="198"/>
                      <a:pt x="22" y="198"/>
                      <a:pt x="22" y="198"/>
                    </a:cubicBezTo>
                    <a:lnTo>
                      <a:pt x="19" y="188"/>
                    </a:lnTo>
                    <a:close/>
                  </a:path>
                </a:pathLst>
              </a:custGeom>
              <a:solidFill>
                <a:srgbClr val="B3B2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grpSp>
        <p:sp>
          <p:nvSpPr>
            <p:cNvPr id="246" name="Freeform 206">
              <a:extLst>
                <a:ext uri="{FF2B5EF4-FFF2-40B4-BE49-F238E27FC236}">
                  <a16:creationId xmlns:a16="http://schemas.microsoft.com/office/drawing/2014/main" id="{8060D4E6-4F96-4D89-8264-49877ACCD094}"/>
                </a:ext>
              </a:extLst>
            </p:cNvPr>
            <p:cNvSpPr/>
            <p:nvPr/>
          </p:nvSpPr>
          <p:spPr bwMode="auto">
            <a:xfrm rot="10800000">
              <a:off x="6539750" y="1975606"/>
              <a:ext cx="250496" cy="170820"/>
            </a:xfrm>
            <a:custGeom>
              <a:avLst/>
              <a:gdLst>
                <a:gd name="T0" fmla="*/ 462 w 527"/>
                <a:gd name="T1" fmla="*/ 0 h 360"/>
                <a:gd name="T2" fmla="*/ 473 w 527"/>
                <a:gd name="T3" fmla="*/ 21 h 360"/>
                <a:gd name="T4" fmla="*/ 517 w 527"/>
                <a:gd name="T5" fmla="*/ 172 h 360"/>
                <a:gd name="T6" fmla="*/ 476 w 527"/>
                <a:gd name="T7" fmla="*/ 248 h 360"/>
                <a:gd name="T8" fmla="*/ 123 w 527"/>
                <a:gd name="T9" fmla="*/ 351 h 360"/>
                <a:gd name="T10" fmla="*/ 47 w 527"/>
                <a:gd name="T11" fmla="*/ 309 h 360"/>
                <a:gd name="T12" fmla="*/ 3 w 527"/>
                <a:gd name="T13" fmla="*/ 159 h 360"/>
                <a:gd name="T14" fmla="*/ 1 w 527"/>
                <a:gd name="T15" fmla="*/ 135 h 360"/>
                <a:gd name="T16" fmla="*/ 462 w 527"/>
                <a:gd name="T17"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7" h="360">
                  <a:moveTo>
                    <a:pt x="462" y="0"/>
                  </a:moveTo>
                  <a:cubicBezTo>
                    <a:pt x="467" y="6"/>
                    <a:pt x="471" y="13"/>
                    <a:pt x="473" y="21"/>
                  </a:cubicBezTo>
                  <a:cubicBezTo>
                    <a:pt x="517" y="172"/>
                    <a:pt x="517" y="172"/>
                    <a:pt x="517" y="172"/>
                  </a:cubicBezTo>
                  <a:cubicBezTo>
                    <a:pt x="527" y="204"/>
                    <a:pt x="508" y="238"/>
                    <a:pt x="476" y="248"/>
                  </a:cubicBezTo>
                  <a:cubicBezTo>
                    <a:pt x="123" y="351"/>
                    <a:pt x="123" y="351"/>
                    <a:pt x="123" y="351"/>
                  </a:cubicBezTo>
                  <a:cubicBezTo>
                    <a:pt x="91" y="360"/>
                    <a:pt x="57" y="342"/>
                    <a:pt x="47" y="309"/>
                  </a:cubicBezTo>
                  <a:cubicBezTo>
                    <a:pt x="3" y="159"/>
                    <a:pt x="3" y="159"/>
                    <a:pt x="3" y="159"/>
                  </a:cubicBezTo>
                  <a:cubicBezTo>
                    <a:pt x="1" y="151"/>
                    <a:pt x="0" y="142"/>
                    <a:pt x="1" y="135"/>
                  </a:cubicBezTo>
                  <a:lnTo>
                    <a:pt x="462"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47" name="Freeform 207">
              <a:extLst>
                <a:ext uri="{FF2B5EF4-FFF2-40B4-BE49-F238E27FC236}">
                  <a16:creationId xmlns:a16="http://schemas.microsoft.com/office/drawing/2014/main" id="{98CD7CCB-41CA-4BE7-A5BE-9266356B25C2}"/>
                </a:ext>
              </a:extLst>
            </p:cNvPr>
            <p:cNvSpPr/>
            <p:nvPr/>
          </p:nvSpPr>
          <p:spPr bwMode="auto">
            <a:xfrm rot="10800000">
              <a:off x="6570982" y="2082050"/>
              <a:ext cx="219264" cy="77762"/>
            </a:xfrm>
            <a:custGeom>
              <a:avLst/>
              <a:gdLst>
                <a:gd name="T0" fmla="*/ 44 w 461"/>
                <a:gd name="T1" fmla="*/ 111 h 163"/>
                <a:gd name="T2" fmla="*/ 396 w 461"/>
                <a:gd name="T3" fmla="*/ 7 h 163"/>
                <a:gd name="T4" fmla="*/ 461 w 461"/>
                <a:gd name="T5" fmla="*/ 28 h 163"/>
                <a:gd name="T6" fmla="*/ 0 w 461"/>
                <a:gd name="T7" fmla="*/ 163 h 163"/>
                <a:gd name="T8" fmla="*/ 44 w 461"/>
                <a:gd name="T9" fmla="*/ 111 h 163"/>
              </a:gdLst>
              <a:ahLst/>
              <a:cxnLst>
                <a:cxn ang="0">
                  <a:pos x="T0" y="T1"/>
                </a:cxn>
                <a:cxn ang="0">
                  <a:pos x="T2" y="T3"/>
                </a:cxn>
                <a:cxn ang="0">
                  <a:pos x="T4" y="T5"/>
                </a:cxn>
                <a:cxn ang="0">
                  <a:pos x="T6" y="T7"/>
                </a:cxn>
                <a:cxn ang="0">
                  <a:pos x="T8" y="T9"/>
                </a:cxn>
              </a:cxnLst>
              <a:rect l="0" t="0" r="r" b="b"/>
              <a:pathLst>
                <a:path w="461" h="163">
                  <a:moveTo>
                    <a:pt x="44" y="111"/>
                  </a:moveTo>
                  <a:cubicBezTo>
                    <a:pt x="396" y="7"/>
                    <a:pt x="396" y="7"/>
                    <a:pt x="396" y="7"/>
                  </a:cubicBezTo>
                  <a:cubicBezTo>
                    <a:pt x="421" y="0"/>
                    <a:pt x="446" y="9"/>
                    <a:pt x="461" y="28"/>
                  </a:cubicBezTo>
                  <a:cubicBezTo>
                    <a:pt x="0" y="163"/>
                    <a:pt x="0" y="163"/>
                    <a:pt x="0" y="163"/>
                  </a:cubicBezTo>
                  <a:cubicBezTo>
                    <a:pt x="3" y="139"/>
                    <a:pt x="19" y="118"/>
                    <a:pt x="44" y="1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48" name="Freeform 208">
              <a:extLst>
                <a:ext uri="{FF2B5EF4-FFF2-40B4-BE49-F238E27FC236}">
                  <a16:creationId xmlns:a16="http://schemas.microsoft.com/office/drawing/2014/main" id="{93A9CDC6-B180-458F-A47F-B7B60F45D1BA}"/>
                </a:ext>
              </a:extLst>
            </p:cNvPr>
            <p:cNvSpPr/>
            <p:nvPr/>
          </p:nvSpPr>
          <p:spPr bwMode="auto">
            <a:xfrm rot="10800000">
              <a:off x="6740529" y="2103722"/>
              <a:ext cx="29958" cy="21034"/>
            </a:xfrm>
            <a:custGeom>
              <a:avLst/>
              <a:gdLst>
                <a:gd name="T0" fmla="*/ 37 w 63"/>
                <a:gd name="T1" fmla="*/ 40 h 45"/>
                <a:gd name="T2" fmla="*/ 62 w 63"/>
                <a:gd name="T3" fmla="*/ 24 h 45"/>
                <a:gd name="T4" fmla="*/ 56 w 63"/>
                <a:gd name="T5" fmla="*/ 5 h 45"/>
                <a:gd name="T6" fmla="*/ 27 w 63"/>
                <a:gd name="T7" fmla="*/ 5 h 45"/>
                <a:gd name="T8" fmla="*/ 1 w 63"/>
                <a:gd name="T9" fmla="*/ 21 h 45"/>
                <a:gd name="T10" fmla="*/ 7 w 63"/>
                <a:gd name="T11" fmla="*/ 40 h 45"/>
                <a:gd name="T12" fmla="*/ 37 w 63"/>
                <a:gd name="T13" fmla="*/ 40 h 45"/>
              </a:gdLst>
              <a:ahLst/>
              <a:cxnLst>
                <a:cxn ang="0">
                  <a:pos x="T0" y="T1"/>
                </a:cxn>
                <a:cxn ang="0">
                  <a:pos x="T2" y="T3"/>
                </a:cxn>
                <a:cxn ang="0">
                  <a:pos x="T4" y="T5"/>
                </a:cxn>
                <a:cxn ang="0">
                  <a:pos x="T6" y="T7"/>
                </a:cxn>
                <a:cxn ang="0">
                  <a:pos x="T8" y="T9"/>
                </a:cxn>
                <a:cxn ang="0">
                  <a:pos x="T10" y="T11"/>
                </a:cxn>
                <a:cxn ang="0">
                  <a:pos x="T12" y="T13"/>
                </a:cxn>
              </a:cxnLst>
              <a:rect l="0" t="0" r="r" b="b"/>
              <a:pathLst>
                <a:path w="62" h="45">
                  <a:moveTo>
                    <a:pt x="37" y="40"/>
                  </a:moveTo>
                  <a:cubicBezTo>
                    <a:pt x="52" y="35"/>
                    <a:pt x="63" y="28"/>
                    <a:pt x="62" y="24"/>
                  </a:cubicBezTo>
                  <a:cubicBezTo>
                    <a:pt x="61" y="21"/>
                    <a:pt x="58" y="8"/>
                    <a:pt x="56" y="5"/>
                  </a:cubicBezTo>
                  <a:cubicBezTo>
                    <a:pt x="55" y="0"/>
                    <a:pt x="42" y="1"/>
                    <a:pt x="27" y="5"/>
                  </a:cubicBezTo>
                  <a:cubicBezTo>
                    <a:pt x="11" y="10"/>
                    <a:pt x="0" y="17"/>
                    <a:pt x="1" y="21"/>
                  </a:cubicBezTo>
                  <a:cubicBezTo>
                    <a:pt x="2" y="24"/>
                    <a:pt x="6" y="37"/>
                    <a:pt x="7" y="40"/>
                  </a:cubicBezTo>
                  <a:cubicBezTo>
                    <a:pt x="8" y="45"/>
                    <a:pt x="21" y="44"/>
                    <a:pt x="37" y="40"/>
                  </a:cubicBezTo>
                  <a:close/>
                </a:path>
              </a:pathLst>
            </a:custGeom>
            <a:solidFill>
              <a:srgbClr val="5E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49" name="Freeform 209">
              <a:extLst>
                <a:ext uri="{FF2B5EF4-FFF2-40B4-BE49-F238E27FC236}">
                  <a16:creationId xmlns:a16="http://schemas.microsoft.com/office/drawing/2014/main" id="{56D1B368-3639-4121-A090-10CFD8F2F32D}"/>
                </a:ext>
              </a:extLst>
            </p:cNvPr>
            <p:cNvSpPr/>
            <p:nvPr/>
          </p:nvSpPr>
          <p:spPr bwMode="auto">
            <a:xfrm rot="10800000">
              <a:off x="6743079" y="2113283"/>
              <a:ext cx="27408" cy="11473"/>
            </a:xfrm>
            <a:custGeom>
              <a:avLst/>
              <a:gdLst>
                <a:gd name="T0" fmla="*/ 31 w 58"/>
                <a:gd name="T1" fmla="*/ 20 h 25"/>
                <a:gd name="T2" fmla="*/ 56 w 58"/>
                <a:gd name="T3" fmla="*/ 5 h 25"/>
                <a:gd name="T4" fmla="*/ 27 w 58"/>
                <a:gd name="T5" fmla="*/ 5 h 25"/>
                <a:gd name="T6" fmla="*/ 1 w 58"/>
                <a:gd name="T7" fmla="*/ 21 h 25"/>
                <a:gd name="T8" fmla="*/ 31 w 58"/>
                <a:gd name="T9" fmla="*/ 20 h 25"/>
              </a:gdLst>
              <a:ahLst/>
              <a:cxnLst>
                <a:cxn ang="0">
                  <a:pos x="T0" y="T1"/>
                </a:cxn>
                <a:cxn ang="0">
                  <a:pos x="T2" y="T3"/>
                </a:cxn>
                <a:cxn ang="0">
                  <a:pos x="T4" y="T5"/>
                </a:cxn>
                <a:cxn ang="0">
                  <a:pos x="T6" y="T7"/>
                </a:cxn>
                <a:cxn ang="0">
                  <a:pos x="T8" y="T9"/>
                </a:cxn>
              </a:cxnLst>
              <a:rect l="0" t="0" r="r" b="b"/>
              <a:pathLst>
                <a:path w="57" h="25">
                  <a:moveTo>
                    <a:pt x="31" y="20"/>
                  </a:moveTo>
                  <a:cubicBezTo>
                    <a:pt x="46" y="16"/>
                    <a:pt x="58" y="9"/>
                    <a:pt x="56" y="5"/>
                  </a:cubicBezTo>
                  <a:cubicBezTo>
                    <a:pt x="55" y="0"/>
                    <a:pt x="42" y="1"/>
                    <a:pt x="27" y="5"/>
                  </a:cubicBezTo>
                  <a:cubicBezTo>
                    <a:pt x="11" y="10"/>
                    <a:pt x="0" y="17"/>
                    <a:pt x="1" y="21"/>
                  </a:cubicBezTo>
                  <a:cubicBezTo>
                    <a:pt x="2" y="25"/>
                    <a:pt x="16" y="25"/>
                    <a:pt x="31" y="20"/>
                  </a:cubicBezTo>
                  <a:close/>
                </a:path>
              </a:pathLst>
            </a:custGeom>
            <a:solidFill>
              <a:srgbClr val="7D7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50" name="Freeform 210">
              <a:extLst>
                <a:ext uri="{FF2B5EF4-FFF2-40B4-BE49-F238E27FC236}">
                  <a16:creationId xmlns:a16="http://schemas.microsoft.com/office/drawing/2014/main" id="{7A2BDA30-A7F4-4AA9-BD37-EAE1C1947C0B}"/>
                </a:ext>
              </a:extLst>
            </p:cNvPr>
            <p:cNvSpPr/>
            <p:nvPr/>
          </p:nvSpPr>
          <p:spPr bwMode="auto">
            <a:xfrm rot="10800000">
              <a:off x="6595203" y="1990904"/>
              <a:ext cx="137677" cy="137676"/>
            </a:xfrm>
            <a:custGeom>
              <a:avLst/>
              <a:gdLst>
                <a:gd name="T0" fmla="*/ 108 w 289"/>
                <a:gd name="T1" fmla="*/ 20 h 290"/>
                <a:gd name="T2" fmla="*/ 269 w 289"/>
                <a:gd name="T3" fmla="*/ 109 h 290"/>
                <a:gd name="T4" fmla="*/ 181 w 289"/>
                <a:gd name="T5" fmla="*/ 270 h 290"/>
                <a:gd name="T6" fmla="*/ 20 w 289"/>
                <a:gd name="T7" fmla="*/ 182 h 290"/>
                <a:gd name="T8" fmla="*/ 108 w 289"/>
                <a:gd name="T9" fmla="*/ 20 h 290"/>
              </a:gdLst>
              <a:ahLst/>
              <a:cxnLst>
                <a:cxn ang="0">
                  <a:pos x="T0" y="T1"/>
                </a:cxn>
                <a:cxn ang="0">
                  <a:pos x="T2" y="T3"/>
                </a:cxn>
                <a:cxn ang="0">
                  <a:pos x="T4" y="T5"/>
                </a:cxn>
                <a:cxn ang="0">
                  <a:pos x="T6" y="T7"/>
                </a:cxn>
                <a:cxn ang="0">
                  <a:pos x="T8" y="T9"/>
                </a:cxn>
              </a:cxnLst>
              <a:rect l="0" t="0" r="r" b="b"/>
              <a:pathLst>
                <a:path w="289" h="290">
                  <a:moveTo>
                    <a:pt x="108" y="20"/>
                  </a:moveTo>
                  <a:cubicBezTo>
                    <a:pt x="177" y="0"/>
                    <a:pt x="249" y="40"/>
                    <a:pt x="269" y="109"/>
                  </a:cubicBezTo>
                  <a:cubicBezTo>
                    <a:pt x="289" y="178"/>
                    <a:pt x="250" y="250"/>
                    <a:pt x="181" y="270"/>
                  </a:cubicBezTo>
                  <a:cubicBezTo>
                    <a:pt x="112" y="290"/>
                    <a:pt x="40" y="251"/>
                    <a:pt x="20" y="182"/>
                  </a:cubicBezTo>
                  <a:cubicBezTo>
                    <a:pt x="0" y="113"/>
                    <a:pt x="39" y="41"/>
                    <a:pt x="108" y="20"/>
                  </a:cubicBezTo>
                  <a:close/>
                </a:path>
              </a:pathLst>
            </a:custGeom>
            <a:solidFill>
              <a:srgbClr val="9696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51" name="Freeform 211">
              <a:extLst>
                <a:ext uri="{FF2B5EF4-FFF2-40B4-BE49-F238E27FC236}">
                  <a16:creationId xmlns:a16="http://schemas.microsoft.com/office/drawing/2014/main" id="{F3066A57-7E11-44FB-92C9-B65DA055E77A}"/>
                </a:ext>
              </a:extLst>
            </p:cNvPr>
            <p:cNvSpPr/>
            <p:nvPr/>
          </p:nvSpPr>
          <p:spPr bwMode="auto">
            <a:xfrm rot="10800000">
              <a:off x="6613687" y="2008751"/>
              <a:ext cx="101346" cy="101345"/>
            </a:xfrm>
            <a:custGeom>
              <a:avLst/>
              <a:gdLst>
                <a:gd name="T0" fmla="*/ 80 w 213"/>
                <a:gd name="T1" fmla="*/ 15 h 213"/>
                <a:gd name="T2" fmla="*/ 198 w 213"/>
                <a:gd name="T3" fmla="*/ 79 h 213"/>
                <a:gd name="T4" fmla="*/ 133 w 213"/>
                <a:gd name="T5" fmla="*/ 198 h 213"/>
                <a:gd name="T6" fmla="*/ 15 w 213"/>
                <a:gd name="T7" fmla="*/ 133 h 213"/>
                <a:gd name="T8" fmla="*/ 80 w 213"/>
                <a:gd name="T9" fmla="*/ 15 h 213"/>
              </a:gdLst>
              <a:ahLst/>
              <a:cxnLst>
                <a:cxn ang="0">
                  <a:pos x="T0" y="T1"/>
                </a:cxn>
                <a:cxn ang="0">
                  <a:pos x="T2" y="T3"/>
                </a:cxn>
                <a:cxn ang="0">
                  <a:pos x="T4" y="T5"/>
                </a:cxn>
                <a:cxn ang="0">
                  <a:pos x="T6" y="T7"/>
                </a:cxn>
                <a:cxn ang="0">
                  <a:pos x="T8" y="T9"/>
                </a:cxn>
              </a:cxnLst>
              <a:rect l="0" t="0" r="r" b="b"/>
              <a:pathLst>
                <a:path w="213" h="213">
                  <a:moveTo>
                    <a:pt x="80" y="15"/>
                  </a:moveTo>
                  <a:cubicBezTo>
                    <a:pt x="130" y="0"/>
                    <a:pt x="183" y="29"/>
                    <a:pt x="198" y="79"/>
                  </a:cubicBezTo>
                  <a:cubicBezTo>
                    <a:pt x="213" y="130"/>
                    <a:pt x="184" y="183"/>
                    <a:pt x="133" y="198"/>
                  </a:cubicBezTo>
                  <a:cubicBezTo>
                    <a:pt x="83" y="213"/>
                    <a:pt x="30" y="184"/>
                    <a:pt x="15" y="133"/>
                  </a:cubicBezTo>
                  <a:cubicBezTo>
                    <a:pt x="0" y="82"/>
                    <a:pt x="29" y="29"/>
                    <a:pt x="80" y="15"/>
                  </a:cubicBezTo>
                  <a:close/>
                </a:path>
              </a:pathLst>
            </a:custGeom>
            <a:solidFill>
              <a:srgbClr val="CB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52" name="Freeform 212">
              <a:extLst>
                <a:ext uri="{FF2B5EF4-FFF2-40B4-BE49-F238E27FC236}">
                  <a16:creationId xmlns:a16="http://schemas.microsoft.com/office/drawing/2014/main" id="{58403C73-329E-4C10-B5F0-6ADDFC14B845}"/>
                </a:ext>
              </a:extLst>
            </p:cNvPr>
            <p:cNvSpPr/>
            <p:nvPr/>
          </p:nvSpPr>
          <p:spPr bwMode="auto">
            <a:xfrm rot="10800000">
              <a:off x="6576719" y="2106271"/>
              <a:ext cx="45892" cy="36331"/>
            </a:xfrm>
            <a:custGeom>
              <a:avLst/>
              <a:gdLst>
                <a:gd name="T0" fmla="*/ 7 w 97"/>
                <a:gd name="T1" fmla="*/ 22 h 76"/>
                <a:gd name="T2" fmla="*/ 75 w 97"/>
                <a:gd name="T3" fmla="*/ 1 h 76"/>
                <a:gd name="T4" fmla="*/ 85 w 97"/>
                <a:gd name="T5" fmla="*/ 7 h 76"/>
                <a:gd name="T6" fmla="*/ 96 w 97"/>
                <a:gd name="T7" fmla="*/ 44 h 76"/>
                <a:gd name="T8" fmla="*/ 91 w 97"/>
                <a:gd name="T9" fmla="*/ 54 h 76"/>
                <a:gd name="T10" fmla="*/ 22 w 97"/>
                <a:gd name="T11" fmla="*/ 74 h 76"/>
                <a:gd name="T12" fmla="*/ 13 w 97"/>
                <a:gd name="T13" fmla="*/ 69 h 76"/>
                <a:gd name="T14" fmla="*/ 2 w 97"/>
                <a:gd name="T15" fmla="*/ 31 h 76"/>
                <a:gd name="T16" fmla="*/ 7 w 97"/>
                <a:gd name="T17"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76">
                  <a:moveTo>
                    <a:pt x="7" y="22"/>
                  </a:moveTo>
                  <a:cubicBezTo>
                    <a:pt x="75" y="1"/>
                    <a:pt x="75" y="1"/>
                    <a:pt x="75" y="1"/>
                  </a:cubicBezTo>
                  <a:cubicBezTo>
                    <a:pt x="80" y="0"/>
                    <a:pt x="84" y="3"/>
                    <a:pt x="85" y="7"/>
                  </a:cubicBezTo>
                  <a:cubicBezTo>
                    <a:pt x="96" y="44"/>
                    <a:pt x="96" y="44"/>
                    <a:pt x="96" y="44"/>
                  </a:cubicBezTo>
                  <a:cubicBezTo>
                    <a:pt x="97" y="49"/>
                    <a:pt x="95" y="53"/>
                    <a:pt x="91" y="54"/>
                  </a:cubicBezTo>
                  <a:cubicBezTo>
                    <a:pt x="22" y="74"/>
                    <a:pt x="22" y="74"/>
                    <a:pt x="22" y="74"/>
                  </a:cubicBezTo>
                  <a:cubicBezTo>
                    <a:pt x="18" y="76"/>
                    <a:pt x="14" y="73"/>
                    <a:pt x="13" y="69"/>
                  </a:cubicBezTo>
                  <a:cubicBezTo>
                    <a:pt x="2" y="31"/>
                    <a:pt x="2" y="31"/>
                    <a:pt x="2" y="31"/>
                  </a:cubicBezTo>
                  <a:cubicBezTo>
                    <a:pt x="0" y="27"/>
                    <a:pt x="3" y="23"/>
                    <a:pt x="7" y="22"/>
                  </a:cubicBezTo>
                  <a:close/>
                </a:path>
              </a:pathLst>
            </a:custGeom>
            <a:solidFill>
              <a:srgbClr val="F9B4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53" name="Freeform 213">
              <a:extLst>
                <a:ext uri="{FF2B5EF4-FFF2-40B4-BE49-F238E27FC236}">
                  <a16:creationId xmlns:a16="http://schemas.microsoft.com/office/drawing/2014/main" id="{B1EB702C-BCF1-4E9C-9EF1-D256ACC1B684}"/>
                </a:ext>
              </a:extLst>
            </p:cNvPr>
            <p:cNvSpPr/>
            <p:nvPr/>
          </p:nvSpPr>
          <p:spPr bwMode="auto">
            <a:xfrm rot="10800000">
              <a:off x="6662767" y="2124756"/>
              <a:ext cx="59915" cy="63102"/>
            </a:xfrm>
            <a:custGeom>
              <a:avLst/>
              <a:gdLst>
                <a:gd name="T0" fmla="*/ 0 w 94"/>
                <a:gd name="T1" fmla="*/ 21 h 99"/>
                <a:gd name="T2" fmla="*/ 71 w 94"/>
                <a:gd name="T3" fmla="*/ 0 h 99"/>
                <a:gd name="T4" fmla="*/ 94 w 94"/>
                <a:gd name="T5" fmla="*/ 78 h 99"/>
                <a:gd name="T6" fmla="*/ 23 w 94"/>
                <a:gd name="T7" fmla="*/ 99 h 99"/>
                <a:gd name="T8" fmla="*/ 0 w 94"/>
                <a:gd name="T9" fmla="*/ 21 h 99"/>
              </a:gdLst>
              <a:ahLst/>
              <a:cxnLst>
                <a:cxn ang="0">
                  <a:pos x="T0" y="T1"/>
                </a:cxn>
                <a:cxn ang="0">
                  <a:pos x="T2" y="T3"/>
                </a:cxn>
                <a:cxn ang="0">
                  <a:pos x="T4" y="T5"/>
                </a:cxn>
                <a:cxn ang="0">
                  <a:pos x="T6" y="T7"/>
                </a:cxn>
                <a:cxn ang="0">
                  <a:pos x="T8" y="T9"/>
                </a:cxn>
              </a:cxnLst>
              <a:rect l="0" t="0" r="r" b="b"/>
              <a:pathLst>
                <a:path w="94" h="99">
                  <a:moveTo>
                    <a:pt x="0" y="21"/>
                  </a:moveTo>
                  <a:lnTo>
                    <a:pt x="71" y="0"/>
                  </a:lnTo>
                  <a:lnTo>
                    <a:pt x="94" y="78"/>
                  </a:lnTo>
                  <a:lnTo>
                    <a:pt x="23" y="99"/>
                  </a:lnTo>
                  <a:lnTo>
                    <a:pt x="0" y="21"/>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54" name="Freeform 214">
              <a:extLst>
                <a:ext uri="{FF2B5EF4-FFF2-40B4-BE49-F238E27FC236}">
                  <a16:creationId xmlns:a16="http://schemas.microsoft.com/office/drawing/2014/main" id="{B3A3DD8C-9095-4170-A86F-D8C9E134A7BF}"/>
                </a:ext>
              </a:extLst>
            </p:cNvPr>
            <p:cNvSpPr/>
            <p:nvPr/>
          </p:nvSpPr>
          <p:spPr bwMode="auto">
            <a:xfrm rot="10800000">
              <a:off x="6651294" y="2164274"/>
              <a:ext cx="112819" cy="84135"/>
            </a:xfrm>
            <a:custGeom>
              <a:avLst/>
              <a:gdLst>
                <a:gd name="T0" fmla="*/ 13 w 237"/>
                <a:gd name="T1" fmla="*/ 54 h 178"/>
                <a:gd name="T2" fmla="*/ 189 w 237"/>
                <a:gd name="T3" fmla="*/ 2 h 178"/>
                <a:gd name="T4" fmla="*/ 208 w 237"/>
                <a:gd name="T5" fmla="*/ 13 h 178"/>
                <a:gd name="T6" fmla="*/ 235 w 237"/>
                <a:gd name="T7" fmla="*/ 105 h 178"/>
                <a:gd name="T8" fmla="*/ 225 w 237"/>
                <a:gd name="T9" fmla="*/ 124 h 178"/>
                <a:gd name="T10" fmla="*/ 48 w 237"/>
                <a:gd name="T11" fmla="*/ 175 h 178"/>
                <a:gd name="T12" fmla="*/ 29 w 237"/>
                <a:gd name="T13" fmla="*/ 165 h 178"/>
                <a:gd name="T14" fmla="*/ 2 w 237"/>
                <a:gd name="T15" fmla="*/ 73 h 178"/>
                <a:gd name="T16" fmla="*/ 13 w 237"/>
                <a:gd name="T17" fmla="*/ 5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178">
                  <a:moveTo>
                    <a:pt x="13" y="54"/>
                  </a:moveTo>
                  <a:cubicBezTo>
                    <a:pt x="189" y="2"/>
                    <a:pt x="189" y="2"/>
                    <a:pt x="189" y="2"/>
                  </a:cubicBezTo>
                  <a:cubicBezTo>
                    <a:pt x="197" y="0"/>
                    <a:pt x="206" y="5"/>
                    <a:pt x="208" y="13"/>
                  </a:cubicBezTo>
                  <a:cubicBezTo>
                    <a:pt x="235" y="105"/>
                    <a:pt x="235" y="105"/>
                    <a:pt x="235" y="105"/>
                  </a:cubicBezTo>
                  <a:cubicBezTo>
                    <a:pt x="237" y="113"/>
                    <a:pt x="233" y="121"/>
                    <a:pt x="225" y="124"/>
                  </a:cubicBezTo>
                  <a:cubicBezTo>
                    <a:pt x="48" y="175"/>
                    <a:pt x="48" y="175"/>
                    <a:pt x="48" y="175"/>
                  </a:cubicBezTo>
                  <a:cubicBezTo>
                    <a:pt x="40" y="178"/>
                    <a:pt x="32" y="173"/>
                    <a:pt x="29" y="165"/>
                  </a:cubicBezTo>
                  <a:cubicBezTo>
                    <a:pt x="2" y="73"/>
                    <a:pt x="2" y="73"/>
                    <a:pt x="2" y="73"/>
                  </a:cubicBezTo>
                  <a:cubicBezTo>
                    <a:pt x="0" y="65"/>
                    <a:pt x="5" y="56"/>
                    <a:pt x="13"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55" name="Freeform 215">
              <a:extLst>
                <a:ext uri="{FF2B5EF4-FFF2-40B4-BE49-F238E27FC236}">
                  <a16:creationId xmlns:a16="http://schemas.microsoft.com/office/drawing/2014/main" id="{FA772926-885B-4DF0-B29A-7DF452A314C9}"/>
                </a:ext>
              </a:extLst>
            </p:cNvPr>
            <p:cNvSpPr/>
            <p:nvPr/>
          </p:nvSpPr>
          <p:spPr bwMode="auto">
            <a:xfrm rot="10800000">
              <a:off x="6669141" y="2178934"/>
              <a:ext cx="76487" cy="54815"/>
            </a:xfrm>
            <a:custGeom>
              <a:avLst/>
              <a:gdLst>
                <a:gd name="T0" fmla="*/ 0 w 120"/>
                <a:gd name="T1" fmla="*/ 30 h 86"/>
                <a:gd name="T2" fmla="*/ 103 w 120"/>
                <a:gd name="T3" fmla="*/ 0 h 86"/>
                <a:gd name="T4" fmla="*/ 120 w 120"/>
                <a:gd name="T5" fmla="*/ 55 h 86"/>
                <a:gd name="T6" fmla="*/ 16 w 120"/>
                <a:gd name="T7" fmla="*/ 86 h 86"/>
                <a:gd name="T8" fmla="*/ 0 w 120"/>
                <a:gd name="T9" fmla="*/ 30 h 86"/>
              </a:gdLst>
              <a:ahLst/>
              <a:cxnLst>
                <a:cxn ang="0">
                  <a:pos x="T0" y="T1"/>
                </a:cxn>
                <a:cxn ang="0">
                  <a:pos x="T2" y="T3"/>
                </a:cxn>
                <a:cxn ang="0">
                  <a:pos x="T4" y="T5"/>
                </a:cxn>
                <a:cxn ang="0">
                  <a:pos x="T6" y="T7"/>
                </a:cxn>
                <a:cxn ang="0">
                  <a:pos x="T8" y="T9"/>
                </a:cxn>
              </a:cxnLst>
              <a:rect l="0" t="0" r="r" b="b"/>
              <a:pathLst>
                <a:path w="120" h="86">
                  <a:moveTo>
                    <a:pt x="0" y="30"/>
                  </a:moveTo>
                  <a:lnTo>
                    <a:pt x="103" y="0"/>
                  </a:lnTo>
                  <a:lnTo>
                    <a:pt x="120" y="55"/>
                  </a:lnTo>
                  <a:lnTo>
                    <a:pt x="16" y="86"/>
                  </a:lnTo>
                  <a:lnTo>
                    <a:pt x="0" y="30"/>
                  </a:lnTo>
                  <a:close/>
                </a:path>
              </a:pathLst>
            </a:custGeom>
            <a:solidFill>
              <a:srgbClr val="F9B4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56" name="Freeform 216">
              <a:extLst>
                <a:ext uri="{FF2B5EF4-FFF2-40B4-BE49-F238E27FC236}">
                  <a16:creationId xmlns:a16="http://schemas.microsoft.com/office/drawing/2014/main" id="{BFD9FB7A-EBAD-407F-8472-0174E38D64AD}"/>
                </a:ext>
              </a:extLst>
            </p:cNvPr>
            <p:cNvSpPr/>
            <p:nvPr/>
          </p:nvSpPr>
          <p:spPr bwMode="auto">
            <a:xfrm rot="10800000">
              <a:off x="6626435" y="2021498"/>
              <a:ext cx="72026" cy="56090"/>
            </a:xfrm>
            <a:custGeom>
              <a:avLst/>
              <a:gdLst>
                <a:gd name="T0" fmla="*/ 132 w 151"/>
                <a:gd name="T1" fmla="*/ 0 h 118"/>
                <a:gd name="T2" fmla="*/ 140 w 151"/>
                <a:gd name="T3" fmla="*/ 18 h 118"/>
                <a:gd name="T4" fmla="*/ 92 w 151"/>
                <a:gd name="T5" fmla="*/ 107 h 118"/>
                <a:gd name="T6" fmla="*/ 3 w 151"/>
                <a:gd name="T7" fmla="*/ 58 h 118"/>
                <a:gd name="T8" fmla="*/ 0 w 151"/>
                <a:gd name="T9" fmla="*/ 39 h 118"/>
                <a:gd name="T10" fmla="*/ 81 w 151"/>
                <a:gd name="T11" fmla="*/ 70 h 118"/>
                <a:gd name="T12" fmla="*/ 132 w 151"/>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151" h="118">
                  <a:moveTo>
                    <a:pt x="132" y="0"/>
                  </a:moveTo>
                  <a:cubicBezTo>
                    <a:pt x="135" y="6"/>
                    <a:pt x="138" y="12"/>
                    <a:pt x="140" y="18"/>
                  </a:cubicBezTo>
                  <a:cubicBezTo>
                    <a:pt x="151" y="56"/>
                    <a:pt x="129" y="96"/>
                    <a:pt x="92" y="107"/>
                  </a:cubicBezTo>
                  <a:cubicBezTo>
                    <a:pt x="54" y="118"/>
                    <a:pt x="14" y="96"/>
                    <a:pt x="3" y="58"/>
                  </a:cubicBezTo>
                  <a:cubicBezTo>
                    <a:pt x="1" y="52"/>
                    <a:pt x="0" y="45"/>
                    <a:pt x="0" y="39"/>
                  </a:cubicBezTo>
                  <a:cubicBezTo>
                    <a:pt x="17" y="66"/>
                    <a:pt x="49" y="79"/>
                    <a:pt x="81" y="70"/>
                  </a:cubicBezTo>
                  <a:cubicBezTo>
                    <a:pt x="112" y="61"/>
                    <a:pt x="133" y="32"/>
                    <a:pt x="1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57" name="Oval 217">
              <a:extLst>
                <a:ext uri="{FF2B5EF4-FFF2-40B4-BE49-F238E27FC236}">
                  <a16:creationId xmlns:a16="http://schemas.microsoft.com/office/drawing/2014/main" id="{EEB81DF2-8C83-4EB9-9E77-26C733CFA2CE}"/>
                </a:ext>
              </a:extLst>
            </p:cNvPr>
            <p:cNvSpPr>
              <a:spLocks noChangeArrowheads="1"/>
            </p:cNvSpPr>
            <p:nvPr/>
          </p:nvSpPr>
          <p:spPr bwMode="auto">
            <a:xfrm rot="10800000">
              <a:off x="7862344" y="3085301"/>
              <a:ext cx="309137" cy="309134"/>
            </a:xfrm>
            <a:prstGeom prst="ellipse">
              <a:avLst/>
            </a:prstGeom>
            <a:solidFill>
              <a:srgbClr val="F7F0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58" name="Oval 218">
              <a:extLst>
                <a:ext uri="{FF2B5EF4-FFF2-40B4-BE49-F238E27FC236}">
                  <a16:creationId xmlns:a16="http://schemas.microsoft.com/office/drawing/2014/main" id="{CDAD829B-EC28-4D43-A92C-DA421F28E41A}"/>
                </a:ext>
              </a:extLst>
            </p:cNvPr>
            <p:cNvSpPr>
              <a:spLocks noChangeArrowheads="1"/>
            </p:cNvSpPr>
            <p:nvPr/>
          </p:nvSpPr>
          <p:spPr bwMode="auto">
            <a:xfrm rot="10800000">
              <a:off x="7924809" y="3148403"/>
              <a:ext cx="184207" cy="182931"/>
            </a:xfrm>
            <a:prstGeom prst="ellipse">
              <a:avLst/>
            </a:prstGeom>
            <a:solidFill>
              <a:srgbClr val="F7F0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59" name="Freeform 219">
              <a:extLst>
                <a:ext uri="{FF2B5EF4-FFF2-40B4-BE49-F238E27FC236}">
                  <a16:creationId xmlns:a16="http://schemas.microsoft.com/office/drawing/2014/main" id="{20F2282A-58A7-44DD-A800-07E6EC7CB610}"/>
                </a:ext>
              </a:extLst>
            </p:cNvPr>
            <p:cNvSpPr>
              <a:spLocks noEditPoints="1"/>
            </p:cNvSpPr>
            <p:nvPr/>
          </p:nvSpPr>
          <p:spPr bwMode="auto">
            <a:xfrm rot="10800000">
              <a:off x="7922260" y="3145853"/>
              <a:ext cx="189306" cy="188667"/>
            </a:xfrm>
            <a:custGeom>
              <a:avLst/>
              <a:gdLst>
                <a:gd name="T0" fmla="*/ 199 w 399"/>
                <a:gd name="T1" fmla="*/ 0 h 398"/>
                <a:gd name="T2" fmla="*/ 340 w 399"/>
                <a:gd name="T3" fmla="*/ 58 h 398"/>
                <a:gd name="T4" fmla="*/ 399 w 399"/>
                <a:gd name="T5" fmla="*/ 199 h 398"/>
                <a:gd name="T6" fmla="*/ 340 w 399"/>
                <a:gd name="T7" fmla="*/ 340 h 398"/>
                <a:gd name="T8" fmla="*/ 199 w 399"/>
                <a:gd name="T9" fmla="*/ 398 h 398"/>
                <a:gd name="T10" fmla="*/ 59 w 399"/>
                <a:gd name="T11" fmla="*/ 340 h 398"/>
                <a:gd name="T12" fmla="*/ 0 w 399"/>
                <a:gd name="T13" fmla="*/ 199 h 398"/>
                <a:gd name="T14" fmla="*/ 59 w 399"/>
                <a:gd name="T15" fmla="*/ 58 h 398"/>
                <a:gd name="T16" fmla="*/ 199 w 399"/>
                <a:gd name="T17" fmla="*/ 0 h 398"/>
                <a:gd name="T18" fmla="*/ 332 w 399"/>
                <a:gd name="T19" fmla="*/ 67 h 398"/>
                <a:gd name="T20" fmla="*/ 199 w 399"/>
                <a:gd name="T21" fmla="*/ 12 h 398"/>
                <a:gd name="T22" fmla="*/ 67 w 399"/>
                <a:gd name="T23" fmla="*/ 67 h 398"/>
                <a:gd name="T24" fmla="*/ 12 w 399"/>
                <a:gd name="T25" fmla="*/ 199 h 398"/>
                <a:gd name="T26" fmla="*/ 67 w 399"/>
                <a:gd name="T27" fmla="*/ 331 h 398"/>
                <a:gd name="T28" fmla="*/ 199 w 399"/>
                <a:gd name="T29" fmla="*/ 386 h 398"/>
                <a:gd name="T30" fmla="*/ 332 w 399"/>
                <a:gd name="T31" fmla="*/ 331 h 398"/>
                <a:gd name="T32" fmla="*/ 387 w 399"/>
                <a:gd name="T33" fmla="*/ 199 h 398"/>
                <a:gd name="T34" fmla="*/ 332 w 399"/>
                <a:gd name="T35" fmla="*/ 67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9" h="398">
                  <a:moveTo>
                    <a:pt x="199" y="0"/>
                  </a:moveTo>
                  <a:cubicBezTo>
                    <a:pt x="254" y="0"/>
                    <a:pt x="304" y="22"/>
                    <a:pt x="340" y="58"/>
                  </a:cubicBezTo>
                  <a:cubicBezTo>
                    <a:pt x="376" y="94"/>
                    <a:pt x="399" y="144"/>
                    <a:pt x="399" y="199"/>
                  </a:cubicBezTo>
                  <a:cubicBezTo>
                    <a:pt x="399" y="254"/>
                    <a:pt x="376" y="304"/>
                    <a:pt x="340" y="340"/>
                  </a:cubicBezTo>
                  <a:cubicBezTo>
                    <a:pt x="304" y="376"/>
                    <a:pt x="254" y="398"/>
                    <a:pt x="199" y="398"/>
                  </a:cubicBezTo>
                  <a:cubicBezTo>
                    <a:pt x="144" y="398"/>
                    <a:pt x="95" y="376"/>
                    <a:pt x="59" y="340"/>
                  </a:cubicBezTo>
                  <a:cubicBezTo>
                    <a:pt x="23" y="304"/>
                    <a:pt x="0" y="254"/>
                    <a:pt x="0" y="199"/>
                  </a:cubicBezTo>
                  <a:cubicBezTo>
                    <a:pt x="0" y="144"/>
                    <a:pt x="23" y="94"/>
                    <a:pt x="59" y="58"/>
                  </a:cubicBezTo>
                  <a:cubicBezTo>
                    <a:pt x="95" y="22"/>
                    <a:pt x="144" y="0"/>
                    <a:pt x="199" y="0"/>
                  </a:cubicBezTo>
                  <a:close/>
                  <a:moveTo>
                    <a:pt x="332" y="67"/>
                  </a:moveTo>
                  <a:cubicBezTo>
                    <a:pt x="298" y="33"/>
                    <a:pt x="251" y="12"/>
                    <a:pt x="199" y="12"/>
                  </a:cubicBezTo>
                  <a:cubicBezTo>
                    <a:pt x="148" y="12"/>
                    <a:pt x="101" y="33"/>
                    <a:pt x="67" y="67"/>
                  </a:cubicBezTo>
                  <a:cubicBezTo>
                    <a:pt x="33" y="100"/>
                    <a:pt x="12" y="147"/>
                    <a:pt x="12" y="199"/>
                  </a:cubicBezTo>
                  <a:cubicBezTo>
                    <a:pt x="12" y="251"/>
                    <a:pt x="33" y="298"/>
                    <a:pt x="67" y="331"/>
                  </a:cubicBezTo>
                  <a:cubicBezTo>
                    <a:pt x="101" y="365"/>
                    <a:pt x="148" y="386"/>
                    <a:pt x="199" y="386"/>
                  </a:cubicBezTo>
                  <a:cubicBezTo>
                    <a:pt x="251" y="386"/>
                    <a:pt x="298" y="365"/>
                    <a:pt x="332" y="331"/>
                  </a:cubicBezTo>
                  <a:cubicBezTo>
                    <a:pt x="366" y="298"/>
                    <a:pt x="387" y="251"/>
                    <a:pt x="387" y="199"/>
                  </a:cubicBezTo>
                  <a:cubicBezTo>
                    <a:pt x="387" y="147"/>
                    <a:pt x="366" y="100"/>
                    <a:pt x="332" y="67"/>
                  </a:cubicBezTo>
                  <a:close/>
                </a:path>
              </a:pathLst>
            </a:custGeom>
            <a:solidFill>
              <a:srgbClr val="CBBC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60" name="Oval 220">
              <a:extLst>
                <a:ext uri="{FF2B5EF4-FFF2-40B4-BE49-F238E27FC236}">
                  <a16:creationId xmlns:a16="http://schemas.microsoft.com/office/drawing/2014/main" id="{B8C1114A-80D4-497E-BE7F-A226CDBD4AB1}"/>
                </a:ext>
              </a:extLst>
            </p:cNvPr>
            <p:cNvSpPr>
              <a:spLocks noChangeArrowheads="1"/>
            </p:cNvSpPr>
            <p:nvPr/>
          </p:nvSpPr>
          <p:spPr bwMode="auto">
            <a:xfrm rot="10800000">
              <a:off x="7946481" y="3170074"/>
              <a:ext cx="140864" cy="139588"/>
            </a:xfrm>
            <a:prstGeom prst="ellipse">
              <a:avLst/>
            </a:prstGeom>
            <a:solidFill>
              <a:srgbClr val="6C3F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61" name="Freeform 221">
              <a:extLst>
                <a:ext uri="{FF2B5EF4-FFF2-40B4-BE49-F238E27FC236}">
                  <a16:creationId xmlns:a16="http://schemas.microsoft.com/office/drawing/2014/main" id="{95BBC112-E4A1-4D58-AA4B-244AD8491397}"/>
                </a:ext>
              </a:extLst>
            </p:cNvPr>
            <p:cNvSpPr/>
            <p:nvPr/>
          </p:nvSpPr>
          <p:spPr bwMode="auto">
            <a:xfrm rot="10800000">
              <a:off x="7932458" y="3088488"/>
              <a:ext cx="255595" cy="138314"/>
            </a:xfrm>
            <a:custGeom>
              <a:avLst/>
              <a:gdLst>
                <a:gd name="T0" fmla="*/ 500 w 537"/>
                <a:gd name="T1" fmla="*/ 113 h 291"/>
                <a:gd name="T2" fmla="*/ 359 w 537"/>
                <a:gd name="T3" fmla="*/ 171 h 291"/>
                <a:gd name="T4" fmla="*/ 162 w 537"/>
                <a:gd name="T5" fmla="*/ 0 h 291"/>
                <a:gd name="T6" fmla="*/ 233 w 537"/>
                <a:gd name="T7" fmla="*/ 272 h 291"/>
                <a:gd name="T8" fmla="*/ 292 w 537"/>
                <a:gd name="T9" fmla="*/ 291 h 291"/>
                <a:gd name="T10" fmla="*/ 537 w 537"/>
                <a:gd name="T11" fmla="*/ 62 h 291"/>
                <a:gd name="T12" fmla="*/ 500 w 537"/>
                <a:gd name="T13" fmla="*/ 113 h 291"/>
              </a:gdLst>
              <a:ahLst/>
              <a:cxnLst>
                <a:cxn ang="0">
                  <a:pos x="T0" y="T1"/>
                </a:cxn>
                <a:cxn ang="0">
                  <a:pos x="T2" y="T3"/>
                </a:cxn>
                <a:cxn ang="0">
                  <a:pos x="T4" y="T5"/>
                </a:cxn>
                <a:cxn ang="0">
                  <a:pos x="T6" y="T7"/>
                </a:cxn>
                <a:cxn ang="0">
                  <a:pos x="T8" y="T9"/>
                </a:cxn>
                <a:cxn ang="0">
                  <a:pos x="T10" y="T11"/>
                </a:cxn>
                <a:cxn ang="0">
                  <a:pos x="T12" y="T13"/>
                </a:cxn>
              </a:cxnLst>
              <a:rect l="0" t="0" r="r" b="b"/>
              <a:pathLst>
                <a:path w="537" h="291">
                  <a:moveTo>
                    <a:pt x="500" y="113"/>
                  </a:moveTo>
                  <a:cubicBezTo>
                    <a:pt x="464" y="149"/>
                    <a:pt x="414" y="171"/>
                    <a:pt x="359" y="171"/>
                  </a:cubicBezTo>
                  <a:cubicBezTo>
                    <a:pt x="351" y="171"/>
                    <a:pt x="196" y="153"/>
                    <a:pt x="162" y="0"/>
                  </a:cubicBezTo>
                  <a:cubicBezTo>
                    <a:pt x="142" y="42"/>
                    <a:pt x="0" y="163"/>
                    <a:pt x="233" y="272"/>
                  </a:cubicBezTo>
                  <a:cubicBezTo>
                    <a:pt x="251" y="280"/>
                    <a:pt x="271" y="287"/>
                    <a:pt x="292" y="291"/>
                  </a:cubicBezTo>
                  <a:cubicBezTo>
                    <a:pt x="410" y="266"/>
                    <a:pt x="504" y="177"/>
                    <a:pt x="537" y="62"/>
                  </a:cubicBezTo>
                  <a:cubicBezTo>
                    <a:pt x="528" y="81"/>
                    <a:pt x="515" y="98"/>
                    <a:pt x="500" y="113"/>
                  </a:cubicBezTo>
                  <a:close/>
                </a:path>
              </a:pathLst>
            </a:custGeom>
            <a:solidFill>
              <a:srgbClr val="CBBC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62" name="Freeform 222">
              <a:extLst>
                <a:ext uri="{FF2B5EF4-FFF2-40B4-BE49-F238E27FC236}">
                  <a16:creationId xmlns:a16="http://schemas.microsoft.com/office/drawing/2014/main" id="{B9E7C95A-2900-40EB-94D6-32E5CD8C5932}"/>
                </a:ext>
              </a:extLst>
            </p:cNvPr>
            <p:cNvSpPr/>
            <p:nvPr/>
          </p:nvSpPr>
          <p:spPr bwMode="auto">
            <a:xfrm rot="10800000">
              <a:off x="6696549" y="3269507"/>
              <a:ext cx="178471" cy="84135"/>
            </a:xfrm>
            <a:custGeom>
              <a:avLst/>
              <a:gdLst>
                <a:gd name="T0" fmla="*/ 324 w 376"/>
                <a:gd name="T1" fmla="*/ 10 h 177"/>
                <a:gd name="T2" fmla="*/ 344 w 376"/>
                <a:gd name="T3" fmla="*/ 72 h 177"/>
                <a:gd name="T4" fmla="*/ 33 w 376"/>
                <a:gd name="T5" fmla="*/ 174 h 177"/>
                <a:gd name="T6" fmla="*/ 5 w 376"/>
                <a:gd name="T7" fmla="*/ 149 h 177"/>
                <a:gd name="T8" fmla="*/ 13 w 376"/>
                <a:gd name="T9" fmla="*/ 112 h 177"/>
                <a:gd name="T10" fmla="*/ 324 w 376"/>
                <a:gd name="T11" fmla="*/ 10 h 177"/>
              </a:gdLst>
              <a:ahLst/>
              <a:cxnLst>
                <a:cxn ang="0">
                  <a:pos x="T0" y="T1"/>
                </a:cxn>
                <a:cxn ang="0">
                  <a:pos x="T2" y="T3"/>
                </a:cxn>
                <a:cxn ang="0">
                  <a:pos x="T4" y="T5"/>
                </a:cxn>
                <a:cxn ang="0">
                  <a:pos x="T6" y="T7"/>
                </a:cxn>
                <a:cxn ang="0">
                  <a:pos x="T8" y="T9"/>
                </a:cxn>
                <a:cxn ang="0">
                  <a:pos x="T10" y="T11"/>
                </a:cxn>
              </a:cxnLst>
              <a:rect l="0" t="0" r="r" b="b"/>
              <a:pathLst>
                <a:path w="376" h="177">
                  <a:moveTo>
                    <a:pt x="324" y="10"/>
                  </a:moveTo>
                  <a:cubicBezTo>
                    <a:pt x="355" y="0"/>
                    <a:pt x="376" y="62"/>
                    <a:pt x="344" y="72"/>
                  </a:cubicBezTo>
                  <a:cubicBezTo>
                    <a:pt x="225" y="111"/>
                    <a:pt x="152" y="135"/>
                    <a:pt x="33" y="174"/>
                  </a:cubicBezTo>
                  <a:cubicBezTo>
                    <a:pt x="23" y="177"/>
                    <a:pt x="11" y="166"/>
                    <a:pt x="5" y="149"/>
                  </a:cubicBezTo>
                  <a:cubicBezTo>
                    <a:pt x="0" y="132"/>
                    <a:pt x="3" y="115"/>
                    <a:pt x="13" y="112"/>
                  </a:cubicBezTo>
                  <a:cubicBezTo>
                    <a:pt x="132" y="73"/>
                    <a:pt x="204" y="49"/>
                    <a:pt x="324" y="10"/>
                  </a:cubicBezTo>
                  <a:close/>
                </a:path>
              </a:pathLst>
            </a:custGeom>
            <a:solidFill>
              <a:srgbClr val="FB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63" name="Freeform 223">
              <a:extLst>
                <a:ext uri="{FF2B5EF4-FFF2-40B4-BE49-F238E27FC236}">
                  <a16:creationId xmlns:a16="http://schemas.microsoft.com/office/drawing/2014/main" id="{C66B2BD3-E805-4599-A6FC-10A1ED3BC80E}"/>
                </a:ext>
              </a:extLst>
            </p:cNvPr>
            <p:cNvSpPr/>
            <p:nvPr/>
          </p:nvSpPr>
          <p:spPr bwMode="auto">
            <a:xfrm rot="10800000">
              <a:off x="6906252" y="3252297"/>
              <a:ext cx="50992" cy="28683"/>
            </a:xfrm>
            <a:custGeom>
              <a:avLst/>
              <a:gdLst>
                <a:gd name="T0" fmla="*/ 98 w 107"/>
                <a:gd name="T1" fmla="*/ 7 h 60"/>
                <a:gd name="T2" fmla="*/ 93 w 107"/>
                <a:gd name="T3" fmla="*/ 9 h 60"/>
                <a:gd name="T4" fmla="*/ 77 w 107"/>
                <a:gd name="T5" fmla="*/ 0 h 60"/>
                <a:gd name="T6" fmla="*/ 0 w 107"/>
                <a:gd name="T7" fmla="*/ 54 h 60"/>
                <a:gd name="T8" fmla="*/ 94 w 107"/>
                <a:gd name="T9" fmla="*/ 51 h 60"/>
                <a:gd name="T10" fmla="*/ 102 w 107"/>
                <a:gd name="T11" fmla="*/ 35 h 60"/>
                <a:gd name="T12" fmla="*/ 107 w 107"/>
                <a:gd name="T13" fmla="*/ 34 h 60"/>
                <a:gd name="T14" fmla="*/ 100 w 107"/>
                <a:gd name="T15" fmla="*/ 21 h 60"/>
                <a:gd name="T16" fmla="*/ 98 w 107"/>
                <a:gd name="T1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60">
                  <a:moveTo>
                    <a:pt x="98" y="7"/>
                  </a:moveTo>
                  <a:cubicBezTo>
                    <a:pt x="93" y="9"/>
                    <a:pt x="93" y="9"/>
                    <a:pt x="93" y="9"/>
                  </a:cubicBezTo>
                  <a:cubicBezTo>
                    <a:pt x="93" y="9"/>
                    <a:pt x="81" y="4"/>
                    <a:pt x="77" y="0"/>
                  </a:cubicBezTo>
                  <a:cubicBezTo>
                    <a:pt x="48" y="14"/>
                    <a:pt x="23" y="30"/>
                    <a:pt x="0" y="54"/>
                  </a:cubicBezTo>
                  <a:cubicBezTo>
                    <a:pt x="33" y="60"/>
                    <a:pt x="62" y="58"/>
                    <a:pt x="94" y="51"/>
                  </a:cubicBezTo>
                  <a:cubicBezTo>
                    <a:pt x="95" y="47"/>
                    <a:pt x="102" y="35"/>
                    <a:pt x="102" y="35"/>
                  </a:cubicBezTo>
                  <a:cubicBezTo>
                    <a:pt x="107" y="34"/>
                    <a:pt x="107" y="34"/>
                    <a:pt x="107" y="34"/>
                  </a:cubicBezTo>
                  <a:cubicBezTo>
                    <a:pt x="104" y="30"/>
                    <a:pt x="102" y="26"/>
                    <a:pt x="100" y="21"/>
                  </a:cubicBezTo>
                  <a:cubicBezTo>
                    <a:pt x="99" y="16"/>
                    <a:pt x="98" y="12"/>
                    <a:pt x="98" y="7"/>
                  </a:cubicBezTo>
                  <a:close/>
                </a:path>
              </a:pathLst>
            </a:custGeom>
            <a:solidFill>
              <a:srgbClr val="FB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64" name="Freeform 224">
              <a:extLst>
                <a:ext uri="{FF2B5EF4-FFF2-40B4-BE49-F238E27FC236}">
                  <a16:creationId xmlns:a16="http://schemas.microsoft.com/office/drawing/2014/main" id="{139EB1A8-CF55-44E2-AB0F-68A7120285E8}"/>
                </a:ext>
              </a:extLst>
            </p:cNvPr>
            <p:cNvSpPr/>
            <p:nvPr/>
          </p:nvSpPr>
          <p:spPr bwMode="auto">
            <a:xfrm rot="10800000">
              <a:off x="6909439" y="3259946"/>
              <a:ext cx="24858" cy="12110"/>
            </a:xfrm>
            <a:custGeom>
              <a:avLst/>
              <a:gdLst>
                <a:gd name="T0" fmla="*/ 52 w 52"/>
                <a:gd name="T1" fmla="*/ 4 h 25"/>
                <a:gd name="T2" fmla="*/ 51 w 52"/>
                <a:gd name="T3" fmla="*/ 2 h 25"/>
                <a:gd name="T4" fmla="*/ 51 w 52"/>
                <a:gd name="T5" fmla="*/ 0 h 25"/>
                <a:gd name="T6" fmla="*/ 16 w 52"/>
                <a:gd name="T7" fmla="*/ 11 h 25"/>
                <a:gd name="T8" fmla="*/ 7 w 52"/>
                <a:gd name="T9" fmla="*/ 8 h 25"/>
                <a:gd name="T10" fmla="*/ 2 w 52"/>
                <a:gd name="T11" fmla="*/ 18 h 25"/>
                <a:gd name="T12" fmla="*/ 12 w 52"/>
                <a:gd name="T13" fmla="*/ 24 h 25"/>
                <a:gd name="T14" fmla="*/ 18 w 52"/>
                <a:gd name="T15" fmla="*/ 16 h 25"/>
                <a:gd name="T16" fmla="*/ 52 w 52"/>
                <a:gd name="T1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5">
                  <a:moveTo>
                    <a:pt x="52" y="4"/>
                  </a:moveTo>
                  <a:cubicBezTo>
                    <a:pt x="52" y="4"/>
                    <a:pt x="51" y="3"/>
                    <a:pt x="51" y="2"/>
                  </a:cubicBezTo>
                  <a:cubicBezTo>
                    <a:pt x="51" y="1"/>
                    <a:pt x="51" y="1"/>
                    <a:pt x="51" y="0"/>
                  </a:cubicBezTo>
                  <a:cubicBezTo>
                    <a:pt x="16" y="11"/>
                    <a:pt x="16" y="11"/>
                    <a:pt x="16" y="11"/>
                  </a:cubicBezTo>
                  <a:cubicBezTo>
                    <a:pt x="14" y="8"/>
                    <a:pt x="11" y="7"/>
                    <a:pt x="7" y="8"/>
                  </a:cubicBezTo>
                  <a:cubicBezTo>
                    <a:pt x="3" y="9"/>
                    <a:pt x="0" y="14"/>
                    <a:pt x="2" y="18"/>
                  </a:cubicBezTo>
                  <a:cubicBezTo>
                    <a:pt x="3" y="23"/>
                    <a:pt x="8" y="25"/>
                    <a:pt x="12" y="24"/>
                  </a:cubicBezTo>
                  <a:cubicBezTo>
                    <a:pt x="16" y="22"/>
                    <a:pt x="18" y="19"/>
                    <a:pt x="18" y="16"/>
                  </a:cubicBezTo>
                  <a:lnTo>
                    <a:pt x="52" y="4"/>
                  </a:lnTo>
                  <a:close/>
                </a:path>
              </a:pathLst>
            </a:custGeom>
            <a:solidFill>
              <a:srgbClr val="5641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65" name="Freeform 225">
              <a:extLst>
                <a:ext uri="{FF2B5EF4-FFF2-40B4-BE49-F238E27FC236}">
                  <a16:creationId xmlns:a16="http://schemas.microsoft.com/office/drawing/2014/main" id="{1ED7A433-79B8-4C68-82FD-E58B7D157417}"/>
                </a:ext>
              </a:extLst>
            </p:cNvPr>
            <p:cNvSpPr/>
            <p:nvPr/>
          </p:nvSpPr>
          <p:spPr bwMode="auto">
            <a:xfrm rot="10800000">
              <a:off x="6866096" y="3260583"/>
              <a:ext cx="45892" cy="34419"/>
            </a:xfrm>
            <a:custGeom>
              <a:avLst/>
              <a:gdLst>
                <a:gd name="T0" fmla="*/ 96 w 96"/>
                <a:gd name="T1" fmla="*/ 47 h 73"/>
                <a:gd name="T2" fmla="*/ 25 w 96"/>
                <a:gd name="T3" fmla="*/ 70 h 73"/>
                <a:gd name="T4" fmla="*/ 4 w 96"/>
                <a:gd name="T5" fmla="*/ 51 h 73"/>
                <a:gd name="T6" fmla="*/ 10 w 96"/>
                <a:gd name="T7" fmla="*/ 24 h 73"/>
                <a:gd name="T8" fmla="*/ 81 w 96"/>
                <a:gd name="T9" fmla="*/ 0 h 73"/>
                <a:gd name="T10" fmla="*/ 82 w 96"/>
                <a:gd name="T11" fmla="*/ 26 h 73"/>
                <a:gd name="T12" fmla="*/ 96 w 96"/>
                <a:gd name="T13" fmla="*/ 47 h 73"/>
              </a:gdLst>
              <a:ahLst/>
              <a:cxnLst>
                <a:cxn ang="0">
                  <a:pos x="T0" y="T1"/>
                </a:cxn>
                <a:cxn ang="0">
                  <a:pos x="T2" y="T3"/>
                </a:cxn>
                <a:cxn ang="0">
                  <a:pos x="T4" y="T5"/>
                </a:cxn>
                <a:cxn ang="0">
                  <a:pos x="T6" y="T7"/>
                </a:cxn>
                <a:cxn ang="0">
                  <a:pos x="T8" y="T9"/>
                </a:cxn>
                <a:cxn ang="0">
                  <a:pos x="T10" y="T11"/>
                </a:cxn>
                <a:cxn ang="0">
                  <a:pos x="T12" y="T13"/>
                </a:cxn>
              </a:cxnLst>
              <a:rect l="0" t="0" r="r" b="b"/>
              <a:pathLst>
                <a:path w="96" h="73">
                  <a:moveTo>
                    <a:pt x="96" y="47"/>
                  </a:moveTo>
                  <a:cubicBezTo>
                    <a:pt x="25" y="70"/>
                    <a:pt x="25" y="70"/>
                    <a:pt x="25" y="70"/>
                  </a:cubicBezTo>
                  <a:cubicBezTo>
                    <a:pt x="18" y="73"/>
                    <a:pt x="8" y="64"/>
                    <a:pt x="4" y="51"/>
                  </a:cubicBezTo>
                  <a:cubicBezTo>
                    <a:pt x="0" y="38"/>
                    <a:pt x="2" y="26"/>
                    <a:pt x="10" y="24"/>
                  </a:cubicBezTo>
                  <a:cubicBezTo>
                    <a:pt x="81" y="0"/>
                    <a:pt x="81" y="0"/>
                    <a:pt x="81" y="0"/>
                  </a:cubicBezTo>
                  <a:cubicBezTo>
                    <a:pt x="79" y="7"/>
                    <a:pt x="79" y="16"/>
                    <a:pt x="82" y="26"/>
                  </a:cubicBezTo>
                  <a:cubicBezTo>
                    <a:pt x="85" y="35"/>
                    <a:pt x="90" y="42"/>
                    <a:pt x="96" y="47"/>
                  </a:cubicBezTo>
                  <a:close/>
                </a:path>
              </a:pathLst>
            </a:custGeom>
            <a:solidFill>
              <a:srgbClr val="916B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66" name="Freeform 226">
              <a:extLst>
                <a:ext uri="{FF2B5EF4-FFF2-40B4-BE49-F238E27FC236}">
                  <a16:creationId xmlns:a16="http://schemas.microsoft.com/office/drawing/2014/main" id="{A3027CF7-AD43-430B-809A-43188D78BDBC}"/>
                </a:ext>
              </a:extLst>
            </p:cNvPr>
            <p:cNvSpPr/>
            <p:nvPr/>
          </p:nvSpPr>
          <p:spPr bwMode="auto">
            <a:xfrm rot="10800000">
              <a:off x="6689537" y="3271419"/>
              <a:ext cx="179108" cy="84135"/>
            </a:xfrm>
            <a:custGeom>
              <a:avLst/>
              <a:gdLst>
                <a:gd name="T0" fmla="*/ 324 w 376"/>
                <a:gd name="T1" fmla="*/ 11 h 178"/>
                <a:gd name="T2" fmla="*/ 344 w 376"/>
                <a:gd name="T3" fmla="*/ 73 h 178"/>
                <a:gd name="T4" fmla="*/ 33 w 376"/>
                <a:gd name="T5" fmla="*/ 174 h 178"/>
                <a:gd name="T6" fmla="*/ 5 w 376"/>
                <a:gd name="T7" fmla="*/ 149 h 178"/>
                <a:gd name="T8" fmla="*/ 13 w 376"/>
                <a:gd name="T9" fmla="*/ 112 h 178"/>
                <a:gd name="T10" fmla="*/ 324 w 376"/>
                <a:gd name="T11" fmla="*/ 11 h 178"/>
              </a:gdLst>
              <a:ahLst/>
              <a:cxnLst>
                <a:cxn ang="0">
                  <a:pos x="T0" y="T1"/>
                </a:cxn>
                <a:cxn ang="0">
                  <a:pos x="T2" y="T3"/>
                </a:cxn>
                <a:cxn ang="0">
                  <a:pos x="T4" y="T5"/>
                </a:cxn>
                <a:cxn ang="0">
                  <a:pos x="T6" y="T7"/>
                </a:cxn>
                <a:cxn ang="0">
                  <a:pos x="T8" y="T9"/>
                </a:cxn>
                <a:cxn ang="0">
                  <a:pos x="T10" y="T11"/>
                </a:cxn>
              </a:cxnLst>
              <a:rect l="0" t="0" r="r" b="b"/>
              <a:pathLst>
                <a:path w="376" h="178">
                  <a:moveTo>
                    <a:pt x="324" y="11"/>
                  </a:moveTo>
                  <a:cubicBezTo>
                    <a:pt x="355" y="0"/>
                    <a:pt x="376" y="62"/>
                    <a:pt x="344" y="73"/>
                  </a:cubicBezTo>
                  <a:cubicBezTo>
                    <a:pt x="225" y="112"/>
                    <a:pt x="152" y="135"/>
                    <a:pt x="33" y="174"/>
                  </a:cubicBezTo>
                  <a:cubicBezTo>
                    <a:pt x="23" y="178"/>
                    <a:pt x="11" y="166"/>
                    <a:pt x="5" y="149"/>
                  </a:cubicBezTo>
                  <a:cubicBezTo>
                    <a:pt x="0" y="132"/>
                    <a:pt x="3" y="116"/>
                    <a:pt x="13" y="112"/>
                  </a:cubicBezTo>
                  <a:cubicBezTo>
                    <a:pt x="132" y="73"/>
                    <a:pt x="205" y="50"/>
                    <a:pt x="324" y="11"/>
                  </a:cubicBezTo>
                  <a:close/>
                </a:path>
              </a:pathLst>
            </a:custGeom>
            <a:solidFill>
              <a:srgbClr val="EC46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67" name="Freeform 227">
              <a:extLst>
                <a:ext uri="{FF2B5EF4-FFF2-40B4-BE49-F238E27FC236}">
                  <a16:creationId xmlns:a16="http://schemas.microsoft.com/office/drawing/2014/main" id="{11FE061C-DB9C-44BE-A767-DFDBD34CC462}"/>
                </a:ext>
              </a:extLst>
            </p:cNvPr>
            <p:cNvSpPr/>
            <p:nvPr/>
          </p:nvSpPr>
          <p:spPr bwMode="auto">
            <a:xfrm rot="10800000">
              <a:off x="6718858" y="3320498"/>
              <a:ext cx="75213" cy="33144"/>
            </a:xfrm>
            <a:custGeom>
              <a:avLst/>
              <a:gdLst>
                <a:gd name="T0" fmla="*/ 143 w 159"/>
                <a:gd name="T1" fmla="*/ 2 h 70"/>
                <a:gd name="T2" fmla="*/ 157 w 159"/>
                <a:gd name="T3" fmla="*/ 9 h 70"/>
                <a:gd name="T4" fmla="*/ 150 w 159"/>
                <a:gd name="T5" fmla="*/ 24 h 70"/>
                <a:gd name="T6" fmla="*/ 12 w 159"/>
                <a:gd name="T7" fmla="*/ 69 h 70"/>
                <a:gd name="T8" fmla="*/ 2 w 159"/>
                <a:gd name="T9" fmla="*/ 60 h 70"/>
                <a:gd name="T10" fmla="*/ 5 w 159"/>
                <a:gd name="T11" fmla="*/ 47 h 70"/>
                <a:gd name="T12" fmla="*/ 143 w 159"/>
                <a:gd name="T13" fmla="*/ 2 h 70"/>
              </a:gdLst>
              <a:ahLst/>
              <a:cxnLst>
                <a:cxn ang="0">
                  <a:pos x="T0" y="T1"/>
                </a:cxn>
                <a:cxn ang="0">
                  <a:pos x="T2" y="T3"/>
                </a:cxn>
                <a:cxn ang="0">
                  <a:pos x="T4" y="T5"/>
                </a:cxn>
                <a:cxn ang="0">
                  <a:pos x="T6" y="T7"/>
                </a:cxn>
                <a:cxn ang="0">
                  <a:pos x="T8" y="T9"/>
                </a:cxn>
                <a:cxn ang="0">
                  <a:pos x="T10" y="T11"/>
                </a:cxn>
                <a:cxn ang="0">
                  <a:pos x="T12" y="T13"/>
                </a:cxn>
              </a:cxnLst>
              <a:rect l="0" t="0" r="r" b="b"/>
              <a:pathLst>
                <a:path w="159" h="70">
                  <a:moveTo>
                    <a:pt x="143" y="2"/>
                  </a:moveTo>
                  <a:cubicBezTo>
                    <a:pt x="149" y="0"/>
                    <a:pt x="155" y="3"/>
                    <a:pt x="157" y="9"/>
                  </a:cubicBezTo>
                  <a:cubicBezTo>
                    <a:pt x="159" y="16"/>
                    <a:pt x="156" y="22"/>
                    <a:pt x="150" y="24"/>
                  </a:cubicBezTo>
                  <a:cubicBezTo>
                    <a:pt x="107" y="38"/>
                    <a:pt x="54" y="55"/>
                    <a:pt x="12" y="69"/>
                  </a:cubicBezTo>
                  <a:cubicBezTo>
                    <a:pt x="9" y="70"/>
                    <a:pt x="4" y="66"/>
                    <a:pt x="2" y="60"/>
                  </a:cubicBezTo>
                  <a:cubicBezTo>
                    <a:pt x="0" y="54"/>
                    <a:pt x="1" y="48"/>
                    <a:pt x="5" y="47"/>
                  </a:cubicBezTo>
                  <a:cubicBezTo>
                    <a:pt x="47" y="33"/>
                    <a:pt x="100" y="16"/>
                    <a:pt x="143" y="2"/>
                  </a:cubicBezTo>
                  <a:close/>
                </a:path>
              </a:pathLst>
            </a:custGeom>
            <a:solidFill>
              <a:srgbClr val="FB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68" name="Freeform 228">
              <a:extLst>
                <a:ext uri="{FF2B5EF4-FFF2-40B4-BE49-F238E27FC236}">
                  <a16:creationId xmlns:a16="http://schemas.microsoft.com/office/drawing/2014/main" id="{D1CB23A4-3E18-42E1-9D42-D25925905431}"/>
                </a:ext>
              </a:extLst>
            </p:cNvPr>
            <p:cNvSpPr/>
            <p:nvPr/>
          </p:nvSpPr>
          <p:spPr bwMode="auto">
            <a:xfrm rot="10800000">
              <a:off x="6722045" y="3333246"/>
              <a:ext cx="17210" cy="8923"/>
            </a:xfrm>
            <a:custGeom>
              <a:avLst/>
              <a:gdLst>
                <a:gd name="T0" fmla="*/ 0 w 27"/>
                <a:gd name="T1" fmla="*/ 8 h 14"/>
                <a:gd name="T2" fmla="*/ 25 w 27"/>
                <a:gd name="T3" fmla="*/ 0 h 14"/>
                <a:gd name="T4" fmla="*/ 27 w 27"/>
                <a:gd name="T5" fmla="*/ 6 h 14"/>
                <a:gd name="T6" fmla="*/ 2 w 27"/>
                <a:gd name="T7" fmla="*/ 14 h 14"/>
                <a:gd name="T8" fmla="*/ 0 w 27"/>
                <a:gd name="T9" fmla="*/ 8 h 14"/>
              </a:gdLst>
              <a:ahLst/>
              <a:cxnLst>
                <a:cxn ang="0">
                  <a:pos x="T0" y="T1"/>
                </a:cxn>
                <a:cxn ang="0">
                  <a:pos x="T2" y="T3"/>
                </a:cxn>
                <a:cxn ang="0">
                  <a:pos x="T4" y="T5"/>
                </a:cxn>
                <a:cxn ang="0">
                  <a:pos x="T6" y="T7"/>
                </a:cxn>
                <a:cxn ang="0">
                  <a:pos x="T8" y="T9"/>
                </a:cxn>
              </a:cxnLst>
              <a:rect l="0" t="0" r="r" b="b"/>
              <a:pathLst>
                <a:path w="27" h="14">
                  <a:moveTo>
                    <a:pt x="0" y="8"/>
                  </a:moveTo>
                  <a:lnTo>
                    <a:pt x="25" y="0"/>
                  </a:lnTo>
                  <a:lnTo>
                    <a:pt x="27" y="6"/>
                  </a:lnTo>
                  <a:lnTo>
                    <a:pt x="2" y="14"/>
                  </a:lnTo>
                  <a:lnTo>
                    <a:pt x="0" y="8"/>
                  </a:lnTo>
                  <a:close/>
                </a:path>
              </a:pathLst>
            </a:custGeom>
            <a:solidFill>
              <a:srgbClr val="FB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269" name="Freeform 229">
              <a:extLst>
                <a:ext uri="{FF2B5EF4-FFF2-40B4-BE49-F238E27FC236}">
                  <a16:creationId xmlns:a16="http://schemas.microsoft.com/office/drawing/2014/main" id="{85527E80-C83C-40D9-9A4F-22925E64E7E2}"/>
                </a:ext>
              </a:extLst>
            </p:cNvPr>
            <p:cNvSpPr/>
            <p:nvPr/>
          </p:nvSpPr>
          <p:spPr bwMode="auto">
            <a:xfrm rot="10800000">
              <a:off x="6689537" y="3319223"/>
              <a:ext cx="29320" cy="36331"/>
            </a:xfrm>
            <a:custGeom>
              <a:avLst/>
              <a:gdLst>
                <a:gd name="T0" fmla="*/ 30 w 62"/>
                <a:gd name="T1" fmla="*/ 73 h 77"/>
                <a:gd name="T2" fmla="*/ 10 w 62"/>
                <a:gd name="T3" fmla="*/ 11 h 77"/>
                <a:gd name="T4" fmla="*/ 0 w 62"/>
                <a:gd name="T5" fmla="*/ 14 h 77"/>
                <a:gd name="T6" fmla="*/ 0 w 62"/>
                <a:gd name="T7" fmla="*/ 14 h 77"/>
                <a:gd name="T8" fmla="*/ 16 w 62"/>
                <a:gd name="T9" fmla="*/ 77 h 77"/>
                <a:gd name="T10" fmla="*/ 30 w 62"/>
                <a:gd name="T11" fmla="*/ 73 h 77"/>
              </a:gdLst>
              <a:ahLst/>
              <a:cxnLst>
                <a:cxn ang="0">
                  <a:pos x="T0" y="T1"/>
                </a:cxn>
                <a:cxn ang="0">
                  <a:pos x="T2" y="T3"/>
                </a:cxn>
                <a:cxn ang="0">
                  <a:pos x="T4" y="T5"/>
                </a:cxn>
                <a:cxn ang="0">
                  <a:pos x="T6" y="T7"/>
                </a:cxn>
                <a:cxn ang="0">
                  <a:pos x="T8" y="T9"/>
                </a:cxn>
                <a:cxn ang="0">
                  <a:pos x="T10" y="T11"/>
                </a:cxn>
              </a:cxnLst>
              <a:rect l="0" t="0" r="r" b="b"/>
              <a:pathLst>
                <a:path w="62" h="77">
                  <a:moveTo>
                    <a:pt x="30" y="73"/>
                  </a:moveTo>
                  <a:cubicBezTo>
                    <a:pt x="62" y="62"/>
                    <a:pt x="41" y="0"/>
                    <a:pt x="10" y="11"/>
                  </a:cubicBezTo>
                  <a:cubicBezTo>
                    <a:pt x="0" y="14"/>
                    <a:pt x="0" y="14"/>
                    <a:pt x="0" y="14"/>
                  </a:cubicBezTo>
                  <a:cubicBezTo>
                    <a:pt x="0" y="14"/>
                    <a:pt x="0" y="14"/>
                    <a:pt x="0" y="14"/>
                  </a:cubicBezTo>
                  <a:cubicBezTo>
                    <a:pt x="29" y="10"/>
                    <a:pt x="46" y="67"/>
                    <a:pt x="16" y="77"/>
                  </a:cubicBezTo>
                  <a:lnTo>
                    <a:pt x="30" y="73"/>
                  </a:lnTo>
                  <a:close/>
                </a:path>
              </a:pathLst>
            </a:custGeom>
            <a:solidFill>
              <a:srgbClr val="FBB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grpSp>
    </p:spTree>
    <p:extLst>
      <p:ext uri="{BB962C8B-B14F-4D97-AF65-F5344CB8AC3E}">
        <p14:creationId xmlns:p14="http://schemas.microsoft.com/office/powerpoint/2010/main" val="6291096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5"/>
          <p:cNvGrpSpPr/>
          <p:nvPr/>
        </p:nvGrpSpPr>
        <p:grpSpPr>
          <a:xfrm>
            <a:off x="3090229" y="897564"/>
            <a:ext cx="2936541" cy="3812974"/>
            <a:chOff x="7420876" y="1004048"/>
            <a:chExt cx="3915389" cy="5083966"/>
          </a:xfrm>
        </p:grpSpPr>
        <p:sp>
          <p:nvSpPr>
            <p:cNvPr id="32" name="Freeform: Shape 1"/>
            <p:cNvSpPr/>
            <p:nvPr/>
          </p:nvSpPr>
          <p:spPr bwMode="auto">
            <a:xfrm>
              <a:off x="7589411" y="1004048"/>
              <a:ext cx="3746854" cy="5083966"/>
            </a:xfrm>
            <a:custGeom>
              <a:avLst/>
              <a:gdLst>
                <a:gd name="T0" fmla="*/ 1832 w 1832"/>
                <a:gd name="T1" fmla="*/ 257 h 2595"/>
                <a:gd name="T2" fmla="*/ 1780 w 1832"/>
                <a:gd name="T3" fmla="*/ 201 h 2595"/>
                <a:gd name="T4" fmla="*/ 1699 w 1832"/>
                <a:gd name="T5" fmla="*/ 244 h 2595"/>
                <a:gd name="T6" fmla="*/ 1626 w 1832"/>
                <a:gd name="T7" fmla="*/ 161 h 2595"/>
                <a:gd name="T8" fmla="*/ 1687 w 1832"/>
                <a:gd name="T9" fmla="*/ 74 h 2595"/>
                <a:gd name="T10" fmla="*/ 1745 w 1832"/>
                <a:gd name="T11" fmla="*/ 130 h 2595"/>
                <a:gd name="T12" fmla="*/ 1824 w 1832"/>
                <a:gd name="T13" fmla="*/ 130 h 2595"/>
                <a:gd name="T14" fmla="*/ 1824 w 1832"/>
                <a:gd name="T15" fmla="*/ 5 h 2595"/>
                <a:gd name="T16" fmla="*/ 1755 w 1832"/>
                <a:gd name="T17" fmla="*/ 5 h 2595"/>
                <a:gd name="T18" fmla="*/ 1745 w 1832"/>
                <a:gd name="T19" fmla="*/ 29 h 2595"/>
                <a:gd name="T20" fmla="*/ 1677 w 1832"/>
                <a:gd name="T21" fmla="*/ 0 h 2595"/>
                <a:gd name="T22" fmla="*/ 1523 w 1832"/>
                <a:gd name="T23" fmla="*/ 161 h 2595"/>
                <a:gd name="T24" fmla="*/ 1550 w 1832"/>
                <a:gd name="T25" fmla="*/ 258 h 2595"/>
                <a:gd name="T26" fmla="*/ 1520 w 1832"/>
                <a:gd name="T27" fmla="*/ 258 h 2595"/>
                <a:gd name="T28" fmla="*/ 1517 w 1832"/>
                <a:gd name="T29" fmla="*/ 1611 h 2595"/>
                <a:gd name="T30" fmla="*/ 1075 w 1832"/>
                <a:gd name="T31" fmla="*/ 2038 h 2595"/>
                <a:gd name="T32" fmla="*/ 520 w 1832"/>
                <a:gd name="T33" fmla="*/ 2214 h 2595"/>
                <a:gd name="T34" fmla="*/ 82 w 1832"/>
                <a:gd name="T35" fmla="*/ 1646 h 2595"/>
                <a:gd name="T36" fmla="*/ 242 w 1832"/>
                <a:gd name="T37" fmla="*/ 2250 h 2595"/>
                <a:gd name="T38" fmla="*/ 1293 w 1832"/>
                <a:gd name="T39" fmla="*/ 2392 h 2595"/>
                <a:gd name="T40" fmla="*/ 1832 w 1832"/>
                <a:gd name="T41" fmla="*/ 1505 h 2595"/>
                <a:gd name="T42" fmla="*/ 1832 w 1832"/>
                <a:gd name="T43" fmla="*/ 258 h 2595"/>
                <a:gd name="T44" fmla="*/ 1831 w 1832"/>
                <a:gd name="T45" fmla="*/ 258 h 2595"/>
                <a:gd name="T46" fmla="*/ 1832 w 1832"/>
                <a:gd name="T47" fmla="*/ 257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2" h="2595">
                  <a:moveTo>
                    <a:pt x="1832" y="257"/>
                  </a:moveTo>
                  <a:cubicBezTo>
                    <a:pt x="1780" y="201"/>
                    <a:pt x="1780" y="201"/>
                    <a:pt x="1780" y="201"/>
                  </a:cubicBezTo>
                  <a:cubicBezTo>
                    <a:pt x="1776" y="205"/>
                    <a:pt x="1735" y="244"/>
                    <a:pt x="1699" y="244"/>
                  </a:cubicBezTo>
                  <a:cubicBezTo>
                    <a:pt x="1657" y="244"/>
                    <a:pt x="1626" y="205"/>
                    <a:pt x="1626" y="161"/>
                  </a:cubicBezTo>
                  <a:cubicBezTo>
                    <a:pt x="1626" y="113"/>
                    <a:pt x="1655" y="74"/>
                    <a:pt x="1687" y="74"/>
                  </a:cubicBezTo>
                  <a:cubicBezTo>
                    <a:pt x="1718" y="74"/>
                    <a:pt x="1744" y="101"/>
                    <a:pt x="1745" y="130"/>
                  </a:cubicBezTo>
                  <a:cubicBezTo>
                    <a:pt x="1824" y="130"/>
                    <a:pt x="1824" y="130"/>
                    <a:pt x="1824" y="130"/>
                  </a:cubicBezTo>
                  <a:cubicBezTo>
                    <a:pt x="1824" y="5"/>
                    <a:pt x="1824" y="5"/>
                    <a:pt x="1824" y="5"/>
                  </a:cubicBezTo>
                  <a:cubicBezTo>
                    <a:pt x="1755" y="5"/>
                    <a:pt x="1755" y="5"/>
                    <a:pt x="1755" y="5"/>
                  </a:cubicBezTo>
                  <a:cubicBezTo>
                    <a:pt x="1745" y="29"/>
                    <a:pt x="1745" y="29"/>
                    <a:pt x="1745" y="29"/>
                  </a:cubicBezTo>
                  <a:cubicBezTo>
                    <a:pt x="1741" y="24"/>
                    <a:pt x="1721" y="0"/>
                    <a:pt x="1677" y="0"/>
                  </a:cubicBezTo>
                  <a:cubicBezTo>
                    <a:pt x="1620" y="0"/>
                    <a:pt x="1523" y="60"/>
                    <a:pt x="1523" y="161"/>
                  </a:cubicBezTo>
                  <a:cubicBezTo>
                    <a:pt x="1523" y="200"/>
                    <a:pt x="1533" y="233"/>
                    <a:pt x="1550" y="258"/>
                  </a:cubicBezTo>
                  <a:cubicBezTo>
                    <a:pt x="1520" y="258"/>
                    <a:pt x="1520" y="258"/>
                    <a:pt x="1520" y="258"/>
                  </a:cubicBezTo>
                  <a:cubicBezTo>
                    <a:pt x="1517" y="1611"/>
                    <a:pt x="1517" y="1611"/>
                    <a:pt x="1517" y="1611"/>
                  </a:cubicBezTo>
                  <a:cubicBezTo>
                    <a:pt x="1075" y="2038"/>
                    <a:pt x="1075" y="2038"/>
                    <a:pt x="1075" y="2038"/>
                  </a:cubicBezTo>
                  <a:cubicBezTo>
                    <a:pt x="520" y="2214"/>
                    <a:pt x="520" y="2214"/>
                    <a:pt x="520" y="2214"/>
                  </a:cubicBezTo>
                  <a:cubicBezTo>
                    <a:pt x="82" y="1646"/>
                    <a:pt x="82" y="1646"/>
                    <a:pt x="82" y="1646"/>
                  </a:cubicBezTo>
                  <a:cubicBezTo>
                    <a:pt x="82" y="1646"/>
                    <a:pt x="0" y="1999"/>
                    <a:pt x="242" y="2250"/>
                  </a:cubicBezTo>
                  <a:cubicBezTo>
                    <a:pt x="484" y="2501"/>
                    <a:pt x="914" y="2595"/>
                    <a:pt x="1293" y="2392"/>
                  </a:cubicBezTo>
                  <a:cubicBezTo>
                    <a:pt x="1671" y="2189"/>
                    <a:pt x="1832" y="1823"/>
                    <a:pt x="1832" y="1505"/>
                  </a:cubicBezTo>
                  <a:cubicBezTo>
                    <a:pt x="1832" y="1187"/>
                    <a:pt x="1832" y="258"/>
                    <a:pt x="1832" y="258"/>
                  </a:cubicBezTo>
                  <a:cubicBezTo>
                    <a:pt x="1831" y="258"/>
                    <a:pt x="1831" y="258"/>
                    <a:pt x="1831" y="258"/>
                  </a:cubicBezTo>
                  <a:cubicBezTo>
                    <a:pt x="1832" y="257"/>
                    <a:pt x="1832" y="257"/>
                    <a:pt x="1832" y="257"/>
                  </a:cubicBezTo>
                </a:path>
              </a:pathLst>
            </a:custGeom>
            <a:solidFill>
              <a:schemeClr val="accent6"/>
            </a:solidFill>
            <a:ln w="38100">
              <a:solidFill>
                <a:schemeClr val="bg1"/>
              </a:solidFill>
              <a:round/>
            </a:ln>
            <a:effectLst/>
          </p:spPr>
          <p:txBody>
            <a:bodyPr anchor="ctr"/>
            <a:lstStyle/>
            <a:p>
              <a:pPr algn="ctr" rtl="1"/>
              <a:endParaRPr>
                <a:cs typeface="B Nazanin" panose="00000700000000000000" pitchFamily="2" charset="-78"/>
              </a:endParaRPr>
            </a:p>
          </p:txBody>
        </p:sp>
        <p:sp>
          <p:nvSpPr>
            <p:cNvPr id="33" name="Freeform: Shape 2"/>
            <p:cNvSpPr/>
            <p:nvPr/>
          </p:nvSpPr>
          <p:spPr bwMode="auto">
            <a:xfrm>
              <a:off x="7420876" y="1871072"/>
              <a:ext cx="3330401" cy="4022710"/>
            </a:xfrm>
            <a:custGeom>
              <a:avLst/>
              <a:gdLst>
                <a:gd name="T0" fmla="*/ 1604 w 1628"/>
                <a:gd name="T1" fmla="*/ 1060 h 2053"/>
                <a:gd name="T2" fmla="*/ 1604 w 1628"/>
                <a:gd name="T3" fmla="*/ 269 h 2053"/>
                <a:gd name="T4" fmla="*/ 1584 w 1628"/>
                <a:gd name="T5" fmla="*/ 261 h 2053"/>
                <a:gd name="T6" fmla="*/ 1596 w 1628"/>
                <a:gd name="T7" fmla="*/ 212 h 2053"/>
                <a:gd name="T8" fmla="*/ 1539 w 1628"/>
                <a:gd name="T9" fmla="*/ 139 h 2053"/>
                <a:gd name="T10" fmla="*/ 1582 w 1628"/>
                <a:gd name="T11" fmla="*/ 73 h 2053"/>
                <a:gd name="T12" fmla="*/ 1475 w 1628"/>
                <a:gd name="T13" fmla="*/ 0 h 2053"/>
                <a:gd name="T14" fmla="*/ 1294 w 1628"/>
                <a:gd name="T15" fmla="*/ 0 h 2053"/>
                <a:gd name="T16" fmla="*/ 1294 w 1628"/>
                <a:gd name="T17" fmla="*/ 55 h 2053"/>
                <a:gd name="T18" fmla="*/ 1319 w 1628"/>
                <a:gd name="T19" fmla="*/ 55 h 2053"/>
                <a:gd name="T20" fmla="*/ 1319 w 1628"/>
                <a:gd name="T21" fmla="*/ 243 h 2053"/>
                <a:gd name="T22" fmla="*/ 1294 w 1628"/>
                <a:gd name="T23" fmla="*/ 243 h 2053"/>
                <a:gd name="T24" fmla="*/ 1294 w 1628"/>
                <a:gd name="T25" fmla="*/ 298 h 2053"/>
                <a:gd name="T26" fmla="*/ 1294 w 1628"/>
                <a:gd name="T27" fmla="*/ 298 h 2053"/>
                <a:gd name="T28" fmla="*/ 1292 w 1628"/>
                <a:gd name="T29" fmla="*/ 753 h 2053"/>
                <a:gd name="T30" fmla="*/ 958 w 1628"/>
                <a:gd name="T31" fmla="*/ 1538 h 2053"/>
                <a:gd name="T32" fmla="*/ 129 w 1628"/>
                <a:gd name="T33" fmla="*/ 1153 h 2053"/>
                <a:gd name="T34" fmla="*/ 509 w 1628"/>
                <a:gd name="T35" fmla="*/ 1888 h 2053"/>
                <a:gd name="T36" fmla="*/ 1604 w 1628"/>
                <a:gd name="T37" fmla="*/ 1060 h 2053"/>
                <a:gd name="T38" fmla="*/ 1406 w 1628"/>
                <a:gd name="T39" fmla="*/ 56 h 2053"/>
                <a:gd name="T40" fmla="*/ 1456 w 1628"/>
                <a:gd name="T41" fmla="*/ 56 h 2053"/>
                <a:gd name="T42" fmla="*/ 1485 w 1628"/>
                <a:gd name="T43" fmla="*/ 88 h 2053"/>
                <a:gd name="T44" fmla="*/ 1455 w 1628"/>
                <a:gd name="T45" fmla="*/ 120 h 2053"/>
                <a:gd name="T46" fmla="*/ 1406 w 1628"/>
                <a:gd name="T47" fmla="*/ 120 h 2053"/>
                <a:gd name="T48" fmla="*/ 1406 w 1628"/>
                <a:gd name="T49" fmla="*/ 56 h 2053"/>
                <a:gd name="T50" fmla="*/ 1406 w 1628"/>
                <a:gd name="T51" fmla="*/ 169 h 2053"/>
                <a:gd name="T52" fmla="*/ 1462 w 1628"/>
                <a:gd name="T53" fmla="*/ 169 h 2053"/>
                <a:gd name="T54" fmla="*/ 1498 w 1628"/>
                <a:gd name="T55" fmla="*/ 206 h 2053"/>
                <a:gd name="T56" fmla="*/ 1463 w 1628"/>
                <a:gd name="T57" fmla="*/ 243 h 2053"/>
                <a:gd name="T58" fmla="*/ 1406 w 1628"/>
                <a:gd name="T59" fmla="*/ 243 h 2053"/>
                <a:gd name="T60" fmla="*/ 1406 w 1628"/>
                <a:gd name="T61" fmla="*/ 169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28" h="2053">
                  <a:moveTo>
                    <a:pt x="1604" y="1060"/>
                  </a:moveTo>
                  <a:cubicBezTo>
                    <a:pt x="1604" y="269"/>
                    <a:pt x="1604" y="269"/>
                    <a:pt x="1604" y="269"/>
                  </a:cubicBezTo>
                  <a:cubicBezTo>
                    <a:pt x="1584" y="261"/>
                    <a:pt x="1584" y="261"/>
                    <a:pt x="1584" y="261"/>
                  </a:cubicBezTo>
                  <a:cubicBezTo>
                    <a:pt x="1592" y="248"/>
                    <a:pt x="1596" y="232"/>
                    <a:pt x="1596" y="212"/>
                  </a:cubicBezTo>
                  <a:cubicBezTo>
                    <a:pt x="1596" y="170"/>
                    <a:pt x="1570" y="148"/>
                    <a:pt x="1539" y="139"/>
                  </a:cubicBezTo>
                  <a:cubicBezTo>
                    <a:pt x="1572" y="126"/>
                    <a:pt x="1582" y="109"/>
                    <a:pt x="1582" y="73"/>
                  </a:cubicBezTo>
                  <a:cubicBezTo>
                    <a:pt x="1582" y="27"/>
                    <a:pt x="1547" y="0"/>
                    <a:pt x="1475" y="0"/>
                  </a:cubicBezTo>
                  <a:cubicBezTo>
                    <a:pt x="1294" y="0"/>
                    <a:pt x="1294" y="0"/>
                    <a:pt x="1294" y="0"/>
                  </a:cubicBezTo>
                  <a:cubicBezTo>
                    <a:pt x="1294" y="55"/>
                    <a:pt x="1294" y="55"/>
                    <a:pt x="1294" y="55"/>
                  </a:cubicBezTo>
                  <a:cubicBezTo>
                    <a:pt x="1319" y="55"/>
                    <a:pt x="1319" y="55"/>
                    <a:pt x="1319" y="55"/>
                  </a:cubicBezTo>
                  <a:cubicBezTo>
                    <a:pt x="1319" y="243"/>
                    <a:pt x="1319" y="243"/>
                    <a:pt x="1319" y="243"/>
                  </a:cubicBezTo>
                  <a:cubicBezTo>
                    <a:pt x="1294" y="243"/>
                    <a:pt x="1294" y="243"/>
                    <a:pt x="1294" y="243"/>
                  </a:cubicBezTo>
                  <a:cubicBezTo>
                    <a:pt x="1294" y="298"/>
                    <a:pt x="1294" y="298"/>
                    <a:pt x="1294" y="298"/>
                  </a:cubicBezTo>
                  <a:cubicBezTo>
                    <a:pt x="1294" y="298"/>
                    <a:pt x="1294" y="298"/>
                    <a:pt x="1294" y="298"/>
                  </a:cubicBezTo>
                  <a:cubicBezTo>
                    <a:pt x="1292" y="753"/>
                    <a:pt x="1292" y="753"/>
                    <a:pt x="1292" y="753"/>
                  </a:cubicBezTo>
                  <a:cubicBezTo>
                    <a:pt x="958" y="1538"/>
                    <a:pt x="958" y="1538"/>
                    <a:pt x="958" y="1538"/>
                  </a:cubicBezTo>
                  <a:cubicBezTo>
                    <a:pt x="129" y="1153"/>
                    <a:pt x="129" y="1153"/>
                    <a:pt x="129" y="1153"/>
                  </a:cubicBezTo>
                  <a:cubicBezTo>
                    <a:pt x="129" y="1153"/>
                    <a:pt x="0" y="1706"/>
                    <a:pt x="509" y="1888"/>
                  </a:cubicBezTo>
                  <a:cubicBezTo>
                    <a:pt x="1143" y="2053"/>
                    <a:pt x="1628" y="1615"/>
                    <a:pt x="1604" y="1060"/>
                  </a:cubicBezTo>
                  <a:moveTo>
                    <a:pt x="1406" y="56"/>
                  </a:moveTo>
                  <a:cubicBezTo>
                    <a:pt x="1456" y="56"/>
                    <a:pt x="1456" y="56"/>
                    <a:pt x="1456" y="56"/>
                  </a:cubicBezTo>
                  <a:cubicBezTo>
                    <a:pt x="1472" y="56"/>
                    <a:pt x="1485" y="68"/>
                    <a:pt x="1485" y="88"/>
                  </a:cubicBezTo>
                  <a:cubicBezTo>
                    <a:pt x="1485" y="108"/>
                    <a:pt x="1478" y="120"/>
                    <a:pt x="1455" y="120"/>
                  </a:cubicBezTo>
                  <a:cubicBezTo>
                    <a:pt x="1406" y="120"/>
                    <a:pt x="1406" y="120"/>
                    <a:pt x="1406" y="120"/>
                  </a:cubicBezTo>
                  <a:cubicBezTo>
                    <a:pt x="1406" y="56"/>
                    <a:pt x="1406" y="56"/>
                    <a:pt x="1406" y="56"/>
                  </a:cubicBezTo>
                  <a:moveTo>
                    <a:pt x="1406" y="169"/>
                  </a:moveTo>
                  <a:cubicBezTo>
                    <a:pt x="1462" y="169"/>
                    <a:pt x="1462" y="169"/>
                    <a:pt x="1462" y="169"/>
                  </a:cubicBezTo>
                  <a:cubicBezTo>
                    <a:pt x="1486" y="169"/>
                    <a:pt x="1498" y="184"/>
                    <a:pt x="1498" y="206"/>
                  </a:cubicBezTo>
                  <a:cubicBezTo>
                    <a:pt x="1498" y="229"/>
                    <a:pt x="1482" y="243"/>
                    <a:pt x="1463" y="243"/>
                  </a:cubicBezTo>
                  <a:cubicBezTo>
                    <a:pt x="1406" y="243"/>
                    <a:pt x="1406" y="243"/>
                    <a:pt x="1406" y="243"/>
                  </a:cubicBezTo>
                  <a:cubicBezTo>
                    <a:pt x="1406" y="169"/>
                    <a:pt x="1406" y="169"/>
                    <a:pt x="1406" y="169"/>
                  </a:cubicBezTo>
                </a:path>
              </a:pathLst>
            </a:custGeom>
            <a:solidFill>
              <a:schemeClr val="accent4"/>
            </a:solidFill>
            <a:ln w="38100">
              <a:solidFill>
                <a:schemeClr val="bg1"/>
              </a:solidFill>
              <a:round/>
            </a:ln>
            <a:effectLst/>
          </p:spPr>
          <p:txBody>
            <a:bodyPr anchor="ctr"/>
            <a:lstStyle/>
            <a:p>
              <a:pPr algn="ctr" rtl="1"/>
              <a:endParaRPr>
                <a:cs typeface="B Nazanin" panose="00000700000000000000" pitchFamily="2" charset="-78"/>
              </a:endParaRPr>
            </a:p>
          </p:txBody>
        </p:sp>
        <p:sp>
          <p:nvSpPr>
            <p:cNvPr id="34" name="Freeform: Shape 3"/>
            <p:cNvSpPr/>
            <p:nvPr/>
          </p:nvSpPr>
          <p:spPr bwMode="auto">
            <a:xfrm>
              <a:off x="7420876" y="2822341"/>
              <a:ext cx="2692899" cy="2885399"/>
            </a:xfrm>
            <a:custGeom>
              <a:avLst/>
              <a:gdLst>
                <a:gd name="T0" fmla="*/ 1293 w 1316"/>
                <a:gd name="T1" fmla="*/ 260 h 1473"/>
                <a:gd name="T2" fmla="*/ 1293 w 1316"/>
                <a:gd name="T3" fmla="*/ 260 h 1473"/>
                <a:gd name="T4" fmla="*/ 1293 w 1316"/>
                <a:gd name="T5" fmla="*/ 222 h 1473"/>
                <a:gd name="T6" fmla="*/ 1265 w 1316"/>
                <a:gd name="T7" fmla="*/ 222 h 1473"/>
                <a:gd name="T8" fmla="*/ 1196 w 1316"/>
                <a:gd name="T9" fmla="*/ 0 h 1473"/>
                <a:gd name="T10" fmla="*/ 1046 w 1316"/>
                <a:gd name="T11" fmla="*/ 0 h 1473"/>
                <a:gd name="T12" fmla="*/ 1046 w 1316"/>
                <a:gd name="T13" fmla="*/ 50 h 1473"/>
                <a:gd name="T14" fmla="*/ 1062 w 1316"/>
                <a:gd name="T15" fmla="*/ 50 h 1473"/>
                <a:gd name="T16" fmla="*/ 1009 w 1316"/>
                <a:gd name="T17" fmla="*/ 222 h 1473"/>
                <a:gd name="T18" fmla="*/ 983 w 1316"/>
                <a:gd name="T19" fmla="*/ 222 h 1473"/>
                <a:gd name="T20" fmla="*/ 983 w 1316"/>
                <a:gd name="T21" fmla="*/ 260 h 1473"/>
                <a:gd name="T22" fmla="*/ 982 w 1316"/>
                <a:gd name="T23" fmla="*/ 260 h 1473"/>
                <a:gd name="T24" fmla="*/ 982 w 1316"/>
                <a:gd name="T25" fmla="*/ 690 h 1473"/>
                <a:gd name="T26" fmla="*/ 832 w 1316"/>
                <a:gd name="T27" fmla="*/ 1041 h 1473"/>
                <a:gd name="T28" fmla="*/ 128 w 1316"/>
                <a:gd name="T29" fmla="*/ 668 h 1473"/>
                <a:gd name="T30" fmla="*/ 240 w 1316"/>
                <a:gd name="T31" fmla="*/ 1191 h 1473"/>
                <a:gd name="T32" fmla="*/ 1171 w 1316"/>
                <a:gd name="T33" fmla="*/ 1051 h 1473"/>
                <a:gd name="T34" fmla="*/ 1293 w 1316"/>
                <a:gd name="T35" fmla="*/ 260 h 1473"/>
                <a:gd name="T36" fmla="*/ 1125 w 1316"/>
                <a:gd name="T37" fmla="*/ 64 h 1473"/>
                <a:gd name="T38" fmla="*/ 1150 w 1316"/>
                <a:gd name="T39" fmla="*/ 148 h 1473"/>
                <a:gd name="T40" fmla="*/ 1099 w 1316"/>
                <a:gd name="T41" fmla="*/ 148 h 1473"/>
                <a:gd name="T42" fmla="*/ 1125 w 1316"/>
                <a:gd name="T43" fmla="*/ 64 h 1473"/>
                <a:gd name="T44" fmla="*/ 1077 w 1316"/>
                <a:gd name="T45" fmla="*/ 222 h 1473"/>
                <a:gd name="T46" fmla="*/ 1085 w 1316"/>
                <a:gd name="T47" fmla="*/ 195 h 1473"/>
                <a:gd name="T48" fmla="*/ 1165 w 1316"/>
                <a:gd name="T49" fmla="*/ 195 h 1473"/>
                <a:gd name="T50" fmla="*/ 1173 w 1316"/>
                <a:gd name="T51" fmla="*/ 222 h 1473"/>
                <a:gd name="T52" fmla="*/ 1136 w 1316"/>
                <a:gd name="T53" fmla="*/ 222 h 1473"/>
                <a:gd name="T54" fmla="*/ 1136 w 1316"/>
                <a:gd name="T55" fmla="*/ 260 h 1473"/>
                <a:gd name="T56" fmla="*/ 1107 w 1316"/>
                <a:gd name="T57" fmla="*/ 260 h 1473"/>
                <a:gd name="T58" fmla="*/ 1107 w 1316"/>
                <a:gd name="T59" fmla="*/ 222 h 1473"/>
                <a:gd name="T60" fmla="*/ 1077 w 1316"/>
                <a:gd name="T61" fmla="*/ 222 h 1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16" h="1473">
                  <a:moveTo>
                    <a:pt x="1293" y="260"/>
                  </a:moveTo>
                  <a:cubicBezTo>
                    <a:pt x="1293" y="260"/>
                    <a:pt x="1293" y="260"/>
                    <a:pt x="1293" y="260"/>
                  </a:cubicBezTo>
                  <a:cubicBezTo>
                    <a:pt x="1293" y="222"/>
                    <a:pt x="1293" y="222"/>
                    <a:pt x="1293" y="222"/>
                  </a:cubicBezTo>
                  <a:cubicBezTo>
                    <a:pt x="1265" y="222"/>
                    <a:pt x="1265" y="222"/>
                    <a:pt x="1265" y="222"/>
                  </a:cubicBezTo>
                  <a:cubicBezTo>
                    <a:pt x="1196" y="0"/>
                    <a:pt x="1196" y="0"/>
                    <a:pt x="1196" y="0"/>
                  </a:cubicBezTo>
                  <a:cubicBezTo>
                    <a:pt x="1046" y="0"/>
                    <a:pt x="1046" y="0"/>
                    <a:pt x="1046" y="0"/>
                  </a:cubicBezTo>
                  <a:cubicBezTo>
                    <a:pt x="1046" y="50"/>
                    <a:pt x="1046" y="50"/>
                    <a:pt x="1046" y="50"/>
                  </a:cubicBezTo>
                  <a:cubicBezTo>
                    <a:pt x="1062" y="50"/>
                    <a:pt x="1062" y="50"/>
                    <a:pt x="1062" y="50"/>
                  </a:cubicBezTo>
                  <a:cubicBezTo>
                    <a:pt x="1009" y="222"/>
                    <a:pt x="1009" y="222"/>
                    <a:pt x="1009" y="222"/>
                  </a:cubicBezTo>
                  <a:cubicBezTo>
                    <a:pt x="983" y="222"/>
                    <a:pt x="983" y="222"/>
                    <a:pt x="983" y="222"/>
                  </a:cubicBezTo>
                  <a:cubicBezTo>
                    <a:pt x="983" y="260"/>
                    <a:pt x="983" y="260"/>
                    <a:pt x="983" y="260"/>
                  </a:cubicBezTo>
                  <a:cubicBezTo>
                    <a:pt x="982" y="260"/>
                    <a:pt x="982" y="260"/>
                    <a:pt x="982" y="260"/>
                  </a:cubicBezTo>
                  <a:cubicBezTo>
                    <a:pt x="982" y="690"/>
                    <a:pt x="982" y="690"/>
                    <a:pt x="982" y="690"/>
                  </a:cubicBezTo>
                  <a:cubicBezTo>
                    <a:pt x="982" y="690"/>
                    <a:pt x="1009" y="909"/>
                    <a:pt x="832" y="1041"/>
                  </a:cubicBezTo>
                  <a:cubicBezTo>
                    <a:pt x="636" y="1191"/>
                    <a:pt x="128" y="668"/>
                    <a:pt x="128" y="668"/>
                  </a:cubicBezTo>
                  <a:cubicBezTo>
                    <a:pt x="128" y="668"/>
                    <a:pt x="0" y="957"/>
                    <a:pt x="240" y="1191"/>
                  </a:cubicBezTo>
                  <a:cubicBezTo>
                    <a:pt x="532" y="1473"/>
                    <a:pt x="983" y="1337"/>
                    <a:pt x="1171" y="1051"/>
                  </a:cubicBezTo>
                  <a:cubicBezTo>
                    <a:pt x="1316" y="850"/>
                    <a:pt x="1294" y="585"/>
                    <a:pt x="1293" y="260"/>
                  </a:cubicBezTo>
                  <a:close/>
                  <a:moveTo>
                    <a:pt x="1125" y="64"/>
                  </a:moveTo>
                  <a:cubicBezTo>
                    <a:pt x="1150" y="148"/>
                    <a:pt x="1150" y="148"/>
                    <a:pt x="1150" y="148"/>
                  </a:cubicBezTo>
                  <a:cubicBezTo>
                    <a:pt x="1099" y="148"/>
                    <a:pt x="1099" y="148"/>
                    <a:pt x="1099" y="148"/>
                  </a:cubicBezTo>
                  <a:lnTo>
                    <a:pt x="1125" y="64"/>
                  </a:lnTo>
                  <a:close/>
                  <a:moveTo>
                    <a:pt x="1077" y="222"/>
                  </a:moveTo>
                  <a:cubicBezTo>
                    <a:pt x="1085" y="195"/>
                    <a:pt x="1085" y="195"/>
                    <a:pt x="1085" y="195"/>
                  </a:cubicBezTo>
                  <a:cubicBezTo>
                    <a:pt x="1165" y="195"/>
                    <a:pt x="1165" y="195"/>
                    <a:pt x="1165" y="195"/>
                  </a:cubicBezTo>
                  <a:cubicBezTo>
                    <a:pt x="1173" y="222"/>
                    <a:pt x="1173" y="222"/>
                    <a:pt x="1173" y="222"/>
                  </a:cubicBezTo>
                  <a:cubicBezTo>
                    <a:pt x="1136" y="222"/>
                    <a:pt x="1136" y="222"/>
                    <a:pt x="1136" y="222"/>
                  </a:cubicBezTo>
                  <a:cubicBezTo>
                    <a:pt x="1136" y="260"/>
                    <a:pt x="1136" y="260"/>
                    <a:pt x="1136" y="260"/>
                  </a:cubicBezTo>
                  <a:cubicBezTo>
                    <a:pt x="1107" y="260"/>
                    <a:pt x="1107" y="260"/>
                    <a:pt x="1107" y="260"/>
                  </a:cubicBezTo>
                  <a:cubicBezTo>
                    <a:pt x="1107" y="222"/>
                    <a:pt x="1107" y="222"/>
                    <a:pt x="1107" y="222"/>
                  </a:cubicBezTo>
                  <a:lnTo>
                    <a:pt x="1077" y="222"/>
                  </a:lnTo>
                  <a:close/>
                </a:path>
              </a:pathLst>
            </a:custGeom>
            <a:solidFill>
              <a:schemeClr val="accent2"/>
            </a:solidFill>
            <a:ln w="38100">
              <a:solidFill>
                <a:schemeClr val="bg1"/>
              </a:solidFill>
            </a:ln>
            <a:effectLst/>
          </p:spPr>
          <p:txBody>
            <a:bodyPr anchor="ctr"/>
            <a:lstStyle/>
            <a:p>
              <a:pPr algn="ctr" rtl="1"/>
              <a:endParaRPr>
                <a:cs typeface="B Nazanin" panose="00000700000000000000" pitchFamily="2" charset="-78"/>
              </a:endParaRPr>
            </a:p>
          </p:txBody>
        </p:sp>
        <p:sp>
          <p:nvSpPr>
            <p:cNvPr id="35" name="Oval 4"/>
            <p:cNvSpPr/>
            <p:nvPr/>
          </p:nvSpPr>
          <p:spPr bwMode="auto">
            <a:xfrm>
              <a:off x="7668793" y="3436629"/>
              <a:ext cx="1763513" cy="1689585"/>
            </a:xfrm>
            <a:prstGeom prst="ellipse">
              <a:avLst/>
            </a:prstGeom>
            <a:solidFill>
              <a:schemeClr val="accent1"/>
            </a:solidFill>
            <a:ln w="9525">
              <a:solidFill>
                <a:schemeClr val="bg1"/>
              </a:solidFill>
              <a:round/>
            </a:ln>
            <a:effectLst/>
          </p:spPr>
          <p:txBody>
            <a:bodyPr vert="horz" wrap="square" lIns="0" tIns="0" rIns="0" bIns="0" anchor="ctr" anchorCtr="1" compatLnSpc="1">
              <a:prstTxWarp prst="textNoShape">
                <a:avLst/>
              </a:prstTxWarp>
              <a:normAutofit fontScale="92500" lnSpcReduction="10000"/>
            </a:bodyPr>
            <a:lstStyle/>
            <a:p>
              <a:pPr lvl="0" algn="ctr" rtl="1">
                <a:lnSpc>
                  <a:spcPct val="120000"/>
                </a:lnSpc>
              </a:pPr>
              <a:r>
                <a:rPr lang="fa-IR" altLang="zh-CN" sz="1100" b="1" dirty="0">
                  <a:solidFill>
                    <a:prstClr val="white"/>
                  </a:solidFill>
                  <a:cs typeface="B Nazanin" panose="00000700000000000000" pitchFamily="2" charset="-78"/>
                </a:rPr>
                <a:t>این قسمت از محتوا به عنوان یک نمایشگر مکان نویسی متن (فونت تم پیشنهادی)</a:t>
              </a:r>
              <a:endParaRPr lang="zh-CN" altLang="en-US" sz="1100" b="1" dirty="0">
                <a:solidFill>
                  <a:prstClr val="white"/>
                </a:solidFill>
                <a:cs typeface="B Nazanin" panose="00000700000000000000" pitchFamily="2" charset="-78"/>
              </a:endParaRPr>
            </a:p>
          </p:txBody>
        </p:sp>
        <p:sp>
          <p:nvSpPr>
            <p:cNvPr id="36" name="Rectangle 5"/>
            <p:cNvSpPr/>
            <p:nvPr/>
          </p:nvSpPr>
          <p:spPr>
            <a:xfrm>
              <a:off x="7762333" y="3879298"/>
              <a:ext cx="1607343" cy="261610"/>
            </a:xfrm>
            <a:prstGeom prst="rect">
              <a:avLst/>
            </a:prstGeom>
          </p:spPr>
          <p:txBody>
            <a:bodyPr anchor="ctr"/>
            <a:lstStyle/>
            <a:p>
              <a:pPr algn="ctr" rtl="1"/>
              <a:endParaRPr>
                <a:cs typeface="B Nazanin" panose="00000700000000000000" pitchFamily="2" charset="-78"/>
              </a:endParaRPr>
            </a:p>
          </p:txBody>
        </p:sp>
      </p:grpSp>
      <p:grpSp>
        <p:nvGrpSpPr>
          <p:cNvPr id="2" name="组合 1"/>
          <p:cNvGrpSpPr/>
          <p:nvPr/>
        </p:nvGrpSpPr>
        <p:grpSpPr>
          <a:xfrm>
            <a:off x="829144" y="1389116"/>
            <a:ext cx="7485714" cy="2597568"/>
            <a:chOff x="829144" y="1389116"/>
            <a:chExt cx="7485714" cy="2597568"/>
          </a:xfrm>
        </p:grpSpPr>
        <p:grpSp>
          <p:nvGrpSpPr>
            <p:cNvPr id="5" name="Group 27"/>
            <p:cNvGrpSpPr/>
            <p:nvPr/>
          </p:nvGrpSpPr>
          <p:grpSpPr>
            <a:xfrm>
              <a:off x="829144" y="1389116"/>
              <a:ext cx="2035289" cy="2597568"/>
              <a:chOff x="1307468" y="1697288"/>
              <a:chExt cx="2713719" cy="3463424"/>
            </a:xfrm>
          </p:grpSpPr>
          <p:grpSp>
            <p:nvGrpSpPr>
              <p:cNvPr id="19" name="Group 28"/>
              <p:cNvGrpSpPr/>
              <p:nvPr/>
            </p:nvGrpSpPr>
            <p:grpSpPr>
              <a:xfrm>
                <a:off x="1410010" y="1697288"/>
                <a:ext cx="2611177" cy="3463424"/>
                <a:chOff x="1193500" y="1491637"/>
                <a:chExt cx="3761195" cy="3463424"/>
              </a:xfrm>
            </p:grpSpPr>
            <p:grpSp>
              <p:nvGrpSpPr>
                <p:cNvPr id="23" name="Group 32"/>
                <p:cNvGrpSpPr/>
                <p:nvPr/>
              </p:nvGrpSpPr>
              <p:grpSpPr>
                <a:xfrm>
                  <a:off x="1193500" y="1491637"/>
                  <a:ext cx="3761195" cy="815608"/>
                  <a:chOff x="1317257" y="1824875"/>
                  <a:chExt cx="3761195" cy="815608"/>
                </a:xfrm>
              </p:grpSpPr>
              <p:sp>
                <p:nvSpPr>
                  <p:cNvPr id="30" name="TextBox 39"/>
                  <p:cNvSpPr txBox="1"/>
                  <p:nvPr/>
                </p:nvSpPr>
                <p:spPr>
                  <a:xfrm>
                    <a:off x="1317257" y="2132652"/>
                    <a:ext cx="3761195" cy="507831"/>
                  </a:xfrm>
                  <a:prstGeom prst="rect">
                    <a:avLst/>
                  </a:prstGeom>
                  <a:noFill/>
                </p:spPr>
                <p:txBody>
                  <a:bodyPr wrap="square" lIns="0" tIns="0" rIns="0" bIns="0">
                    <a:normAutofit/>
                  </a:bodyPr>
                  <a:lstStyle/>
                  <a:p>
                    <a:pPr algn="r" rtl="1">
                      <a:lnSpc>
                        <a:spcPct val="120000"/>
                      </a:lnSpc>
                    </a:pPr>
                    <a:r>
                      <a:rPr lang="fa-IR" altLang="zh-CN" sz="1000" dirty="0">
                        <a:cs typeface="B Nazanin" panose="00000700000000000000" pitchFamily="2" charset="-78"/>
                      </a:rPr>
                      <a:t>این قسمت از محتوا به عنوان یک نمایشگر مکان نویسی متن (فونت تم پیشنهادی)</a:t>
                    </a:r>
                    <a:endParaRPr lang="zh-CN" altLang="en-US" sz="1000" dirty="0">
                      <a:cs typeface="B Nazanin" panose="00000700000000000000" pitchFamily="2" charset="-78"/>
                    </a:endParaRPr>
                  </a:p>
                </p:txBody>
              </p:sp>
              <p:sp>
                <p:nvSpPr>
                  <p:cNvPr id="31" name="Rectangle 40"/>
                  <p:cNvSpPr/>
                  <p:nvPr/>
                </p:nvSpPr>
                <p:spPr>
                  <a:xfrm>
                    <a:off x="1317257" y="1824875"/>
                    <a:ext cx="3761195" cy="307777"/>
                  </a:xfrm>
                  <a:prstGeom prst="rect">
                    <a:avLst/>
                  </a:prstGeom>
                </p:spPr>
                <p:txBody>
                  <a:bodyPr wrap="none" lIns="0" tIns="0" rIns="0" bIns="0">
                    <a:normAutofit lnSpcReduction="10000"/>
                  </a:bodyPr>
                  <a:lstStyle/>
                  <a:p>
                    <a:pPr algn="r" rtl="1"/>
                    <a:r>
                      <a:rPr lang="fa-IR" altLang="zh-CN" sz="1600" b="1" dirty="0">
                        <a:solidFill>
                          <a:schemeClr val="accent1"/>
                        </a:solidFill>
                        <a:cs typeface="B Nazanin" panose="00000700000000000000" pitchFamily="2" charset="-78"/>
                      </a:rPr>
                      <a:t>از پیش تنظیم متن عنوان</a:t>
                    </a:r>
                    <a:endParaRPr lang="zh-CN" altLang="en-US" sz="1600" b="1" dirty="0">
                      <a:solidFill>
                        <a:schemeClr val="accent1"/>
                      </a:solidFill>
                      <a:cs typeface="B Nazanin" panose="00000700000000000000" pitchFamily="2" charset="-78"/>
                    </a:endParaRPr>
                  </a:p>
                </p:txBody>
              </p:sp>
            </p:grpSp>
            <p:grpSp>
              <p:nvGrpSpPr>
                <p:cNvPr id="24" name="Group 33"/>
                <p:cNvGrpSpPr/>
                <p:nvPr/>
              </p:nvGrpSpPr>
              <p:grpSpPr>
                <a:xfrm>
                  <a:off x="1193500" y="2815545"/>
                  <a:ext cx="3761195" cy="815608"/>
                  <a:chOff x="1317257" y="1824875"/>
                  <a:chExt cx="3761195" cy="815608"/>
                </a:xfrm>
              </p:grpSpPr>
              <p:sp>
                <p:nvSpPr>
                  <p:cNvPr id="28" name="TextBox 37"/>
                  <p:cNvSpPr txBox="1"/>
                  <p:nvPr/>
                </p:nvSpPr>
                <p:spPr>
                  <a:xfrm>
                    <a:off x="1317257" y="2132652"/>
                    <a:ext cx="3761195" cy="507831"/>
                  </a:xfrm>
                  <a:prstGeom prst="rect">
                    <a:avLst/>
                  </a:prstGeom>
                  <a:noFill/>
                </p:spPr>
                <p:txBody>
                  <a:bodyPr wrap="square" lIns="0" tIns="0" rIns="0" bIns="0">
                    <a:normAutofit/>
                  </a:bodyPr>
                  <a:lstStyle/>
                  <a:p>
                    <a:pPr algn="r" rtl="1">
                      <a:lnSpc>
                        <a:spcPct val="120000"/>
                      </a:lnSpc>
                    </a:pPr>
                    <a:r>
                      <a:rPr lang="fa-IR" altLang="zh-CN" sz="1000" dirty="0">
                        <a:cs typeface="B Nazanin" panose="00000700000000000000" pitchFamily="2" charset="-78"/>
                      </a:rPr>
                      <a:t>این قسمت از محتوا به عنوان یک نمایشگر مکان نویسی متن (فونت تم پیشنهادی)</a:t>
                    </a:r>
                    <a:endParaRPr lang="zh-CN" altLang="en-US" sz="1000" dirty="0">
                      <a:cs typeface="B Nazanin" panose="00000700000000000000" pitchFamily="2" charset="-78"/>
                    </a:endParaRPr>
                  </a:p>
                </p:txBody>
              </p:sp>
              <p:sp>
                <p:nvSpPr>
                  <p:cNvPr id="29" name="Rectangle 38"/>
                  <p:cNvSpPr/>
                  <p:nvPr/>
                </p:nvSpPr>
                <p:spPr>
                  <a:xfrm>
                    <a:off x="1317257" y="1824875"/>
                    <a:ext cx="3761195" cy="307777"/>
                  </a:xfrm>
                  <a:prstGeom prst="rect">
                    <a:avLst/>
                  </a:prstGeom>
                </p:spPr>
                <p:txBody>
                  <a:bodyPr wrap="none" lIns="0" tIns="0" rIns="0" bIns="0">
                    <a:normAutofit lnSpcReduction="10000"/>
                  </a:bodyPr>
                  <a:lstStyle/>
                  <a:p>
                    <a:pPr algn="r" rtl="1"/>
                    <a:r>
                      <a:rPr lang="fa-IR" altLang="zh-CN" sz="1600" b="1" dirty="0">
                        <a:solidFill>
                          <a:schemeClr val="accent2"/>
                        </a:solidFill>
                        <a:cs typeface="B Nazanin" panose="00000700000000000000" pitchFamily="2" charset="-78"/>
                      </a:rPr>
                      <a:t>از پیش تنظیم متن عنوان</a:t>
                    </a:r>
                    <a:endParaRPr lang="zh-CN" altLang="en-US" sz="1600" b="1" dirty="0">
                      <a:solidFill>
                        <a:schemeClr val="accent2"/>
                      </a:solidFill>
                      <a:cs typeface="B Nazanin" panose="00000700000000000000" pitchFamily="2" charset="-78"/>
                    </a:endParaRPr>
                  </a:p>
                </p:txBody>
              </p:sp>
            </p:grpSp>
            <p:grpSp>
              <p:nvGrpSpPr>
                <p:cNvPr id="25" name="Group 34"/>
                <p:cNvGrpSpPr/>
                <p:nvPr/>
              </p:nvGrpSpPr>
              <p:grpSpPr>
                <a:xfrm>
                  <a:off x="1193500" y="4139453"/>
                  <a:ext cx="3761195" cy="815608"/>
                  <a:chOff x="1317257" y="1824875"/>
                  <a:chExt cx="3761195" cy="815608"/>
                </a:xfrm>
              </p:grpSpPr>
              <p:sp>
                <p:nvSpPr>
                  <p:cNvPr id="26" name="TextBox 35"/>
                  <p:cNvSpPr txBox="1"/>
                  <p:nvPr/>
                </p:nvSpPr>
                <p:spPr>
                  <a:xfrm>
                    <a:off x="1317257" y="2132652"/>
                    <a:ext cx="3761195" cy="507831"/>
                  </a:xfrm>
                  <a:prstGeom prst="rect">
                    <a:avLst/>
                  </a:prstGeom>
                  <a:noFill/>
                </p:spPr>
                <p:txBody>
                  <a:bodyPr wrap="square" lIns="0" tIns="0" rIns="0" bIns="0">
                    <a:normAutofit/>
                  </a:bodyPr>
                  <a:lstStyle/>
                  <a:p>
                    <a:pPr algn="r" rtl="1">
                      <a:lnSpc>
                        <a:spcPct val="120000"/>
                      </a:lnSpc>
                    </a:pPr>
                    <a:r>
                      <a:rPr lang="fa-IR" altLang="zh-CN" sz="1000" dirty="0">
                        <a:cs typeface="B Nazanin" panose="00000700000000000000" pitchFamily="2" charset="-78"/>
                      </a:rPr>
                      <a:t>این قسمت از محتوا به عنوان یک نمایشگر مکان نویسی متن (فونت تم پیشنهادی)</a:t>
                    </a:r>
                    <a:endParaRPr lang="zh-CN" altLang="en-US" sz="1000" dirty="0">
                      <a:cs typeface="B Nazanin" panose="00000700000000000000" pitchFamily="2" charset="-78"/>
                    </a:endParaRPr>
                  </a:p>
                </p:txBody>
              </p:sp>
              <p:sp>
                <p:nvSpPr>
                  <p:cNvPr id="27" name="Rectangle 36"/>
                  <p:cNvSpPr/>
                  <p:nvPr/>
                </p:nvSpPr>
                <p:spPr>
                  <a:xfrm>
                    <a:off x="1317257" y="1824875"/>
                    <a:ext cx="3761195" cy="307777"/>
                  </a:xfrm>
                  <a:prstGeom prst="rect">
                    <a:avLst/>
                  </a:prstGeom>
                </p:spPr>
                <p:txBody>
                  <a:bodyPr wrap="none" lIns="0" tIns="0" rIns="0" bIns="0">
                    <a:normAutofit lnSpcReduction="10000"/>
                  </a:bodyPr>
                  <a:lstStyle/>
                  <a:p>
                    <a:pPr algn="r" rtl="1"/>
                    <a:r>
                      <a:rPr lang="fa-IR" altLang="zh-CN" sz="1600" b="1" dirty="0">
                        <a:solidFill>
                          <a:schemeClr val="accent5"/>
                        </a:solidFill>
                        <a:cs typeface="B Nazanin" panose="00000700000000000000" pitchFamily="2" charset="-78"/>
                      </a:rPr>
                      <a:t>از پیش تنظیم متن عنوان</a:t>
                    </a:r>
                    <a:endParaRPr lang="zh-CN" altLang="en-US" sz="1600" b="1" dirty="0">
                      <a:solidFill>
                        <a:schemeClr val="accent5"/>
                      </a:solidFill>
                      <a:cs typeface="B Nazanin" panose="00000700000000000000" pitchFamily="2" charset="-78"/>
                    </a:endParaRPr>
                  </a:p>
                </p:txBody>
              </p:sp>
            </p:grpSp>
          </p:grpSp>
          <p:grpSp>
            <p:nvGrpSpPr>
              <p:cNvPr id="20" name="Group 29"/>
              <p:cNvGrpSpPr/>
              <p:nvPr/>
            </p:nvGrpSpPr>
            <p:grpSpPr>
              <a:xfrm>
                <a:off x="1307468" y="2710116"/>
                <a:ext cx="2448272" cy="1338747"/>
                <a:chOff x="1307468" y="2924944"/>
                <a:chExt cx="2448272" cy="1338747"/>
              </a:xfrm>
            </p:grpSpPr>
            <p:cxnSp>
              <p:nvCxnSpPr>
                <p:cNvPr id="21" name="Straight Connector 30"/>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31"/>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nvGrpSpPr>
            <p:cNvPr id="6" name="Group 41"/>
            <p:cNvGrpSpPr/>
            <p:nvPr/>
          </p:nvGrpSpPr>
          <p:grpSpPr>
            <a:xfrm>
              <a:off x="6252567" y="1389116"/>
              <a:ext cx="2062291" cy="2597568"/>
              <a:chOff x="8170814" y="1912116"/>
              <a:chExt cx="2749722" cy="3463424"/>
            </a:xfrm>
          </p:grpSpPr>
          <p:grpSp>
            <p:nvGrpSpPr>
              <p:cNvPr id="7" name="Group 42"/>
              <p:cNvGrpSpPr/>
              <p:nvPr/>
            </p:nvGrpSpPr>
            <p:grpSpPr>
              <a:xfrm>
                <a:off x="8170814" y="1912116"/>
                <a:ext cx="2611177" cy="3463424"/>
                <a:chOff x="1193500" y="1491637"/>
                <a:chExt cx="3761195" cy="3463424"/>
              </a:xfrm>
            </p:grpSpPr>
            <p:grpSp>
              <p:nvGrpSpPr>
                <p:cNvPr id="10" name="Group 45"/>
                <p:cNvGrpSpPr/>
                <p:nvPr/>
              </p:nvGrpSpPr>
              <p:grpSpPr>
                <a:xfrm>
                  <a:off x="1193500" y="1491637"/>
                  <a:ext cx="3761195" cy="815608"/>
                  <a:chOff x="1317257" y="1824875"/>
                  <a:chExt cx="3761195" cy="815608"/>
                </a:xfrm>
              </p:grpSpPr>
              <p:sp>
                <p:nvSpPr>
                  <p:cNvPr id="17" name="TextBox 52"/>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fa-IR" altLang="zh-CN" sz="1000" dirty="0">
                        <a:cs typeface="B Nazanin" panose="00000700000000000000" pitchFamily="2" charset="-78"/>
                      </a:rPr>
                      <a:t>این قسمت از محتوا به عنوان یک نمایشگر مکان نویسی متن (فونت تم پیشنهادی)</a:t>
                    </a:r>
                    <a:endParaRPr lang="zh-CN" altLang="en-US" sz="1000" dirty="0">
                      <a:cs typeface="B Nazanin" panose="00000700000000000000" pitchFamily="2" charset="-78"/>
                    </a:endParaRPr>
                  </a:p>
                </p:txBody>
              </p:sp>
              <p:sp>
                <p:nvSpPr>
                  <p:cNvPr id="18" name="Rectangle 53"/>
                  <p:cNvSpPr/>
                  <p:nvPr/>
                </p:nvSpPr>
                <p:spPr>
                  <a:xfrm>
                    <a:off x="1317257" y="1824875"/>
                    <a:ext cx="3761195" cy="307777"/>
                  </a:xfrm>
                  <a:prstGeom prst="rect">
                    <a:avLst/>
                  </a:prstGeom>
                </p:spPr>
                <p:txBody>
                  <a:bodyPr wrap="none" lIns="0" tIns="0" rIns="0" bIns="0">
                    <a:normAutofit lnSpcReduction="10000"/>
                  </a:bodyPr>
                  <a:lstStyle/>
                  <a:p>
                    <a:pPr algn="l" rtl="1"/>
                    <a:r>
                      <a:rPr lang="fa-IR" altLang="zh-CN" sz="1600" b="1" dirty="0">
                        <a:solidFill>
                          <a:schemeClr val="accent1"/>
                        </a:solidFill>
                        <a:cs typeface="B Nazanin" panose="00000700000000000000" pitchFamily="2" charset="-78"/>
                      </a:rPr>
                      <a:t>از پیش تنظیم متن عنوان</a:t>
                    </a:r>
                    <a:endParaRPr lang="zh-CN" altLang="en-US" sz="1600" b="1" dirty="0">
                      <a:solidFill>
                        <a:schemeClr val="accent1"/>
                      </a:solidFill>
                      <a:cs typeface="B Nazanin" panose="00000700000000000000" pitchFamily="2" charset="-78"/>
                    </a:endParaRPr>
                  </a:p>
                </p:txBody>
              </p:sp>
            </p:grpSp>
            <p:grpSp>
              <p:nvGrpSpPr>
                <p:cNvPr id="11" name="Group 46"/>
                <p:cNvGrpSpPr/>
                <p:nvPr/>
              </p:nvGrpSpPr>
              <p:grpSpPr>
                <a:xfrm>
                  <a:off x="1193500" y="2815545"/>
                  <a:ext cx="3761195" cy="815608"/>
                  <a:chOff x="1317257" y="1824875"/>
                  <a:chExt cx="3761195" cy="815608"/>
                </a:xfrm>
              </p:grpSpPr>
              <p:sp>
                <p:nvSpPr>
                  <p:cNvPr id="15" name="TextBox 50"/>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fa-IR" altLang="zh-CN" sz="1000" dirty="0">
                        <a:cs typeface="B Nazanin" panose="00000700000000000000" pitchFamily="2" charset="-78"/>
                      </a:rPr>
                      <a:t>این قسمت از محتوا به عنوان یک نمایشگر مکان نویسی متن (فونت تم پیشنهادی)</a:t>
                    </a:r>
                    <a:endParaRPr lang="zh-CN" altLang="en-US" sz="1000" dirty="0">
                      <a:cs typeface="B Nazanin" panose="00000700000000000000" pitchFamily="2" charset="-78"/>
                    </a:endParaRPr>
                  </a:p>
                </p:txBody>
              </p:sp>
              <p:sp>
                <p:nvSpPr>
                  <p:cNvPr id="16" name="Rectangle 51"/>
                  <p:cNvSpPr/>
                  <p:nvPr/>
                </p:nvSpPr>
                <p:spPr>
                  <a:xfrm>
                    <a:off x="1317257" y="1824875"/>
                    <a:ext cx="3761195" cy="307777"/>
                  </a:xfrm>
                  <a:prstGeom prst="rect">
                    <a:avLst/>
                  </a:prstGeom>
                </p:spPr>
                <p:txBody>
                  <a:bodyPr wrap="none" lIns="0" tIns="0" rIns="0" bIns="0">
                    <a:normAutofit lnSpcReduction="10000"/>
                  </a:bodyPr>
                  <a:lstStyle/>
                  <a:p>
                    <a:pPr algn="l" rtl="1"/>
                    <a:r>
                      <a:rPr lang="fa-IR" altLang="zh-CN" sz="1600" b="1" dirty="0">
                        <a:solidFill>
                          <a:schemeClr val="accent2"/>
                        </a:solidFill>
                        <a:cs typeface="B Nazanin" panose="00000700000000000000" pitchFamily="2" charset="-78"/>
                      </a:rPr>
                      <a:t>از پیش تنظیم متن عنوان</a:t>
                    </a:r>
                    <a:endParaRPr lang="zh-CN" altLang="en-US" sz="1600" b="1" dirty="0">
                      <a:solidFill>
                        <a:schemeClr val="accent2"/>
                      </a:solidFill>
                      <a:cs typeface="B Nazanin" panose="00000700000000000000" pitchFamily="2" charset="-78"/>
                    </a:endParaRPr>
                  </a:p>
                </p:txBody>
              </p:sp>
            </p:grpSp>
            <p:grpSp>
              <p:nvGrpSpPr>
                <p:cNvPr id="12" name="Group 47"/>
                <p:cNvGrpSpPr/>
                <p:nvPr/>
              </p:nvGrpSpPr>
              <p:grpSpPr>
                <a:xfrm>
                  <a:off x="1193500" y="4139453"/>
                  <a:ext cx="3761195" cy="815608"/>
                  <a:chOff x="1317257" y="1824875"/>
                  <a:chExt cx="3761195" cy="815608"/>
                </a:xfrm>
              </p:grpSpPr>
              <p:sp>
                <p:nvSpPr>
                  <p:cNvPr id="13" name="TextBox 48"/>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fa-IR" altLang="zh-CN" sz="1000" dirty="0">
                        <a:cs typeface="B Nazanin" panose="00000700000000000000" pitchFamily="2" charset="-78"/>
                      </a:rPr>
                      <a:t>این قسمت از محتوا به عنوان یک نمایشگر مکان نویسی متن (فونت تم پیشنهادی)</a:t>
                    </a:r>
                    <a:endParaRPr lang="zh-CN" altLang="en-US" sz="1000" dirty="0">
                      <a:cs typeface="B Nazanin" panose="00000700000000000000" pitchFamily="2" charset="-78"/>
                    </a:endParaRPr>
                  </a:p>
                </p:txBody>
              </p:sp>
              <p:sp>
                <p:nvSpPr>
                  <p:cNvPr id="14" name="Rectangle 49"/>
                  <p:cNvSpPr/>
                  <p:nvPr/>
                </p:nvSpPr>
                <p:spPr>
                  <a:xfrm>
                    <a:off x="1317257" y="1824875"/>
                    <a:ext cx="3761195" cy="307777"/>
                  </a:xfrm>
                  <a:prstGeom prst="rect">
                    <a:avLst/>
                  </a:prstGeom>
                </p:spPr>
                <p:txBody>
                  <a:bodyPr wrap="none" lIns="0" tIns="0" rIns="0" bIns="0">
                    <a:normAutofit lnSpcReduction="10000"/>
                  </a:bodyPr>
                  <a:lstStyle/>
                  <a:p>
                    <a:pPr algn="l" rtl="1"/>
                    <a:r>
                      <a:rPr lang="fa-IR" altLang="zh-CN" sz="1600" b="1" dirty="0">
                        <a:solidFill>
                          <a:schemeClr val="accent5"/>
                        </a:solidFill>
                        <a:cs typeface="B Nazanin" panose="00000700000000000000" pitchFamily="2" charset="-78"/>
                      </a:rPr>
                      <a:t>از پیش تنظیم متن عنوان</a:t>
                    </a:r>
                    <a:endParaRPr lang="zh-CN" altLang="en-US" sz="1600" b="1" dirty="0">
                      <a:solidFill>
                        <a:schemeClr val="accent5"/>
                      </a:solidFill>
                      <a:cs typeface="B Nazanin" panose="00000700000000000000" pitchFamily="2" charset="-78"/>
                    </a:endParaRPr>
                  </a:p>
                </p:txBody>
              </p:sp>
            </p:grpSp>
          </p:grpSp>
          <p:cxnSp>
            <p:nvCxnSpPr>
              <p:cNvPr id="8" name="Straight Connector 43"/>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44"/>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
        <p:nvSpPr>
          <p:cNvPr id="46" name="Title 1">
            <a:extLst>
              <a:ext uri="{FF2B5EF4-FFF2-40B4-BE49-F238E27FC236}">
                <a16:creationId xmlns:a16="http://schemas.microsoft.com/office/drawing/2014/main" id="{231E8C60-063F-4A39-80CE-28D9425CA4D2}"/>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20606708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p:nvPr/>
        </p:nvGrpSpPr>
        <p:grpSpPr>
          <a:xfrm rot="20576992">
            <a:off x="1122535" y="1224331"/>
            <a:ext cx="587441" cy="1301806"/>
            <a:chOff x="6877050" y="1352550"/>
            <a:chExt cx="1162050" cy="2575177"/>
          </a:xfrm>
        </p:grpSpPr>
        <p:sp>
          <p:nvSpPr>
            <p:cNvPr id="34" name="Oval 5"/>
            <p:cNvSpPr/>
            <p:nvPr/>
          </p:nvSpPr>
          <p:spPr>
            <a:xfrm>
              <a:off x="6877050" y="1352550"/>
              <a:ext cx="1162050" cy="116205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35" name="Isosceles Triangle 6"/>
            <p:cNvSpPr/>
            <p:nvPr/>
          </p:nvSpPr>
          <p:spPr>
            <a:xfrm flipV="1">
              <a:off x="6877050" y="1984375"/>
              <a:ext cx="1162050" cy="1943352"/>
            </a:xfrm>
            <a:prstGeom prst="triangl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grpSp>
      <p:sp>
        <p:nvSpPr>
          <p:cNvPr id="5" name="Arrow: Pentagon 9"/>
          <p:cNvSpPr/>
          <p:nvPr/>
        </p:nvSpPr>
        <p:spPr>
          <a:xfrm>
            <a:off x="1657350" y="1878807"/>
            <a:ext cx="2914650" cy="625079"/>
          </a:xfrm>
          <a:prstGeom prst="homePlat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6" name="Right Triangle 10"/>
          <p:cNvSpPr/>
          <p:nvPr/>
        </p:nvSpPr>
        <p:spPr>
          <a:xfrm>
            <a:off x="1657350" y="1875234"/>
            <a:ext cx="628652" cy="628652"/>
          </a:xfrm>
          <a:prstGeom prst="rtTriangle">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7" name="TextBox 31"/>
          <p:cNvSpPr txBox="1"/>
          <p:nvPr/>
        </p:nvSpPr>
        <p:spPr>
          <a:xfrm>
            <a:off x="2203024" y="1968477"/>
            <a:ext cx="1842997" cy="442167"/>
          </a:xfrm>
          <a:prstGeom prst="rect">
            <a:avLst/>
          </a:prstGeom>
          <a:noFill/>
        </p:spPr>
        <p:txBody>
          <a:bodyPr wrap="square" lIns="72000" tIns="0" rIns="72000" bIns="0" anchor="ctr" anchorCtr="0">
            <a:normAutofit fontScale="92500"/>
          </a:bodyPr>
          <a:lstStyle/>
          <a:p>
            <a:pPr algn="r" defTabSz="914378" rtl="1">
              <a:lnSpc>
                <a:spcPct val="120000"/>
              </a:lnSpc>
              <a:defRPr/>
            </a:pPr>
            <a:r>
              <a:rPr lang="fa-IR" altLang="zh-CN" sz="1000" dirty="0">
                <a:solidFill>
                  <a:schemeClr val="bg1"/>
                </a:solidFill>
                <a:cs typeface="B Nazanin" panose="00000700000000000000" pitchFamily="2" charset="-78"/>
              </a:rPr>
              <a:t>این قسمت از محتوا به عنوان یک نمایشگر مکان نویسی متن (فونت تم پیشنهادی)</a:t>
            </a:r>
            <a:endParaRPr lang="zh-CN" altLang="en-US" sz="1000" dirty="0">
              <a:solidFill>
                <a:schemeClr val="bg1"/>
              </a:solidFill>
              <a:cs typeface="B Nazanin" panose="00000700000000000000" pitchFamily="2" charset="-78"/>
            </a:endParaRPr>
          </a:p>
        </p:txBody>
      </p:sp>
      <p:sp>
        <p:nvSpPr>
          <p:cNvPr id="19" name="Rectangle 32"/>
          <p:cNvSpPr/>
          <p:nvPr/>
        </p:nvSpPr>
        <p:spPr>
          <a:xfrm>
            <a:off x="2203024" y="1651421"/>
            <a:ext cx="1842997" cy="207749"/>
          </a:xfrm>
          <a:prstGeom prst="rect">
            <a:avLst/>
          </a:prstGeom>
        </p:spPr>
        <p:txBody>
          <a:bodyPr wrap="none" lIns="72000" tIns="0" rIns="72000" bIns="0">
            <a:normAutofit fontScale="85000" lnSpcReduction="20000"/>
          </a:bodyPr>
          <a:lstStyle/>
          <a:p>
            <a:pPr lvl="0" algn="r" defTabSz="914378" rtl="1">
              <a:defRPr/>
            </a:pPr>
            <a:r>
              <a:rPr lang="fa-IR" altLang="zh-CN" b="1" dirty="0">
                <a:solidFill>
                  <a:schemeClr val="accent1"/>
                </a:solidFill>
                <a:cs typeface="B Nazanin" panose="00000700000000000000" pitchFamily="2" charset="-78"/>
              </a:rPr>
              <a:t>از پیش تنظیم متن عنوان</a:t>
            </a:r>
            <a:endParaRPr lang="zh-CN" altLang="en-US" b="1" dirty="0">
              <a:solidFill>
                <a:schemeClr val="accent1"/>
              </a:solidFill>
              <a:cs typeface="B Nazanin" panose="00000700000000000000" pitchFamily="2" charset="-78"/>
            </a:endParaRPr>
          </a:p>
        </p:txBody>
      </p:sp>
      <p:sp>
        <p:nvSpPr>
          <p:cNvPr id="21" name="Freeform: Shape 39"/>
          <p:cNvSpPr/>
          <p:nvPr/>
        </p:nvSpPr>
        <p:spPr bwMode="auto">
          <a:xfrm>
            <a:off x="1154760" y="1405335"/>
            <a:ext cx="318050" cy="256829"/>
          </a:xfrm>
          <a:custGeom>
            <a:avLst/>
            <a:gdLst>
              <a:gd name="connsiteX0" fmla="*/ 17107 w 338138"/>
              <a:gd name="connsiteY0" fmla="*/ 212725 h 273051"/>
              <a:gd name="connsiteX1" fmla="*/ 200025 w 338138"/>
              <a:gd name="connsiteY1" fmla="*/ 212725 h 273051"/>
              <a:gd name="connsiteX2" fmla="*/ 200025 w 338138"/>
              <a:gd name="connsiteY2" fmla="*/ 247650 h 273051"/>
              <a:gd name="connsiteX3" fmla="*/ 17107 w 338138"/>
              <a:gd name="connsiteY3" fmla="*/ 247650 h 273051"/>
              <a:gd name="connsiteX4" fmla="*/ 0 w 338138"/>
              <a:gd name="connsiteY4" fmla="*/ 230188 h 273051"/>
              <a:gd name="connsiteX5" fmla="*/ 17107 w 338138"/>
              <a:gd name="connsiteY5" fmla="*/ 212725 h 273051"/>
              <a:gd name="connsiteX6" fmla="*/ 248124 w 338138"/>
              <a:gd name="connsiteY6" fmla="*/ 127000 h 273051"/>
              <a:gd name="connsiteX7" fmla="*/ 242888 w 338138"/>
              <a:gd name="connsiteY7" fmla="*/ 132292 h 273051"/>
              <a:gd name="connsiteX8" fmla="*/ 242888 w 338138"/>
              <a:gd name="connsiteY8" fmla="*/ 232833 h 273051"/>
              <a:gd name="connsiteX9" fmla="*/ 248124 w 338138"/>
              <a:gd name="connsiteY9" fmla="*/ 238125 h 273051"/>
              <a:gd name="connsiteX10" fmla="*/ 312265 w 338138"/>
              <a:gd name="connsiteY10" fmla="*/ 238125 h 273051"/>
              <a:gd name="connsiteX11" fmla="*/ 317501 w 338138"/>
              <a:gd name="connsiteY11" fmla="*/ 232833 h 273051"/>
              <a:gd name="connsiteX12" fmla="*/ 317501 w 338138"/>
              <a:gd name="connsiteY12" fmla="*/ 132292 h 273051"/>
              <a:gd name="connsiteX13" fmla="*/ 312265 w 338138"/>
              <a:gd name="connsiteY13" fmla="*/ 127000 h 273051"/>
              <a:gd name="connsiteX14" fmla="*/ 248124 w 338138"/>
              <a:gd name="connsiteY14" fmla="*/ 127000 h 273051"/>
              <a:gd name="connsiteX15" fmla="*/ 63687 w 338138"/>
              <a:gd name="connsiteY15" fmla="*/ 111125 h 273051"/>
              <a:gd name="connsiteX16" fmla="*/ 95063 w 338138"/>
              <a:gd name="connsiteY16" fmla="*/ 111125 h 273051"/>
              <a:gd name="connsiteX17" fmla="*/ 101600 w 338138"/>
              <a:gd name="connsiteY17" fmla="*/ 116205 h 273051"/>
              <a:gd name="connsiteX18" fmla="*/ 101600 w 338138"/>
              <a:gd name="connsiteY18" fmla="*/ 142875 h 273051"/>
              <a:gd name="connsiteX19" fmla="*/ 95063 w 338138"/>
              <a:gd name="connsiteY19" fmla="*/ 149225 h 273051"/>
              <a:gd name="connsiteX20" fmla="*/ 63687 w 338138"/>
              <a:gd name="connsiteY20" fmla="*/ 149225 h 273051"/>
              <a:gd name="connsiteX21" fmla="*/ 57150 w 338138"/>
              <a:gd name="connsiteY21" fmla="*/ 142875 h 273051"/>
              <a:gd name="connsiteX22" fmla="*/ 57150 w 338138"/>
              <a:gd name="connsiteY22" fmla="*/ 116205 h 273051"/>
              <a:gd name="connsiteX23" fmla="*/ 63687 w 338138"/>
              <a:gd name="connsiteY23" fmla="*/ 111125 h 273051"/>
              <a:gd name="connsiteX24" fmla="*/ 240687 w 338138"/>
              <a:gd name="connsiteY24" fmla="*/ 103188 h 273051"/>
              <a:gd name="connsiteX25" fmla="*/ 319701 w 338138"/>
              <a:gd name="connsiteY25" fmla="*/ 103188 h 273051"/>
              <a:gd name="connsiteX26" fmla="*/ 338138 w 338138"/>
              <a:gd name="connsiteY26" fmla="*/ 120306 h 273051"/>
              <a:gd name="connsiteX27" fmla="*/ 338138 w 338138"/>
              <a:gd name="connsiteY27" fmla="*/ 254616 h 273051"/>
              <a:gd name="connsiteX28" fmla="*/ 319701 w 338138"/>
              <a:gd name="connsiteY28" fmla="*/ 273051 h 273051"/>
              <a:gd name="connsiteX29" fmla="*/ 240687 w 338138"/>
              <a:gd name="connsiteY29" fmla="*/ 273051 h 273051"/>
              <a:gd name="connsiteX30" fmla="*/ 222250 w 338138"/>
              <a:gd name="connsiteY30" fmla="*/ 254616 h 273051"/>
              <a:gd name="connsiteX31" fmla="*/ 222250 w 338138"/>
              <a:gd name="connsiteY31" fmla="*/ 120306 h 273051"/>
              <a:gd name="connsiteX32" fmla="*/ 240687 w 338138"/>
              <a:gd name="connsiteY32" fmla="*/ 103188 h 273051"/>
              <a:gd name="connsiteX33" fmla="*/ 130595 w 338138"/>
              <a:gd name="connsiteY33" fmla="*/ 76200 h 273051"/>
              <a:gd name="connsiteX34" fmla="*/ 163093 w 338138"/>
              <a:gd name="connsiteY34" fmla="*/ 76200 h 273051"/>
              <a:gd name="connsiteX35" fmla="*/ 169863 w 338138"/>
              <a:gd name="connsiteY35" fmla="*/ 82720 h 273051"/>
              <a:gd name="connsiteX36" fmla="*/ 169863 w 338138"/>
              <a:gd name="connsiteY36" fmla="*/ 142705 h 273051"/>
              <a:gd name="connsiteX37" fmla="*/ 163093 w 338138"/>
              <a:gd name="connsiteY37" fmla="*/ 149225 h 273051"/>
              <a:gd name="connsiteX38" fmla="*/ 130595 w 338138"/>
              <a:gd name="connsiteY38" fmla="*/ 149225 h 273051"/>
              <a:gd name="connsiteX39" fmla="*/ 123825 w 338138"/>
              <a:gd name="connsiteY39" fmla="*/ 142705 h 273051"/>
              <a:gd name="connsiteX40" fmla="*/ 123825 w 338138"/>
              <a:gd name="connsiteY40" fmla="*/ 82720 h 273051"/>
              <a:gd name="connsiteX41" fmla="*/ 130595 w 338138"/>
              <a:gd name="connsiteY41" fmla="*/ 76200 h 273051"/>
              <a:gd name="connsiteX42" fmla="*/ 198625 w 338138"/>
              <a:gd name="connsiteY42" fmla="*/ 42863 h 273051"/>
              <a:gd name="connsiteX43" fmla="*/ 230001 w 338138"/>
              <a:gd name="connsiteY43" fmla="*/ 42863 h 273051"/>
              <a:gd name="connsiteX44" fmla="*/ 236538 w 338138"/>
              <a:gd name="connsiteY44" fmla="*/ 49429 h 273051"/>
              <a:gd name="connsiteX45" fmla="*/ 236538 w 338138"/>
              <a:gd name="connsiteY45" fmla="*/ 80944 h 273051"/>
              <a:gd name="connsiteX46" fmla="*/ 201239 w 338138"/>
              <a:gd name="connsiteY46" fmla="*/ 120337 h 273051"/>
              <a:gd name="connsiteX47" fmla="*/ 201239 w 338138"/>
              <a:gd name="connsiteY47" fmla="*/ 149226 h 273051"/>
              <a:gd name="connsiteX48" fmla="*/ 198625 w 338138"/>
              <a:gd name="connsiteY48" fmla="*/ 149226 h 273051"/>
              <a:gd name="connsiteX49" fmla="*/ 192088 w 338138"/>
              <a:gd name="connsiteY49" fmla="*/ 142660 h 273051"/>
              <a:gd name="connsiteX50" fmla="*/ 192088 w 338138"/>
              <a:gd name="connsiteY50" fmla="*/ 49429 h 273051"/>
              <a:gd name="connsiteX51" fmla="*/ 198625 w 338138"/>
              <a:gd name="connsiteY51" fmla="*/ 42863 h 273051"/>
              <a:gd name="connsiteX52" fmla="*/ 25357 w 338138"/>
              <a:gd name="connsiteY52" fmla="*/ 0 h 273051"/>
              <a:gd name="connsiteX53" fmla="*/ 268332 w 338138"/>
              <a:gd name="connsiteY53" fmla="*/ 0 h 273051"/>
              <a:gd name="connsiteX54" fmla="*/ 292101 w 338138"/>
              <a:gd name="connsiteY54" fmla="*/ 23655 h 273051"/>
              <a:gd name="connsiteX55" fmla="*/ 292101 w 338138"/>
              <a:gd name="connsiteY55" fmla="*/ 81478 h 273051"/>
              <a:gd name="connsiteX56" fmla="*/ 269652 w 338138"/>
              <a:gd name="connsiteY56" fmla="*/ 81478 h 273051"/>
              <a:gd name="connsiteX57" fmla="*/ 269652 w 338138"/>
              <a:gd name="connsiteY57" fmla="*/ 23655 h 273051"/>
              <a:gd name="connsiteX58" fmla="*/ 268332 w 338138"/>
              <a:gd name="connsiteY58" fmla="*/ 22341 h 273051"/>
              <a:gd name="connsiteX59" fmla="*/ 25357 w 338138"/>
              <a:gd name="connsiteY59" fmla="*/ 22341 h 273051"/>
              <a:gd name="connsiteX60" fmla="*/ 24037 w 338138"/>
              <a:gd name="connsiteY60" fmla="*/ 23655 h 273051"/>
              <a:gd name="connsiteX61" fmla="*/ 24037 w 338138"/>
              <a:gd name="connsiteY61" fmla="*/ 176097 h 273051"/>
              <a:gd name="connsiteX62" fmla="*/ 25357 w 338138"/>
              <a:gd name="connsiteY62" fmla="*/ 176097 h 273051"/>
              <a:gd name="connsiteX63" fmla="*/ 200985 w 338138"/>
              <a:gd name="connsiteY63" fmla="*/ 176097 h 273051"/>
              <a:gd name="connsiteX64" fmla="*/ 200985 w 338138"/>
              <a:gd name="connsiteY64" fmla="*/ 198438 h 273051"/>
              <a:gd name="connsiteX65" fmla="*/ 25357 w 338138"/>
              <a:gd name="connsiteY65" fmla="*/ 198438 h 273051"/>
              <a:gd name="connsiteX66" fmla="*/ 1588 w 338138"/>
              <a:gd name="connsiteY66" fmla="*/ 176097 h 273051"/>
              <a:gd name="connsiteX67" fmla="*/ 1588 w 338138"/>
              <a:gd name="connsiteY67" fmla="*/ 23655 h 273051"/>
              <a:gd name="connsiteX68" fmla="*/ 25357 w 338138"/>
              <a:gd name="connsiteY68" fmla="*/ 0 h 27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38138" h="273051">
                <a:moveTo>
                  <a:pt x="17107" y="212725"/>
                </a:moveTo>
                <a:cubicBezTo>
                  <a:pt x="17107" y="212725"/>
                  <a:pt x="17107" y="212725"/>
                  <a:pt x="200025" y="212725"/>
                </a:cubicBezTo>
                <a:cubicBezTo>
                  <a:pt x="200025" y="212725"/>
                  <a:pt x="200025" y="212725"/>
                  <a:pt x="200025" y="247650"/>
                </a:cubicBezTo>
                <a:cubicBezTo>
                  <a:pt x="200025" y="247650"/>
                  <a:pt x="200025" y="247650"/>
                  <a:pt x="17107" y="247650"/>
                </a:cubicBezTo>
                <a:cubicBezTo>
                  <a:pt x="7896" y="247650"/>
                  <a:pt x="0" y="239590"/>
                  <a:pt x="0" y="230188"/>
                </a:cubicBezTo>
                <a:cubicBezTo>
                  <a:pt x="0" y="220785"/>
                  <a:pt x="7896" y="212725"/>
                  <a:pt x="17107" y="212725"/>
                </a:cubicBezTo>
                <a:close/>
                <a:moveTo>
                  <a:pt x="248124" y="127000"/>
                </a:moveTo>
                <a:cubicBezTo>
                  <a:pt x="245506" y="127000"/>
                  <a:pt x="242888" y="129646"/>
                  <a:pt x="242888" y="132292"/>
                </a:cubicBezTo>
                <a:cubicBezTo>
                  <a:pt x="242888" y="132292"/>
                  <a:pt x="242888" y="132292"/>
                  <a:pt x="242888" y="232833"/>
                </a:cubicBezTo>
                <a:cubicBezTo>
                  <a:pt x="242888" y="235479"/>
                  <a:pt x="245506" y="238125"/>
                  <a:pt x="248124" y="238125"/>
                </a:cubicBezTo>
                <a:cubicBezTo>
                  <a:pt x="248124" y="238125"/>
                  <a:pt x="248124" y="238125"/>
                  <a:pt x="312265" y="238125"/>
                </a:cubicBezTo>
                <a:cubicBezTo>
                  <a:pt x="314883" y="238125"/>
                  <a:pt x="317501" y="235479"/>
                  <a:pt x="317501" y="232833"/>
                </a:cubicBezTo>
                <a:lnTo>
                  <a:pt x="317501" y="132292"/>
                </a:lnTo>
                <a:cubicBezTo>
                  <a:pt x="317501" y="129646"/>
                  <a:pt x="314883" y="127000"/>
                  <a:pt x="312265" y="127000"/>
                </a:cubicBezTo>
                <a:cubicBezTo>
                  <a:pt x="312265" y="127000"/>
                  <a:pt x="312265" y="127000"/>
                  <a:pt x="248124" y="127000"/>
                </a:cubicBezTo>
                <a:close/>
                <a:moveTo>
                  <a:pt x="63687" y="111125"/>
                </a:moveTo>
                <a:lnTo>
                  <a:pt x="95063" y="111125"/>
                </a:lnTo>
                <a:cubicBezTo>
                  <a:pt x="98985" y="111125"/>
                  <a:pt x="101600" y="113665"/>
                  <a:pt x="101600" y="116205"/>
                </a:cubicBezTo>
                <a:cubicBezTo>
                  <a:pt x="101600" y="116205"/>
                  <a:pt x="101600" y="116205"/>
                  <a:pt x="101600" y="142875"/>
                </a:cubicBezTo>
                <a:cubicBezTo>
                  <a:pt x="101600" y="146685"/>
                  <a:pt x="98985" y="149225"/>
                  <a:pt x="95063" y="149225"/>
                </a:cubicBezTo>
                <a:cubicBezTo>
                  <a:pt x="95063" y="149225"/>
                  <a:pt x="95063" y="149225"/>
                  <a:pt x="63687" y="149225"/>
                </a:cubicBezTo>
                <a:cubicBezTo>
                  <a:pt x="59765" y="149225"/>
                  <a:pt x="57150" y="146685"/>
                  <a:pt x="57150" y="142875"/>
                </a:cubicBezTo>
                <a:cubicBezTo>
                  <a:pt x="57150" y="142875"/>
                  <a:pt x="57150" y="142875"/>
                  <a:pt x="57150" y="116205"/>
                </a:cubicBezTo>
                <a:cubicBezTo>
                  <a:pt x="57150" y="113665"/>
                  <a:pt x="59765" y="111125"/>
                  <a:pt x="63687" y="111125"/>
                </a:cubicBezTo>
                <a:close/>
                <a:moveTo>
                  <a:pt x="240687" y="103188"/>
                </a:moveTo>
                <a:cubicBezTo>
                  <a:pt x="240687" y="103188"/>
                  <a:pt x="240687" y="103188"/>
                  <a:pt x="319701" y="103188"/>
                </a:cubicBezTo>
                <a:cubicBezTo>
                  <a:pt x="330237" y="103188"/>
                  <a:pt x="338138" y="111089"/>
                  <a:pt x="338138" y="120306"/>
                </a:cubicBezTo>
                <a:cubicBezTo>
                  <a:pt x="338138" y="120306"/>
                  <a:pt x="338138" y="120306"/>
                  <a:pt x="338138" y="254616"/>
                </a:cubicBezTo>
                <a:cubicBezTo>
                  <a:pt x="338138" y="265150"/>
                  <a:pt x="330237" y="273051"/>
                  <a:pt x="319701" y="273051"/>
                </a:cubicBezTo>
                <a:cubicBezTo>
                  <a:pt x="319701" y="273051"/>
                  <a:pt x="319701" y="273051"/>
                  <a:pt x="240687" y="273051"/>
                </a:cubicBezTo>
                <a:cubicBezTo>
                  <a:pt x="231468" y="273051"/>
                  <a:pt x="222250" y="265150"/>
                  <a:pt x="222250" y="254616"/>
                </a:cubicBezTo>
                <a:cubicBezTo>
                  <a:pt x="222250" y="254616"/>
                  <a:pt x="222250" y="254616"/>
                  <a:pt x="222250" y="120306"/>
                </a:cubicBezTo>
                <a:cubicBezTo>
                  <a:pt x="222250" y="111089"/>
                  <a:pt x="231468" y="103188"/>
                  <a:pt x="240687" y="103188"/>
                </a:cubicBezTo>
                <a:close/>
                <a:moveTo>
                  <a:pt x="130595" y="76200"/>
                </a:moveTo>
                <a:lnTo>
                  <a:pt x="163093" y="76200"/>
                </a:lnTo>
                <a:cubicBezTo>
                  <a:pt x="167155" y="76200"/>
                  <a:pt x="169863" y="78808"/>
                  <a:pt x="169863" y="82720"/>
                </a:cubicBezTo>
                <a:cubicBezTo>
                  <a:pt x="169863" y="82720"/>
                  <a:pt x="169863" y="82720"/>
                  <a:pt x="169863" y="142705"/>
                </a:cubicBezTo>
                <a:cubicBezTo>
                  <a:pt x="169863" y="146617"/>
                  <a:pt x="167155" y="149225"/>
                  <a:pt x="163093" y="149225"/>
                </a:cubicBezTo>
                <a:cubicBezTo>
                  <a:pt x="163093" y="149225"/>
                  <a:pt x="163093" y="149225"/>
                  <a:pt x="130595" y="149225"/>
                </a:cubicBezTo>
                <a:cubicBezTo>
                  <a:pt x="126533" y="149225"/>
                  <a:pt x="123825" y="146617"/>
                  <a:pt x="123825" y="142705"/>
                </a:cubicBezTo>
                <a:cubicBezTo>
                  <a:pt x="123825" y="142705"/>
                  <a:pt x="123825" y="142705"/>
                  <a:pt x="123825" y="82720"/>
                </a:cubicBezTo>
                <a:cubicBezTo>
                  <a:pt x="123825" y="78808"/>
                  <a:pt x="126533" y="76200"/>
                  <a:pt x="130595" y="76200"/>
                </a:cubicBezTo>
                <a:close/>
                <a:moveTo>
                  <a:pt x="198625" y="42863"/>
                </a:moveTo>
                <a:cubicBezTo>
                  <a:pt x="198625" y="42863"/>
                  <a:pt x="198625" y="42863"/>
                  <a:pt x="230001" y="42863"/>
                </a:cubicBezTo>
                <a:cubicBezTo>
                  <a:pt x="233923" y="42863"/>
                  <a:pt x="236538" y="45489"/>
                  <a:pt x="236538" y="49429"/>
                </a:cubicBezTo>
                <a:lnTo>
                  <a:pt x="236538" y="80944"/>
                </a:lnTo>
                <a:cubicBezTo>
                  <a:pt x="216928" y="83570"/>
                  <a:pt x="201239" y="100640"/>
                  <a:pt x="201239" y="120337"/>
                </a:cubicBezTo>
                <a:cubicBezTo>
                  <a:pt x="201239" y="120337"/>
                  <a:pt x="201239" y="120337"/>
                  <a:pt x="201239" y="149226"/>
                </a:cubicBezTo>
                <a:cubicBezTo>
                  <a:pt x="201239" y="149226"/>
                  <a:pt x="201239" y="149226"/>
                  <a:pt x="198625" y="149226"/>
                </a:cubicBezTo>
                <a:cubicBezTo>
                  <a:pt x="194703" y="149226"/>
                  <a:pt x="192088" y="146600"/>
                  <a:pt x="192088" y="142660"/>
                </a:cubicBezTo>
                <a:cubicBezTo>
                  <a:pt x="192088" y="142660"/>
                  <a:pt x="192088" y="142660"/>
                  <a:pt x="192088" y="49429"/>
                </a:cubicBezTo>
                <a:cubicBezTo>
                  <a:pt x="192088" y="45489"/>
                  <a:pt x="194703" y="42863"/>
                  <a:pt x="198625" y="42863"/>
                </a:cubicBezTo>
                <a:close/>
                <a:moveTo>
                  <a:pt x="25357" y="0"/>
                </a:moveTo>
                <a:cubicBezTo>
                  <a:pt x="25357" y="0"/>
                  <a:pt x="25357" y="0"/>
                  <a:pt x="268332" y="0"/>
                </a:cubicBezTo>
                <a:cubicBezTo>
                  <a:pt x="281537" y="0"/>
                  <a:pt x="292101" y="10513"/>
                  <a:pt x="292101" y="23655"/>
                </a:cubicBezTo>
                <a:cubicBezTo>
                  <a:pt x="292101" y="23655"/>
                  <a:pt x="292101" y="23655"/>
                  <a:pt x="292101" y="81478"/>
                </a:cubicBezTo>
                <a:cubicBezTo>
                  <a:pt x="292101" y="81478"/>
                  <a:pt x="292101" y="81478"/>
                  <a:pt x="269652" y="81478"/>
                </a:cubicBezTo>
                <a:cubicBezTo>
                  <a:pt x="269652" y="81478"/>
                  <a:pt x="269652" y="81478"/>
                  <a:pt x="269652" y="23655"/>
                </a:cubicBezTo>
                <a:cubicBezTo>
                  <a:pt x="269652" y="23655"/>
                  <a:pt x="268332" y="22341"/>
                  <a:pt x="268332" y="22341"/>
                </a:cubicBezTo>
                <a:cubicBezTo>
                  <a:pt x="268332" y="22341"/>
                  <a:pt x="268332" y="22341"/>
                  <a:pt x="25357" y="22341"/>
                </a:cubicBezTo>
                <a:cubicBezTo>
                  <a:pt x="24037" y="22341"/>
                  <a:pt x="24037" y="23655"/>
                  <a:pt x="24037" y="23655"/>
                </a:cubicBezTo>
                <a:cubicBezTo>
                  <a:pt x="24037" y="23655"/>
                  <a:pt x="24037" y="23655"/>
                  <a:pt x="24037" y="176097"/>
                </a:cubicBezTo>
                <a:cubicBezTo>
                  <a:pt x="24037" y="176097"/>
                  <a:pt x="24037" y="176097"/>
                  <a:pt x="25357" y="176097"/>
                </a:cubicBezTo>
                <a:cubicBezTo>
                  <a:pt x="25357" y="176097"/>
                  <a:pt x="25357" y="176097"/>
                  <a:pt x="200985" y="176097"/>
                </a:cubicBezTo>
                <a:cubicBezTo>
                  <a:pt x="200985" y="176097"/>
                  <a:pt x="200985" y="176097"/>
                  <a:pt x="200985" y="198438"/>
                </a:cubicBezTo>
                <a:cubicBezTo>
                  <a:pt x="200985" y="198438"/>
                  <a:pt x="200985" y="198438"/>
                  <a:pt x="25357" y="198438"/>
                </a:cubicBezTo>
                <a:cubicBezTo>
                  <a:pt x="12152" y="198438"/>
                  <a:pt x="1588" y="187925"/>
                  <a:pt x="1588" y="176097"/>
                </a:cubicBezTo>
                <a:cubicBezTo>
                  <a:pt x="1588" y="176097"/>
                  <a:pt x="1588" y="176097"/>
                  <a:pt x="1588" y="23655"/>
                </a:cubicBezTo>
                <a:cubicBezTo>
                  <a:pt x="1588" y="10513"/>
                  <a:pt x="12152" y="0"/>
                  <a:pt x="25357" y="0"/>
                </a:cubicBezTo>
                <a:close/>
              </a:path>
            </a:pathLst>
          </a:custGeom>
          <a:solidFill>
            <a:schemeClr val="bg1"/>
          </a:solidFill>
          <a:ln>
            <a:noFill/>
          </a:ln>
        </p:spPr>
        <p:txBody>
          <a:bodyPr anchor="ctr"/>
          <a:lstStyle/>
          <a:p>
            <a:pPr algn="ctr" rtl="1"/>
            <a:endParaRPr>
              <a:cs typeface="B Nazanin" panose="00000700000000000000" pitchFamily="2" charset="-78"/>
            </a:endParaRPr>
          </a:p>
        </p:txBody>
      </p:sp>
      <p:grpSp>
        <p:nvGrpSpPr>
          <p:cNvPr id="7" name="Group 11"/>
          <p:cNvGrpSpPr/>
          <p:nvPr/>
        </p:nvGrpSpPr>
        <p:grpSpPr>
          <a:xfrm rot="20576992">
            <a:off x="1122535" y="2767381"/>
            <a:ext cx="587441" cy="1301806"/>
            <a:chOff x="6877050" y="1352550"/>
            <a:chExt cx="1162050" cy="2575177"/>
          </a:xfrm>
          <a:solidFill>
            <a:schemeClr val="accent4"/>
          </a:solidFill>
        </p:grpSpPr>
        <p:sp>
          <p:nvSpPr>
            <p:cNvPr id="32" name="Oval 12"/>
            <p:cNvSpPr/>
            <p:nvPr/>
          </p:nvSpPr>
          <p:spPr>
            <a:xfrm>
              <a:off x="6877050" y="1352550"/>
              <a:ext cx="1162050" cy="1162050"/>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33" name="Isosceles Triangle 13"/>
            <p:cNvSpPr/>
            <p:nvPr/>
          </p:nvSpPr>
          <p:spPr>
            <a:xfrm flipV="1">
              <a:off x="6877050" y="1984375"/>
              <a:ext cx="1162050" cy="1943352"/>
            </a:xfrm>
            <a:prstGeom prst="triangl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grpSp>
      <p:sp>
        <p:nvSpPr>
          <p:cNvPr id="8" name="Arrow: Pentagon 14"/>
          <p:cNvSpPr/>
          <p:nvPr/>
        </p:nvSpPr>
        <p:spPr>
          <a:xfrm>
            <a:off x="1657350" y="3421857"/>
            <a:ext cx="2914650" cy="625079"/>
          </a:xfrm>
          <a:prstGeom prst="homePlat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9" name="Right Triangle 15"/>
          <p:cNvSpPr/>
          <p:nvPr/>
        </p:nvSpPr>
        <p:spPr>
          <a:xfrm>
            <a:off x="1657350" y="3418284"/>
            <a:ext cx="628652" cy="628652"/>
          </a:xfrm>
          <a:prstGeom prst="rtTriangle">
            <a:avLst/>
          </a:prstGeom>
          <a:solidFill>
            <a:schemeClr val="accent4">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6" name="Freeform: Shape 42"/>
          <p:cNvSpPr/>
          <p:nvPr/>
        </p:nvSpPr>
        <p:spPr bwMode="auto">
          <a:xfrm>
            <a:off x="1144147" y="2944792"/>
            <a:ext cx="342326" cy="276432"/>
          </a:xfrm>
          <a:custGeom>
            <a:avLst/>
            <a:gdLst>
              <a:gd name="connsiteX0" fmla="*/ 17107 w 338138"/>
              <a:gd name="connsiteY0" fmla="*/ 212725 h 273051"/>
              <a:gd name="connsiteX1" fmla="*/ 200025 w 338138"/>
              <a:gd name="connsiteY1" fmla="*/ 212725 h 273051"/>
              <a:gd name="connsiteX2" fmla="*/ 200025 w 338138"/>
              <a:gd name="connsiteY2" fmla="*/ 247650 h 273051"/>
              <a:gd name="connsiteX3" fmla="*/ 17107 w 338138"/>
              <a:gd name="connsiteY3" fmla="*/ 247650 h 273051"/>
              <a:gd name="connsiteX4" fmla="*/ 0 w 338138"/>
              <a:gd name="connsiteY4" fmla="*/ 230188 h 273051"/>
              <a:gd name="connsiteX5" fmla="*/ 17107 w 338138"/>
              <a:gd name="connsiteY5" fmla="*/ 212725 h 273051"/>
              <a:gd name="connsiteX6" fmla="*/ 248124 w 338138"/>
              <a:gd name="connsiteY6" fmla="*/ 127000 h 273051"/>
              <a:gd name="connsiteX7" fmla="*/ 242888 w 338138"/>
              <a:gd name="connsiteY7" fmla="*/ 132292 h 273051"/>
              <a:gd name="connsiteX8" fmla="*/ 242888 w 338138"/>
              <a:gd name="connsiteY8" fmla="*/ 232833 h 273051"/>
              <a:gd name="connsiteX9" fmla="*/ 248124 w 338138"/>
              <a:gd name="connsiteY9" fmla="*/ 238125 h 273051"/>
              <a:gd name="connsiteX10" fmla="*/ 312265 w 338138"/>
              <a:gd name="connsiteY10" fmla="*/ 238125 h 273051"/>
              <a:gd name="connsiteX11" fmla="*/ 317501 w 338138"/>
              <a:gd name="connsiteY11" fmla="*/ 232833 h 273051"/>
              <a:gd name="connsiteX12" fmla="*/ 317501 w 338138"/>
              <a:gd name="connsiteY12" fmla="*/ 132292 h 273051"/>
              <a:gd name="connsiteX13" fmla="*/ 312265 w 338138"/>
              <a:gd name="connsiteY13" fmla="*/ 127000 h 273051"/>
              <a:gd name="connsiteX14" fmla="*/ 248124 w 338138"/>
              <a:gd name="connsiteY14" fmla="*/ 127000 h 273051"/>
              <a:gd name="connsiteX15" fmla="*/ 63687 w 338138"/>
              <a:gd name="connsiteY15" fmla="*/ 111125 h 273051"/>
              <a:gd name="connsiteX16" fmla="*/ 95063 w 338138"/>
              <a:gd name="connsiteY16" fmla="*/ 111125 h 273051"/>
              <a:gd name="connsiteX17" fmla="*/ 101600 w 338138"/>
              <a:gd name="connsiteY17" fmla="*/ 116205 h 273051"/>
              <a:gd name="connsiteX18" fmla="*/ 101600 w 338138"/>
              <a:gd name="connsiteY18" fmla="*/ 142875 h 273051"/>
              <a:gd name="connsiteX19" fmla="*/ 95063 w 338138"/>
              <a:gd name="connsiteY19" fmla="*/ 149225 h 273051"/>
              <a:gd name="connsiteX20" fmla="*/ 63687 w 338138"/>
              <a:gd name="connsiteY20" fmla="*/ 149225 h 273051"/>
              <a:gd name="connsiteX21" fmla="*/ 57150 w 338138"/>
              <a:gd name="connsiteY21" fmla="*/ 142875 h 273051"/>
              <a:gd name="connsiteX22" fmla="*/ 57150 w 338138"/>
              <a:gd name="connsiteY22" fmla="*/ 116205 h 273051"/>
              <a:gd name="connsiteX23" fmla="*/ 63687 w 338138"/>
              <a:gd name="connsiteY23" fmla="*/ 111125 h 273051"/>
              <a:gd name="connsiteX24" fmla="*/ 240687 w 338138"/>
              <a:gd name="connsiteY24" fmla="*/ 103188 h 273051"/>
              <a:gd name="connsiteX25" fmla="*/ 319701 w 338138"/>
              <a:gd name="connsiteY25" fmla="*/ 103188 h 273051"/>
              <a:gd name="connsiteX26" fmla="*/ 338138 w 338138"/>
              <a:gd name="connsiteY26" fmla="*/ 120306 h 273051"/>
              <a:gd name="connsiteX27" fmla="*/ 338138 w 338138"/>
              <a:gd name="connsiteY27" fmla="*/ 254616 h 273051"/>
              <a:gd name="connsiteX28" fmla="*/ 319701 w 338138"/>
              <a:gd name="connsiteY28" fmla="*/ 273051 h 273051"/>
              <a:gd name="connsiteX29" fmla="*/ 240687 w 338138"/>
              <a:gd name="connsiteY29" fmla="*/ 273051 h 273051"/>
              <a:gd name="connsiteX30" fmla="*/ 222250 w 338138"/>
              <a:gd name="connsiteY30" fmla="*/ 254616 h 273051"/>
              <a:gd name="connsiteX31" fmla="*/ 222250 w 338138"/>
              <a:gd name="connsiteY31" fmla="*/ 120306 h 273051"/>
              <a:gd name="connsiteX32" fmla="*/ 240687 w 338138"/>
              <a:gd name="connsiteY32" fmla="*/ 103188 h 273051"/>
              <a:gd name="connsiteX33" fmla="*/ 130595 w 338138"/>
              <a:gd name="connsiteY33" fmla="*/ 76200 h 273051"/>
              <a:gd name="connsiteX34" fmla="*/ 163093 w 338138"/>
              <a:gd name="connsiteY34" fmla="*/ 76200 h 273051"/>
              <a:gd name="connsiteX35" fmla="*/ 169863 w 338138"/>
              <a:gd name="connsiteY35" fmla="*/ 82720 h 273051"/>
              <a:gd name="connsiteX36" fmla="*/ 169863 w 338138"/>
              <a:gd name="connsiteY36" fmla="*/ 142705 h 273051"/>
              <a:gd name="connsiteX37" fmla="*/ 163093 w 338138"/>
              <a:gd name="connsiteY37" fmla="*/ 149225 h 273051"/>
              <a:gd name="connsiteX38" fmla="*/ 130595 w 338138"/>
              <a:gd name="connsiteY38" fmla="*/ 149225 h 273051"/>
              <a:gd name="connsiteX39" fmla="*/ 123825 w 338138"/>
              <a:gd name="connsiteY39" fmla="*/ 142705 h 273051"/>
              <a:gd name="connsiteX40" fmla="*/ 123825 w 338138"/>
              <a:gd name="connsiteY40" fmla="*/ 82720 h 273051"/>
              <a:gd name="connsiteX41" fmla="*/ 130595 w 338138"/>
              <a:gd name="connsiteY41" fmla="*/ 76200 h 273051"/>
              <a:gd name="connsiteX42" fmla="*/ 198625 w 338138"/>
              <a:gd name="connsiteY42" fmla="*/ 42863 h 273051"/>
              <a:gd name="connsiteX43" fmla="*/ 230001 w 338138"/>
              <a:gd name="connsiteY43" fmla="*/ 42863 h 273051"/>
              <a:gd name="connsiteX44" fmla="*/ 236538 w 338138"/>
              <a:gd name="connsiteY44" fmla="*/ 49429 h 273051"/>
              <a:gd name="connsiteX45" fmla="*/ 236538 w 338138"/>
              <a:gd name="connsiteY45" fmla="*/ 80944 h 273051"/>
              <a:gd name="connsiteX46" fmla="*/ 201239 w 338138"/>
              <a:gd name="connsiteY46" fmla="*/ 120337 h 273051"/>
              <a:gd name="connsiteX47" fmla="*/ 201239 w 338138"/>
              <a:gd name="connsiteY47" fmla="*/ 149226 h 273051"/>
              <a:gd name="connsiteX48" fmla="*/ 198625 w 338138"/>
              <a:gd name="connsiteY48" fmla="*/ 149226 h 273051"/>
              <a:gd name="connsiteX49" fmla="*/ 192088 w 338138"/>
              <a:gd name="connsiteY49" fmla="*/ 142660 h 273051"/>
              <a:gd name="connsiteX50" fmla="*/ 192088 w 338138"/>
              <a:gd name="connsiteY50" fmla="*/ 49429 h 273051"/>
              <a:gd name="connsiteX51" fmla="*/ 198625 w 338138"/>
              <a:gd name="connsiteY51" fmla="*/ 42863 h 273051"/>
              <a:gd name="connsiteX52" fmla="*/ 25357 w 338138"/>
              <a:gd name="connsiteY52" fmla="*/ 0 h 273051"/>
              <a:gd name="connsiteX53" fmla="*/ 268332 w 338138"/>
              <a:gd name="connsiteY53" fmla="*/ 0 h 273051"/>
              <a:gd name="connsiteX54" fmla="*/ 292101 w 338138"/>
              <a:gd name="connsiteY54" fmla="*/ 23655 h 273051"/>
              <a:gd name="connsiteX55" fmla="*/ 292101 w 338138"/>
              <a:gd name="connsiteY55" fmla="*/ 81478 h 273051"/>
              <a:gd name="connsiteX56" fmla="*/ 269652 w 338138"/>
              <a:gd name="connsiteY56" fmla="*/ 81478 h 273051"/>
              <a:gd name="connsiteX57" fmla="*/ 269652 w 338138"/>
              <a:gd name="connsiteY57" fmla="*/ 23655 h 273051"/>
              <a:gd name="connsiteX58" fmla="*/ 268332 w 338138"/>
              <a:gd name="connsiteY58" fmla="*/ 22341 h 273051"/>
              <a:gd name="connsiteX59" fmla="*/ 25357 w 338138"/>
              <a:gd name="connsiteY59" fmla="*/ 22341 h 273051"/>
              <a:gd name="connsiteX60" fmla="*/ 24037 w 338138"/>
              <a:gd name="connsiteY60" fmla="*/ 23655 h 273051"/>
              <a:gd name="connsiteX61" fmla="*/ 24037 w 338138"/>
              <a:gd name="connsiteY61" fmla="*/ 176097 h 273051"/>
              <a:gd name="connsiteX62" fmla="*/ 25357 w 338138"/>
              <a:gd name="connsiteY62" fmla="*/ 176097 h 273051"/>
              <a:gd name="connsiteX63" fmla="*/ 200985 w 338138"/>
              <a:gd name="connsiteY63" fmla="*/ 176097 h 273051"/>
              <a:gd name="connsiteX64" fmla="*/ 200985 w 338138"/>
              <a:gd name="connsiteY64" fmla="*/ 198438 h 273051"/>
              <a:gd name="connsiteX65" fmla="*/ 25357 w 338138"/>
              <a:gd name="connsiteY65" fmla="*/ 198438 h 273051"/>
              <a:gd name="connsiteX66" fmla="*/ 1588 w 338138"/>
              <a:gd name="connsiteY66" fmla="*/ 176097 h 273051"/>
              <a:gd name="connsiteX67" fmla="*/ 1588 w 338138"/>
              <a:gd name="connsiteY67" fmla="*/ 23655 h 273051"/>
              <a:gd name="connsiteX68" fmla="*/ 25357 w 338138"/>
              <a:gd name="connsiteY68" fmla="*/ 0 h 27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38138" h="273051">
                <a:moveTo>
                  <a:pt x="17107" y="212725"/>
                </a:moveTo>
                <a:cubicBezTo>
                  <a:pt x="17107" y="212725"/>
                  <a:pt x="17107" y="212725"/>
                  <a:pt x="200025" y="212725"/>
                </a:cubicBezTo>
                <a:cubicBezTo>
                  <a:pt x="200025" y="212725"/>
                  <a:pt x="200025" y="212725"/>
                  <a:pt x="200025" y="247650"/>
                </a:cubicBezTo>
                <a:cubicBezTo>
                  <a:pt x="200025" y="247650"/>
                  <a:pt x="200025" y="247650"/>
                  <a:pt x="17107" y="247650"/>
                </a:cubicBezTo>
                <a:cubicBezTo>
                  <a:pt x="7896" y="247650"/>
                  <a:pt x="0" y="239590"/>
                  <a:pt x="0" y="230188"/>
                </a:cubicBezTo>
                <a:cubicBezTo>
                  <a:pt x="0" y="220785"/>
                  <a:pt x="7896" y="212725"/>
                  <a:pt x="17107" y="212725"/>
                </a:cubicBezTo>
                <a:close/>
                <a:moveTo>
                  <a:pt x="248124" y="127000"/>
                </a:moveTo>
                <a:cubicBezTo>
                  <a:pt x="245506" y="127000"/>
                  <a:pt x="242888" y="129646"/>
                  <a:pt x="242888" y="132292"/>
                </a:cubicBezTo>
                <a:cubicBezTo>
                  <a:pt x="242888" y="132292"/>
                  <a:pt x="242888" y="132292"/>
                  <a:pt x="242888" y="232833"/>
                </a:cubicBezTo>
                <a:cubicBezTo>
                  <a:pt x="242888" y="235479"/>
                  <a:pt x="245506" y="238125"/>
                  <a:pt x="248124" y="238125"/>
                </a:cubicBezTo>
                <a:cubicBezTo>
                  <a:pt x="248124" y="238125"/>
                  <a:pt x="248124" y="238125"/>
                  <a:pt x="312265" y="238125"/>
                </a:cubicBezTo>
                <a:cubicBezTo>
                  <a:pt x="314883" y="238125"/>
                  <a:pt x="317501" y="235479"/>
                  <a:pt x="317501" y="232833"/>
                </a:cubicBezTo>
                <a:lnTo>
                  <a:pt x="317501" y="132292"/>
                </a:lnTo>
                <a:cubicBezTo>
                  <a:pt x="317501" y="129646"/>
                  <a:pt x="314883" y="127000"/>
                  <a:pt x="312265" y="127000"/>
                </a:cubicBezTo>
                <a:cubicBezTo>
                  <a:pt x="312265" y="127000"/>
                  <a:pt x="312265" y="127000"/>
                  <a:pt x="248124" y="127000"/>
                </a:cubicBezTo>
                <a:close/>
                <a:moveTo>
                  <a:pt x="63687" y="111125"/>
                </a:moveTo>
                <a:lnTo>
                  <a:pt x="95063" y="111125"/>
                </a:lnTo>
                <a:cubicBezTo>
                  <a:pt x="98985" y="111125"/>
                  <a:pt x="101600" y="113665"/>
                  <a:pt x="101600" y="116205"/>
                </a:cubicBezTo>
                <a:cubicBezTo>
                  <a:pt x="101600" y="116205"/>
                  <a:pt x="101600" y="116205"/>
                  <a:pt x="101600" y="142875"/>
                </a:cubicBezTo>
                <a:cubicBezTo>
                  <a:pt x="101600" y="146685"/>
                  <a:pt x="98985" y="149225"/>
                  <a:pt x="95063" y="149225"/>
                </a:cubicBezTo>
                <a:cubicBezTo>
                  <a:pt x="95063" y="149225"/>
                  <a:pt x="95063" y="149225"/>
                  <a:pt x="63687" y="149225"/>
                </a:cubicBezTo>
                <a:cubicBezTo>
                  <a:pt x="59765" y="149225"/>
                  <a:pt x="57150" y="146685"/>
                  <a:pt x="57150" y="142875"/>
                </a:cubicBezTo>
                <a:cubicBezTo>
                  <a:pt x="57150" y="142875"/>
                  <a:pt x="57150" y="142875"/>
                  <a:pt x="57150" y="116205"/>
                </a:cubicBezTo>
                <a:cubicBezTo>
                  <a:pt x="57150" y="113665"/>
                  <a:pt x="59765" y="111125"/>
                  <a:pt x="63687" y="111125"/>
                </a:cubicBezTo>
                <a:close/>
                <a:moveTo>
                  <a:pt x="240687" y="103188"/>
                </a:moveTo>
                <a:cubicBezTo>
                  <a:pt x="240687" y="103188"/>
                  <a:pt x="240687" y="103188"/>
                  <a:pt x="319701" y="103188"/>
                </a:cubicBezTo>
                <a:cubicBezTo>
                  <a:pt x="330237" y="103188"/>
                  <a:pt x="338138" y="111089"/>
                  <a:pt x="338138" y="120306"/>
                </a:cubicBezTo>
                <a:cubicBezTo>
                  <a:pt x="338138" y="120306"/>
                  <a:pt x="338138" y="120306"/>
                  <a:pt x="338138" y="254616"/>
                </a:cubicBezTo>
                <a:cubicBezTo>
                  <a:pt x="338138" y="265150"/>
                  <a:pt x="330237" y="273051"/>
                  <a:pt x="319701" y="273051"/>
                </a:cubicBezTo>
                <a:cubicBezTo>
                  <a:pt x="319701" y="273051"/>
                  <a:pt x="319701" y="273051"/>
                  <a:pt x="240687" y="273051"/>
                </a:cubicBezTo>
                <a:cubicBezTo>
                  <a:pt x="231468" y="273051"/>
                  <a:pt x="222250" y="265150"/>
                  <a:pt x="222250" y="254616"/>
                </a:cubicBezTo>
                <a:cubicBezTo>
                  <a:pt x="222250" y="254616"/>
                  <a:pt x="222250" y="254616"/>
                  <a:pt x="222250" y="120306"/>
                </a:cubicBezTo>
                <a:cubicBezTo>
                  <a:pt x="222250" y="111089"/>
                  <a:pt x="231468" y="103188"/>
                  <a:pt x="240687" y="103188"/>
                </a:cubicBezTo>
                <a:close/>
                <a:moveTo>
                  <a:pt x="130595" y="76200"/>
                </a:moveTo>
                <a:lnTo>
                  <a:pt x="163093" y="76200"/>
                </a:lnTo>
                <a:cubicBezTo>
                  <a:pt x="167155" y="76200"/>
                  <a:pt x="169863" y="78808"/>
                  <a:pt x="169863" y="82720"/>
                </a:cubicBezTo>
                <a:cubicBezTo>
                  <a:pt x="169863" y="82720"/>
                  <a:pt x="169863" y="82720"/>
                  <a:pt x="169863" y="142705"/>
                </a:cubicBezTo>
                <a:cubicBezTo>
                  <a:pt x="169863" y="146617"/>
                  <a:pt x="167155" y="149225"/>
                  <a:pt x="163093" y="149225"/>
                </a:cubicBezTo>
                <a:cubicBezTo>
                  <a:pt x="163093" y="149225"/>
                  <a:pt x="163093" y="149225"/>
                  <a:pt x="130595" y="149225"/>
                </a:cubicBezTo>
                <a:cubicBezTo>
                  <a:pt x="126533" y="149225"/>
                  <a:pt x="123825" y="146617"/>
                  <a:pt x="123825" y="142705"/>
                </a:cubicBezTo>
                <a:cubicBezTo>
                  <a:pt x="123825" y="142705"/>
                  <a:pt x="123825" y="142705"/>
                  <a:pt x="123825" y="82720"/>
                </a:cubicBezTo>
                <a:cubicBezTo>
                  <a:pt x="123825" y="78808"/>
                  <a:pt x="126533" y="76200"/>
                  <a:pt x="130595" y="76200"/>
                </a:cubicBezTo>
                <a:close/>
                <a:moveTo>
                  <a:pt x="198625" y="42863"/>
                </a:moveTo>
                <a:cubicBezTo>
                  <a:pt x="198625" y="42863"/>
                  <a:pt x="198625" y="42863"/>
                  <a:pt x="230001" y="42863"/>
                </a:cubicBezTo>
                <a:cubicBezTo>
                  <a:pt x="233923" y="42863"/>
                  <a:pt x="236538" y="45489"/>
                  <a:pt x="236538" y="49429"/>
                </a:cubicBezTo>
                <a:lnTo>
                  <a:pt x="236538" y="80944"/>
                </a:lnTo>
                <a:cubicBezTo>
                  <a:pt x="216928" y="83570"/>
                  <a:pt x="201239" y="100640"/>
                  <a:pt x="201239" y="120337"/>
                </a:cubicBezTo>
                <a:cubicBezTo>
                  <a:pt x="201239" y="120337"/>
                  <a:pt x="201239" y="120337"/>
                  <a:pt x="201239" y="149226"/>
                </a:cubicBezTo>
                <a:cubicBezTo>
                  <a:pt x="201239" y="149226"/>
                  <a:pt x="201239" y="149226"/>
                  <a:pt x="198625" y="149226"/>
                </a:cubicBezTo>
                <a:cubicBezTo>
                  <a:pt x="194703" y="149226"/>
                  <a:pt x="192088" y="146600"/>
                  <a:pt x="192088" y="142660"/>
                </a:cubicBezTo>
                <a:cubicBezTo>
                  <a:pt x="192088" y="142660"/>
                  <a:pt x="192088" y="142660"/>
                  <a:pt x="192088" y="49429"/>
                </a:cubicBezTo>
                <a:cubicBezTo>
                  <a:pt x="192088" y="45489"/>
                  <a:pt x="194703" y="42863"/>
                  <a:pt x="198625" y="42863"/>
                </a:cubicBezTo>
                <a:close/>
                <a:moveTo>
                  <a:pt x="25357" y="0"/>
                </a:moveTo>
                <a:cubicBezTo>
                  <a:pt x="25357" y="0"/>
                  <a:pt x="25357" y="0"/>
                  <a:pt x="268332" y="0"/>
                </a:cubicBezTo>
                <a:cubicBezTo>
                  <a:pt x="281537" y="0"/>
                  <a:pt x="292101" y="10513"/>
                  <a:pt x="292101" y="23655"/>
                </a:cubicBezTo>
                <a:cubicBezTo>
                  <a:pt x="292101" y="23655"/>
                  <a:pt x="292101" y="23655"/>
                  <a:pt x="292101" y="81478"/>
                </a:cubicBezTo>
                <a:cubicBezTo>
                  <a:pt x="292101" y="81478"/>
                  <a:pt x="292101" y="81478"/>
                  <a:pt x="269652" y="81478"/>
                </a:cubicBezTo>
                <a:cubicBezTo>
                  <a:pt x="269652" y="81478"/>
                  <a:pt x="269652" y="81478"/>
                  <a:pt x="269652" y="23655"/>
                </a:cubicBezTo>
                <a:cubicBezTo>
                  <a:pt x="269652" y="23655"/>
                  <a:pt x="268332" y="22341"/>
                  <a:pt x="268332" y="22341"/>
                </a:cubicBezTo>
                <a:cubicBezTo>
                  <a:pt x="268332" y="22341"/>
                  <a:pt x="268332" y="22341"/>
                  <a:pt x="25357" y="22341"/>
                </a:cubicBezTo>
                <a:cubicBezTo>
                  <a:pt x="24037" y="22341"/>
                  <a:pt x="24037" y="23655"/>
                  <a:pt x="24037" y="23655"/>
                </a:cubicBezTo>
                <a:cubicBezTo>
                  <a:pt x="24037" y="23655"/>
                  <a:pt x="24037" y="23655"/>
                  <a:pt x="24037" y="176097"/>
                </a:cubicBezTo>
                <a:cubicBezTo>
                  <a:pt x="24037" y="176097"/>
                  <a:pt x="24037" y="176097"/>
                  <a:pt x="25357" y="176097"/>
                </a:cubicBezTo>
                <a:cubicBezTo>
                  <a:pt x="25357" y="176097"/>
                  <a:pt x="25357" y="176097"/>
                  <a:pt x="200985" y="176097"/>
                </a:cubicBezTo>
                <a:cubicBezTo>
                  <a:pt x="200985" y="176097"/>
                  <a:pt x="200985" y="176097"/>
                  <a:pt x="200985" y="198438"/>
                </a:cubicBezTo>
                <a:cubicBezTo>
                  <a:pt x="200985" y="198438"/>
                  <a:pt x="200985" y="198438"/>
                  <a:pt x="25357" y="198438"/>
                </a:cubicBezTo>
                <a:cubicBezTo>
                  <a:pt x="12152" y="198438"/>
                  <a:pt x="1588" y="187925"/>
                  <a:pt x="1588" y="176097"/>
                </a:cubicBezTo>
                <a:cubicBezTo>
                  <a:pt x="1588" y="176097"/>
                  <a:pt x="1588" y="176097"/>
                  <a:pt x="1588" y="23655"/>
                </a:cubicBezTo>
                <a:cubicBezTo>
                  <a:pt x="1588" y="10513"/>
                  <a:pt x="12152" y="0"/>
                  <a:pt x="25357" y="0"/>
                </a:cubicBezTo>
                <a:close/>
              </a:path>
            </a:pathLst>
          </a:custGeom>
          <a:solidFill>
            <a:schemeClr val="bg1"/>
          </a:solidFill>
          <a:ln>
            <a:noFill/>
          </a:ln>
        </p:spPr>
        <p:txBody>
          <a:bodyPr anchor="ctr"/>
          <a:lstStyle/>
          <a:p>
            <a:pPr algn="ctr" rtl="1"/>
            <a:endParaRPr>
              <a:cs typeface="B Nazanin" panose="00000700000000000000" pitchFamily="2" charset="-78"/>
            </a:endParaRPr>
          </a:p>
        </p:txBody>
      </p:sp>
      <p:sp>
        <p:nvSpPr>
          <p:cNvPr id="22" name="TextBox 33"/>
          <p:cNvSpPr txBox="1"/>
          <p:nvPr/>
        </p:nvSpPr>
        <p:spPr>
          <a:xfrm>
            <a:off x="2203024" y="3513303"/>
            <a:ext cx="1842997" cy="442167"/>
          </a:xfrm>
          <a:prstGeom prst="rect">
            <a:avLst/>
          </a:prstGeom>
          <a:noFill/>
        </p:spPr>
        <p:txBody>
          <a:bodyPr wrap="square" lIns="72000" tIns="0" rIns="72000" bIns="0" anchor="ctr" anchorCtr="0">
            <a:normAutofit fontScale="92500"/>
          </a:bodyPr>
          <a:lstStyle/>
          <a:p>
            <a:pPr algn="r" defTabSz="914378" rtl="1">
              <a:lnSpc>
                <a:spcPct val="120000"/>
              </a:lnSpc>
              <a:defRPr/>
            </a:pPr>
            <a:r>
              <a:rPr lang="fa-IR" altLang="zh-CN" sz="1000" dirty="0">
                <a:solidFill>
                  <a:schemeClr val="bg1"/>
                </a:solidFill>
                <a:cs typeface="B Nazanin" panose="00000700000000000000" pitchFamily="2" charset="-78"/>
              </a:rPr>
              <a:t>این قسمت از محتوا به عنوان یک نمایشگر مکان نویسی متن (فونت تم پیشنهادی)</a:t>
            </a:r>
            <a:endParaRPr lang="zh-CN" altLang="en-US" sz="1000" dirty="0">
              <a:solidFill>
                <a:schemeClr val="bg1"/>
              </a:solidFill>
              <a:cs typeface="B Nazanin" panose="00000700000000000000" pitchFamily="2" charset="-78"/>
            </a:endParaRPr>
          </a:p>
        </p:txBody>
      </p:sp>
      <p:sp>
        <p:nvSpPr>
          <p:cNvPr id="23" name="Rectangle 34"/>
          <p:cNvSpPr/>
          <p:nvPr/>
        </p:nvSpPr>
        <p:spPr>
          <a:xfrm>
            <a:off x="2203024" y="3196248"/>
            <a:ext cx="1842997" cy="207749"/>
          </a:xfrm>
          <a:prstGeom prst="rect">
            <a:avLst/>
          </a:prstGeom>
        </p:spPr>
        <p:txBody>
          <a:bodyPr wrap="none" lIns="72000" tIns="0" rIns="72000" bIns="0">
            <a:normAutofit fontScale="85000" lnSpcReduction="20000"/>
          </a:bodyPr>
          <a:lstStyle/>
          <a:p>
            <a:pPr lvl="0" algn="r" defTabSz="914378" rtl="1">
              <a:defRPr/>
            </a:pPr>
            <a:r>
              <a:rPr lang="fa-IR" altLang="zh-CN" b="1" dirty="0">
                <a:solidFill>
                  <a:schemeClr val="accent4"/>
                </a:solidFill>
                <a:cs typeface="B Nazanin" panose="00000700000000000000" pitchFamily="2" charset="-78"/>
              </a:rPr>
              <a:t>از پیش تنظیم متن عنوان</a:t>
            </a:r>
            <a:endParaRPr lang="zh-CN" altLang="en-US" b="1" dirty="0">
              <a:solidFill>
                <a:schemeClr val="accent4"/>
              </a:solidFill>
              <a:cs typeface="B Nazanin" panose="00000700000000000000" pitchFamily="2" charset="-78"/>
            </a:endParaRPr>
          </a:p>
        </p:txBody>
      </p:sp>
      <p:grpSp>
        <p:nvGrpSpPr>
          <p:cNvPr id="10" name="Group 16"/>
          <p:cNvGrpSpPr/>
          <p:nvPr/>
        </p:nvGrpSpPr>
        <p:grpSpPr>
          <a:xfrm rot="20576992">
            <a:off x="4971397" y="1224331"/>
            <a:ext cx="587441" cy="1301806"/>
            <a:chOff x="6877050" y="1352550"/>
            <a:chExt cx="1162050" cy="2575177"/>
          </a:xfrm>
          <a:solidFill>
            <a:schemeClr val="accent2"/>
          </a:solidFill>
        </p:grpSpPr>
        <p:sp>
          <p:nvSpPr>
            <p:cNvPr id="30" name="Oval 17"/>
            <p:cNvSpPr/>
            <p:nvPr/>
          </p:nvSpPr>
          <p:spPr>
            <a:xfrm>
              <a:off x="6877050" y="1352550"/>
              <a:ext cx="1162050" cy="1162050"/>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31" name="Isosceles Triangle 18"/>
            <p:cNvSpPr/>
            <p:nvPr/>
          </p:nvSpPr>
          <p:spPr>
            <a:xfrm flipV="1">
              <a:off x="6877050" y="1984375"/>
              <a:ext cx="1162050" cy="1943352"/>
            </a:xfrm>
            <a:prstGeom prst="triangl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grpSp>
      <p:sp>
        <p:nvSpPr>
          <p:cNvPr id="11" name="Arrow: Pentagon 19"/>
          <p:cNvSpPr/>
          <p:nvPr/>
        </p:nvSpPr>
        <p:spPr>
          <a:xfrm>
            <a:off x="5506212" y="1878807"/>
            <a:ext cx="2914650" cy="625079"/>
          </a:xfrm>
          <a:prstGeom prst="homePlat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2" name="Right Triangle 20"/>
          <p:cNvSpPr/>
          <p:nvPr/>
        </p:nvSpPr>
        <p:spPr>
          <a:xfrm>
            <a:off x="5506212" y="1875234"/>
            <a:ext cx="628652" cy="628652"/>
          </a:xfrm>
          <a:prstGeom prst="rtTriangle">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8" name="Freeform: Shape 40"/>
          <p:cNvSpPr>
            <a:spLocks noChangeAspect="1"/>
          </p:cNvSpPr>
          <p:nvPr/>
        </p:nvSpPr>
        <p:spPr bwMode="auto">
          <a:xfrm>
            <a:off x="4982571" y="1381371"/>
            <a:ext cx="369924" cy="298718"/>
          </a:xfrm>
          <a:custGeom>
            <a:avLst/>
            <a:gdLst>
              <a:gd name="connsiteX0" fmla="*/ 17107 w 338138"/>
              <a:gd name="connsiteY0" fmla="*/ 212725 h 273051"/>
              <a:gd name="connsiteX1" fmla="*/ 200025 w 338138"/>
              <a:gd name="connsiteY1" fmla="*/ 212725 h 273051"/>
              <a:gd name="connsiteX2" fmla="*/ 200025 w 338138"/>
              <a:gd name="connsiteY2" fmla="*/ 247650 h 273051"/>
              <a:gd name="connsiteX3" fmla="*/ 17107 w 338138"/>
              <a:gd name="connsiteY3" fmla="*/ 247650 h 273051"/>
              <a:gd name="connsiteX4" fmla="*/ 0 w 338138"/>
              <a:gd name="connsiteY4" fmla="*/ 230188 h 273051"/>
              <a:gd name="connsiteX5" fmla="*/ 17107 w 338138"/>
              <a:gd name="connsiteY5" fmla="*/ 212725 h 273051"/>
              <a:gd name="connsiteX6" fmla="*/ 248124 w 338138"/>
              <a:gd name="connsiteY6" fmla="*/ 127000 h 273051"/>
              <a:gd name="connsiteX7" fmla="*/ 242888 w 338138"/>
              <a:gd name="connsiteY7" fmla="*/ 132292 h 273051"/>
              <a:gd name="connsiteX8" fmla="*/ 242888 w 338138"/>
              <a:gd name="connsiteY8" fmla="*/ 232833 h 273051"/>
              <a:gd name="connsiteX9" fmla="*/ 248124 w 338138"/>
              <a:gd name="connsiteY9" fmla="*/ 238125 h 273051"/>
              <a:gd name="connsiteX10" fmla="*/ 312265 w 338138"/>
              <a:gd name="connsiteY10" fmla="*/ 238125 h 273051"/>
              <a:gd name="connsiteX11" fmla="*/ 317501 w 338138"/>
              <a:gd name="connsiteY11" fmla="*/ 232833 h 273051"/>
              <a:gd name="connsiteX12" fmla="*/ 317501 w 338138"/>
              <a:gd name="connsiteY12" fmla="*/ 132292 h 273051"/>
              <a:gd name="connsiteX13" fmla="*/ 312265 w 338138"/>
              <a:gd name="connsiteY13" fmla="*/ 127000 h 273051"/>
              <a:gd name="connsiteX14" fmla="*/ 248124 w 338138"/>
              <a:gd name="connsiteY14" fmla="*/ 127000 h 273051"/>
              <a:gd name="connsiteX15" fmla="*/ 63687 w 338138"/>
              <a:gd name="connsiteY15" fmla="*/ 111125 h 273051"/>
              <a:gd name="connsiteX16" fmla="*/ 95063 w 338138"/>
              <a:gd name="connsiteY16" fmla="*/ 111125 h 273051"/>
              <a:gd name="connsiteX17" fmla="*/ 101600 w 338138"/>
              <a:gd name="connsiteY17" fmla="*/ 116205 h 273051"/>
              <a:gd name="connsiteX18" fmla="*/ 101600 w 338138"/>
              <a:gd name="connsiteY18" fmla="*/ 142875 h 273051"/>
              <a:gd name="connsiteX19" fmla="*/ 95063 w 338138"/>
              <a:gd name="connsiteY19" fmla="*/ 149225 h 273051"/>
              <a:gd name="connsiteX20" fmla="*/ 63687 w 338138"/>
              <a:gd name="connsiteY20" fmla="*/ 149225 h 273051"/>
              <a:gd name="connsiteX21" fmla="*/ 57150 w 338138"/>
              <a:gd name="connsiteY21" fmla="*/ 142875 h 273051"/>
              <a:gd name="connsiteX22" fmla="*/ 57150 w 338138"/>
              <a:gd name="connsiteY22" fmla="*/ 116205 h 273051"/>
              <a:gd name="connsiteX23" fmla="*/ 63687 w 338138"/>
              <a:gd name="connsiteY23" fmla="*/ 111125 h 273051"/>
              <a:gd name="connsiteX24" fmla="*/ 240687 w 338138"/>
              <a:gd name="connsiteY24" fmla="*/ 103188 h 273051"/>
              <a:gd name="connsiteX25" fmla="*/ 319701 w 338138"/>
              <a:gd name="connsiteY25" fmla="*/ 103188 h 273051"/>
              <a:gd name="connsiteX26" fmla="*/ 338138 w 338138"/>
              <a:gd name="connsiteY26" fmla="*/ 120306 h 273051"/>
              <a:gd name="connsiteX27" fmla="*/ 338138 w 338138"/>
              <a:gd name="connsiteY27" fmla="*/ 254616 h 273051"/>
              <a:gd name="connsiteX28" fmla="*/ 319701 w 338138"/>
              <a:gd name="connsiteY28" fmla="*/ 273051 h 273051"/>
              <a:gd name="connsiteX29" fmla="*/ 240687 w 338138"/>
              <a:gd name="connsiteY29" fmla="*/ 273051 h 273051"/>
              <a:gd name="connsiteX30" fmla="*/ 222250 w 338138"/>
              <a:gd name="connsiteY30" fmla="*/ 254616 h 273051"/>
              <a:gd name="connsiteX31" fmla="*/ 222250 w 338138"/>
              <a:gd name="connsiteY31" fmla="*/ 120306 h 273051"/>
              <a:gd name="connsiteX32" fmla="*/ 240687 w 338138"/>
              <a:gd name="connsiteY32" fmla="*/ 103188 h 273051"/>
              <a:gd name="connsiteX33" fmla="*/ 130595 w 338138"/>
              <a:gd name="connsiteY33" fmla="*/ 76200 h 273051"/>
              <a:gd name="connsiteX34" fmla="*/ 163093 w 338138"/>
              <a:gd name="connsiteY34" fmla="*/ 76200 h 273051"/>
              <a:gd name="connsiteX35" fmla="*/ 169863 w 338138"/>
              <a:gd name="connsiteY35" fmla="*/ 82720 h 273051"/>
              <a:gd name="connsiteX36" fmla="*/ 169863 w 338138"/>
              <a:gd name="connsiteY36" fmla="*/ 142705 h 273051"/>
              <a:gd name="connsiteX37" fmla="*/ 163093 w 338138"/>
              <a:gd name="connsiteY37" fmla="*/ 149225 h 273051"/>
              <a:gd name="connsiteX38" fmla="*/ 130595 w 338138"/>
              <a:gd name="connsiteY38" fmla="*/ 149225 h 273051"/>
              <a:gd name="connsiteX39" fmla="*/ 123825 w 338138"/>
              <a:gd name="connsiteY39" fmla="*/ 142705 h 273051"/>
              <a:gd name="connsiteX40" fmla="*/ 123825 w 338138"/>
              <a:gd name="connsiteY40" fmla="*/ 82720 h 273051"/>
              <a:gd name="connsiteX41" fmla="*/ 130595 w 338138"/>
              <a:gd name="connsiteY41" fmla="*/ 76200 h 273051"/>
              <a:gd name="connsiteX42" fmla="*/ 198625 w 338138"/>
              <a:gd name="connsiteY42" fmla="*/ 42863 h 273051"/>
              <a:gd name="connsiteX43" fmla="*/ 230001 w 338138"/>
              <a:gd name="connsiteY43" fmla="*/ 42863 h 273051"/>
              <a:gd name="connsiteX44" fmla="*/ 236538 w 338138"/>
              <a:gd name="connsiteY44" fmla="*/ 49429 h 273051"/>
              <a:gd name="connsiteX45" fmla="*/ 236538 w 338138"/>
              <a:gd name="connsiteY45" fmla="*/ 80944 h 273051"/>
              <a:gd name="connsiteX46" fmla="*/ 201239 w 338138"/>
              <a:gd name="connsiteY46" fmla="*/ 120337 h 273051"/>
              <a:gd name="connsiteX47" fmla="*/ 201239 w 338138"/>
              <a:gd name="connsiteY47" fmla="*/ 149226 h 273051"/>
              <a:gd name="connsiteX48" fmla="*/ 198625 w 338138"/>
              <a:gd name="connsiteY48" fmla="*/ 149226 h 273051"/>
              <a:gd name="connsiteX49" fmla="*/ 192088 w 338138"/>
              <a:gd name="connsiteY49" fmla="*/ 142660 h 273051"/>
              <a:gd name="connsiteX50" fmla="*/ 192088 w 338138"/>
              <a:gd name="connsiteY50" fmla="*/ 49429 h 273051"/>
              <a:gd name="connsiteX51" fmla="*/ 198625 w 338138"/>
              <a:gd name="connsiteY51" fmla="*/ 42863 h 273051"/>
              <a:gd name="connsiteX52" fmla="*/ 25357 w 338138"/>
              <a:gd name="connsiteY52" fmla="*/ 0 h 273051"/>
              <a:gd name="connsiteX53" fmla="*/ 268332 w 338138"/>
              <a:gd name="connsiteY53" fmla="*/ 0 h 273051"/>
              <a:gd name="connsiteX54" fmla="*/ 292101 w 338138"/>
              <a:gd name="connsiteY54" fmla="*/ 23655 h 273051"/>
              <a:gd name="connsiteX55" fmla="*/ 292101 w 338138"/>
              <a:gd name="connsiteY55" fmla="*/ 81478 h 273051"/>
              <a:gd name="connsiteX56" fmla="*/ 269652 w 338138"/>
              <a:gd name="connsiteY56" fmla="*/ 81478 h 273051"/>
              <a:gd name="connsiteX57" fmla="*/ 269652 w 338138"/>
              <a:gd name="connsiteY57" fmla="*/ 23655 h 273051"/>
              <a:gd name="connsiteX58" fmla="*/ 268332 w 338138"/>
              <a:gd name="connsiteY58" fmla="*/ 22341 h 273051"/>
              <a:gd name="connsiteX59" fmla="*/ 25357 w 338138"/>
              <a:gd name="connsiteY59" fmla="*/ 22341 h 273051"/>
              <a:gd name="connsiteX60" fmla="*/ 24037 w 338138"/>
              <a:gd name="connsiteY60" fmla="*/ 23655 h 273051"/>
              <a:gd name="connsiteX61" fmla="*/ 24037 w 338138"/>
              <a:gd name="connsiteY61" fmla="*/ 176097 h 273051"/>
              <a:gd name="connsiteX62" fmla="*/ 25357 w 338138"/>
              <a:gd name="connsiteY62" fmla="*/ 176097 h 273051"/>
              <a:gd name="connsiteX63" fmla="*/ 200985 w 338138"/>
              <a:gd name="connsiteY63" fmla="*/ 176097 h 273051"/>
              <a:gd name="connsiteX64" fmla="*/ 200985 w 338138"/>
              <a:gd name="connsiteY64" fmla="*/ 198438 h 273051"/>
              <a:gd name="connsiteX65" fmla="*/ 25357 w 338138"/>
              <a:gd name="connsiteY65" fmla="*/ 198438 h 273051"/>
              <a:gd name="connsiteX66" fmla="*/ 1588 w 338138"/>
              <a:gd name="connsiteY66" fmla="*/ 176097 h 273051"/>
              <a:gd name="connsiteX67" fmla="*/ 1588 w 338138"/>
              <a:gd name="connsiteY67" fmla="*/ 23655 h 273051"/>
              <a:gd name="connsiteX68" fmla="*/ 25357 w 338138"/>
              <a:gd name="connsiteY68" fmla="*/ 0 h 27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38138" h="273051">
                <a:moveTo>
                  <a:pt x="17107" y="212725"/>
                </a:moveTo>
                <a:cubicBezTo>
                  <a:pt x="17107" y="212725"/>
                  <a:pt x="17107" y="212725"/>
                  <a:pt x="200025" y="212725"/>
                </a:cubicBezTo>
                <a:cubicBezTo>
                  <a:pt x="200025" y="212725"/>
                  <a:pt x="200025" y="212725"/>
                  <a:pt x="200025" y="247650"/>
                </a:cubicBezTo>
                <a:cubicBezTo>
                  <a:pt x="200025" y="247650"/>
                  <a:pt x="200025" y="247650"/>
                  <a:pt x="17107" y="247650"/>
                </a:cubicBezTo>
                <a:cubicBezTo>
                  <a:pt x="7896" y="247650"/>
                  <a:pt x="0" y="239590"/>
                  <a:pt x="0" y="230188"/>
                </a:cubicBezTo>
                <a:cubicBezTo>
                  <a:pt x="0" y="220785"/>
                  <a:pt x="7896" y="212725"/>
                  <a:pt x="17107" y="212725"/>
                </a:cubicBezTo>
                <a:close/>
                <a:moveTo>
                  <a:pt x="248124" y="127000"/>
                </a:moveTo>
                <a:cubicBezTo>
                  <a:pt x="245506" y="127000"/>
                  <a:pt x="242888" y="129646"/>
                  <a:pt x="242888" y="132292"/>
                </a:cubicBezTo>
                <a:cubicBezTo>
                  <a:pt x="242888" y="132292"/>
                  <a:pt x="242888" y="132292"/>
                  <a:pt x="242888" y="232833"/>
                </a:cubicBezTo>
                <a:cubicBezTo>
                  <a:pt x="242888" y="235479"/>
                  <a:pt x="245506" y="238125"/>
                  <a:pt x="248124" y="238125"/>
                </a:cubicBezTo>
                <a:cubicBezTo>
                  <a:pt x="248124" y="238125"/>
                  <a:pt x="248124" y="238125"/>
                  <a:pt x="312265" y="238125"/>
                </a:cubicBezTo>
                <a:cubicBezTo>
                  <a:pt x="314883" y="238125"/>
                  <a:pt x="317501" y="235479"/>
                  <a:pt x="317501" y="232833"/>
                </a:cubicBezTo>
                <a:lnTo>
                  <a:pt x="317501" y="132292"/>
                </a:lnTo>
                <a:cubicBezTo>
                  <a:pt x="317501" y="129646"/>
                  <a:pt x="314883" y="127000"/>
                  <a:pt x="312265" y="127000"/>
                </a:cubicBezTo>
                <a:cubicBezTo>
                  <a:pt x="312265" y="127000"/>
                  <a:pt x="312265" y="127000"/>
                  <a:pt x="248124" y="127000"/>
                </a:cubicBezTo>
                <a:close/>
                <a:moveTo>
                  <a:pt x="63687" y="111125"/>
                </a:moveTo>
                <a:lnTo>
                  <a:pt x="95063" y="111125"/>
                </a:lnTo>
                <a:cubicBezTo>
                  <a:pt x="98985" y="111125"/>
                  <a:pt x="101600" y="113665"/>
                  <a:pt x="101600" y="116205"/>
                </a:cubicBezTo>
                <a:cubicBezTo>
                  <a:pt x="101600" y="116205"/>
                  <a:pt x="101600" y="116205"/>
                  <a:pt x="101600" y="142875"/>
                </a:cubicBezTo>
                <a:cubicBezTo>
                  <a:pt x="101600" y="146685"/>
                  <a:pt x="98985" y="149225"/>
                  <a:pt x="95063" y="149225"/>
                </a:cubicBezTo>
                <a:cubicBezTo>
                  <a:pt x="95063" y="149225"/>
                  <a:pt x="95063" y="149225"/>
                  <a:pt x="63687" y="149225"/>
                </a:cubicBezTo>
                <a:cubicBezTo>
                  <a:pt x="59765" y="149225"/>
                  <a:pt x="57150" y="146685"/>
                  <a:pt x="57150" y="142875"/>
                </a:cubicBezTo>
                <a:cubicBezTo>
                  <a:pt x="57150" y="142875"/>
                  <a:pt x="57150" y="142875"/>
                  <a:pt x="57150" y="116205"/>
                </a:cubicBezTo>
                <a:cubicBezTo>
                  <a:pt x="57150" y="113665"/>
                  <a:pt x="59765" y="111125"/>
                  <a:pt x="63687" y="111125"/>
                </a:cubicBezTo>
                <a:close/>
                <a:moveTo>
                  <a:pt x="240687" y="103188"/>
                </a:moveTo>
                <a:cubicBezTo>
                  <a:pt x="240687" y="103188"/>
                  <a:pt x="240687" y="103188"/>
                  <a:pt x="319701" y="103188"/>
                </a:cubicBezTo>
                <a:cubicBezTo>
                  <a:pt x="330237" y="103188"/>
                  <a:pt x="338138" y="111089"/>
                  <a:pt x="338138" y="120306"/>
                </a:cubicBezTo>
                <a:cubicBezTo>
                  <a:pt x="338138" y="120306"/>
                  <a:pt x="338138" y="120306"/>
                  <a:pt x="338138" y="254616"/>
                </a:cubicBezTo>
                <a:cubicBezTo>
                  <a:pt x="338138" y="265150"/>
                  <a:pt x="330237" y="273051"/>
                  <a:pt x="319701" y="273051"/>
                </a:cubicBezTo>
                <a:cubicBezTo>
                  <a:pt x="319701" y="273051"/>
                  <a:pt x="319701" y="273051"/>
                  <a:pt x="240687" y="273051"/>
                </a:cubicBezTo>
                <a:cubicBezTo>
                  <a:pt x="231468" y="273051"/>
                  <a:pt x="222250" y="265150"/>
                  <a:pt x="222250" y="254616"/>
                </a:cubicBezTo>
                <a:cubicBezTo>
                  <a:pt x="222250" y="254616"/>
                  <a:pt x="222250" y="254616"/>
                  <a:pt x="222250" y="120306"/>
                </a:cubicBezTo>
                <a:cubicBezTo>
                  <a:pt x="222250" y="111089"/>
                  <a:pt x="231468" y="103188"/>
                  <a:pt x="240687" y="103188"/>
                </a:cubicBezTo>
                <a:close/>
                <a:moveTo>
                  <a:pt x="130595" y="76200"/>
                </a:moveTo>
                <a:lnTo>
                  <a:pt x="163093" y="76200"/>
                </a:lnTo>
                <a:cubicBezTo>
                  <a:pt x="167155" y="76200"/>
                  <a:pt x="169863" y="78808"/>
                  <a:pt x="169863" y="82720"/>
                </a:cubicBezTo>
                <a:cubicBezTo>
                  <a:pt x="169863" y="82720"/>
                  <a:pt x="169863" y="82720"/>
                  <a:pt x="169863" y="142705"/>
                </a:cubicBezTo>
                <a:cubicBezTo>
                  <a:pt x="169863" y="146617"/>
                  <a:pt x="167155" y="149225"/>
                  <a:pt x="163093" y="149225"/>
                </a:cubicBezTo>
                <a:cubicBezTo>
                  <a:pt x="163093" y="149225"/>
                  <a:pt x="163093" y="149225"/>
                  <a:pt x="130595" y="149225"/>
                </a:cubicBezTo>
                <a:cubicBezTo>
                  <a:pt x="126533" y="149225"/>
                  <a:pt x="123825" y="146617"/>
                  <a:pt x="123825" y="142705"/>
                </a:cubicBezTo>
                <a:cubicBezTo>
                  <a:pt x="123825" y="142705"/>
                  <a:pt x="123825" y="142705"/>
                  <a:pt x="123825" y="82720"/>
                </a:cubicBezTo>
                <a:cubicBezTo>
                  <a:pt x="123825" y="78808"/>
                  <a:pt x="126533" y="76200"/>
                  <a:pt x="130595" y="76200"/>
                </a:cubicBezTo>
                <a:close/>
                <a:moveTo>
                  <a:pt x="198625" y="42863"/>
                </a:moveTo>
                <a:cubicBezTo>
                  <a:pt x="198625" y="42863"/>
                  <a:pt x="198625" y="42863"/>
                  <a:pt x="230001" y="42863"/>
                </a:cubicBezTo>
                <a:cubicBezTo>
                  <a:pt x="233923" y="42863"/>
                  <a:pt x="236538" y="45489"/>
                  <a:pt x="236538" y="49429"/>
                </a:cubicBezTo>
                <a:lnTo>
                  <a:pt x="236538" y="80944"/>
                </a:lnTo>
                <a:cubicBezTo>
                  <a:pt x="216928" y="83570"/>
                  <a:pt x="201239" y="100640"/>
                  <a:pt x="201239" y="120337"/>
                </a:cubicBezTo>
                <a:cubicBezTo>
                  <a:pt x="201239" y="120337"/>
                  <a:pt x="201239" y="120337"/>
                  <a:pt x="201239" y="149226"/>
                </a:cubicBezTo>
                <a:cubicBezTo>
                  <a:pt x="201239" y="149226"/>
                  <a:pt x="201239" y="149226"/>
                  <a:pt x="198625" y="149226"/>
                </a:cubicBezTo>
                <a:cubicBezTo>
                  <a:pt x="194703" y="149226"/>
                  <a:pt x="192088" y="146600"/>
                  <a:pt x="192088" y="142660"/>
                </a:cubicBezTo>
                <a:cubicBezTo>
                  <a:pt x="192088" y="142660"/>
                  <a:pt x="192088" y="142660"/>
                  <a:pt x="192088" y="49429"/>
                </a:cubicBezTo>
                <a:cubicBezTo>
                  <a:pt x="192088" y="45489"/>
                  <a:pt x="194703" y="42863"/>
                  <a:pt x="198625" y="42863"/>
                </a:cubicBezTo>
                <a:close/>
                <a:moveTo>
                  <a:pt x="25357" y="0"/>
                </a:moveTo>
                <a:cubicBezTo>
                  <a:pt x="25357" y="0"/>
                  <a:pt x="25357" y="0"/>
                  <a:pt x="268332" y="0"/>
                </a:cubicBezTo>
                <a:cubicBezTo>
                  <a:pt x="281537" y="0"/>
                  <a:pt x="292101" y="10513"/>
                  <a:pt x="292101" y="23655"/>
                </a:cubicBezTo>
                <a:cubicBezTo>
                  <a:pt x="292101" y="23655"/>
                  <a:pt x="292101" y="23655"/>
                  <a:pt x="292101" y="81478"/>
                </a:cubicBezTo>
                <a:cubicBezTo>
                  <a:pt x="292101" y="81478"/>
                  <a:pt x="292101" y="81478"/>
                  <a:pt x="269652" y="81478"/>
                </a:cubicBezTo>
                <a:cubicBezTo>
                  <a:pt x="269652" y="81478"/>
                  <a:pt x="269652" y="81478"/>
                  <a:pt x="269652" y="23655"/>
                </a:cubicBezTo>
                <a:cubicBezTo>
                  <a:pt x="269652" y="23655"/>
                  <a:pt x="268332" y="22341"/>
                  <a:pt x="268332" y="22341"/>
                </a:cubicBezTo>
                <a:cubicBezTo>
                  <a:pt x="268332" y="22341"/>
                  <a:pt x="268332" y="22341"/>
                  <a:pt x="25357" y="22341"/>
                </a:cubicBezTo>
                <a:cubicBezTo>
                  <a:pt x="24037" y="22341"/>
                  <a:pt x="24037" y="23655"/>
                  <a:pt x="24037" y="23655"/>
                </a:cubicBezTo>
                <a:cubicBezTo>
                  <a:pt x="24037" y="23655"/>
                  <a:pt x="24037" y="23655"/>
                  <a:pt x="24037" y="176097"/>
                </a:cubicBezTo>
                <a:cubicBezTo>
                  <a:pt x="24037" y="176097"/>
                  <a:pt x="24037" y="176097"/>
                  <a:pt x="25357" y="176097"/>
                </a:cubicBezTo>
                <a:cubicBezTo>
                  <a:pt x="25357" y="176097"/>
                  <a:pt x="25357" y="176097"/>
                  <a:pt x="200985" y="176097"/>
                </a:cubicBezTo>
                <a:cubicBezTo>
                  <a:pt x="200985" y="176097"/>
                  <a:pt x="200985" y="176097"/>
                  <a:pt x="200985" y="198438"/>
                </a:cubicBezTo>
                <a:cubicBezTo>
                  <a:pt x="200985" y="198438"/>
                  <a:pt x="200985" y="198438"/>
                  <a:pt x="25357" y="198438"/>
                </a:cubicBezTo>
                <a:cubicBezTo>
                  <a:pt x="12152" y="198438"/>
                  <a:pt x="1588" y="187925"/>
                  <a:pt x="1588" y="176097"/>
                </a:cubicBezTo>
                <a:cubicBezTo>
                  <a:pt x="1588" y="176097"/>
                  <a:pt x="1588" y="176097"/>
                  <a:pt x="1588" y="23655"/>
                </a:cubicBezTo>
                <a:cubicBezTo>
                  <a:pt x="1588" y="10513"/>
                  <a:pt x="12152" y="0"/>
                  <a:pt x="25357" y="0"/>
                </a:cubicBezTo>
                <a:close/>
              </a:path>
            </a:pathLst>
          </a:custGeom>
          <a:solidFill>
            <a:schemeClr val="bg1"/>
          </a:solidFill>
          <a:ln>
            <a:noFill/>
          </a:ln>
        </p:spPr>
        <p:txBody>
          <a:bodyPr anchor="ctr"/>
          <a:lstStyle/>
          <a:p>
            <a:pPr algn="ctr" rtl="1"/>
            <a:endParaRPr>
              <a:cs typeface="B Nazanin" panose="00000700000000000000" pitchFamily="2" charset="-78"/>
            </a:endParaRPr>
          </a:p>
        </p:txBody>
      </p:sp>
      <p:sp>
        <p:nvSpPr>
          <p:cNvPr id="24" name="TextBox 35"/>
          <p:cNvSpPr txBox="1"/>
          <p:nvPr/>
        </p:nvSpPr>
        <p:spPr>
          <a:xfrm>
            <a:off x="6132463" y="1968477"/>
            <a:ext cx="1842997" cy="442167"/>
          </a:xfrm>
          <a:prstGeom prst="rect">
            <a:avLst/>
          </a:prstGeom>
          <a:noFill/>
        </p:spPr>
        <p:txBody>
          <a:bodyPr wrap="square" lIns="72000" tIns="0" rIns="72000" bIns="0" anchor="ctr" anchorCtr="0">
            <a:normAutofit fontScale="92500"/>
          </a:bodyPr>
          <a:lstStyle/>
          <a:p>
            <a:pPr algn="r" defTabSz="914378" rtl="1">
              <a:lnSpc>
                <a:spcPct val="120000"/>
              </a:lnSpc>
              <a:defRPr/>
            </a:pPr>
            <a:r>
              <a:rPr lang="fa-IR" altLang="zh-CN" sz="1000" dirty="0">
                <a:solidFill>
                  <a:schemeClr val="bg1"/>
                </a:solidFill>
                <a:cs typeface="B Nazanin" panose="00000700000000000000" pitchFamily="2" charset="-78"/>
              </a:rPr>
              <a:t>این قسمت از محتوا به عنوان یک نمایشگر مکان نویسی متن (فونت تم پیشنهادی)</a:t>
            </a:r>
            <a:endParaRPr lang="zh-CN" altLang="en-US" sz="1000" dirty="0">
              <a:solidFill>
                <a:schemeClr val="bg1"/>
              </a:solidFill>
              <a:cs typeface="B Nazanin" panose="00000700000000000000" pitchFamily="2" charset="-78"/>
            </a:endParaRPr>
          </a:p>
        </p:txBody>
      </p:sp>
      <p:sp>
        <p:nvSpPr>
          <p:cNvPr id="25" name="Rectangle 36"/>
          <p:cNvSpPr/>
          <p:nvPr/>
        </p:nvSpPr>
        <p:spPr>
          <a:xfrm>
            <a:off x="6132463" y="1651421"/>
            <a:ext cx="1842997" cy="207749"/>
          </a:xfrm>
          <a:prstGeom prst="rect">
            <a:avLst/>
          </a:prstGeom>
        </p:spPr>
        <p:txBody>
          <a:bodyPr wrap="none" lIns="72000" tIns="0" rIns="72000" bIns="0">
            <a:normAutofit fontScale="85000" lnSpcReduction="20000"/>
          </a:bodyPr>
          <a:lstStyle/>
          <a:p>
            <a:pPr lvl="0" algn="r" defTabSz="914378" rtl="1">
              <a:defRPr/>
            </a:pPr>
            <a:r>
              <a:rPr lang="fa-IR" altLang="zh-CN" b="1" dirty="0">
                <a:solidFill>
                  <a:schemeClr val="accent2"/>
                </a:solidFill>
                <a:cs typeface="B Nazanin" panose="00000700000000000000" pitchFamily="2" charset="-78"/>
              </a:rPr>
              <a:t>از پیش تنظیم متن عنوان</a:t>
            </a:r>
            <a:endParaRPr lang="zh-CN" altLang="en-US" b="1" dirty="0">
              <a:solidFill>
                <a:schemeClr val="accent2"/>
              </a:solidFill>
              <a:cs typeface="B Nazanin" panose="00000700000000000000" pitchFamily="2" charset="-78"/>
            </a:endParaRPr>
          </a:p>
        </p:txBody>
      </p:sp>
      <p:grpSp>
        <p:nvGrpSpPr>
          <p:cNvPr id="13" name="Group 21"/>
          <p:cNvGrpSpPr/>
          <p:nvPr/>
        </p:nvGrpSpPr>
        <p:grpSpPr>
          <a:xfrm rot="20576992">
            <a:off x="4971397" y="2767381"/>
            <a:ext cx="587441" cy="1301806"/>
            <a:chOff x="6877050" y="1352550"/>
            <a:chExt cx="1162050" cy="2575177"/>
          </a:xfrm>
          <a:solidFill>
            <a:schemeClr val="accent6"/>
          </a:solidFill>
        </p:grpSpPr>
        <p:sp>
          <p:nvSpPr>
            <p:cNvPr id="28" name="Oval 22"/>
            <p:cNvSpPr/>
            <p:nvPr/>
          </p:nvSpPr>
          <p:spPr>
            <a:xfrm>
              <a:off x="6877050" y="1352550"/>
              <a:ext cx="1162050" cy="1162050"/>
            </a:xfrm>
            <a:prstGeom prst="ellips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29" name="Isosceles Triangle 23"/>
            <p:cNvSpPr/>
            <p:nvPr/>
          </p:nvSpPr>
          <p:spPr>
            <a:xfrm flipV="1">
              <a:off x="6877050" y="1984375"/>
              <a:ext cx="1162050" cy="1943352"/>
            </a:xfrm>
            <a:prstGeom prst="triangle">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grpSp>
      <p:sp>
        <p:nvSpPr>
          <p:cNvPr id="14" name="Arrow: Pentagon 24"/>
          <p:cNvSpPr/>
          <p:nvPr/>
        </p:nvSpPr>
        <p:spPr>
          <a:xfrm>
            <a:off x="5506212" y="3421857"/>
            <a:ext cx="2914650" cy="625079"/>
          </a:xfrm>
          <a:prstGeom prst="homePlat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5" name="Right Triangle 25"/>
          <p:cNvSpPr/>
          <p:nvPr/>
        </p:nvSpPr>
        <p:spPr>
          <a:xfrm>
            <a:off x="5506212" y="3418284"/>
            <a:ext cx="628652" cy="628652"/>
          </a:xfrm>
          <a:prstGeom prst="rtTriangle">
            <a:avLst/>
          </a:prstGeom>
          <a:solidFill>
            <a:schemeClr val="accent6">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20" name="Freeform: Shape 41"/>
          <p:cNvSpPr/>
          <p:nvPr/>
        </p:nvSpPr>
        <p:spPr bwMode="auto">
          <a:xfrm>
            <a:off x="5013528" y="2947155"/>
            <a:ext cx="321099" cy="259292"/>
          </a:xfrm>
          <a:custGeom>
            <a:avLst/>
            <a:gdLst>
              <a:gd name="connsiteX0" fmla="*/ 17107 w 338138"/>
              <a:gd name="connsiteY0" fmla="*/ 212725 h 273051"/>
              <a:gd name="connsiteX1" fmla="*/ 200025 w 338138"/>
              <a:gd name="connsiteY1" fmla="*/ 212725 h 273051"/>
              <a:gd name="connsiteX2" fmla="*/ 200025 w 338138"/>
              <a:gd name="connsiteY2" fmla="*/ 247650 h 273051"/>
              <a:gd name="connsiteX3" fmla="*/ 17107 w 338138"/>
              <a:gd name="connsiteY3" fmla="*/ 247650 h 273051"/>
              <a:gd name="connsiteX4" fmla="*/ 0 w 338138"/>
              <a:gd name="connsiteY4" fmla="*/ 230188 h 273051"/>
              <a:gd name="connsiteX5" fmla="*/ 17107 w 338138"/>
              <a:gd name="connsiteY5" fmla="*/ 212725 h 273051"/>
              <a:gd name="connsiteX6" fmla="*/ 248124 w 338138"/>
              <a:gd name="connsiteY6" fmla="*/ 127000 h 273051"/>
              <a:gd name="connsiteX7" fmla="*/ 242888 w 338138"/>
              <a:gd name="connsiteY7" fmla="*/ 132292 h 273051"/>
              <a:gd name="connsiteX8" fmla="*/ 242888 w 338138"/>
              <a:gd name="connsiteY8" fmla="*/ 232833 h 273051"/>
              <a:gd name="connsiteX9" fmla="*/ 248124 w 338138"/>
              <a:gd name="connsiteY9" fmla="*/ 238125 h 273051"/>
              <a:gd name="connsiteX10" fmla="*/ 312265 w 338138"/>
              <a:gd name="connsiteY10" fmla="*/ 238125 h 273051"/>
              <a:gd name="connsiteX11" fmla="*/ 317501 w 338138"/>
              <a:gd name="connsiteY11" fmla="*/ 232833 h 273051"/>
              <a:gd name="connsiteX12" fmla="*/ 317501 w 338138"/>
              <a:gd name="connsiteY12" fmla="*/ 132292 h 273051"/>
              <a:gd name="connsiteX13" fmla="*/ 312265 w 338138"/>
              <a:gd name="connsiteY13" fmla="*/ 127000 h 273051"/>
              <a:gd name="connsiteX14" fmla="*/ 248124 w 338138"/>
              <a:gd name="connsiteY14" fmla="*/ 127000 h 273051"/>
              <a:gd name="connsiteX15" fmla="*/ 63687 w 338138"/>
              <a:gd name="connsiteY15" fmla="*/ 111125 h 273051"/>
              <a:gd name="connsiteX16" fmla="*/ 95063 w 338138"/>
              <a:gd name="connsiteY16" fmla="*/ 111125 h 273051"/>
              <a:gd name="connsiteX17" fmla="*/ 101600 w 338138"/>
              <a:gd name="connsiteY17" fmla="*/ 116205 h 273051"/>
              <a:gd name="connsiteX18" fmla="*/ 101600 w 338138"/>
              <a:gd name="connsiteY18" fmla="*/ 142875 h 273051"/>
              <a:gd name="connsiteX19" fmla="*/ 95063 w 338138"/>
              <a:gd name="connsiteY19" fmla="*/ 149225 h 273051"/>
              <a:gd name="connsiteX20" fmla="*/ 63687 w 338138"/>
              <a:gd name="connsiteY20" fmla="*/ 149225 h 273051"/>
              <a:gd name="connsiteX21" fmla="*/ 57150 w 338138"/>
              <a:gd name="connsiteY21" fmla="*/ 142875 h 273051"/>
              <a:gd name="connsiteX22" fmla="*/ 57150 w 338138"/>
              <a:gd name="connsiteY22" fmla="*/ 116205 h 273051"/>
              <a:gd name="connsiteX23" fmla="*/ 63687 w 338138"/>
              <a:gd name="connsiteY23" fmla="*/ 111125 h 273051"/>
              <a:gd name="connsiteX24" fmla="*/ 240687 w 338138"/>
              <a:gd name="connsiteY24" fmla="*/ 103188 h 273051"/>
              <a:gd name="connsiteX25" fmla="*/ 319701 w 338138"/>
              <a:gd name="connsiteY25" fmla="*/ 103188 h 273051"/>
              <a:gd name="connsiteX26" fmla="*/ 338138 w 338138"/>
              <a:gd name="connsiteY26" fmla="*/ 120306 h 273051"/>
              <a:gd name="connsiteX27" fmla="*/ 338138 w 338138"/>
              <a:gd name="connsiteY27" fmla="*/ 254616 h 273051"/>
              <a:gd name="connsiteX28" fmla="*/ 319701 w 338138"/>
              <a:gd name="connsiteY28" fmla="*/ 273051 h 273051"/>
              <a:gd name="connsiteX29" fmla="*/ 240687 w 338138"/>
              <a:gd name="connsiteY29" fmla="*/ 273051 h 273051"/>
              <a:gd name="connsiteX30" fmla="*/ 222250 w 338138"/>
              <a:gd name="connsiteY30" fmla="*/ 254616 h 273051"/>
              <a:gd name="connsiteX31" fmla="*/ 222250 w 338138"/>
              <a:gd name="connsiteY31" fmla="*/ 120306 h 273051"/>
              <a:gd name="connsiteX32" fmla="*/ 240687 w 338138"/>
              <a:gd name="connsiteY32" fmla="*/ 103188 h 273051"/>
              <a:gd name="connsiteX33" fmla="*/ 130595 w 338138"/>
              <a:gd name="connsiteY33" fmla="*/ 76200 h 273051"/>
              <a:gd name="connsiteX34" fmla="*/ 163093 w 338138"/>
              <a:gd name="connsiteY34" fmla="*/ 76200 h 273051"/>
              <a:gd name="connsiteX35" fmla="*/ 169863 w 338138"/>
              <a:gd name="connsiteY35" fmla="*/ 82720 h 273051"/>
              <a:gd name="connsiteX36" fmla="*/ 169863 w 338138"/>
              <a:gd name="connsiteY36" fmla="*/ 142705 h 273051"/>
              <a:gd name="connsiteX37" fmla="*/ 163093 w 338138"/>
              <a:gd name="connsiteY37" fmla="*/ 149225 h 273051"/>
              <a:gd name="connsiteX38" fmla="*/ 130595 w 338138"/>
              <a:gd name="connsiteY38" fmla="*/ 149225 h 273051"/>
              <a:gd name="connsiteX39" fmla="*/ 123825 w 338138"/>
              <a:gd name="connsiteY39" fmla="*/ 142705 h 273051"/>
              <a:gd name="connsiteX40" fmla="*/ 123825 w 338138"/>
              <a:gd name="connsiteY40" fmla="*/ 82720 h 273051"/>
              <a:gd name="connsiteX41" fmla="*/ 130595 w 338138"/>
              <a:gd name="connsiteY41" fmla="*/ 76200 h 273051"/>
              <a:gd name="connsiteX42" fmla="*/ 198625 w 338138"/>
              <a:gd name="connsiteY42" fmla="*/ 42863 h 273051"/>
              <a:gd name="connsiteX43" fmla="*/ 230001 w 338138"/>
              <a:gd name="connsiteY43" fmla="*/ 42863 h 273051"/>
              <a:gd name="connsiteX44" fmla="*/ 236538 w 338138"/>
              <a:gd name="connsiteY44" fmla="*/ 49429 h 273051"/>
              <a:gd name="connsiteX45" fmla="*/ 236538 w 338138"/>
              <a:gd name="connsiteY45" fmla="*/ 80944 h 273051"/>
              <a:gd name="connsiteX46" fmla="*/ 201239 w 338138"/>
              <a:gd name="connsiteY46" fmla="*/ 120337 h 273051"/>
              <a:gd name="connsiteX47" fmla="*/ 201239 w 338138"/>
              <a:gd name="connsiteY47" fmla="*/ 149226 h 273051"/>
              <a:gd name="connsiteX48" fmla="*/ 198625 w 338138"/>
              <a:gd name="connsiteY48" fmla="*/ 149226 h 273051"/>
              <a:gd name="connsiteX49" fmla="*/ 192088 w 338138"/>
              <a:gd name="connsiteY49" fmla="*/ 142660 h 273051"/>
              <a:gd name="connsiteX50" fmla="*/ 192088 w 338138"/>
              <a:gd name="connsiteY50" fmla="*/ 49429 h 273051"/>
              <a:gd name="connsiteX51" fmla="*/ 198625 w 338138"/>
              <a:gd name="connsiteY51" fmla="*/ 42863 h 273051"/>
              <a:gd name="connsiteX52" fmla="*/ 25357 w 338138"/>
              <a:gd name="connsiteY52" fmla="*/ 0 h 273051"/>
              <a:gd name="connsiteX53" fmla="*/ 268332 w 338138"/>
              <a:gd name="connsiteY53" fmla="*/ 0 h 273051"/>
              <a:gd name="connsiteX54" fmla="*/ 292101 w 338138"/>
              <a:gd name="connsiteY54" fmla="*/ 23655 h 273051"/>
              <a:gd name="connsiteX55" fmla="*/ 292101 w 338138"/>
              <a:gd name="connsiteY55" fmla="*/ 81478 h 273051"/>
              <a:gd name="connsiteX56" fmla="*/ 269652 w 338138"/>
              <a:gd name="connsiteY56" fmla="*/ 81478 h 273051"/>
              <a:gd name="connsiteX57" fmla="*/ 269652 w 338138"/>
              <a:gd name="connsiteY57" fmla="*/ 23655 h 273051"/>
              <a:gd name="connsiteX58" fmla="*/ 268332 w 338138"/>
              <a:gd name="connsiteY58" fmla="*/ 22341 h 273051"/>
              <a:gd name="connsiteX59" fmla="*/ 25357 w 338138"/>
              <a:gd name="connsiteY59" fmla="*/ 22341 h 273051"/>
              <a:gd name="connsiteX60" fmla="*/ 24037 w 338138"/>
              <a:gd name="connsiteY60" fmla="*/ 23655 h 273051"/>
              <a:gd name="connsiteX61" fmla="*/ 24037 w 338138"/>
              <a:gd name="connsiteY61" fmla="*/ 176097 h 273051"/>
              <a:gd name="connsiteX62" fmla="*/ 25357 w 338138"/>
              <a:gd name="connsiteY62" fmla="*/ 176097 h 273051"/>
              <a:gd name="connsiteX63" fmla="*/ 200985 w 338138"/>
              <a:gd name="connsiteY63" fmla="*/ 176097 h 273051"/>
              <a:gd name="connsiteX64" fmla="*/ 200985 w 338138"/>
              <a:gd name="connsiteY64" fmla="*/ 198438 h 273051"/>
              <a:gd name="connsiteX65" fmla="*/ 25357 w 338138"/>
              <a:gd name="connsiteY65" fmla="*/ 198438 h 273051"/>
              <a:gd name="connsiteX66" fmla="*/ 1588 w 338138"/>
              <a:gd name="connsiteY66" fmla="*/ 176097 h 273051"/>
              <a:gd name="connsiteX67" fmla="*/ 1588 w 338138"/>
              <a:gd name="connsiteY67" fmla="*/ 23655 h 273051"/>
              <a:gd name="connsiteX68" fmla="*/ 25357 w 338138"/>
              <a:gd name="connsiteY68" fmla="*/ 0 h 27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38138" h="273051">
                <a:moveTo>
                  <a:pt x="17107" y="212725"/>
                </a:moveTo>
                <a:cubicBezTo>
                  <a:pt x="17107" y="212725"/>
                  <a:pt x="17107" y="212725"/>
                  <a:pt x="200025" y="212725"/>
                </a:cubicBezTo>
                <a:cubicBezTo>
                  <a:pt x="200025" y="212725"/>
                  <a:pt x="200025" y="212725"/>
                  <a:pt x="200025" y="247650"/>
                </a:cubicBezTo>
                <a:cubicBezTo>
                  <a:pt x="200025" y="247650"/>
                  <a:pt x="200025" y="247650"/>
                  <a:pt x="17107" y="247650"/>
                </a:cubicBezTo>
                <a:cubicBezTo>
                  <a:pt x="7896" y="247650"/>
                  <a:pt x="0" y="239590"/>
                  <a:pt x="0" y="230188"/>
                </a:cubicBezTo>
                <a:cubicBezTo>
                  <a:pt x="0" y="220785"/>
                  <a:pt x="7896" y="212725"/>
                  <a:pt x="17107" y="212725"/>
                </a:cubicBezTo>
                <a:close/>
                <a:moveTo>
                  <a:pt x="248124" y="127000"/>
                </a:moveTo>
                <a:cubicBezTo>
                  <a:pt x="245506" y="127000"/>
                  <a:pt x="242888" y="129646"/>
                  <a:pt x="242888" y="132292"/>
                </a:cubicBezTo>
                <a:cubicBezTo>
                  <a:pt x="242888" y="132292"/>
                  <a:pt x="242888" y="132292"/>
                  <a:pt x="242888" y="232833"/>
                </a:cubicBezTo>
                <a:cubicBezTo>
                  <a:pt x="242888" y="235479"/>
                  <a:pt x="245506" y="238125"/>
                  <a:pt x="248124" y="238125"/>
                </a:cubicBezTo>
                <a:cubicBezTo>
                  <a:pt x="248124" y="238125"/>
                  <a:pt x="248124" y="238125"/>
                  <a:pt x="312265" y="238125"/>
                </a:cubicBezTo>
                <a:cubicBezTo>
                  <a:pt x="314883" y="238125"/>
                  <a:pt x="317501" y="235479"/>
                  <a:pt x="317501" y="232833"/>
                </a:cubicBezTo>
                <a:lnTo>
                  <a:pt x="317501" y="132292"/>
                </a:lnTo>
                <a:cubicBezTo>
                  <a:pt x="317501" y="129646"/>
                  <a:pt x="314883" y="127000"/>
                  <a:pt x="312265" y="127000"/>
                </a:cubicBezTo>
                <a:cubicBezTo>
                  <a:pt x="312265" y="127000"/>
                  <a:pt x="312265" y="127000"/>
                  <a:pt x="248124" y="127000"/>
                </a:cubicBezTo>
                <a:close/>
                <a:moveTo>
                  <a:pt x="63687" y="111125"/>
                </a:moveTo>
                <a:lnTo>
                  <a:pt x="95063" y="111125"/>
                </a:lnTo>
                <a:cubicBezTo>
                  <a:pt x="98985" y="111125"/>
                  <a:pt x="101600" y="113665"/>
                  <a:pt x="101600" y="116205"/>
                </a:cubicBezTo>
                <a:cubicBezTo>
                  <a:pt x="101600" y="116205"/>
                  <a:pt x="101600" y="116205"/>
                  <a:pt x="101600" y="142875"/>
                </a:cubicBezTo>
                <a:cubicBezTo>
                  <a:pt x="101600" y="146685"/>
                  <a:pt x="98985" y="149225"/>
                  <a:pt x="95063" y="149225"/>
                </a:cubicBezTo>
                <a:cubicBezTo>
                  <a:pt x="95063" y="149225"/>
                  <a:pt x="95063" y="149225"/>
                  <a:pt x="63687" y="149225"/>
                </a:cubicBezTo>
                <a:cubicBezTo>
                  <a:pt x="59765" y="149225"/>
                  <a:pt x="57150" y="146685"/>
                  <a:pt x="57150" y="142875"/>
                </a:cubicBezTo>
                <a:cubicBezTo>
                  <a:pt x="57150" y="142875"/>
                  <a:pt x="57150" y="142875"/>
                  <a:pt x="57150" y="116205"/>
                </a:cubicBezTo>
                <a:cubicBezTo>
                  <a:pt x="57150" y="113665"/>
                  <a:pt x="59765" y="111125"/>
                  <a:pt x="63687" y="111125"/>
                </a:cubicBezTo>
                <a:close/>
                <a:moveTo>
                  <a:pt x="240687" y="103188"/>
                </a:moveTo>
                <a:cubicBezTo>
                  <a:pt x="240687" y="103188"/>
                  <a:pt x="240687" y="103188"/>
                  <a:pt x="319701" y="103188"/>
                </a:cubicBezTo>
                <a:cubicBezTo>
                  <a:pt x="330237" y="103188"/>
                  <a:pt x="338138" y="111089"/>
                  <a:pt x="338138" y="120306"/>
                </a:cubicBezTo>
                <a:cubicBezTo>
                  <a:pt x="338138" y="120306"/>
                  <a:pt x="338138" y="120306"/>
                  <a:pt x="338138" y="254616"/>
                </a:cubicBezTo>
                <a:cubicBezTo>
                  <a:pt x="338138" y="265150"/>
                  <a:pt x="330237" y="273051"/>
                  <a:pt x="319701" y="273051"/>
                </a:cubicBezTo>
                <a:cubicBezTo>
                  <a:pt x="319701" y="273051"/>
                  <a:pt x="319701" y="273051"/>
                  <a:pt x="240687" y="273051"/>
                </a:cubicBezTo>
                <a:cubicBezTo>
                  <a:pt x="231468" y="273051"/>
                  <a:pt x="222250" y="265150"/>
                  <a:pt x="222250" y="254616"/>
                </a:cubicBezTo>
                <a:cubicBezTo>
                  <a:pt x="222250" y="254616"/>
                  <a:pt x="222250" y="254616"/>
                  <a:pt x="222250" y="120306"/>
                </a:cubicBezTo>
                <a:cubicBezTo>
                  <a:pt x="222250" y="111089"/>
                  <a:pt x="231468" y="103188"/>
                  <a:pt x="240687" y="103188"/>
                </a:cubicBezTo>
                <a:close/>
                <a:moveTo>
                  <a:pt x="130595" y="76200"/>
                </a:moveTo>
                <a:lnTo>
                  <a:pt x="163093" y="76200"/>
                </a:lnTo>
                <a:cubicBezTo>
                  <a:pt x="167155" y="76200"/>
                  <a:pt x="169863" y="78808"/>
                  <a:pt x="169863" y="82720"/>
                </a:cubicBezTo>
                <a:cubicBezTo>
                  <a:pt x="169863" y="82720"/>
                  <a:pt x="169863" y="82720"/>
                  <a:pt x="169863" y="142705"/>
                </a:cubicBezTo>
                <a:cubicBezTo>
                  <a:pt x="169863" y="146617"/>
                  <a:pt x="167155" y="149225"/>
                  <a:pt x="163093" y="149225"/>
                </a:cubicBezTo>
                <a:cubicBezTo>
                  <a:pt x="163093" y="149225"/>
                  <a:pt x="163093" y="149225"/>
                  <a:pt x="130595" y="149225"/>
                </a:cubicBezTo>
                <a:cubicBezTo>
                  <a:pt x="126533" y="149225"/>
                  <a:pt x="123825" y="146617"/>
                  <a:pt x="123825" y="142705"/>
                </a:cubicBezTo>
                <a:cubicBezTo>
                  <a:pt x="123825" y="142705"/>
                  <a:pt x="123825" y="142705"/>
                  <a:pt x="123825" y="82720"/>
                </a:cubicBezTo>
                <a:cubicBezTo>
                  <a:pt x="123825" y="78808"/>
                  <a:pt x="126533" y="76200"/>
                  <a:pt x="130595" y="76200"/>
                </a:cubicBezTo>
                <a:close/>
                <a:moveTo>
                  <a:pt x="198625" y="42863"/>
                </a:moveTo>
                <a:cubicBezTo>
                  <a:pt x="198625" y="42863"/>
                  <a:pt x="198625" y="42863"/>
                  <a:pt x="230001" y="42863"/>
                </a:cubicBezTo>
                <a:cubicBezTo>
                  <a:pt x="233923" y="42863"/>
                  <a:pt x="236538" y="45489"/>
                  <a:pt x="236538" y="49429"/>
                </a:cubicBezTo>
                <a:lnTo>
                  <a:pt x="236538" y="80944"/>
                </a:lnTo>
                <a:cubicBezTo>
                  <a:pt x="216928" y="83570"/>
                  <a:pt x="201239" y="100640"/>
                  <a:pt x="201239" y="120337"/>
                </a:cubicBezTo>
                <a:cubicBezTo>
                  <a:pt x="201239" y="120337"/>
                  <a:pt x="201239" y="120337"/>
                  <a:pt x="201239" y="149226"/>
                </a:cubicBezTo>
                <a:cubicBezTo>
                  <a:pt x="201239" y="149226"/>
                  <a:pt x="201239" y="149226"/>
                  <a:pt x="198625" y="149226"/>
                </a:cubicBezTo>
                <a:cubicBezTo>
                  <a:pt x="194703" y="149226"/>
                  <a:pt x="192088" y="146600"/>
                  <a:pt x="192088" y="142660"/>
                </a:cubicBezTo>
                <a:cubicBezTo>
                  <a:pt x="192088" y="142660"/>
                  <a:pt x="192088" y="142660"/>
                  <a:pt x="192088" y="49429"/>
                </a:cubicBezTo>
                <a:cubicBezTo>
                  <a:pt x="192088" y="45489"/>
                  <a:pt x="194703" y="42863"/>
                  <a:pt x="198625" y="42863"/>
                </a:cubicBezTo>
                <a:close/>
                <a:moveTo>
                  <a:pt x="25357" y="0"/>
                </a:moveTo>
                <a:cubicBezTo>
                  <a:pt x="25357" y="0"/>
                  <a:pt x="25357" y="0"/>
                  <a:pt x="268332" y="0"/>
                </a:cubicBezTo>
                <a:cubicBezTo>
                  <a:pt x="281537" y="0"/>
                  <a:pt x="292101" y="10513"/>
                  <a:pt x="292101" y="23655"/>
                </a:cubicBezTo>
                <a:cubicBezTo>
                  <a:pt x="292101" y="23655"/>
                  <a:pt x="292101" y="23655"/>
                  <a:pt x="292101" y="81478"/>
                </a:cubicBezTo>
                <a:cubicBezTo>
                  <a:pt x="292101" y="81478"/>
                  <a:pt x="292101" y="81478"/>
                  <a:pt x="269652" y="81478"/>
                </a:cubicBezTo>
                <a:cubicBezTo>
                  <a:pt x="269652" y="81478"/>
                  <a:pt x="269652" y="81478"/>
                  <a:pt x="269652" y="23655"/>
                </a:cubicBezTo>
                <a:cubicBezTo>
                  <a:pt x="269652" y="23655"/>
                  <a:pt x="268332" y="22341"/>
                  <a:pt x="268332" y="22341"/>
                </a:cubicBezTo>
                <a:cubicBezTo>
                  <a:pt x="268332" y="22341"/>
                  <a:pt x="268332" y="22341"/>
                  <a:pt x="25357" y="22341"/>
                </a:cubicBezTo>
                <a:cubicBezTo>
                  <a:pt x="24037" y="22341"/>
                  <a:pt x="24037" y="23655"/>
                  <a:pt x="24037" y="23655"/>
                </a:cubicBezTo>
                <a:cubicBezTo>
                  <a:pt x="24037" y="23655"/>
                  <a:pt x="24037" y="23655"/>
                  <a:pt x="24037" y="176097"/>
                </a:cubicBezTo>
                <a:cubicBezTo>
                  <a:pt x="24037" y="176097"/>
                  <a:pt x="24037" y="176097"/>
                  <a:pt x="25357" y="176097"/>
                </a:cubicBezTo>
                <a:cubicBezTo>
                  <a:pt x="25357" y="176097"/>
                  <a:pt x="25357" y="176097"/>
                  <a:pt x="200985" y="176097"/>
                </a:cubicBezTo>
                <a:cubicBezTo>
                  <a:pt x="200985" y="176097"/>
                  <a:pt x="200985" y="176097"/>
                  <a:pt x="200985" y="198438"/>
                </a:cubicBezTo>
                <a:cubicBezTo>
                  <a:pt x="200985" y="198438"/>
                  <a:pt x="200985" y="198438"/>
                  <a:pt x="25357" y="198438"/>
                </a:cubicBezTo>
                <a:cubicBezTo>
                  <a:pt x="12152" y="198438"/>
                  <a:pt x="1588" y="187925"/>
                  <a:pt x="1588" y="176097"/>
                </a:cubicBezTo>
                <a:cubicBezTo>
                  <a:pt x="1588" y="176097"/>
                  <a:pt x="1588" y="176097"/>
                  <a:pt x="1588" y="23655"/>
                </a:cubicBezTo>
                <a:cubicBezTo>
                  <a:pt x="1588" y="10513"/>
                  <a:pt x="12152" y="0"/>
                  <a:pt x="25357" y="0"/>
                </a:cubicBezTo>
                <a:close/>
              </a:path>
            </a:pathLst>
          </a:custGeom>
          <a:solidFill>
            <a:schemeClr val="bg1"/>
          </a:solidFill>
          <a:ln>
            <a:noFill/>
          </a:ln>
        </p:spPr>
        <p:txBody>
          <a:bodyPr anchor="ctr"/>
          <a:lstStyle/>
          <a:p>
            <a:pPr algn="ctr" rtl="1"/>
            <a:endParaRPr>
              <a:cs typeface="B Nazanin" panose="00000700000000000000" pitchFamily="2" charset="-78"/>
            </a:endParaRPr>
          </a:p>
        </p:txBody>
      </p:sp>
      <p:sp>
        <p:nvSpPr>
          <p:cNvPr id="26" name="TextBox 37"/>
          <p:cNvSpPr txBox="1"/>
          <p:nvPr/>
        </p:nvSpPr>
        <p:spPr>
          <a:xfrm>
            <a:off x="6132463" y="3513303"/>
            <a:ext cx="1842997" cy="442167"/>
          </a:xfrm>
          <a:prstGeom prst="rect">
            <a:avLst/>
          </a:prstGeom>
          <a:noFill/>
        </p:spPr>
        <p:txBody>
          <a:bodyPr wrap="square" lIns="72000" tIns="0" rIns="72000" bIns="0" anchor="ctr" anchorCtr="0">
            <a:normAutofit fontScale="92500"/>
          </a:bodyPr>
          <a:lstStyle/>
          <a:p>
            <a:pPr algn="r" defTabSz="914378" rtl="1">
              <a:lnSpc>
                <a:spcPct val="120000"/>
              </a:lnSpc>
              <a:defRPr/>
            </a:pPr>
            <a:r>
              <a:rPr lang="fa-IR" altLang="zh-CN" sz="1000" dirty="0">
                <a:solidFill>
                  <a:schemeClr val="bg1"/>
                </a:solidFill>
                <a:cs typeface="B Nazanin" panose="00000700000000000000" pitchFamily="2" charset="-78"/>
              </a:rPr>
              <a:t>این قسمت از محتوا به عنوان یک نمایشگر مکان نویسی متن (فونت تم پیشنهادی)</a:t>
            </a:r>
            <a:endParaRPr lang="zh-CN" altLang="en-US" sz="1000" dirty="0">
              <a:solidFill>
                <a:schemeClr val="bg1"/>
              </a:solidFill>
              <a:cs typeface="B Nazanin" panose="00000700000000000000" pitchFamily="2" charset="-78"/>
            </a:endParaRPr>
          </a:p>
        </p:txBody>
      </p:sp>
      <p:sp>
        <p:nvSpPr>
          <p:cNvPr id="27" name="Rectangle 38"/>
          <p:cNvSpPr/>
          <p:nvPr/>
        </p:nvSpPr>
        <p:spPr>
          <a:xfrm>
            <a:off x="6132463" y="3196248"/>
            <a:ext cx="1842997" cy="207749"/>
          </a:xfrm>
          <a:prstGeom prst="rect">
            <a:avLst/>
          </a:prstGeom>
        </p:spPr>
        <p:txBody>
          <a:bodyPr wrap="none" lIns="72000" tIns="0" rIns="72000" bIns="0">
            <a:normAutofit fontScale="85000" lnSpcReduction="20000"/>
          </a:bodyPr>
          <a:lstStyle/>
          <a:p>
            <a:pPr lvl="0" algn="r" defTabSz="914378" rtl="1">
              <a:defRPr/>
            </a:pPr>
            <a:r>
              <a:rPr lang="fa-IR" altLang="zh-CN" b="1" dirty="0">
                <a:solidFill>
                  <a:schemeClr val="accent6"/>
                </a:solidFill>
                <a:cs typeface="B Nazanin" panose="00000700000000000000" pitchFamily="2" charset="-78"/>
              </a:rPr>
              <a:t>از پیش تنظیم متن عنوان</a:t>
            </a:r>
            <a:endParaRPr lang="zh-CN" altLang="en-US" b="1" dirty="0">
              <a:solidFill>
                <a:schemeClr val="accent6"/>
              </a:solidFill>
              <a:cs typeface="B Nazanin" panose="00000700000000000000" pitchFamily="2" charset="-78"/>
            </a:endParaRPr>
          </a:p>
        </p:txBody>
      </p:sp>
      <p:sp>
        <p:nvSpPr>
          <p:cNvPr id="40" name="Title 1">
            <a:extLst>
              <a:ext uri="{FF2B5EF4-FFF2-40B4-BE49-F238E27FC236}">
                <a16:creationId xmlns:a16="http://schemas.microsoft.com/office/drawing/2014/main" id="{E626F9D3-A1A2-4D73-A782-252CA83C825A}"/>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14792639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id="{66CFC08C-61D2-4346-97E9-98A740676E62}"/>
              </a:ext>
            </a:extLst>
          </p:cNvPr>
          <p:cNvGrpSpPr/>
          <p:nvPr/>
        </p:nvGrpSpPr>
        <p:grpSpPr>
          <a:xfrm>
            <a:off x="3080901" y="1430416"/>
            <a:ext cx="2982199" cy="1499643"/>
            <a:chOff x="3080901" y="1430416"/>
            <a:chExt cx="2982199" cy="1499643"/>
          </a:xfrm>
        </p:grpSpPr>
        <p:cxnSp>
          <p:nvCxnSpPr>
            <p:cNvPr id="3" name="is1ide-肘形连接符 33">
              <a:extLst>
                <a:ext uri="{FF2B5EF4-FFF2-40B4-BE49-F238E27FC236}">
                  <a16:creationId xmlns:a16="http://schemas.microsoft.com/office/drawing/2014/main" id="{C6FDCED1-D7DB-4999-9599-E6BFD6427496}"/>
                </a:ext>
              </a:extLst>
            </p:cNvPr>
            <p:cNvCxnSpPr>
              <a:stCxn id="17" idx="3"/>
              <a:endCxn id="11" idx="2"/>
            </p:cNvCxnSpPr>
            <p:nvPr/>
          </p:nvCxnSpPr>
          <p:spPr>
            <a:xfrm flipV="1">
              <a:off x="3080901" y="1430416"/>
              <a:ext cx="1491099" cy="989558"/>
            </a:xfrm>
            <a:prstGeom prst="bentConnector2">
              <a:avLst/>
            </a:prstGeom>
            <a:ln>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 name="is1ide-肘形连接符 26">
              <a:extLst>
                <a:ext uri="{FF2B5EF4-FFF2-40B4-BE49-F238E27FC236}">
                  <a16:creationId xmlns:a16="http://schemas.microsoft.com/office/drawing/2014/main" id="{016487F4-4C77-4652-AC05-7C35DBD6F794}"/>
                </a:ext>
              </a:extLst>
            </p:cNvPr>
            <p:cNvCxnSpPr>
              <a:stCxn id="12" idx="1"/>
              <a:endCxn id="11" idx="2"/>
            </p:cNvCxnSpPr>
            <p:nvPr/>
          </p:nvCxnSpPr>
          <p:spPr>
            <a:xfrm rot="10800000">
              <a:off x="4572000" y="1430416"/>
              <a:ext cx="1491100" cy="989558"/>
            </a:xfrm>
            <a:prstGeom prst="bentConnector2">
              <a:avLst/>
            </a:prstGeom>
            <a:ln>
              <a:solidFill>
                <a:schemeClr val="tx1">
                  <a:lumMod val="40000"/>
                  <a:lumOff val="6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 name="is1ide-Straight Connector 4">
              <a:extLst>
                <a:ext uri="{FF2B5EF4-FFF2-40B4-BE49-F238E27FC236}">
                  <a16:creationId xmlns:a16="http://schemas.microsoft.com/office/drawing/2014/main" id="{5DDA3FFC-3FBD-4901-8781-280E2A0B4EF4}"/>
                </a:ext>
              </a:extLst>
            </p:cNvPr>
            <p:cNvCxnSpPr>
              <a:stCxn id="11" idx="2"/>
              <a:endCxn id="23" idx="0"/>
            </p:cNvCxnSpPr>
            <p:nvPr/>
          </p:nvCxnSpPr>
          <p:spPr>
            <a:xfrm flipH="1">
              <a:off x="4572000" y="1430416"/>
              <a:ext cx="0" cy="1499643"/>
            </a:xfrm>
            <a:prstGeom prst="line">
              <a:avLst/>
            </a:prstGeom>
            <a:ln>
              <a:solidFill>
                <a:schemeClr val="tx1">
                  <a:lumMod val="40000"/>
                  <a:lumOff val="60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id="{83C41F87-52EB-4754-B925-D4B48F4AD211}"/>
              </a:ext>
            </a:extLst>
          </p:cNvPr>
          <p:cNvGrpSpPr/>
          <p:nvPr/>
        </p:nvGrpSpPr>
        <p:grpSpPr>
          <a:xfrm>
            <a:off x="1002433" y="1751743"/>
            <a:ext cx="7139134" cy="2536318"/>
            <a:chOff x="1002433" y="1751743"/>
            <a:chExt cx="7139134" cy="2536318"/>
          </a:xfrm>
        </p:grpSpPr>
        <p:grpSp>
          <p:nvGrpSpPr>
            <p:cNvPr id="6" name="组合 5">
              <a:extLst>
                <a:ext uri="{FF2B5EF4-FFF2-40B4-BE49-F238E27FC236}">
                  <a16:creationId xmlns:a16="http://schemas.microsoft.com/office/drawing/2014/main" id="{8C8BD580-0858-44EC-BEE8-36D876A87676}"/>
                </a:ext>
              </a:extLst>
            </p:cNvPr>
            <p:cNvGrpSpPr/>
            <p:nvPr/>
          </p:nvGrpSpPr>
          <p:grpSpPr>
            <a:xfrm>
              <a:off x="3532766" y="1751743"/>
              <a:ext cx="2078468" cy="2536318"/>
              <a:chOff x="4631453" y="2708918"/>
              <a:chExt cx="2771290" cy="3381757"/>
            </a:xfrm>
          </p:grpSpPr>
          <p:sp>
            <p:nvSpPr>
              <p:cNvPr id="22" name="is1ide-Rectangle 21">
                <a:extLst>
                  <a:ext uri="{FF2B5EF4-FFF2-40B4-BE49-F238E27FC236}">
                    <a16:creationId xmlns:a16="http://schemas.microsoft.com/office/drawing/2014/main" id="{58BCE54E-F72B-4CCB-9E7F-2D410A4F7E91}"/>
                  </a:ext>
                </a:extLst>
              </p:cNvPr>
              <p:cNvSpPr/>
              <p:nvPr/>
            </p:nvSpPr>
            <p:spPr>
              <a:xfrm>
                <a:off x="4631453" y="4427355"/>
                <a:ext cx="2771290" cy="1663320"/>
              </a:xfrm>
              <a:prstGeom prst="rect">
                <a:avLst/>
              </a:prstGeom>
              <a:blipFill dpi="0" rotWithShape="1">
                <a:blip r:embed="rId5">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23" name="is1ide-Rounded Rectangle 22">
                <a:extLst>
                  <a:ext uri="{FF2B5EF4-FFF2-40B4-BE49-F238E27FC236}">
                    <a16:creationId xmlns:a16="http://schemas.microsoft.com/office/drawing/2014/main" id="{B12BF4DC-0BE2-4D5D-8D47-840BE760B18F}"/>
                  </a:ext>
                </a:extLst>
              </p:cNvPr>
              <p:cNvSpPr/>
              <p:nvPr/>
            </p:nvSpPr>
            <p:spPr>
              <a:xfrm>
                <a:off x="5477038" y="4280005"/>
                <a:ext cx="1080120" cy="341678"/>
              </a:xfrm>
              <a:prstGeom prst="roundRect">
                <a:avLst>
                  <a:gd name="adj" fmla="val 136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20000"/>
              </a:bodyPr>
              <a:lstStyle/>
              <a:p>
                <a:pPr algn="ctr" rtl="1"/>
                <a:r>
                  <a:rPr lang="fa-IR" altLang="zh-CN" dirty="0">
                    <a:cs typeface="B Nazanin" panose="00000700000000000000" pitchFamily="2" charset="-78"/>
                  </a:rPr>
                  <a:t>کلید واژه ها</a:t>
                </a:r>
                <a:endParaRPr lang="zh-CN" altLang="en-US" dirty="0">
                  <a:cs typeface="B Nazanin" panose="00000700000000000000" pitchFamily="2" charset="-78"/>
                </a:endParaRPr>
              </a:p>
            </p:txBody>
          </p:sp>
          <p:grpSp>
            <p:nvGrpSpPr>
              <p:cNvPr id="24" name="组合 23">
                <a:extLst>
                  <a:ext uri="{FF2B5EF4-FFF2-40B4-BE49-F238E27FC236}">
                    <a16:creationId xmlns:a16="http://schemas.microsoft.com/office/drawing/2014/main" id="{EC2E391A-047B-4788-8473-1556451B58FB}"/>
                  </a:ext>
                </a:extLst>
              </p:cNvPr>
              <p:cNvGrpSpPr/>
              <p:nvPr/>
            </p:nvGrpSpPr>
            <p:grpSpPr>
              <a:xfrm>
                <a:off x="4762540" y="2708918"/>
                <a:ext cx="2509117" cy="1030224"/>
                <a:chOff x="251866" y="1988839"/>
                <a:chExt cx="3288629" cy="784007"/>
              </a:xfrm>
              <a:solidFill>
                <a:schemeClr val="bg1"/>
              </a:solidFill>
            </p:grpSpPr>
            <p:sp>
              <p:nvSpPr>
                <p:cNvPr id="25" name="íṩľíḍè-TextBox 5">
                  <a:extLst>
                    <a:ext uri="{FF2B5EF4-FFF2-40B4-BE49-F238E27FC236}">
                      <a16:creationId xmlns:a16="http://schemas.microsoft.com/office/drawing/2014/main" id="{75C5492C-912A-41A8-B52E-AD9448EB07C0}"/>
                    </a:ext>
                  </a:extLst>
                </p:cNvPr>
                <p:cNvSpPr txBox="1"/>
                <p:nvPr/>
              </p:nvSpPr>
              <p:spPr>
                <a:xfrm>
                  <a:off x="251866" y="2295215"/>
                  <a:ext cx="3288629" cy="477631"/>
                </a:xfrm>
                <a:prstGeom prst="rect">
                  <a:avLst/>
                </a:prstGeom>
                <a:grpFill/>
              </p:spPr>
              <p:txBody>
                <a:bodyPr wrap="square" lIns="90000" tIns="46800" rIns="90000" bIns="46800" anchor="t">
                  <a:normAutofit fontScale="70000" lnSpcReduction="20000"/>
                </a:bodyPr>
                <a:lstStyle/>
                <a:p>
                  <a:pPr algn="ctr" defTabSz="914378" rtl="1">
                    <a:lnSpc>
                      <a:spcPct val="120000"/>
                    </a:lnSpc>
                    <a:spcBef>
                      <a:spcPct val="0"/>
                    </a:spcBef>
                    <a:defRPr/>
                  </a:pPr>
                  <a:r>
                    <a:rPr lang="fa-IR" altLang="zh-CN" sz="1100" dirty="0">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zh-CN" altLang="en-US" sz="1100" dirty="0">
                    <a:cs typeface="B Nazanin" panose="00000700000000000000" pitchFamily="2" charset="-78"/>
                  </a:endParaRPr>
                </a:p>
              </p:txBody>
            </p:sp>
            <p:sp>
              <p:nvSpPr>
                <p:cNvPr id="26" name="íṩľíḍè-Rectangle 25">
                  <a:extLst>
                    <a:ext uri="{FF2B5EF4-FFF2-40B4-BE49-F238E27FC236}">
                      <a16:creationId xmlns:a16="http://schemas.microsoft.com/office/drawing/2014/main" id="{B1E04BFD-0FBC-4808-896B-CCCAD24EF81F}"/>
                    </a:ext>
                  </a:extLst>
                </p:cNvPr>
                <p:cNvSpPr/>
                <p:nvPr/>
              </p:nvSpPr>
              <p:spPr>
                <a:xfrm>
                  <a:off x="251866" y="1988839"/>
                  <a:ext cx="3288629" cy="306375"/>
                </a:xfrm>
                <a:prstGeom prst="rect">
                  <a:avLst/>
                </a:prstGeom>
                <a:grpFill/>
              </p:spPr>
              <p:txBody>
                <a:bodyPr wrap="none" lIns="90000" tIns="46800" rIns="90000" bIns="46800" anchor="b">
                  <a:normAutofit fontScale="92500" lnSpcReduction="20000"/>
                </a:bodyPr>
                <a:lstStyle/>
                <a:p>
                  <a:pPr lvl="0" algn="ctr" defTabSz="914378" rtl="1">
                    <a:spcBef>
                      <a:spcPct val="0"/>
                    </a:spcBef>
                    <a:defRPr/>
                  </a:pPr>
                  <a:r>
                    <a:rPr lang="fa-IR" altLang="zh-CN" sz="1600" b="1" dirty="0">
                      <a:solidFill>
                        <a:schemeClr val="accent1"/>
                      </a:solidFill>
                      <a:cs typeface="B Nazanin" panose="00000700000000000000" pitchFamily="2" charset="-78"/>
                    </a:rPr>
                    <a:t>از پیش تنظیم متن عنوان</a:t>
                  </a:r>
                  <a:endParaRPr lang="zh-CN" altLang="en-US" sz="1600" b="1" dirty="0">
                    <a:solidFill>
                      <a:schemeClr val="accent1"/>
                    </a:solidFill>
                    <a:cs typeface="B Nazanin" panose="00000700000000000000" pitchFamily="2" charset="-78"/>
                  </a:endParaRPr>
                </a:p>
              </p:txBody>
            </p:sp>
          </p:grpSp>
        </p:grpSp>
        <p:grpSp>
          <p:nvGrpSpPr>
            <p:cNvPr id="7" name="组合 6">
              <a:extLst>
                <a:ext uri="{FF2B5EF4-FFF2-40B4-BE49-F238E27FC236}">
                  <a16:creationId xmlns:a16="http://schemas.microsoft.com/office/drawing/2014/main" id="{7E301F71-6019-4C82-AD13-049A13E9FB4D}"/>
                </a:ext>
              </a:extLst>
            </p:cNvPr>
            <p:cNvGrpSpPr/>
            <p:nvPr/>
          </p:nvGrpSpPr>
          <p:grpSpPr>
            <a:xfrm>
              <a:off x="1002433" y="1796229"/>
              <a:ext cx="2078468" cy="2366851"/>
              <a:chOff x="1336578" y="2768232"/>
              <a:chExt cx="2771290" cy="3155801"/>
            </a:xfrm>
          </p:grpSpPr>
          <p:sp>
            <p:nvSpPr>
              <p:cNvPr id="17" name="íṩľíḍè-Rectangle 16">
                <a:extLst>
                  <a:ext uri="{FF2B5EF4-FFF2-40B4-BE49-F238E27FC236}">
                    <a16:creationId xmlns:a16="http://schemas.microsoft.com/office/drawing/2014/main" id="{3BD1CA1F-D1D3-4C42-82B3-3D4B8479AD68}"/>
                  </a:ext>
                </a:extLst>
              </p:cNvPr>
              <p:cNvSpPr/>
              <p:nvPr/>
            </p:nvSpPr>
            <p:spPr>
              <a:xfrm>
                <a:off x="1336578" y="2768232"/>
                <a:ext cx="2771290" cy="1663320"/>
              </a:xfrm>
              <a:prstGeom prst="rect">
                <a:avLst/>
              </a:prstGeom>
              <a:blipFill dpi="0" rotWithShape="1">
                <a:blip r:embed="rId6">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8" name="íṩľíḍè-Rounded Rectangle 17">
                <a:extLst>
                  <a:ext uri="{FF2B5EF4-FFF2-40B4-BE49-F238E27FC236}">
                    <a16:creationId xmlns:a16="http://schemas.microsoft.com/office/drawing/2014/main" id="{687F1159-CF17-4C32-AF5F-53CEB19B2F8F}"/>
                  </a:ext>
                </a:extLst>
              </p:cNvPr>
              <p:cNvSpPr/>
              <p:nvPr/>
            </p:nvSpPr>
            <p:spPr>
              <a:xfrm>
                <a:off x="2182163" y="4280005"/>
                <a:ext cx="1080120" cy="341678"/>
              </a:xfrm>
              <a:prstGeom prst="roundRect">
                <a:avLst>
                  <a:gd name="adj" fmla="val 136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20000"/>
              </a:bodyPr>
              <a:lstStyle/>
              <a:p>
                <a:pPr algn="ctr" rtl="1"/>
                <a:r>
                  <a:rPr lang="fa-IR" altLang="zh-CN" dirty="0">
                    <a:cs typeface="B Nazanin" panose="00000700000000000000" pitchFamily="2" charset="-78"/>
                  </a:rPr>
                  <a:t>کلید واژه ها</a:t>
                </a:r>
                <a:endParaRPr lang="zh-CN" altLang="en-US" dirty="0">
                  <a:cs typeface="B Nazanin" panose="00000700000000000000" pitchFamily="2" charset="-78"/>
                </a:endParaRPr>
              </a:p>
            </p:txBody>
          </p:sp>
          <p:grpSp>
            <p:nvGrpSpPr>
              <p:cNvPr id="19" name="组合 18">
                <a:extLst>
                  <a:ext uri="{FF2B5EF4-FFF2-40B4-BE49-F238E27FC236}">
                    <a16:creationId xmlns:a16="http://schemas.microsoft.com/office/drawing/2014/main" id="{091098DA-65B1-4988-9178-225054BDB9F6}"/>
                  </a:ext>
                </a:extLst>
              </p:cNvPr>
              <p:cNvGrpSpPr/>
              <p:nvPr/>
            </p:nvGrpSpPr>
            <p:grpSpPr>
              <a:xfrm>
                <a:off x="1433209" y="4878031"/>
                <a:ext cx="2578029" cy="1046002"/>
                <a:chOff x="8662573" y="1518902"/>
                <a:chExt cx="2578029" cy="1046002"/>
              </a:xfrm>
            </p:grpSpPr>
            <p:sp>
              <p:nvSpPr>
                <p:cNvPr id="20" name="íṩľíḍè-TextBox 5">
                  <a:extLst>
                    <a:ext uri="{FF2B5EF4-FFF2-40B4-BE49-F238E27FC236}">
                      <a16:creationId xmlns:a16="http://schemas.microsoft.com/office/drawing/2014/main" id="{9CE3442D-2BCB-450B-9B58-B286BD5B3039}"/>
                    </a:ext>
                  </a:extLst>
                </p:cNvPr>
                <p:cNvSpPr txBox="1"/>
                <p:nvPr/>
              </p:nvSpPr>
              <p:spPr>
                <a:xfrm>
                  <a:off x="8662573" y="1839896"/>
                  <a:ext cx="2578029" cy="725008"/>
                </a:xfrm>
                <a:prstGeom prst="rect">
                  <a:avLst/>
                </a:prstGeom>
                <a:noFill/>
              </p:spPr>
              <p:txBody>
                <a:bodyPr wrap="square" lIns="90000" tIns="46800" rIns="90000" bIns="46800" anchor="t">
                  <a:normAutofit fontScale="85000" lnSpcReduction="20000"/>
                </a:bodyPr>
                <a:lstStyle/>
                <a:p>
                  <a:pPr algn="ctr" defTabSz="914378" rtl="1">
                    <a:lnSpc>
                      <a:spcPct val="120000"/>
                    </a:lnSpc>
                    <a:spcBef>
                      <a:spcPct val="0"/>
                    </a:spcBef>
                    <a:defRPr/>
                  </a:pPr>
                  <a:r>
                    <a:rPr lang="fa-IR" altLang="zh-CN" sz="1100" dirty="0">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zh-CN" altLang="en-US" sz="1100" dirty="0">
                    <a:cs typeface="B Nazanin" panose="00000700000000000000" pitchFamily="2" charset="-78"/>
                  </a:endParaRPr>
                </a:p>
              </p:txBody>
            </p:sp>
            <p:sp>
              <p:nvSpPr>
                <p:cNvPr id="21" name="íṩľíḍè-Rectangle 20">
                  <a:extLst>
                    <a:ext uri="{FF2B5EF4-FFF2-40B4-BE49-F238E27FC236}">
                      <a16:creationId xmlns:a16="http://schemas.microsoft.com/office/drawing/2014/main" id="{FA585772-511F-43F0-874F-9A4A1C1B79C3}"/>
                    </a:ext>
                  </a:extLst>
                </p:cNvPr>
                <p:cNvSpPr/>
                <p:nvPr/>
              </p:nvSpPr>
              <p:spPr>
                <a:xfrm>
                  <a:off x="8662573" y="1518902"/>
                  <a:ext cx="2578029" cy="320994"/>
                </a:xfrm>
                <a:prstGeom prst="rect">
                  <a:avLst/>
                </a:prstGeom>
              </p:spPr>
              <p:txBody>
                <a:bodyPr wrap="none" lIns="90000" tIns="46800" rIns="90000" bIns="46800" anchor="b">
                  <a:normAutofit fontScale="70000" lnSpcReduction="20000"/>
                </a:bodyPr>
                <a:lstStyle/>
                <a:p>
                  <a:pPr lvl="0" algn="ctr" defTabSz="914378" rtl="1">
                    <a:spcBef>
                      <a:spcPct val="0"/>
                    </a:spcBef>
                    <a:defRPr/>
                  </a:pPr>
                  <a:r>
                    <a:rPr lang="fa-IR" altLang="zh-CN" sz="1600" b="1" dirty="0">
                      <a:solidFill>
                        <a:schemeClr val="accent3"/>
                      </a:solidFill>
                      <a:cs typeface="B Nazanin" panose="00000700000000000000" pitchFamily="2" charset="-78"/>
                    </a:rPr>
                    <a:t>از پیش تنظیم متن عنوان</a:t>
                  </a:r>
                  <a:endParaRPr lang="zh-CN" altLang="en-US" sz="1600" b="1" dirty="0">
                    <a:solidFill>
                      <a:schemeClr val="accent3"/>
                    </a:solidFill>
                    <a:cs typeface="B Nazanin" panose="00000700000000000000" pitchFamily="2" charset="-78"/>
                  </a:endParaRPr>
                </a:p>
              </p:txBody>
            </p:sp>
          </p:grpSp>
        </p:grpSp>
        <p:grpSp>
          <p:nvGrpSpPr>
            <p:cNvPr id="8" name="组合 7">
              <a:extLst>
                <a:ext uri="{FF2B5EF4-FFF2-40B4-BE49-F238E27FC236}">
                  <a16:creationId xmlns:a16="http://schemas.microsoft.com/office/drawing/2014/main" id="{43E84703-2B3F-4809-BE21-A71A0E7F282D}"/>
                </a:ext>
              </a:extLst>
            </p:cNvPr>
            <p:cNvGrpSpPr/>
            <p:nvPr/>
          </p:nvGrpSpPr>
          <p:grpSpPr>
            <a:xfrm>
              <a:off x="6063099" y="1796229"/>
              <a:ext cx="2078468" cy="2366851"/>
              <a:chOff x="8084133" y="2768232"/>
              <a:chExt cx="2771290" cy="3155801"/>
            </a:xfrm>
          </p:grpSpPr>
          <p:sp>
            <p:nvSpPr>
              <p:cNvPr id="12" name="íṩľíḍè-Rectangle 11">
                <a:extLst>
                  <a:ext uri="{FF2B5EF4-FFF2-40B4-BE49-F238E27FC236}">
                    <a16:creationId xmlns:a16="http://schemas.microsoft.com/office/drawing/2014/main" id="{D7F8F140-424C-4A2A-93EC-A36285539227}"/>
                  </a:ext>
                </a:extLst>
              </p:cNvPr>
              <p:cNvSpPr/>
              <p:nvPr/>
            </p:nvSpPr>
            <p:spPr>
              <a:xfrm>
                <a:off x="8084133" y="2768232"/>
                <a:ext cx="2771290" cy="1663320"/>
              </a:xfrm>
              <a:prstGeom prst="rect">
                <a:avLst/>
              </a:prstGeom>
              <a:blipFill dpi="0" rotWithShape="1">
                <a:blip r:embed="rId7">
                  <a:extLst>
                    <a:ext uri="{28A0092B-C50C-407E-A947-70E740481C1C}">
                      <a14:useLocalDpi xmlns:a14="http://schemas.microsoft.com/office/drawing/2010/main"/>
                    </a:ext>
                  </a:extLst>
                </a:blip>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3" name="íṩľíḍè-Rounded Rectangle 12">
                <a:extLst>
                  <a:ext uri="{FF2B5EF4-FFF2-40B4-BE49-F238E27FC236}">
                    <a16:creationId xmlns:a16="http://schemas.microsoft.com/office/drawing/2014/main" id="{CA5B9ACC-ABF5-48B8-BD7D-1DF569EB83F7}"/>
                  </a:ext>
                </a:extLst>
              </p:cNvPr>
              <p:cNvSpPr/>
              <p:nvPr/>
            </p:nvSpPr>
            <p:spPr>
              <a:xfrm>
                <a:off x="8929718" y="4280005"/>
                <a:ext cx="1080120" cy="341678"/>
              </a:xfrm>
              <a:prstGeom prst="roundRect">
                <a:avLst>
                  <a:gd name="adj" fmla="val 1369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fontScale="92500" lnSpcReduction="20000"/>
              </a:bodyPr>
              <a:lstStyle/>
              <a:p>
                <a:pPr algn="ctr" rtl="1"/>
                <a:r>
                  <a:rPr lang="fa-IR" altLang="zh-CN" dirty="0">
                    <a:cs typeface="B Nazanin" panose="00000700000000000000" pitchFamily="2" charset="-78"/>
                  </a:rPr>
                  <a:t>کلید واژه ها</a:t>
                </a:r>
                <a:endParaRPr lang="zh-CN" altLang="en-US" dirty="0">
                  <a:cs typeface="B Nazanin" panose="00000700000000000000" pitchFamily="2" charset="-78"/>
                </a:endParaRPr>
              </a:p>
            </p:txBody>
          </p:sp>
          <p:grpSp>
            <p:nvGrpSpPr>
              <p:cNvPr id="14" name="组合 13">
                <a:extLst>
                  <a:ext uri="{FF2B5EF4-FFF2-40B4-BE49-F238E27FC236}">
                    <a16:creationId xmlns:a16="http://schemas.microsoft.com/office/drawing/2014/main" id="{2A091A9A-B7F0-4CD6-9E2F-966E807DF470}"/>
                  </a:ext>
                </a:extLst>
              </p:cNvPr>
              <p:cNvGrpSpPr/>
              <p:nvPr/>
            </p:nvGrpSpPr>
            <p:grpSpPr>
              <a:xfrm>
                <a:off x="8180764" y="4878031"/>
                <a:ext cx="2578029" cy="1046002"/>
                <a:chOff x="8662573" y="1518902"/>
                <a:chExt cx="2578029" cy="1046002"/>
              </a:xfrm>
            </p:grpSpPr>
            <p:sp>
              <p:nvSpPr>
                <p:cNvPr id="15" name="íṩľíḍè-TextBox 5">
                  <a:extLst>
                    <a:ext uri="{FF2B5EF4-FFF2-40B4-BE49-F238E27FC236}">
                      <a16:creationId xmlns:a16="http://schemas.microsoft.com/office/drawing/2014/main" id="{3D6A7B3D-D97A-4CE8-B612-4B7F34BA0D6F}"/>
                    </a:ext>
                  </a:extLst>
                </p:cNvPr>
                <p:cNvSpPr txBox="1"/>
                <p:nvPr/>
              </p:nvSpPr>
              <p:spPr>
                <a:xfrm>
                  <a:off x="8662573" y="1839896"/>
                  <a:ext cx="2578029" cy="725008"/>
                </a:xfrm>
                <a:prstGeom prst="rect">
                  <a:avLst/>
                </a:prstGeom>
                <a:noFill/>
              </p:spPr>
              <p:txBody>
                <a:bodyPr wrap="square" lIns="90000" tIns="46800" rIns="90000" bIns="46800" anchor="t">
                  <a:normAutofit fontScale="85000" lnSpcReduction="20000"/>
                </a:bodyPr>
                <a:lstStyle/>
                <a:p>
                  <a:pPr algn="ctr" defTabSz="914378" rtl="1">
                    <a:lnSpc>
                      <a:spcPct val="120000"/>
                    </a:lnSpc>
                    <a:spcBef>
                      <a:spcPct val="0"/>
                    </a:spcBef>
                    <a:defRPr/>
                  </a:pPr>
                  <a:r>
                    <a:rPr lang="fa-IR" altLang="zh-CN" sz="1100" dirty="0">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zh-CN" altLang="en-US" sz="1100" dirty="0">
                    <a:cs typeface="B Nazanin" panose="00000700000000000000" pitchFamily="2" charset="-78"/>
                  </a:endParaRPr>
                </a:p>
              </p:txBody>
            </p:sp>
            <p:sp>
              <p:nvSpPr>
                <p:cNvPr id="16" name="íṩľíḍè-Rectangle 15">
                  <a:extLst>
                    <a:ext uri="{FF2B5EF4-FFF2-40B4-BE49-F238E27FC236}">
                      <a16:creationId xmlns:a16="http://schemas.microsoft.com/office/drawing/2014/main" id="{DCD5A4CF-A38B-4DC0-908D-22CB33D640C9}"/>
                    </a:ext>
                  </a:extLst>
                </p:cNvPr>
                <p:cNvSpPr/>
                <p:nvPr/>
              </p:nvSpPr>
              <p:spPr>
                <a:xfrm>
                  <a:off x="8662573" y="1518902"/>
                  <a:ext cx="2578029" cy="320994"/>
                </a:xfrm>
                <a:prstGeom prst="rect">
                  <a:avLst/>
                </a:prstGeom>
              </p:spPr>
              <p:txBody>
                <a:bodyPr wrap="none" lIns="90000" tIns="46800" rIns="90000" bIns="46800" anchor="b">
                  <a:normAutofit fontScale="70000" lnSpcReduction="20000"/>
                </a:bodyPr>
                <a:lstStyle/>
                <a:p>
                  <a:pPr lvl="0" algn="ctr" defTabSz="914378" rtl="1">
                    <a:spcBef>
                      <a:spcPct val="0"/>
                    </a:spcBef>
                    <a:defRPr/>
                  </a:pPr>
                  <a:r>
                    <a:rPr lang="fa-IR" altLang="zh-CN" sz="1600" b="1" dirty="0">
                      <a:solidFill>
                        <a:schemeClr val="accent4"/>
                      </a:solidFill>
                      <a:cs typeface="B Nazanin" panose="00000700000000000000" pitchFamily="2" charset="-78"/>
                    </a:rPr>
                    <a:t>از پیش تنظیم متن عنوان</a:t>
                  </a:r>
                  <a:endParaRPr lang="zh-CN" altLang="en-US" sz="1600" b="1" dirty="0">
                    <a:solidFill>
                      <a:schemeClr val="accent4"/>
                    </a:solidFill>
                    <a:cs typeface="B Nazanin" panose="00000700000000000000" pitchFamily="2" charset="-78"/>
                  </a:endParaRPr>
                </a:p>
              </p:txBody>
            </p:sp>
          </p:grpSp>
        </p:grpSp>
      </p:grpSp>
      <p:grpSp>
        <p:nvGrpSpPr>
          <p:cNvPr id="9" name="组合 8">
            <a:extLst>
              <a:ext uri="{FF2B5EF4-FFF2-40B4-BE49-F238E27FC236}">
                <a16:creationId xmlns:a16="http://schemas.microsoft.com/office/drawing/2014/main" id="{9D6C9AE3-6CFA-4ADA-851C-7FC3B351B14E}"/>
              </a:ext>
            </a:extLst>
          </p:cNvPr>
          <p:cNvGrpSpPr/>
          <p:nvPr/>
        </p:nvGrpSpPr>
        <p:grpSpPr>
          <a:xfrm>
            <a:off x="2652119" y="136715"/>
            <a:ext cx="4196070" cy="1293700"/>
            <a:chOff x="3536159" y="3149941"/>
            <a:chExt cx="5594761" cy="1515774"/>
          </a:xfrm>
        </p:grpSpPr>
        <p:sp>
          <p:nvSpPr>
            <p:cNvPr id="10" name="íṩľíḍè-Rectangle 9">
              <a:extLst>
                <a:ext uri="{FF2B5EF4-FFF2-40B4-BE49-F238E27FC236}">
                  <a16:creationId xmlns:a16="http://schemas.microsoft.com/office/drawing/2014/main" id="{99DFF94C-E689-4411-AF57-F3517A6D6ECB}"/>
                </a:ext>
              </a:extLst>
            </p:cNvPr>
            <p:cNvSpPr/>
            <p:nvPr/>
          </p:nvSpPr>
          <p:spPr>
            <a:xfrm>
              <a:off x="4011238" y="3149941"/>
              <a:ext cx="5119682" cy="423015"/>
            </a:xfrm>
            <a:prstGeom prst="rect">
              <a:avLst/>
            </a:prstGeom>
            <a:noFill/>
            <a:ln>
              <a:noFill/>
            </a:ln>
            <a:effectLst/>
          </p:spPr>
          <p:txBody>
            <a:bodyPr wrap="none" lIns="90000" tIns="46800" rIns="90000" bIns="46800" anchor="ctr" anchorCtr="0">
              <a:noAutofit/>
            </a:bodyPr>
            <a:lstStyle/>
            <a:p>
              <a:pPr algn="ctr" rtl="1">
                <a:buSzPct val="25000"/>
              </a:pPr>
              <a:r>
                <a:rPr lang="fa-IR" altLang="zh-CN" sz="2800" b="1" dirty="0">
                  <a:solidFill>
                    <a:schemeClr val="bg1"/>
                  </a:solidFill>
                  <a:cs typeface="B Nazanin" panose="00000700000000000000" pitchFamily="2" charset="-78"/>
                </a:rPr>
                <a:t>از پیش تنظیم متن عنوان</a:t>
              </a:r>
              <a:endParaRPr lang="zh-CN" altLang="en-US" sz="2800" b="1" dirty="0">
                <a:solidFill>
                  <a:schemeClr val="bg1"/>
                </a:solidFill>
                <a:cs typeface="B Nazanin" panose="00000700000000000000" pitchFamily="2" charset="-78"/>
              </a:endParaRPr>
            </a:p>
          </p:txBody>
        </p:sp>
        <p:sp>
          <p:nvSpPr>
            <p:cNvPr id="11" name="íṩľíḍè-文本框 26">
              <a:extLst>
                <a:ext uri="{FF2B5EF4-FFF2-40B4-BE49-F238E27FC236}">
                  <a16:creationId xmlns:a16="http://schemas.microsoft.com/office/drawing/2014/main" id="{5B561DAE-9C03-46CF-86F3-6DDAB4CA7096}"/>
                </a:ext>
              </a:extLst>
            </p:cNvPr>
            <p:cNvSpPr txBox="1"/>
            <p:nvPr/>
          </p:nvSpPr>
          <p:spPr>
            <a:xfrm>
              <a:off x="3536159" y="4148027"/>
              <a:ext cx="5119682" cy="517688"/>
            </a:xfrm>
            <a:prstGeom prst="rect">
              <a:avLst/>
            </a:prstGeom>
            <a:noFill/>
          </p:spPr>
          <p:txBody>
            <a:bodyPr wrap="square" lIns="90000" tIns="46800" rIns="90000" bIns="46800" anchor="ctr">
              <a:normAutofit fontScale="92500" lnSpcReduction="20000"/>
            </a:bodyPr>
            <a:lstStyle/>
            <a:p>
              <a:pPr algn="ctr" defTabSz="914378" rtl="1">
                <a:lnSpc>
                  <a:spcPct val="120000"/>
                </a:lnSpc>
                <a:defRPr/>
              </a:pPr>
              <a:r>
                <a:rPr lang="fa-IR" altLang="zh-CN" sz="1200" dirty="0">
                  <a:cs typeface="B Nazanin" panose="00000700000000000000" pitchFamily="2" charset="-78"/>
                </a:rPr>
                <a:t>این قسمت از محتوا به عنوان یک نمایشگر مکان نویسی متن (فونت تم پیشنهادی)</a:t>
              </a:r>
              <a:endParaRPr lang="zh-CN" altLang="en-US" sz="1200" dirty="0">
                <a:cs typeface="B Nazanin" panose="00000700000000000000" pitchFamily="2" charset="-78"/>
              </a:endParaRPr>
            </a:p>
          </p:txBody>
        </p:sp>
      </p:grpSp>
    </p:spTree>
    <p:custDataLst>
      <p:tags r:id="rId2"/>
    </p:custDataLst>
    <p:extLst>
      <p:ext uri="{BB962C8B-B14F-4D97-AF65-F5344CB8AC3E}">
        <p14:creationId xmlns:p14="http://schemas.microsoft.com/office/powerpoint/2010/main" val="2786707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4507" y="1188065"/>
            <a:ext cx="3094725" cy="3058003"/>
            <a:chOff x="3024507" y="1188065"/>
            <a:chExt cx="3094725" cy="3058003"/>
          </a:xfrm>
        </p:grpSpPr>
        <p:sp>
          <p:nvSpPr>
            <p:cNvPr id="4" name="Freeform: Shape 104"/>
            <p:cNvSpPr/>
            <p:nvPr/>
          </p:nvSpPr>
          <p:spPr bwMode="auto">
            <a:xfrm>
              <a:off x="4398271" y="1880790"/>
              <a:ext cx="1720961" cy="774516"/>
            </a:xfrm>
            <a:custGeom>
              <a:avLst/>
              <a:gdLst/>
              <a:ahLst/>
              <a:cxnLst>
                <a:cxn ang="0">
                  <a:pos x="621" y="54"/>
                </a:cxn>
                <a:cxn ang="0">
                  <a:pos x="346" y="54"/>
                </a:cxn>
                <a:cxn ang="0">
                  <a:pos x="255" y="91"/>
                </a:cxn>
                <a:cxn ang="0">
                  <a:pos x="0" y="346"/>
                </a:cxn>
                <a:cxn ang="0">
                  <a:pos x="91" y="309"/>
                </a:cxn>
                <a:cxn ang="0">
                  <a:pos x="621" y="309"/>
                </a:cxn>
                <a:cxn ang="0">
                  <a:pos x="621" y="351"/>
                </a:cxn>
                <a:cxn ang="0">
                  <a:pos x="636" y="358"/>
                </a:cxn>
                <a:cxn ang="0">
                  <a:pos x="797" y="196"/>
                </a:cxn>
                <a:cxn ang="0">
                  <a:pos x="797" y="166"/>
                </a:cxn>
                <a:cxn ang="0">
                  <a:pos x="636" y="5"/>
                </a:cxn>
                <a:cxn ang="0">
                  <a:pos x="621" y="11"/>
                </a:cxn>
                <a:cxn ang="0">
                  <a:pos x="621" y="54"/>
                </a:cxn>
              </a:cxnLst>
              <a:rect l="0" t="0" r="r" b="b"/>
              <a:pathLst>
                <a:path w="805" h="363">
                  <a:moveTo>
                    <a:pt x="621" y="54"/>
                  </a:moveTo>
                  <a:cubicBezTo>
                    <a:pt x="346" y="54"/>
                    <a:pt x="346" y="54"/>
                    <a:pt x="346" y="54"/>
                  </a:cubicBezTo>
                  <a:cubicBezTo>
                    <a:pt x="310" y="54"/>
                    <a:pt x="279" y="68"/>
                    <a:pt x="255" y="91"/>
                  </a:cubicBezTo>
                  <a:cubicBezTo>
                    <a:pt x="0" y="346"/>
                    <a:pt x="0" y="346"/>
                    <a:pt x="0" y="346"/>
                  </a:cubicBezTo>
                  <a:cubicBezTo>
                    <a:pt x="23" y="323"/>
                    <a:pt x="55" y="309"/>
                    <a:pt x="91" y="309"/>
                  </a:cubicBezTo>
                  <a:cubicBezTo>
                    <a:pt x="621" y="309"/>
                    <a:pt x="621" y="309"/>
                    <a:pt x="621" y="309"/>
                  </a:cubicBezTo>
                  <a:cubicBezTo>
                    <a:pt x="621" y="351"/>
                    <a:pt x="621" y="351"/>
                    <a:pt x="621" y="351"/>
                  </a:cubicBezTo>
                  <a:cubicBezTo>
                    <a:pt x="621" y="359"/>
                    <a:pt x="630" y="363"/>
                    <a:pt x="636" y="358"/>
                  </a:cubicBezTo>
                  <a:cubicBezTo>
                    <a:pt x="797" y="196"/>
                    <a:pt x="797" y="196"/>
                    <a:pt x="797" y="196"/>
                  </a:cubicBezTo>
                  <a:cubicBezTo>
                    <a:pt x="805" y="188"/>
                    <a:pt x="805" y="175"/>
                    <a:pt x="797" y="166"/>
                  </a:cubicBezTo>
                  <a:cubicBezTo>
                    <a:pt x="636" y="5"/>
                    <a:pt x="636" y="5"/>
                    <a:pt x="636" y="5"/>
                  </a:cubicBezTo>
                  <a:cubicBezTo>
                    <a:pt x="630" y="0"/>
                    <a:pt x="621" y="3"/>
                    <a:pt x="621" y="11"/>
                  </a:cubicBezTo>
                  <a:lnTo>
                    <a:pt x="621" y="54"/>
                  </a:lnTo>
                  <a:close/>
                </a:path>
              </a:pathLst>
            </a:custGeom>
            <a:solidFill>
              <a:schemeClr val="accent3"/>
            </a:solidFill>
            <a:ln w="9525">
              <a:noFill/>
              <a:round/>
            </a:ln>
          </p:spPr>
          <p:txBody>
            <a:bodyPr anchor="ctr"/>
            <a:lstStyle/>
            <a:p>
              <a:pPr algn="ctr"/>
              <a:endParaRPr>
                <a:cs typeface="B Nazanin" panose="00000700000000000000" pitchFamily="2" charset="-78"/>
              </a:endParaRPr>
            </a:p>
          </p:txBody>
        </p:sp>
        <p:sp>
          <p:nvSpPr>
            <p:cNvPr id="5" name="Freeform: Shape 107"/>
            <p:cNvSpPr/>
            <p:nvPr/>
          </p:nvSpPr>
          <p:spPr bwMode="auto">
            <a:xfrm>
              <a:off x="3959268" y="1188065"/>
              <a:ext cx="839616" cy="1747669"/>
            </a:xfrm>
            <a:custGeom>
              <a:avLst/>
              <a:gdLst/>
              <a:ahLst/>
              <a:cxnLst>
                <a:cxn ang="0">
                  <a:pos x="95" y="138"/>
                </a:cxn>
                <a:cxn ang="0">
                  <a:pos x="10" y="400"/>
                </a:cxn>
                <a:cxn ang="0">
                  <a:pos x="18" y="497"/>
                </a:cxn>
                <a:cxn ang="0">
                  <a:pos x="182" y="818"/>
                </a:cxn>
                <a:cxn ang="0">
                  <a:pos x="174" y="721"/>
                </a:cxn>
                <a:cxn ang="0">
                  <a:pos x="338" y="217"/>
                </a:cxn>
                <a:cxn ang="0">
                  <a:pos x="379" y="230"/>
                </a:cxn>
                <a:cxn ang="0">
                  <a:pos x="389" y="218"/>
                </a:cxn>
                <a:cxn ang="0">
                  <a:pos x="286" y="14"/>
                </a:cxn>
                <a:cxn ang="0">
                  <a:pos x="257" y="5"/>
                </a:cxn>
                <a:cxn ang="0">
                  <a:pos x="54" y="109"/>
                </a:cxn>
                <a:cxn ang="0">
                  <a:pos x="55" y="125"/>
                </a:cxn>
                <a:cxn ang="0">
                  <a:pos x="95" y="138"/>
                </a:cxn>
              </a:cxnLst>
              <a:rect l="0" t="0" r="r" b="b"/>
              <a:pathLst>
                <a:path w="393" h="818">
                  <a:moveTo>
                    <a:pt x="95" y="138"/>
                  </a:moveTo>
                  <a:cubicBezTo>
                    <a:pt x="10" y="400"/>
                    <a:pt x="10" y="400"/>
                    <a:pt x="10" y="400"/>
                  </a:cubicBezTo>
                  <a:cubicBezTo>
                    <a:pt x="0" y="433"/>
                    <a:pt x="3" y="468"/>
                    <a:pt x="18" y="497"/>
                  </a:cubicBezTo>
                  <a:cubicBezTo>
                    <a:pt x="182" y="818"/>
                    <a:pt x="182" y="818"/>
                    <a:pt x="182" y="818"/>
                  </a:cubicBezTo>
                  <a:cubicBezTo>
                    <a:pt x="167" y="789"/>
                    <a:pt x="163" y="755"/>
                    <a:pt x="174" y="721"/>
                  </a:cubicBezTo>
                  <a:cubicBezTo>
                    <a:pt x="338" y="217"/>
                    <a:pt x="338" y="217"/>
                    <a:pt x="338" y="217"/>
                  </a:cubicBezTo>
                  <a:cubicBezTo>
                    <a:pt x="379" y="230"/>
                    <a:pt x="379" y="230"/>
                    <a:pt x="379" y="230"/>
                  </a:cubicBezTo>
                  <a:cubicBezTo>
                    <a:pt x="386" y="232"/>
                    <a:pt x="393" y="225"/>
                    <a:pt x="389" y="218"/>
                  </a:cubicBezTo>
                  <a:cubicBezTo>
                    <a:pt x="286" y="14"/>
                    <a:pt x="286" y="14"/>
                    <a:pt x="286" y="14"/>
                  </a:cubicBezTo>
                  <a:cubicBezTo>
                    <a:pt x="280" y="4"/>
                    <a:pt x="267" y="0"/>
                    <a:pt x="257" y="5"/>
                  </a:cubicBezTo>
                  <a:cubicBezTo>
                    <a:pt x="54" y="109"/>
                    <a:pt x="54" y="109"/>
                    <a:pt x="54" y="109"/>
                  </a:cubicBezTo>
                  <a:cubicBezTo>
                    <a:pt x="47" y="112"/>
                    <a:pt x="48" y="122"/>
                    <a:pt x="55" y="125"/>
                  </a:cubicBezTo>
                  <a:lnTo>
                    <a:pt x="95" y="138"/>
                  </a:lnTo>
                  <a:close/>
                </a:path>
              </a:pathLst>
            </a:custGeom>
            <a:solidFill>
              <a:schemeClr val="accent2"/>
            </a:solidFill>
            <a:ln w="9525">
              <a:noFill/>
              <a:round/>
            </a:ln>
          </p:spPr>
          <p:txBody>
            <a:bodyPr anchor="ctr"/>
            <a:lstStyle/>
            <a:p>
              <a:pPr algn="ctr"/>
              <a:endParaRPr>
                <a:cs typeface="B Nazanin" panose="00000700000000000000" pitchFamily="2" charset="-78"/>
              </a:endParaRPr>
            </a:p>
          </p:txBody>
        </p:sp>
        <p:sp>
          <p:nvSpPr>
            <p:cNvPr id="6" name="Freeform: Shape 110"/>
            <p:cNvSpPr/>
            <p:nvPr/>
          </p:nvSpPr>
          <p:spPr bwMode="auto">
            <a:xfrm>
              <a:off x="3024507" y="2263040"/>
              <a:ext cx="1607455" cy="951452"/>
            </a:xfrm>
            <a:custGeom>
              <a:avLst/>
              <a:gdLst/>
              <a:ahLst/>
              <a:cxnLst>
                <a:cxn ang="0">
                  <a:pos x="79" y="255"/>
                </a:cxn>
                <a:cxn ang="0">
                  <a:pos x="301" y="417"/>
                </a:cxn>
                <a:cxn ang="0">
                  <a:pos x="396" y="440"/>
                </a:cxn>
                <a:cxn ang="0">
                  <a:pos x="752" y="383"/>
                </a:cxn>
                <a:cxn ang="0">
                  <a:pos x="658" y="361"/>
                </a:cxn>
                <a:cxn ang="0">
                  <a:pos x="229" y="49"/>
                </a:cxn>
                <a:cxn ang="0">
                  <a:pos x="254" y="15"/>
                </a:cxn>
                <a:cxn ang="0">
                  <a:pos x="245" y="1"/>
                </a:cxn>
                <a:cxn ang="0">
                  <a:pos x="20" y="36"/>
                </a:cxn>
                <a:cxn ang="0">
                  <a:pos x="2" y="61"/>
                </a:cxn>
                <a:cxn ang="0">
                  <a:pos x="38" y="286"/>
                </a:cxn>
                <a:cxn ang="0">
                  <a:pos x="54" y="290"/>
                </a:cxn>
                <a:cxn ang="0">
                  <a:pos x="79" y="255"/>
                </a:cxn>
              </a:cxnLst>
              <a:rect l="0" t="0" r="r" b="b"/>
              <a:pathLst>
                <a:path w="752" h="445">
                  <a:moveTo>
                    <a:pt x="79" y="255"/>
                  </a:moveTo>
                  <a:cubicBezTo>
                    <a:pt x="301" y="417"/>
                    <a:pt x="301" y="417"/>
                    <a:pt x="301" y="417"/>
                  </a:cubicBezTo>
                  <a:cubicBezTo>
                    <a:pt x="330" y="438"/>
                    <a:pt x="364" y="445"/>
                    <a:pt x="396" y="440"/>
                  </a:cubicBezTo>
                  <a:cubicBezTo>
                    <a:pt x="752" y="383"/>
                    <a:pt x="752" y="383"/>
                    <a:pt x="752" y="383"/>
                  </a:cubicBezTo>
                  <a:cubicBezTo>
                    <a:pt x="720" y="389"/>
                    <a:pt x="686" y="381"/>
                    <a:pt x="658" y="361"/>
                  </a:cubicBezTo>
                  <a:cubicBezTo>
                    <a:pt x="229" y="49"/>
                    <a:pt x="229" y="49"/>
                    <a:pt x="229" y="49"/>
                  </a:cubicBezTo>
                  <a:cubicBezTo>
                    <a:pt x="254" y="15"/>
                    <a:pt x="254" y="15"/>
                    <a:pt x="254" y="15"/>
                  </a:cubicBezTo>
                  <a:cubicBezTo>
                    <a:pt x="258" y="8"/>
                    <a:pt x="253" y="0"/>
                    <a:pt x="245" y="1"/>
                  </a:cubicBezTo>
                  <a:cubicBezTo>
                    <a:pt x="20" y="36"/>
                    <a:pt x="20" y="36"/>
                    <a:pt x="20" y="36"/>
                  </a:cubicBezTo>
                  <a:cubicBezTo>
                    <a:pt x="8" y="38"/>
                    <a:pt x="0" y="49"/>
                    <a:pt x="2" y="61"/>
                  </a:cubicBezTo>
                  <a:cubicBezTo>
                    <a:pt x="38" y="286"/>
                    <a:pt x="38" y="286"/>
                    <a:pt x="38" y="286"/>
                  </a:cubicBezTo>
                  <a:cubicBezTo>
                    <a:pt x="39" y="294"/>
                    <a:pt x="49" y="296"/>
                    <a:pt x="54" y="290"/>
                  </a:cubicBezTo>
                  <a:lnTo>
                    <a:pt x="79" y="255"/>
                  </a:lnTo>
                  <a:close/>
                </a:path>
              </a:pathLst>
            </a:custGeom>
            <a:solidFill>
              <a:schemeClr val="accent1"/>
            </a:solidFill>
            <a:ln w="9525">
              <a:noFill/>
              <a:round/>
            </a:ln>
          </p:spPr>
          <p:txBody>
            <a:bodyPr anchor="ctr"/>
            <a:lstStyle/>
            <a:p>
              <a:pPr algn="ctr"/>
              <a:endParaRPr>
                <a:cs typeface="B Nazanin" panose="00000700000000000000" pitchFamily="2" charset="-78"/>
              </a:endParaRPr>
            </a:p>
          </p:txBody>
        </p:sp>
        <p:sp>
          <p:nvSpPr>
            <p:cNvPr id="7" name="Freeform: Shape 113"/>
            <p:cNvSpPr/>
            <p:nvPr/>
          </p:nvSpPr>
          <p:spPr bwMode="auto">
            <a:xfrm>
              <a:off x="3667155" y="2855612"/>
              <a:ext cx="1195158" cy="1390456"/>
            </a:xfrm>
            <a:custGeom>
              <a:avLst/>
              <a:gdLst/>
              <a:ahLst/>
              <a:cxnLst>
                <a:cxn ang="0">
                  <a:pos x="228" y="602"/>
                </a:cxn>
                <a:cxn ang="0">
                  <a:pos x="451" y="440"/>
                </a:cxn>
                <a:cxn ang="0">
                  <a:pos x="502" y="357"/>
                </a:cxn>
                <a:cxn ang="0">
                  <a:pos x="559" y="0"/>
                </a:cxn>
                <a:cxn ang="0">
                  <a:pos x="507" y="84"/>
                </a:cxn>
                <a:cxn ang="0">
                  <a:pos x="79" y="395"/>
                </a:cxn>
                <a:cxn ang="0">
                  <a:pos x="54" y="361"/>
                </a:cxn>
                <a:cxn ang="0">
                  <a:pos x="38" y="365"/>
                </a:cxn>
                <a:cxn ang="0">
                  <a:pos x="2" y="590"/>
                </a:cxn>
                <a:cxn ang="0">
                  <a:pos x="20" y="614"/>
                </a:cxn>
                <a:cxn ang="0">
                  <a:pos x="245" y="650"/>
                </a:cxn>
                <a:cxn ang="0">
                  <a:pos x="253" y="636"/>
                </a:cxn>
                <a:cxn ang="0">
                  <a:pos x="228" y="602"/>
                </a:cxn>
              </a:cxnLst>
              <a:rect l="0" t="0" r="r" b="b"/>
              <a:pathLst>
                <a:path w="559" h="651">
                  <a:moveTo>
                    <a:pt x="228" y="602"/>
                  </a:moveTo>
                  <a:cubicBezTo>
                    <a:pt x="451" y="440"/>
                    <a:pt x="451" y="440"/>
                    <a:pt x="451" y="440"/>
                  </a:cubicBezTo>
                  <a:cubicBezTo>
                    <a:pt x="480" y="419"/>
                    <a:pt x="497" y="389"/>
                    <a:pt x="502" y="357"/>
                  </a:cubicBezTo>
                  <a:cubicBezTo>
                    <a:pt x="559" y="0"/>
                    <a:pt x="559" y="0"/>
                    <a:pt x="559" y="0"/>
                  </a:cubicBezTo>
                  <a:cubicBezTo>
                    <a:pt x="553" y="33"/>
                    <a:pt x="536" y="63"/>
                    <a:pt x="507" y="84"/>
                  </a:cubicBezTo>
                  <a:cubicBezTo>
                    <a:pt x="79" y="395"/>
                    <a:pt x="79" y="395"/>
                    <a:pt x="79" y="395"/>
                  </a:cubicBezTo>
                  <a:cubicBezTo>
                    <a:pt x="54" y="361"/>
                    <a:pt x="54" y="361"/>
                    <a:pt x="54" y="361"/>
                  </a:cubicBezTo>
                  <a:cubicBezTo>
                    <a:pt x="49" y="355"/>
                    <a:pt x="39" y="357"/>
                    <a:pt x="38" y="365"/>
                  </a:cubicBezTo>
                  <a:cubicBezTo>
                    <a:pt x="2" y="590"/>
                    <a:pt x="2" y="590"/>
                    <a:pt x="2" y="590"/>
                  </a:cubicBezTo>
                  <a:cubicBezTo>
                    <a:pt x="0" y="602"/>
                    <a:pt x="8" y="613"/>
                    <a:pt x="20" y="614"/>
                  </a:cubicBezTo>
                  <a:cubicBezTo>
                    <a:pt x="245" y="650"/>
                    <a:pt x="245" y="650"/>
                    <a:pt x="245" y="650"/>
                  </a:cubicBezTo>
                  <a:cubicBezTo>
                    <a:pt x="253" y="651"/>
                    <a:pt x="258" y="642"/>
                    <a:pt x="253" y="636"/>
                  </a:cubicBezTo>
                  <a:lnTo>
                    <a:pt x="228" y="602"/>
                  </a:lnTo>
                  <a:close/>
                </a:path>
              </a:pathLst>
            </a:custGeom>
            <a:solidFill>
              <a:schemeClr val="accent5"/>
            </a:solidFill>
            <a:ln w="9525">
              <a:noFill/>
              <a:round/>
            </a:ln>
          </p:spPr>
          <p:txBody>
            <a:bodyPr anchor="ctr"/>
            <a:lstStyle/>
            <a:p>
              <a:pPr algn="ctr"/>
              <a:endParaRPr>
                <a:cs typeface="B Nazanin" panose="00000700000000000000" pitchFamily="2" charset="-78"/>
              </a:endParaRPr>
            </a:p>
          </p:txBody>
        </p:sp>
        <p:sp>
          <p:nvSpPr>
            <p:cNvPr id="8" name="Freeform: Shape 116"/>
            <p:cNvSpPr/>
            <p:nvPr/>
          </p:nvSpPr>
          <p:spPr bwMode="auto">
            <a:xfrm>
              <a:off x="4713753" y="2570175"/>
              <a:ext cx="1123382" cy="1532340"/>
            </a:xfrm>
            <a:custGeom>
              <a:avLst/>
              <a:gdLst/>
              <a:ahLst/>
              <a:cxnLst>
                <a:cxn ang="0">
                  <a:pos x="470" y="500"/>
                </a:cxn>
                <a:cxn ang="0">
                  <a:pos x="385" y="238"/>
                </a:cxn>
                <a:cxn ang="0">
                  <a:pos x="322" y="164"/>
                </a:cxn>
                <a:cxn ang="0">
                  <a:pos x="0" y="0"/>
                </a:cxn>
                <a:cxn ang="0">
                  <a:pos x="64" y="74"/>
                </a:cxn>
                <a:cxn ang="0">
                  <a:pos x="228" y="578"/>
                </a:cxn>
                <a:cxn ang="0">
                  <a:pos x="187" y="592"/>
                </a:cxn>
                <a:cxn ang="0">
                  <a:pos x="186" y="608"/>
                </a:cxn>
                <a:cxn ang="0">
                  <a:pos x="389" y="711"/>
                </a:cxn>
                <a:cxn ang="0">
                  <a:pos x="418" y="702"/>
                </a:cxn>
                <a:cxn ang="0">
                  <a:pos x="521" y="499"/>
                </a:cxn>
                <a:cxn ang="0">
                  <a:pos x="511" y="486"/>
                </a:cxn>
                <a:cxn ang="0">
                  <a:pos x="470" y="500"/>
                </a:cxn>
              </a:cxnLst>
              <a:rect l="0" t="0" r="r" b="b"/>
              <a:pathLst>
                <a:path w="525" h="717">
                  <a:moveTo>
                    <a:pt x="470" y="500"/>
                  </a:moveTo>
                  <a:cubicBezTo>
                    <a:pt x="385" y="238"/>
                    <a:pt x="385" y="238"/>
                    <a:pt x="385" y="238"/>
                  </a:cubicBezTo>
                  <a:cubicBezTo>
                    <a:pt x="374" y="204"/>
                    <a:pt x="351" y="178"/>
                    <a:pt x="322" y="164"/>
                  </a:cubicBezTo>
                  <a:cubicBezTo>
                    <a:pt x="0" y="0"/>
                    <a:pt x="0" y="0"/>
                    <a:pt x="0" y="0"/>
                  </a:cubicBezTo>
                  <a:cubicBezTo>
                    <a:pt x="30" y="15"/>
                    <a:pt x="53" y="41"/>
                    <a:pt x="64" y="74"/>
                  </a:cubicBezTo>
                  <a:cubicBezTo>
                    <a:pt x="228" y="578"/>
                    <a:pt x="228" y="578"/>
                    <a:pt x="228" y="578"/>
                  </a:cubicBezTo>
                  <a:cubicBezTo>
                    <a:pt x="187" y="592"/>
                    <a:pt x="187" y="592"/>
                    <a:pt x="187" y="592"/>
                  </a:cubicBezTo>
                  <a:cubicBezTo>
                    <a:pt x="180" y="594"/>
                    <a:pt x="179" y="604"/>
                    <a:pt x="186" y="608"/>
                  </a:cubicBezTo>
                  <a:cubicBezTo>
                    <a:pt x="389" y="711"/>
                    <a:pt x="389" y="711"/>
                    <a:pt x="389" y="711"/>
                  </a:cubicBezTo>
                  <a:cubicBezTo>
                    <a:pt x="400" y="717"/>
                    <a:pt x="412" y="712"/>
                    <a:pt x="418" y="702"/>
                  </a:cubicBezTo>
                  <a:cubicBezTo>
                    <a:pt x="521" y="499"/>
                    <a:pt x="521" y="499"/>
                    <a:pt x="521" y="499"/>
                  </a:cubicBezTo>
                  <a:cubicBezTo>
                    <a:pt x="525" y="492"/>
                    <a:pt x="518" y="484"/>
                    <a:pt x="511" y="486"/>
                  </a:cubicBezTo>
                  <a:lnTo>
                    <a:pt x="470" y="500"/>
                  </a:lnTo>
                  <a:close/>
                </a:path>
              </a:pathLst>
            </a:custGeom>
            <a:solidFill>
              <a:schemeClr val="accent4"/>
            </a:solidFill>
            <a:ln w="9525">
              <a:noFill/>
              <a:round/>
            </a:ln>
          </p:spPr>
          <p:txBody>
            <a:bodyPr anchor="ctr"/>
            <a:lstStyle/>
            <a:p>
              <a:pPr algn="ctr"/>
              <a:endParaRPr>
                <a:cs typeface="B Nazanin" panose="00000700000000000000" pitchFamily="2" charset="-78"/>
              </a:endParaRPr>
            </a:p>
          </p:txBody>
        </p:sp>
        <p:grpSp>
          <p:nvGrpSpPr>
            <p:cNvPr id="9" name="Group 118"/>
            <p:cNvGrpSpPr/>
            <p:nvPr/>
          </p:nvGrpSpPr>
          <p:grpSpPr>
            <a:xfrm>
              <a:off x="4318149" y="2540129"/>
              <a:ext cx="545834" cy="545833"/>
              <a:chOff x="4330700" y="2847975"/>
              <a:chExt cx="519113" cy="519113"/>
            </a:xfrm>
          </p:grpSpPr>
          <p:sp>
            <p:nvSpPr>
              <p:cNvPr id="30" name="Oval 119"/>
              <p:cNvSpPr/>
              <p:nvPr/>
            </p:nvSpPr>
            <p:spPr bwMode="auto">
              <a:xfrm>
                <a:off x="4330700" y="2847975"/>
                <a:ext cx="519113" cy="519113"/>
              </a:xfrm>
              <a:prstGeom prst="ellipse">
                <a:avLst/>
              </a:prstGeom>
              <a:solidFill>
                <a:schemeClr val="bg1">
                  <a:lumMod val="75000"/>
                </a:schemeClr>
              </a:solidFill>
              <a:ln w="9525">
                <a:noFill/>
                <a:round/>
              </a:ln>
            </p:spPr>
            <p:txBody>
              <a:bodyPr anchor="ctr"/>
              <a:lstStyle/>
              <a:p>
                <a:pPr algn="ctr"/>
                <a:endParaRPr>
                  <a:cs typeface="B Nazanin" panose="00000700000000000000" pitchFamily="2" charset="-78"/>
                </a:endParaRPr>
              </a:p>
            </p:txBody>
          </p:sp>
          <p:sp>
            <p:nvSpPr>
              <p:cNvPr id="31" name="Freeform: Shape 120"/>
              <p:cNvSpPr/>
              <p:nvPr/>
            </p:nvSpPr>
            <p:spPr bwMode="auto">
              <a:xfrm>
                <a:off x="4378325" y="2894013"/>
                <a:ext cx="427038" cy="428625"/>
              </a:xfrm>
              <a:custGeom>
                <a:avLst/>
                <a:gdLst/>
                <a:ahLst/>
                <a:cxnLst>
                  <a:cxn ang="0">
                    <a:pos x="37" y="173"/>
                  </a:cxn>
                  <a:cxn ang="0">
                    <a:pos x="37" y="38"/>
                  </a:cxn>
                  <a:cxn ang="0">
                    <a:pos x="172" y="38"/>
                  </a:cxn>
                  <a:cxn ang="0">
                    <a:pos x="172" y="173"/>
                  </a:cxn>
                  <a:cxn ang="0">
                    <a:pos x="37" y="173"/>
                  </a:cxn>
                </a:cxnLst>
                <a:rect l="0" t="0" r="r" b="b"/>
                <a:pathLst>
                  <a:path w="210" h="211">
                    <a:moveTo>
                      <a:pt x="37" y="173"/>
                    </a:moveTo>
                    <a:cubicBezTo>
                      <a:pt x="0" y="136"/>
                      <a:pt x="0" y="75"/>
                      <a:pt x="37" y="38"/>
                    </a:cubicBezTo>
                    <a:cubicBezTo>
                      <a:pt x="74" y="0"/>
                      <a:pt x="135" y="0"/>
                      <a:pt x="172" y="38"/>
                    </a:cubicBezTo>
                    <a:cubicBezTo>
                      <a:pt x="210" y="75"/>
                      <a:pt x="210" y="136"/>
                      <a:pt x="172" y="173"/>
                    </a:cubicBezTo>
                    <a:cubicBezTo>
                      <a:pt x="135" y="211"/>
                      <a:pt x="74" y="211"/>
                      <a:pt x="37" y="173"/>
                    </a:cubicBezTo>
                    <a:close/>
                  </a:path>
                </a:pathLst>
              </a:custGeom>
              <a:solidFill>
                <a:srgbClr val="FFFFFF"/>
              </a:solidFill>
              <a:ln w="9525">
                <a:noFill/>
                <a:round/>
              </a:ln>
            </p:spPr>
            <p:txBody>
              <a:bodyPr anchor="ctr"/>
              <a:lstStyle/>
              <a:p>
                <a:pPr algn="ctr"/>
                <a:endParaRPr>
                  <a:cs typeface="B Nazanin" panose="00000700000000000000" pitchFamily="2" charset="-78"/>
                </a:endParaRPr>
              </a:p>
            </p:txBody>
          </p:sp>
        </p:grpSp>
        <p:sp>
          <p:nvSpPr>
            <p:cNvPr id="10" name="TextBox 121"/>
            <p:cNvSpPr txBox="1"/>
            <p:nvPr/>
          </p:nvSpPr>
          <p:spPr>
            <a:xfrm rot="17227016">
              <a:off x="3857432" y="1746110"/>
              <a:ext cx="965649" cy="207749"/>
            </a:xfrm>
            <a:prstGeom prst="rect">
              <a:avLst/>
            </a:prstGeom>
            <a:noFill/>
          </p:spPr>
          <p:txBody>
            <a:bodyPr wrap="none">
              <a:normAutofit fontScale="77500" lnSpcReduction="20000"/>
            </a:bodyPr>
            <a:lstStyle/>
            <a:p>
              <a:pPr algn="l"/>
              <a:r>
                <a:rPr lang="en-US" altLang="zh-CN" sz="1200" b="1">
                  <a:solidFill>
                    <a:schemeClr val="bg1"/>
                  </a:solidFill>
                  <a:cs typeface="B Nazanin" panose="00000700000000000000" pitchFamily="2" charset="-78"/>
                </a:rPr>
                <a:t>Title text preset01</a:t>
              </a:r>
            </a:p>
          </p:txBody>
        </p:sp>
        <p:sp>
          <p:nvSpPr>
            <p:cNvPr id="11" name="TextBox 122"/>
            <p:cNvSpPr txBox="1"/>
            <p:nvPr/>
          </p:nvSpPr>
          <p:spPr>
            <a:xfrm rot="2114016">
              <a:off x="3142625" y="2654476"/>
              <a:ext cx="965649" cy="207749"/>
            </a:xfrm>
            <a:prstGeom prst="rect">
              <a:avLst/>
            </a:prstGeom>
            <a:noFill/>
          </p:spPr>
          <p:txBody>
            <a:bodyPr wrap="none">
              <a:normAutofit fontScale="77500" lnSpcReduction="20000"/>
            </a:bodyPr>
            <a:lstStyle/>
            <a:p>
              <a:pPr algn="l"/>
              <a:r>
                <a:rPr lang="en-US" altLang="zh-CN" sz="1200" b="1">
                  <a:solidFill>
                    <a:schemeClr val="bg1"/>
                  </a:solidFill>
                  <a:cs typeface="B Nazanin" panose="00000700000000000000" pitchFamily="2" charset="-78"/>
                </a:rPr>
                <a:t>Title text preset01</a:t>
              </a:r>
            </a:p>
          </p:txBody>
        </p:sp>
        <p:sp>
          <p:nvSpPr>
            <p:cNvPr id="12" name="TextBox 123"/>
            <p:cNvSpPr txBox="1"/>
            <p:nvPr/>
          </p:nvSpPr>
          <p:spPr>
            <a:xfrm>
              <a:off x="4909955" y="2115670"/>
              <a:ext cx="965649" cy="207749"/>
            </a:xfrm>
            <a:prstGeom prst="rect">
              <a:avLst/>
            </a:prstGeom>
            <a:noFill/>
          </p:spPr>
          <p:txBody>
            <a:bodyPr wrap="none">
              <a:normAutofit fontScale="77500" lnSpcReduction="20000"/>
            </a:bodyPr>
            <a:lstStyle/>
            <a:p>
              <a:pPr algn="l"/>
              <a:r>
                <a:rPr lang="en-US" altLang="zh-CN" sz="1200" b="1">
                  <a:solidFill>
                    <a:schemeClr val="bg1"/>
                  </a:solidFill>
                  <a:cs typeface="B Nazanin" panose="00000700000000000000" pitchFamily="2" charset="-78"/>
                </a:rPr>
                <a:t>Title text preset01</a:t>
              </a:r>
            </a:p>
          </p:txBody>
        </p:sp>
        <p:sp>
          <p:nvSpPr>
            <p:cNvPr id="13" name="TextBox 124"/>
            <p:cNvSpPr txBox="1"/>
            <p:nvPr/>
          </p:nvSpPr>
          <p:spPr>
            <a:xfrm rot="4345292">
              <a:off x="4889412" y="3344242"/>
              <a:ext cx="965649" cy="207749"/>
            </a:xfrm>
            <a:prstGeom prst="rect">
              <a:avLst/>
            </a:prstGeom>
            <a:noFill/>
          </p:spPr>
          <p:txBody>
            <a:bodyPr wrap="none">
              <a:normAutofit fontScale="77500" lnSpcReduction="20000"/>
            </a:bodyPr>
            <a:lstStyle/>
            <a:p>
              <a:pPr algn="l"/>
              <a:r>
                <a:rPr lang="en-US" altLang="zh-CN" sz="1200" b="1">
                  <a:solidFill>
                    <a:schemeClr val="bg1"/>
                  </a:solidFill>
                  <a:cs typeface="B Nazanin" panose="00000700000000000000" pitchFamily="2" charset="-78"/>
                </a:rPr>
                <a:t>Title text preset01</a:t>
              </a:r>
            </a:p>
          </p:txBody>
        </p:sp>
        <p:sp>
          <p:nvSpPr>
            <p:cNvPr id="14" name="TextBox 125"/>
            <p:cNvSpPr txBox="1"/>
            <p:nvPr/>
          </p:nvSpPr>
          <p:spPr>
            <a:xfrm rot="19422572">
              <a:off x="3741991" y="3644696"/>
              <a:ext cx="965649" cy="207749"/>
            </a:xfrm>
            <a:prstGeom prst="rect">
              <a:avLst/>
            </a:prstGeom>
            <a:noFill/>
            <a:effectLst/>
          </p:spPr>
          <p:txBody>
            <a:bodyPr wrap="none">
              <a:normAutofit fontScale="77500" lnSpcReduction="20000"/>
            </a:bodyPr>
            <a:lstStyle/>
            <a:p>
              <a:pPr algn="l"/>
              <a:r>
                <a:rPr lang="en-US" altLang="zh-CN" sz="1200" b="1">
                  <a:solidFill>
                    <a:schemeClr val="bg1"/>
                  </a:solidFill>
                  <a:cs typeface="B Nazanin" panose="00000700000000000000" pitchFamily="2" charset="-78"/>
                </a:rPr>
                <a:t>Title text preset01</a:t>
              </a:r>
            </a:p>
          </p:txBody>
        </p:sp>
      </p:grpSp>
      <p:grpSp>
        <p:nvGrpSpPr>
          <p:cNvPr id="15" name="Group 26"/>
          <p:cNvGrpSpPr/>
          <p:nvPr/>
        </p:nvGrpSpPr>
        <p:grpSpPr>
          <a:xfrm>
            <a:off x="4798884" y="1030882"/>
            <a:ext cx="2159677" cy="649603"/>
            <a:chOff x="8601584" y="1451933"/>
            <a:chExt cx="2196245" cy="866137"/>
          </a:xfrm>
        </p:grpSpPr>
        <p:sp>
          <p:nvSpPr>
            <p:cNvPr id="28" name="TextBox 27"/>
            <p:cNvSpPr txBox="1"/>
            <p:nvPr/>
          </p:nvSpPr>
          <p:spPr bwMode="auto">
            <a:xfrm>
              <a:off x="8601584" y="1451933"/>
              <a:ext cx="2196244" cy="309958"/>
            </a:xfrm>
            <a:prstGeom prst="rect">
              <a:avLst/>
            </a:prstGeom>
            <a:noFill/>
          </p:spPr>
          <p:txBody>
            <a:bodyPr wrap="none" lIns="360000" tIns="0" rIns="360000" bIns="0" anchor="ctr" anchorCtr="0">
              <a:normAutofit/>
            </a:bodyPr>
            <a:lstStyle/>
            <a:p>
              <a:pPr algn="l" latinLnBrk="0"/>
              <a:r>
                <a:rPr lang="fa-IR" altLang="zh-CN" sz="1400" dirty="0">
                  <a:solidFill>
                    <a:schemeClr val="accent2">
                      <a:lumMod val="100000"/>
                    </a:schemeClr>
                  </a:solidFill>
                  <a:effectLst/>
                  <a:cs typeface="B Nazanin" panose="00000700000000000000" pitchFamily="2" charset="-78"/>
                </a:rPr>
                <a:t>از پیش تنظیم متن عنوان</a:t>
              </a:r>
              <a:endParaRPr lang="zh-CN" altLang="en-US" sz="1400" dirty="0">
                <a:solidFill>
                  <a:schemeClr val="accent2">
                    <a:lumMod val="100000"/>
                  </a:schemeClr>
                </a:solidFill>
                <a:effectLst/>
                <a:cs typeface="B Nazanin" panose="00000700000000000000" pitchFamily="2" charset="-78"/>
              </a:endParaRPr>
            </a:p>
          </p:txBody>
        </p:sp>
        <p:sp>
          <p:nvSpPr>
            <p:cNvPr id="29" name="TextBox 28"/>
            <p:cNvSpPr txBox="1"/>
            <p:nvPr/>
          </p:nvSpPr>
          <p:spPr bwMode="auto">
            <a:xfrm>
              <a:off x="8601585" y="1761891"/>
              <a:ext cx="2196244" cy="556179"/>
            </a:xfrm>
            <a:prstGeom prst="rect">
              <a:avLst/>
            </a:prstGeom>
            <a:noFill/>
          </p:spPr>
          <p:txBody>
            <a:bodyPr wrap="square" lIns="360000" tIns="0" rIns="360000" bIns="0">
              <a:normAutofit fontScale="85000" lnSpcReduction="20000"/>
            </a:bodyPr>
            <a:lstStyle/>
            <a:p>
              <a:pPr algn="r" rtl="1" latinLnBrk="0">
                <a:lnSpc>
                  <a:spcPct val="120000"/>
                </a:lnSpc>
              </a:pPr>
              <a:r>
                <a:rPr lang="fa-IR" altLang="zh-CN" sz="1000" b="0" dirty="0">
                  <a:solidFill>
                    <a:schemeClr val="tx1">
                      <a:lumMod val="85000"/>
                      <a:lumOff val="15000"/>
                    </a:schemeClr>
                  </a:solidFill>
                  <a:effectLst/>
                  <a:cs typeface="B Nazanin" panose="00000700000000000000" pitchFamily="2" charset="-78"/>
                </a:rPr>
                <a:t>این قسمت از محتوا به عنوان یک نمایشگر مکان نویسی متن (فونت تم پیشنهادی)</a:t>
              </a:r>
              <a:endParaRPr lang="zh-CN" altLang="en-US" sz="1000" b="0" dirty="0">
                <a:solidFill>
                  <a:schemeClr val="tx1">
                    <a:lumMod val="85000"/>
                    <a:lumOff val="15000"/>
                  </a:schemeClr>
                </a:solidFill>
                <a:effectLst/>
                <a:cs typeface="B Nazanin" panose="00000700000000000000" pitchFamily="2" charset="-78"/>
              </a:endParaRPr>
            </a:p>
          </p:txBody>
        </p:sp>
      </p:grpSp>
      <p:grpSp>
        <p:nvGrpSpPr>
          <p:cNvPr id="16" name="Group 29"/>
          <p:cNvGrpSpPr/>
          <p:nvPr/>
        </p:nvGrpSpPr>
        <p:grpSpPr>
          <a:xfrm>
            <a:off x="839614" y="2263736"/>
            <a:ext cx="2184893" cy="649603"/>
            <a:chOff x="1415480" y="1669738"/>
            <a:chExt cx="2913191" cy="866137"/>
          </a:xfrm>
        </p:grpSpPr>
        <p:sp>
          <p:nvSpPr>
            <p:cNvPr id="26" name="TextBox 30"/>
            <p:cNvSpPr txBox="1"/>
            <p:nvPr/>
          </p:nvSpPr>
          <p:spPr bwMode="auto">
            <a:xfrm>
              <a:off x="1415480" y="1669738"/>
              <a:ext cx="2913191" cy="309958"/>
            </a:xfrm>
            <a:prstGeom prst="rect">
              <a:avLst/>
            </a:prstGeom>
            <a:noFill/>
          </p:spPr>
          <p:txBody>
            <a:bodyPr wrap="none" lIns="360000" tIns="0" rIns="360000" bIns="0" anchor="ctr" anchorCtr="0">
              <a:normAutofit/>
            </a:bodyPr>
            <a:lstStyle/>
            <a:p>
              <a:pPr algn="r" latinLnBrk="0"/>
              <a:r>
                <a:rPr lang="fa-IR" altLang="zh-CN" sz="1400" dirty="0">
                  <a:solidFill>
                    <a:schemeClr val="accent1">
                      <a:lumMod val="100000"/>
                    </a:schemeClr>
                  </a:solidFill>
                  <a:effectLst/>
                  <a:cs typeface="B Nazanin" panose="00000700000000000000" pitchFamily="2" charset="-78"/>
                </a:rPr>
                <a:t>از پیش تنظیم متن عنوان</a:t>
              </a:r>
              <a:endParaRPr lang="zh-CN" altLang="en-US" sz="1400" dirty="0">
                <a:solidFill>
                  <a:schemeClr val="accent1">
                    <a:lumMod val="100000"/>
                  </a:schemeClr>
                </a:solidFill>
                <a:effectLst/>
                <a:cs typeface="B Nazanin" panose="00000700000000000000" pitchFamily="2" charset="-78"/>
              </a:endParaRPr>
            </a:p>
          </p:txBody>
        </p:sp>
        <p:sp>
          <p:nvSpPr>
            <p:cNvPr id="27" name="TextBox 31"/>
            <p:cNvSpPr txBox="1"/>
            <p:nvPr/>
          </p:nvSpPr>
          <p:spPr bwMode="auto">
            <a:xfrm>
              <a:off x="1415480" y="1979696"/>
              <a:ext cx="2913191" cy="556179"/>
            </a:xfrm>
            <a:prstGeom prst="rect">
              <a:avLst/>
            </a:prstGeom>
            <a:noFill/>
          </p:spPr>
          <p:txBody>
            <a:bodyPr wrap="square" lIns="360000" tIns="0" rIns="360000" bIns="0" anchor="t" anchorCtr="0">
              <a:normAutofit fontScale="85000" lnSpcReduction="20000"/>
            </a:bodyPr>
            <a:lstStyle/>
            <a:p>
              <a:pPr algn="r" latinLnBrk="0">
                <a:lnSpc>
                  <a:spcPct val="120000"/>
                </a:lnSpc>
              </a:pPr>
              <a:r>
                <a:rPr lang="fa-IR" altLang="zh-CN" sz="1000" b="0" dirty="0">
                  <a:solidFill>
                    <a:schemeClr val="tx1"/>
                  </a:solidFill>
                  <a:effectLst/>
                  <a:cs typeface="B Nazanin" panose="00000700000000000000" pitchFamily="2" charset="-78"/>
                </a:rPr>
                <a:t>این قسمت از محتوا به عنوان یک نمایشگر مکان نویسی متن (فونت تم پیشنهادی)</a:t>
              </a:r>
              <a:endParaRPr lang="zh-CN" altLang="en-US" sz="1000" b="0" dirty="0">
                <a:solidFill>
                  <a:schemeClr val="tx1"/>
                </a:solidFill>
                <a:effectLst/>
                <a:cs typeface="B Nazanin" panose="00000700000000000000" pitchFamily="2" charset="-78"/>
              </a:endParaRPr>
            </a:p>
          </p:txBody>
        </p:sp>
      </p:grpSp>
      <p:grpSp>
        <p:nvGrpSpPr>
          <p:cNvPr id="17" name="Group 32"/>
          <p:cNvGrpSpPr/>
          <p:nvPr/>
        </p:nvGrpSpPr>
        <p:grpSpPr>
          <a:xfrm>
            <a:off x="6119232" y="1896972"/>
            <a:ext cx="2159677" cy="649603"/>
            <a:chOff x="8601584" y="1451933"/>
            <a:chExt cx="2196245" cy="866137"/>
          </a:xfrm>
        </p:grpSpPr>
        <p:sp>
          <p:nvSpPr>
            <p:cNvPr id="24" name="TextBox 33"/>
            <p:cNvSpPr txBox="1"/>
            <p:nvPr/>
          </p:nvSpPr>
          <p:spPr bwMode="auto">
            <a:xfrm>
              <a:off x="8601584" y="1451933"/>
              <a:ext cx="2196244" cy="309958"/>
            </a:xfrm>
            <a:prstGeom prst="rect">
              <a:avLst/>
            </a:prstGeom>
            <a:noFill/>
          </p:spPr>
          <p:txBody>
            <a:bodyPr wrap="none" lIns="360000" tIns="0" rIns="360000" bIns="0" anchor="ctr" anchorCtr="0">
              <a:normAutofit/>
            </a:bodyPr>
            <a:lstStyle/>
            <a:p>
              <a:pPr algn="l" latinLnBrk="0"/>
              <a:r>
                <a:rPr lang="fa-IR" altLang="zh-CN" sz="1400" dirty="0">
                  <a:solidFill>
                    <a:schemeClr val="accent3">
                      <a:lumMod val="100000"/>
                    </a:schemeClr>
                  </a:solidFill>
                  <a:effectLst/>
                  <a:cs typeface="B Nazanin" panose="00000700000000000000" pitchFamily="2" charset="-78"/>
                </a:rPr>
                <a:t>از پیش تنظیم متن عنوان</a:t>
              </a:r>
              <a:endParaRPr lang="zh-CN" altLang="en-US" sz="1400" dirty="0">
                <a:solidFill>
                  <a:schemeClr val="accent3">
                    <a:lumMod val="100000"/>
                  </a:schemeClr>
                </a:solidFill>
                <a:effectLst/>
                <a:cs typeface="B Nazanin" panose="00000700000000000000" pitchFamily="2" charset="-78"/>
              </a:endParaRPr>
            </a:p>
          </p:txBody>
        </p:sp>
        <p:sp>
          <p:nvSpPr>
            <p:cNvPr id="25" name="TextBox 34"/>
            <p:cNvSpPr txBox="1"/>
            <p:nvPr/>
          </p:nvSpPr>
          <p:spPr bwMode="auto">
            <a:xfrm>
              <a:off x="8601585" y="1761891"/>
              <a:ext cx="2196244" cy="556179"/>
            </a:xfrm>
            <a:prstGeom prst="rect">
              <a:avLst/>
            </a:prstGeom>
            <a:noFill/>
          </p:spPr>
          <p:txBody>
            <a:bodyPr wrap="square" lIns="360000" tIns="0" rIns="360000" bIns="0">
              <a:normAutofit fontScale="85000" lnSpcReduction="20000"/>
            </a:bodyPr>
            <a:lstStyle/>
            <a:p>
              <a:pPr algn="r" rtl="1" latinLnBrk="0">
                <a:lnSpc>
                  <a:spcPct val="120000"/>
                </a:lnSpc>
              </a:pPr>
              <a:r>
                <a:rPr lang="fa-IR" altLang="zh-CN" sz="1000" b="0" dirty="0">
                  <a:solidFill>
                    <a:schemeClr val="tx1">
                      <a:lumMod val="85000"/>
                      <a:lumOff val="15000"/>
                    </a:schemeClr>
                  </a:solidFill>
                  <a:effectLst/>
                  <a:cs typeface="B Nazanin" panose="00000700000000000000" pitchFamily="2" charset="-78"/>
                </a:rPr>
                <a:t>این قسمت از محتوا به عنوان یک نمایشگر مکان نویسی متن (فونت تم پیشنهادی)</a:t>
              </a:r>
              <a:endParaRPr lang="zh-CN" altLang="en-US" sz="1000" b="0" dirty="0">
                <a:solidFill>
                  <a:schemeClr val="tx1">
                    <a:lumMod val="85000"/>
                    <a:lumOff val="15000"/>
                  </a:schemeClr>
                </a:solidFill>
                <a:effectLst/>
                <a:cs typeface="B Nazanin" panose="00000700000000000000" pitchFamily="2" charset="-78"/>
              </a:endParaRPr>
            </a:p>
          </p:txBody>
        </p:sp>
      </p:grpSp>
      <p:grpSp>
        <p:nvGrpSpPr>
          <p:cNvPr id="18" name="Group 35"/>
          <p:cNvGrpSpPr/>
          <p:nvPr/>
        </p:nvGrpSpPr>
        <p:grpSpPr>
          <a:xfrm>
            <a:off x="1482262" y="3596465"/>
            <a:ext cx="2184893" cy="649603"/>
            <a:chOff x="1415480" y="1669738"/>
            <a:chExt cx="2913191" cy="866137"/>
          </a:xfrm>
        </p:grpSpPr>
        <p:sp>
          <p:nvSpPr>
            <p:cNvPr id="22" name="TextBox 36"/>
            <p:cNvSpPr txBox="1"/>
            <p:nvPr/>
          </p:nvSpPr>
          <p:spPr bwMode="auto">
            <a:xfrm>
              <a:off x="1415480" y="1669738"/>
              <a:ext cx="2913191" cy="309958"/>
            </a:xfrm>
            <a:prstGeom prst="rect">
              <a:avLst/>
            </a:prstGeom>
            <a:noFill/>
          </p:spPr>
          <p:txBody>
            <a:bodyPr wrap="none" lIns="72000" tIns="0" rIns="360000" bIns="0" anchor="ctr" anchorCtr="0">
              <a:normAutofit/>
            </a:bodyPr>
            <a:lstStyle/>
            <a:p>
              <a:pPr algn="r" latinLnBrk="0"/>
              <a:r>
                <a:rPr lang="fa-IR" altLang="zh-CN" sz="1400" dirty="0">
                  <a:solidFill>
                    <a:schemeClr val="accent5">
                      <a:lumMod val="100000"/>
                    </a:schemeClr>
                  </a:solidFill>
                  <a:effectLst/>
                  <a:cs typeface="B Nazanin" panose="00000700000000000000" pitchFamily="2" charset="-78"/>
                </a:rPr>
                <a:t>از پیش تنظیم متن عنوان</a:t>
              </a:r>
              <a:endParaRPr lang="zh-CN" altLang="en-US" sz="1400" dirty="0">
                <a:solidFill>
                  <a:schemeClr val="accent5">
                    <a:lumMod val="100000"/>
                  </a:schemeClr>
                </a:solidFill>
                <a:effectLst/>
                <a:cs typeface="B Nazanin" panose="00000700000000000000" pitchFamily="2" charset="-78"/>
              </a:endParaRPr>
            </a:p>
          </p:txBody>
        </p:sp>
        <p:sp>
          <p:nvSpPr>
            <p:cNvPr id="23" name="TextBox 37"/>
            <p:cNvSpPr txBox="1"/>
            <p:nvPr/>
          </p:nvSpPr>
          <p:spPr bwMode="auto">
            <a:xfrm>
              <a:off x="1415480" y="1979696"/>
              <a:ext cx="2913191" cy="556179"/>
            </a:xfrm>
            <a:prstGeom prst="rect">
              <a:avLst/>
            </a:prstGeom>
            <a:noFill/>
          </p:spPr>
          <p:txBody>
            <a:bodyPr wrap="square" lIns="72000" tIns="0" rIns="360000" bIns="0" anchor="t" anchorCtr="0">
              <a:normAutofit fontScale="92500"/>
            </a:bodyPr>
            <a:lstStyle/>
            <a:p>
              <a:pPr algn="r" latinLnBrk="0">
                <a:lnSpc>
                  <a:spcPct val="120000"/>
                </a:lnSpc>
              </a:pPr>
              <a:r>
                <a:rPr lang="fa-IR" altLang="zh-CN" sz="1000" b="0" dirty="0">
                  <a:solidFill>
                    <a:schemeClr val="tx1"/>
                  </a:solidFill>
                  <a:effectLst/>
                  <a:cs typeface="B Nazanin" panose="00000700000000000000" pitchFamily="2" charset="-78"/>
                </a:rPr>
                <a:t>این قسمت از محتوا به عنوان یک نمایشگر مکان نویسی متن (فونت تم پیشنهادی)</a:t>
              </a:r>
              <a:endParaRPr lang="zh-CN" altLang="en-US" sz="1000" b="0" dirty="0">
                <a:solidFill>
                  <a:schemeClr val="tx1"/>
                </a:solidFill>
                <a:effectLst/>
                <a:cs typeface="B Nazanin" panose="00000700000000000000" pitchFamily="2" charset="-78"/>
              </a:endParaRPr>
            </a:p>
          </p:txBody>
        </p:sp>
      </p:grpSp>
      <p:grpSp>
        <p:nvGrpSpPr>
          <p:cNvPr id="19" name="Group 38"/>
          <p:cNvGrpSpPr/>
          <p:nvPr/>
        </p:nvGrpSpPr>
        <p:grpSpPr>
          <a:xfrm>
            <a:off x="5837136" y="3596333"/>
            <a:ext cx="2184893" cy="649603"/>
            <a:chOff x="1415480" y="1669738"/>
            <a:chExt cx="2913191" cy="866137"/>
          </a:xfrm>
        </p:grpSpPr>
        <p:sp>
          <p:nvSpPr>
            <p:cNvPr id="20" name="TextBox 39"/>
            <p:cNvSpPr txBox="1"/>
            <p:nvPr/>
          </p:nvSpPr>
          <p:spPr bwMode="auto">
            <a:xfrm>
              <a:off x="1415480" y="1669738"/>
              <a:ext cx="2913191" cy="309958"/>
            </a:xfrm>
            <a:prstGeom prst="rect">
              <a:avLst/>
            </a:prstGeom>
            <a:noFill/>
          </p:spPr>
          <p:txBody>
            <a:bodyPr wrap="none" lIns="360000" tIns="0" rIns="0" bIns="0" anchor="ctr" anchorCtr="0">
              <a:normAutofit/>
            </a:bodyPr>
            <a:lstStyle/>
            <a:p>
              <a:pPr algn="l" latinLnBrk="0"/>
              <a:r>
                <a:rPr lang="fa-IR" altLang="zh-CN" sz="1400" dirty="0">
                  <a:solidFill>
                    <a:schemeClr val="accent4">
                      <a:lumMod val="100000"/>
                    </a:schemeClr>
                  </a:solidFill>
                  <a:effectLst/>
                  <a:cs typeface="B Nazanin" panose="00000700000000000000" pitchFamily="2" charset="-78"/>
                </a:rPr>
                <a:t>از پیش تنظیم متن عنوان</a:t>
              </a:r>
              <a:endParaRPr lang="zh-CN" altLang="en-US" sz="1400" dirty="0">
                <a:solidFill>
                  <a:schemeClr val="accent4">
                    <a:lumMod val="100000"/>
                  </a:schemeClr>
                </a:solidFill>
                <a:effectLst/>
                <a:cs typeface="B Nazanin" panose="00000700000000000000" pitchFamily="2" charset="-78"/>
              </a:endParaRPr>
            </a:p>
          </p:txBody>
        </p:sp>
        <p:sp>
          <p:nvSpPr>
            <p:cNvPr id="21" name="TextBox 40"/>
            <p:cNvSpPr txBox="1"/>
            <p:nvPr/>
          </p:nvSpPr>
          <p:spPr bwMode="auto">
            <a:xfrm>
              <a:off x="1415480" y="1979696"/>
              <a:ext cx="2913191" cy="556179"/>
            </a:xfrm>
            <a:prstGeom prst="rect">
              <a:avLst/>
            </a:prstGeom>
            <a:noFill/>
          </p:spPr>
          <p:txBody>
            <a:bodyPr wrap="square" lIns="360000" tIns="0" rIns="0" bIns="0" anchor="ctr" anchorCtr="0">
              <a:normAutofit/>
            </a:bodyPr>
            <a:lstStyle/>
            <a:p>
              <a:pPr algn="r" rtl="1" latinLnBrk="0">
                <a:lnSpc>
                  <a:spcPct val="120000"/>
                </a:lnSpc>
              </a:pPr>
              <a:r>
                <a:rPr lang="fa-IR" altLang="zh-CN" sz="1000" b="0" dirty="0">
                  <a:solidFill>
                    <a:schemeClr val="tx1"/>
                  </a:solidFill>
                  <a:effectLst/>
                  <a:cs typeface="B Nazanin" panose="00000700000000000000" pitchFamily="2" charset="-78"/>
                </a:rPr>
                <a:t>این قسمت از محتوا به عنوان یک نمایشگر مکان نویسی متن (فونت تم پیشنهادی)</a:t>
              </a:r>
              <a:endParaRPr lang="zh-CN" altLang="en-US" sz="1000" b="0" dirty="0">
                <a:solidFill>
                  <a:schemeClr val="tx1"/>
                </a:solidFill>
                <a:effectLst/>
                <a:cs typeface="B Nazanin" panose="00000700000000000000" pitchFamily="2" charset="-78"/>
              </a:endParaRPr>
            </a:p>
          </p:txBody>
        </p:sp>
      </p:grpSp>
      <p:sp>
        <p:nvSpPr>
          <p:cNvPr id="33" name="Title 1">
            <a:extLst>
              <a:ext uri="{FF2B5EF4-FFF2-40B4-BE49-F238E27FC236}">
                <a16:creationId xmlns:a16="http://schemas.microsoft.com/office/drawing/2014/main" id="{74258823-B385-4497-AE18-9F44B9CEF4D2}"/>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42464890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2"/>
          <p:cNvSpPr/>
          <p:nvPr/>
        </p:nvSpPr>
        <p:spPr bwMode="auto">
          <a:xfrm>
            <a:off x="2864764" y="1322783"/>
            <a:ext cx="3586163" cy="3132534"/>
          </a:xfrm>
          <a:custGeom>
            <a:avLst/>
            <a:gdLst>
              <a:gd name="T0" fmla="*/ 1199 w 1272"/>
              <a:gd name="T1" fmla="*/ 585 h 1111"/>
              <a:gd name="T2" fmla="*/ 1228 w 1272"/>
              <a:gd name="T3" fmla="*/ 365 h 1111"/>
              <a:gd name="T4" fmla="*/ 1070 w 1272"/>
              <a:gd name="T5" fmla="*/ 234 h 1111"/>
              <a:gd name="T6" fmla="*/ 845 w 1272"/>
              <a:gd name="T7" fmla="*/ 20 h 1111"/>
              <a:gd name="T8" fmla="*/ 603 w 1272"/>
              <a:gd name="T9" fmla="*/ 59 h 1111"/>
              <a:gd name="T10" fmla="*/ 469 w 1272"/>
              <a:gd name="T11" fmla="*/ 46 h 1111"/>
              <a:gd name="T12" fmla="*/ 381 w 1272"/>
              <a:gd name="T13" fmla="*/ 111 h 1111"/>
              <a:gd name="T14" fmla="*/ 198 w 1272"/>
              <a:gd name="T15" fmla="*/ 161 h 1111"/>
              <a:gd name="T16" fmla="*/ 108 w 1272"/>
              <a:gd name="T17" fmla="*/ 317 h 1111"/>
              <a:gd name="T18" fmla="*/ 5 w 1272"/>
              <a:gd name="T19" fmla="*/ 433 h 1111"/>
              <a:gd name="T20" fmla="*/ 33 w 1272"/>
              <a:gd name="T21" fmla="*/ 534 h 1111"/>
              <a:gd name="T22" fmla="*/ 38 w 1272"/>
              <a:gd name="T23" fmla="*/ 670 h 1111"/>
              <a:gd name="T24" fmla="*/ 319 w 1272"/>
              <a:gd name="T25" fmla="*/ 771 h 1111"/>
              <a:gd name="T26" fmla="*/ 344 w 1272"/>
              <a:gd name="T27" fmla="*/ 759 h 1111"/>
              <a:gd name="T28" fmla="*/ 349 w 1272"/>
              <a:gd name="T29" fmla="*/ 773 h 1111"/>
              <a:gd name="T30" fmla="*/ 630 w 1272"/>
              <a:gd name="T31" fmla="*/ 874 h 1111"/>
              <a:gd name="T32" fmla="*/ 641 w 1272"/>
              <a:gd name="T33" fmla="*/ 869 h 1111"/>
              <a:gd name="T34" fmla="*/ 768 w 1272"/>
              <a:gd name="T35" fmla="*/ 901 h 1111"/>
              <a:gd name="T36" fmla="*/ 790 w 1272"/>
              <a:gd name="T37" fmla="*/ 955 h 1111"/>
              <a:gd name="T38" fmla="*/ 1000 w 1272"/>
              <a:gd name="T39" fmla="*/ 1111 h 1111"/>
              <a:gd name="T40" fmla="*/ 1037 w 1272"/>
              <a:gd name="T41" fmla="*/ 1077 h 1111"/>
              <a:gd name="T42" fmla="*/ 1036 w 1272"/>
              <a:gd name="T43" fmla="*/ 1076 h 1111"/>
              <a:gd name="T44" fmla="*/ 906 w 1272"/>
              <a:gd name="T45" fmla="*/ 901 h 1111"/>
              <a:gd name="T46" fmla="*/ 907 w 1272"/>
              <a:gd name="T47" fmla="*/ 893 h 1111"/>
              <a:gd name="T48" fmla="*/ 1106 w 1272"/>
              <a:gd name="T49" fmla="*/ 904 h 1111"/>
              <a:gd name="T50" fmla="*/ 1228 w 1272"/>
              <a:gd name="T51" fmla="*/ 632 h 1111"/>
              <a:gd name="T52" fmla="*/ 1199 w 1272"/>
              <a:gd name="T53" fmla="*/ 585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2" h="1111">
                <a:moveTo>
                  <a:pt x="1199" y="585"/>
                </a:moveTo>
                <a:cubicBezTo>
                  <a:pt x="1249" y="533"/>
                  <a:pt x="1263" y="446"/>
                  <a:pt x="1228" y="365"/>
                </a:cubicBezTo>
                <a:cubicBezTo>
                  <a:pt x="1197" y="291"/>
                  <a:pt x="1135" y="243"/>
                  <a:pt x="1070" y="234"/>
                </a:cubicBezTo>
                <a:cubicBezTo>
                  <a:pt x="1083" y="144"/>
                  <a:pt x="985" y="49"/>
                  <a:pt x="845" y="20"/>
                </a:cubicBezTo>
                <a:cubicBezTo>
                  <a:pt x="749" y="0"/>
                  <a:pt x="657" y="17"/>
                  <a:pt x="603" y="59"/>
                </a:cubicBezTo>
                <a:cubicBezTo>
                  <a:pt x="563" y="37"/>
                  <a:pt x="515" y="31"/>
                  <a:pt x="469" y="46"/>
                </a:cubicBezTo>
                <a:cubicBezTo>
                  <a:pt x="432" y="58"/>
                  <a:pt x="401" y="82"/>
                  <a:pt x="381" y="111"/>
                </a:cubicBezTo>
                <a:cubicBezTo>
                  <a:pt x="323" y="99"/>
                  <a:pt x="255" y="116"/>
                  <a:pt x="198" y="161"/>
                </a:cubicBezTo>
                <a:cubicBezTo>
                  <a:pt x="144" y="203"/>
                  <a:pt x="113" y="261"/>
                  <a:pt x="108" y="317"/>
                </a:cubicBezTo>
                <a:cubicBezTo>
                  <a:pt x="54" y="331"/>
                  <a:pt x="12" y="375"/>
                  <a:pt x="5" y="433"/>
                </a:cubicBezTo>
                <a:cubicBezTo>
                  <a:pt x="0" y="470"/>
                  <a:pt x="11" y="506"/>
                  <a:pt x="33" y="534"/>
                </a:cubicBezTo>
                <a:cubicBezTo>
                  <a:pt x="19" y="578"/>
                  <a:pt x="20" y="625"/>
                  <a:pt x="38" y="670"/>
                </a:cubicBezTo>
                <a:cubicBezTo>
                  <a:pt x="82" y="773"/>
                  <a:pt x="208" y="818"/>
                  <a:pt x="319" y="771"/>
                </a:cubicBezTo>
                <a:cubicBezTo>
                  <a:pt x="327" y="767"/>
                  <a:pt x="336" y="763"/>
                  <a:pt x="344" y="759"/>
                </a:cubicBezTo>
                <a:cubicBezTo>
                  <a:pt x="346" y="763"/>
                  <a:pt x="347" y="768"/>
                  <a:pt x="349" y="773"/>
                </a:cubicBezTo>
                <a:cubicBezTo>
                  <a:pt x="393" y="876"/>
                  <a:pt x="519" y="921"/>
                  <a:pt x="630" y="874"/>
                </a:cubicBezTo>
                <a:cubicBezTo>
                  <a:pt x="633" y="873"/>
                  <a:pt x="637" y="871"/>
                  <a:pt x="641" y="869"/>
                </a:cubicBezTo>
                <a:cubicBezTo>
                  <a:pt x="671" y="902"/>
                  <a:pt x="721" y="916"/>
                  <a:pt x="768" y="901"/>
                </a:cubicBezTo>
                <a:cubicBezTo>
                  <a:pt x="774" y="920"/>
                  <a:pt x="781" y="938"/>
                  <a:pt x="790" y="955"/>
                </a:cubicBezTo>
                <a:cubicBezTo>
                  <a:pt x="837" y="1044"/>
                  <a:pt x="918" y="1100"/>
                  <a:pt x="1000" y="1111"/>
                </a:cubicBezTo>
                <a:cubicBezTo>
                  <a:pt x="1037" y="1077"/>
                  <a:pt x="1037" y="1077"/>
                  <a:pt x="1037" y="1077"/>
                </a:cubicBezTo>
                <a:cubicBezTo>
                  <a:pt x="1037" y="1077"/>
                  <a:pt x="1036" y="1076"/>
                  <a:pt x="1036" y="1076"/>
                </a:cubicBezTo>
                <a:cubicBezTo>
                  <a:pt x="961" y="1053"/>
                  <a:pt x="906" y="983"/>
                  <a:pt x="906" y="901"/>
                </a:cubicBezTo>
                <a:cubicBezTo>
                  <a:pt x="906" y="898"/>
                  <a:pt x="906" y="896"/>
                  <a:pt x="907" y="893"/>
                </a:cubicBezTo>
                <a:cubicBezTo>
                  <a:pt x="964" y="927"/>
                  <a:pt x="1038" y="933"/>
                  <a:pt x="1106" y="904"/>
                </a:cubicBezTo>
                <a:cubicBezTo>
                  <a:pt x="1217" y="857"/>
                  <a:pt x="1272" y="735"/>
                  <a:pt x="1228" y="632"/>
                </a:cubicBezTo>
                <a:cubicBezTo>
                  <a:pt x="1220" y="614"/>
                  <a:pt x="1211" y="599"/>
                  <a:pt x="1199" y="58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a:cs typeface="B Nazanin" panose="00000700000000000000" pitchFamily="2" charset="-78"/>
            </a:endParaRPr>
          </a:p>
        </p:txBody>
      </p:sp>
      <p:sp>
        <p:nvSpPr>
          <p:cNvPr id="5" name="Freeform: Shape 3"/>
          <p:cNvSpPr/>
          <p:nvPr/>
        </p:nvSpPr>
        <p:spPr bwMode="auto">
          <a:xfrm>
            <a:off x="3577948" y="2400299"/>
            <a:ext cx="2872979" cy="2055019"/>
          </a:xfrm>
          <a:custGeom>
            <a:avLst/>
            <a:gdLst>
              <a:gd name="T0" fmla="*/ 853 w 1019"/>
              <a:gd name="T1" fmla="*/ 522 h 729"/>
              <a:gd name="T2" fmla="*/ 975 w 1019"/>
              <a:gd name="T3" fmla="*/ 250 h 729"/>
              <a:gd name="T4" fmla="*/ 946 w 1019"/>
              <a:gd name="T5" fmla="*/ 203 h 729"/>
              <a:gd name="T6" fmla="*/ 991 w 1019"/>
              <a:gd name="T7" fmla="*/ 110 h 729"/>
              <a:gd name="T8" fmla="*/ 580 w 1019"/>
              <a:gd name="T9" fmla="*/ 105 h 729"/>
              <a:gd name="T10" fmla="*/ 524 w 1019"/>
              <a:gd name="T11" fmla="*/ 258 h 729"/>
              <a:gd name="T12" fmla="*/ 505 w 1019"/>
              <a:gd name="T13" fmla="*/ 253 h 729"/>
              <a:gd name="T14" fmla="*/ 0 w 1019"/>
              <a:gd name="T15" fmla="*/ 406 h 729"/>
              <a:gd name="T16" fmla="*/ 66 w 1019"/>
              <a:gd name="T17" fmla="*/ 389 h 729"/>
              <a:gd name="T18" fmla="*/ 91 w 1019"/>
              <a:gd name="T19" fmla="*/ 377 h 729"/>
              <a:gd name="T20" fmla="*/ 96 w 1019"/>
              <a:gd name="T21" fmla="*/ 391 h 729"/>
              <a:gd name="T22" fmla="*/ 377 w 1019"/>
              <a:gd name="T23" fmla="*/ 492 h 729"/>
              <a:gd name="T24" fmla="*/ 388 w 1019"/>
              <a:gd name="T25" fmla="*/ 487 h 729"/>
              <a:gd name="T26" fmla="*/ 515 w 1019"/>
              <a:gd name="T27" fmla="*/ 519 h 729"/>
              <a:gd name="T28" fmla="*/ 537 w 1019"/>
              <a:gd name="T29" fmla="*/ 573 h 729"/>
              <a:gd name="T30" fmla="*/ 747 w 1019"/>
              <a:gd name="T31" fmla="*/ 729 h 729"/>
              <a:gd name="T32" fmla="*/ 784 w 1019"/>
              <a:gd name="T33" fmla="*/ 695 h 729"/>
              <a:gd name="T34" fmla="*/ 783 w 1019"/>
              <a:gd name="T35" fmla="*/ 694 h 729"/>
              <a:gd name="T36" fmla="*/ 653 w 1019"/>
              <a:gd name="T37" fmla="*/ 519 h 729"/>
              <a:gd name="T38" fmla="*/ 654 w 1019"/>
              <a:gd name="T39" fmla="*/ 511 h 729"/>
              <a:gd name="T40" fmla="*/ 853 w 1019"/>
              <a:gd name="T41" fmla="*/ 52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729">
                <a:moveTo>
                  <a:pt x="853" y="522"/>
                </a:moveTo>
                <a:cubicBezTo>
                  <a:pt x="964" y="475"/>
                  <a:pt x="1019" y="353"/>
                  <a:pt x="975" y="250"/>
                </a:cubicBezTo>
                <a:cubicBezTo>
                  <a:pt x="967" y="232"/>
                  <a:pt x="958" y="217"/>
                  <a:pt x="946" y="203"/>
                </a:cubicBezTo>
                <a:cubicBezTo>
                  <a:pt x="969" y="178"/>
                  <a:pt x="985" y="146"/>
                  <a:pt x="991" y="110"/>
                </a:cubicBezTo>
                <a:cubicBezTo>
                  <a:pt x="851" y="5"/>
                  <a:pt x="673" y="0"/>
                  <a:pt x="580" y="105"/>
                </a:cubicBezTo>
                <a:cubicBezTo>
                  <a:pt x="543" y="147"/>
                  <a:pt x="524" y="200"/>
                  <a:pt x="524" y="258"/>
                </a:cubicBezTo>
                <a:cubicBezTo>
                  <a:pt x="518" y="256"/>
                  <a:pt x="511" y="255"/>
                  <a:pt x="505" y="253"/>
                </a:cubicBezTo>
                <a:cubicBezTo>
                  <a:pt x="294" y="202"/>
                  <a:pt x="90" y="270"/>
                  <a:pt x="0" y="406"/>
                </a:cubicBezTo>
                <a:cubicBezTo>
                  <a:pt x="22" y="404"/>
                  <a:pt x="44" y="398"/>
                  <a:pt x="66" y="389"/>
                </a:cubicBezTo>
                <a:cubicBezTo>
                  <a:pt x="74" y="385"/>
                  <a:pt x="83" y="381"/>
                  <a:pt x="91" y="377"/>
                </a:cubicBezTo>
                <a:cubicBezTo>
                  <a:pt x="93" y="381"/>
                  <a:pt x="94" y="386"/>
                  <a:pt x="96" y="391"/>
                </a:cubicBezTo>
                <a:cubicBezTo>
                  <a:pt x="140" y="494"/>
                  <a:pt x="266" y="539"/>
                  <a:pt x="377" y="492"/>
                </a:cubicBezTo>
                <a:cubicBezTo>
                  <a:pt x="380" y="491"/>
                  <a:pt x="384" y="489"/>
                  <a:pt x="388" y="487"/>
                </a:cubicBezTo>
                <a:cubicBezTo>
                  <a:pt x="418" y="520"/>
                  <a:pt x="468" y="534"/>
                  <a:pt x="515" y="519"/>
                </a:cubicBezTo>
                <a:cubicBezTo>
                  <a:pt x="521" y="538"/>
                  <a:pt x="528" y="556"/>
                  <a:pt x="537" y="573"/>
                </a:cubicBezTo>
                <a:cubicBezTo>
                  <a:pt x="584" y="662"/>
                  <a:pt x="665" y="718"/>
                  <a:pt x="747" y="729"/>
                </a:cubicBezTo>
                <a:cubicBezTo>
                  <a:pt x="784" y="695"/>
                  <a:pt x="784" y="695"/>
                  <a:pt x="784" y="695"/>
                </a:cubicBezTo>
                <a:cubicBezTo>
                  <a:pt x="784" y="695"/>
                  <a:pt x="783" y="694"/>
                  <a:pt x="783" y="694"/>
                </a:cubicBezTo>
                <a:cubicBezTo>
                  <a:pt x="708" y="671"/>
                  <a:pt x="653" y="601"/>
                  <a:pt x="653" y="519"/>
                </a:cubicBezTo>
                <a:cubicBezTo>
                  <a:pt x="653" y="516"/>
                  <a:pt x="653" y="514"/>
                  <a:pt x="654" y="511"/>
                </a:cubicBezTo>
                <a:cubicBezTo>
                  <a:pt x="711" y="545"/>
                  <a:pt x="785" y="551"/>
                  <a:pt x="853" y="522"/>
                </a:cubicBezTo>
                <a:close/>
              </a:path>
            </a:pathLst>
          </a:custGeom>
          <a:solidFill>
            <a:schemeClr val="accent4"/>
          </a:solidFill>
          <a:ln w="87313" cap="flat">
            <a:solidFill>
              <a:srgbClr val="FFFFFF"/>
            </a:solidFill>
            <a:prstDash val="solid"/>
            <a:miter lim="800000"/>
          </a:ln>
        </p:spPr>
        <p:txBody>
          <a:bodyPr anchor="ctr"/>
          <a:lstStyle/>
          <a:p>
            <a:pPr algn="ctr" rtl="1"/>
            <a:endParaRPr>
              <a:cs typeface="B Nazanin" panose="00000700000000000000" pitchFamily="2" charset="-78"/>
            </a:endParaRPr>
          </a:p>
        </p:txBody>
      </p:sp>
      <p:sp>
        <p:nvSpPr>
          <p:cNvPr id="6" name="Freeform: Shape 4"/>
          <p:cNvSpPr/>
          <p:nvPr/>
        </p:nvSpPr>
        <p:spPr bwMode="auto">
          <a:xfrm>
            <a:off x="4303039" y="1322783"/>
            <a:ext cx="2122885" cy="2205038"/>
          </a:xfrm>
          <a:custGeom>
            <a:avLst/>
            <a:gdLst>
              <a:gd name="T0" fmla="*/ 718 w 753"/>
              <a:gd name="T1" fmla="*/ 632 h 782"/>
              <a:gd name="T2" fmla="*/ 689 w 753"/>
              <a:gd name="T3" fmla="*/ 585 h 782"/>
              <a:gd name="T4" fmla="*/ 718 w 753"/>
              <a:gd name="T5" fmla="*/ 365 h 782"/>
              <a:gd name="T6" fmla="*/ 560 w 753"/>
              <a:gd name="T7" fmla="*/ 234 h 782"/>
              <a:gd name="T8" fmla="*/ 335 w 753"/>
              <a:gd name="T9" fmla="*/ 20 h 782"/>
              <a:gd name="T10" fmla="*/ 93 w 753"/>
              <a:gd name="T11" fmla="*/ 59 h 782"/>
              <a:gd name="T12" fmla="*/ 36 w 753"/>
              <a:gd name="T13" fmla="*/ 146 h 782"/>
              <a:gd name="T14" fmla="*/ 233 w 753"/>
              <a:gd name="T15" fmla="*/ 450 h 782"/>
              <a:gd name="T16" fmla="*/ 362 w 753"/>
              <a:gd name="T17" fmla="*/ 458 h 782"/>
              <a:gd name="T18" fmla="*/ 406 w 753"/>
              <a:gd name="T19" fmla="*/ 614 h 782"/>
              <a:gd name="T20" fmla="*/ 489 w 753"/>
              <a:gd name="T21" fmla="*/ 667 h 782"/>
              <a:gd name="T22" fmla="*/ 590 w 753"/>
              <a:gd name="T23" fmla="*/ 777 h 782"/>
              <a:gd name="T24" fmla="*/ 732 w 753"/>
              <a:gd name="T25" fmla="*/ 689 h 782"/>
              <a:gd name="T26" fmla="*/ 718 w 753"/>
              <a:gd name="T27" fmla="*/ 63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3" h="782">
                <a:moveTo>
                  <a:pt x="718" y="632"/>
                </a:moveTo>
                <a:cubicBezTo>
                  <a:pt x="710" y="614"/>
                  <a:pt x="701" y="599"/>
                  <a:pt x="689" y="585"/>
                </a:cubicBezTo>
                <a:cubicBezTo>
                  <a:pt x="739" y="533"/>
                  <a:pt x="753" y="446"/>
                  <a:pt x="718" y="365"/>
                </a:cubicBezTo>
                <a:cubicBezTo>
                  <a:pt x="687" y="291"/>
                  <a:pt x="625" y="243"/>
                  <a:pt x="560" y="234"/>
                </a:cubicBezTo>
                <a:cubicBezTo>
                  <a:pt x="573" y="144"/>
                  <a:pt x="475" y="49"/>
                  <a:pt x="335" y="20"/>
                </a:cubicBezTo>
                <a:cubicBezTo>
                  <a:pt x="239" y="0"/>
                  <a:pt x="147" y="17"/>
                  <a:pt x="93" y="59"/>
                </a:cubicBezTo>
                <a:cubicBezTo>
                  <a:pt x="91" y="58"/>
                  <a:pt x="46" y="111"/>
                  <a:pt x="36" y="146"/>
                </a:cubicBezTo>
                <a:cubicBezTo>
                  <a:pt x="0" y="273"/>
                  <a:pt x="89" y="409"/>
                  <a:pt x="233" y="450"/>
                </a:cubicBezTo>
                <a:cubicBezTo>
                  <a:pt x="277" y="462"/>
                  <a:pt x="321" y="464"/>
                  <a:pt x="362" y="458"/>
                </a:cubicBezTo>
                <a:cubicBezTo>
                  <a:pt x="354" y="515"/>
                  <a:pt x="368" y="571"/>
                  <a:pt x="406" y="614"/>
                </a:cubicBezTo>
                <a:cubicBezTo>
                  <a:pt x="428" y="639"/>
                  <a:pt x="457" y="657"/>
                  <a:pt x="489" y="667"/>
                </a:cubicBezTo>
                <a:cubicBezTo>
                  <a:pt x="481" y="730"/>
                  <a:pt x="524" y="774"/>
                  <a:pt x="590" y="777"/>
                </a:cubicBezTo>
                <a:cubicBezTo>
                  <a:pt x="703" y="782"/>
                  <a:pt x="729" y="689"/>
                  <a:pt x="732" y="689"/>
                </a:cubicBezTo>
                <a:cubicBezTo>
                  <a:pt x="730" y="669"/>
                  <a:pt x="726" y="650"/>
                  <a:pt x="718" y="632"/>
                </a:cubicBezTo>
                <a:close/>
              </a:path>
            </a:pathLst>
          </a:custGeom>
          <a:solidFill>
            <a:schemeClr val="accent3"/>
          </a:solidFill>
          <a:ln w="87313" cap="flat">
            <a:solidFill>
              <a:srgbClr val="FFFFFF"/>
            </a:solidFill>
            <a:prstDash val="solid"/>
            <a:miter lim="800000"/>
          </a:ln>
        </p:spPr>
        <p:txBody>
          <a:bodyPr anchor="ctr"/>
          <a:lstStyle/>
          <a:p>
            <a:pPr algn="ctr" rtl="1"/>
            <a:endParaRPr>
              <a:cs typeface="B Nazanin" panose="00000700000000000000" pitchFamily="2" charset="-78"/>
            </a:endParaRPr>
          </a:p>
        </p:txBody>
      </p:sp>
      <p:sp>
        <p:nvSpPr>
          <p:cNvPr id="7" name="Freeform: Shape 5"/>
          <p:cNvSpPr/>
          <p:nvPr/>
        </p:nvSpPr>
        <p:spPr bwMode="auto">
          <a:xfrm>
            <a:off x="2864764" y="2205035"/>
            <a:ext cx="1166813" cy="1423988"/>
          </a:xfrm>
          <a:custGeom>
            <a:avLst/>
            <a:gdLst>
              <a:gd name="T0" fmla="*/ 377 w 414"/>
              <a:gd name="T1" fmla="*/ 215 h 505"/>
              <a:gd name="T2" fmla="*/ 374 w 414"/>
              <a:gd name="T3" fmla="*/ 70 h 505"/>
              <a:gd name="T4" fmla="*/ 249 w 414"/>
              <a:gd name="T5" fmla="*/ 49 h 505"/>
              <a:gd name="T6" fmla="*/ 132 w 414"/>
              <a:gd name="T7" fmla="*/ 0 h 505"/>
              <a:gd name="T8" fmla="*/ 108 w 414"/>
              <a:gd name="T9" fmla="*/ 4 h 505"/>
              <a:gd name="T10" fmla="*/ 5 w 414"/>
              <a:gd name="T11" fmla="*/ 120 h 505"/>
              <a:gd name="T12" fmla="*/ 33 w 414"/>
              <a:gd name="T13" fmla="*/ 221 h 505"/>
              <a:gd name="T14" fmla="*/ 38 w 414"/>
              <a:gd name="T15" fmla="*/ 357 h 505"/>
              <a:gd name="T16" fmla="*/ 319 w 414"/>
              <a:gd name="T17" fmla="*/ 458 h 505"/>
              <a:gd name="T18" fmla="*/ 344 w 414"/>
              <a:gd name="T19" fmla="*/ 446 h 505"/>
              <a:gd name="T20" fmla="*/ 398 w 414"/>
              <a:gd name="T21" fmla="*/ 307 h 505"/>
              <a:gd name="T22" fmla="*/ 377 w 414"/>
              <a:gd name="T23" fmla="*/ 21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3" h="505">
                <a:moveTo>
                  <a:pt x="377" y="215"/>
                </a:moveTo>
                <a:cubicBezTo>
                  <a:pt x="414" y="174"/>
                  <a:pt x="413" y="110"/>
                  <a:pt x="374" y="70"/>
                </a:cubicBezTo>
                <a:cubicBezTo>
                  <a:pt x="340" y="35"/>
                  <a:pt x="289" y="28"/>
                  <a:pt x="249" y="49"/>
                </a:cubicBezTo>
                <a:cubicBezTo>
                  <a:pt x="219" y="19"/>
                  <a:pt x="178" y="0"/>
                  <a:pt x="132" y="0"/>
                </a:cubicBezTo>
                <a:cubicBezTo>
                  <a:pt x="124" y="0"/>
                  <a:pt x="108" y="3"/>
                  <a:pt x="108" y="4"/>
                </a:cubicBezTo>
                <a:cubicBezTo>
                  <a:pt x="54" y="18"/>
                  <a:pt x="12" y="62"/>
                  <a:pt x="5" y="120"/>
                </a:cubicBezTo>
                <a:cubicBezTo>
                  <a:pt x="0" y="157"/>
                  <a:pt x="11" y="193"/>
                  <a:pt x="33" y="221"/>
                </a:cubicBezTo>
                <a:cubicBezTo>
                  <a:pt x="19" y="265"/>
                  <a:pt x="20" y="312"/>
                  <a:pt x="38" y="357"/>
                </a:cubicBezTo>
                <a:cubicBezTo>
                  <a:pt x="82" y="460"/>
                  <a:pt x="208" y="505"/>
                  <a:pt x="319" y="458"/>
                </a:cubicBezTo>
                <a:cubicBezTo>
                  <a:pt x="327" y="454"/>
                  <a:pt x="336" y="450"/>
                  <a:pt x="344" y="446"/>
                </a:cubicBezTo>
                <a:cubicBezTo>
                  <a:pt x="344" y="446"/>
                  <a:pt x="404" y="391"/>
                  <a:pt x="398" y="307"/>
                </a:cubicBezTo>
                <a:cubicBezTo>
                  <a:pt x="396" y="274"/>
                  <a:pt x="391" y="242"/>
                  <a:pt x="377" y="215"/>
                </a:cubicBezTo>
                <a:close/>
              </a:path>
            </a:pathLst>
          </a:custGeom>
          <a:solidFill>
            <a:schemeClr val="accent5"/>
          </a:solidFill>
          <a:ln w="87313" cap="flat">
            <a:solidFill>
              <a:srgbClr val="FFFFFF"/>
            </a:solidFill>
            <a:prstDash val="solid"/>
            <a:miter lim="800000"/>
          </a:ln>
        </p:spPr>
        <p:txBody>
          <a:bodyPr anchor="ctr"/>
          <a:lstStyle/>
          <a:p>
            <a:pPr algn="ctr" rtl="1"/>
            <a:endParaRPr>
              <a:cs typeface="B Nazanin" panose="00000700000000000000" pitchFamily="2" charset="-78"/>
            </a:endParaRPr>
          </a:p>
        </p:txBody>
      </p:sp>
      <p:grpSp>
        <p:nvGrpSpPr>
          <p:cNvPr id="8" name="Group 6"/>
          <p:cNvGrpSpPr/>
          <p:nvPr/>
        </p:nvGrpSpPr>
        <p:grpSpPr>
          <a:xfrm>
            <a:off x="1850017" y="1077317"/>
            <a:ext cx="1641333" cy="642419"/>
            <a:chOff x="2615766" y="2382903"/>
            <a:chExt cx="2188444" cy="856558"/>
          </a:xfrm>
        </p:grpSpPr>
        <p:sp>
          <p:nvSpPr>
            <p:cNvPr id="30" name="TextBox 28"/>
            <p:cNvSpPr txBox="1"/>
            <p:nvPr/>
          </p:nvSpPr>
          <p:spPr>
            <a:xfrm>
              <a:off x="3388438" y="2382903"/>
              <a:ext cx="1415772" cy="338554"/>
            </a:xfrm>
            <a:prstGeom prst="rect">
              <a:avLst/>
            </a:prstGeom>
            <a:noFill/>
          </p:spPr>
          <p:txBody>
            <a:bodyPr wrap="none">
              <a:normAutofit fontScale="77500" lnSpcReduction="20000"/>
            </a:bodyPr>
            <a:lstStyle/>
            <a:p>
              <a:pPr algn="l" rtl="1"/>
              <a:r>
                <a:rPr lang="fa-IR" altLang="zh-CN" sz="1600" b="1" dirty="0">
                  <a:solidFill>
                    <a:schemeClr val="accent2"/>
                  </a:solidFill>
                  <a:cs typeface="B Nazanin" panose="00000700000000000000" pitchFamily="2" charset="-78"/>
                </a:rPr>
                <a:t>از پیش تنظیم متن عنوان</a:t>
              </a:r>
              <a:endParaRPr lang="zh-CN" altLang="en-US" sz="1600" b="1" dirty="0">
                <a:solidFill>
                  <a:schemeClr val="accent2"/>
                </a:solidFill>
                <a:cs typeface="B Nazanin" panose="00000700000000000000" pitchFamily="2" charset="-78"/>
              </a:endParaRPr>
            </a:p>
          </p:txBody>
        </p:sp>
        <p:sp>
          <p:nvSpPr>
            <p:cNvPr id="31" name="TextBox 29"/>
            <p:cNvSpPr txBox="1"/>
            <p:nvPr/>
          </p:nvSpPr>
          <p:spPr>
            <a:xfrm>
              <a:off x="2615766" y="2639296"/>
              <a:ext cx="2188443" cy="600165"/>
            </a:xfrm>
            <a:prstGeom prst="rect">
              <a:avLst/>
            </a:prstGeom>
            <a:noFill/>
          </p:spPr>
          <p:txBody>
            <a:bodyPr wrap="square">
              <a:normAutofit fontScale="70000" lnSpcReduction="20000"/>
            </a:bodyPr>
            <a:lstStyle/>
            <a:p>
              <a:pPr algn="r">
                <a:lnSpc>
                  <a:spcPct val="120000"/>
                </a:lnSpc>
              </a:pPr>
              <a:r>
                <a:rPr lang="fa-IR" altLang="zh-CN" sz="1100" dirty="0">
                  <a:solidFill>
                    <a:schemeClr val="tx1">
                      <a:lumMod val="65000"/>
                      <a:lumOff val="35000"/>
                    </a:schemeClr>
                  </a:solidFill>
                  <a:cs typeface="B Nazanin" panose="00000700000000000000" pitchFamily="2" charset="-78"/>
                </a:rPr>
                <a:t>این قسمت از محتوا به عنوان یک نمایشگر مکان نویسی متن (فونت تم پیشنهادی)</a:t>
              </a:r>
              <a:endParaRPr lang="zh-CN" altLang="en-US" sz="1100" dirty="0">
                <a:solidFill>
                  <a:schemeClr val="tx1">
                    <a:lumMod val="65000"/>
                    <a:lumOff val="35000"/>
                  </a:schemeClr>
                </a:solidFill>
                <a:cs typeface="B Nazanin" panose="00000700000000000000" pitchFamily="2" charset="-78"/>
              </a:endParaRPr>
            </a:p>
          </p:txBody>
        </p:sp>
      </p:grpSp>
      <p:grpSp>
        <p:nvGrpSpPr>
          <p:cNvPr id="9" name="Group 7"/>
          <p:cNvGrpSpPr/>
          <p:nvPr/>
        </p:nvGrpSpPr>
        <p:grpSpPr>
          <a:xfrm>
            <a:off x="6247869" y="1482132"/>
            <a:ext cx="1641331" cy="641490"/>
            <a:chOff x="2615766" y="3418610"/>
            <a:chExt cx="2188443" cy="855320"/>
          </a:xfrm>
        </p:grpSpPr>
        <p:sp>
          <p:nvSpPr>
            <p:cNvPr id="28" name="TextBox 26"/>
            <p:cNvSpPr txBox="1"/>
            <p:nvPr/>
          </p:nvSpPr>
          <p:spPr>
            <a:xfrm>
              <a:off x="2615766" y="3418610"/>
              <a:ext cx="1415773" cy="338554"/>
            </a:xfrm>
            <a:prstGeom prst="rect">
              <a:avLst/>
            </a:prstGeom>
            <a:noFill/>
          </p:spPr>
          <p:txBody>
            <a:bodyPr wrap="none">
              <a:normAutofit fontScale="77500" lnSpcReduction="20000"/>
            </a:bodyPr>
            <a:lstStyle/>
            <a:p>
              <a:pPr algn="r" rtl="1"/>
              <a:r>
                <a:rPr lang="fa-IR" altLang="zh-CN" sz="1600" b="1" dirty="0">
                  <a:solidFill>
                    <a:schemeClr val="accent3"/>
                  </a:solidFill>
                  <a:cs typeface="B Nazanin" panose="00000700000000000000" pitchFamily="2" charset="-78"/>
                </a:rPr>
                <a:t>از پیش تنظیم متن عنوان</a:t>
              </a:r>
              <a:endParaRPr lang="zh-CN" altLang="en-US" sz="1600" b="1" dirty="0">
                <a:solidFill>
                  <a:schemeClr val="accent3"/>
                </a:solidFill>
                <a:cs typeface="B Nazanin" panose="00000700000000000000" pitchFamily="2" charset="-78"/>
              </a:endParaRPr>
            </a:p>
          </p:txBody>
        </p:sp>
        <p:sp>
          <p:nvSpPr>
            <p:cNvPr id="29" name="TextBox 27"/>
            <p:cNvSpPr txBox="1"/>
            <p:nvPr/>
          </p:nvSpPr>
          <p:spPr>
            <a:xfrm>
              <a:off x="2615766" y="3673767"/>
              <a:ext cx="2188443" cy="600163"/>
            </a:xfrm>
            <a:prstGeom prst="rect">
              <a:avLst/>
            </a:prstGeom>
            <a:noFill/>
          </p:spPr>
          <p:txBody>
            <a:bodyPr wrap="square">
              <a:normAutofit fontScale="70000" lnSpcReduction="20000"/>
            </a:bodyPr>
            <a:lstStyle/>
            <a:p>
              <a:pPr algn="r" rtl="1">
                <a:lnSpc>
                  <a:spcPct val="120000"/>
                </a:lnSpc>
              </a:pPr>
              <a:r>
                <a:rPr lang="fa-IR" altLang="zh-CN" sz="1100" dirty="0">
                  <a:solidFill>
                    <a:schemeClr val="tx1">
                      <a:lumMod val="65000"/>
                      <a:lumOff val="35000"/>
                    </a:schemeClr>
                  </a:solidFill>
                  <a:cs typeface="B Nazanin" panose="00000700000000000000" pitchFamily="2" charset="-78"/>
                </a:rPr>
                <a:t>این قسمت از محتوا به عنوان یک نمایشگر مکان نویسی متن (فونت تم پیشنهادی)</a:t>
              </a:r>
              <a:endParaRPr lang="zh-CN" altLang="en-US" sz="1100" dirty="0">
                <a:solidFill>
                  <a:schemeClr val="tx1">
                    <a:lumMod val="65000"/>
                    <a:lumOff val="35000"/>
                  </a:schemeClr>
                </a:solidFill>
                <a:cs typeface="B Nazanin" panose="00000700000000000000" pitchFamily="2" charset="-78"/>
              </a:endParaRPr>
            </a:p>
          </p:txBody>
        </p:sp>
      </p:grpSp>
      <p:grpSp>
        <p:nvGrpSpPr>
          <p:cNvPr id="10" name="Group 8"/>
          <p:cNvGrpSpPr/>
          <p:nvPr/>
        </p:nvGrpSpPr>
        <p:grpSpPr>
          <a:xfrm>
            <a:off x="6447069" y="3648187"/>
            <a:ext cx="1641332" cy="641490"/>
            <a:chOff x="2615766" y="4433853"/>
            <a:chExt cx="2188443" cy="855320"/>
          </a:xfrm>
        </p:grpSpPr>
        <p:sp>
          <p:nvSpPr>
            <p:cNvPr id="26" name="TextBox 24"/>
            <p:cNvSpPr txBox="1"/>
            <p:nvPr/>
          </p:nvSpPr>
          <p:spPr>
            <a:xfrm>
              <a:off x="2615766" y="4433853"/>
              <a:ext cx="1415772" cy="338554"/>
            </a:xfrm>
            <a:prstGeom prst="rect">
              <a:avLst/>
            </a:prstGeom>
            <a:noFill/>
          </p:spPr>
          <p:txBody>
            <a:bodyPr wrap="none">
              <a:normAutofit fontScale="77500" lnSpcReduction="20000"/>
            </a:bodyPr>
            <a:lstStyle/>
            <a:p>
              <a:pPr algn="r" rtl="1"/>
              <a:r>
                <a:rPr lang="fa-IR" altLang="zh-CN" sz="1600" b="1" dirty="0">
                  <a:solidFill>
                    <a:schemeClr val="accent4"/>
                  </a:solidFill>
                  <a:cs typeface="B Nazanin" panose="00000700000000000000" pitchFamily="2" charset="-78"/>
                </a:rPr>
                <a:t>از پیش تنظیم متن عنوان</a:t>
              </a:r>
              <a:endParaRPr lang="zh-CN" altLang="en-US" sz="1600" b="1" dirty="0">
                <a:solidFill>
                  <a:schemeClr val="accent4"/>
                </a:solidFill>
                <a:cs typeface="B Nazanin" panose="00000700000000000000" pitchFamily="2" charset="-78"/>
              </a:endParaRPr>
            </a:p>
          </p:txBody>
        </p:sp>
        <p:sp>
          <p:nvSpPr>
            <p:cNvPr id="27" name="TextBox 25"/>
            <p:cNvSpPr txBox="1"/>
            <p:nvPr/>
          </p:nvSpPr>
          <p:spPr>
            <a:xfrm>
              <a:off x="2615766" y="4689010"/>
              <a:ext cx="2188443" cy="600163"/>
            </a:xfrm>
            <a:prstGeom prst="rect">
              <a:avLst/>
            </a:prstGeom>
            <a:noFill/>
          </p:spPr>
          <p:txBody>
            <a:bodyPr wrap="square">
              <a:normAutofit fontScale="70000" lnSpcReduction="20000"/>
            </a:bodyPr>
            <a:lstStyle/>
            <a:p>
              <a:pPr algn="r" rtl="1">
                <a:lnSpc>
                  <a:spcPct val="120000"/>
                </a:lnSpc>
              </a:pPr>
              <a:r>
                <a:rPr lang="fa-IR" altLang="zh-CN" sz="1100" dirty="0">
                  <a:solidFill>
                    <a:schemeClr val="tx1">
                      <a:lumMod val="65000"/>
                      <a:lumOff val="35000"/>
                    </a:schemeClr>
                  </a:solidFill>
                  <a:cs typeface="B Nazanin" panose="00000700000000000000" pitchFamily="2" charset="-78"/>
                </a:rPr>
                <a:t>این قسمت از محتوا به عنوان یک نمایشگر مکان نویسی متن (فونت تم پیشنهادی)</a:t>
              </a:r>
              <a:endParaRPr lang="zh-CN" altLang="en-US" sz="1100" dirty="0">
                <a:solidFill>
                  <a:schemeClr val="tx1">
                    <a:lumMod val="65000"/>
                    <a:lumOff val="35000"/>
                  </a:schemeClr>
                </a:solidFill>
                <a:cs typeface="B Nazanin" panose="00000700000000000000" pitchFamily="2" charset="-78"/>
              </a:endParaRPr>
            </a:p>
          </p:txBody>
        </p:sp>
      </p:grpSp>
      <p:grpSp>
        <p:nvGrpSpPr>
          <p:cNvPr id="11" name="Group 9"/>
          <p:cNvGrpSpPr/>
          <p:nvPr/>
        </p:nvGrpSpPr>
        <p:grpSpPr>
          <a:xfrm>
            <a:off x="1055600" y="3160808"/>
            <a:ext cx="1641332" cy="641490"/>
            <a:chOff x="2615766" y="5589923"/>
            <a:chExt cx="2188443" cy="855320"/>
          </a:xfrm>
        </p:grpSpPr>
        <p:sp>
          <p:nvSpPr>
            <p:cNvPr id="24" name="TextBox 22"/>
            <p:cNvSpPr txBox="1"/>
            <p:nvPr/>
          </p:nvSpPr>
          <p:spPr>
            <a:xfrm>
              <a:off x="3388437" y="5589923"/>
              <a:ext cx="1415772" cy="338554"/>
            </a:xfrm>
            <a:prstGeom prst="rect">
              <a:avLst/>
            </a:prstGeom>
            <a:noFill/>
          </p:spPr>
          <p:txBody>
            <a:bodyPr wrap="none">
              <a:normAutofit fontScale="77500" lnSpcReduction="20000"/>
            </a:bodyPr>
            <a:lstStyle/>
            <a:p>
              <a:pPr algn="l" rtl="1"/>
              <a:r>
                <a:rPr lang="fa-IR" altLang="zh-CN" sz="1600" b="1" dirty="0">
                  <a:solidFill>
                    <a:schemeClr val="accent5"/>
                  </a:solidFill>
                  <a:cs typeface="B Nazanin" panose="00000700000000000000" pitchFamily="2" charset="-78"/>
                </a:rPr>
                <a:t>از پیش تنظیم متن عنوان</a:t>
              </a:r>
              <a:endParaRPr lang="zh-CN" altLang="en-US" sz="1600" b="1" dirty="0">
                <a:solidFill>
                  <a:schemeClr val="accent5"/>
                </a:solidFill>
                <a:cs typeface="B Nazanin" panose="00000700000000000000" pitchFamily="2" charset="-78"/>
              </a:endParaRPr>
            </a:p>
          </p:txBody>
        </p:sp>
        <p:sp>
          <p:nvSpPr>
            <p:cNvPr id="25" name="TextBox 23"/>
            <p:cNvSpPr txBox="1"/>
            <p:nvPr/>
          </p:nvSpPr>
          <p:spPr>
            <a:xfrm>
              <a:off x="2615766" y="5845080"/>
              <a:ext cx="2188443" cy="600163"/>
            </a:xfrm>
            <a:prstGeom prst="rect">
              <a:avLst/>
            </a:prstGeom>
            <a:noFill/>
          </p:spPr>
          <p:txBody>
            <a:bodyPr wrap="square">
              <a:normAutofit fontScale="70000" lnSpcReduction="20000"/>
            </a:bodyPr>
            <a:lstStyle/>
            <a:p>
              <a:pPr algn="r">
                <a:lnSpc>
                  <a:spcPct val="120000"/>
                </a:lnSpc>
              </a:pPr>
              <a:r>
                <a:rPr lang="fa-IR" altLang="zh-CN" sz="1100" dirty="0">
                  <a:solidFill>
                    <a:schemeClr val="tx1">
                      <a:lumMod val="65000"/>
                      <a:lumOff val="35000"/>
                    </a:schemeClr>
                  </a:solidFill>
                  <a:cs typeface="B Nazanin" panose="00000700000000000000" pitchFamily="2" charset="-78"/>
                </a:rPr>
                <a:t>این قسمت از محتوا به عنوان یک نمایشگر مکان نویسی متن (فونت تم پیشنهادی)</a:t>
              </a:r>
              <a:endParaRPr lang="zh-CN" altLang="en-US" sz="1100" dirty="0">
                <a:solidFill>
                  <a:schemeClr val="tx1">
                    <a:lumMod val="65000"/>
                    <a:lumOff val="35000"/>
                  </a:schemeClr>
                </a:solidFill>
                <a:cs typeface="B Nazanin" panose="00000700000000000000" pitchFamily="2" charset="-78"/>
              </a:endParaRPr>
            </a:p>
          </p:txBody>
        </p:sp>
      </p:grpSp>
      <p:grpSp>
        <p:nvGrpSpPr>
          <p:cNvPr id="12" name="Group 10"/>
          <p:cNvGrpSpPr/>
          <p:nvPr/>
        </p:nvGrpSpPr>
        <p:grpSpPr>
          <a:xfrm>
            <a:off x="3639259" y="1250957"/>
            <a:ext cx="208235" cy="207614"/>
            <a:chOff x="4779160" y="1531137"/>
            <a:chExt cx="277647" cy="276819"/>
          </a:xfrm>
        </p:grpSpPr>
        <p:sp>
          <p:nvSpPr>
            <p:cNvPr id="22" name="Oval 20"/>
            <p:cNvSpPr/>
            <p:nvPr/>
          </p:nvSpPr>
          <p:spPr>
            <a:xfrm>
              <a:off x="4812881" y="1564444"/>
              <a:ext cx="199270" cy="199270"/>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23" name="Freeform: Shape 21"/>
            <p:cNvSpPr/>
            <p:nvPr/>
          </p:nvSpPr>
          <p:spPr bwMode="auto">
            <a:xfrm>
              <a:off x="4779160" y="1531137"/>
              <a:ext cx="277647" cy="276819"/>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2" h="423">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chemeClr val="accent2"/>
            </a:solidFill>
            <a:ln>
              <a:noFill/>
            </a:ln>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9525">
                  <a:solidFill>
                    <a:srgbClr val="000000"/>
                  </a:solidFill>
                  <a:round/>
                  <a:headEnd/>
                  <a:tailEnd/>
                </a14:hiddenLine>
              </a:ext>
            </a:extLst>
          </p:spPr>
          <p:txBody>
            <a:bodyPr anchor="ctr"/>
            <a:lstStyle/>
            <a:p>
              <a:pPr algn="ctr" rtl="1"/>
              <a:endParaRPr>
                <a:cs typeface="B Nazanin" panose="00000700000000000000" pitchFamily="2" charset="-78"/>
              </a:endParaRPr>
            </a:p>
          </p:txBody>
        </p:sp>
      </p:grpSp>
      <p:grpSp>
        <p:nvGrpSpPr>
          <p:cNvPr id="13" name="Group 11"/>
          <p:cNvGrpSpPr/>
          <p:nvPr/>
        </p:nvGrpSpPr>
        <p:grpSpPr>
          <a:xfrm>
            <a:off x="5956790" y="1653926"/>
            <a:ext cx="208235" cy="207614"/>
            <a:chOff x="7869202" y="2205237"/>
            <a:chExt cx="277647" cy="276819"/>
          </a:xfrm>
        </p:grpSpPr>
        <p:sp>
          <p:nvSpPr>
            <p:cNvPr id="20" name="Oval 18"/>
            <p:cNvSpPr/>
            <p:nvPr/>
          </p:nvSpPr>
          <p:spPr>
            <a:xfrm>
              <a:off x="7902923" y="2238544"/>
              <a:ext cx="199270" cy="199270"/>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21" name="Freeform: Shape 19"/>
            <p:cNvSpPr/>
            <p:nvPr/>
          </p:nvSpPr>
          <p:spPr bwMode="auto">
            <a:xfrm>
              <a:off x="7869202" y="2205237"/>
              <a:ext cx="277647" cy="276819"/>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2" h="423">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chemeClr val="accent3"/>
            </a:solidFill>
            <a:ln>
              <a:noFill/>
            </a:ln>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9525">
                  <a:solidFill>
                    <a:srgbClr val="000000"/>
                  </a:solidFill>
                  <a:round/>
                  <a:headEnd/>
                  <a:tailEnd/>
                </a14:hiddenLine>
              </a:ext>
            </a:extLst>
          </p:spPr>
          <p:txBody>
            <a:bodyPr anchor="ctr"/>
            <a:lstStyle/>
            <a:p>
              <a:pPr algn="ctr" rtl="1"/>
              <a:endParaRPr>
                <a:cs typeface="B Nazanin" panose="00000700000000000000" pitchFamily="2" charset="-78"/>
              </a:endParaRPr>
            </a:p>
          </p:txBody>
        </p:sp>
      </p:grpSp>
      <p:grpSp>
        <p:nvGrpSpPr>
          <p:cNvPr id="14" name="Group 12"/>
          <p:cNvGrpSpPr/>
          <p:nvPr/>
        </p:nvGrpSpPr>
        <p:grpSpPr>
          <a:xfrm>
            <a:off x="6131533" y="3825467"/>
            <a:ext cx="208235" cy="207614"/>
            <a:chOff x="8102193" y="5100625"/>
            <a:chExt cx="277647" cy="276819"/>
          </a:xfrm>
        </p:grpSpPr>
        <p:sp>
          <p:nvSpPr>
            <p:cNvPr id="18" name="Oval 16"/>
            <p:cNvSpPr/>
            <p:nvPr/>
          </p:nvSpPr>
          <p:spPr>
            <a:xfrm>
              <a:off x="8135914" y="5133932"/>
              <a:ext cx="199270" cy="199270"/>
            </a:xfrm>
            <a:prstGeom prst="ellipse">
              <a:avLst/>
            </a:prstGeom>
            <a:solidFill>
              <a:schemeClr val="accent4"/>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9" name="Freeform: Shape 17"/>
            <p:cNvSpPr/>
            <p:nvPr/>
          </p:nvSpPr>
          <p:spPr bwMode="auto">
            <a:xfrm>
              <a:off x="8102193" y="5100625"/>
              <a:ext cx="277647" cy="276819"/>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2" h="423">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chemeClr val="accent4"/>
            </a:solidFill>
            <a:ln>
              <a:noFill/>
            </a:ln>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9525">
                  <a:solidFill>
                    <a:srgbClr val="000000"/>
                  </a:solidFill>
                  <a:round/>
                  <a:headEnd/>
                  <a:tailEnd/>
                </a14:hiddenLine>
              </a:ext>
            </a:extLst>
          </p:spPr>
          <p:txBody>
            <a:bodyPr anchor="ctr"/>
            <a:lstStyle/>
            <a:p>
              <a:pPr algn="ctr" rtl="1"/>
              <a:endParaRPr>
                <a:cs typeface="B Nazanin" panose="00000700000000000000" pitchFamily="2" charset="-78"/>
              </a:endParaRPr>
            </a:p>
          </p:txBody>
        </p:sp>
      </p:grpSp>
      <p:grpSp>
        <p:nvGrpSpPr>
          <p:cNvPr id="15" name="Group 13"/>
          <p:cNvGrpSpPr/>
          <p:nvPr/>
        </p:nvGrpSpPr>
        <p:grpSpPr>
          <a:xfrm>
            <a:off x="2794522" y="3333989"/>
            <a:ext cx="208235" cy="207614"/>
            <a:chOff x="4779160" y="1531137"/>
            <a:chExt cx="277647" cy="276819"/>
          </a:xfrm>
          <a:solidFill>
            <a:schemeClr val="accent5"/>
          </a:solidFill>
        </p:grpSpPr>
        <p:sp>
          <p:nvSpPr>
            <p:cNvPr id="16" name="Oval 14"/>
            <p:cNvSpPr/>
            <p:nvPr/>
          </p:nvSpPr>
          <p:spPr>
            <a:xfrm>
              <a:off x="4812881" y="1564444"/>
              <a:ext cx="199270" cy="19927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a:cs typeface="B Nazanin" panose="00000700000000000000" pitchFamily="2" charset="-78"/>
              </a:endParaRPr>
            </a:p>
          </p:txBody>
        </p:sp>
        <p:sp>
          <p:nvSpPr>
            <p:cNvPr id="17" name="Freeform: Shape 15"/>
            <p:cNvSpPr/>
            <p:nvPr/>
          </p:nvSpPr>
          <p:spPr bwMode="auto">
            <a:xfrm>
              <a:off x="4779160" y="1531137"/>
              <a:ext cx="277647" cy="276819"/>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2" h="423">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p14="http://schemas.microsoft.com/office/powerpoint/2010/main" xmlns:a14="http://schemas.microsoft.com/office/drawing/2010/main" xmlns:lc="http://schemas.openxmlformats.org/drawingml/2006/lockedCanvas" xmlns="" xmlns:p159="http://schemas.microsoft.com/office/powerpoint/2015/09/main" xmlns:p15="http://schemas.microsoft.com/office/powerpoint/2012/main" w="9525">
                  <a:solidFill>
                    <a:srgbClr val="000000"/>
                  </a:solidFill>
                  <a:round/>
                  <a:headEnd/>
                  <a:tailEnd/>
                </a14:hiddenLine>
              </a:ext>
            </a:extLst>
          </p:spPr>
          <p:txBody>
            <a:bodyPr anchor="ctr"/>
            <a:lstStyle/>
            <a:p>
              <a:pPr algn="ctr" rtl="1"/>
              <a:endParaRPr>
                <a:cs typeface="B Nazanin" panose="00000700000000000000" pitchFamily="2" charset="-78"/>
              </a:endParaRPr>
            </a:p>
          </p:txBody>
        </p:sp>
      </p:grpSp>
      <p:sp>
        <p:nvSpPr>
          <p:cNvPr id="33" name="Title 1">
            <a:extLst>
              <a:ext uri="{FF2B5EF4-FFF2-40B4-BE49-F238E27FC236}">
                <a16:creationId xmlns:a16="http://schemas.microsoft.com/office/drawing/2014/main" id="{20C5C6AD-629B-4D34-9B19-525ADC84F79F}"/>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33351329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6">
            <a:extLst>
              <a:ext uri="{FF2B5EF4-FFF2-40B4-BE49-F238E27FC236}">
                <a16:creationId xmlns:a16="http://schemas.microsoft.com/office/drawing/2014/main" id="{B812563D-1599-4124-836B-25F505267099}"/>
              </a:ext>
            </a:extLst>
          </p:cNvPr>
          <p:cNvSpPr/>
          <p:nvPr/>
        </p:nvSpPr>
        <p:spPr>
          <a:xfrm>
            <a:off x="4915443" y="1278937"/>
            <a:ext cx="2428918" cy="1569660"/>
          </a:xfrm>
          <a:prstGeom prst="rect">
            <a:avLst/>
          </a:prstGeom>
        </p:spPr>
        <p:txBody>
          <a:bodyPr wrap="square">
            <a:spAutoFit/>
          </a:bodyPr>
          <a:lstStyle/>
          <a:p>
            <a:pPr algn="r" rtl="1" fontAlgn="auto">
              <a:spcBef>
                <a:spcPct val="0"/>
              </a:spcBef>
              <a:spcAft>
                <a:spcPct val="0"/>
              </a:spcAft>
              <a:defRPr/>
            </a:pPr>
            <a:r>
              <a:rPr lang="en-US" altLang="zh-CN" sz="9600" spc="300" dirty="0">
                <a:solidFill>
                  <a:schemeClr val="tx1">
                    <a:lumMod val="75000"/>
                    <a:lumOff val="25000"/>
                  </a:schemeClr>
                </a:solidFill>
                <a:latin typeface="Agency FB" panose="020B0503020202020204" pitchFamily="34" charset="0"/>
                <a:cs typeface="B Nazanin" panose="00000700000000000000" pitchFamily="2" charset="-78"/>
                <a:sym typeface="+mn-lt"/>
              </a:rPr>
              <a:t>2023</a:t>
            </a:r>
            <a:endParaRPr lang="zh-CN" altLang="en-US" sz="9600" spc="300" dirty="0">
              <a:solidFill>
                <a:schemeClr val="tx1">
                  <a:lumMod val="75000"/>
                  <a:lumOff val="25000"/>
                </a:schemeClr>
              </a:solidFill>
              <a:latin typeface="Agency FB" panose="020B0503020202020204" pitchFamily="34" charset="0"/>
              <a:cs typeface="B Nazanin" panose="00000700000000000000" pitchFamily="2" charset="-78"/>
              <a:sym typeface="+mn-lt"/>
            </a:endParaRPr>
          </a:p>
        </p:txBody>
      </p:sp>
      <p:sp>
        <p:nvSpPr>
          <p:cNvPr id="3" name="TextBox 7">
            <a:extLst>
              <a:ext uri="{FF2B5EF4-FFF2-40B4-BE49-F238E27FC236}">
                <a16:creationId xmlns:a16="http://schemas.microsoft.com/office/drawing/2014/main" id="{C1EDA0A0-4E1C-4535-976E-8F243C47F7D7}"/>
              </a:ext>
            </a:extLst>
          </p:cNvPr>
          <p:cNvSpPr>
            <a:spLocks noChangeArrowheads="1"/>
          </p:cNvSpPr>
          <p:nvPr/>
        </p:nvSpPr>
        <p:spPr bwMode="auto">
          <a:xfrm>
            <a:off x="3483564" y="2617450"/>
            <a:ext cx="5337119"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rtl="1">
              <a:defRPr/>
            </a:pPr>
            <a:r>
              <a:rPr lang="fa-IR" altLang="zh-CN" sz="4400" b="1" dirty="0">
                <a:solidFill>
                  <a:srgbClr val="336987"/>
                </a:solidFill>
                <a:latin typeface="微软雅黑" panose="020B0503020204020204" pitchFamily="34" charset="-122"/>
                <a:ea typeface="微软雅黑" pitchFamily="34" charset="-122"/>
                <a:cs typeface="B Nazanin" panose="00000700000000000000" pitchFamily="2" charset="-78"/>
                <a:sym typeface="+mn-lt"/>
              </a:rPr>
              <a:t>متشکرم</a:t>
            </a:r>
            <a:endParaRPr lang="zh-CN" altLang="en-US" sz="4400" b="1" dirty="0">
              <a:solidFill>
                <a:srgbClr val="336987"/>
              </a:solidFill>
              <a:latin typeface="微软雅黑" panose="020B0503020204020204" pitchFamily="34" charset="-122"/>
              <a:ea typeface="微软雅黑" pitchFamily="34" charset="-122"/>
              <a:cs typeface="B Nazanin" panose="00000700000000000000" pitchFamily="2" charset="-78"/>
              <a:sym typeface="+mn-lt"/>
            </a:endParaRPr>
          </a:p>
        </p:txBody>
      </p:sp>
      <p:grpSp>
        <p:nvGrpSpPr>
          <p:cNvPr id="5" name="组合 32">
            <a:extLst>
              <a:ext uri="{FF2B5EF4-FFF2-40B4-BE49-F238E27FC236}">
                <a16:creationId xmlns:a16="http://schemas.microsoft.com/office/drawing/2014/main" id="{A4131828-90B4-4638-9A68-6432D4FA43BC}"/>
              </a:ext>
            </a:extLst>
          </p:cNvPr>
          <p:cNvGrpSpPr/>
          <p:nvPr/>
        </p:nvGrpSpPr>
        <p:grpSpPr>
          <a:xfrm>
            <a:off x="5640475" y="3994312"/>
            <a:ext cx="1045479" cy="275125"/>
            <a:chOff x="6254368" y="3907633"/>
            <a:chExt cx="1045479" cy="275125"/>
          </a:xfrm>
        </p:grpSpPr>
        <p:sp>
          <p:nvSpPr>
            <p:cNvPr id="6" name="矩形 33">
              <a:extLst>
                <a:ext uri="{FF2B5EF4-FFF2-40B4-BE49-F238E27FC236}">
                  <a16:creationId xmlns:a16="http://schemas.microsoft.com/office/drawing/2014/main" id="{F066706E-6221-4085-B80A-DAECA97806B0}"/>
                </a:ext>
              </a:extLst>
            </p:cNvPr>
            <p:cNvSpPr/>
            <p:nvPr/>
          </p:nvSpPr>
          <p:spPr>
            <a:xfrm>
              <a:off x="6254368" y="3909380"/>
              <a:ext cx="978855" cy="273378"/>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7" name="TextBox 84">
              <a:extLst>
                <a:ext uri="{FF2B5EF4-FFF2-40B4-BE49-F238E27FC236}">
                  <a16:creationId xmlns:a16="http://schemas.microsoft.com/office/drawing/2014/main" id="{753B9927-2C4B-4402-BC61-67D7849CB618}"/>
                </a:ext>
              </a:extLst>
            </p:cNvPr>
            <p:cNvSpPr txBox="1"/>
            <p:nvPr/>
          </p:nvSpPr>
          <p:spPr>
            <a:xfrm>
              <a:off x="6272001" y="3907633"/>
              <a:ext cx="1027846" cy="261610"/>
            </a:xfrm>
            <a:prstGeom prst="rect">
              <a:avLst/>
            </a:prstGeom>
            <a:noFill/>
          </p:spPr>
          <p:txBody>
            <a:bodyPr wrap="none" rtlCol="0">
              <a:spAutoFit/>
            </a:bodyPr>
            <a:lstStyle/>
            <a:p>
              <a:pPr algn="r" rtl="1"/>
              <a:r>
                <a:rPr lang="en-US" altLang="zh-CN"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sym typeface="+mn-lt"/>
                </a:rPr>
                <a:t>20begir.com</a:t>
              </a:r>
              <a:endParaRPr lang="zh-CN" altLang="en-US" sz="11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sym typeface="+mn-lt"/>
              </a:endParaRPr>
            </a:p>
          </p:txBody>
        </p:sp>
      </p:grpSp>
      <p:sp>
        <p:nvSpPr>
          <p:cNvPr id="8" name="Freeform 14">
            <a:extLst>
              <a:ext uri="{FF2B5EF4-FFF2-40B4-BE49-F238E27FC236}">
                <a16:creationId xmlns:a16="http://schemas.microsoft.com/office/drawing/2014/main" id="{DF8DFE39-7FBF-4788-9204-6B71D09B62DA}"/>
              </a:ext>
            </a:extLst>
          </p:cNvPr>
          <p:cNvSpPr/>
          <p:nvPr/>
        </p:nvSpPr>
        <p:spPr bwMode="auto">
          <a:xfrm>
            <a:off x="-12700" y="-1588"/>
            <a:ext cx="3810000" cy="3609975"/>
          </a:xfrm>
          <a:custGeom>
            <a:avLst/>
            <a:gdLst>
              <a:gd name="T0" fmla="*/ 2400 w 2400"/>
              <a:gd name="T1" fmla="*/ 0 h 2274"/>
              <a:gd name="T2" fmla="*/ 1578 w 2400"/>
              <a:gd name="T3" fmla="*/ 0 h 2274"/>
              <a:gd name="T4" fmla="*/ 0 w 2400"/>
              <a:gd name="T5" fmla="*/ 1459 h 2274"/>
              <a:gd name="T6" fmla="*/ 0 w 2400"/>
              <a:gd name="T7" fmla="*/ 2274 h 2274"/>
              <a:gd name="T8" fmla="*/ 2400 w 2400"/>
              <a:gd name="T9" fmla="*/ 27 h 2274"/>
              <a:gd name="T10" fmla="*/ 2400 w 2400"/>
              <a:gd name="T11" fmla="*/ 0 h 2274"/>
            </a:gdLst>
            <a:ahLst/>
            <a:cxnLst>
              <a:cxn ang="0">
                <a:pos x="T0" y="T1"/>
              </a:cxn>
              <a:cxn ang="0">
                <a:pos x="T2" y="T3"/>
              </a:cxn>
              <a:cxn ang="0">
                <a:pos x="T4" y="T5"/>
              </a:cxn>
              <a:cxn ang="0">
                <a:pos x="T6" y="T7"/>
              </a:cxn>
              <a:cxn ang="0">
                <a:pos x="T8" y="T9"/>
              </a:cxn>
              <a:cxn ang="0">
                <a:pos x="T10" y="T11"/>
              </a:cxn>
            </a:cxnLst>
            <a:rect l="0" t="0" r="r" b="b"/>
            <a:pathLst>
              <a:path w="2400" h="2274">
                <a:moveTo>
                  <a:pt x="2400" y="0"/>
                </a:moveTo>
                <a:lnTo>
                  <a:pt x="1578" y="0"/>
                </a:lnTo>
                <a:lnTo>
                  <a:pt x="0" y="1459"/>
                </a:lnTo>
                <a:lnTo>
                  <a:pt x="0" y="2274"/>
                </a:lnTo>
                <a:lnTo>
                  <a:pt x="2400" y="27"/>
                </a:lnTo>
                <a:lnTo>
                  <a:pt x="2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zh-CN" altLang="en-US">
              <a:cs typeface="B Nazanin" panose="00000700000000000000" pitchFamily="2" charset="-78"/>
            </a:endParaRPr>
          </a:p>
        </p:txBody>
      </p:sp>
      <p:sp>
        <p:nvSpPr>
          <p:cNvPr id="16" name="Forma libre: forma 15">
            <a:extLst>
              <a:ext uri="{FF2B5EF4-FFF2-40B4-BE49-F238E27FC236}">
                <a16:creationId xmlns:a16="http://schemas.microsoft.com/office/drawing/2014/main" id="{D79B8196-D6DA-4CD7-8D27-5222F0311E58}"/>
              </a:ext>
            </a:extLst>
          </p:cNvPr>
          <p:cNvSpPr/>
          <p:nvPr/>
        </p:nvSpPr>
        <p:spPr bwMode="auto">
          <a:xfrm flipH="1" flipV="1">
            <a:off x="7740352" y="2799968"/>
            <a:ext cx="1403648" cy="1400993"/>
          </a:xfrm>
          <a:custGeom>
            <a:avLst/>
            <a:gdLst>
              <a:gd name="connsiteX0" fmla="*/ 0 w 1403648"/>
              <a:gd name="connsiteY0" fmla="*/ 1400993 h 1400993"/>
              <a:gd name="connsiteX1" fmla="*/ 0 w 1403648"/>
              <a:gd name="connsiteY1" fmla="*/ 582028 h 1400993"/>
              <a:gd name="connsiteX2" fmla="*/ 582910 w 1403648"/>
              <a:gd name="connsiteY2" fmla="*/ 0 h 1400993"/>
              <a:gd name="connsiteX3" fmla="*/ 1403648 w 1403648"/>
              <a:gd name="connsiteY3" fmla="*/ 0 h 1400993"/>
            </a:gdLst>
            <a:ahLst/>
            <a:cxnLst>
              <a:cxn ang="0">
                <a:pos x="connsiteX0" y="connsiteY0"/>
              </a:cxn>
              <a:cxn ang="0">
                <a:pos x="connsiteX1" y="connsiteY1"/>
              </a:cxn>
              <a:cxn ang="0">
                <a:pos x="connsiteX2" y="connsiteY2"/>
              </a:cxn>
              <a:cxn ang="0">
                <a:pos x="connsiteX3" y="connsiteY3"/>
              </a:cxn>
            </a:cxnLst>
            <a:rect l="l" t="t" r="r" b="b"/>
            <a:pathLst>
              <a:path w="1403648" h="1400993">
                <a:moveTo>
                  <a:pt x="0" y="1400993"/>
                </a:moveTo>
                <a:lnTo>
                  <a:pt x="0" y="582028"/>
                </a:lnTo>
                <a:lnTo>
                  <a:pt x="582910" y="0"/>
                </a:lnTo>
                <a:lnTo>
                  <a:pt x="1403648" y="0"/>
                </a:lnTo>
                <a:close/>
              </a:path>
            </a:pathLst>
          </a:custGeom>
          <a:solidFill>
            <a:srgbClr val="336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algn="r" rtl="1"/>
            <a:endParaRPr lang="zh-CN" altLang="en-US">
              <a:cs typeface="B Nazanin" panose="00000700000000000000" pitchFamily="2" charset="-78"/>
            </a:endParaRPr>
          </a:p>
        </p:txBody>
      </p:sp>
      <p:sp>
        <p:nvSpPr>
          <p:cNvPr id="17" name="Forma libre: forma 16">
            <a:extLst>
              <a:ext uri="{FF2B5EF4-FFF2-40B4-BE49-F238E27FC236}">
                <a16:creationId xmlns:a16="http://schemas.microsoft.com/office/drawing/2014/main" id="{612729B1-3888-4741-B843-ADB6828F75ED}"/>
              </a:ext>
            </a:extLst>
          </p:cNvPr>
          <p:cNvSpPr/>
          <p:nvPr/>
        </p:nvSpPr>
        <p:spPr bwMode="auto">
          <a:xfrm flipH="1" flipV="1">
            <a:off x="7740352" y="4200961"/>
            <a:ext cx="1403648" cy="957263"/>
          </a:xfrm>
          <a:custGeom>
            <a:avLst/>
            <a:gdLst>
              <a:gd name="connsiteX0" fmla="*/ 1403648 w 1403648"/>
              <a:gd name="connsiteY0" fmla="*/ 957263 h 957263"/>
              <a:gd name="connsiteX1" fmla="*/ 582910 w 1403648"/>
              <a:gd name="connsiteY1" fmla="*/ 957263 h 957263"/>
              <a:gd name="connsiteX2" fmla="*/ 0 w 1403648"/>
              <a:gd name="connsiteY2" fmla="*/ 375318 h 957263"/>
              <a:gd name="connsiteX3" fmla="*/ 0 w 1403648"/>
              <a:gd name="connsiteY3" fmla="*/ 0 h 957263"/>
              <a:gd name="connsiteX4" fmla="*/ 443210 w 1403648"/>
              <a:gd name="connsiteY4" fmla="*/ 0 h 957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48" h="957263">
                <a:moveTo>
                  <a:pt x="1403648" y="957263"/>
                </a:moveTo>
                <a:lnTo>
                  <a:pt x="582910" y="957263"/>
                </a:lnTo>
                <a:lnTo>
                  <a:pt x="0" y="375318"/>
                </a:lnTo>
                <a:lnTo>
                  <a:pt x="0" y="0"/>
                </a:lnTo>
                <a:lnTo>
                  <a:pt x="443210" y="0"/>
                </a:lnTo>
                <a:close/>
              </a:path>
            </a:pathLst>
          </a:custGeom>
          <a:solidFill>
            <a:srgbClr val="33AA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algn="r" rtl="1"/>
            <a:endParaRPr lang="zh-CN" altLang="en-US">
              <a:cs typeface="B Nazanin" panose="00000700000000000000" pitchFamily="2" charset="-78"/>
            </a:endParaRPr>
          </a:p>
        </p:txBody>
      </p:sp>
      <p:sp>
        <p:nvSpPr>
          <p:cNvPr id="19" name="TextBox 31">
            <a:extLst>
              <a:ext uri="{FF2B5EF4-FFF2-40B4-BE49-F238E27FC236}">
                <a16:creationId xmlns:a16="http://schemas.microsoft.com/office/drawing/2014/main" id="{CE120795-FF6B-41D8-B571-3FD33CB98DBD}"/>
              </a:ext>
            </a:extLst>
          </p:cNvPr>
          <p:cNvSpPr txBox="1"/>
          <p:nvPr/>
        </p:nvSpPr>
        <p:spPr bwMode="auto">
          <a:xfrm>
            <a:off x="4716761" y="3401273"/>
            <a:ext cx="2774774" cy="417134"/>
          </a:xfrm>
          <a:prstGeom prst="rect">
            <a:avLst/>
          </a:prstGeom>
          <a:noFill/>
        </p:spPr>
        <p:txBody>
          <a:bodyPr wrap="square" lIns="360000" tIns="0" rIns="360000" bIns="0" anchor="t" anchorCtr="0">
            <a:normAutofit/>
          </a:bodyPr>
          <a:lstStyle/>
          <a:p>
            <a:pPr algn="ctr" rtl="1" latinLnBrk="0">
              <a:lnSpc>
                <a:spcPct val="120000"/>
              </a:lnSpc>
            </a:pPr>
            <a:r>
              <a:rPr lang="fa-IR" altLang="zh-CN" sz="1000" b="0" dirty="0">
                <a:solidFill>
                  <a:schemeClr val="tx1"/>
                </a:solidFill>
                <a:effectLst/>
                <a:cs typeface="B Nazanin" panose="00000700000000000000" pitchFamily="2" charset="-78"/>
              </a:rPr>
              <a:t>این قسمت از محتوا به عنوان یک نمایشگر مکان نویسی متن (فونت تم پیشنهادی)</a:t>
            </a:r>
            <a:endParaRPr lang="zh-CN" altLang="en-US" sz="1000" b="0" dirty="0">
              <a:solidFill>
                <a:schemeClr val="tx1"/>
              </a:solidFill>
              <a:effectLst/>
              <a:cs typeface="B Nazanin" panose="00000700000000000000" pitchFamily="2" charset="-78"/>
            </a:endParaRPr>
          </a:p>
        </p:txBody>
      </p:sp>
      <p:sp>
        <p:nvSpPr>
          <p:cNvPr id="20" name="Forma libre: forma 19">
            <a:extLst>
              <a:ext uri="{FF2B5EF4-FFF2-40B4-BE49-F238E27FC236}">
                <a16:creationId xmlns:a16="http://schemas.microsoft.com/office/drawing/2014/main" id="{5B8B972D-0059-4315-B220-5078504F03C2}"/>
              </a:ext>
            </a:extLst>
          </p:cNvPr>
          <p:cNvSpPr/>
          <p:nvPr/>
        </p:nvSpPr>
        <p:spPr bwMode="auto">
          <a:xfrm rot="8100000">
            <a:off x="-1793260" y="724760"/>
            <a:ext cx="3586521" cy="3613344"/>
          </a:xfrm>
          <a:custGeom>
            <a:avLst/>
            <a:gdLst>
              <a:gd name="connsiteX0" fmla="*/ 0 w 1403648"/>
              <a:gd name="connsiteY0" fmla="*/ 1400993 h 1400993"/>
              <a:gd name="connsiteX1" fmla="*/ 0 w 1403648"/>
              <a:gd name="connsiteY1" fmla="*/ 582028 h 1400993"/>
              <a:gd name="connsiteX2" fmla="*/ 582910 w 1403648"/>
              <a:gd name="connsiteY2" fmla="*/ 0 h 1400993"/>
              <a:gd name="connsiteX3" fmla="*/ 1403648 w 1403648"/>
              <a:gd name="connsiteY3" fmla="*/ 0 h 1400993"/>
            </a:gdLst>
            <a:ahLst/>
            <a:cxnLst>
              <a:cxn ang="0">
                <a:pos x="connsiteX0" y="connsiteY0"/>
              </a:cxn>
              <a:cxn ang="0">
                <a:pos x="connsiteX1" y="connsiteY1"/>
              </a:cxn>
              <a:cxn ang="0">
                <a:pos x="connsiteX2" y="connsiteY2"/>
              </a:cxn>
              <a:cxn ang="0">
                <a:pos x="connsiteX3" y="connsiteY3"/>
              </a:cxn>
            </a:cxnLst>
            <a:rect l="l" t="t" r="r" b="b"/>
            <a:pathLst>
              <a:path w="1403648" h="1400993">
                <a:moveTo>
                  <a:pt x="0" y="1400993"/>
                </a:moveTo>
                <a:lnTo>
                  <a:pt x="0" y="582028"/>
                </a:lnTo>
                <a:lnTo>
                  <a:pt x="582910" y="0"/>
                </a:lnTo>
                <a:lnTo>
                  <a:pt x="1403648" y="0"/>
                </a:lnTo>
                <a:close/>
              </a:path>
            </a:pathLst>
          </a:custGeom>
          <a:solidFill>
            <a:srgbClr val="336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algn="r" rtl="1"/>
            <a:endParaRPr lang="zh-CN" altLang="en-US">
              <a:cs typeface="B Nazanin" panose="00000700000000000000" pitchFamily="2" charset="-78"/>
            </a:endParaRPr>
          </a:p>
        </p:txBody>
      </p:sp>
      <p:sp>
        <p:nvSpPr>
          <p:cNvPr id="21" name="Forma libre: forma 20">
            <a:extLst>
              <a:ext uri="{FF2B5EF4-FFF2-40B4-BE49-F238E27FC236}">
                <a16:creationId xmlns:a16="http://schemas.microsoft.com/office/drawing/2014/main" id="{101CA5F5-682E-4CE3-B871-B70DC1557C9B}"/>
              </a:ext>
            </a:extLst>
          </p:cNvPr>
          <p:cNvSpPr/>
          <p:nvPr/>
        </p:nvSpPr>
        <p:spPr bwMode="auto">
          <a:xfrm rot="2700000" flipH="1">
            <a:off x="621807" y="-446058"/>
            <a:ext cx="2580416" cy="1759797"/>
          </a:xfrm>
          <a:custGeom>
            <a:avLst/>
            <a:gdLst>
              <a:gd name="connsiteX0" fmla="*/ 1403648 w 1403648"/>
              <a:gd name="connsiteY0" fmla="*/ 957263 h 957263"/>
              <a:gd name="connsiteX1" fmla="*/ 582910 w 1403648"/>
              <a:gd name="connsiteY1" fmla="*/ 957263 h 957263"/>
              <a:gd name="connsiteX2" fmla="*/ 0 w 1403648"/>
              <a:gd name="connsiteY2" fmla="*/ 375318 h 957263"/>
              <a:gd name="connsiteX3" fmla="*/ 0 w 1403648"/>
              <a:gd name="connsiteY3" fmla="*/ 0 h 957263"/>
              <a:gd name="connsiteX4" fmla="*/ 443210 w 1403648"/>
              <a:gd name="connsiteY4" fmla="*/ 0 h 957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48" h="957263">
                <a:moveTo>
                  <a:pt x="1403648" y="957263"/>
                </a:moveTo>
                <a:lnTo>
                  <a:pt x="582910" y="957263"/>
                </a:lnTo>
                <a:lnTo>
                  <a:pt x="0" y="375318"/>
                </a:lnTo>
                <a:lnTo>
                  <a:pt x="0" y="0"/>
                </a:lnTo>
                <a:lnTo>
                  <a:pt x="443210" y="0"/>
                </a:lnTo>
                <a:close/>
              </a:path>
            </a:pathLst>
          </a:custGeom>
          <a:solidFill>
            <a:srgbClr val="33AA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algn="r" rtl="1"/>
            <a:endParaRPr lang="zh-CN" altLang="en-US">
              <a:cs typeface="B Nazanin" panose="00000700000000000000" pitchFamily="2" charset="-78"/>
            </a:endParaRPr>
          </a:p>
        </p:txBody>
      </p:sp>
      <p:sp>
        <p:nvSpPr>
          <p:cNvPr id="22" name="Forma libre: forma 21">
            <a:extLst>
              <a:ext uri="{FF2B5EF4-FFF2-40B4-BE49-F238E27FC236}">
                <a16:creationId xmlns:a16="http://schemas.microsoft.com/office/drawing/2014/main" id="{B1EDB762-1AF2-4398-813C-3A8E926470B2}"/>
              </a:ext>
            </a:extLst>
          </p:cNvPr>
          <p:cNvSpPr/>
          <p:nvPr/>
        </p:nvSpPr>
        <p:spPr bwMode="auto">
          <a:xfrm rot="8100000">
            <a:off x="590653" y="3806312"/>
            <a:ext cx="2642723" cy="1802289"/>
          </a:xfrm>
          <a:custGeom>
            <a:avLst/>
            <a:gdLst>
              <a:gd name="connsiteX0" fmla="*/ 1403648 w 1403648"/>
              <a:gd name="connsiteY0" fmla="*/ 957263 h 957263"/>
              <a:gd name="connsiteX1" fmla="*/ 582910 w 1403648"/>
              <a:gd name="connsiteY1" fmla="*/ 957263 h 957263"/>
              <a:gd name="connsiteX2" fmla="*/ 0 w 1403648"/>
              <a:gd name="connsiteY2" fmla="*/ 375318 h 957263"/>
              <a:gd name="connsiteX3" fmla="*/ 0 w 1403648"/>
              <a:gd name="connsiteY3" fmla="*/ 0 h 957263"/>
              <a:gd name="connsiteX4" fmla="*/ 443210 w 1403648"/>
              <a:gd name="connsiteY4" fmla="*/ 0 h 957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648" h="957263">
                <a:moveTo>
                  <a:pt x="1403648" y="957263"/>
                </a:moveTo>
                <a:lnTo>
                  <a:pt x="582910" y="957263"/>
                </a:lnTo>
                <a:lnTo>
                  <a:pt x="0" y="375318"/>
                </a:lnTo>
                <a:lnTo>
                  <a:pt x="0" y="0"/>
                </a:lnTo>
                <a:lnTo>
                  <a:pt x="443210" y="0"/>
                </a:lnTo>
                <a:close/>
              </a:path>
            </a:pathLst>
          </a:custGeom>
          <a:solidFill>
            <a:srgbClr val="33AA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algn="r" rtl="1"/>
            <a:endParaRPr lang="zh-CN" altLang="en-US">
              <a:cs typeface="B Nazanin" panose="00000700000000000000" pitchFamily="2" charset="-78"/>
            </a:endParaRPr>
          </a:p>
        </p:txBody>
      </p:sp>
      <p:pic>
        <p:nvPicPr>
          <p:cNvPr id="15" name="Imagen 14">
            <a:extLst>
              <a:ext uri="{FF2B5EF4-FFF2-40B4-BE49-F238E27FC236}">
                <a16:creationId xmlns:a16="http://schemas.microsoft.com/office/drawing/2014/main" id="{D5F47C45-DE8F-43E5-B4F0-3E4B3737A83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3143" y="20538"/>
            <a:ext cx="4582183" cy="5143500"/>
          </a:xfrm>
          <a:prstGeom prst="rect">
            <a:avLst/>
          </a:prstGeom>
        </p:spPr>
      </p:pic>
    </p:spTree>
    <p:extLst>
      <p:ext uri="{BB962C8B-B14F-4D97-AF65-F5344CB8AC3E}">
        <p14:creationId xmlns:p14="http://schemas.microsoft.com/office/powerpoint/2010/main" val="3304334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9B05E609-244E-4B50-9029-8481D06DCEF6}"/>
              </a:ext>
            </a:extLst>
          </p:cNvPr>
          <p:cNvSpPr txBox="1"/>
          <p:nvPr/>
        </p:nvSpPr>
        <p:spPr>
          <a:xfrm>
            <a:off x="1780330" y="359720"/>
            <a:ext cx="5583338" cy="6001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a-IR" sz="3300" dirty="0">
                <a:latin typeface="Roboto" panose="02000000000000000000" pitchFamily="2" charset="0"/>
                <a:ea typeface="Roboto" panose="02000000000000000000" pitchFamily="2" charset="0"/>
                <a:cs typeface="Roboto" panose="02000000000000000000" pitchFamily="2" charset="0"/>
              </a:rPr>
              <a:t>دستورالعمل استفاده</a:t>
            </a:r>
            <a:endParaRPr lang="en-GB" sz="3300" dirty="0">
              <a:latin typeface="Roboto" panose="02000000000000000000" pitchFamily="2" charset="0"/>
              <a:ea typeface="Roboto" panose="02000000000000000000" pitchFamily="2" charset="0"/>
              <a:cs typeface="Roboto" panose="02000000000000000000" pitchFamily="2" charset="0"/>
            </a:endParaRPr>
          </a:p>
        </p:txBody>
      </p:sp>
      <p:sp>
        <p:nvSpPr>
          <p:cNvPr id="3" name="TextBox 5">
            <a:extLst>
              <a:ext uri="{FF2B5EF4-FFF2-40B4-BE49-F238E27FC236}">
                <a16:creationId xmlns:a16="http://schemas.microsoft.com/office/drawing/2014/main" id="{B2865F97-07A2-4ABC-B8EA-E34FF1693386}"/>
              </a:ext>
            </a:extLst>
          </p:cNvPr>
          <p:cNvSpPr txBox="1"/>
          <p:nvPr/>
        </p:nvSpPr>
        <p:spPr>
          <a:xfrm>
            <a:off x="2924294" y="1544937"/>
            <a:ext cx="3295411"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latin typeface="Roboto" panose="02000000000000000000" pitchFamily="2" charset="0"/>
                <a:ea typeface="Roboto" panose="02000000000000000000" pitchFamily="2" charset="0"/>
                <a:cs typeface="Roboto" panose="02000000000000000000" pitchFamily="2" charset="0"/>
              </a:rPr>
              <a:t>What you are allowed to do :</a:t>
            </a:r>
            <a:endParaRPr lang="en-GB" sz="1200" b="1" dirty="0">
              <a:latin typeface="Roboto" panose="02000000000000000000" pitchFamily="2" charset="0"/>
              <a:ea typeface="Roboto" panose="02000000000000000000" pitchFamily="2" charset="0"/>
              <a:cs typeface="Roboto" panose="02000000000000000000" pitchFamily="2" charset="0"/>
            </a:endParaRPr>
          </a:p>
        </p:txBody>
      </p:sp>
      <p:sp>
        <p:nvSpPr>
          <p:cNvPr id="4" name="TextBox 6">
            <a:extLst>
              <a:ext uri="{FF2B5EF4-FFF2-40B4-BE49-F238E27FC236}">
                <a16:creationId xmlns:a16="http://schemas.microsoft.com/office/drawing/2014/main" id="{48A87EAF-AEC6-473D-8951-367212120572}"/>
              </a:ext>
            </a:extLst>
          </p:cNvPr>
          <p:cNvSpPr txBox="1"/>
          <p:nvPr/>
        </p:nvSpPr>
        <p:spPr>
          <a:xfrm>
            <a:off x="1951818" y="1824180"/>
            <a:ext cx="5240363" cy="69249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Use our templates for personal or educational presentations or printouts.</a:t>
            </a:r>
          </a:p>
          <a:p>
            <a:pPr algn="ctr">
              <a:lnSpc>
                <a:spcPct val="150000"/>
              </a:lnSpc>
            </a:pP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Edit and customize our templates for your own needs.</a:t>
            </a:r>
          </a:p>
          <a:p>
            <a:pPr algn="ctr">
              <a:lnSpc>
                <a:spcPct val="150000"/>
              </a:lnSpc>
            </a:pP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Link a page to a presentation template on your website or blog.</a:t>
            </a:r>
            <a:endParaRPr lang="en-GB"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endParaRPr>
          </a:p>
        </p:txBody>
      </p:sp>
      <p:sp>
        <p:nvSpPr>
          <p:cNvPr id="5" name="TextBox 10">
            <a:extLst>
              <a:ext uri="{FF2B5EF4-FFF2-40B4-BE49-F238E27FC236}">
                <a16:creationId xmlns:a16="http://schemas.microsoft.com/office/drawing/2014/main" id="{CD7631C1-4AA6-4F93-8A5A-E07011287DAE}"/>
              </a:ext>
            </a:extLst>
          </p:cNvPr>
          <p:cNvSpPr txBox="1"/>
          <p:nvPr/>
        </p:nvSpPr>
        <p:spPr>
          <a:xfrm>
            <a:off x="1951818" y="1015390"/>
            <a:ext cx="5240363"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latin typeface="Roboto" panose="02000000000000000000" pitchFamily="2" charset="0"/>
                <a:ea typeface="Roboto" panose="02000000000000000000" pitchFamily="2" charset="0"/>
                <a:cs typeface="Roboto" panose="02000000000000000000" pitchFamily="2" charset="0"/>
              </a:rPr>
              <a:t>In order to use this template, you must credit </a:t>
            </a:r>
            <a:r>
              <a:rPr lang="en-US" sz="1200" dirty="0" err="1">
                <a:latin typeface="Roboto" panose="02000000000000000000" pitchFamily="2" charset="0"/>
                <a:ea typeface="Roboto" panose="02000000000000000000" pitchFamily="2" charset="0"/>
                <a:cs typeface="Roboto" panose="02000000000000000000" pitchFamily="2" charset="0"/>
              </a:rPr>
              <a:t>Slidesppt</a:t>
            </a:r>
            <a:r>
              <a:rPr lang="en-US" sz="1200" dirty="0">
                <a:latin typeface="Roboto" panose="02000000000000000000" pitchFamily="2" charset="0"/>
                <a:ea typeface="Roboto" panose="02000000000000000000" pitchFamily="2" charset="0"/>
                <a:cs typeface="Roboto" panose="02000000000000000000" pitchFamily="2" charset="0"/>
              </a:rPr>
              <a:t> by keeping the thank you slide.</a:t>
            </a:r>
            <a:endParaRPr lang="en-GB" sz="1200" dirty="0">
              <a:latin typeface="Roboto" panose="02000000000000000000" pitchFamily="2" charset="0"/>
              <a:ea typeface="Roboto" panose="02000000000000000000" pitchFamily="2" charset="0"/>
              <a:cs typeface="Roboto" panose="02000000000000000000" pitchFamily="2" charset="0"/>
            </a:endParaRPr>
          </a:p>
        </p:txBody>
      </p:sp>
      <p:sp>
        <p:nvSpPr>
          <p:cNvPr id="6" name="TextBox 11">
            <a:extLst>
              <a:ext uri="{FF2B5EF4-FFF2-40B4-BE49-F238E27FC236}">
                <a16:creationId xmlns:a16="http://schemas.microsoft.com/office/drawing/2014/main" id="{1ABE771A-C854-413A-B954-5671F2BCFB49}"/>
              </a:ext>
            </a:extLst>
          </p:cNvPr>
          <p:cNvSpPr txBox="1"/>
          <p:nvPr/>
        </p:nvSpPr>
        <p:spPr>
          <a:xfrm>
            <a:off x="2869982" y="2585824"/>
            <a:ext cx="3404033"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latin typeface="Roboto" panose="02000000000000000000" pitchFamily="2" charset="0"/>
                <a:ea typeface="Roboto" panose="02000000000000000000" pitchFamily="2" charset="0"/>
                <a:cs typeface="Roboto" panose="02000000000000000000" pitchFamily="2" charset="0"/>
              </a:rPr>
              <a:t>What you are not allowed to do :</a:t>
            </a:r>
            <a:endParaRPr lang="en-GB" sz="1200" b="1" dirty="0">
              <a:latin typeface="Roboto" panose="02000000000000000000" pitchFamily="2" charset="0"/>
              <a:ea typeface="Roboto" panose="02000000000000000000" pitchFamily="2" charset="0"/>
              <a:cs typeface="Roboto" panose="02000000000000000000" pitchFamily="2" charset="0"/>
            </a:endParaRPr>
          </a:p>
        </p:txBody>
      </p:sp>
      <p:sp>
        <p:nvSpPr>
          <p:cNvPr id="7" name="TextBox 12">
            <a:extLst>
              <a:ext uri="{FF2B5EF4-FFF2-40B4-BE49-F238E27FC236}">
                <a16:creationId xmlns:a16="http://schemas.microsoft.com/office/drawing/2014/main" id="{0FC646C4-C830-4713-A47A-21221862CF3E}"/>
              </a:ext>
            </a:extLst>
          </p:cNvPr>
          <p:cNvSpPr txBox="1"/>
          <p:nvPr/>
        </p:nvSpPr>
        <p:spPr>
          <a:xfrm>
            <a:off x="1951818" y="2798166"/>
            <a:ext cx="5240363" cy="90024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Republish or redistribute our presentation templates, offline or online and even for free.</a:t>
            </a:r>
          </a:p>
          <a:p>
            <a:pPr algn="ctr">
              <a:lnSpc>
                <a:spcPct val="150000"/>
              </a:lnSpc>
            </a:pP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Offer </a:t>
            </a:r>
            <a:r>
              <a:rPr lang="en-US" sz="900" dirty="0" err="1">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Slidesppt</a:t>
            </a: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 templates (or a modified version of this </a:t>
            </a:r>
            <a:r>
              <a:rPr lang="en-US" sz="900" dirty="0" err="1">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Slidesppt</a:t>
            </a: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 Template) or include it in a database or any other product or service that offers downloadable images, icons or templates that may be subject to distribution or resale.</a:t>
            </a:r>
          </a:p>
        </p:txBody>
      </p:sp>
      <p:sp>
        <p:nvSpPr>
          <p:cNvPr id="10" name="TextBox 11">
            <a:extLst>
              <a:ext uri="{FF2B5EF4-FFF2-40B4-BE49-F238E27FC236}">
                <a16:creationId xmlns:a16="http://schemas.microsoft.com/office/drawing/2014/main" id="{01858C8F-92A1-631A-9EA7-35CBB525E08B}"/>
              </a:ext>
            </a:extLst>
          </p:cNvPr>
          <p:cNvSpPr txBox="1"/>
          <p:nvPr/>
        </p:nvSpPr>
        <p:spPr>
          <a:xfrm>
            <a:off x="2869982" y="3725986"/>
            <a:ext cx="3404033"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dirty="0">
                <a:latin typeface="Roboto" panose="02000000000000000000" pitchFamily="2" charset="0"/>
                <a:ea typeface="Roboto" panose="02000000000000000000" pitchFamily="2" charset="0"/>
                <a:cs typeface="Roboto" panose="02000000000000000000" pitchFamily="2" charset="0"/>
              </a:rPr>
              <a:t>Useful links :</a:t>
            </a:r>
            <a:endParaRPr lang="en-GB" sz="1200" b="1" dirty="0">
              <a:latin typeface="Roboto" panose="02000000000000000000" pitchFamily="2" charset="0"/>
              <a:ea typeface="Roboto" panose="02000000000000000000" pitchFamily="2" charset="0"/>
              <a:cs typeface="Roboto" panose="02000000000000000000" pitchFamily="2" charset="0"/>
            </a:endParaRPr>
          </a:p>
        </p:txBody>
      </p:sp>
      <p:sp>
        <p:nvSpPr>
          <p:cNvPr id="11" name="TextBox 12">
            <a:extLst>
              <a:ext uri="{FF2B5EF4-FFF2-40B4-BE49-F238E27FC236}">
                <a16:creationId xmlns:a16="http://schemas.microsoft.com/office/drawing/2014/main" id="{5A1DC7C9-F9E4-6037-6D31-E314E2929AEC}"/>
              </a:ext>
            </a:extLst>
          </p:cNvPr>
          <p:cNvSpPr txBox="1"/>
          <p:nvPr/>
        </p:nvSpPr>
        <p:spPr>
          <a:xfrm>
            <a:off x="1208866" y="3980365"/>
            <a:ext cx="6726263" cy="69249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What you are allowed and not allowed to do: </a:t>
            </a: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hlinkClick r:id="rId3"/>
              </a:rPr>
              <a:t>https://www.slidesppt.net/what-you-can-and-cannot-do-with-our-templates/</a:t>
            </a: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 </a:t>
            </a:r>
          </a:p>
          <a:p>
            <a:pPr algn="ctr">
              <a:lnSpc>
                <a:spcPct val="150000"/>
              </a:lnSpc>
            </a:pP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Frequently Asked Questions: </a:t>
            </a: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hlinkClick r:id="rId4"/>
              </a:rPr>
              <a:t>https://www.slidesppt.net/frequently-asked-questions/</a:t>
            </a: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 </a:t>
            </a:r>
          </a:p>
          <a:p>
            <a:pPr algn="ctr">
              <a:lnSpc>
                <a:spcPct val="150000"/>
              </a:lnSpc>
            </a:pP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Tutorials and Tips: </a:t>
            </a: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hlinkClick r:id="rId5"/>
              </a:rPr>
              <a:t>https://www.slidesppt.net/tutorials-and-tips/</a:t>
            </a:r>
            <a:r>
              <a:rPr lang="en-US" sz="900" dirty="0">
                <a:solidFill>
                  <a:schemeClr val="bg2">
                    <a:lumMod val="10000"/>
                  </a:schemeClr>
                </a:solidFill>
                <a:latin typeface="Roboto" panose="02000000000000000000" pitchFamily="2" charset="0"/>
                <a:ea typeface="Roboto" panose="02000000000000000000" pitchFamily="2" charset="0"/>
                <a:cs typeface="Roboto" panose="02000000000000000000" pitchFamily="2" charset="0"/>
              </a:rPr>
              <a:t> </a:t>
            </a:r>
          </a:p>
        </p:txBody>
      </p:sp>
      <p:sp>
        <p:nvSpPr>
          <p:cNvPr id="12" name="Rectángulo 11">
            <a:extLst>
              <a:ext uri="{FF2B5EF4-FFF2-40B4-BE49-F238E27FC236}">
                <a16:creationId xmlns:a16="http://schemas.microsoft.com/office/drawing/2014/main" id="{5CA22004-4B5D-21F1-8B84-C65CF1A82045}"/>
              </a:ext>
            </a:extLst>
          </p:cNvPr>
          <p:cNvSpPr/>
          <p:nvPr/>
        </p:nvSpPr>
        <p:spPr>
          <a:xfrm>
            <a:off x="219955" y="204108"/>
            <a:ext cx="8704090" cy="4767026"/>
          </a:xfrm>
          <a:prstGeom prst="rect">
            <a:avLst/>
          </a:prstGeom>
          <a:noFill/>
          <a:ln w="57150">
            <a:solidFill>
              <a:srgbClr val="02AAC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ln>
                <a:solidFill>
                  <a:srgbClr val="7030A0"/>
                </a:solidFill>
              </a:ln>
            </a:endParaRPr>
          </a:p>
        </p:txBody>
      </p:sp>
    </p:spTree>
    <p:extLst>
      <p:ext uri="{BB962C8B-B14F-4D97-AF65-F5344CB8AC3E}">
        <p14:creationId xmlns:p14="http://schemas.microsoft.com/office/powerpoint/2010/main" val="13024488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0">
        <p159:morph option="byObject"/>
      </p:transition>
    </mc:Choice>
    <mc:Fallback xmlns="">
      <p:transition spd="slow" advTm="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ángulo 15">
            <a:extLst>
              <a:ext uri="{FF2B5EF4-FFF2-40B4-BE49-F238E27FC236}">
                <a16:creationId xmlns:a16="http://schemas.microsoft.com/office/drawing/2014/main" id="{B950C767-22CB-4536-907F-EC4A878CB8C8}"/>
              </a:ext>
            </a:extLst>
          </p:cNvPr>
          <p:cNvSpPr/>
          <p:nvPr/>
        </p:nvSpPr>
        <p:spPr>
          <a:xfrm>
            <a:off x="397" y="0"/>
            <a:ext cx="9143207" cy="5143500"/>
          </a:xfrm>
          <a:prstGeom prst="rect">
            <a:avLst/>
          </a:prstGeom>
          <a:solidFill>
            <a:srgbClr val="2169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sz="2400">
              <a:cs typeface="B Nazanin" panose="00000700000000000000" pitchFamily="2" charset="-78"/>
            </a:endParaRPr>
          </a:p>
        </p:txBody>
      </p:sp>
      <p:sp>
        <p:nvSpPr>
          <p:cNvPr id="2" name="Google Shape;263;p42">
            <a:extLst>
              <a:ext uri="{FF2B5EF4-FFF2-40B4-BE49-F238E27FC236}">
                <a16:creationId xmlns:a16="http://schemas.microsoft.com/office/drawing/2014/main" id="{89E37F13-D138-438E-9D9C-9AD44935CA1E}"/>
              </a:ext>
            </a:extLst>
          </p:cNvPr>
          <p:cNvSpPr txBox="1"/>
          <p:nvPr/>
        </p:nvSpPr>
        <p:spPr>
          <a:xfrm>
            <a:off x="334769" y="321568"/>
            <a:ext cx="3182446" cy="773536"/>
          </a:xfrm>
          <a:prstGeom prst="rect">
            <a:avLst/>
          </a:prstGeom>
          <a:noFill/>
          <a:ln cap="flat">
            <a:noFill/>
          </a:ln>
        </p:spPr>
        <p:txBody>
          <a:bodyPr vert="horz" wrap="square" lIns="91416" tIns="91416" rIns="91416" bIns="91416" anchor="t" anchorCtr="1" compatLnSpc="1">
            <a:noAutofit/>
          </a:bodyPr>
          <a:lstStyle/>
          <a:p>
            <a:pPr defTabSz="914296">
              <a:lnSpc>
                <a:spcPct val="80000"/>
              </a:lnSpc>
              <a:defRPr sz="1800" b="0" i="0" u="none" strike="noStrike" kern="0" cap="none" spc="0" baseline="0">
                <a:solidFill>
                  <a:srgbClr val="000000"/>
                </a:solidFill>
                <a:uFillTx/>
              </a:defRPr>
            </a:pPr>
            <a:r>
              <a:rPr lang="es-PE" sz="4500" b="1" kern="0" dirty="0">
                <a:solidFill>
                  <a:srgbClr val="FFFFFF"/>
                </a:solidFill>
                <a:latin typeface="Arial (Títulos)"/>
                <a:ea typeface="DM Sans"/>
                <a:cs typeface="B Nazanin" panose="00000700000000000000" pitchFamily="2" charset="-78"/>
              </a:rPr>
              <a:t>FUENTE</a:t>
            </a:r>
          </a:p>
        </p:txBody>
      </p:sp>
      <p:sp>
        <p:nvSpPr>
          <p:cNvPr id="3" name="Google Shape;270;p42">
            <a:extLst>
              <a:ext uri="{FF2B5EF4-FFF2-40B4-BE49-F238E27FC236}">
                <a16:creationId xmlns:a16="http://schemas.microsoft.com/office/drawing/2014/main" id="{C14E4FA6-70A5-4A56-A977-B8E37455955A}"/>
              </a:ext>
            </a:extLst>
          </p:cNvPr>
          <p:cNvSpPr txBox="1"/>
          <p:nvPr/>
        </p:nvSpPr>
        <p:spPr>
          <a:xfrm>
            <a:off x="723008" y="1494678"/>
            <a:ext cx="4157309" cy="424013"/>
          </a:xfrm>
          <a:prstGeom prst="rect">
            <a:avLst/>
          </a:prstGeom>
          <a:noFill/>
          <a:ln cap="flat">
            <a:noFill/>
          </a:ln>
        </p:spPr>
        <p:txBody>
          <a:bodyPr vert="horz" wrap="square" lIns="91416" tIns="91416" rIns="91416" bIns="91416" anchor="t" anchorCtr="0" compatLnSpc="1">
            <a:noAutofit/>
          </a:bodyPr>
          <a:lstStyle/>
          <a:p>
            <a:pPr defTabSz="914296">
              <a:defRPr sz="1800" b="0" i="0" u="none" strike="noStrike" kern="0" cap="none" spc="0" baseline="0">
                <a:solidFill>
                  <a:srgbClr val="000000"/>
                </a:solidFill>
                <a:uFillTx/>
              </a:defRPr>
            </a:pPr>
            <a:r>
              <a:rPr lang="es-PE" sz="1600" kern="0" dirty="0">
                <a:solidFill>
                  <a:srgbClr val="FFFFFF"/>
                </a:solidFill>
                <a:latin typeface="Source Sans Pro" pitchFamily="34"/>
                <a:ea typeface="Rubik"/>
                <a:cs typeface="B Nazanin" panose="00000700000000000000" pitchFamily="2" charset="-78"/>
              </a:rPr>
              <a:t>ELABORADO POR  </a:t>
            </a:r>
            <a:r>
              <a:rPr lang="es-PE" sz="1600" kern="0" dirty="0">
                <a:solidFill>
                  <a:srgbClr val="FFFFFF"/>
                </a:solidFill>
                <a:latin typeface="Source Sans Pro" pitchFamily="34"/>
                <a:ea typeface="Montserrat"/>
                <a:cs typeface="B Nazanin" panose="00000700000000000000" pitchFamily="2" charset="-78"/>
              </a:rPr>
              <a:t>: slidesppt.net</a:t>
            </a:r>
          </a:p>
          <a:p>
            <a:pPr defTabSz="914296">
              <a:defRPr sz="1800" b="0" i="0" u="none" strike="noStrike" kern="0" cap="none" spc="0" baseline="0">
                <a:solidFill>
                  <a:srgbClr val="000000"/>
                </a:solidFill>
                <a:uFillTx/>
              </a:defRPr>
            </a:pPr>
            <a:endParaRPr lang="es-PE" sz="1600" b="1" kern="0" dirty="0">
              <a:solidFill>
                <a:srgbClr val="FFFFFF"/>
              </a:solidFill>
              <a:latin typeface="Source Sans Pro" pitchFamily="34"/>
              <a:ea typeface="Rubik"/>
              <a:cs typeface="B Nazanin" panose="00000700000000000000" pitchFamily="2" charset="-78"/>
            </a:endParaRPr>
          </a:p>
        </p:txBody>
      </p:sp>
      <p:grpSp>
        <p:nvGrpSpPr>
          <p:cNvPr id="4" name="Grupo 3">
            <a:extLst>
              <a:ext uri="{FF2B5EF4-FFF2-40B4-BE49-F238E27FC236}">
                <a16:creationId xmlns:a16="http://schemas.microsoft.com/office/drawing/2014/main" id="{368B02AC-092A-4EEC-B734-9254ED540742}"/>
              </a:ext>
            </a:extLst>
          </p:cNvPr>
          <p:cNvGrpSpPr/>
          <p:nvPr/>
        </p:nvGrpSpPr>
        <p:grpSpPr>
          <a:xfrm>
            <a:off x="723008" y="2248993"/>
            <a:ext cx="2988923" cy="1594423"/>
            <a:chOff x="1169892" y="2996863"/>
            <a:chExt cx="3985576" cy="2126081"/>
          </a:xfrm>
        </p:grpSpPr>
        <p:sp>
          <p:nvSpPr>
            <p:cNvPr id="5" name="Google Shape;272;p42">
              <a:extLst>
                <a:ext uri="{FF2B5EF4-FFF2-40B4-BE49-F238E27FC236}">
                  <a16:creationId xmlns:a16="http://schemas.microsoft.com/office/drawing/2014/main" id="{C14943A2-4AFD-4D7C-8CEC-6EB3C6345DCE}"/>
                </a:ext>
              </a:extLst>
            </p:cNvPr>
            <p:cNvSpPr txBox="1"/>
            <p:nvPr/>
          </p:nvSpPr>
          <p:spPr>
            <a:xfrm>
              <a:off x="1169892" y="2996863"/>
              <a:ext cx="2822798" cy="411598"/>
            </a:xfrm>
            <a:prstGeom prst="rect">
              <a:avLst/>
            </a:prstGeom>
            <a:noFill/>
            <a:ln cap="flat">
              <a:noFill/>
            </a:ln>
          </p:spPr>
          <p:txBody>
            <a:bodyPr vert="horz" wrap="square" lIns="91416" tIns="91416" rIns="91416" bIns="91416" anchor="t" anchorCtr="0" compatLnSpc="1">
              <a:noAutofit/>
            </a:bodyPr>
            <a:lstStyle/>
            <a:p>
              <a:pPr algn="r" defTabSz="914296" rtl="1">
                <a:defRPr sz="1800" b="0" i="0" u="none" strike="noStrike" kern="0" cap="none" spc="0" baseline="0">
                  <a:solidFill>
                    <a:srgbClr val="000000"/>
                  </a:solidFill>
                  <a:uFillTx/>
                </a:defRPr>
              </a:pPr>
              <a:r>
                <a:rPr lang="fa-IR" sz="1600" kern="0" dirty="0">
                  <a:solidFill>
                    <a:srgbClr val="FFFFFF"/>
                  </a:solidFill>
                  <a:latin typeface="Source Sans Pro" pitchFamily="34"/>
                  <a:ea typeface="Rubik"/>
                  <a:cs typeface="B Nazanin" panose="00000700000000000000" pitchFamily="2" charset="-78"/>
                </a:rPr>
                <a:t>تصاویر :</a:t>
              </a:r>
              <a:endParaRPr lang="es-PE" sz="1600" kern="0" dirty="0">
                <a:solidFill>
                  <a:srgbClr val="FFFFFF"/>
                </a:solidFill>
                <a:latin typeface="Source Sans Pro" pitchFamily="34"/>
                <a:ea typeface="Rubik"/>
                <a:cs typeface="B Nazanin" panose="00000700000000000000" pitchFamily="2" charset="-78"/>
              </a:endParaRPr>
            </a:p>
          </p:txBody>
        </p:sp>
        <p:sp>
          <p:nvSpPr>
            <p:cNvPr id="6" name="Google Shape;273;p42">
              <a:extLst>
                <a:ext uri="{FF2B5EF4-FFF2-40B4-BE49-F238E27FC236}">
                  <a16:creationId xmlns:a16="http://schemas.microsoft.com/office/drawing/2014/main" id="{7F574180-1F22-434F-9B4E-B456FA9F4AB1}"/>
                </a:ext>
              </a:extLst>
            </p:cNvPr>
            <p:cNvSpPr txBox="1"/>
            <p:nvPr/>
          </p:nvSpPr>
          <p:spPr>
            <a:xfrm>
              <a:off x="1169892" y="3408371"/>
              <a:ext cx="3985576" cy="1714573"/>
            </a:xfrm>
            <a:prstGeom prst="rect">
              <a:avLst/>
            </a:prstGeom>
            <a:noFill/>
            <a:ln cap="flat">
              <a:noFill/>
            </a:ln>
          </p:spPr>
          <p:txBody>
            <a:bodyPr vert="horz" wrap="square" lIns="91416" tIns="91416" rIns="91416" bIns="91416" anchor="t" anchorCtr="0" compatLnSpc="1">
              <a:noAutofit/>
            </a:bodyPr>
            <a:lstStyle/>
            <a:p>
              <a:pPr marL="257158" indent="-257158" defTabSz="914296">
                <a:buClr>
                  <a:srgbClr val="000000"/>
                </a:buClr>
                <a:buFont typeface="Arial" pitchFamily="34" charset="0"/>
                <a:buChar char="•"/>
                <a:defRPr sz="1800" b="0" i="0" u="none" strike="noStrike" kern="0" cap="none" spc="0" baseline="0">
                  <a:solidFill>
                    <a:srgbClr val="000000"/>
                  </a:solidFill>
                  <a:uFillTx/>
                </a:defRPr>
              </a:pPr>
              <a:r>
                <a:rPr lang="es-PE" sz="1500" kern="0">
                  <a:solidFill>
                    <a:srgbClr val="FFFFFF"/>
                  </a:solidFill>
                  <a:latin typeface="Source Sans Pro" pitchFamily="34"/>
                  <a:ea typeface="Montserrat"/>
                  <a:cs typeface="B Nazanin" panose="00000700000000000000" pitchFamily="2" charset="-78"/>
                </a:rPr>
                <a:t>gettyimages.es</a:t>
              </a:r>
            </a:p>
            <a:p>
              <a:pPr marL="257158" indent="-257158" defTabSz="914296">
                <a:buClr>
                  <a:srgbClr val="000000"/>
                </a:buClr>
                <a:buFont typeface="Arial" pitchFamily="34" charset="0"/>
                <a:buChar char="•"/>
                <a:defRPr sz="1800" b="0" i="0" u="none" strike="noStrike" kern="0" cap="none" spc="0" baseline="0">
                  <a:solidFill>
                    <a:srgbClr val="000000"/>
                  </a:solidFill>
                  <a:uFillTx/>
                </a:defRPr>
              </a:pPr>
              <a:r>
                <a:rPr lang="es-PE" sz="1500" kern="0">
                  <a:solidFill>
                    <a:srgbClr val="FFFFFF"/>
                  </a:solidFill>
                  <a:latin typeface="Source Sans Pro" pitchFamily="34"/>
                  <a:ea typeface="Montserrat"/>
                  <a:cs typeface="B Nazanin" panose="00000700000000000000" pitchFamily="2" charset="-78"/>
                </a:rPr>
                <a:t>pngwing.com</a:t>
              </a:r>
            </a:p>
          </p:txBody>
        </p:sp>
      </p:grpSp>
      <p:sp>
        <p:nvSpPr>
          <p:cNvPr id="7" name="Google Shape;274;p42">
            <a:extLst>
              <a:ext uri="{FF2B5EF4-FFF2-40B4-BE49-F238E27FC236}">
                <a16:creationId xmlns:a16="http://schemas.microsoft.com/office/drawing/2014/main" id="{A905A9D9-5E73-479E-AB0F-EC8FCDCAEB60}"/>
              </a:ext>
            </a:extLst>
          </p:cNvPr>
          <p:cNvSpPr txBox="1"/>
          <p:nvPr/>
        </p:nvSpPr>
        <p:spPr>
          <a:xfrm>
            <a:off x="723008" y="3496743"/>
            <a:ext cx="2116915" cy="308672"/>
          </a:xfrm>
          <a:prstGeom prst="rect">
            <a:avLst/>
          </a:prstGeom>
          <a:noFill/>
          <a:ln cap="flat">
            <a:noFill/>
          </a:ln>
        </p:spPr>
        <p:txBody>
          <a:bodyPr vert="horz" wrap="square" lIns="91416" tIns="91416" rIns="91416" bIns="91416" anchor="t" anchorCtr="0" compatLnSpc="1">
            <a:noAutofit/>
          </a:bodyPr>
          <a:lstStyle/>
          <a:p>
            <a:pPr algn="r" defTabSz="914296" rtl="1">
              <a:defRPr sz="1800" b="0" i="0" u="none" strike="noStrike" kern="0" cap="none" spc="0" baseline="0">
                <a:solidFill>
                  <a:srgbClr val="000000"/>
                </a:solidFill>
                <a:uFillTx/>
              </a:defRPr>
            </a:pPr>
            <a:r>
              <a:rPr lang="fa-IR" sz="1600" kern="0" dirty="0">
                <a:solidFill>
                  <a:srgbClr val="FFFFFF"/>
                </a:solidFill>
                <a:latin typeface="Source Sans Pro" pitchFamily="34"/>
                <a:ea typeface="Rubik"/>
                <a:cs typeface="B Nazanin" panose="00000700000000000000" pitchFamily="2" charset="-78"/>
              </a:rPr>
              <a:t>فونت ها:</a:t>
            </a:r>
            <a:endParaRPr lang="en-US" sz="1600" kern="0" dirty="0">
              <a:solidFill>
                <a:srgbClr val="FFFFFF"/>
              </a:solidFill>
              <a:latin typeface="Source Sans Pro" pitchFamily="34"/>
              <a:ea typeface="Rubik"/>
              <a:cs typeface="B Nazanin" panose="00000700000000000000" pitchFamily="2" charset="-78"/>
            </a:endParaRPr>
          </a:p>
        </p:txBody>
      </p:sp>
      <p:sp>
        <p:nvSpPr>
          <p:cNvPr id="8" name="Google Shape;275;p42">
            <a:extLst>
              <a:ext uri="{FF2B5EF4-FFF2-40B4-BE49-F238E27FC236}">
                <a16:creationId xmlns:a16="http://schemas.microsoft.com/office/drawing/2014/main" id="{EC011486-B8D5-4D4A-A340-F5748A8C7277}"/>
              </a:ext>
            </a:extLst>
          </p:cNvPr>
          <p:cNvSpPr txBox="1"/>
          <p:nvPr/>
        </p:nvSpPr>
        <p:spPr>
          <a:xfrm>
            <a:off x="723008" y="3805347"/>
            <a:ext cx="3231209" cy="684540"/>
          </a:xfrm>
          <a:prstGeom prst="rect">
            <a:avLst/>
          </a:prstGeom>
          <a:noFill/>
          <a:ln cap="flat">
            <a:noFill/>
          </a:ln>
        </p:spPr>
        <p:txBody>
          <a:bodyPr vert="horz" wrap="square" lIns="91416" tIns="91416" rIns="91416" bIns="91416" anchor="t" anchorCtr="0" compatLnSpc="1">
            <a:noAutofit/>
          </a:bodyPr>
          <a:lstStyle/>
          <a:p>
            <a:pPr marL="285692" indent="-285692" defTabSz="914296">
              <a:buClr>
                <a:srgbClr val="000000"/>
              </a:buClr>
              <a:buFont typeface="Arial" pitchFamily="34" charset="0"/>
              <a:buChar char="•"/>
              <a:defRPr sz="1800" b="0" i="0" u="none" strike="noStrike" kern="0" cap="none" spc="0" baseline="0">
                <a:solidFill>
                  <a:srgbClr val="000000"/>
                </a:solidFill>
                <a:uFillTx/>
              </a:defRPr>
            </a:pPr>
            <a:r>
              <a:rPr lang="es-PE" sz="1500" kern="0">
                <a:solidFill>
                  <a:srgbClr val="FFFFFF"/>
                </a:solidFill>
                <a:latin typeface="Source Sans Pro" pitchFamily="34"/>
                <a:ea typeface="Montserrat"/>
                <a:cs typeface="B Nazanin" panose="00000700000000000000" pitchFamily="2" charset="-78"/>
              </a:rPr>
              <a:t>Arial Black</a:t>
            </a:r>
          </a:p>
          <a:p>
            <a:pPr marL="285692" indent="-285692" defTabSz="914296">
              <a:buClr>
                <a:srgbClr val="000000"/>
              </a:buClr>
              <a:buFont typeface="Arial" pitchFamily="34" charset="0"/>
              <a:buChar char="•"/>
              <a:defRPr sz="1800" b="0" i="0" u="none" strike="noStrike" kern="0" cap="none" spc="0" baseline="0">
                <a:solidFill>
                  <a:srgbClr val="000000"/>
                </a:solidFill>
                <a:uFillTx/>
              </a:defRPr>
            </a:pPr>
            <a:r>
              <a:rPr lang="es-PE" sz="1500" kern="0">
                <a:solidFill>
                  <a:srgbClr val="FFFFFF"/>
                </a:solidFill>
                <a:latin typeface="Source Sans Pro" pitchFamily="34"/>
                <a:ea typeface="Montserrat"/>
                <a:cs typeface="B Nazanin" panose="00000700000000000000" pitchFamily="2" charset="-78"/>
              </a:rPr>
              <a:t>Crimson Text (Títulos)</a:t>
            </a:r>
          </a:p>
          <a:p>
            <a:pPr marL="285692" indent="-285692" defTabSz="914296">
              <a:buClr>
                <a:srgbClr val="000000"/>
              </a:buClr>
              <a:buFont typeface="Arial" pitchFamily="34" charset="0"/>
              <a:buChar char="•"/>
              <a:defRPr sz="1800" b="0" i="0" u="none" strike="noStrike" kern="0" cap="none" spc="0" baseline="0">
                <a:solidFill>
                  <a:srgbClr val="000000"/>
                </a:solidFill>
                <a:uFillTx/>
              </a:defRPr>
            </a:pPr>
            <a:r>
              <a:rPr lang="es-PE" sz="1500" kern="0">
                <a:solidFill>
                  <a:srgbClr val="FFFFFF"/>
                </a:solidFill>
                <a:latin typeface="Source Sans Pro" pitchFamily="34"/>
                <a:ea typeface="Montserrat"/>
                <a:cs typeface="B Nazanin" panose="00000700000000000000" pitchFamily="2" charset="-78"/>
              </a:rPr>
              <a:t>Rubik Light</a:t>
            </a:r>
          </a:p>
        </p:txBody>
      </p:sp>
      <p:sp>
        <p:nvSpPr>
          <p:cNvPr id="9" name="TextBox 59">
            <a:extLst>
              <a:ext uri="{FF2B5EF4-FFF2-40B4-BE49-F238E27FC236}">
                <a16:creationId xmlns:a16="http://schemas.microsoft.com/office/drawing/2014/main" id="{EF7ACF6D-89C4-4EA5-AC12-C22CC3E69E2C}"/>
              </a:ext>
            </a:extLst>
          </p:cNvPr>
          <p:cNvSpPr txBox="1"/>
          <p:nvPr/>
        </p:nvSpPr>
        <p:spPr>
          <a:xfrm>
            <a:off x="7429329" y="4824378"/>
            <a:ext cx="1673858" cy="253914"/>
          </a:xfrm>
          <a:prstGeom prst="rect">
            <a:avLst/>
          </a:prstGeom>
          <a:noFill/>
          <a:ln cap="flat">
            <a:noFill/>
          </a:ln>
        </p:spPr>
        <p:txBody>
          <a:bodyPr vert="horz" wrap="square" lIns="91429" tIns="45719" rIns="91429" bIns="45719" anchor="ctr" anchorCtr="0" compatLnSpc="1">
            <a:spAutoFit/>
          </a:bodyPr>
          <a:lstStyle/>
          <a:p>
            <a:pPr algn="r" defTabSz="914296">
              <a:defRPr sz="1800" b="0" i="0" u="none" strike="noStrike" kern="0" cap="none" spc="0" baseline="0">
                <a:solidFill>
                  <a:srgbClr val="000000"/>
                </a:solidFill>
                <a:uFillTx/>
              </a:defRPr>
            </a:pPr>
            <a:r>
              <a:rPr lang="en-US" sz="1050" kern="0">
                <a:solidFill>
                  <a:srgbClr val="FFFFFF"/>
                </a:solidFill>
                <a:latin typeface="Arial" pitchFamily="34" charset="0"/>
                <a:ea typeface="Arial"/>
                <a:cs typeface="B Nazanin" panose="00000700000000000000" pitchFamily="2" charset="-78"/>
              </a:rPr>
              <a:t>slidesppt.net</a:t>
            </a:r>
          </a:p>
        </p:txBody>
      </p:sp>
      <p:grpSp>
        <p:nvGrpSpPr>
          <p:cNvPr id="10" name="Gráfico 10">
            <a:extLst>
              <a:ext uri="{FF2B5EF4-FFF2-40B4-BE49-F238E27FC236}">
                <a16:creationId xmlns:a16="http://schemas.microsoft.com/office/drawing/2014/main" id="{4444F259-68F9-48EE-A50B-DC0305283703}"/>
              </a:ext>
            </a:extLst>
          </p:cNvPr>
          <p:cNvGrpSpPr/>
          <p:nvPr/>
        </p:nvGrpSpPr>
        <p:grpSpPr>
          <a:xfrm>
            <a:off x="8686883" y="4508869"/>
            <a:ext cx="317953" cy="317953"/>
            <a:chOff x="11022104" y="5479057"/>
            <a:chExt cx="849367" cy="849367"/>
          </a:xfrm>
        </p:grpSpPr>
        <p:sp>
          <p:nvSpPr>
            <p:cNvPr id="11" name="Forma libre: forma 30">
              <a:extLst>
                <a:ext uri="{FF2B5EF4-FFF2-40B4-BE49-F238E27FC236}">
                  <a16:creationId xmlns:a16="http://schemas.microsoft.com/office/drawing/2014/main" id="{226EAEF8-49F2-4180-B5C8-B4DA29C5DD60}"/>
                </a:ext>
              </a:extLst>
            </p:cNvPr>
            <p:cNvSpPr/>
            <p:nvPr/>
          </p:nvSpPr>
          <p:spPr>
            <a:xfrm>
              <a:off x="11022104" y="5479057"/>
              <a:ext cx="849367" cy="849367"/>
            </a:xfrm>
            <a:custGeom>
              <a:avLst/>
              <a:gdLst>
                <a:gd name="f0" fmla="val 10800000"/>
                <a:gd name="f1" fmla="val 5400000"/>
                <a:gd name="f2" fmla="val 180"/>
                <a:gd name="f3" fmla="val w"/>
                <a:gd name="f4" fmla="val h"/>
                <a:gd name="f5" fmla="val 0"/>
                <a:gd name="f6" fmla="val 849367"/>
                <a:gd name="f7" fmla="val 424684"/>
                <a:gd name="f8" fmla="val 659230"/>
                <a:gd name="f9" fmla="val 190137"/>
                <a:gd name="f10" fmla="+- 0 0 -90"/>
                <a:gd name="f11" fmla="*/ f3 1 849367"/>
                <a:gd name="f12" fmla="*/ f4 1 849367"/>
                <a:gd name="f13" fmla="+- f6 0 f5"/>
                <a:gd name="f14" fmla="*/ f10 f0 1"/>
                <a:gd name="f15" fmla="*/ f13 1 849367"/>
                <a:gd name="f16" fmla="*/ 849367 f13 1"/>
                <a:gd name="f17" fmla="*/ 424684 f13 1"/>
                <a:gd name="f18" fmla="*/ 0 f13 1"/>
                <a:gd name="f19" fmla="*/ f14 1 f2"/>
                <a:gd name="f20" fmla="*/ f16 1 849367"/>
                <a:gd name="f21" fmla="*/ f17 1 849367"/>
                <a:gd name="f22" fmla="*/ f18 1 849367"/>
                <a:gd name="f23" fmla="*/ f5 1 f15"/>
                <a:gd name="f24" fmla="*/ f6 1 f15"/>
                <a:gd name="f25" fmla="+- f19 0 f1"/>
                <a:gd name="f26" fmla="*/ f20 1 f15"/>
                <a:gd name="f27" fmla="*/ f21 1 f15"/>
                <a:gd name="f28" fmla="*/ f22 1 f15"/>
                <a:gd name="f29" fmla="*/ f23 f11 1"/>
                <a:gd name="f30" fmla="*/ f24 f11 1"/>
                <a:gd name="f31" fmla="*/ f24 f12 1"/>
                <a:gd name="f32" fmla="*/ f23 f12 1"/>
                <a:gd name="f33" fmla="*/ f26 f11 1"/>
                <a:gd name="f34" fmla="*/ f27 f12 1"/>
                <a:gd name="f35" fmla="*/ f27 f11 1"/>
                <a:gd name="f36" fmla="*/ f26 f12 1"/>
                <a:gd name="f37" fmla="*/ f28 f11 1"/>
                <a:gd name="f38" fmla="*/ f28 f12 1"/>
              </a:gdLst>
              <a:ahLst/>
              <a:cxnLst>
                <a:cxn ang="3cd4">
                  <a:pos x="hc" y="t"/>
                </a:cxn>
                <a:cxn ang="0">
                  <a:pos x="r" y="vc"/>
                </a:cxn>
                <a:cxn ang="cd4">
                  <a:pos x="hc" y="b"/>
                </a:cxn>
                <a:cxn ang="cd2">
                  <a:pos x="l" y="vc"/>
                </a:cxn>
                <a:cxn ang="f25">
                  <a:pos x="f33" y="f34"/>
                </a:cxn>
                <a:cxn ang="f25">
                  <a:pos x="f35" y="f36"/>
                </a:cxn>
                <a:cxn ang="f25">
                  <a:pos x="f37" y="f34"/>
                </a:cxn>
                <a:cxn ang="f25">
                  <a:pos x="f35" y="f38"/>
                </a:cxn>
                <a:cxn ang="f25">
                  <a:pos x="f33" y="f34"/>
                </a:cxn>
              </a:cxnLst>
              <a:rect l="f29" t="f32" r="f30" b="f31"/>
              <a:pathLst>
                <a:path w="849367" h="849367">
                  <a:moveTo>
                    <a:pt x="f6" y="f7"/>
                  </a:moveTo>
                  <a:cubicBezTo>
                    <a:pt x="f6" y="f8"/>
                    <a:pt x="f8" y="f6"/>
                    <a:pt x="f7" y="f6"/>
                  </a:cubicBezTo>
                  <a:cubicBezTo>
                    <a:pt x="f9" y="f6"/>
                    <a:pt x="f5" y="f8"/>
                    <a:pt x="f5" y="f7"/>
                  </a:cubicBezTo>
                  <a:cubicBezTo>
                    <a:pt x="f5" y="f9"/>
                    <a:pt x="f9" y="f5"/>
                    <a:pt x="f7" y="f5"/>
                  </a:cubicBezTo>
                  <a:cubicBezTo>
                    <a:pt x="f8" y="f5"/>
                    <a:pt x="f6" y="f9"/>
                    <a:pt x="f6" y="f7"/>
                  </a:cubicBezTo>
                  <a:close/>
                </a:path>
              </a:pathLst>
            </a:custGeom>
            <a:solidFill>
              <a:schemeClr val="bg1"/>
            </a:solidFill>
            <a:ln cap="flat">
              <a:noFill/>
              <a:prstDash val="solid"/>
            </a:ln>
          </p:spPr>
          <p:txBody>
            <a:bodyPr vert="horz" wrap="square" lIns="91429" tIns="45719" rIns="91429" bIns="45719"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B Nazanin" panose="00000700000000000000" pitchFamily="2" charset="-78"/>
              </a:endParaRPr>
            </a:p>
          </p:txBody>
        </p:sp>
        <p:sp>
          <p:nvSpPr>
            <p:cNvPr id="12" name="Forma libre: forma 31">
              <a:extLst>
                <a:ext uri="{FF2B5EF4-FFF2-40B4-BE49-F238E27FC236}">
                  <a16:creationId xmlns:a16="http://schemas.microsoft.com/office/drawing/2014/main" id="{5246461C-CA22-48AB-B939-755C4B45FF64}"/>
                </a:ext>
              </a:extLst>
            </p:cNvPr>
            <p:cNvSpPr/>
            <p:nvPr/>
          </p:nvSpPr>
          <p:spPr>
            <a:xfrm>
              <a:off x="11131367" y="5583397"/>
              <a:ext cx="662016" cy="640637"/>
            </a:xfrm>
            <a:custGeom>
              <a:avLst/>
              <a:gdLst>
                <a:gd name="f0" fmla="val 10800000"/>
                <a:gd name="f1" fmla="val 5400000"/>
                <a:gd name="f2" fmla="val 180"/>
                <a:gd name="f3" fmla="val w"/>
                <a:gd name="f4" fmla="val h"/>
                <a:gd name="f5" fmla="val 0"/>
                <a:gd name="f6" fmla="val 662009"/>
                <a:gd name="f7" fmla="val 640647"/>
                <a:gd name="f8" fmla="val 398577"/>
                <a:gd name="f9" fmla="val 121941"/>
                <a:gd name="f10" fmla="val 383196"/>
                <a:gd name="f11" fmla="val 81301"/>
                <a:gd name="f12" fmla="val 383219"/>
                <a:gd name="f13" fmla="val 40662"/>
                <a:gd name="f14" fmla="val 255480"/>
                <a:gd name="f15" fmla="val 21385"/>
                <a:gd name="f16" fmla="val 127740"/>
                <a:gd name="f17" fmla="val 42748"/>
                <a:gd name="f18" fmla="val 64133"/>
                <a:gd name="f19" fmla="val 234805"/>
                <a:gd name="f20" fmla="val 405476"/>
                <a:gd name="f21" fmla="val 576124"/>
                <a:gd name="f22" fmla="val 127717"/>
                <a:gd name="f23" fmla="val 597624"/>
                <a:gd name="f24" fmla="val 255411"/>
                <a:gd name="f25" fmla="val 619147"/>
                <a:gd name="f26" fmla="val 383128"/>
                <a:gd name="f27" fmla="val 383151"/>
                <a:gd name="f28" fmla="val 467982"/>
                <a:gd name="f29" fmla="val 295179"/>
                <a:gd name="f30" fmla="val 122514"/>
                <a:gd name="f31" fmla="val 398072"/>
                <a:gd name="f32" fmla="val 132530"/>
                <a:gd name="f33" fmla="val 398049"/>
                <a:gd name="f34" fmla="val 142639"/>
                <a:gd name="f35" fmla="val 152655"/>
                <a:gd name="f36" fmla="val 475569"/>
                <a:gd name="f37" fmla="val 553088"/>
                <a:gd name="f38" fmla="val 630608"/>
                <a:gd name="f39" fmla="val 248397"/>
                <a:gd name="f40" fmla="val 344322"/>
                <a:gd name="f41" fmla="val 440087"/>
                <a:gd name="f42" fmla="val 614907"/>
                <a:gd name="f43" fmla="val 349548"/>
                <a:gd name="f44" fmla="val 258803"/>
                <a:gd name="f45" fmla="val 168264"/>
                <a:gd name="f46" fmla="val 542590"/>
                <a:gd name="f47" fmla="val 470274"/>
                <a:gd name="f48" fmla="val 168242"/>
                <a:gd name="f49" fmla="val 397958"/>
                <a:gd name="f50" fmla="val 181490"/>
                <a:gd name="f51" fmla="val 194761"/>
                <a:gd name="f52" fmla="val 208010"/>
                <a:gd name="f53" fmla="val 400296"/>
                <a:gd name="f54" fmla="val 207781"/>
                <a:gd name="f55" fmla="val 407149"/>
                <a:gd name="f56" fmla="val 206910"/>
                <a:gd name="f57" fmla="val 413177"/>
                <a:gd name="f58" fmla="val 206337"/>
                <a:gd name="f59" fmla="val 419435"/>
                <a:gd name="f60" fmla="val 205741"/>
                <a:gd name="f61" fmla="val 424890"/>
                <a:gd name="f62" fmla="val 205488"/>
                <a:gd name="f63" fmla="val 427457"/>
                <a:gd name="f64" fmla="val 205236"/>
                <a:gd name="f65" fmla="val 232604"/>
                <a:gd name="f66" fmla="val 259972"/>
                <a:gd name="f67" fmla="val 287340"/>
                <a:gd name="f68" fmla="val 455467"/>
                <a:gd name="f69" fmla="val 483499"/>
                <a:gd name="f70" fmla="val 511509"/>
                <a:gd name="f71" fmla="val 511601"/>
                <a:gd name="f72" fmla="val 294491"/>
                <a:gd name="f73" fmla="val 510867"/>
                <a:gd name="f74" fmla="val 314272"/>
                <a:gd name="f75" fmla="val 497298"/>
                <a:gd name="f76" fmla="val 333435"/>
                <a:gd name="f77" fmla="val 495648"/>
                <a:gd name="f78" fmla="val 335772"/>
                <a:gd name="f79" fmla="val 481551"/>
                <a:gd name="f80" fmla="val 355118"/>
                <a:gd name="f81" fmla="val 455879"/>
                <a:gd name="f82" fmla="val 363003"/>
                <a:gd name="f83" fmla="val 442677"/>
                <a:gd name="f84" fmla="val 367060"/>
                <a:gd name="f85" fmla="val 430597"/>
                <a:gd name="f86" fmla="val 366808"/>
                <a:gd name="f87" fmla="val 421933"/>
                <a:gd name="f88" fmla="val 366624"/>
                <a:gd name="f89" fmla="val 412100"/>
                <a:gd name="f90" fmla="val 366418"/>
                <a:gd name="f91" fmla="val 403894"/>
                <a:gd name="f92" fmla="val 365180"/>
                <a:gd name="f93" fmla="val 363988"/>
                <a:gd name="f94" fmla="val 374143"/>
                <a:gd name="f95" fmla="val 384274"/>
                <a:gd name="f96" fmla="val 394428"/>
                <a:gd name="f97" fmla="val 448109"/>
                <a:gd name="f98" fmla="val 498261"/>
                <a:gd name="f99" fmla="val 548412"/>
                <a:gd name="f100" fmla="val 403986"/>
                <a:gd name="f101" fmla="val 413521"/>
                <a:gd name="f102" fmla="val 423079"/>
                <a:gd name="f103" fmla="val 448086"/>
                <a:gd name="f104" fmla="val 397935"/>
                <a:gd name="f105" fmla="val 431996"/>
                <a:gd name="f106" fmla="val 440935"/>
                <a:gd name="f107" fmla="val 449851"/>
                <a:gd name="f108" fmla="val 447788"/>
                <a:gd name="f109" fmla="val 497665"/>
                <a:gd name="f110" fmla="val 547518"/>
                <a:gd name="f111" fmla="val 460005"/>
                <a:gd name="f112" fmla="val 470159"/>
                <a:gd name="f113" fmla="val 480313"/>
                <a:gd name="f114" fmla="val 497642"/>
                <a:gd name="f115" fmla="val 447765"/>
                <a:gd name="f116" fmla="val 397912"/>
                <a:gd name="f117" fmla="val 492003"/>
                <a:gd name="f118" fmla="val 503693"/>
                <a:gd name="f119" fmla="val 515406"/>
                <a:gd name="f120" fmla="val 470251"/>
                <a:gd name="f121" fmla="val 542567"/>
                <a:gd name="f122" fmla="val 490468"/>
                <a:gd name="f123" fmla="val 465529"/>
                <a:gd name="f124" fmla="val 440591"/>
                <a:gd name="f125" fmla="val 641083"/>
                <a:gd name="f126" fmla="val 651535"/>
                <a:gd name="f127" fmla="val 662010"/>
                <a:gd name="f128" fmla="val 334420"/>
                <a:gd name="f129" fmla="val 228249"/>
                <a:gd name="f130" fmla="val 122101"/>
                <a:gd name="f131" fmla="val 574199"/>
                <a:gd name="f132" fmla="val 122032"/>
                <a:gd name="f133" fmla="val 486388"/>
                <a:gd name="f134" fmla="val 121987"/>
                <a:gd name="f135" fmla="val 267834"/>
                <a:gd name="f136" fmla="val 452946"/>
                <a:gd name="f137" fmla="val 246334"/>
                <a:gd name="f138" fmla="val 472451"/>
                <a:gd name="f139" fmla="val 215070"/>
                <a:gd name="f140" fmla="val 482743"/>
                <a:gd name="f141" fmla="val 177387"/>
                <a:gd name="f142" fmla="val 145572"/>
                <a:gd name="f143" fmla="val 109838"/>
                <a:gd name="f144" fmla="val 473735"/>
                <a:gd name="f145" fmla="val 90470"/>
                <a:gd name="f146" fmla="val 460808"/>
                <a:gd name="f147" fmla="val 86230"/>
                <a:gd name="f148" fmla="val 457988"/>
                <a:gd name="f149" fmla="val 100899"/>
                <a:gd name="f150" fmla="val 409281"/>
                <a:gd name="f151" fmla="val 108509"/>
                <a:gd name="f152" fmla="val 413957"/>
                <a:gd name="f153" fmla="val 129092"/>
                <a:gd name="f154" fmla="val 426632"/>
                <a:gd name="f155" fmla="val 155933"/>
                <a:gd name="f156" fmla="val 434196"/>
                <a:gd name="f157" fmla="val 180275"/>
                <a:gd name="f158" fmla="val 218049"/>
                <a:gd name="f159" fmla="val 241521"/>
                <a:gd name="f160" fmla="val 415538"/>
                <a:gd name="f161" fmla="val 385511"/>
                <a:gd name="f162" fmla="val 358625"/>
                <a:gd name="f163" fmla="val 226622"/>
                <a:gd name="f164" fmla="val 343359"/>
                <a:gd name="f165" fmla="val 184561"/>
                <a:gd name="f166" fmla="val 327177"/>
                <a:gd name="f167" fmla="val 122926"/>
                <a:gd name="f168" fmla="val 305333"/>
                <a:gd name="f169" fmla="val 94160"/>
                <a:gd name="f170" fmla="val 273954"/>
                <a:gd name="f171" fmla="val 228478"/>
                <a:gd name="f172" fmla="val 172367"/>
                <a:gd name="f173" fmla="val 140301"/>
                <a:gd name="f174" fmla="val 133195"/>
                <a:gd name="f175" fmla="val 206359"/>
                <a:gd name="f176" fmla="val 246082"/>
                <a:gd name="f177" fmla="val 270630"/>
                <a:gd name="f178" fmla="val 143739"/>
                <a:gd name="f179" fmla="val 281747"/>
                <a:gd name="f180" fmla="val 150042"/>
                <a:gd name="f181" fmla="val 286698"/>
                <a:gd name="f182" fmla="val 152838"/>
                <a:gd name="f183" fmla="val 270653"/>
                <a:gd name="f184" fmla="val 200285"/>
                <a:gd name="f185" fmla="val 263479"/>
                <a:gd name="f186" fmla="val 196366"/>
                <a:gd name="f187" fmla="val 251262"/>
                <a:gd name="f188" fmla="val 189696"/>
                <a:gd name="f189" fmla="val 231160"/>
                <a:gd name="f190" fmla="val 181742"/>
                <a:gd name="f191" fmla="val 204938"/>
                <a:gd name="f192" fmla="val 167302"/>
                <a:gd name="f193" fmla="val 150455"/>
                <a:gd name="f194" fmla="val 202807"/>
                <a:gd name="f195" fmla="val 223665"/>
                <a:gd name="f196" fmla="val 248672"/>
                <a:gd name="f197" fmla="val 165124"/>
                <a:gd name="f198" fmla="val 262379"/>
                <a:gd name="f199" fmla="val 210806"/>
                <a:gd name="f200" fmla="val 280051"/>
                <a:gd name="f201" fmla="val 272143"/>
                <a:gd name="f202" fmla="val 303729"/>
                <a:gd name="f203" fmla="val 298296"/>
                <a:gd name="f204" fmla="val 334260"/>
                <a:gd name="f205" fmla="val 382119"/>
                <a:gd name="f206" fmla="val 409968"/>
                <a:gd name="f207" fmla="val 287478"/>
                <a:gd name="f208" fmla="val 435113"/>
                <a:gd name="f209" fmla="+- 0 0 -90"/>
                <a:gd name="f210" fmla="*/ f3 1 662009"/>
                <a:gd name="f211" fmla="*/ f4 1 640647"/>
                <a:gd name="f212" fmla="+- f7 0 f5"/>
                <a:gd name="f213" fmla="+- f6 0 f5"/>
                <a:gd name="f214" fmla="*/ f209 f0 1"/>
                <a:gd name="f215" fmla="*/ f213 1 662009"/>
                <a:gd name="f216" fmla="*/ f212 1 640647"/>
                <a:gd name="f217" fmla="*/ 398577 f213 1"/>
                <a:gd name="f218" fmla="*/ 121941 f212 1"/>
                <a:gd name="f219" fmla="*/ 383196 f213 1"/>
                <a:gd name="f220" fmla="*/ 383219 f213 1"/>
                <a:gd name="f221" fmla="*/ 0 f212 1"/>
                <a:gd name="f222" fmla="*/ 0 f213 1"/>
                <a:gd name="f223" fmla="*/ 64133 f212 1"/>
                <a:gd name="f224" fmla="*/ 576124 f212 1"/>
                <a:gd name="f225" fmla="*/ 383128 f213 1"/>
                <a:gd name="f226" fmla="*/ 640647 f212 1"/>
                <a:gd name="f227" fmla="*/ 122514 f212 1"/>
                <a:gd name="f228" fmla="*/ 398072 f213 1"/>
                <a:gd name="f229" fmla="*/ 398049 f213 1"/>
                <a:gd name="f230" fmla="*/ 152655 f212 1"/>
                <a:gd name="f231" fmla="*/ 630608 f213 1"/>
                <a:gd name="f232" fmla="*/ 440087 f212 1"/>
                <a:gd name="f233" fmla="*/ 614907 f213 1"/>
                <a:gd name="f234" fmla="*/ 168264 f212 1"/>
                <a:gd name="f235" fmla="*/ 397958 f213 1"/>
                <a:gd name="f236" fmla="*/ 168242 f212 1"/>
                <a:gd name="f237" fmla="*/ 208010 f212 1"/>
                <a:gd name="f238" fmla="*/ 413177 f213 1"/>
                <a:gd name="f239" fmla="*/ 206337 f212 1"/>
                <a:gd name="f240" fmla="*/ 427457 f213 1"/>
                <a:gd name="f241" fmla="*/ 205236 f212 1"/>
                <a:gd name="f242" fmla="*/ 287340 f212 1"/>
                <a:gd name="f243" fmla="*/ 511509 f213 1"/>
                <a:gd name="f244" fmla="*/ 497298 f213 1"/>
                <a:gd name="f245" fmla="*/ 333435 f212 1"/>
                <a:gd name="f246" fmla="*/ 455879 f213 1"/>
                <a:gd name="f247" fmla="*/ 363003 f212 1"/>
                <a:gd name="f248" fmla="*/ 421933 f213 1"/>
                <a:gd name="f249" fmla="*/ 366624 f212 1"/>
                <a:gd name="f250" fmla="*/ 363988 f212 1"/>
                <a:gd name="f251" fmla="*/ 394428 f212 1"/>
                <a:gd name="f252" fmla="*/ 548412 f213 1"/>
                <a:gd name="f253" fmla="*/ 423079 f212 1"/>
                <a:gd name="f254" fmla="*/ 397935 f213 1"/>
                <a:gd name="f255" fmla="*/ 449851 f212 1"/>
                <a:gd name="f256" fmla="*/ 547518 f213 1"/>
                <a:gd name="f257" fmla="*/ 480313 f212 1"/>
                <a:gd name="f258" fmla="*/ 397912 f213 1"/>
                <a:gd name="f259" fmla="*/ 515406 f212 1"/>
                <a:gd name="f260" fmla="*/ 440591 f212 1"/>
                <a:gd name="f261" fmla="*/ 662010 f213 1"/>
                <a:gd name="f262" fmla="*/ 122101 f212 1"/>
                <a:gd name="f263" fmla="*/ 267834 f213 1"/>
                <a:gd name="f264" fmla="*/ 452946 f212 1"/>
                <a:gd name="f265" fmla="*/ 177387 f213 1"/>
                <a:gd name="f266" fmla="*/ 482743 f212 1"/>
                <a:gd name="f267" fmla="*/ 90470 f213 1"/>
                <a:gd name="f268" fmla="*/ 460808 f212 1"/>
                <a:gd name="f269" fmla="*/ 86230 f213 1"/>
                <a:gd name="f270" fmla="*/ 457988 f212 1"/>
                <a:gd name="f271" fmla="*/ 100899 f213 1"/>
                <a:gd name="f272" fmla="*/ 409281 f212 1"/>
                <a:gd name="f273" fmla="*/ 108509 f213 1"/>
                <a:gd name="f274" fmla="*/ 413957 f212 1"/>
                <a:gd name="f275" fmla="*/ 180275 f213 1"/>
                <a:gd name="f276" fmla="*/ 434196 f212 1"/>
                <a:gd name="f277" fmla="*/ 241521 f213 1"/>
                <a:gd name="f278" fmla="*/ 385511 f212 1"/>
                <a:gd name="f279" fmla="*/ 184561 f213 1"/>
                <a:gd name="f280" fmla="*/ 327177 f212 1"/>
                <a:gd name="f281" fmla="*/ 94160 f213 1"/>
                <a:gd name="f282" fmla="*/ 228478 f212 1"/>
                <a:gd name="f283" fmla="*/ 206359 f213 1"/>
                <a:gd name="f284" fmla="*/ 133195 f212 1"/>
                <a:gd name="f285" fmla="*/ 281747 f213 1"/>
                <a:gd name="f286" fmla="*/ 150042 f212 1"/>
                <a:gd name="f287" fmla="*/ 286698 f213 1"/>
                <a:gd name="f288" fmla="*/ 152838 f212 1"/>
                <a:gd name="f289" fmla="*/ 270653 f213 1"/>
                <a:gd name="f290" fmla="*/ 200285 f212 1"/>
                <a:gd name="f291" fmla="*/ 263479 f213 1"/>
                <a:gd name="f292" fmla="*/ 196366 f212 1"/>
                <a:gd name="f293" fmla="*/ 204938 f213 1"/>
                <a:gd name="f294" fmla="*/ 181742 f212 1"/>
                <a:gd name="f295" fmla="*/ 150455 f213 1"/>
                <a:gd name="f296" fmla="*/ 223665 f212 1"/>
                <a:gd name="f297" fmla="*/ 210806 f213 1"/>
                <a:gd name="f298" fmla="*/ 280051 f212 1"/>
                <a:gd name="f299" fmla="*/ 298296 f213 1"/>
                <a:gd name="f300" fmla="*/ 382119 f212 1"/>
                <a:gd name="f301" fmla="*/ f214 1 f2"/>
                <a:gd name="f302" fmla="*/ f217 1 662009"/>
                <a:gd name="f303" fmla="*/ f218 1 640647"/>
                <a:gd name="f304" fmla="*/ f219 1 662009"/>
                <a:gd name="f305" fmla="*/ f220 1 662009"/>
                <a:gd name="f306" fmla="*/ f221 1 640647"/>
                <a:gd name="f307" fmla="*/ f222 1 662009"/>
                <a:gd name="f308" fmla="*/ f223 1 640647"/>
                <a:gd name="f309" fmla="*/ f224 1 640647"/>
                <a:gd name="f310" fmla="*/ f225 1 662009"/>
                <a:gd name="f311" fmla="*/ f226 1 640647"/>
                <a:gd name="f312" fmla="*/ f227 1 640647"/>
                <a:gd name="f313" fmla="*/ f228 1 662009"/>
                <a:gd name="f314" fmla="*/ f229 1 662009"/>
                <a:gd name="f315" fmla="*/ f230 1 640647"/>
                <a:gd name="f316" fmla="*/ f231 1 662009"/>
                <a:gd name="f317" fmla="*/ f232 1 640647"/>
                <a:gd name="f318" fmla="*/ f233 1 662009"/>
                <a:gd name="f319" fmla="*/ f234 1 640647"/>
                <a:gd name="f320" fmla="*/ f235 1 662009"/>
                <a:gd name="f321" fmla="*/ f236 1 640647"/>
                <a:gd name="f322" fmla="*/ f237 1 640647"/>
                <a:gd name="f323" fmla="*/ f238 1 662009"/>
                <a:gd name="f324" fmla="*/ f239 1 640647"/>
                <a:gd name="f325" fmla="*/ f240 1 662009"/>
                <a:gd name="f326" fmla="*/ f241 1 640647"/>
                <a:gd name="f327" fmla="*/ f242 1 640647"/>
                <a:gd name="f328" fmla="*/ f243 1 662009"/>
                <a:gd name="f329" fmla="*/ f244 1 662009"/>
                <a:gd name="f330" fmla="*/ f245 1 640647"/>
                <a:gd name="f331" fmla="*/ f246 1 662009"/>
                <a:gd name="f332" fmla="*/ f247 1 640647"/>
                <a:gd name="f333" fmla="*/ f248 1 662009"/>
                <a:gd name="f334" fmla="*/ f249 1 640647"/>
                <a:gd name="f335" fmla="*/ f250 1 640647"/>
                <a:gd name="f336" fmla="*/ f251 1 640647"/>
                <a:gd name="f337" fmla="*/ f252 1 662009"/>
                <a:gd name="f338" fmla="*/ f253 1 640647"/>
                <a:gd name="f339" fmla="*/ f254 1 662009"/>
                <a:gd name="f340" fmla="*/ f255 1 640647"/>
                <a:gd name="f341" fmla="*/ f256 1 662009"/>
                <a:gd name="f342" fmla="*/ f257 1 640647"/>
                <a:gd name="f343" fmla="*/ f258 1 662009"/>
                <a:gd name="f344" fmla="*/ f259 1 640647"/>
                <a:gd name="f345" fmla="*/ f260 1 640647"/>
                <a:gd name="f346" fmla="*/ f261 1 662009"/>
                <a:gd name="f347" fmla="*/ f262 1 640647"/>
                <a:gd name="f348" fmla="*/ f263 1 662009"/>
                <a:gd name="f349" fmla="*/ f264 1 640647"/>
                <a:gd name="f350" fmla="*/ f265 1 662009"/>
                <a:gd name="f351" fmla="*/ f266 1 640647"/>
                <a:gd name="f352" fmla="*/ f267 1 662009"/>
                <a:gd name="f353" fmla="*/ f268 1 640647"/>
                <a:gd name="f354" fmla="*/ f269 1 662009"/>
                <a:gd name="f355" fmla="*/ f270 1 640647"/>
                <a:gd name="f356" fmla="*/ f271 1 662009"/>
                <a:gd name="f357" fmla="*/ f272 1 640647"/>
                <a:gd name="f358" fmla="*/ f273 1 662009"/>
                <a:gd name="f359" fmla="*/ f274 1 640647"/>
                <a:gd name="f360" fmla="*/ f275 1 662009"/>
                <a:gd name="f361" fmla="*/ f276 1 640647"/>
                <a:gd name="f362" fmla="*/ f277 1 662009"/>
                <a:gd name="f363" fmla="*/ f278 1 640647"/>
                <a:gd name="f364" fmla="*/ f279 1 662009"/>
                <a:gd name="f365" fmla="*/ f280 1 640647"/>
                <a:gd name="f366" fmla="*/ f281 1 662009"/>
                <a:gd name="f367" fmla="*/ f282 1 640647"/>
                <a:gd name="f368" fmla="*/ f283 1 662009"/>
                <a:gd name="f369" fmla="*/ f284 1 640647"/>
                <a:gd name="f370" fmla="*/ f285 1 662009"/>
                <a:gd name="f371" fmla="*/ f286 1 640647"/>
                <a:gd name="f372" fmla="*/ f287 1 662009"/>
                <a:gd name="f373" fmla="*/ f288 1 640647"/>
                <a:gd name="f374" fmla="*/ f289 1 662009"/>
                <a:gd name="f375" fmla="*/ f290 1 640647"/>
                <a:gd name="f376" fmla="*/ f291 1 662009"/>
                <a:gd name="f377" fmla="*/ f292 1 640647"/>
                <a:gd name="f378" fmla="*/ f293 1 662009"/>
                <a:gd name="f379" fmla="*/ f294 1 640647"/>
                <a:gd name="f380" fmla="*/ f295 1 662009"/>
                <a:gd name="f381" fmla="*/ f296 1 640647"/>
                <a:gd name="f382" fmla="*/ f297 1 662009"/>
                <a:gd name="f383" fmla="*/ f298 1 640647"/>
                <a:gd name="f384" fmla="*/ f299 1 662009"/>
                <a:gd name="f385" fmla="*/ f300 1 640647"/>
                <a:gd name="f386" fmla="*/ f5 1 f215"/>
                <a:gd name="f387" fmla="*/ f6 1 f215"/>
                <a:gd name="f388" fmla="*/ f5 1 f216"/>
                <a:gd name="f389" fmla="*/ f7 1 f216"/>
                <a:gd name="f390" fmla="+- f301 0 f1"/>
                <a:gd name="f391" fmla="*/ f302 1 f215"/>
                <a:gd name="f392" fmla="*/ f303 1 f216"/>
                <a:gd name="f393" fmla="*/ f304 1 f215"/>
                <a:gd name="f394" fmla="*/ f305 1 f215"/>
                <a:gd name="f395" fmla="*/ f306 1 f216"/>
                <a:gd name="f396" fmla="*/ f307 1 f215"/>
                <a:gd name="f397" fmla="*/ f308 1 f216"/>
                <a:gd name="f398" fmla="*/ f309 1 f216"/>
                <a:gd name="f399" fmla="*/ f310 1 f215"/>
                <a:gd name="f400" fmla="*/ f311 1 f216"/>
                <a:gd name="f401" fmla="*/ f312 1 f216"/>
                <a:gd name="f402" fmla="*/ f313 1 f215"/>
                <a:gd name="f403" fmla="*/ f314 1 f215"/>
                <a:gd name="f404" fmla="*/ f315 1 f216"/>
                <a:gd name="f405" fmla="*/ f316 1 f215"/>
                <a:gd name="f406" fmla="*/ f317 1 f216"/>
                <a:gd name="f407" fmla="*/ f318 1 f215"/>
                <a:gd name="f408" fmla="*/ f319 1 f216"/>
                <a:gd name="f409" fmla="*/ f320 1 f215"/>
                <a:gd name="f410" fmla="*/ f321 1 f216"/>
                <a:gd name="f411" fmla="*/ f322 1 f216"/>
                <a:gd name="f412" fmla="*/ f323 1 f215"/>
                <a:gd name="f413" fmla="*/ f324 1 f216"/>
                <a:gd name="f414" fmla="*/ f325 1 f215"/>
                <a:gd name="f415" fmla="*/ f326 1 f216"/>
                <a:gd name="f416" fmla="*/ f327 1 f216"/>
                <a:gd name="f417" fmla="*/ f328 1 f215"/>
                <a:gd name="f418" fmla="*/ f329 1 f215"/>
                <a:gd name="f419" fmla="*/ f330 1 f216"/>
                <a:gd name="f420" fmla="*/ f331 1 f215"/>
                <a:gd name="f421" fmla="*/ f332 1 f216"/>
                <a:gd name="f422" fmla="*/ f333 1 f215"/>
                <a:gd name="f423" fmla="*/ f334 1 f216"/>
                <a:gd name="f424" fmla="*/ f335 1 f216"/>
                <a:gd name="f425" fmla="*/ f336 1 f216"/>
                <a:gd name="f426" fmla="*/ f337 1 f215"/>
                <a:gd name="f427" fmla="*/ f338 1 f216"/>
                <a:gd name="f428" fmla="*/ f339 1 f215"/>
                <a:gd name="f429" fmla="*/ f340 1 f216"/>
                <a:gd name="f430" fmla="*/ f341 1 f215"/>
                <a:gd name="f431" fmla="*/ f342 1 f216"/>
                <a:gd name="f432" fmla="*/ f343 1 f215"/>
                <a:gd name="f433" fmla="*/ f344 1 f216"/>
                <a:gd name="f434" fmla="*/ f345 1 f216"/>
                <a:gd name="f435" fmla="*/ f346 1 f215"/>
                <a:gd name="f436" fmla="*/ f347 1 f216"/>
                <a:gd name="f437" fmla="*/ f348 1 f215"/>
                <a:gd name="f438" fmla="*/ f349 1 f216"/>
                <a:gd name="f439" fmla="*/ f350 1 f215"/>
                <a:gd name="f440" fmla="*/ f351 1 f216"/>
                <a:gd name="f441" fmla="*/ f352 1 f215"/>
                <a:gd name="f442" fmla="*/ f353 1 f216"/>
                <a:gd name="f443" fmla="*/ f354 1 f215"/>
                <a:gd name="f444" fmla="*/ f355 1 f216"/>
                <a:gd name="f445" fmla="*/ f356 1 f215"/>
                <a:gd name="f446" fmla="*/ f357 1 f216"/>
                <a:gd name="f447" fmla="*/ f358 1 f215"/>
                <a:gd name="f448" fmla="*/ f359 1 f216"/>
                <a:gd name="f449" fmla="*/ f360 1 f215"/>
                <a:gd name="f450" fmla="*/ f361 1 f216"/>
                <a:gd name="f451" fmla="*/ f362 1 f215"/>
                <a:gd name="f452" fmla="*/ f363 1 f216"/>
                <a:gd name="f453" fmla="*/ f364 1 f215"/>
                <a:gd name="f454" fmla="*/ f365 1 f216"/>
                <a:gd name="f455" fmla="*/ f366 1 f215"/>
                <a:gd name="f456" fmla="*/ f367 1 f216"/>
                <a:gd name="f457" fmla="*/ f368 1 f215"/>
                <a:gd name="f458" fmla="*/ f369 1 f216"/>
                <a:gd name="f459" fmla="*/ f370 1 f215"/>
                <a:gd name="f460" fmla="*/ f371 1 f216"/>
                <a:gd name="f461" fmla="*/ f372 1 f215"/>
                <a:gd name="f462" fmla="*/ f373 1 f216"/>
                <a:gd name="f463" fmla="*/ f374 1 f215"/>
                <a:gd name="f464" fmla="*/ f375 1 f216"/>
                <a:gd name="f465" fmla="*/ f376 1 f215"/>
                <a:gd name="f466" fmla="*/ f377 1 f216"/>
                <a:gd name="f467" fmla="*/ f378 1 f215"/>
                <a:gd name="f468" fmla="*/ f379 1 f216"/>
                <a:gd name="f469" fmla="*/ f380 1 f215"/>
                <a:gd name="f470" fmla="*/ f381 1 f216"/>
                <a:gd name="f471" fmla="*/ f382 1 f215"/>
                <a:gd name="f472" fmla="*/ f383 1 f216"/>
                <a:gd name="f473" fmla="*/ f384 1 f215"/>
                <a:gd name="f474" fmla="*/ f385 1 f216"/>
                <a:gd name="f475" fmla="*/ f386 f210 1"/>
                <a:gd name="f476" fmla="*/ f387 f210 1"/>
                <a:gd name="f477" fmla="*/ f389 f211 1"/>
                <a:gd name="f478" fmla="*/ f388 f211 1"/>
                <a:gd name="f479" fmla="*/ f391 f210 1"/>
                <a:gd name="f480" fmla="*/ f392 f211 1"/>
                <a:gd name="f481" fmla="*/ f393 f210 1"/>
                <a:gd name="f482" fmla="*/ f394 f210 1"/>
                <a:gd name="f483" fmla="*/ f395 f211 1"/>
                <a:gd name="f484" fmla="*/ f396 f210 1"/>
                <a:gd name="f485" fmla="*/ f397 f211 1"/>
                <a:gd name="f486" fmla="*/ f398 f211 1"/>
                <a:gd name="f487" fmla="*/ f399 f210 1"/>
                <a:gd name="f488" fmla="*/ f400 f211 1"/>
                <a:gd name="f489" fmla="*/ f401 f211 1"/>
                <a:gd name="f490" fmla="*/ f402 f210 1"/>
                <a:gd name="f491" fmla="*/ f403 f210 1"/>
                <a:gd name="f492" fmla="*/ f404 f211 1"/>
                <a:gd name="f493" fmla="*/ f405 f210 1"/>
                <a:gd name="f494" fmla="*/ f406 f211 1"/>
                <a:gd name="f495" fmla="*/ f407 f210 1"/>
                <a:gd name="f496" fmla="*/ f408 f211 1"/>
                <a:gd name="f497" fmla="*/ f409 f210 1"/>
                <a:gd name="f498" fmla="*/ f410 f211 1"/>
                <a:gd name="f499" fmla="*/ f411 f211 1"/>
                <a:gd name="f500" fmla="*/ f412 f210 1"/>
                <a:gd name="f501" fmla="*/ f413 f211 1"/>
                <a:gd name="f502" fmla="*/ f414 f210 1"/>
                <a:gd name="f503" fmla="*/ f415 f211 1"/>
                <a:gd name="f504" fmla="*/ f416 f211 1"/>
                <a:gd name="f505" fmla="*/ f417 f210 1"/>
                <a:gd name="f506" fmla="*/ f418 f210 1"/>
                <a:gd name="f507" fmla="*/ f419 f211 1"/>
                <a:gd name="f508" fmla="*/ f420 f210 1"/>
                <a:gd name="f509" fmla="*/ f421 f211 1"/>
                <a:gd name="f510" fmla="*/ f422 f210 1"/>
                <a:gd name="f511" fmla="*/ f423 f211 1"/>
                <a:gd name="f512" fmla="*/ f424 f211 1"/>
                <a:gd name="f513" fmla="*/ f425 f211 1"/>
                <a:gd name="f514" fmla="*/ f426 f210 1"/>
                <a:gd name="f515" fmla="*/ f427 f211 1"/>
                <a:gd name="f516" fmla="*/ f428 f210 1"/>
                <a:gd name="f517" fmla="*/ f429 f211 1"/>
                <a:gd name="f518" fmla="*/ f430 f210 1"/>
                <a:gd name="f519" fmla="*/ f431 f211 1"/>
                <a:gd name="f520" fmla="*/ f432 f210 1"/>
                <a:gd name="f521" fmla="*/ f433 f211 1"/>
                <a:gd name="f522" fmla="*/ f434 f211 1"/>
                <a:gd name="f523" fmla="*/ f435 f210 1"/>
                <a:gd name="f524" fmla="*/ f436 f211 1"/>
                <a:gd name="f525" fmla="*/ f437 f210 1"/>
                <a:gd name="f526" fmla="*/ f438 f211 1"/>
                <a:gd name="f527" fmla="*/ f439 f210 1"/>
                <a:gd name="f528" fmla="*/ f440 f211 1"/>
                <a:gd name="f529" fmla="*/ f441 f210 1"/>
                <a:gd name="f530" fmla="*/ f442 f211 1"/>
                <a:gd name="f531" fmla="*/ f443 f210 1"/>
                <a:gd name="f532" fmla="*/ f444 f211 1"/>
                <a:gd name="f533" fmla="*/ f445 f210 1"/>
                <a:gd name="f534" fmla="*/ f446 f211 1"/>
                <a:gd name="f535" fmla="*/ f447 f210 1"/>
                <a:gd name="f536" fmla="*/ f448 f211 1"/>
                <a:gd name="f537" fmla="*/ f449 f210 1"/>
                <a:gd name="f538" fmla="*/ f450 f211 1"/>
                <a:gd name="f539" fmla="*/ f451 f210 1"/>
                <a:gd name="f540" fmla="*/ f452 f211 1"/>
                <a:gd name="f541" fmla="*/ f453 f210 1"/>
                <a:gd name="f542" fmla="*/ f454 f211 1"/>
                <a:gd name="f543" fmla="*/ f455 f210 1"/>
                <a:gd name="f544" fmla="*/ f456 f211 1"/>
                <a:gd name="f545" fmla="*/ f457 f210 1"/>
                <a:gd name="f546" fmla="*/ f458 f211 1"/>
                <a:gd name="f547" fmla="*/ f459 f210 1"/>
                <a:gd name="f548" fmla="*/ f460 f211 1"/>
                <a:gd name="f549" fmla="*/ f461 f210 1"/>
                <a:gd name="f550" fmla="*/ f462 f211 1"/>
                <a:gd name="f551" fmla="*/ f463 f210 1"/>
                <a:gd name="f552" fmla="*/ f464 f211 1"/>
                <a:gd name="f553" fmla="*/ f465 f210 1"/>
                <a:gd name="f554" fmla="*/ f466 f211 1"/>
                <a:gd name="f555" fmla="*/ f467 f210 1"/>
                <a:gd name="f556" fmla="*/ f468 f211 1"/>
                <a:gd name="f557" fmla="*/ f469 f210 1"/>
                <a:gd name="f558" fmla="*/ f470 f211 1"/>
                <a:gd name="f559" fmla="*/ f471 f210 1"/>
                <a:gd name="f560" fmla="*/ f472 f211 1"/>
                <a:gd name="f561" fmla="*/ f473 f210 1"/>
                <a:gd name="f562" fmla="*/ f474 f211 1"/>
              </a:gdLst>
              <a:ahLst/>
              <a:cxnLst>
                <a:cxn ang="3cd4">
                  <a:pos x="hc" y="t"/>
                </a:cxn>
                <a:cxn ang="0">
                  <a:pos x="r" y="vc"/>
                </a:cxn>
                <a:cxn ang="cd4">
                  <a:pos x="hc" y="b"/>
                </a:cxn>
                <a:cxn ang="cd2">
                  <a:pos x="l" y="vc"/>
                </a:cxn>
                <a:cxn ang="f390">
                  <a:pos x="f479" y="f480"/>
                </a:cxn>
                <a:cxn ang="f390">
                  <a:pos x="f479" y="f480"/>
                </a:cxn>
                <a:cxn ang="f390">
                  <a:pos x="f481" y="f480"/>
                </a:cxn>
                <a:cxn ang="f390">
                  <a:pos x="f482" y="f483"/>
                </a:cxn>
                <a:cxn ang="f390">
                  <a:pos x="f484" y="f485"/>
                </a:cxn>
                <a:cxn ang="f390">
                  <a:pos x="f484" y="f486"/>
                </a:cxn>
                <a:cxn ang="f390">
                  <a:pos x="f487" y="f488"/>
                </a:cxn>
                <a:cxn ang="f390">
                  <a:pos x="f482" y="f489"/>
                </a:cxn>
                <a:cxn ang="f390">
                  <a:pos x="f490" y="f489"/>
                </a:cxn>
                <a:cxn ang="f390">
                  <a:pos x="f491" y="f492"/>
                </a:cxn>
                <a:cxn ang="f390">
                  <a:pos x="f493" y="f492"/>
                </a:cxn>
                <a:cxn ang="f390">
                  <a:pos x="f493" y="f494"/>
                </a:cxn>
                <a:cxn ang="f390">
                  <a:pos x="f495" y="f494"/>
                </a:cxn>
                <a:cxn ang="f390">
                  <a:pos x="f495" y="f496"/>
                </a:cxn>
                <a:cxn ang="f390">
                  <a:pos x="f497" y="f498"/>
                </a:cxn>
                <a:cxn ang="f390">
                  <a:pos x="f497" y="f499"/>
                </a:cxn>
                <a:cxn ang="f390">
                  <a:pos x="f500" y="f501"/>
                </a:cxn>
                <a:cxn ang="f390">
                  <a:pos x="f502" y="f503"/>
                </a:cxn>
                <a:cxn ang="f390">
                  <a:pos x="f502" y="f504"/>
                </a:cxn>
                <a:cxn ang="f390">
                  <a:pos x="f505" y="f504"/>
                </a:cxn>
                <a:cxn ang="f390">
                  <a:pos x="f506" y="f507"/>
                </a:cxn>
                <a:cxn ang="f390">
                  <a:pos x="f508" y="f509"/>
                </a:cxn>
                <a:cxn ang="f390">
                  <a:pos x="f510" y="f511"/>
                </a:cxn>
                <a:cxn ang="f390">
                  <a:pos x="f497" y="f512"/>
                </a:cxn>
                <a:cxn ang="f390">
                  <a:pos x="f497" y="f513"/>
                </a:cxn>
                <a:cxn ang="f390">
                  <a:pos x="f514" y="f513"/>
                </a:cxn>
                <a:cxn ang="f390">
                  <a:pos x="f514" y="f515"/>
                </a:cxn>
                <a:cxn ang="f390">
                  <a:pos x="f516" y="f515"/>
                </a:cxn>
                <a:cxn ang="f390">
                  <a:pos x="f516" y="f517"/>
                </a:cxn>
                <a:cxn ang="f390">
                  <a:pos x="f518" y="f517"/>
                </a:cxn>
                <a:cxn ang="f390">
                  <a:pos x="f518" y="f519"/>
                </a:cxn>
                <a:cxn ang="f390">
                  <a:pos x="f520" y="f519"/>
                </a:cxn>
                <a:cxn ang="f390">
                  <a:pos x="f520" y="f521"/>
                </a:cxn>
                <a:cxn ang="f390">
                  <a:pos x="f495" y="f521"/>
                </a:cxn>
                <a:cxn ang="f390">
                  <a:pos x="f495" y="f522"/>
                </a:cxn>
                <a:cxn ang="f390">
                  <a:pos x="f493" y="f522"/>
                </a:cxn>
                <a:cxn ang="f390">
                  <a:pos x="f493" y="f522"/>
                </a:cxn>
                <a:cxn ang="f390">
                  <a:pos x="f523" y="f522"/>
                </a:cxn>
                <a:cxn ang="f390">
                  <a:pos x="f523" y="f524"/>
                </a:cxn>
                <a:cxn ang="f390">
                  <a:pos x="f479" y="f480"/>
                </a:cxn>
                <a:cxn ang="f390">
                  <a:pos x="f525" y="f526"/>
                </a:cxn>
                <a:cxn ang="f390">
                  <a:pos x="f527" y="f528"/>
                </a:cxn>
                <a:cxn ang="f390">
                  <a:pos x="f529" y="f530"/>
                </a:cxn>
                <a:cxn ang="f390">
                  <a:pos x="f531" y="f532"/>
                </a:cxn>
                <a:cxn ang="f390">
                  <a:pos x="f533" y="f534"/>
                </a:cxn>
                <a:cxn ang="f390">
                  <a:pos x="f535" y="f536"/>
                </a:cxn>
                <a:cxn ang="f390">
                  <a:pos x="f537" y="f538"/>
                </a:cxn>
                <a:cxn ang="f390">
                  <a:pos x="f539" y="f540"/>
                </a:cxn>
                <a:cxn ang="f390">
                  <a:pos x="f541" y="f542"/>
                </a:cxn>
                <a:cxn ang="f390">
                  <a:pos x="f543" y="f544"/>
                </a:cxn>
                <a:cxn ang="f390">
                  <a:pos x="f545" y="f546"/>
                </a:cxn>
                <a:cxn ang="f390">
                  <a:pos x="f547" y="f548"/>
                </a:cxn>
                <a:cxn ang="f390">
                  <a:pos x="f549" y="f550"/>
                </a:cxn>
                <a:cxn ang="f390">
                  <a:pos x="f551" y="f552"/>
                </a:cxn>
                <a:cxn ang="f390">
                  <a:pos x="f553" y="f554"/>
                </a:cxn>
                <a:cxn ang="f390">
                  <a:pos x="f555" y="f556"/>
                </a:cxn>
                <a:cxn ang="f390">
                  <a:pos x="f557" y="f558"/>
                </a:cxn>
                <a:cxn ang="f390">
                  <a:pos x="f559" y="f560"/>
                </a:cxn>
                <a:cxn ang="f390">
                  <a:pos x="f561" y="f562"/>
                </a:cxn>
                <a:cxn ang="f390">
                  <a:pos x="f525" y="f526"/>
                </a:cxn>
              </a:cxnLst>
              <a:rect l="f475" t="f478" r="f476" b="f477"/>
              <a:pathLst>
                <a:path w="662009" h="640647">
                  <a:moveTo>
                    <a:pt x="f8" y="f9"/>
                  </a:moveTo>
                  <a:lnTo>
                    <a:pt x="f8" y="f9"/>
                  </a:lnTo>
                  <a:lnTo>
                    <a:pt x="f10" y="f9"/>
                  </a:lnTo>
                  <a:cubicBezTo>
                    <a:pt x="f10" y="f11"/>
                    <a:pt x="f12" y="f13"/>
                    <a:pt x="f12" y="f5"/>
                  </a:cubicBezTo>
                  <a:cubicBezTo>
                    <a:pt x="f14" y="f15"/>
                    <a:pt x="f16" y="f17"/>
                    <a:pt x="f5" y="f18"/>
                  </a:cubicBezTo>
                  <a:cubicBezTo>
                    <a:pt x="f5" y="f19"/>
                    <a:pt x="f5" y="f20"/>
                    <a:pt x="f5" y="f21"/>
                  </a:cubicBezTo>
                  <a:cubicBezTo>
                    <a:pt x="f22" y="f23"/>
                    <a:pt x="f24" y="f25"/>
                    <a:pt x="f26" y="f7"/>
                  </a:cubicBezTo>
                  <a:cubicBezTo>
                    <a:pt x="f27" y="f28"/>
                    <a:pt x="f10" y="f29"/>
                    <a:pt x="f12" y="f30"/>
                  </a:cubicBezTo>
                  <a:lnTo>
                    <a:pt x="f31" y="f30"/>
                  </a:lnTo>
                  <a:cubicBezTo>
                    <a:pt x="f31" y="f32"/>
                    <a:pt x="f33" y="f34"/>
                    <a:pt x="f33" y="f35"/>
                  </a:cubicBezTo>
                  <a:cubicBezTo>
                    <a:pt x="f36" y="f35"/>
                    <a:pt x="f37" y="f35"/>
                    <a:pt x="f38" y="f35"/>
                  </a:cubicBezTo>
                  <a:cubicBezTo>
                    <a:pt x="f38" y="f39"/>
                    <a:pt x="f38" y="f40"/>
                    <a:pt x="f38" y="f41"/>
                  </a:cubicBezTo>
                  <a:lnTo>
                    <a:pt x="f42" y="f41"/>
                  </a:lnTo>
                  <a:cubicBezTo>
                    <a:pt x="f42" y="f43"/>
                    <a:pt x="f42" y="f44"/>
                    <a:pt x="f42" y="f45"/>
                  </a:cubicBezTo>
                  <a:cubicBezTo>
                    <a:pt x="f46" y="f45"/>
                    <a:pt x="f47" y="f48"/>
                    <a:pt x="f49" y="f48"/>
                  </a:cubicBezTo>
                  <a:cubicBezTo>
                    <a:pt x="f49" y="f50"/>
                    <a:pt x="f49" y="f51"/>
                    <a:pt x="f49" y="f52"/>
                  </a:cubicBezTo>
                  <a:cubicBezTo>
                    <a:pt x="f53" y="f54"/>
                    <a:pt x="f55" y="f56"/>
                    <a:pt x="f57" y="f58"/>
                  </a:cubicBezTo>
                  <a:cubicBezTo>
                    <a:pt x="f59" y="f60"/>
                    <a:pt x="f61" y="f62"/>
                    <a:pt x="f63" y="f64"/>
                  </a:cubicBezTo>
                  <a:cubicBezTo>
                    <a:pt x="f63" y="f65"/>
                    <a:pt x="f63" y="f66"/>
                    <a:pt x="f63" y="f67"/>
                  </a:cubicBezTo>
                  <a:cubicBezTo>
                    <a:pt x="f68" y="f67"/>
                    <a:pt x="f69" y="f67"/>
                    <a:pt x="f70" y="f67"/>
                  </a:cubicBezTo>
                  <a:cubicBezTo>
                    <a:pt x="f71" y="f72"/>
                    <a:pt x="f73" y="f74"/>
                    <a:pt x="f75" y="f76"/>
                  </a:cubicBezTo>
                  <a:cubicBezTo>
                    <a:pt x="f77" y="f78"/>
                    <a:pt x="f79" y="f80"/>
                    <a:pt x="f81" y="f82"/>
                  </a:cubicBezTo>
                  <a:cubicBezTo>
                    <a:pt x="f83" y="f84"/>
                    <a:pt x="f85" y="f86"/>
                    <a:pt x="f87" y="f88"/>
                  </a:cubicBezTo>
                  <a:cubicBezTo>
                    <a:pt x="f89" y="f90"/>
                    <a:pt x="f91" y="f92"/>
                    <a:pt x="f49" y="f93"/>
                  </a:cubicBezTo>
                  <a:cubicBezTo>
                    <a:pt x="f49" y="f94"/>
                    <a:pt x="f49" y="f95"/>
                    <a:pt x="f49" y="f96"/>
                  </a:cubicBezTo>
                  <a:cubicBezTo>
                    <a:pt x="f97" y="f96"/>
                    <a:pt x="f98" y="f96"/>
                    <a:pt x="f99" y="f96"/>
                  </a:cubicBezTo>
                  <a:cubicBezTo>
                    <a:pt x="f99" y="f100"/>
                    <a:pt x="f99" y="f101"/>
                    <a:pt x="f99" y="f102"/>
                  </a:cubicBezTo>
                  <a:cubicBezTo>
                    <a:pt x="f98" y="f102"/>
                    <a:pt x="f103" y="f102"/>
                    <a:pt x="f104" y="f102"/>
                  </a:cubicBezTo>
                  <a:cubicBezTo>
                    <a:pt x="f104" y="f105"/>
                    <a:pt x="f104" y="f106"/>
                    <a:pt x="f104" y="f107"/>
                  </a:cubicBezTo>
                  <a:cubicBezTo>
                    <a:pt x="f108" y="f107"/>
                    <a:pt x="f109" y="f107"/>
                    <a:pt x="f110" y="f107"/>
                  </a:cubicBezTo>
                  <a:cubicBezTo>
                    <a:pt x="f110" y="f111"/>
                    <a:pt x="f110" y="f112"/>
                    <a:pt x="f110" y="f113"/>
                  </a:cubicBezTo>
                  <a:cubicBezTo>
                    <a:pt x="f114" y="f113"/>
                    <a:pt x="f115" y="f113"/>
                    <a:pt x="f116" y="f113"/>
                  </a:cubicBezTo>
                  <a:cubicBezTo>
                    <a:pt x="f116" y="f117"/>
                    <a:pt x="f116" y="f118"/>
                    <a:pt x="f116" y="f119"/>
                  </a:cubicBezTo>
                  <a:cubicBezTo>
                    <a:pt x="f120" y="f119"/>
                    <a:pt x="f121" y="f119"/>
                    <a:pt x="f42" y="f119"/>
                  </a:cubicBezTo>
                  <a:cubicBezTo>
                    <a:pt x="f42" y="f122"/>
                    <a:pt x="f42" y="f123"/>
                    <a:pt x="f42" y="f124"/>
                  </a:cubicBezTo>
                  <a:lnTo>
                    <a:pt x="f38" y="f124"/>
                  </a:lnTo>
                  <a:cubicBezTo>
                    <a:pt x="f38" y="f124"/>
                    <a:pt x="f38" y="f124"/>
                    <a:pt x="f38" y="f124"/>
                  </a:cubicBezTo>
                  <a:cubicBezTo>
                    <a:pt x="f125" y="f124"/>
                    <a:pt x="f126" y="f124"/>
                    <a:pt x="f127" y="f124"/>
                  </a:cubicBezTo>
                  <a:cubicBezTo>
                    <a:pt x="f127" y="f128"/>
                    <a:pt x="f127" y="f129"/>
                    <a:pt x="f127" y="f130"/>
                  </a:cubicBezTo>
                  <a:cubicBezTo>
                    <a:pt x="f131" y="f132"/>
                    <a:pt x="f133" y="f134"/>
                    <a:pt x="f8" y="f9"/>
                  </a:cubicBezTo>
                  <a:close/>
                  <a:moveTo>
                    <a:pt x="f135" y="f136"/>
                  </a:moveTo>
                  <a:cubicBezTo>
                    <a:pt x="f137" y="f138"/>
                    <a:pt x="f139" y="f140"/>
                    <a:pt x="f141" y="f140"/>
                  </a:cubicBezTo>
                  <a:cubicBezTo>
                    <a:pt x="f142" y="f140"/>
                    <a:pt x="f143" y="f144"/>
                    <a:pt x="f145" y="f146"/>
                  </a:cubicBezTo>
                  <a:lnTo>
                    <a:pt x="f147" y="f148"/>
                  </a:lnTo>
                  <a:lnTo>
                    <a:pt x="f149" y="f150"/>
                  </a:lnTo>
                  <a:lnTo>
                    <a:pt x="f151" y="f152"/>
                  </a:lnTo>
                  <a:cubicBezTo>
                    <a:pt x="f153" y="f154"/>
                    <a:pt x="f155" y="f156"/>
                    <a:pt x="f157" y="f156"/>
                  </a:cubicBezTo>
                  <a:cubicBezTo>
                    <a:pt x="f158" y="f156"/>
                    <a:pt x="f159" y="f160"/>
                    <a:pt x="f159" y="f161"/>
                  </a:cubicBezTo>
                  <a:cubicBezTo>
                    <a:pt x="f159" y="f162"/>
                    <a:pt x="f163" y="f164"/>
                    <a:pt x="f165" y="f166"/>
                  </a:cubicBezTo>
                  <a:cubicBezTo>
                    <a:pt x="f167" y="f168"/>
                    <a:pt x="f169" y="f170"/>
                    <a:pt x="f169" y="f171"/>
                  </a:cubicBezTo>
                  <a:cubicBezTo>
                    <a:pt x="f169" y="f172"/>
                    <a:pt x="f173" y="f174"/>
                    <a:pt x="f175" y="f174"/>
                  </a:cubicBezTo>
                  <a:cubicBezTo>
                    <a:pt x="f176" y="f174"/>
                    <a:pt x="f177" y="f178"/>
                    <a:pt x="f179" y="f180"/>
                  </a:cubicBezTo>
                  <a:lnTo>
                    <a:pt x="f181" y="f182"/>
                  </a:lnTo>
                  <a:lnTo>
                    <a:pt x="f183" y="f184"/>
                  </a:lnTo>
                  <a:lnTo>
                    <a:pt x="f185" y="f186"/>
                  </a:lnTo>
                  <a:cubicBezTo>
                    <a:pt x="f187" y="f188"/>
                    <a:pt x="f189" y="f190"/>
                    <a:pt x="f191" y="f190"/>
                  </a:cubicBezTo>
                  <a:cubicBezTo>
                    <a:pt x="f192" y="f190"/>
                    <a:pt x="f193" y="f194"/>
                    <a:pt x="f193" y="f195"/>
                  </a:cubicBezTo>
                  <a:cubicBezTo>
                    <a:pt x="f193" y="f196"/>
                    <a:pt x="f197" y="f198"/>
                    <a:pt x="f199" y="f200"/>
                  </a:cubicBezTo>
                  <a:cubicBezTo>
                    <a:pt x="f201" y="f202"/>
                    <a:pt x="f203" y="f204"/>
                    <a:pt x="f203" y="f205"/>
                  </a:cubicBezTo>
                  <a:cubicBezTo>
                    <a:pt x="f203" y="f206"/>
                    <a:pt x="f207" y="f208"/>
                    <a:pt x="f135" y="f136"/>
                  </a:cubicBezTo>
                  <a:close/>
                </a:path>
              </a:pathLst>
            </a:custGeom>
            <a:solidFill>
              <a:srgbClr val="216990"/>
            </a:solidFill>
            <a:ln cap="flat">
              <a:noFill/>
              <a:prstDash val="solid"/>
            </a:ln>
          </p:spPr>
          <p:txBody>
            <a:bodyPr vert="horz" wrap="square" lIns="91429" tIns="45719" rIns="91429" bIns="45719"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B Nazanin" panose="00000700000000000000" pitchFamily="2" charset="-78"/>
              </a:endParaRPr>
            </a:p>
          </p:txBody>
        </p:sp>
      </p:grpSp>
      <p:pic>
        <p:nvPicPr>
          <p:cNvPr id="14" name="Imagen 13">
            <a:extLst>
              <a:ext uri="{FF2B5EF4-FFF2-40B4-BE49-F238E27FC236}">
                <a16:creationId xmlns:a16="http://schemas.microsoft.com/office/drawing/2014/main" id="{9B70F4E3-EF4D-4A17-9857-62D6D4F8126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4141694" y="509116"/>
            <a:ext cx="3912050" cy="4634384"/>
          </a:xfrm>
          <a:prstGeom prst="rect">
            <a:avLst/>
          </a:prstGeom>
        </p:spPr>
      </p:pic>
      <p:pic>
        <p:nvPicPr>
          <p:cNvPr id="31" name="Imagen 30">
            <a:extLst>
              <a:ext uri="{FF2B5EF4-FFF2-40B4-BE49-F238E27FC236}">
                <a16:creationId xmlns:a16="http://schemas.microsoft.com/office/drawing/2014/main" id="{25C32250-F0CE-4A26-8F7F-5CAA07EC87F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546575" y="659541"/>
            <a:ext cx="3785071" cy="4483959"/>
          </a:xfrm>
          <a:prstGeom prst="rect">
            <a:avLst/>
          </a:prstGeom>
        </p:spPr>
      </p:pic>
    </p:spTree>
    <p:extLst>
      <p:ext uri="{BB962C8B-B14F-4D97-AF65-F5344CB8AC3E}">
        <p14:creationId xmlns:p14="http://schemas.microsoft.com/office/powerpoint/2010/main" val="7319848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amond 5">
            <a:extLst>
              <a:ext uri="{FF2B5EF4-FFF2-40B4-BE49-F238E27FC236}">
                <a16:creationId xmlns:a16="http://schemas.microsoft.com/office/drawing/2014/main" id="{C9C859F9-89EF-F930-4224-64807BCF8ABC}"/>
              </a:ext>
            </a:extLst>
          </p:cNvPr>
          <p:cNvSpPr/>
          <p:nvPr/>
        </p:nvSpPr>
        <p:spPr>
          <a:xfrm>
            <a:off x="3021735" y="972688"/>
            <a:ext cx="392326" cy="393484"/>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 f4 0 f2"/>
              <a:gd name="f47" fmla="+- f3 0 f2"/>
              <a:gd name="f48" fmla="*/ f47 1 3240001"/>
              <a:gd name="f49" fmla="*/ f46 1 3249575"/>
              <a:gd name="f50" fmla="*/ f2 1 f48"/>
              <a:gd name="f51" fmla="*/ f3 1 f48"/>
              <a:gd name="f52" fmla="*/ f2 1 f49"/>
              <a:gd name="f53" fmla="*/ f4 1 f49"/>
              <a:gd name="f54" fmla="*/ f50 f44 1"/>
              <a:gd name="f55" fmla="*/ f51 f44 1"/>
              <a:gd name="f56" fmla="*/ f53 f45 1"/>
              <a:gd name="f57" fmla="*/ f52 f45 1"/>
            </a:gdLst>
            <a:ahLst/>
            <a:cxnLst>
              <a:cxn ang="3cd4">
                <a:pos x="hc" y="t"/>
              </a:cxn>
              <a:cxn ang="0">
                <a:pos x="r" y="vc"/>
              </a:cxn>
              <a:cxn ang="cd4">
                <a:pos x="hc" y="b"/>
              </a:cxn>
              <a:cxn ang="cd2">
                <a:pos x="l" y="vc"/>
              </a:cxn>
            </a:cxnLst>
            <a:rect l="f54" t="f57" r="f55" b="f56"/>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anose="020B0503020000020004" pitchFamily="34" charset="-127"/>
              <a:cs typeface="B Nazanin" panose="00000700000000000000" pitchFamily="2" charset="-78"/>
            </a:endParaRPr>
          </a:p>
        </p:txBody>
      </p:sp>
      <p:sp>
        <p:nvSpPr>
          <p:cNvPr id="5" name="Isosceles Triangle 51">
            <a:extLst>
              <a:ext uri="{FF2B5EF4-FFF2-40B4-BE49-F238E27FC236}">
                <a16:creationId xmlns:a16="http://schemas.microsoft.com/office/drawing/2014/main" id="{72F581D7-E2E7-5B14-E115-CFF129BB1904}"/>
              </a:ext>
            </a:extLst>
          </p:cNvPr>
          <p:cNvSpPr/>
          <p:nvPr/>
        </p:nvSpPr>
        <p:spPr>
          <a:xfrm>
            <a:off x="2392732" y="1025579"/>
            <a:ext cx="392326" cy="287689"/>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 f4 0 f2"/>
              <a:gd name="f26" fmla="+- f3 0 f2"/>
              <a:gd name="f27" fmla="*/ f26 1 3240001"/>
              <a:gd name="f28" fmla="*/ f25 1 2375905"/>
              <a:gd name="f29" fmla="*/ f2 1 f27"/>
              <a:gd name="f30" fmla="*/ f3 1 f27"/>
              <a:gd name="f31" fmla="*/ f2 1 f28"/>
              <a:gd name="f32" fmla="*/ f4 1 f28"/>
              <a:gd name="f33" fmla="*/ f29 f23 1"/>
              <a:gd name="f34" fmla="*/ f30 f23 1"/>
              <a:gd name="f35" fmla="*/ f32 f24 1"/>
              <a:gd name="f36" fmla="*/ f31 f24 1"/>
            </a:gdLst>
            <a:ahLst/>
            <a:cxnLst>
              <a:cxn ang="3cd4">
                <a:pos x="hc" y="t"/>
              </a:cxn>
              <a:cxn ang="0">
                <a:pos x="r" y="vc"/>
              </a:cxn>
              <a:cxn ang="cd4">
                <a:pos x="hc" y="b"/>
              </a:cxn>
              <a:cxn ang="cd2">
                <a:pos x="l" y="vc"/>
              </a:cxn>
            </a:cxnLst>
            <a:rect l="f33" t="f36" r="f34" b="f35"/>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6" name="Isosceles Triangle 57">
            <a:extLst>
              <a:ext uri="{FF2B5EF4-FFF2-40B4-BE49-F238E27FC236}">
                <a16:creationId xmlns:a16="http://schemas.microsoft.com/office/drawing/2014/main" id="{BB9950D8-F04D-B3C3-17D7-1E077B53F863}"/>
              </a:ext>
            </a:extLst>
          </p:cNvPr>
          <p:cNvSpPr/>
          <p:nvPr/>
        </p:nvSpPr>
        <p:spPr>
          <a:xfrm>
            <a:off x="3023298" y="3243532"/>
            <a:ext cx="234832" cy="530880"/>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 f7 0 f5"/>
              <a:gd name="f70" fmla="+- f6 0 f5"/>
              <a:gd name="f71" fmla="*/ f66 f0 1"/>
              <a:gd name="f72" fmla="*/ f70 1 1346449"/>
              <a:gd name="f73" fmla="*/ f69 1 3166775"/>
              <a:gd name="f74" fmla="*/ 1148449 f70 1"/>
              <a:gd name="f75" fmla="*/ 198001 f70 1"/>
              <a:gd name="f76" fmla="*/ 1 f70 1"/>
              <a:gd name="f77" fmla="*/ 1346449 f70 1"/>
              <a:gd name="f78" fmla="*/ 755186 f70 1"/>
              <a:gd name="f79" fmla="*/ 734449 f70 1"/>
              <a:gd name="f80" fmla="*/ 853246 f70 1"/>
              <a:gd name="f81" fmla="*/ 673226 f70 1"/>
              <a:gd name="f82" fmla="*/ 493206 f70 1"/>
              <a:gd name="f83" fmla="*/ 612000 f70 1"/>
              <a:gd name="f84" fmla="*/ 2939 f70 1"/>
              <a:gd name="f85" fmla="*/ 0 f70 1"/>
              <a:gd name="f86" fmla="*/ 2009 f70 1"/>
              <a:gd name="f87" fmla="*/ 6353 f70 1"/>
              <a:gd name="f88" fmla="*/ 273414 f70 1"/>
              <a:gd name="f89" fmla="*/ 1091887 f70 1"/>
              <a:gd name="f90" fmla="*/ 1340768 f70 1"/>
              <a:gd name="f91" fmla="*/ 1344512 f70 1"/>
              <a:gd name="f92" fmla="*/ 1346448 f70 1"/>
              <a:gd name="f93" fmla="*/ 1343510 f70 1"/>
              <a:gd name="f94" fmla="*/ 2374775 f69 1"/>
              <a:gd name="f95" fmla="*/ 3166775 f69 1"/>
              <a:gd name="f96" fmla="*/ 0 f69 1"/>
              <a:gd name="f97" fmla="*/ 1231644 f69 1"/>
              <a:gd name="f98" fmla="*/ 1400264 f69 1"/>
              <a:gd name="f99" fmla="*/ 1580284 f69 1"/>
              <a:gd name="f100" fmla="*/ 1231645 f69 1"/>
              <a:gd name="f101" fmla="*/ 591263 f70 1"/>
              <a:gd name="f102" fmla="*/ 10368 f69 1"/>
              <a:gd name="f103" fmla="*/ 1491744 f69 1"/>
              <a:gd name="f104" fmla="*/ 1494147 f69 1"/>
              <a:gd name="f105" fmla="*/ 1499342 f69 1"/>
              <a:gd name="f106" fmla="*/ 2293171 f69 1"/>
              <a:gd name="f107" fmla="*/ 2283744 f69 1"/>
              <a:gd name="f108" fmla="*/ 1494334 f69 1"/>
              <a:gd name="f109" fmla="*/ f71 1 f2"/>
              <a:gd name="f110" fmla="*/ f74 1 1346449"/>
              <a:gd name="f111" fmla="*/ f75 1 1346449"/>
              <a:gd name="f112" fmla="*/ f76 1 1346449"/>
              <a:gd name="f113" fmla="*/ f77 1 1346449"/>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3166775"/>
              <a:gd name="f131" fmla="*/ f95 1 3166775"/>
              <a:gd name="f132" fmla="*/ f96 1 3166775"/>
              <a:gd name="f133" fmla="*/ f97 1 3166775"/>
              <a:gd name="f134" fmla="*/ f98 1 3166775"/>
              <a:gd name="f135" fmla="*/ f99 1 3166775"/>
              <a:gd name="f136" fmla="*/ f100 1 3166775"/>
              <a:gd name="f137" fmla="*/ f101 1 1346449"/>
              <a:gd name="f138" fmla="*/ f102 1 3166775"/>
              <a:gd name="f139" fmla="*/ f103 1 3166775"/>
              <a:gd name="f140" fmla="*/ f104 1 3166775"/>
              <a:gd name="f141" fmla="*/ f105 1 3166775"/>
              <a:gd name="f142" fmla="*/ f106 1 3166775"/>
              <a:gd name="f143" fmla="*/ f107 1 3166775"/>
              <a:gd name="f144" fmla="*/ f108 1 3166775"/>
              <a:gd name="f145" fmla="*/ f5 1 f72"/>
              <a:gd name="f146" fmla="*/ f6 1 f72"/>
              <a:gd name="f147" fmla="*/ f5 1 f73"/>
              <a:gd name="f148" fmla="*/ f7 1 f73"/>
              <a:gd name="f149" fmla="+- f109 0 f1"/>
              <a:gd name="f150" fmla="*/ f110 1 f72"/>
              <a:gd name="f151" fmla="*/ f130 1 f73"/>
              <a:gd name="f152" fmla="*/ f111 1 f72"/>
              <a:gd name="f153" fmla="*/ f112 1 f72"/>
              <a:gd name="f154" fmla="*/ f131 1 f73"/>
              <a:gd name="f155" fmla="*/ f113 1 f72"/>
              <a:gd name="f156" fmla="*/ f114 1 f72"/>
              <a:gd name="f157" fmla="*/ f132 1 f73"/>
              <a:gd name="f158" fmla="*/ f115 1 f72"/>
              <a:gd name="f159" fmla="*/ f133 1 f73"/>
              <a:gd name="f160" fmla="*/ f116 1 f72"/>
              <a:gd name="f161" fmla="*/ f134 1 f73"/>
              <a:gd name="f162" fmla="*/ f117 1 f72"/>
              <a:gd name="f163" fmla="*/ f135 1 f73"/>
              <a:gd name="f164" fmla="*/ f118 1 f72"/>
              <a:gd name="f165" fmla="*/ f119 1 f72"/>
              <a:gd name="f166" fmla="*/ f136 1 f73"/>
              <a:gd name="f167" fmla="*/ f137 1 f72"/>
              <a:gd name="f168" fmla="*/ f138 1 f73"/>
              <a:gd name="f169" fmla="*/ f120 1 f72"/>
              <a:gd name="f170" fmla="*/ f139 1 f73"/>
              <a:gd name="f171" fmla="*/ f121 1 f72"/>
              <a:gd name="f172" fmla="*/ f122 1 f72"/>
              <a:gd name="f173" fmla="*/ f140 1 f73"/>
              <a:gd name="f174" fmla="*/ f141 1 f73"/>
              <a:gd name="f175" fmla="*/ f123 1 f72"/>
              <a:gd name="f176" fmla="*/ f124 1 f72"/>
              <a:gd name="f177" fmla="*/ f142 1 f73"/>
              <a:gd name="f178" fmla="*/ f125 1 f72"/>
              <a:gd name="f179" fmla="*/ f143 1 f73"/>
              <a:gd name="f180" fmla="*/ f126 1 f72"/>
              <a:gd name="f181" fmla="*/ f127 1 f72"/>
              <a:gd name="f182" fmla="*/ f144 1 f73"/>
              <a:gd name="f183" fmla="*/ f128 1 f72"/>
              <a:gd name="f184" fmla="*/ f129 1 f72"/>
              <a:gd name="f185" fmla="*/ f145 f67 1"/>
              <a:gd name="f186" fmla="*/ f146 f67 1"/>
              <a:gd name="f187" fmla="*/ f148 f68 1"/>
              <a:gd name="f188" fmla="*/ f147 f68 1"/>
              <a:gd name="f189" fmla="*/ f150 f67 1"/>
              <a:gd name="f190" fmla="*/ f151 f68 1"/>
              <a:gd name="f191" fmla="*/ f152 f67 1"/>
              <a:gd name="f192" fmla="*/ f153 f67 1"/>
              <a:gd name="f193" fmla="*/ f154 f68 1"/>
              <a:gd name="f194" fmla="*/ f155 f67 1"/>
              <a:gd name="f195" fmla="*/ f156 f67 1"/>
              <a:gd name="f196" fmla="*/ f157 f68 1"/>
              <a:gd name="f197" fmla="*/ f158 f67 1"/>
              <a:gd name="f198" fmla="*/ f159 f68 1"/>
              <a:gd name="f199" fmla="*/ f160 f67 1"/>
              <a:gd name="f200" fmla="*/ f161 f68 1"/>
              <a:gd name="f201" fmla="*/ f162 f67 1"/>
              <a:gd name="f202" fmla="*/ f163 f68 1"/>
              <a:gd name="f203" fmla="*/ f164 f67 1"/>
              <a:gd name="f204" fmla="*/ f165 f67 1"/>
              <a:gd name="f205" fmla="*/ f166 f68 1"/>
              <a:gd name="f206" fmla="*/ f167 f67 1"/>
              <a:gd name="f207" fmla="*/ f168 f68 1"/>
              <a:gd name="f208" fmla="*/ f169 f67 1"/>
              <a:gd name="f209" fmla="*/ f170 f68 1"/>
              <a:gd name="f210" fmla="*/ f171 f67 1"/>
              <a:gd name="f211" fmla="*/ f172 f67 1"/>
              <a:gd name="f212" fmla="*/ f173 f68 1"/>
              <a:gd name="f213" fmla="*/ f174 f68 1"/>
              <a:gd name="f214" fmla="*/ f175 f67 1"/>
              <a:gd name="f215" fmla="*/ f176 f67 1"/>
              <a:gd name="f216" fmla="*/ f177 f68 1"/>
              <a:gd name="f217" fmla="*/ f178 f67 1"/>
              <a:gd name="f218" fmla="*/ f179 f68 1"/>
              <a:gd name="f219" fmla="*/ f180 f67 1"/>
              <a:gd name="f220" fmla="*/ f181 f67 1"/>
              <a:gd name="f221" fmla="*/ f182 f68 1"/>
              <a:gd name="f222" fmla="*/ f183 f67 1"/>
              <a:gd name="f223" fmla="*/ f184 f67 1"/>
            </a:gdLst>
            <a:ahLst/>
            <a:cxnLst>
              <a:cxn ang="3cd4">
                <a:pos x="hc" y="t"/>
              </a:cxn>
              <a:cxn ang="0">
                <a:pos x="r" y="vc"/>
              </a:cxn>
              <a:cxn ang="cd4">
                <a:pos x="hc" y="b"/>
              </a:cxn>
              <a:cxn ang="cd2">
                <a:pos x="l" y="vc"/>
              </a:cxn>
              <a:cxn ang="f149">
                <a:pos x="f189" y="f190"/>
              </a:cxn>
              <a:cxn ang="f149">
                <a:pos x="f191" y="f190"/>
              </a:cxn>
              <a:cxn ang="f149">
                <a:pos x="f192" y="f193"/>
              </a:cxn>
              <a:cxn ang="f149">
                <a:pos x="f194" y="f193"/>
              </a:cxn>
              <a:cxn ang="f149">
                <a:pos x="f189" y="f190"/>
              </a:cxn>
              <a:cxn ang="f149">
                <a:pos x="f195" y="f196"/>
              </a:cxn>
              <a:cxn ang="f149">
                <a:pos x="f197" y="f198"/>
              </a:cxn>
              <a:cxn ang="f149">
                <a:pos x="f199" y="f200"/>
              </a:cxn>
              <a:cxn ang="f149">
                <a:pos x="f201" y="f202"/>
              </a:cxn>
              <a:cxn ang="f149">
                <a:pos x="f203" y="f200"/>
              </a:cxn>
              <a:cxn ang="f149">
                <a:pos x="f204" y="f205"/>
              </a:cxn>
              <a:cxn ang="f149">
                <a:pos x="f206" y="f207"/>
              </a:cxn>
              <a:cxn ang="f149">
                <a:pos x="f208" y="f209"/>
              </a:cxn>
              <a:cxn ang="f149">
                <a:pos x="f210" y="f209"/>
              </a:cxn>
              <a:cxn ang="f149">
                <a:pos x="f211" y="f212"/>
              </a:cxn>
              <a:cxn ang="f149">
                <a:pos x="f210" y="f213"/>
              </a:cxn>
              <a:cxn ang="f149">
                <a:pos x="f214" y="f213"/>
              </a:cxn>
              <a:cxn ang="f149">
                <a:pos x="f215" y="f216"/>
              </a:cxn>
              <a:cxn ang="f149">
                <a:pos x="f217" y="f218"/>
              </a:cxn>
              <a:cxn ang="f149">
                <a:pos x="f219" y="f213"/>
              </a:cxn>
              <a:cxn ang="f149">
                <a:pos x="f194" y="f213"/>
              </a:cxn>
              <a:cxn ang="f149">
                <a:pos x="f220" y="f221"/>
              </a:cxn>
              <a:cxn ang="f149">
                <a:pos x="f222" y="f209"/>
              </a:cxn>
              <a:cxn ang="f149">
                <a:pos x="f223" y="f209"/>
              </a:cxn>
              <a:cxn ang="f149">
                <a:pos x="f195" y="f196"/>
              </a:cxn>
            </a:cxnLst>
            <a:rect l="f185" t="f188" r="f186" b="f187"/>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7" name="Rectangle 7">
            <a:extLst>
              <a:ext uri="{FF2B5EF4-FFF2-40B4-BE49-F238E27FC236}">
                <a16:creationId xmlns:a16="http://schemas.microsoft.com/office/drawing/2014/main" id="{FB8758EA-2F75-2FF9-689E-2F8A38EC4B05}"/>
              </a:ext>
            </a:extLst>
          </p:cNvPr>
          <p:cNvSpPr/>
          <p:nvPr/>
        </p:nvSpPr>
        <p:spPr>
          <a:xfrm rot="18900010">
            <a:off x="5626760" y="2594352"/>
            <a:ext cx="169234" cy="377020"/>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 0 0 15529"/>
              <a:gd name="f51" fmla="val 50351"/>
              <a:gd name="f52" fmla="val 17412"/>
              <a:gd name="f53" fmla="+- 0 0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 0 0 42555"/>
              <a:gd name="f72" fmla="+- 0 0 42556"/>
              <a:gd name="f73" fmla="val 111553"/>
              <a:gd name="f74" fmla="*/ f0 1 154109"/>
              <a:gd name="f75" fmla="*/ f1 1 343323"/>
              <a:gd name="f76" fmla="+- f4 0 f2"/>
              <a:gd name="f77" fmla="+- f3 0 f2"/>
              <a:gd name="f78" fmla="*/ f77 1 154109"/>
              <a:gd name="f79" fmla="*/ f76 1 343323"/>
              <a:gd name="f80" fmla="*/ f2 1 f78"/>
              <a:gd name="f81" fmla="*/ f3 1 f78"/>
              <a:gd name="f82" fmla="*/ f2 1 f79"/>
              <a:gd name="f83" fmla="*/ f4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8" name="Parallelogram 15">
            <a:extLst>
              <a:ext uri="{FF2B5EF4-FFF2-40B4-BE49-F238E27FC236}">
                <a16:creationId xmlns:a16="http://schemas.microsoft.com/office/drawing/2014/main" id="{BD47FCB9-9A22-B4BC-C669-895F15E1890D}"/>
              </a:ext>
            </a:extLst>
          </p:cNvPr>
          <p:cNvSpPr/>
          <p:nvPr/>
        </p:nvSpPr>
        <p:spPr>
          <a:xfrm flipH="1">
            <a:off x="2388008" y="3334796"/>
            <a:ext cx="348335" cy="348335"/>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 0 0 61662"/>
              <a:gd name="f90" fmla="+- 0 0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 f4 0 f2"/>
              <a:gd name="f107" fmla="+- f3 0 f2"/>
              <a:gd name="f108" fmla="*/ f107 1 3242753"/>
              <a:gd name="f109" fmla="*/ f106 1 3227814"/>
              <a:gd name="f110" fmla="*/ f2 1 f108"/>
              <a:gd name="f111" fmla="*/ f3 1 f108"/>
              <a:gd name="f112" fmla="*/ f2 1 f109"/>
              <a:gd name="f113" fmla="*/ f4 1 f109"/>
              <a:gd name="f114" fmla="*/ f110 f104 1"/>
              <a:gd name="f115" fmla="*/ f111 f104 1"/>
              <a:gd name="f116" fmla="*/ f113 f105 1"/>
              <a:gd name="f117" fmla="*/ f112 f105 1"/>
            </a:gdLst>
            <a:ahLst/>
            <a:cxnLst>
              <a:cxn ang="3cd4">
                <a:pos x="hc" y="t"/>
              </a:cxn>
              <a:cxn ang="0">
                <a:pos x="r" y="vc"/>
              </a:cxn>
              <a:cxn ang="cd4">
                <a:pos x="hc" y="b"/>
              </a:cxn>
              <a:cxn ang="cd2">
                <a:pos x="l" y="vc"/>
              </a:cxn>
            </a:cxnLst>
            <a:rect l="f114" t="f117" r="f115" b="f116"/>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9" name="Freeform 19">
            <a:extLst>
              <a:ext uri="{FF2B5EF4-FFF2-40B4-BE49-F238E27FC236}">
                <a16:creationId xmlns:a16="http://schemas.microsoft.com/office/drawing/2014/main" id="{8FF85B1C-EC29-B43B-2F93-03D4D9D73125}"/>
              </a:ext>
            </a:extLst>
          </p:cNvPr>
          <p:cNvSpPr/>
          <p:nvPr/>
        </p:nvSpPr>
        <p:spPr>
          <a:xfrm>
            <a:off x="4246631" y="2585310"/>
            <a:ext cx="345558" cy="340010"/>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 0 0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 0 0 14898"/>
              <a:gd name="f91" fmla="val 3061283"/>
              <a:gd name="f92" fmla="+- 0 0 138545"/>
              <a:gd name="f93" fmla="val 1873713"/>
              <a:gd name="f94" fmla="val 108747"/>
              <a:gd name="f95" fmla="val 1100212"/>
              <a:gd name="f96" fmla="val 278579"/>
              <a:gd name="f97" fmla="val 569148"/>
              <a:gd name="f98" fmla="val 774429"/>
              <a:gd name="f99" fmla="val 15339"/>
              <a:gd name="f100" fmla="*/ f0 1 3214097"/>
              <a:gd name="f101" fmla="*/ f1 1 3162551"/>
              <a:gd name="f102" fmla="+- f4 0 f2"/>
              <a:gd name="f103" fmla="+- f3 0 f2"/>
              <a:gd name="f104" fmla="*/ f103 1 3214097"/>
              <a:gd name="f105" fmla="*/ f102 1 3162551"/>
              <a:gd name="f106" fmla="*/ f2 1 f104"/>
              <a:gd name="f107" fmla="*/ f3 1 f104"/>
              <a:gd name="f108" fmla="*/ f2 1 f105"/>
              <a:gd name="f109" fmla="*/ f4 1 f105"/>
              <a:gd name="f110" fmla="*/ f106 f100 1"/>
              <a:gd name="f111" fmla="*/ f107 f100 1"/>
              <a:gd name="f112" fmla="*/ f109 f101 1"/>
              <a:gd name="f113" fmla="*/ f108 f101 1"/>
            </a:gdLst>
            <a:ahLst/>
            <a:cxnLst>
              <a:cxn ang="3cd4">
                <a:pos x="hc" y="t"/>
              </a:cxn>
              <a:cxn ang="0">
                <a:pos x="r" y="vc"/>
              </a:cxn>
              <a:cxn ang="cd4">
                <a:pos x="hc" y="b"/>
              </a:cxn>
              <a:cxn ang="cd2">
                <a:pos x="l" y="vc"/>
              </a:cxn>
            </a:cxnLst>
            <a:rect l="f110" t="f113" r="f111" b="f112"/>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10" name="Rectangle 30">
            <a:extLst>
              <a:ext uri="{FF2B5EF4-FFF2-40B4-BE49-F238E27FC236}">
                <a16:creationId xmlns:a16="http://schemas.microsoft.com/office/drawing/2014/main" id="{BF5BBCCE-2F46-599D-9103-DF6081F9A08F}"/>
              </a:ext>
            </a:extLst>
          </p:cNvPr>
          <p:cNvSpPr/>
          <p:nvPr/>
        </p:nvSpPr>
        <p:spPr>
          <a:xfrm>
            <a:off x="6735136" y="2553861"/>
            <a:ext cx="348335" cy="347321"/>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 f4 0 f2"/>
              <a:gd name="f134" fmla="+- f3 0 f2"/>
              <a:gd name="f135" fmla="*/ f134 1 3240000"/>
              <a:gd name="f136" fmla="*/ f133 1 3230531"/>
              <a:gd name="f137" fmla="*/ f2 1 f135"/>
              <a:gd name="f138" fmla="*/ f3 1 f135"/>
              <a:gd name="f139" fmla="*/ f2 1 f136"/>
              <a:gd name="f140" fmla="*/ f4 1 f136"/>
              <a:gd name="f141" fmla="*/ f137 f131 1"/>
              <a:gd name="f142" fmla="*/ f138 f131 1"/>
              <a:gd name="f143" fmla="*/ f140 f132 1"/>
              <a:gd name="f144" fmla="*/ f139 f132 1"/>
            </a:gdLst>
            <a:ahLst/>
            <a:cxnLst>
              <a:cxn ang="3cd4">
                <a:pos x="hc" y="t"/>
              </a:cxn>
              <a:cxn ang="0">
                <a:pos x="r" y="vc"/>
              </a:cxn>
              <a:cxn ang="cd4">
                <a:pos x="hc" y="b"/>
              </a:cxn>
              <a:cxn ang="cd2">
                <a:pos x="l" y="vc"/>
              </a:cxn>
            </a:cxnLst>
            <a:rect l="f141" t="f144" r="f142" b="f143"/>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11" name="Rectangle 7">
            <a:extLst>
              <a:ext uri="{FF2B5EF4-FFF2-40B4-BE49-F238E27FC236}">
                <a16:creationId xmlns:a16="http://schemas.microsoft.com/office/drawing/2014/main" id="{A6865136-D177-EF5B-C58A-EE41EC3B94AC}"/>
              </a:ext>
            </a:extLst>
          </p:cNvPr>
          <p:cNvSpPr/>
          <p:nvPr/>
        </p:nvSpPr>
        <p:spPr>
          <a:xfrm>
            <a:off x="3650751" y="992609"/>
            <a:ext cx="353643" cy="353643"/>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 f3 0 f2"/>
              <a:gd name="f37" fmla="*/ f36 1 3240000"/>
              <a:gd name="f38" fmla="*/ f2 1 f37"/>
              <a:gd name="f39" fmla="*/ f3 1 f37"/>
              <a:gd name="f40" fmla="*/ f38 f34 1"/>
              <a:gd name="f41" fmla="*/ f39 f34 1"/>
              <a:gd name="f42" fmla="*/ f39 f35 1"/>
              <a:gd name="f43" fmla="*/ f38 f35 1"/>
            </a:gdLst>
            <a:ahLst/>
            <a:cxnLst>
              <a:cxn ang="3cd4">
                <a:pos x="hc" y="t"/>
              </a:cxn>
              <a:cxn ang="0">
                <a:pos x="r" y="vc"/>
              </a:cxn>
              <a:cxn ang="cd4">
                <a:pos x="hc" y="b"/>
              </a:cxn>
              <a:cxn ang="cd2">
                <a:pos x="l" y="vc"/>
              </a:cxn>
            </a:cxnLst>
            <a:rect l="f40" t="f43" r="f41" b="f42"/>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12" name="Rectangle 15">
            <a:extLst>
              <a:ext uri="{FF2B5EF4-FFF2-40B4-BE49-F238E27FC236}">
                <a16:creationId xmlns:a16="http://schemas.microsoft.com/office/drawing/2014/main" id="{01FA3B97-357C-9AED-0527-6158EBBBFB7F}"/>
              </a:ext>
            </a:extLst>
          </p:cNvPr>
          <p:cNvSpPr/>
          <p:nvPr/>
        </p:nvSpPr>
        <p:spPr>
          <a:xfrm rot="5400013">
            <a:off x="4240841" y="992613"/>
            <a:ext cx="354117" cy="353643"/>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 f4 0 f2"/>
              <a:gd name="f37" fmla="+- f3 0 f2"/>
              <a:gd name="f38" fmla="*/ f37 1 3244313"/>
              <a:gd name="f39" fmla="*/ f36 1 3240000"/>
              <a:gd name="f40" fmla="*/ f2 1 f38"/>
              <a:gd name="f41" fmla="*/ f3 1 f38"/>
              <a:gd name="f42" fmla="*/ f2 1 f39"/>
              <a:gd name="f43" fmla="*/ f4 1 f39"/>
              <a:gd name="f44" fmla="*/ f40 f34 1"/>
              <a:gd name="f45" fmla="*/ f41 f34 1"/>
              <a:gd name="f46" fmla="*/ f43 f35 1"/>
              <a:gd name="f47" fmla="*/ f42 f35 1"/>
            </a:gdLst>
            <a:ahLst/>
            <a:cxnLst>
              <a:cxn ang="3cd4">
                <a:pos x="hc" y="t"/>
              </a:cxn>
              <a:cxn ang="0">
                <a:pos x="r" y="vc"/>
              </a:cxn>
              <a:cxn ang="cd4">
                <a:pos x="hc" y="b"/>
              </a:cxn>
              <a:cxn ang="cd2">
                <a:pos x="l" y="vc"/>
              </a:cxn>
            </a:cxnLst>
            <a:rect l="f44" t="f47" r="f45" b="f46"/>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13" name="Pie 24">
            <a:extLst>
              <a:ext uri="{FF2B5EF4-FFF2-40B4-BE49-F238E27FC236}">
                <a16:creationId xmlns:a16="http://schemas.microsoft.com/office/drawing/2014/main" id="{690DEACA-9F71-544E-1CCC-F52125B6CCFD}"/>
              </a:ext>
            </a:extLst>
          </p:cNvPr>
          <p:cNvSpPr/>
          <p:nvPr/>
        </p:nvSpPr>
        <p:spPr>
          <a:xfrm>
            <a:off x="3545085" y="3317612"/>
            <a:ext cx="384858" cy="382725"/>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 0 0 116985"/>
              <a:gd name="f12" fmla="val 1936431"/>
              <a:gd name="f13" fmla="+- 0 0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 0 0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 f4 0 f2"/>
              <a:gd name="f56" fmla="+- f3 0 f2"/>
              <a:gd name="f57" fmla="*/ f56 1 3228711"/>
              <a:gd name="f58" fmla="*/ f55 1 3210836"/>
              <a:gd name="f59" fmla="*/ f2 1 f57"/>
              <a:gd name="f60" fmla="*/ f3 1 f57"/>
              <a:gd name="f61" fmla="*/ f2 1 f58"/>
              <a:gd name="f62" fmla="*/ f4 1 f58"/>
              <a:gd name="f63" fmla="*/ f59 f53 1"/>
              <a:gd name="f64" fmla="*/ f60 f53 1"/>
              <a:gd name="f65" fmla="*/ f62 f54 1"/>
              <a:gd name="f66" fmla="*/ f61 f54 1"/>
            </a:gdLst>
            <a:ahLst/>
            <a:cxnLst>
              <a:cxn ang="3cd4">
                <a:pos x="hc" y="t"/>
              </a:cxn>
              <a:cxn ang="0">
                <a:pos x="r" y="vc"/>
              </a:cxn>
              <a:cxn ang="cd4">
                <a:pos x="hc" y="b"/>
              </a:cxn>
              <a:cxn ang="cd2">
                <a:pos x="l" y="vc"/>
              </a:cxn>
            </a:cxnLst>
            <a:rect l="f63" t="f66" r="f64" b="f65"/>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14" name="Block Arc 14">
            <a:extLst>
              <a:ext uri="{FF2B5EF4-FFF2-40B4-BE49-F238E27FC236}">
                <a16:creationId xmlns:a16="http://schemas.microsoft.com/office/drawing/2014/main" id="{E9243FDB-BFE7-3865-52B6-D41868B7AAE3}"/>
              </a:ext>
            </a:extLst>
          </p:cNvPr>
          <p:cNvSpPr/>
          <p:nvPr/>
        </p:nvSpPr>
        <p:spPr>
          <a:xfrm rot="16200004">
            <a:off x="4831542" y="956532"/>
            <a:ext cx="425516" cy="425790"/>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 f4 0 f2"/>
              <a:gd name="f270" fmla="+- f3 0 f2"/>
              <a:gd name="f271" fmla="*/ f270 1 3185463"/>
              <a:gd name="f272" fmla="*/ f269 1 3187558"/>
              <a:gd name="f273" fmla="*/ f2 1 f271"/>
              <a:gd name="f274" fmla="*/ f3 1 f271"/>
              <a:gd name="f275" fmla="*/ f2 1 f272"/>
              <a:gd name="f276" fmla="*/ f4 1 f272"/>
              <a:gd name="f277" fmla="*/ f273 f267 1"/>
              <a:gd name="f278" fmla="*/ f274 f267 1"/>
              <a:gd name="f279" fmla="*/ f276 f268 1"/>
              <a:gd name="f280" fmla="*/ f275 f268 1"/>
            </a:gdLst>
            <a:ahLst/>
            <a:cxnLst>
              <a:cxn ang="3cd4">
                <a:pos x="hc" y="t"/>
              </a:cxn>
              <a:cxn ang="0">
                <a:pos x="r" y="vc"/>
              </a:cxn>
              <a:cxn ang="cd4">
                <a:pos x="hc" y="b"/>
              </a:cxn>
              <a:cxn ang="cd2">
                <a:pos x="l" y="vc"/>
              </a:cxn>
            </a:cxnLst>
            <a:rect l="f277" t="f280" r="f278" b="f279"/>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15" name="Block Arc 41">
            <a:extLst>
              <a:ext uri="{FF2B5EF4-FFF2-40B4-BE49-F238E27FC236}">
                <a16:creationId xmlns:a16="http://schemas.microsoft.com/office/drawing/2014/main" id="{3630B513-2124-5321-8F0F-4150D9361183}"/>
              </a:ext>
            </a:extLst>
          </p:cNvPr>
          <p:cNvSpPr/>
          <p:nvPr/>
        </p:nvSpPr>
        <p:spPr>
          <a:xfrm>
            <a:off x="5493884" y="921806"/>
            <a:ext cx="354946" cy="495248"/>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 0 0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 f4 0 f2"/>
              <a:gd name="f423" fmla="+- f3 0 f2"/>
              <a:gd name="f424" fmla="*/ f423 1 2512265"/>
              <a:gd name="f425" fmla="*/ f422 1 3505352"/>
              <a:gd name="f426" fmla="*/ f2 1 f424"/>
              <a:gd name="f427" fmla="*/ f3 1 f424"/>
              <a:gd name="f428" fmla="*/ f2 1 f425"/>
              <a:gd name="f429" fmla="*/ f4 1 f425"/>
              <a:gd name="f430" fmla="*/ f426 f420 1"/>
              <a:gd name="f431" fmla="*/ f427 f420 1"/>
              <a:gd name="f432" fmla="*/ f429 f421 1"/>
              <a:gd name="f433" fmla="*/ f428 f421 1"/>
            </a:gdLst>
            <a:ahLst/>
            <a:cxnLst>
              <a:cxn ang="3cd4">
                <a:pos x="hc" y="t"/>
              </a:cxn>
              <a:cxn ang="0">
                <a:pos x="r" y="vc"/>
              </a:cxn>
              <a:cxn ang="cd4">
                <a:pos x="hc" y="b"/>
              </a:cxn>
              <a:cxn ang="cd2">
                <a:pos x="l" y="vc"/>
              </a:cxn>
            </a:cxnLst>
            <a:rect l="f430" t="f433" r="f431" b="f432"/>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16" name="Right Triangle 17">
            <a:extLst>
              <a:ext uri="{FF2B5EF4-FFF2-40B4-BE49-F238E27FC236}">
                <a16:creationId xmlns:a16="http://schemas.microsoft.com/office/drawing/2014/main" id="{57ECF3EA-7DFD-B965-5D58-F3FFA9B1ACA8}"/>
              </a:ext>
            </a:extLst>
          </p:cNvPr>
          <p:cNvSpPr/>
          <p:nvPr/>
        </p:nvSpPr>
        <p:spPr>
          <a:xfrm>
            <a:off x="4216891" y="3304090"/>
            <a:ext cx="289321" cy="409764"/>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 f4 0 f2"/>
              <a:gd name="f17" fmla="+- f3 0 f2"/>
              <a:gd name="f18" fmla="*/ f17 1 2387678"/>
              <a:gd name="f19" fmla="*/ f16 1 3240000"/>
              <a:gd name="f20" fmla="*/ f2 1 f18"/>
              <a:gd name="f21" fmla="*/ f3 1 f18"/>
              <a:gd name="f22" fmla="*/ f2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17" name="Oval 66">
            <a:extLst>
              <a:ext uri="{FF2B5EF4-FFF2-40B4-BE49-F238E27FC236}">
                <a16:creationId xmlns:a16="http://schemas.microsoft.com/office/drawing/2014/main" id="{F6F2E573-4473-DC5F-F255-975517CECE63}"/>
              </a:ext>
            </a:extLst>
          </p:cNvPr>
          <p:cNvSpPr/>
          <p:nvPr/>
        </p:nvSpPr>
        <p:spPr>
          <a:xfrm rot="20700014">
            <a:off x="3040827" y="2579097"/>
            <a:ext cx="411472" cy="352464"/>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 f4 0 f2"/>
              <a:gd name="f60" fmla="+- f3 0 f2"/>
              <a:gd name="f61" fmla="*/ f60 1 2901316"/>
              <a:gd name="f62" fmla="*/ f59 1 2485205"/>
              <a:gd name="f63" fmla="*/ f2 1 f61"/>
              <a:gd name="f64" fmla="*/ f3 1 f61"/>
              <a:gd name="f65" fmla="*/ f2 1 f62"/>
              <a:gd name="f66" fmla="*/ f4 1 f62"/>
              <a:gd name="f67" fmla="*/ f63 f57 1"/>
              <a:gd name="f68" fmla="*/ f64 f57 1"/>
              <a:gd name="f69" fmla="*/ f66 f58 1"/>
              <a:gd name="f70" fmla="*/ f65 f58 1"/>
            </a:gdLst>
            <a:ahLst/>
            <a:cxnLst>
              <a:cxn ang="3cd4">
                <a:pos x="hc" y="t"/>
              </a:cxn>
              <a:cxn ang="0">
                <a:pos x="r" y="vc"/>
              </a:cxn>
              <a:cxn ang="cd4">
                <a:pos x="hc" y="b"/>
              </a:cxn>
              <a:cxn ang="cd2">
                <a:pos x="l" y="vc"/>
              </a:cxn>
            </a:cxnLst>
            <a:rect l="f67" t="f70" r="f68" b="f69"/>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18" name="Rectangle 9">
            <a:extLst>
              <a:ext uri="{FF2B5EF4-FFF2-40B4-BE49-F238E27FC236}">
                <a16:creationId xmlns:a16="http://schemas.microsoft.com/office/drawing/2014/main" id="{44F094BA-DE74-3F13-851C-4F6B7ADF5E50}"/>
              </a:ext>
            </a:extLst>
          </p:cNvPr>
          <p:cNvSpPr/>
          <p:nvPr/>
        </p:nvSpPr>
        <p:spPr>
          <a:xfrm>
            <a:off x="1738680" y="2512374"/>
            <a:ext cx="395473" cy="370190"/>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 0 0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 f7 0 f5"/>
              <a:gd name="f81" fmla="+- f6 0 f5"/>
              <a:gd name="f82" fmla="*/ f77 f0 1"/>
              <a:gd name="f83" fmla="*/ f81 1 3239999"/>
              <a:gd name="f84" fmla="*/ f80 1 3032924"/>
              <a:gd name="f85" fmla="*/ 833935 f81 1"/>
              <a:gd name="f86" fmla="*/ 22 f80 1"/>
              <a:gd name="f87" fmla="*/ 1576606 f81 1"/>
              <a:gd name="f88" fmla="*/ 402054 f80 1"/>
              <a:gd name="f89" fmla="*/ 430441 f80 1"/>
              <a:gd name="f90" fmla="*/ 526981 f80 1"/>
              <a:gd name="f91" fmla="*/ 2765302 f80 1"/>
              <a:gd name="f92" fmla="*/ 378630 f81 1"/>
              <a:gd name="f93" fmla="*/ 2472117 f80 1"/>
              <a:gd name="f94" fmla="*/ 384918 f81 1"/>
              <a:gd name="f95" fmla="*/ 239143 f81 1"/>
              <a:gd name="f96" fmla="*/ 2776423 f80 1"/>
              <a:gd name="f97" fmla="*/ 2778202 f80 1"/>
              <a:gd name="f98" fmla="*/ 1663394 f81 1"/>
              <a:gd name="f99" fmla="*/ 3000856 f81 1"/>
              <a:gd name="f100" fmla="*/ 2855082 f81 1"/>
              <a:gd name="f101" fmla="*/ 2861369 f81 1"/>
              <a:gd name="f102" fmla="*/ 2406065 f81 1"/>
              <a:gd name="f103" fmla="*/ 2853673 f81 1"/>
              <a:gd name="f104" fmla="*/ 91100 f80 1"/>
              <a:gd name="f105" fmla="*/ 2854770 f81 1"/>
              <a:gd name="f106" fmla="*/ 3120669 f81 1"/>
              <a:gd name="f107" fmla="*/ 428517 f80 1"/>
              <a:gd name="f108" fmla="*/ 738345 f80 1"/>
              <a:gd name="f109" fmla="*/ 3239999 f81 1"/>
              <a:gd name="f110" fmla="*/ 3032924 f80 1"/>
              <a:gd name="f111" fmla="*/ 0 f81 1"/>
              <a:gd name="f112" fmla="*/ 102477 f81 1"/>
              <a:gd name="f113" fmla="*/ 385229 f81 1"/>
              <a:gd name="f114" fmla="*/ 386326 f81 1"/>
              <a:gd name="f115" fmla="*/ 229618 f81 1"/>
              <a:gd name="f116" fmla="*/ 2690698 f80 1"/>
              <a:gd name="f117" fmla="*/ 2991331 f81 1"/>
              <a:gd name="f118" fmla="*/ 2709748 f80 1"/>
              <a:gd name="f119" fmla="*/ f82 1 f2"/>
              <a:gd name="f120" fmla="*/ f85 1 3239999"/>
              <a:gd name="f121" fmla="*/ f86 1 3032924"/>
              <a:gd name="f122" fmla="*/ f87 1 3239999"/>
              <a:gd name="f123" fmla="*/ f88 1 3032924"/>
              <a:gd name="f124" fmla="*/ f89 1 3032924"/>
              <a:gd name="f125" fmla="*/ f90 1 3032924"/>
              <a:gd name="f126" fmla="*/ f91 1 3032924"/>
              <a:gd name="f127" fmla="*/ f92 1 3239999"/>
              <a:gd name="f128" fmla="*/ f93 1 3032924"/>
              <a:gd name="f129" fmla="*/ f94 1 3239999"/>
              <a:gd name="f130" fmla="*/ f95 1 3239999"/>
              <a:gd name="f131" fmla="*/ f96 1 3032924"/>
              <a:gd name="f132" fmla="*/ f97 1 3032924"/>
              <a:gd name="f133" fmla="*/ f98 1 3239999"/>
              <a:gd name="f134" fmla="*/ f99 1 3239999"/>
              <a:gd name="f135" fmla="*/ f100 1 3239999"/>
              <a:gd name="f136" fmla="*/ f101 1 3239999"/>
              <a:gd name="f137" fmla="*/ f102 1 3239999"/>
              <a:gd name="f138" fmla="*/ f103 1 3239999"/>
              <a:gd name="f139" fmla="*/ f104 1 3032924"/>
              <a:gd name="f140" fmla="*/ f105 1 3239999"/>
              <a:gd name="f141" fmla="*/ f106 1 3239999"/>
              <a:gd name="f142" fmla="*/ f107 1 3032924"/>
              <a:gd name="f143" fmla="*/ f108 1 3032924"/>
              <a:gd name="f144" fmla="*/ f109 1 3239999"/>
              <a:gd name="f145" fmla="*/ f110 1 3032924"/>
              <a:gd name="f146" fmla="*/ f111 1 3239999"/>
              <a:gd name="f147" fmla="*/ f112 1 3239999"/>
              <a:gd name="f148" fmla="*/ f113 1 3239999"/>
              <a:gd name="f149" fmla="*/ f114 1 3239999"/>
              <a:gd name="f150" fmla="*/ f115 1 3239999"/>
              <a:gd name="f151" fmla="*/ f116 1 3032924"/>
              <a:gd name="f152" fmla="*/ f117 1 3239999"/>
              <a:gd name="f153" fmla="*/ f118 1 3032924"/>
              <a:gd name="f154" fmla="*/ f5 1 f83"/>
              <a:gd name="f155" fmla="*/ f6 1 f83"/>
              <a:gd name="f156" fmla="*/ f5 1 f84"/>
              <a:gd name="f157" fmla="*/ f7 1 f84"/>
              <a:gd name="f158" fmla="+- f119 0 f1"/>
              <a:gd name="f159" fmla="*/ f122 1 f83"/>
              <a:gd name="f160" fmla="*/ f132 1 f84"/>
              <a:gd name="f161" fmla="*/ f133 1 f83"/>
              <a:gd name="f162" fmla="*/ f131 1 f84"/>
              <a:gd name="f163" fmla="*/ f152 1 f83"/>
              <a:gd name="f164" fmla="*/ f153 1 f84"/>
              <a:gd name="f165" fmla="*/ f134 1 f83"/>
              <a:gd name="f166" fmla="*/ f125 1 f84"/>
              <a:gd name="f167" fmla="*/ f135 1 f83"/>
              <a:gd name="f168" fmla="*/ f136 1 f83"/>
              <a:gd name="f169" fmla="*/ f128 1 f84"/>
              <a:gd name="f170" fmla="*/ f126 1 f84"/>
              <a:gd name="f171" fmla="*/ f124 1 f84"/>
              <a:gd name="f172" fmla="*/ f123 1 f84"/>
              <a:gd name="f173" fmla="*/ f137 1 f83"/>
              <a:gd name="f174" fmla="*/ f121 1 f84"/>
              <a:gd name="f175" fmla="*/ f138 1 f83"/>
              <a:gd name="f176" fmla="*/ f139 1 f84"/>
              <a:gd name="f177" fmla="*/ f140 1 f83"/>
              <a:gd name="f178" fmla="*/ f141 1 f83"/>
              <a:gd name="f179" fmla="*/ f142 1 f84"/>
              <a:gd name="f180" fmla="*/ f143 1 f84"/>
              <a:gd name="f181" fmla="*/ f144 1 f83"/>
              <a:gd name="f182" fmla="*/ f145 1 f84"/>
              <a:gd name="f183" fmla="*/ f146 1 f83"/>
              <a:gd name="f184" fmla="*/ f147 1 f83"/>
              <a:gd name="f185" fmla="*/ f148 1 f83"/>
              <a:gd name="f186" fmla="*/ f149 1 f83"/>
              <a:gd name="f187" fmla="*/ f120 1 f83"/>
              <a:gd name="f188" fmla="*/ f127 1 f83"/>
              <a:gd name="f189" fmla="*/ f129 1 f83"/>
              <a:gd name="f190" fmla="*/ f130 1 f83"/>
              <a:gd name="f191" fmla="*/ f150 1 f83"/>
              <a:gd name="f192" fmla="*/ f151 1 f84"/>
              <a:gd name="f193" fmla="*/ f154 f78 1"/>
              <a:gd name="f194" fmla="*/ f155 f78 1"/>
              <a:gd name="f195" fmla="*/ f157 f79 1"/>
              <a:gd name="f196" fmla="*/ f156 f79 1"/>
              <a:gd name="f197" fmla="*/ f159 f78 1"/>
              <a:gd name="f198" fmla="*/ f160 f79 1"/>
              <a:gd name="f199" fmla="*/ f161 f78 1"/>
              <a:gd name="f200" fmla="*/ f162 f79 1"/>
              <a:gd name="f201" fmla="*/ f163 f78 1"/>
              <a:gd name="f202" fmla="*/ f164 f79 1"/>
              <a:gd name="f203" fmla="*/ f165 f78 1"/>
              <a:gd name="f204" fmla="*/ f166 f79 1"/>
              <a:gd name="f205" fmla="*/ f167 f78 1"/>
              <a:gd name="f206" fmla="*/ f168 f78 1"/>
              <a:gd name="f207" fmla="*/ f169 f79 1"/>
              <a:gd name="f208" fmla="*/ f170 f79 1"/>
              <a:gd name="f209" fmla="*/ f171 f79 1"/>
              <a:gd name="f210" fmla="*/ f172 f79 1"/>
              <a:gd name="f211" fmla="*/ f173 f78 1"/>
              <a:gd name="f212" fmla="*/ f174 f79 1"/>
              <a:gd name="f213" fmla="*/ f175 f78 1"/>
              <a:gd name="f214" fmla="*/ f176 f79 1"/>
              <a:gd name="f215" fmla="*/ f177 f78 1"/>
              <a:gd name="f216" fmla="*/ f178 f78 1"/>
              <a:gd name="f217" fmla="*/ f179 f79 1"/>
              <a:gd name="f218" fmla="*/ f180 f79 1"/>
              <a:gd name="f219" fmla="*/ f181 f78 1"/>
              <a:gd name="f220" fmla="*/ f182 f79 1"/>
              <a:gd name="f221" fmla="*/ f183 f78 1"/>
              <a:gd name="f222" fmla="*/ f184 f78 1"/>
              <a:gd name="f223" fmla="*/ f185 f78 1"/>
              <a:gd name="f224" fmla="*/ f186 f78 1"/>
              <a:gd name="f225" fmla="*/ f187 f78 1"/>
              <a:gd name="f226" fmla="*/ f188 f78 1"/>
              <a:gd name="f227" fmla="*/ f189 f78 1"/>
              <a:gd name="f228" fmla="*/ f190 f78 1"/>
              <a:gd name="f229" fmla="*/ f191 f78 1"/>
              <a:gd name="f230" fmla="*/ f192 f79 1"/>
            </a:gdLst>
            <a:ahLst/>
            <a:cxnLst>
              <a:cxn ang="3cd4">
                <a:pos x="hc" y="t"/>
              </a:cxn>
              <a:cxn ang="0">
                <a:pos x="r" y="vc"/>
              </a:cxn>
              <a:cxn ang="cd4">
                <a:pos x="hc" y="b"/>
              </a:cxn>
              <a:cxn ang="cd2">
                <a:pos x="l" y="vc"/>
              </a:cxn>
              <a:cxn ang="f158">
                <a:pos x="f197" y="f198"/>
              </a:cxn>
              <a:cxn ang="f158">
                <a:pos x="f199" y="f198"/>
              </a:cxn>
              <a:cxn ang="f158">
                <a:pos x="f199" y="f200"/>
              </a:cxn>
              <a:cxn ang="f158">
                <a:pos x="f201" y="f202"/>
              </a:cxn>
              <a:cxn ang="f158">
                <a:pos x="f203" y="f204"/>
              </a:cxn>
              <a:cxn ang="f158">
                <a:pos x="f205" y="f204"/>
              </a:cxn>
              <a:cxn ang="f158">
                <a:pos x="f206" y="f207"/>
              </a:cxn>
              <a:cxn ang="f158">
                <a:pos x="f199" y="f208"/>
              </a:cxn>
              <a:cxn ang="f158">
                <a:pos x="f199" y="f204"/>
              </a:cxn>
              <a:cxn ang="f158">
                <a:pos x="f199" y="f209"/>
              </a:cxn>
              <a:cxn ang="f158">
                <a:pos x="f199" y="f210"/>
              </a:cxn>
              <a:cxn ang="f158">
                <a:pos x="f211" y="f212"/>
              </a:cxn>
              <a:cxn ang="f158">
                <a:pos x="f213" y="f214"/>
              </a:cxn>
              <a:cxn ang="f158">
                <a:pos x="f215" y="f209"/>
              </a:cxn>
              <a:cxn ang="f158">
                <a:pos x="f216" y="f217"/>
              </a:cxn>
              <a:cxn ang="f158">
                <a:pos x="f216" y="f218"/>
              </a:cxn>
              <a:cxn ang="f158">
                <a:pos x="f219" y="f218"/>
              </a:cxn>
              <a:cxn ang="f158">
                <a:pos x="f219" y="f220"/>
              </a:cxn>
              <a:cxn ang="f158">
                <a:pos x="f221" y="f220"/>
              </a:cxn>
              <a:cxn ang="f158">
                <a:pos x="f221" y="f218"/>
              </a:cxn>
              <a:cxn ang="f158">
                <a:pos x="f222" y="f218"/>
              </a:cxn>
              <a:cxn ang="f158">
                <a:pos x="f222" y="f217"/>
              </a:cxn>
              <a:cxn ang="f158">
                <a:pos x="f223" y="f209"/>
              </a:cxn>
              <a:cxn ang="f158">
                <a:pos x="f224" y="f214"/>
              </a:cxn>
              <a:cxn ang="f158">
                <a:pos x="f225" y="f212"/>
              </a:cxn>
              <a:cxn ang="f158">
                <a:pos x="f197" y="f210"/>
              </a:cxn>
              <a:cxn ang="f158">
                <a:pos x="f197" y="f209"/>
              </a:cxn>
              <a:cxn ang="f158">
                <a:pos x="f197" y="f204"/>
              </a:cxn>
              <a:cxn ang="f158">
                <a:pos x="f197" y="f208"/>
              </a:cxn>
              <a:cxn ang="f158">
                <a:pos x="f226" y="f207"/>
              </a:cxn>
              <a:cxn ang="f158">
                <a:pos x="f227" y="f204"/>
              </a:cxn>
              <a:cxn ang="f158">
                <a:pos x="f228" y="f204"/>
              </a:cxn>
              <a:cxn ang="f158">
                <a:pos x="f229" y="f230"/>
              </a:cxn>
              <a:cxn ang="f158">
                <a:pos x="f197" y="f200"/>
              </a:cxn>
            </a:cxnLst>
            <a:rect l="f193" t="f196" r="f194" b="f195"/>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19" name="Frame 17">
            <a:extLst>
              <a:ext uri="{FF2B5EF4-FFF2-40B4-BE49-F238E27FC236}">
                <a16:creationId xmlns:a16="http://schemas.microsoft.com/office/drawing/2014/main" id="{F25F8EEF-4C9C-507D-7FF2-9264553D7234}"/>
              </a:ext>
            </a:extLst>
          </p:cNvPr>
          <p:cNvSpPr/>
          <p:nvPr/>
        </p:nvSpPr>
        <p:spPr>
          <a:xfrm>
            <a:off x="1719973" y="3313429"/>
            <a:ext cx="381080" cy="381080"/>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 f3 0 f2"/>
              <a:gd name="f39" fmla="*/ f38 1 3240000"/>
              <a:gd name="f40" fmla="*/ f2 1 f39"/>
              <a:gd name="f41" fmla="*/ f3 1 f39"/>
              <a:gd name="f42" fmla="*/ f40 f36 1"/>
              <a:gd name="f43" fmla="*/ f41 f36 1"/>
              <a:gd name="f44" fmla="*/ f41 f37 1"/>
              <a:gd name="f45" fmla="*/ f40 f37 1"/>
            </a:gdLst>
            <a:ahLst/>
            <a:cxnLst>
              <a:cxn ang="3cd4">
                <a:pos x="hc" y="t"/>
              </a:cxn>
              <a:cxn ang="0">
                <a:pos x="r" y="vc"/>
              </a:cxn>
              <a:cxn ang="cd4">
                <a:pos x="hc" y="b"/>
              </a:cxn>
              <a:cxn ang="cd2">
                <a:pos x="l" y="vc"/>
              </a:cxn>
            </a:cxnLst>
            <a:rect l="f42" t="f45" r="f43" b="f44"/>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20" name="Teardrop 1">
            <a:extLst>
              <a:ext uri="{FF2B5EF4-FFF2-40B4-BE49-F238E27FC236}">
                <a16:creationId xmlns:a16="http://schemas.microsoft.com/office/drawing/2014/main" id="{8528596F-43A6-0F4F-3647-9C9A188F9EA4}"/>
              </a:ext>
            </a:extLst>
          </p:cNvPr>
          <p:cNvSpPr/>
          <p:nvPr/>
        </p:nvSpPr>
        <p:spPr>
          <a:xfrm rot="18805988">
            <a:off x="6032448" y="1008071"/>
            <a:ext cx="413851" cy="409531"/>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 0 0 9451"/>
              <a:gd name="f136" fmla="val 1069973"/>
              <a:gd name="f137" fmla="+- 0 0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 f4 0 f2"/>
              <a:gd name="f173" fmla="+- f3 0 f2"/>
              <a:gd name="f174" fmla="*/ f173 1 1807241"/>
              <a:gd name="f175" fmla="*/ f172 1 1788383"/>
              <a:gd name="f176" fmla="*/ f2 1 f174"/>
              <a:gd name="f177" fmla="*/ f3 1 f174"/>
              <a:gd name="f178" fmla="*/ f2 1 f175"/>
              <a:gd name="f179" fmla="*/ f4 1 f175"/>
              <a:gd name="f180" fmla="*/ f176 f170 1"/>
              <a:gd name="f181" fmla="*/ f177 f170 1"/>
              <a:gd name="f182" fmla="*/ f179 f171 1"/>
              <a:gd name="f183" fmla="*/ f178 f171 1"/>
            </a:gdLst>
            <a:ahLst/>
            <a:cxnLst>
              <a:cxn ang="3cd4">
                <a:pos x="hc" y="t"/>
              </a:cxn>
              <a:cxn ang="0">
                <a:pos x="r" y="vc"/>
              </a:cxn>
              <a:cxn ang="cd4">
                <a:pos x="hc" y="b"/>
              </a:cxn>
              <a:cxn ang="cd2">
                <a:pos x="l" y="vc"/>
              </a:cxn>
            </a:cxnLst>
            <a:rect l="f180" t="f183" r="f181" b="f182"/>
            <a:pathLst>
              <a:path w="1807240"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21" name="Rectangle 130">
            <a:extLst>
              <a:ext uri="{FF2B5EF4-FFF2-40B4-BE49-F238E27FC236}">
                <a16:creationId xmlns:a16="http://schemas.microsoft.com/office/drawing/2014/main" id="{FB8D3952-48E6-5C60-79C2-FBC0B77887A0}"/>
              </a:ext>
            </a:extLst>
          </p:cNvPr>
          <p:cNvSpPr/>
          <p:nvPr/>
        </p:nvSpPr>
        <p:spPr>
          <a:xfrm>
            <a:off x="6636986" y="1008140"/>
            <a:ext cx="408400" cy="410258"/>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 f4 0 f2"/>
              <a:gd name="f98" fmla="+- f3 0 f2"/>
              <a:gd name="f99" fmla="*/ f98 1 371900"/>
              <a:gd name="f100" fmla="*/ f97 1 373588"/>
              <a:gd name="f101" fmla="*/ f2 1 f99"/>
              <a:gd name="f102" fmla="*/ f3 1 f99"/>
              <a:gd name="f103" fmla="*/ f2 1 f100"/>
              <a:gd name="f104" fmla="*/ f4 1 f100"/>
              <a:gd name="f105" fmla="*/ f101 f95 1"/>
              <a:gd name="f106" fmla="*/ f102 f95 1"/>
              <a:gd name="f107" fmla="*/ f104 f96 1"/>
              <a:gd name="f108" fmla="*/ f103 f96 1"/>
            </a:gdLst>
            <a:ahLst/>
            <a:cxnLst>
              <a:cxn ang="3cd4">
                <a:pos x="hc" y="t"/>
              </a:cxn>
              <a:cxn ang="0">
                <a:pos x="r" y="vc"/>
              </a:cxn>
              <a:cxn ang="cd4">
                <a:pos x="hc" y="b"/>
              </a:cxn>
              <a:cxn ang="cd2">
                <a:pos x="l" y="vc"/>
              </a:cxn>
            </a:cxnLst>
            <a:rect l="f105" t="f108" r="f106" b="f107"/>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3A595ACA-FD2B-6963-FCFC-BB0014DE9591}"/>
              </a:ext>
            </a:extLst>
          </p:cNvPr>
          <p:cNvSpPr/>
          <p:nvPr/>
        </p:nvSpPr>
        <p:spPr>
          <a:xfrm>
            <a:off x="5460084" y="3286890"/>
            <a:ext cx="358580" cy="426962"/>
          </a:xfrm>
          <a:custGeom>
            <a:avLst/>
            <a:gdLst>
              <a:gd name="f0" fmla="val w"/>
              <a:gd name="f1" fmla="val h"/>
              <a:gd name="f2" fmla="val 0"/>
              <a:gd name="f3" fmla="val 2721114"/>
              <a:gd name="f4" fmla="val 3240000"/>
              <a:gd name="f5" fmla="val 2700000"/>
              <a:gd name="f6" fmla="val 1999321"/>
              <a:gd name="f7" fmla="val 2603448"/>
              <a:gd name="f8" fmla="val 2772810"/>
              <a:gd name="f9" fmla="val 2528507"/>
              <a:gd name="f10" fmla="val 2263914"/>
              <a:gd name="f11" fmla="val 2230929"/>
              <a:gd name="f12" fmla="val 2516419"/>
              <a:gd name="f13" fmla="val 2435624"/>
              <a:gd name="f14" fmla="val 2688129"/>
              <a:gd name="f15" fmla="val 2940634"/>
              <a:gd name="f16" fmla="val 3145329"/>
              <a:gd name="f17" fmla="val 2011409"/>
              <a:gd name="f18" fmla="val 1806714"/>
              <a:gd name="f19" fmla="val 1576134"/>
              <a:gd name="f20" fmla="val 17032"/>
              <a:gd name="f21" fmla="val 2276728"/>
              <a:gd name="f22" fmla="val 17033"/>
              <a:gd name="f23" fmla="val 1576135"/>
              <a:gd name="f24" fmla="val 1321887"/>
              <a:gd name="f25" fmla="val 996125"/>
              <a:gd name="f26" fmla="val 2160187"/>
              <a:gd name="f27" fmla="val 1979345"/>
              <a:gd name="f28" fmla="val 2161001"/>
              <a:gd name="f29" fmla="val 1738579"/>
              <a:gd name="f30" fmla="val 2402384"/>
              <a:gd name="f31" fmla="val 2997617"/>
              <a:gd name="f32" fmla="val 3238999"/>
              <a:gd name="f33" fmla="val 3239814"/>
              <a:gd name="f34" fmla="val 1436085"/>
              <a:gd name="f35" fmla="val 2287664"/>
              <a:gd name="f36" fmla="val 888809"/>
              <a:gd name="f37" fmla="*/ f0 1 2721114"/>
              <a:gd name="f38" fmla="*/ f1 1 3240000"/>
              <a:gd name="f39" fmla="+- f4 0 f2"/>
              <a:gd name="f40" fmla="+- f3 0 f2"/>
              <a:gd name="f41" fmla="*/ f40 1 2721114"/>
              <a:gd name="f42" fmla="*/ f39 1 3240000"/>
              <a:gd name="f43" fmla="*/ f2 1 f41"/>
              <a:gd name="f44" fmla="*/ f3 1 f41"/>
              <a:gd name="f45" fmla="*/ f2 1 f42"/>
              <a:gd name="f46" fmla="*/ f4 1 f42"/>
              <a:gd name="f47" fmla="*/ f43 f37 1"/>
              <a:gd name="f48" fmla="*/ f44 f37 1"/>
              <a:gd name="f49" fmla="*/ f46 f38 1"/>
              <a:gd name="f50" fmla="*/ f45 f38 1"/>
            </a:gdLst>
            <a:ahLst/>
            <a:cxnLst>
              <a:cxn ang="3cd4">
                <a:pos x="hc" y="t"/>
              </a:cxn>
              <a:cxn ang="0">
                <a:pos x="r" y="vc"/>
              </a:cxn>
              <a:cxn ang="cd4">
                <a:pos x="hc" y="b"/>
              </a:cxn>
              <a:cxn ang="cd2">
                <a:pos x="l" y="vc"/>
              </a:cxn>
            </a:cxnLst>
            <a:rect l="f47" t="f50" r="f48" b="f49"/>
            <a:pathLst>
              <a:path w="2721114" h="3240000">
                <a:moveTo>
                  <a:pt x="f6" y="f7"/>
                </a:moveTo>
                <a:lnTo>
                  <a:pt x="f6" y="f8"/>
                </a:lnTo>
                <a:lnTo>
                  <a:pt x="f9" y="f8"/>
                </a:lnTo>
                <a:lnTo>
                  <a:pt x="f9" y="f7"/>
                </a:lnTo>
                <a:close/>
                <a:moveTo>
                  <a:pt x="f10" y="f11"/>
                </a:moveTo>
                <a:cubicBezTo>
                  <a:pt x="f12" y="f11"/>
                  <a:pt x="f3" y="f13"/>
                  <a:pt x="f3" y="f14"/>
                </a:cubicBezTo>
                <a:cubicBezTo>
                  <a:pt x="f3" y="f15"/>
                  <a:pt x="f12" y="f16"/>
                  <a:pt x="f10" y="f16"/>
                </a:cubicBezTo>
                <a:cubicBezTo>
                  <a:pt x="f17" y="f16"/>
                  <a:pt x="f18" y="f15"/>
                  <a:pt x="f18" y="f14"/>
                </a:cubicBezTo>
                <a:cubicBezTo>
                  <a:pt x="f18" y="f13"/>
                  <a:pt x="f17" y="f11"/>
                  <a:pt x="f10" y="f11"/>
                </a:cubicBezTo>
                <a:close/>
                <a:moveTo>
                  <a:pt x="f19" y="f20"/>
                </a:moveTo>
                <a:lnTo>
                  <a:pt x="f21" y="f20"/>
                </a:lnTo>
                <a:lnTo>
                  <a:pt x="f21" y="f22"/>
                </a:lnTo>
                <a:lnTo>
                  <a:pt x="f23" y="f22"/>
                </a:lnTo>
                <a:close/>
                <a:moveTo>
                  <a:pt x="f2" y="f20"/>
                </a:moveTo>
                <a:lnTo>
                  <a:pt x="f24" y="f20"/>
                </a:lnTo>
                <a:lnTo>
                  <a:pt x="f24" y="f25"/>
                </a:lnTo>
                <a:lnTo>
                  <a:pt x="f21" y="f25"/>
                </a:lnTo>
                <a:lnTo>
                  <a:pt x="f21" y="f26"/>
                </a:lnTo>
                <a:cubicBezTo>
                  <a:pt x="f27" y="f28"/>
                  <a:pt x="f29" y="f30"/>
                  <a:pt x="f29" y="f5"/>
                </a:cubicBezTo>
                <a:cubicBezTo>
                  <a:pt x="f29" y="f31"/>
                  <a:pt x="f27" y="f32"/>
                  <a:pt x="f21" y="f33"/>
                </a:cubicBezTo>
                <a:lnTo>
                  <a:pt x="f21" y="f4"/>
                </a:lnTo>
                <a:lnTo>
                  <a:pt x="f2" y="f4"/>
                </a:lnTo>
                <a:close/>
                <a:moveTo>
                  <a:pt x="f34" y="f2"/>
                </a:moveTo>
                <a:lnTo>
                  <a:pt x="f35" y="f36"/>
                </a:lnTo>
                <a:lnTo>
                  <a:pt x="f34" y="f36"/>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23" name="Right Triangle 17">
            <a:extLst>
              <a:ext uri="{FF2B5EF4-FFF2-40B4-BE49-F238E27FC236}">
                <a16:creationId xmlns:a16="http://schemas.microsoft.com/office/drawing/2014/main" id="{8801F672-AC86-900F-A42C-C8A95552E0DB}"/>
              </a:ext>
            </a:extLst>
          </p:cNvPr>
          <p:cNvSpPr/>
          <p:nvPr/>
        </p:nvSpPr>
        <p:spPr>
          <a:xfrm>
            <a:off x="4803858" y="3286890"/>
            <a:ext cx="358580" cy="426962"/>
          </a:xfrm>
          <a:custGeom>
            <a:avLst/>
            <a:gdLst>
              <a:gd name="f0" fmla="val w"/>
              <a:gd name="f1" fmla="val h"/>
              <a:gd name="f2" fmla="val 0"/>
              <a:gd name="f3" fmla="val 2721114"/>
              <a:gd name="f4" fmla="val 3240000"/>
              <a:gd name="f5" fmla="val 2700000"/>
              <a:gd name="f6" fmla="val 2179233"/>
              <a:gd name="f7" fmla="val 2431577"/>
              <a:gd name="f8" fmla="val 2611489"/>
              <a:gd name="f9" fmla="val 1999321"/>
              <a:gd name="f10" fmla="val 2780851"/>
              <a:gd name="f11" fmla="val 2960763"/>
              <a:gd name="f12" fmla="val 2348595"/>
              <a:gd name="f13" fmla="val 2528507"/>
              <a:gd name="f14" fmla="val 2263914"/>
              <a:gd name="f15" fmla="val 2238970"/>
              <a:gd name="f16" fmla="val 2516419"/>
              <a:gd name="f17" fmla="val 2443665"/>
              <a:gd name="f18" fmla="val 2696170"/>
              <a:gd name="f19" fmla="val 2948675"/>
              <a:gd name="f20" fmla="val 3153370"/>
              <a:gd name="f21" fmla="val 2011409"/>
              <a:gd name="f22" fmla="val 1806714"/>
              <a:gd name="f23" fmla="val 1576134"/>
              <a:gd name="f24" fmla="val 17032"/>
              <a:gd name="f25" fmla="val 2276728"/>
              <a:gd name="f26" fmla="val 17033"/>
              <a:gd name="f27" fmla="val 1576135"/>
              <a:gd name="f28" fmla="val 1321887"/>
              <a:gd name="f29" fmla="val 996125"/>
              <a:gd name="f30" fmla="val 2160187"/>
              <a:gd name="f31" fmla="val 1979345"/>
              <a:gd name="f32" fmla="val 2161001"/>
              <a:gd name="f33" fmla="val 1738579"/>
              <a:gd name="f34" fmla="val 2402384"/>
              <a:gd name="f35" fmla="val 2997617"/>
              <a:gd name="f36" fmla="val 3238999"/>
              <a:gd name="f37" fmla="val 3239814"/>
              <a:gd name="f38" fmla="val 1436085"/>
              <a:gd name="f39" fmla="val 2287664"/>
              <a:gd name="f40" fmla="val 888809"/>
              <a:gd name="f41" fmla="*/ f0 1 2721114"/>
              <a:gd name="f42" fmla="*/ f1 1 3240000"/>
              <a:gd name="f43" fmla="+- f4 0 f2"/>
              <a:gd name="f44" fmla="+- f3 0 f2"/>
              <a:gd name="f45" fmla="*/ f44 1 2721114"/>
              <a:gd name="f46" fmla="*/ f43 1 3240000"/>
              <a:gd name="f47" fmla="*/ f2 1 f45"/>
              <a:gd name="f48" fmla="*/ f3 1 f45"/>
              <a:gd name="f49" fmla="*/ f2 1 f46"/>
              <a:gd name="f50" fmla="*/ f4 1 f46"/>
              <a:gd name="f51" fmla="*/ f47 f41 1"/>
              <a:gd name="f52" fmla="*/ f48 f41 1"/>
              <a:gd name="f53" fmla="*/ f50 f42 1"/>
              <a:gd name="f54" fmla="*/ f49 f42 1"/>
            </a:gdLst>
            <a:ahLst/>
            <a:cxnLst>
              <a:cxn ang="3cd4">
                <a:pos x="hc" y="t"/>
              </a:cxn>
              <a:cxn ang="0">
                <a:pos x="r" y="vc"/>
              </a:cxn>
              <a:cxn ang="cd4">
                <a:pos x="hc" y="b"/>
              </a:cxn>
              <a:cxn ang="cd2">
                <a:pos x="l" y="vc"/>
              </a:cxn>
            </a:cxnLst>
            <a:rect l="f51" t="f54" r="f52" b="f53"/>
            <a:pathLst>
              <a:path w="2721114" h="3240000">
                <a:moveTo>
                  <a:pt x="f6" y="f7"/>
                </a:moveTo>
                <a:lnTo>
                  <a:pt x="f6" y="f8"/>
                </a:lnTo>
                <a:lnTo>
                  <a:pt x="f9" y="f8"/>
                </a:lnTo>
                <a:lnTo>
                  <a:pt x="f9" y="f10"/>
                </a:lnTo>
                <a:lnTo>
                  <a:pt x="f6" y="f10"/>
                </a:lnTo>
                <a:lnTo>
                  <a:pt x="f6" y="f11"/>
                </a:lnTo>
                <a:lnTo>
                  <a:pt x="f12" y="f11"/>
                </a:lnTo>
                <a:lnTo>
                  <a:pt x="f12" y="f10"/>
                </a:lnTo>
                <a:lnTo>
                  <a:pt x="f13" y="f10"/>
                </a:lnTo>
                <a:lnTo>
                  <a:pt x="f13" y="f8"/>
                </a:lnTo>
                <a:lnTo>
                  <a:pt x="f12" y="f8"/>
                </a:lnTo>
                <a:lnTo>
                  <a:pt x="f12" y="f7"/>
                </a:lnTo>
                <a:close/>
                <a:moveTo>
                  <a:pt x="f14" y="f15"/>
                </a:moveTo>
                <a:cubicBezTo>
                  <a:pt x="f16" y="f15"/>
                  <a:pt x="f3" y="f17"/>
                  <a:pt x="f3" y="f18"/>
                </a:cubicBezTo>
                <a:cubicBezTo>
                  <a:pt x="f3" y="f19"/>
                  <a:pt x="f16" y="f20"/>
                  <a:pt x="f14" y="f20"/>
                </a:cubicBezTo>
                <a:cubicBezTo>
                  <a:pt x="f21" y="f20"/>
                  <a:pt x="f22" y="f19"/>
                  <a:pt x="f22" y="f18"/>
                </a:cubicBezTo>
                <a:cubicBezTo>
                  <a:pt x="f22" y="f17"/>
                  <a:pt x="f21" y="f15"/>
                  <a:pt x="f14" y="f15"/>
                </a:cubicBezTo>
                <a:close/>
                <a:moveTo>
                  <a:pt x="f23" y="f24"/>
                </a:moveTo>
                <a:lnTo>
                  <a:pt x="f25" y="f24"/>
                </a:lnTo>
                <a:lnTo>
                  <a:pt x="f25" y="f26"/>
                </a:lnTo>
                <a:lnTo>
                  <a:pt x="f27" y="f26"/>
                </a:lnTo>
                <a:close/>
                <a:moveTo>
                  <a:pt x="f2" y="f24"/>
                </a:moveTo>
                <a:lnTo>
                  <a:pt x="f28" y="f24"/>
                </a:lnTo>
                <a:lnTo>
                  <a:pt x="f28" y="f29"/>
                </a:lnTo>
                <a:lnTo>
                  <a:pt x="f25" y="f29"/>
                </a:lnTo>
                <a:lnTo>
                  <a:pt x="f25" y="f30"/>
                </a:lnTo>
                <a:cubicBezTo>
                  <a:pt x="f31" y="f32"/>
                  <a:pt x="f33" y="f34"/>
                  <a:pt x="f33" y="f5"/>
                </a:cubicBezTo>
                <a:cubicBezTo>
                  <a:pt x="f33" y="f35"/>
                  <a:pt x="f31" y="f36"/>
                  <a:pt x="f25" y="f37"/>
                </a:cubicBezTo>
                <a:lnTo>
                  <a:pt x="f25" y="f4"/>
                </a:lnTo>
                <a:lnTo>
                  <a:pt x="f2" y="f4"/>
                </a:lnTo>
                <a:close/>
                <a:moveTo>
                  <a:pt x="f38" y="f2"/>
                </a:moveTo>
                <a:lnTo>
                  <a:pt x="f39" y="f40"/>
                </a:lnTo>
                <a:lnTo>
                  <a:pt x="f38" y="f40"/>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24" name="Right Triangle 17">
            <a:extLst>
              <a:ext uri="{FF2B5EF4-FFF2-40B4-BE49-F238E27FC236}">
                <a16:creationId xmlns:a16="http://schemas.microsoft.com/office/drawing/2014/main" id="{41F9F486-9280-E263-9227-CF3A309CDFAA}"/>
              </a:ext>
            </a:extLst>
          </p:cNvPr>
          <p:cNvSpPr/>
          <p:nvPr/>
        </p:nvSpPr>
        <p:spPr>
          <a:xfrm>
            <a:off x="6116303" y="3286890"/>
            <a:ext cx="358580" cy="426962"/>
          </a:xfrm>
          <a:custGeom>
            <a:avLst/>
            <a:gdLst>
              <a:gd name="f0" fmla="val w"/>
              <a:gd name="f1" fmla="val h"/>
              <a:gd name="f2" fmla="val 0"/>
              <a:gd name="f3" fmla="val 2721114"/>
              <a:gd name="f4" fmla="val 3240000"/>
              <a:gd name="f5" fmla="val 2700000"/>
              <a:gd name="f6" fmla="val 2136698"/>
              <a:gd name="f7" fmla="val 2449196"/>
              <a:gd name="f8" fmla="val 2016940"/>
              <a:gd name="f9" fmla="val 2568954"/>
              <a:gd name="f10" fmla="val 2144156"/>
              <a:gd name="f11" fmla="val 2696170"/>
              <a:gd name="f12" fmla="val 2823386"/>
              <a:gd name="f13" fmla="val 2943144"/>
              <a:gd name="f14" fmla="val 2263914"/>
              <a:gd name="f15" fmla="val 2815928"/>
              <a:gd name="f16" fmla="val 2391130"/>
              <a:gd name="f17" fmla="val 2510888"/>
              <a:gd name="f18" fmla="val 2383672"/>
              <a:gd name="f19" fmla="val 2576412"/>
              <a:gd name="f20" fmla="val 2238970"/>
              <a:gd name="f21" fmla="val 2516419"/>
              <a:gd name="f22" fmla="val 2443665"/>
              <a:gd name="f23" fmla="val 2948675"/>
              <a:gd name="f24" fmla="val 3153370"/>
              <a:gd name="f25" fmla="val 2011409"/>
              <a:gd name="f26" fmla="val 1806714"/>
              <a:gd name="f27" fmla="val 1576134"/>
              <a:gd name="f28" fmla="val 17032"/>
              <a:gd name="f29" fmla="val 2276728"/>
              <a:gd name="f30" fmla="val 17033"/>
              <a:gd name="f31" fmla="val 1576135"/>
              <a:gd name="f32" fmla="val 1321887"/>
              <a:gd name="f33" fmla="val 996125"/>
              <a:gd name="f34" fmla="val 2160187"/>
              <a:gd name="f35" fmla="val 1979345"/>
              <a:gd name="f36" fmla="val 2161001"/>
              <a:gd name="f37" fmla="val 1738579"/>
              <a:gd name="f38" fmla="val 2402384"/>
              <a:gd name="f39" fmla="val 2997617"/>
              <a:gd name="f40" fmla="val 3238999"/>
              <a:gd name="f41" fmla="val 3239814"/>
              <a:gd name="f42" fmla="val 1436085"/>
              <a:gd name="f43" fmla="val 2287664"/>
              <a:gd name="f44" fmla="val 888809"/>
              <a:gd name="f45" fmla="*/ f0 1 2721114"/>
              <a:gd name="f46" fmla="*/ f1 1 3240000"/>
              <a:gd name="f47" fmla="+- f4 0 f2"/>
              <a:gd name="f48" fmla="+- f3 0 f2"/>
              <a:gd name="f49" fmla="*/ f48 1 2721114"/>
              <a:gd name="f50" fmla="*/ f47 1 3240000"/>
              <a:gd name="f51" fmla="*/ f2 1 f49"/>
              <a:gd name="f52" fmla="*/ f3 1 f49"/>
              <a:gd name="f53" fmla="*/ f2 1 f50"/>
              <a:gd name="f54" fmla="*/ f4 1 f50"/>
              <a:gd name="f55" fmla="*/ f51 f45 1"/>
              <a:gd name="f56" fmla="*/ f52 f45 1"/>
              <a:gd name="f57" fmla="*/ f54 f46 1"/>
              <a:gd name="f58" fmla="*/ f53 f46 1"/>
            </a:gdLst>
            <a:ahLst/>
            <a:cxnLst>
              <a:cxn ang="3cd4">
                <a:pos x="hc" y="t"/>
              </a:cxn>
              <a:cxn ang="0">
                <a:pos x="r" y="vc"/>
              </a:cxn>
              <a:cxn ang="cd4">
                <a:pos x="hc" y="b"/>
              </a:cxn>
              <a:cxn ang="cd2">
                <a:pos x="l" y="vc"/>
              </a:cxn>
            </a:cxnLst>
            <a:rect l="f55" t="f58" r="f56" b="f57"/>
            <a:pathLst>
              <a:path w="2721114" h="3240000">
                <a:moveTo>
                  <a:pt x="f6" y="f7"/>
                </a:moveTo>
                <a:lnTo>
                  <a:pt x="f8" y="f9"/>
                </a:lnTo>
                <a:lnTo>
                  <a:pt x="f10" y="f11"/>
                </a:lnTo>
                <a:lnTo>
                  <a:pt x="f8" y="f12"/>
                </a:lnTo>
                <a:lnTo>
                  <a:pt x="f6" y="f13"/>
                </a:lnTo>
                <a:lnTo>
                  <a:pt x="f14" y="f15"/>
                </a:lnTo>
                <a:lnTo>
                  <a:pt x="f16" y="f13"/>
                </a:lnTo>
                <a:lnTo>
                  <a:pt x="f17" y="f12"/>
                </a:lnTo>
                <a:lnTo>
                  <a:pt x="f18" y="f11"/>
                </a:lnTo>
                <a:lnTo>
                  <a:pt x="f17" y="f9"/>
                </a:lnTo>
                <a:lnTo>
                  <a:pt x="f16" y="f7"/>
                </a:lnTo>
                <a:lnTo>
                  <a:pt x="f14" y="f19"/>
                </a:lnTo>
                <a:close/>
                <a:moveTo>
                  <a:pt x="f14" y="f20"/>
                </a:moveTo>
                <a:cubicBezTo>
                  <a:pt x="f21" y="f20"/>
                  <a:pt x="f3" y="f22"/>
                  <a:pt x="f3" y="f11"/>
                </a:cubicBezTo>
                <a:cubicBezTo>
                  <a:pt x="f3" y="f23"/>
                  <a:pt x="f21" y="f24"/>
                  <a:pt x="f14" y="f24"/>
                </a:cubicBezTo>
                <a:cubicBezTo>
                  <a:pt x="f25" y="f24"/>
                  <a:pt x="f26" y="f23"/>
                  <a:pt x="f26" y="f11"/>
                </a:cubicBezTo>
                <a:cubicBezTo>
                  <a:pt x="f26" y="f22"/>
                  <a:pt x="f25" y="f20"/>
                  <a:pt x="f14" y="f20"/>
                </a:cubicBezTo>
                <a:close/>
                <a:moveTo>
                  <a:pt x="f27" y="f28"/>
                </a:moveTo>
                <a:lnTo>
                  <a:pt x="f29" y="f28"/>
                </a:lnTo>
                <a:lnTo>
                  <a:pt x="f29" y="f30"/>
                </a:lnTo>
                <a:lnTo>
                  <a:pt x="f31" y="f30"/>
                </a:lnTo>
                <a:close/>
                <a:moveTo>
                  <a:pt x="f2" y="f28"/>
                </a:moveTo>
                <a:lnTo>
                  <a:pt x="f32" y="f28"/>
                </a:lnTo>
                <a:lnTo>
                  <a:pt x="f32" y="f33"/>
                </a:lnTo>
                <a:lnTo>
                  <a:pt x="f29" y="f33"/>
                </a:lnTo>
                <a:lnTo>
                  <a:pt x="f29" y="f34"/>
                </a:lnTo>
                <a:cubicBezTo>
                  <a:pt x="f35" y="f36"/>
                  <a:pt x="f37" y="f38"/>
                  <a:pt x="f37" y="f5"/>
                </a:cubicBezTo>
                <a:cubicBezTo>
                  <a:pt x="f37" y="f39"/>
                  <a:pt x="f35" y="f40"/>
                  <a:pt x="f29" y="f41"/>
                </a:cubicBezTo>
                <a:lnTo>
                  <a:pt x="f29" y="f4"/>
                </a:lnTo>
                <a:lnTo>
                  <a:pt x="f2" y="f4"/>
                </a:lnTo>
                <a:close/>
                <a:moveTo>
                  <a:pt x="f42" y="f2"/>
                </a:moveTo>
                <a:lnTo>
                  <a:pt x="f43" y="f44"/>
                </a:lnTo>
                <a:lnTo>
                  <a:pt x="f42" y="f44"/>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25" name="Oval 44">
            <a:extLst>
              <a:ext uri="{FF2B5EF4-FFF2-40B4-BE49-F238E27FC236}">
                <a16:creationId xmlns:a16="http://schemas.microsoft.com/office/drawing/2014/main" id="{4857EC03-6F88-DBB8-D051-092C18201D5D}"/>
              </a:ext>
            </a:extLst>
          </p:cNvPr>
          <p:cNvSpPr/>
          <p:nvPr/>
        </p:nvSpPr>
        <p:spPr>
          <a:xfrm>
            <a:off x="6772522" y="3286890"/>
            <a:ext cx="358580" cy="426962"/>
          </a:xfrm>
          <a:custGeom>
            <a:avLst/>
            <a:gdLst>
              <a:gd name="f0" fmla="val w"/>
              <a:gd name="f1" fmla="val h"/>
              <a:gd name="f2" fmla="val 0"/>
              <a:gd name="f3" fmla="val 2721114"/>
              <a:gd name="f4" fmla="val 3240000"/>
              <a:gd name="f5" fmla="val 2700000"/>
              <a:gd name="f6" fmla="val 2519839"/>
              <a:gd name="f7" fmla="val 2469622"/>
              <a:gd name="f8" fmla="val 2201779"/>
              <a:gd name="f9" fmla="val 2787682"/>
              <a:gd name="f10" fmla="val 2003023"/>
              <a:gd name="f11" fmla="val 2588926"/>
              <a:gd name="f12" fmla="val 1901669"/>
              <a:gd name="f13" fmla="val 2690281"/>
              <a:gd name="f14" fmla="val 2203868"/>
              <a:gd name="f15" fmla="val 2992480"/>
              <a:gd name="f16" fmla="val 2305222"/>
              <a:gd name="f17" fmla="val 2891125"/>
              <a:gd name="f18" fmla="val 2303133"/>
              <a:gd name="f19" fmla="val 2889037"/>
              <a:gd name="f20" fmla="val 2621194"/>
              <a:gd name="f21" fmla="val 2570977"/>
              <a:gd name="f22" fmla="val 2263914"/>
              <a:gd name="f23" fmla="val 2238970"/>
              <a:gd name="f24" fmla="val 2516419"/>
              <a:gd name="f25" fmla="val 2443665"/>
              <a:gd name="f26" fmla="val 2696170"/>
              <a:gd name="f27" fmla="val 2948675"/>
              <a:gd name="f28" fmla="val 3153370"/>
              <a:gd name="f29" fmla="val 2011409"/>
              <a:gd name="f30" fmla="val 1806714"/>
              <a:gd name="f31" fmla="val 1576134"/>
              <a:gd name="f32" fmla="val 17032"/>
              <a:gd name="f33" fmla="val 2276728"/>
              <a:gd name="f34" fmla="val 17033"/>
              <a:gd name="f35" fmla="val 1576135"/>
              <a:gd name="f36" fmla="val 1321887"/>
              <a:gd name="f37" fmla="val 996125"/>
              <a:gd name="f38" fmla="val 2160187"/>
              <a:gd name="f39" fmla="val 1979345"/>
              <a:gd name="f40" fmla="val 2161001"/>
              <a:gd name="f41" fmla="val 1738579"/>
              <a:gd name="f42" fmla="val 2402384"/>
              <a:gd name="f43" fmla="val 2997617"/>
              <a:gd name="f44" fmla="val 3238999"/>
              <a:gd name="f45" fmla="val 3239814"/>
              <a:gd name="f46" fmla="val 1436085"/>
              <a:gd name="f47" fmla="val 2287664"/>
              <a:gd name="f48" fmla="val 888809"/>
              <a:gd name="f49" fmla="*/ f0 1 2721114"/>
              <a:gd name="f50" fmla="*/ f1 1 3240000"/>
              <a:gd name="f51" fmla="+- f4 0 f2"/>
              <a:gd name="f52" fmla="+- f3 0 f2"/>
              <a:gd name="f53" fmla="*/ f52 1 2721114"/>
              <a:gd name="f54" fmla="*/ f51 1 3240000"/>
              <a:gd name="f55" fmla="*/ f2 1 f53"/>
              <a:gd name="f56" fmla="*/ f3 1 f53"/>
              <a:gd name="f57" fmla="*/ f2 1 f54"/>
              <a:gd name="f58" fmla="*/ f4 1 f54"/>
              <a:gd name="f59" fmla="*/ f55 f49 1"/>
              <a:gd name="f60" fmla="*/ f56 f49 1"/>
              <a:gd name="f61" fmla="*/ f58 f50 1"/>
              <a:gd name="f62" fmla="*/ f57 f50 1"/>
            </a:gdLst>
            <a:ahLst/>
            <a:cxnLst>
              <a:cxn ang="3cd4">
                <a:pos x="hc" y="t"/>
              </a:cxn>
              <a:cxn ang="0">
                <a:pos x="r" y="vc"/>
              </a:cxn>
              <a:cxn ang="cd4">
                <a:pos x="hc" y="b"/>
              </a:cxn>
              <a:cxn ang="cd2">
                <a:pos x="l" y="vc"/>
              </a:cxn>
            </a:cxnLst>
            <a:rect l="f59" t="f62" r="f60" b="f61"/>
            <a:pathLst>
              <a:path w="2721114" h="3240000">
                <a:moveTo>
                  <a:pt x="f6" y="f7"/>
                </a:moveTo>
                <a:lnTo>
                  <a:pt x="f8" y="f9"/>
                </a:lnTo>
                <a:lnTo>
                  <a:pt x="f10" y="f11"/>
                </a:lnTo>
                <a:lnTo>
                  <a:pt x="f12" y="f13"/>
                </a:lnTo>
                <a:lnTo>
                  <a:pt x="f14" y="f15"/>
                </a:lnTo>
                <a:lnTo>
                  <a:pt x="f16" y="f17"/>
                </a:lnTo>
                <a:lnTo>
                  <a:pt x="f18" y="f19"/>
                </a:lnTo>
                <a:lnTo>
                  <a:pt x="f20" y="f21"/>
                </a:lnTo>
                <a:close/>
                <a:moveTo>
                  <a:pt x="f22" y="f23"/>
                </a:moveTo>
                <a:cubicBezTo>
                  <a:pt x="f24" y="f23"/>
                  <a:pt x="f3" y="f25"/>
                  <a:pt x="f3" y="f26"/>
                </a:cubicBezTo>
                <a:cubicBezTo>
                  <a:pt x="f3" y="f27"/>
                  <a:pt x="f24" y="f28"/>
                  <a:pt x="f22" y="f28"/>
                </a:cubicBezTo>
                <a:cubicBezTo>
                  <a:pt x="f29" y="f28"/>
                  <a:pt x="f30" y="f27"/>
                  <a:pt x="f30" y="f26"/>
                </a:cubicBezTo>
                <a:cubicBezTo>
                  <a:pt x="f30" y="f25"/>
                  <a:pt x="f29" y="f23"/>
                  <a:pt x="f22" y="f23"/>
                </a:cubicBezTo>
                <a:close/>
                <a:moveTo>
                  <a:pt x="f31" y="f32"/>
                </a:moveTo>
                <a:lnTo>
                  <a:pt x="f33" y="f32"/>
                </a:lnTo>
                <a:lnTo>
                  <a:pt x="f33" y="f34"/>
                </a:lnTo>
                <a:lnTo>
                  <a:pt x="f35" y="f34"/>
                </a:lnTo>
                <a:close/>
                <a:moveTo>
                  <a:pt x="f2" y="f32"/>
                </a:moveTo>
                <a:lnTo>
                  <a:pt x="f36" y="f32"/>
                </a:lnTo>
                <a:lnTo>
                  <a:pt x="f36" y="f37"/>
                </a:lnTo>
                <a:lnTo>
                  <a:pt x="f33" y="f37"/>
                </a:lnTo>
                <a:lnTo>
                  <a:pt x="f33" y="f38"/>
                </a:lnTo>
                <a:cubicBezTo>
                  <a:pt x="f39" y="f40"/>
                  <a:pt x="f41" y="f42"/>
                  <a:pt x="f41" y="f5"/>
                </a:cubicBezTo>
                <a:cubicBezTo>
                  <a:pt x="f41" y="f43"/>
                  <a:pt x="f39" y="f44"/>
                  <a:pt x="f33" y="f45"/>
                </a:cubicBezTo>
                <a:lnTo>
                  <a:pt x="f33" y="f4"/>
                </a:lnTo>
                <a:lnTo>
                  <a:pt x="f2" y="f4"/>
                </a:lnTo>
                <a:close/>
                <a:moveTo>
                  <a:pt x="f46" y="f2"/>
                </a:moveTo>
                <a:lnTo>
                  <a:pt x="f47" y="f48"/>
                </a:lnTo>
                <a:lnTo>
                  <a:pt x="f46" y="f48"/>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rtl="1">
              <a:defRPr sz="1800" b="0" i="0" u="none" strike="noStrike" kern="0" cap="none" spc="0" baseline="0">
                <a:solidFill>
                  <a:srgbClr val="000000"/>
                </a:solidFill>
                <a:uFillTx/>
              </a:defRPr>
            </a:pPr>
            <a:endParaRPr lang="en-US" sz="1050" kern="0">
              <a:solidFill>
                <a:srgbClr val="AE4500"/>
              </a:solidFill>
              <a:latin typeface="Arial"/>
              <a:ea typeface="맑은 고딕" pitchFamily="34"/>
              <a:cs typeface="B Nazanin" panose="00000700000000000000" pitchFamily="2" charset="-78"/>
            </a:endParaRPr>
          </a:p>
        </p:txBody>
      </p:sp>
      <p:sp>
        <p:nvSpPr>
          <p:cNvPr id="26" name="Google Shape;6000;p67">
            <a:extLst>
              <a:ext uri="{FF2B5EF4-FFF2-40B4-BE49-F238E27FC236}">
                <a16:creationId xmlns:a16="http://schemas.microsoft.com/office/drawing/2014/main" id="{751F5FE8-5C1D-B0D2-2873-B2C45BE8CD0F}"/>
              </a:ext>
            </a:extLst>
          </p:cNvPr>
          <p:cNvSpPr/>
          <p:nvPr/>
        </p:nvSpPr>
        <p:spPr>
          <a:xfrm>
            <a:off x="1701190" y="962649"/>
            <a:ext cx="453144" cy="462319"/>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 f4 0 f2"/>
              <a:gd name="f77" fmla="+- f3 0 f2"/>
              <a:gd name="f78" fmla="*/ f77 1 12446"/>
              <a:gd name="f79" fmla="*/ f76 1 12698"/>
              <a:gd name="f80" fmla="*/ f2 1 f78"/>
              <a:gd name="f81" fmla="*/ f3 1 f78"/>
              <a:gd name="f82" fmla="*/ f2 1 f79"/>
              <a:gd name="f83" fmla="*/ f4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rgbClr val="02AACE"/>
          </a:solid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nvGrpSpPr>
          <p:cNvPr id="27" name="Google Shape;6029;p67">
            <a:extLst>
              <a:ext uri="{FF2B5EF4-FFF2-40B4-BE49-F238E27FC236}">
                <a16:creationId xmlns:a16="http://schemas.microsoft.com/office/drawing/2014/main" id="{E5B80A46-A43B-B95F-7FF2-57A13A64FC75}"/>
              </a:ext>
            </a:extLst>
          </p:cNvPr>
          <p:cNvGrpSpPr/>
          <p:nvPr/>
        </p:nvGrpSpPr>
        <p:grpSpPr>
          <a:xfrm>
            <a:off x="5463327" y="3918245"/>
            <a:ext cx="303091" cy="420140"/>
            <a:chOff x="9367808" y="5419904"/>
            <a:chExt cx="404156" cy="560235"/>
          </a:xfrm>
          <a:solidFill>
            <a:srgbClr val="02AACE"/>
          </a:solidFill>
        </p:grpSpPr>
        <p:sp>
          <p:nvSpPr>
            <p:cNvPr id="28" name="Google Shape;6030;p67">
              <a:extLst>
                <a:ext uri="{FF2B5EF4-FFF2-40B4-BE49-F238E27FC236}">
                  <a16:creationId xmlns:a16="http://schemas.microsoft.com/office/drawing/2014/main" id="{AA833210-C346-E676-BFDD-5EEC8B8CE085}"/>
                </a:ext>
              </a:extLst>
            </p:cNvPr>
            <p:cNvSpPr/>
            <p:nvPr/>
          </p:nvSpPr>
          <p:spPr>
            <a:xfrm>
              <a:off x="9587996" y="5421322"/>
              <a:ext cx="183968" cy="218806"/>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 f4 0 f2"/>
                <a:gd name="f18" fmla="+- f3 0 f2"/>
                <a:gd name="f19" fmla="*/ f18 1 4159"/>
                <a:gd name="f20" fmla="*/ f17 1 4947"/>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29" name="Google Shape;6031;p67">
              <a:extLst>
                <a:ext uri="{FF2B5EF4-FFF2-40B4-BE49-F238E27FC236}">
                  <a16:creationId xmlns:a16="http://schemas.microsoft.com/office/drawing/2014/main" id="{1C059641-A20C-7596-E751-AA9DD622A5CE}"/>
                </a:ext>
              </a:extLst>
            </p:cNvPr>
            <p:cNvSpPr/>
            <p:nvPr/>
          </p:nvSpPr>
          <p:spPr>
            <a:xfrm>
              <a:off x="9551721" y="5563429"/>
              <a:ext cx="39063" cy="111556"/>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 f4 0 f2"/>
                <a:gd name="f21" fmla="+- f3 0 f2"/>
                <a:gd name="f22" fmla="*/ f21 1 883"/>
                <a:gd name="f23" fmla="*/ f20 1 2522"/>
                <a:gd name="f24" fmla="*/ f2 1 f22"/>
                <a:gd name="f25" fmla="*/ f3 1 f22"/>
                <a:gd name="f26" fmla="*/ f2 1 f23"/>
                <a:gd name="f27" fmla="*/ f4 1 f23"/>
                <a:gd name="f28" fmla="*/ f24 f18 1"/>
                <a:gd name="f29" fmla="*/ f25 f18 1"/>
                <a:gd name="f30" fmla="*/ f27 f19 1"/>
                <a:gd name="f31" fmla="*/ f26 f19 1"/>
              </a:gdLst>
              <a:ahLst/>
              <a:cxnLst>
                <a:cxn ang="3cd4">
                  <a:pos x="hc" y="t"/>
                </a:cxn>
                <a:cxn ang="0">
                  <a:pos x="r" y="vc"/>
                </a:cxn>
                <a:cxn ang="cd4">
                  <a:pos x="hc" y="b"/>
                </a:cxn>
                <a:cxn ang="cd2">
                  <a:pos x="l" y="vc"/>
                </a:cxn>
              </a:cxnLst>
              <a:rect l="f28" t="f31" r="f29" b="f30"/>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30" name="Google Shape;6032;p67">
              <a:extLst>
                <a:ext uri="{FF2B5EF4-FFF2-40B4-BE49-F238E27FC236}">
                  <a16:creationId xmlns:a16="http://schemas.microsoft.com/office/drawing/2014/main" id="{9B5EEBE3-FBDD-E70D-E2E5-4865DDF18B3F}"/>
                </a:ext>
              </a:extLst>
            </p:cNvPr>
            <p:cNvSpPr/>
            <p:nvPr/>
          </p:nvSpPr>
          <p:spPr>
            <a:xfrm>
              <a:off x="9369189" y="5419904"/>
              <a:ext cx="182587" cy="217444"/>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 f4 0 f2"/>
                <a:gd name="f17" fmla="+- f3 0 f2"/>
                <a:gd name="f18" fmla="*/ f17 1 4128"/>
                <a:gd name="f19" fmla="*/ f16 1 4916"/>
                <a:gd name="f20" fmla="*/ f2 1 f18"/>
                <a:gd name="f21" fmla="*/ f3 1 f18"/>
                <a:gd name="f22" fmla="*/ f2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31" name="Google Shape;6033;p67">
              <a:extLst>
                <a:ext uri="{FF2B5EF4-FFF2-40B4-BE49-F238E27FC236}">
                  <a16:creationId xmlns:a16="http://schemas.microsoft.com/office/drawing/2014/main" id="{5BEEFF8B-9257-B140-1546-A0730485A72A}"/>
                </a:ext>
              </a:extLst>
            </p:cNvPr>
            <p:cNvSpPr/>
            <p:nvPr/>
          </p:nvSpPr>
          <p:spPr>
            <a:xfrm>
              <a:off x="9367808" y="5677729"/>
              <a:ext cx="404155" cy="302410"/>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 f4 0 f2"/>
                <a:gd name="f23" fmla="+- f3 0 f2"/>
                <a:gd name="f24" fmla="*/ f23 1 9137"/>
                <a:gd name="f25" fmla="*/ f22 1 6837"/>
                <a:gd name="f26" fmla="*/ f2 1 f24"/>
                <a:gd name="f27" fmla="*/ f3 1 f24"/>
                <a:gd name="f28" fmla="*/ f2 1 f25"/>
                <a:gd name="f29" fmla="*/ f4 1 f25"/>
                <a:gd name="f30" fmla="*/ f26 f20 1"/>
                <a:gd name="f31" fmla="*/ f27 f20 1"/>
                <a:gd name="f32" fmla="*/ f29 f21 1"/>
                <a:gd name="f33" fmla="*/ f28 f21 1"/>
              </a:gdLst>
              <a:ahLst/>
              <a:cxnLst>
                <a:cxn ang="3cd4">
                  <a:pos x="hc" y="t"/>
                </a:cxn>
                <a:cxn ang="0">
                  <a:pos x="r" y="vc"/>
                </a:cxn>
                <a:cxn ang="cd4">
                  <a:pos x="hc" y="b"/>
                </a:cxn>
                <a:cxn ang="cd2">
                  <a:pos x="l" y="vc"/>
                </a:cxn>
              </a:cxnLst>
              <a:rect l="f30" t="f33" r="f31" b="f32"/>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32" name="Google Shape;6066;p67">
            <a:extLst>
              <a:ext uri="{FF2B5EF4-FFF2-40B4-BE49-F238E27FC236}">
                <a16:creationId xmlns:a16="http://schemas.microsoft.com/office/drawing/2014/main" id="{6BC32983-4AA8-5942-C63E-2D148106CC1F}"/>
              </a:ext>
            </a:extLst>
          </p:cNvPr>
          <p:cNvGrpSpPr/>
          <p:nvPr/>
        </p:nvGrpSpPr>
        <p:grpSpPr>
          <a:xfrm>
            <a:off x="1673151" y="1654190"/>
            <a:ext cx="483105" cy="480718"/>
            <a:chOff x="4313800" y="2400903"/>
            <a:chExt cx="644195" cy="641012"/>
          </a:xfrm>
          <a:solidFill>
            <a:srgbClr val="02AACE"/>
          </a:solidFill>
        </p:grpSpPr>
        <p:sp>
          <p:nvSpPr>
            <p:cNvPr id="33" name="Google Shape;6067;p67">
              <a:extLst>
                <a:ext uri="{FF2B5EF4-FFF2-40B4-BE49-F238E27FC236}">
                  <a16:creationId xmlns:a16="http://schemas.microsoft.com/office/drawing/2014/main" id="{9191A532-D228-B2C8-C3BA-6BB4822BFAF5}"/>
                </a:ext>
              </a:extLst>
            </p:cNvPr>
            <p:cNvSpPr/>
            <p:nvPr/>
          </p:nvSpPr>
          <p:spPr>
            <a:xfrm>
              <a:off x="4313800" y="2400903"/>
              <a:ext cx="515054" cy="513426"/>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 f4 0 f2"/>
                <a:gd name="f25" fmla="+- f3 0 f2"/>
                <a:gd name="f26" fmla="*/ f25 1 10177"/>
                <a:gd name="f27" fmla="*/ f24 1 10145"/>
                <a:gd name="f28" fmla="*/ f2 1 f26"/>
                <a:gd name="f29" fmla="*/ f3 1 f26"/>
                <a:gd name="f30" fmla="*/ f2 1 f27"/>
                <a:gd name="f31" fmla="*/ f4 1 f27"/>
                <a:gd name="f32" fmla="*/ f28 f22 1"/>
                <a:gd name="f33" fmla="*/ f29 f22 1"/>
                <a:gd name="f34" fmla="*/ f31 f23 1"/>
                <a:gd name="f35" fmla="*/ f30 f23 1"/>
              </a:gdLst>
              <a:ahLst/>
              <a:cxnLst>
                <a:cxn ang="3cd4">
                  <a:pos x="hc" y="t"/>
                </a:cxn>
                <a:cxn ang="0">
                  <a:pos x="r" y="vc"/>
                </a:cxn>
                <a:cxn ang="cd4">
                  <a:pos x="hc" y="b"/>
                </a:cxn>
                <a:cxn ang="cd2">
                  <a:pos x="l" y="vc"/>
                </a:cxn>
              </a:cxnLst>
              <a:rect l="f32" t="f35" r="f33" b="f34"/>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34" name="Google Shape;6068;p67">
              <a:extLst>
                <a:ext uri="{FF2B5EF4-FFF2-40B4-BE49-F238E27FC236}">
                  <a16:creationId xmlns:a16="http://schemas.microsoft.com/office/drawing/2014/main" id="{4952B78C-E1F8-0255-F992-595FBB7B95EA}"/>
                </a:ext>
              </a:extLst>
            </p:cNvPr>
            <p:cNvSpPr/>
            <p:nvPr/>
          </p:nvSpPr>
          <p:spPr>
            <a:xfrm>
              <a:off x="4399882" y="2658956"/>
              <a:ext cx="558113" cy="382959"/>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 f4 0 f2"/>
                <a:gd name="f66" fmla="+- f3 0 f2"/>
                <a:gd name="f67" fmla="*/ f66 1 11028"/>
                <a:gd name="f68" fmla="*/ f65 1 7567"/>
                <a:gd name="f69" fmla="*/ f2 1 f67"/>
                <a:gd name="f70" fmla="*/ f3 1 f67"/>
                <a:gd name="f71" fmla="*/ f2 1 f68"/>
                <a:gd name="f72" fmla="*/ f4 1 f68"/>
                <a:gd name="f73" fmla="*/ f69 f63 1"/>
                <a:gd name="f74" fmla="*/ f70 f63 1"/>
                <a:gd name="f75" fmla="*/ f72 f64 1"/>
                <a:gd name="f76" fmla="*/ f71 f64 1"/>
              </a:gdLst>
              <a:ahLst/>
              <a:cxnLst>
                <a:cxn ang="3cd4">
                  <a:pos x="hc" y="t"/>
                </a:cxn>
                <a:cxn ang="0">
                  <a:pos x="r" y="vc"/>
                </a:cxn>
                <a:cxn ang="cd4">
                  <a:pos x="hc" y="b"/>
                </a:cxn>
                <a:cxn ang="cd2">
                  <a:pos x="l" y="vc"/>
                </a:cxn>
              </a:cxnLst>
              <a:rect l="f73" t="f76" r="f74" b="f75"/>
              <a:pathLst>
                <a:path w="11028" h="7566">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35" name="Google Shape;5976;p67">
            <a:extLst>
              <a:ext uri="{FF2B5EF4-FFF2-40B4-BE49-F238E27FC236}">
                <a16:creationId xmlns:a16="http://schemas.microsoft.com/office/drawing/2014/main" id="{26F53295-D08B-F4A0-A4A5-9714FDFC82A4}"/>
              </a:ext>
            </a:extLst>
          </p:cNvPr>
          <p:cNvGrpSpPr/>
          <p:nvPr/>
        </p:nvGrpSpPr>
        <p:grpSpPr>
          <a:xfrm>
            <a:off x="1737707" y="4067496"/>
            <a:ext cx="371520" cy="331528"/>
            <a:chOff x="4399882" y="5618923"/>
            <a:chExt cx="495403" cy="442076"/>
          </a:xfrm>
          <a:solidFill>
            <a:srgbClr val="02AACE"/>
          </a:solidFill>
        </p:grpSpPr>
        <p:sp>
          <p:nvSpPr>
            <p:cNvPr id="36" name="Google Shape;5977;p67">
              <a:extLst>
                <a:ext uri="{FF2B5EF4-FFF2-40B4-BE49-F238E27FC236}">
                  <a16:creationId xmlns:a16="http://schemas.microsoft.com/office/drawing/2014/main" id="{E1D6CA4B-9000-55F9-A0F2-C13525860910}"/>
                </a:ext>
              </a:extLst>
            </p:cNvPr>
            <p:cNvSpPr/>
            <p:nvPr/>
          </p:nvSpPr>
          <p:spPr>
            <a:xfrm>
              <a:off x="4525246" y="5618923"/>
              <a:ext cx="370039" cy="366134"/>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 f4 0 f2"/>
                <a:gd name="f28" fmla="+- f3 0 f2"/>
                <a:gd name="f29" fmla="*/ f28 1 9673"/>
                <a:gd name="f30" fmla="*/ f27 1 9571"/>
                <a:gd name="f31" fmla="*/ f2 1 f29"/>
                <a:gd name="f32" fmla="*/ f3 1 f29"/>
                <a:gd name="f33" fmla="*/ f2 1 f30"/>
                <a:gd name="f34" fmla="*/ f4 1 f30"/>
                <a:gd name="f35" fmla="*/ f31 f25 1"/>
                <a:gd name="f36" fmla="*/ f32 f25 1"/>
                <a:gd name="f37" fmla="*/ f34 f26 1"/>
                <a:gd name="f38" fmla="*/ f33 f26 1"/>
              </a:gdLst>
              <a:ahLst/>
              <a:cxnLst>
                <a:cxn ang="3cd4">
                  <a:pos x="hc" y="t"/>
                </a:cxn>
                <a:cxn ang="0">
                  <a:pos x="r" y="vc"/>
                </a:cxn>
                <a:cxn ang="cd4">
                  <a:pos x="hc" y="b"/>
                </a:cxn>
                <a:cxn ang="cd2">
                  <a:pos x="l" y="vc"/>
                </a:cxn>
              </a:cxnLst>
              <a:rect l="f35" t="f38" r="f36" b="f37"/>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37" name="Google Shape;5978;p67">
              <a:extLst>
                <a:ext uri="{FF2B5EF4-FFF2-40B4-BE49-F238E27FC236}">
                  <a16:creationId xmlns:a16="http://schemas.microsoft.com/office/drawing/2014/main" id="{7F33BCDB-3263-54FB-CCDB-0E17035B8877}"/>
                </a:ext>
              </a:extLst>
            </p:cNvPr>
            <p:cNvSpPr/>
            <p:nvPr/>
          </p:nvSpPr>
          <p:spPr>
            <a:xfrm>
              <a:off x="4475814" y="5848831"/>
              <a:ext cx="182011" cy="182011"/>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 f3 0 f2"/>
                <a:gd name="f46" fmla="*/ f45 1 4758"/>
                <a:gd name="f47" fmla="*/ f2 1 f46"/>
                <a:gd name="f48" fmla="*/ f3 1 f46"/>
                <a:gd name="f49" fmla="*/ f47 f43 1"/>
                <a:gd name="f50" fmla="*/ f48 f43 1"/>
                <a:gd name="f51" fmla="*/ f48 f44 1"/>
                <a:gd name="f52" fmla="*/ f47 f44 1"/>
              </a:gdLst>
              <a:ahLst/>
              <a:cxnLst>
                <a:cxn ang="3cd4">
                  <a:pos x="hc" y="t"/>
                </a:cxn>
                <a:cxn ang="0">
                  <a:pos x="r" y="vc"/>
                </a:cxn>
                <a:cxn ang="cd4">
                  <a:pos x="hc" y="b"/>
                </a:cxn>
                <a:cxn ang="cd2">
                  <a:pos x="l" y="vc"/>
                </a:cxn>
              </a:cxnLst>
              <a:rect l="f49" t="f52" r="f50" b="f51"/>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38" name="Google Shape;5979;p67">
              <a:extLst>
                <a:ext uri="{FF2B5EF4-FFF2-40B4-BE49-F238E27FC236}">
                  <a16:creationId xmlns:a16="http://schemas.microsoft.com/office/drawing/2014/main" id="{3B6AFB18-4D36-861E-A795-5EF27663A389}"/>
                </a:ext>
              </a:extLst>
            </p:cNvPr>
            <p:cNvSpPr/>
            <p:nvPr/>
          </p:nvSpPr>
          <p:spPr>
            <a:xfrm>
              <a:off x="4399882" y="5991066"/>
              <a:ext cx="119347" cy="69933"/>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 f4 0 f2"/>
                <a:gd name="f20" fmla="+- f3 0 f2"/>
                <a:gd name="f21" fmla="*/ f20 1 3120"/>
                <a:gd name="f22" fmla="*/ f19 1 1828"/>
                <a:gd name="f23" fmla="*/ f2 1 f21"/>
                <a:gd name="f24" fmla="*/ f3 1 f21"/>
                <a:gd name="f25" fmla="*/ f2 1 f22"/>
                <a:gd name="f26" fmla="*/ f4 1 f22"/>
                <a:gd name="f27" fmla="*/ f23 f17 1"/>
                <a:gd name="f28" fmla="*/ f24 f17 1"/>
                <a:gd name="f29" fmla="*/ f26 f18 1"/>
                <a:gd name="f30" fmla="*/ f25 f18 1"/>
              </a:gdLst>
              <a:ahLst/>
              <a:cxnLst>
                <a:cxn ang="3cd4">
                  <a:pos x="hc" y="t"/>
                </a:cxn>
                <a:cxn ang="0">
                  <a:pos x="r" y="vc"/>
                </a:cxn>
                <a:cxn ang="cd4">
                  <a:pos x="hc" y="b"/>
                </a:cxn>
                <a:cxn ang="cd2">
                  <a:pos x="l" y="vc"/>
                </a:cxn>
              </a:cxnLst>
              <a:rect l="f27" t="f30" r="f28" b="f29"/>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39" name="Google Shape;5989;p67">
            <a:extLst>
              <a:ext uri="{FF2B5EF4-FFF2-40B4-BE49-F238E27FC236}">
                <a16:creationId xmlns:a16="http://schemas.microsoft.com/office/drawing/2014/main" id="{F8352CFE-4E7F-8EBA-AA9F-EE8A3B840364}"/>
              </a:ext>
            </a:extLst>
          </p:cNvPr>
          <p:cNvGrpSpPr/>
          <p:nvPr/>
        </p:nvGrpSpPr>
        <p:grpSpPr>
          <a:xfrm>
            <a:off x="4762062" y="3979776"/>
            <a:ext cx="372377" cy="364340"/>
            <a:chOff x="8432706" y="5501953"/>
            <a:chExt cx="496546" cy="485829"/>
          </a:xfrm>
          <a:solidFill>
            <a:srgbClr val="02AACE"/>
          </a:solidFill>
        </p:grpSpPr>
        <p:sp>
          <p:nvSpPr>
            <p:cNvPr id="40" name="Google Shape;5990;p67">
              <a:extLst>
                <a:ext uri="{FF2B5EF4-FFF2-40B4-BE49-F238E27FC236}">
                  <a16:creationId xmlns:a16="http://schemas.microsoft.com/office/drawing/2014/main" id="{56D6EC6B-26DE-D3C7-A675-3C176F884379}"/>
                </a:ext>
              </a:extLst>
            </p:cNvPr>
            <p:cNvSpPr/>
            <p:nvPr/>
          </p:nvSpPr>
          <p:spPr>
            <a:xfrm>
              <a:off x="8586947" y="5501953"/>
              <a:ext cx="162735" cy="161236"/>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 f4 0 f2"/>
                <a:gd name="f26" fmla="+- f3 0 f2"/>
                <a:gd name="f27" fmla="*/ f26 1 4254"/>
                <a:gd name="f28" fmla="*/ f25 1 4215"/>
                <a:gd name="f29" fmla="*/ f2 1 f27"/>
                <a:gd name="f30" fmla="*/ f3 1 f27"/>
                <a:gd name="f31" fmla="*/ f2 1 f28"/>
                <a:gd name="f32" fmla="*/ f4 1 f28"/>
                <a:gd name="f33" fmla="*/ f29 f23 1"/>
                <a:gd name="f34" fmla="*/ f30 f23 1"/>
                <a:gd name="f35" fmla="*/ f32 f24 1"/>
                <a:gd name="f36" fmla="*/ f31 f24 1"/>
              </a:gdLst>
              <a:ahLst/>
              <a:cxnLst>
                <a:cxn ang="3cd4">
                  <a:pos x="hc" y="t"/>
                </a:cxn>
                <a:cxn ang="0">
                  <a:pos x="r" y="vc"/>
                </a:cxn>
                <a:cxn ang="cd4">
                  <a:pos x="hc" y="b"/>
                </a:cxn>
                <a:cxn ang="cd2">
                  <a:pos x="l" y="vc"/>
                </a:cxn>
              </a:cxnLst>
              <a:rect l="f33" t="f36" r="f34" b="f35"/>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41" name="Google Shape;5991;p67">
              <a:extLst>
                <a:ext uri="{FF2B5EF4-FFF2-40B4-BE49-F238E27FC236}">
                  <a16:creationId xmlns:a16="http://schemas.microsoft.com/office/drawing/2014/main" id="{DAD0ECFF-E527-BA80-040A-9820A36F6A3B}"/>
                </a:ext>
              </a:extLst>
            </p:cNvPr>
            <p:cNvSpPr/>
            <p:nvPr/>
          </p:nvSpPr>
          <p:spPr>
            <a:xfrm>
              <a:off x="8765328" y="5679118"/>
              <a:ext cx="163924" cy="161236"/>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 f4 0 f2"/>
                <a:gd name="f24" fmla="+- f3 0 f2"/>
                <a:gd name="f25" fmla="*/ f24 1 4285"/>
                <a:gd name="f26" fmla="*/ f23 1 4215"/>
                <a:gd name="f27" fmla="*/ f2 1 f25"/>
                <a:gd name="f28" fmla="*/ f3 1 f25"/>
                <a:gd name="f29" fmla="*/ f2 1 f26"/>
                <a:gd name="f30" fmla="*/ f4 1 f26"/>
                <a:gd name="f31" fmla="*/ f27 f21 1"/>
                <a:gd name="f32" fmla="*/ f28 f21 1"/>
                <a:gd name="f33" fmla="*/ f30 f22 1"/>
                <a:gd name="f34" fmla="*/ f29 f22 1"/>
              </a:gdLst>
              <a:ahLst/>
              <a:cxnLst>
                <a:cxn ang="3cd4">
                  <a:pos x="hc" y="t"/>
                </a:cxn>
                <a:cxn ang="0">
                  <a:pos x="r" y="vc"/>
                </a:cxn>
                <a:cxn ang="cd4">
                  <a:pos x="hc" y="b"/>
                </a:cxn>
                <a:cxn ang="cd2">
                  <a:pos x="l" y="vc"/>
                </a:cxn>
              </a:cxnLst>
              <a:rect l="f31" t="f34" r="f32" b="f33"/>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42" name="Google Shape;5992;p67">
              <a:extLst>
                <a:ext uri="{FF2B5EF4-FFF2-40B4-BE49-F238E27FC236}">
                  <a16:creationId xmlns:a16="http://schemas.microsoft.com/office/drawing/2014/main" id="{7318D31B-5444-4B02-01F2-B8DFFEB4DDAD}"/>
                </a:ext>
              </a:extLst>
            </p:cNvPr>
            <p:cNvSpPr/>
            <p:nvPr/>
          </p:nvSpPr>
          <p:spPr>
            <a:xfrm>
              <a:off x="8432706" y="5598093"/>
              <a:ext cx="401357" cy="38968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 f4 0 f2"/>
                <a:gd name="f52" fmla="+- f3 0 f2"/>
                <a:gd name="f53" fmla="*/ f52 1 10492"/>
                <a:gd name="f54" fmla="*/ f51 1 10187"/>
                <a:gd name="f55" fmla="*/ f2 1 f53"/>
                <a:gd name="f56" fmla="*/ f3 1 f53"/>
                <a:gd name="f57" fmla="*/ f2 1 f54"/>
                <a:gd name="f58" fmla="*/ f4 1 f54"/>
                <a:gd name="f59" fmla="*/ f55 f49 1"/>
                <a:gd name="f60" fmla="*/ f56 f49 1"/>
                <a:gd name="f61" fmla="*/ f58 f50 1"/>
                <a:gd name="f62" fmla="*/ f57 f50 1"/>
              </a:gdLst>
              <a:ahLst/>
              <a:cxnLst>
                <a:cxn ang="3cd4">
                  <a:pos x="hc" y="t"/>
                </a:cxn>
                <a:cxn ang="0">
                  <a:pos x="r" y="vc"/>
                </a:cxn>
                <a:cxn ang="cd4">
                  <a:pos x="hc" y="b"/>
                </a:cxn>
                <a:cxn ang="cd2">
                  <a:pos x="l" y="vc"/>
                </a:cxn>
              </a:cxnLst>
              <a:rect l="f59" t="f62" r="f60" b="f61"/>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43" name="Google Shape;6007;p67">
            <a:extLst>
              <a:ext uri="{FF2B5EF4-FFF2-40B4-BE49-F238E27FC236}">
                <a16:creationId xmlns:a16="http://schemas.microsoft.com/office/drawing/2014/main" id="{1FDD392C-C2EA-A904-2E95-7968376E0ECA}"/>
              </a:ext>
            </a:extLst>
          </p:cNvPr>
          <p:cNvGrpSpPr/>
          <p:nvPr/>
        </p:nvGrpSpPr>
        <p:grpSpPr>
          <a:xfrm>
            <a:off x="2401901" y="4010354"/>
            <a:ext cx="352230" cy="356743"/>
            <a:chOff x="5285552" y="5542727"/>
            <a:chExt cx="469681" cy="475698"/>
          </a:xfrm>
          <a:solidFill>
            <a:srgbClr val="02AACE"/>
          </a:solidFill>
        </p:grpSpPr>
        <p:sp>
          <p:nvSpPr>
            <p:cNvPr id="44" name="Google Shape;6008;p67">
              <a:extLst>
                <a:ext uri="{FF2B5EF4-FFF2-40B4-BE49-F238E27FC236}">
                  <a16:creationId xmlns:a16="http://schemas.microsoft.com/office/drawing/2014/main" id="{64B515C6-9274-DA9B-FAAE-D1FC517F6BB5}"/>
                </a:ext>
              </a:extLst>
            </p:cNvPr>
            <p:cNvSpPr/>
            <p:nvPr/>
          </p:nvSpPr>
          <p:spPr>
            <a:xfrm>
              <a:off x="5285552" y="5542727"/>
              <a:ext cx="469681" cy="475698"/>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 f4 0 f2"/>
                <a:gd name="f291" fmla="+- f3 0 f2"/>
                <a:gd name="f292" fmla="*/ f291 1 12278"/>
                <a:gd name="f293" fmla="*/ f290 1 12435"/>
                <a:gd name="f294" fmla="*/ f2 1 f292"/>
                <a:gd name="f295" fmla="*/ f3 1 f292"/>
                <a:gd name="f296" fmla="*/ f2 1 f293"/>
                <a:gd name="f297" fmla="*/ f4 1 f293"/>
                <a:gd name="f298" fmla="*/ f294 f288 1"/>
                <a:gd name="f299" fmla="*/ f295 f288 1"/>
                <a:gd name="f300" fmla="*/ f297 f289 1"/>
                <a:gd name="f301" fmla="*/ f296 f289 1"/>
              </a:gdLst>
              <a:ahLst/>
              <a:cxnLst>
                <a:cxn ang="3cd4">
                  <a:pos x="hc" y="t"/>
                </a:cxn>
                <a:cxn ang="0">
                  <a:pos x="r" y="vc"/>
                </a:cxn>
                <a:cxn ang="cd4">
                  <a:pos x="hc" y="b"/>
                </a:cxn>
                <a:cxn ang="cd2">
                  <a:pos x="l" y="vc"/>
                </a:cxn>
              </a:cxnLst>
              <a:rect l="f298" t="f301" r="f299" b="f300"/>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45" name="Google Shape;6009;p67">
              <a:extLst>
                <a:ext uri="{FF2B5EF4-FFF2-40B4-BE49-F238E27FC236}">
                  <a16:creationId xmlns:a16="http://schemas.microsoft.com/office/drawing/2014/main" id="{24CE9DC7-55F6-89C0-188E-AB288265473F}"/>
                </a:ext>
              </a:extLst>
            </p:cNvPr>
            <p:cNvSpPr/>
            <p:nvPr/>
          </p:nvSpPr>
          <p:spPr>
            <a:xfrm>
              <a:off x="5463933" y="5733461"/>
              <a:ext cx="96441" cy="9528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 f4 0 f2"/>
                <a:gd name="f24" fmla="+- f3 0 f2"/>
                <a:gd name="f25" fmla="*/ f24 1 2521"/>
                <a:gd name="f26" fmla="*/ f23 1 2491"/>
                <a:gd name="f27" fmla="*/ f2 1 f25"/>
                <a:gd name="f28" fmla="*/ f3 1 f25"/>
                <a:gd name="f29" fmla="*/ f2 1 f26"/>
                <a:gd name="f30" fmla="*/ f4 1 f26"/>
                <a:gd name="f31" fmla="*/ f27 f21 1"/>
                <a:gd name="f32" fmla="*/ f28 f21 1"/>
                <a:gd name="f33" fmla="*/ f30 f22 1"/>
                <a:gd name="f34" fmla="*/ f29 f22 1"/>
              </a:gdLst>
              <a:ahLst/>
              <a:cxnLst>
                <a:cxn ang="3cd4">
                  <a:pos x="hc" y="t"/>
                </a:cxn>
                <a:cxn ang="0">
                  <a:pos x="r" y="vc"/>
                </a:cxn>
                <a:cxn ang="cd4">
                  <a:pos x="hc" y="b"/>
                </a:cxn>
                <a:cxn ang="cd2">
                  <a:pos x="l" y="vc"/>
                </a:cxn>
              </a:cxnLst>
              <a:rect l="f31" t="f34" r="f32" b="f33"/>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46" name="Google Shape;6018;p67">
            <a:extLst>
              <a:ext uri="{FF2B5EF4-FFF2-40B4-BE49-F238E27FC236}">
                <a16:creationId xmlns:a16="http://schemas.microsoft.com/office/drawing/2014/main" id="{B31D384A-220B-B5AC-169B-C29D77960468}"/>
              </a:ext>
            </a:extLst>
          </p:cNvPr>
          <p:cNvGrpSpPr/>
          <p:nvPr/>
        </p:nvGrpSpPr>
        <p:grpSpPr>
          <a:xfrm>
            <a:off x="6103343" y="4026818"/>
            <a:ext cx="365171" cy="332639"/>
            <a:chOff x="10221236" y="5564681"/>
            <a:chExt cx="486936" cy="443557"/>
          </a:xfrm>
          <a:solidFill>
            <a:srgbClr val="02AACE"/>
          </a:solidFill>
        </p:grpSpPr>
        <p:sp>
          <p:nvSpPr>
            <p:cNvPr id="47" name="Google Shape;6019;p67">
              <a:extLst>
                <a:ext uri="{FF2B5EF4-FFF2-40B4-BE49-F238E27FC236}">
                  <a16:creationId xmlns:a16="http://schemas.microsoft.com/office/drawing/2014/main" id="{00625267-92C9-CF6E-6F89-DAFCCD89B17D}"/>
                </a:ext>
              </a:extLst>
            </p:cNvPr>
            <p:cNvSpPr/>
            <p:nvPr/>
          </p:nvSpPr>
          <p:spPr>
            <a:xfrm>
              <a:off x="10221236" y="5564681"/>
              <a:ext cx="459248" cy="126589"/>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 f4 0 f2"/>
                <a:gd name="f28" fmla="+- f3 0 f2"/>
                <a:gd name="f29" fmla="*/ f28 1 12005"/>
                <a:gd name="f30" fmla="*/ f27 1 3309"/>
                <a:gd name="f31" fmla="*/ f2 1 f29"/>
                <a:gd name="f32" fmla="*/ f3 1 f29"/>
                <a:gd name="f33" fmla="*/ f2 1 f30"/>
                <a:gd name="f34" fmla="*/ f4 1 f30"/>
                <a:gd name="f35" fmla="*/ f31 f25 1"/>
                <a:gd name="f36" fmla="*/ f32 f25 1"/>
                <a:gd name="f37" fmla="*/ f34 f26 1"/>
                <a:gd name="f38" fmla="*/ f33 f26 1"/>
              </a:gdLst>
              <a:ahLst/>
              <a:cxnLst>
                <a:cxn ang="3cd4">
                  <a:pos x="hc" y="t"/>
                </a:cxn>
                <a:cxn ang="0">
                  <a:pos x="r" y="vc"/>
                </a:cxn>
                <a:cxn ang="cd4">
                  <a:pos x="hc" y="b"/>
                </a:cxn>
                <a:cxn ang="cd2">
                  <a:pos x="l" y="vc"/>
                </a:cxn>
              </a:cxnLst>
              <a:rect l="f35" t="f38" r="f36" b="f37"/>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48" name="Google Shape;6020;p67">
              <a:extLst>
                <a:ext uri="{FF2B5EF4-FFF2-40B4-BE49-F238E27FC236}">
                  <a16:creationId xmlns:a16="http://schemas.microsoft.com/office/drawing/2014/main" id="{E5C1C971-DF77-3EB2-165A-5FF3E1C613AF}"/>
                </a:ext>
              </a:extLst>
            </p:cNvPr>
            <p:cNvSpPr/>
            <p:nvPr/>
          </p:nvSpPr>
          <p:spPr>
            <a:xfrm>
              <a:off x="10583997" y="5722562"/>
              <a:ext cx="32589" cy="126589"/>
            </a:xfrm>
            <a:custGeom>
              <a:avLst/>
              <a:gdLst>
                <a:gd name="f0" fmla="val w"/>
                <a:gd name="f1" fmla="val h"/>
                <a:gd name="f2" fmla="val 0"/>
                <a:gd name="f3" fmla="val 852"/>
                <a:gd name="f4" fmla="val 3309"/>
                <a:gd name="f5" fmla="val 1"/>
                <a:gd name="f6" fmla="*/ f0 1 852"/>
                <a:gd name="f7" fmla="*/ f1 1 3309"/>
                <a:gd name="f8" fmla="+- f4 0 f2"/>
                <a:gd name="f9" fmla="+- f3 0 f2"/>
                <a:gd name="f10" fmla="*/ f9 1 852"/>
                <a:gd name="f11" fmla="*/ f8 1 3309"/>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852" h="3309">
                  <a:moveTo>
                    <a:pt x="f5" y="f5"/>
                  </a:moveTo>
                  <a:lnTo>
                    <a:pt x="f5" y="f4"/>
                  </a:lnTo>
                  <a:lnTo>
                    <a:pt x="f3" y="f4"/>
                  </a:lnTo>
                  <a:lnTo>
                    <a:pt x="f3" y="f5"/>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49" name="Google Shape;6021;p67">
              <a:extLst>
                <a:ext uri="{FF2B5EF4-FFF2-40B4-BE49-F238E27FC236}">
                  <a16:creationId xmlns:a16="http://schemas.microsoft.com/office/drawing/2014/main" id="{79EC57C4-A6C2-6974-93CE-138B0BAA1250}"/>
                </a:ext>
              </a:extLst>
            </p:cNvPr>
            <p:cNvSpPr/>
            <p:nvPr/>
          </p:nvSpPr>
          <p:spPr>
            <a:xfrm>
              <a:off x="10647886" y="5723778"/>
              <a:ext cx="60286" cy="126589"/>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 f4 0 f2"/>
                <a:gd name="f17" fmla="+- f3 0 f2"/>
                <a:gd name="f18" fmla="*/ f17 1 1576"/>
                <a:gd name="f19" fmla="*/ f16 1 3309"/>
                <a:gd name="f20" fmla="*/ f2 1 f18"/>
                <a:gd name="f21" fmla="*/ f3 1 f18"/>
                <a:gd name="f22" fmla="*/ f2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50" name="Google Shape;6022;p67">
              <a:extLst>
                <a:ext uri="{FF2B5EF4-FFF2-40B4-BE49-F238E27FC236}">
                  <a16:creationId xmlns:a16="http://schemas.microsoft.com/office/drawing/2014/main" id="{BA5B6772-49F1-6140-9341-324F3667D4AA}"/>
                </a:ext>
              </a:extLst>
            </p:cNvPr>
            <p:cNvSpPr/>
            <p:nvPr/>
          </p:nvSpPr>
          <p:spPr>
            <a:xfrm>
              <a:off x="10255023" y="5722562"/>
              <a:ext cx="297692" cy="126589"/>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 f4 0 f2"/>
                <a:gd name="f15" fmla="+- f3 0 f2"/>
                <a:gd name="f16" fmla="*/ f15 1 7782"/>
                <a:gd name="f17" fmla="*/ f14 1 3309"/>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51" name="Google Shape;6023;p67">
              <a:extLst>
                <a:ext uri="{FF2B5EF4-FFF2-40B4-BE49-F238E27FC236}">
                  <a16:creationId xmlns:a16="http://schemas.microsoft.com/office/drawing/2014/main" id="{59DC1085-2151-592A-AAF5-CD7969348425}"/>
                </a:ext>
              </a:extLst>
            </p:cNvPr>
            <p:cNvSpPr/>
            <p:nvPr/>
          </p:nvSpPr>
          <p:spPr>
            <a:xfrm>
              <a:off x="10318857" y="5880433"/>
              <a:ext cx="32589" cy="126589"/>
            </a:xfrm>
            <a:custGeom>
              <a:avLst/>
              <a:gdLst>
                <a:gd name="f0" fmla="val w"/>
                <a:gd name="f1" fmla="val h"/>
                <a:gd name="f2" fmla="val 0"/>
                <a:gd name="f3" fmla="val 852"/>
                <a:gd name="f4" fmla="val 3309"/>
                <a:gd name="f5" fmla="val 1"/>
                <a:gd name="f6" fmla="val 851"/>
                <a:gd name="f7" fmla="*/ f0 1 852"/>
                <a:gd name="f8" fmla="*/ f1 1 3309"/>
                <a:gd name="f9" fmla="+- f4 0 f2"/>
                <a:gd name="f10" fmla="+- f3 0 f2"/>
                <a:gd name="f11" fmla="*/ f10 1 852"/>
                <a:gd name="f12" fmla="*/ f9 1 3309"/>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852" h="3309">
                  <a:moveTo>
                    <a:pt x="f5" y="f5"/>
                  </a:moveTo>
                  <a:lnTo>
                    <a:pt x="f5" y="f4"/>
                  </a:lnTo>
                  <a:lnTo>
                    <a:pt x="f6" y="f4"/>
                  </a:lnTo>
                  <a:lnTo>
                    <a:pt x="f6" y="f5"/>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52" name="Google Shape;6024;p67">
              <a:extLst>
                <a:ext uri="{FF2B5EF4-FFF2-40B4-BE49-F238E27FC236}">
                  <a16:creationId xmlns:a16="http://schemas.microsoft.com/office/drawing/2014/main" id="{A984B0C7-4AF5-29F0-7088-07DB6022F54E}"/>
                </a:ext>
              </a:extLst>
            </p:cNvPr>
            <p:cNvSpPr/>
            <p:nvPr/>
          </p:nvSpPr>
          <p:spPr>
            <a:xfrm>
              <a:off x="10382746" y="5882847"/>
              <a:ext cx="291693" cy="125391"/>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 f4 0 f2"/>
                <a:gd name="f17" fmla="+- f3 0 f2"/>
                <a:gd name="f18" fmla="*/ f17 1 7625"/>
                <a:gd name="f19" fmla="*/ f16 1 3278"/>
                <a:gd name="f20" fmla="*/ f2 1 f18"/>
                <a:gd name="f21" fmla="*/ f3 1 f18"/>
                <a:gd name="f22" fmla="*/ f2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53" name="Google Shape;6025;p67">
              <a:extLst>
                <a:ext uri="{FF2B5EF4-FFF2-40B4-BE49-F238E27FC236}">
                  <a16:creationId xmlns:a16="http://schemas.microsoft.com/office/drawing/2014/main" id="{0DA5D4CF-CE5D-A66D-A02E-1ECB543348BE}"/>
                </a:ext>
              </a:extLst>
            </p:cNvPr>
            <p:cNvSpPr/>
            <p:nvPr/>
          </p:nvSpPr>
          <p:spPr>
            <a:xfrm>
              <a:off x="10221236" y="5881649"/>
              <a:ext cx="66339" cy="126589"/>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 f4 0 f2"/>
                <a:gd name="f16" fmla="+- f3 0 f2"/>
                <a:gd name="f17" fmla="*/ f16 1 1734"/>
                <a:gd name="f18" fmla="*/ f15 1 3309"/>
                <a:gd name="f19" fmla="*/ f2 1 f17"/>
                <a:gd name="f20" fmla="*/ f3 1 f17"/>
                <a:gd name="f21" fmla="*/ f2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1733"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sp>
        <p:nvSpPr>
          <p:cNvPr id="54" name="Google Shape;6043;p67">
            <a:extLst>
              <a:ext uri="{FF2B5EF4-FFF2-40B4-BE49-F238E27FC236}">
                <a16:creationId xmlns:a16="http://schemas.microsoft.com/office/drawing/2014/main" id="{D0D75CC7-A849-F5B0-334D-86C1AB39765D}"/>
              </a:ext>
            </a:extLst>
          </p:cNvPr>
          <p:cNvSpPr/>
          <p:nvPr/>
        </p:nvSpPr>
        <p:spPr>
          <a:xfrm>
            <a:off x="2995787" y="4011011"/>
            <a:ext cx="309138" cy="365171"/>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 f4 0 f2"/>
              <a:gd name="f60" fmla="+- f3 0 f2"/>
              <a:gd name="f61" fmla="*/ f60 1 10776"/>
              <a:gd name="f62" fmla="*/ f59 1 12729"/>
              <a:gd name="f63" fmla="*/ f2 1 f61"/>
              <a:gd name="f64" fmla="*/ f3 1 f61"/>
              <a:gd name="f65" fmla="*/ f2 1 f62"/>
              <a:gd name="f66" fmla="*/ f4 1 f62"/>
              <a:gd name="f67" fmla="*/ f63 f57 1"/>
              <a:gd name="f68" fmla="*/ f64 f57 1"/>
              <a:gd name="f69" fmla="*/ f66 f58 1"/>
              <a:gd name="f70" fmla="*/ f65 f58 1"/>
            </a:gdLst>
            <a:ahLst/>
            <a:cxnLst>
              <a:cxn ang="3cd4">
                <a:pos x="hc" y="t"/>
              </a:cxn>
              <a:cxn ang="0">
                <a:pos x="r" y="vc"/>
              </a:cxn>
              <a:cxn ang="cd4">
                <a:pos x="hc" y="b"/>
              </a:cxn>
              <a:cxn ang="cd2">
                <a:pos x="l" y="vc"/>
              </a:cxn>
            </a:cxnLst>
            <a:rect l="f67" t="f70" r="f68" b="f69"/>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rgbClr val="02AACE"/>
          </a:solid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nvGrpSpPr>
          <p:cNvPr id="55" name="Google Shape;6052;p67">
            <a:extLst>
              <a:ext uri="{FF2B5EF4-FFF2-40B4-BE49-F238E27FC236}">
                <a16:creationId xmlns:a16="http://schemas.microsoft.com/office/drawing/2014/main" id="{892DC6DD-78C5-EEB6-F490-0B29C8EE471F}"/>
              </a:ext>
            </a:extLst>
          </p:cNvPr>
          <p:cNvGrpSpPr/>
          <p:nvPr/>
        </p:nvGrpSpPr>
        <p:grpSpPr>
          <a:xfrm>
            <a:off x="6766310" y="3994122"/>
            <a:ext cx="357051" cy="363374"/>
            <a:chOff x="11105269" y="5521083"/>
            <a:chExt cx="476109" cy="484540"/>
          </a:xfrm>
          <a:solidFill>
            <a:srgbClr val="02AACE"/>
          </a:solidFill>
        </p:grpSpPr>
        <p:sp>
          <p:nvSpPr>
            <p:cNvPr id="56" name="Google Shape;6053;p67">
              <a:extLst>
                <a:ext uri="{FF2B5EF4-FFF2-40B4-BE49-F238E27FC236}">
                  <a16:creationId xmlns:a16="http://schemas.microsoft.com/office/drawing/2014/main" id="{BB35DD9C-6332-45B0-03D4-BBADABACDA9A}"/>
                </a:ext>
              </a:extLst>
            </p:cNvPr>
            <p:cNvSpPr/>
            <p:nvPr/>
          </p:nvSpPr>
          <p:spPr>
            <a:xfrm>
              <a:off x="11105269" y="5521083"/>
              <a:ext cx="476109" cy="205776"/>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 f4 0 f2"/>
                <a:gd name="f103" fmla="+- f3 0 f2"/>
                <a:gd name="f104" fmla="*/ f103 1 12446"/>
                <a:gd name="f105" fmla="*/ f102 1 5379"/>
                <a:gd name="f106" fmla="*/ f2 1 f104"/>
                <a:gd name="f107" fmla="*/ f3 1 f104"/>
                <a:gd name="f108" fmla="*/ f2 1 f105"/>
                <a:gd name="f109" fmla="*/ f4 1 f105"/>
                <a:gd name="f110" fmla="*/ f106 f100 1"/>
                <a:gd name="f111" fmla="*/ f107 f100 1"/>
                <a:gd name="f112" fmla="*/ f109 f101 1"/>
                <a:gd name="f113" fmla="*/ f108 f101 1"/>
              </a:gdLst>
              <a:ahLst/>
              <a:cxnLst>
                <a:cxn ang="3cd4">
                  <a:pos x="hc" y="t"/>
                </a:cxn>
                <a:cxn ang="0">
                  <a:pos x="r" y="vc"/>
                </a:cxn>
                <a:cxn ang="cd4">
                  <a:pos x="hc" y="b"/>
                </a:cxn>
                <a:cxn ang="cd2">
                  <a:pos x="l" y="vc"/>
                </a:cxn>
              </a:cxnLst>
              <a:rect l="f110" t="f113" r="f111" b="f112"/>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57" name="Google Shape;6054;p67">
              <a:extLst>
                <a:ext uri="{FF2B5EF4-FFF2-40B4-BE49-F238E27FC236}">
                  <a16:creationId xmlns:a16="http://schemas.microsoft.com/office/drawing/2014/main" id="{75B8BABF-AC46-CFCE-47C7-75B6E6A73FAF}"/>
                </a:ext>
              </a:extLst>
            </p:cNvPr>
            <p:cNvSpPr/>
            <p:nvPr/>
          </p:nvSpPr>
          <p:spPr>
            <a:xfrm>
              <a:off x="11196873" y="5713930"/>
              <a:ext cx="283235" cy="291693"/>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 f4 0 f2"/>
                <a:gd name="f45" fmla="+- f3 0 f2"/>
                <a:gd name="f46" fmla="*/ f45 1 7404"/>
                <a:gd name="f47" fmla="*/ f44 1 7625"/>
                <a:gd name="f48" fmla="*/ f2 1 f46"/>
                <a:gd name="f49" fmla="*/ f3 1 f46"/>
                <a:gd name="f50" fmla="*/ f2 1 f47"/>
                <a:gd name="f51" fmla="*/ f4 1 f47"/>
                <a:gd name="f52" fmla="*/ f48 f42 1"/>
                <a:gd name="f53" fmla="*/ f49 f42 1"/>
                <a:gd name="f54" fmla="*/ f51 f43 1"/>
                <a:gd name="f55" fmla="*/ f50 f43 1"/>
              </a:gdLst>
              <a:ahLst/>
              <a:cxnLst>
                <a:cxn ang="3cd4">
                  <a:pos x="hc" y="t"/>
                </a:cxn>
                <a:cxn ang="0">
                  <a:pos x="r" y="vc"/>
                </a:cxn>
                <a:cxn ang="cd4">
                  <a:pos x="hc" y="b"/>
                </a:cxn>
                <a:cxn ang="cd2">
                  <a:pos x="l" y="vc"/>
                </a:cxn>
              </a:cxnLst>
              <a:rect l="f52" t="f55" r="f53" b="f54"/>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58" name="Google Shape;6055;p67">
              <a:extLst>
                <a:ext uri="{FF2B5EF4-FFF2-40B4-BE49-F238E27FC236}">
                  <a16:creationId xmlns:a16="http://schemas.microsoft.com/office/drawing/2014/main" id="{AB9EA692-F888-97E5-A7D0-BF2698B43BA3}"/>
                </a:ext>
              </a:extLst>
            </p:cNvPr>
            <p:cNvSpPr/>
            <p:nvPr/>
          </p:nvSpPr>
          <p:spPr>
            <a:xfrm>
              <a:off x="11292099" y="5648824"/>
              <a:ext cx="102449" cy="31373"/>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 f4 0 f2"/>
                <a:gd name="f24" fmla="+- f3 0 f2"/>
                <a:gd name="f25" fmla="*/ f24 1 2678"/>
                <a:gd name="f26" fmla="*/ f23 1 820"/>
                <a:gd name="f27" fmla="*/ f2 1 f25"/>
                <a:gd name="f28" fmla="*/ f3 1 f25"/>
                <a:gd name="f29" fmla="*/ f2 1 f26"/>
                <a:gd name="f30" fmla="*/ f4 1 f26"/>
                <a:gd name="f31" fmla="*/ f27 f21 1"/>
                <a:gd name="f32" fmla="*/ f28 f21 1"/>
                <a:gd name="f33" fmla="*/ f30 f22 1"/>
                <a:gd name="f34" fmla="*/ f29 f22 1"/>
              </a:gdLst>
              <a:ahLst/>
              <a:cxnLst>
                <a:cxn ang="3cd4">
                  <a:pos x="hc" y="t"/>
                </a:cxn>
                <a:cxn ang="0">
                  <a:pos x="r" y="vc"/>
                </a:cxn>
                <a:cxn ang="cd4">
                  <a:pos x="hc" y="b"/>
                </a:cxn>
                <a:cxn ang="cd2">
                  <a:pos x="l" y="vc"/>
                </a:cxn>
              </a:cxnLst>
              <a:rect l="f31" t="f34" r="f32" b="f33"/>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59" name="Google Shape;6078;p67">
            <a:extLst>
              <a:ext uri="{FF2B5EF4-FFF2-40B4-BE49-F238E27FC236}">
                <a16:creationId xmlns:a16="http://schemas.microsoft.com/office/drawing/2014/main" id="{C2E783BD-D461-CD54-3639-3CBCA1B35B54}"/>
              </a:ext>
            </a:extLst>
          </p:cNvPr>
          <p:cNvGrpSpPr/>
          <p:nvPr/>
        </p:nvGrpSpPr>
        <p:grpSpPr>
          <a:xfrm>
            <a:off x="3563888" y="4011910"/>
            <a:ext cx="365177" cy="363367"/>
            <a:chOff x="6835002" y="5544802"/>
            <a:chExt cx="486945" cy="484531"/>
          </a:xfrm>
          <a:solidFill>
            <a:srgbClr val="02AACE"/>
          </a:solidFill>
        </p:grpSpPr>
        <p:sp>
          <p:nvSpPr>
            <p:cNvPr id="60" name="Google Shape;6079;p67">
              <a:extLst>
                <a:ext uri="{FF2B5EF4-FFF2-40B4-BE49-F238E27FC236}">
                  <a16:creationId xmlns:a16="http://schemas.microsoft.com/office/drawing/2014/main" id="{817D20C9-9D47-6132-81EC-F2FDB81A8930}"/>
                </a:ext>
              </a:extLst>
            </p:cNvPr>
            <p:cNvSpPr/>
            <p:nvPr/>
          </p:nvSpPr>
          <p:spPr>
            <a:xfrm>
              <a:off x="6936263" y="5744873"/>
              <a:ext cx="285649" cy="284460"/>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 f4 0 f2"/>
                <a:gd name="f63" fmla="+- f3 0 f2"/>
                <a:gd name="f64" fmla="*/ f63 1 7467"/>
                <a:gd name="f65" fmla="*/ f62 1 7436"/>
                <a:gd name="f66" fmla="*/ f2 1 f64"/>
                <a:gd name="f67" fmla="*/ f3 1 f64"/>
                <a:gd name="f68" fmla="*/ f2 1 f65"/>
                <a:gd name="f69" fmla="*/ f4 1 f65"/>
                <a:gd name="f70" fmla="*/ f66 f60 1"/>
                <a:gd name="f71" fmla="*/ f67 f60 1"/>
                <a:gd name="f72" fmla="*/ f69 f61 1"/>
                <a:gd name="f73" fmla="*/ f68 f61 1"/>
              </a:gdLst>
              <a:ahLst/>
              <a:cxnLst>
                <a:cxn ang="3cd4">
                  <a:pos x="hc" y="t"/>
                </a:cxn>
                <a:cxn ang="0">
                  <a:pos x="r" y="vc"/>
                </a:cxn>
                <a:cxn ang="cd4">
                  <a:pos x="hc" y="b"/>
                </a:cxn>
                <a:cxn ang="cd2">
                  <a:pos x="l" y="vc"/>
                </a:cxn>
              </a:cxnLst>
              <a:rect l="f70" t="f73" r="f71" b="f72"/>
              <a:pathLst>
                <a:path w="7465"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61" name="Google Shape;6080;p67">
              <a:extLst>
                <a:ext uri="{FF2B5EF4-FFF2-40B4-BE49-F238E27FC236}">
                  <a16:creationId xmlns:a16="http://schemas.microsoft.com/office/drawing/2014/main" id="{5F38626D-C265-93DE-FAFD-ABC9E0F132D2}"/>
                </a:ext>
              </a:extLst>
            </p:cNvPr>
            <p:cNvSpPr/>
            <p:nvPr/>
          </p:nvSpPr>
          <p:spPr>
            <a:xfrm>
              <a:off x="7090504" y="5547673"/>
              <a:ext cx="231443" cy="226158"/>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 f4 0 f2"/>
                <a:gd name="f32" fmla="+- f3 0 f2"/>
                <a:gd name="f33" fmla="*/ f32 1 6050"/>
                <a:gd name="f34" fmla="*/ f31 1 5912"/>
                <a:gd name="f35" fmla="*/ f2 1 f33"/>
                <a:gd name="f36" fmla="*/ f3 1 f33"/>
                <a:gd name="f37" fmla="*/ f2 1 f34"/>
                <a:gd name="f38" fmla="*/ f4 1 f34"/>
                <a:gd name="f39" fmla="*/ f35 f29 1"/>
                <a:gd name="f40" fmla="*/ f36 f29 1"/>
                <a:gd name="f41" fmla="*/ f38 f30 1"/>
                <a:gd name="f42" fmla="*/ f37 f30 1"/>
              </a:gdLst>
              <a:ahLst/>
              <a:cxnLst>
                <a:cxn ang="3cd4">
                  <a:pos x="hc" y="t"/>
                </a:cxn>
                <a:cxn ang="0">
                  <a:pos x="r" y="vc"/>
                </a:cxn>
                <a:cxn ang="cd4">
                  <a:pos x="hc" y="b"/>
                </a:cxn>
                <a:cxn ang="cd2">
                  <a:pos x="l" y="vc"/>
                </a:cxn>
              </a:cxnLst>
              <a:rect l="f39" t="f42" r="f40" b="f41"/>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62" name="Google Shape;6081;p67">
              <a:extLst>
                <a:ext uri="{FF2B5EF4-FFF2-40B4-BE49-F238E27FC236}">
                  <a16:creationId xmlns:a16="http://schemas.microsoft.com/office/drawing/2014/main" id="{6B3D0297-4709-7B3E-7D5C-473F7CA5BCFA}"/>
                </a:ext>
              </a:extLst>
            </p:cNvPr>
            <p:cNvSpPr/>
            <p:nvPr/>
          </p:nvSpPr>
          <p:spPr>
            <a:xfrm>
              <a:off x="6965176" y="5544802"/>
              <a:ext cx="226615" cy="137452"/>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 f4 0 f2"/>
                <a:gd name="f12" fmla="+- f3 0 f2"/>
                <a:gd name="f13" fmla="*/ f12 1 5924"/>
                <a:gd name="f14" fmla="*/ f11 1 3593"/>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5924" h="3593">
                  <a:moveTo>
                    <a:pt x="f2" y="f5"/>
                  </a:moveTo>
                  <a:lnTo>
                    <a:pt x="f6" y="f7"/>
                  </a:lnTo>
                  <a:lnTo>
                    <a:pt x="f8" y="f5"/>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63" name="Google Shape;6082;p67">
              <a:extLst>
                <a:ext uri="{FF2B5EF4-FFF2-40B4-BE49-F238E27FC236}">
                  <a16:creationId xmlns:a16="http://schemas.microsoft.com/office/drawing/2014/main" id="{648D0760-6F9C-B11F-E677-622B56AA8ACC}"/>
                </a:ext>
              </a:extLst>
            </p:cNvPr>
            <p:cNvSpPr/>
            <p:nvPr/>
          </p:nvSpPr>
          <p:spPr>
            <a:xfrm>
              <a:off x="6835002" y="5547673"/>
              <a:ext cx="227804" cy="224978"/>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 f4 0 f2"/>
                <a:gd name="f32" fmla="+- f3 0 f2"/>
                <a:gd name="f33" fmla="*/ f32 1 5955"/>
                <a:gd name="f34" fmla="*/ f31 1 5881"/>
                <a:gd name="f35" fmla="*/ f2 1 f33"/>
                <a:gd name="f36" fmla="*/ f3 1 f33"/>
                <a:gd name="f37" fmla="*/ f2 1 f34"/>
                <a:gd name="f38" fmla="*/ f4 1 f34"/>
                <a:gd name="f39" fmla="*/ f35 f29 1"/>
                <a:gd name="f40" fmla="*/ f36 f29 1"/>
                <a:gd name="f41" fmla="*/ f38 f30 1"/>
                <a:gd name="f42" fmla="*/ f37 f30 1"/>
              </a:gdLst>
              <a:ahLst/>
              <a:cxnLst>
                <a:cxn ang="3cd4">
                  <a:pos x="hc" y="t"/>
                </a:cxn>
                <a:cxn ang="0">
                  <a:pos x="r" y="vc"/>
                </a:cxn>
                <a:cxn ang="cd4">
                  <a:pos x="hc" y="b"/>
                </a:cxn>
                <a:cxn ang="cd2">
                  <a:pos x="l" y="vc"/>
                </a:cxn>
              </a:cxnLst>
              <a:rect l="f39" t="f42" r="f40" b="f41"/>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64" name="Google Shape;6110;p67">
            <a:extLst>
              <a:ext uri="{FF2B5EF4-FFF2-40B4-BE49-F238E27FC236}">
                <a16:creationId xmlns:a16="http://schemas.microsoft.com/office/drawing/2014/main" id="{3B344496-9B8F-AE8F-92DF-C41C0E05FDAC}"/>
              </a:ext>
            </a:extLst>
          </p:cNvPr>
          <p:cNvGrpSpPr/>
          <p:nvPr/>
        </p:nvGrpSpPr>
        <p:grpSpPr>
          <a:xfrm>
            <a:off x="4170624" y="4046801"/>
            <a:ext cx="362475" cy="283842"/>
            <a:chOff x="7644054" y="5591327"/>
            <a:chExt cx="483342" cy="378488"/>
          </a:xfrm>
          <a:solidFill>
            <a:srgbClr val="02AACE"/>
          </a:solidFill>
        </p:grpSpPr>
        <p:sp>
          <p:nvSpPr>
            <p:cNvPr id="65" name="Google Shape;6111;p67">
              <a:extLst>
                <a:ext uri="{FF2B5EF4-FFF2-40B4-BE49-F238E27FC236}">
                  <a16:creationId xmlns:a16="http://schemas.microsoft.com/office/drawing/2014/main" id="{9166E7F3-FD17-6633-026F-8881059146A9}"/>
                </a:ext>
              </a:extLst>
            </p:cNvPr>
            <p:cNvSpPr/>
            <p:nvPr/>
          </p:nvSpPr>
          <p:spPr>
            <a:xfrm>
              <a:off x="7644054" y="5908304"/>
              <a:ext cx="483342" cy="6151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 f4 0 f2"/>
                <a:gd name="f37" fmla="+- f3 0 f2"/>
                <a:gd name="f38" fmla="*/ f37 1 12635"/>
                <a:gd name="f39" fmla="*/ f36 1 1608"/>
                <a:gd name="f40" fmla="*/ f2 1 f38"/>
                <a:gd name="f41" fmla="*/ f3 1 f38"/>
                <a:gd name="f42" fmla="*/ f2 1 f39"/>
                <a:gd name="f43" fmla="*/ f4 1 f39"/>
                <a:gd name="f44" fmla="*/ f40 f34 1"/>
                <a:gd name="f45" fmla="*/ f41 f34 1"/>
                <a:gd name="f46" fmla="*/ f43 f35 1"/>
                <a:gd name="f47" fmla="*/ f42 f35 1"/>
              </a:gdLst>
              <a:ahLst/>
              <a:cxnLst>
                <a:cxn ang="3cd4">
                  <a:pos x="hc" y="t"/>
                </a:cxn>
                <a:cxn ang="0">
                  <a:pos x="r" y="vc"/>
                </a:cxn>
                <a:cxn ang="cd4">
                  <a:pos x="hc" y="b"/>
                </a:cxn>
                <a:cxn ang="cd2">
                  <a:pos x="l" y="vc"/>
                </a:cxn>
              </a:cxnLst>
              <a:rect l="f44" t="f47" r="f45" b="f46"/>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66" name="Google Shape;6112;p67">
              <a:extLst>
                <a:ext uri="{FF2B5EF4-FFF2-40B4-BE49-F238E27FC236}">
                  <a16:creationId xmlns:a16="http://schemas.microsoft.com/office/drawing/2014/main" id="{9379FA2B-AD3E-D482-7043-D710F7735101}"/>
                </a:ext>
              </a:extLst>
            </p:cNvPr>
            <p:cNvSpPr/>
            <p:nvPr/>
          </p:nvSpPr>
          <p:spPr>
            <a:xfrm>
              <a:off x="7674193" y="5591327"/>
              <a:ext cx="421867" cy="285685"/>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 f4 0 f2"/>
                <a:gd name="f68" fmla="+- f3 0 f2"/>
                <a:gd name="f69" fmla="*/ f68 1 11028"/>
                <a:gd name="f70" fmla="*/ f67 1 7468"/>
                <a:gd name="f71" fmla="*/ f2 1 f69"/>
                <a:gd name="f72" fmla="*/ f3 1 f69"/>
                <a:gd name="f73" fmla="*/ f2 1 f70"/>
                <a:gd name="f74" fmla="*/ f4 1 f70"/>
                <a:gd name="f75" fmla="*/ f71 f65 1"/>
                <a:gd name="f76" fmla="*/ f72 f65 1"/>
                <a:gd name="f77" fmla="*/ f74 f66 1"/>
                <a:gd name="f78" fmla="*/ f73 f66 1"/>
              </a:gdLst>
              <a:ahLst/>
              <a:cxnLst>
                <a:cxn ang="3cd4">
                  <a:pos x="hc" y="t"/>
                </a:cxn>
                <a:cxn ang="0">
                  <a:pos x="r" y="vc"/>
                </a:cxn>
                <a:cxn ang="cd4">
                  <a:pos x="hc" y="b"/>
                </a:cxn>
                <a:cxn ang="cd2">
                  <a:pos x="l" y="vc"/>
                </a:cxn>
              </a:cxnLst>
              <a:rect l="f75" t="f78" r="f76" b="f77"/>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67" name="Google Shape;5972;p67">
            <a:extLst>
              <a:ext uri="{FF2B5EF4-FFF2-40B4-BE49-F238E27FC236}">
                <a16:creationId xmlns:a16="http://schemas.microsoft.com/office/drawing/2014/main" id="{7CD7E527-BA09-C44D-9B6C-438ED2072230}"/>
              </a:ext>
            </a:extLst>
          </p:cNvPr>
          <p:cNvGrpSpPr/>
          <p:nvPr/>
        </p:nvGrpSpPr>
        <p:grpSpPr>
          <a:xfrm>
            <a:off x="2361360" y="1745250"/>
            <a:ext cx="360473" cy="414674"/>
            <a:chOff x="5231492" y="2522326"/>
            <a:chExt cx="480672" cy="552946"/>
          </a:xfrm>
          <a:solidFill>
            <a:srgbClr val="02AACE"/>
          </a:solidFill>
        </p:grpSpPr>
        <p:sp>
          <p:nvSpPr>
            <p:cNvPr id="68" name="Google Shape;5973;p67">
              <a:extLst>
                <a:ext uri="{FF2B5EF4-FFF2-40B4-BE49-F238E27FC236}">
                  <a16:creationId xmlns:a16="http://schemas.microsoft.com/office/drawing/2014/main" id="{980178B8-2C03-AD59-4DA7-4B98561249A0}"/>
                </a:ext>
              </a:extLst>
            </p:cNvPr>
            <p:cNvSpPr/>
            <p:nvPr/>
          </p:nvSpPr>
          <p:spPr>
            <a:xfrm>
              <a:off x="5267190" y="2629439"/>
              <a:ext cx="407913" cy="265111"/>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 f4 0 f2"/>
                <a:gd name="f17" fmla="+- f3 0 f2"/>
                <a:gd name="f18" fmla="*/ f17 1 9358"/>
                <a:gd name="f19" fmla="*/ f16 1 6082"/>
                <a:gd name="f20" fmla="*/ f2 1 f18"/>
                <a:gd name="f21" fmla="*/ f3 1 f18"/>
                <a:gd name="f22" fmla="*/ f2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69" name="Google Shape;5974;p67">
              <a:extLst>
                <a:ext uri="{FF2B5EF4-FFF2-40B4-BE49-F238E27FC236}">
                  <a16:creationId xmlns:a16="http://schemas.microsoft.com/office/drawing/2014/main" id="{C06691AF-5BE5-3EB6-22BF-15BAE14178F3}"/>
                </a:ext>
              </a:extLst>
            </p:cNvPr>
            <p:cNvSpPr/>
            <p:nvPr/>
          </p:nvSpPr>
          <p:spPr>
            <a:xfrm>
              <a:off x="5231492" y="2930203"/>
              <a:ext cx="480672" cy="145069"/>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 f4 0 f2"/>
                <a:gd name="f63" fmla="+- f3 0 f2"/>
                <a:gd name="f64" fmla="*/ f63 1 11027"/>
                <a:gd name="f65" fmla="*/ f62 1 3328"/>
                <a:gd name="f66" fmla="*/ f2 1 f64"/>
                <a:gd name="f67" fmla="*/ f3 1 f64"/>
                <a:gd name="f68" fmla="*/ f2 1 f65"/>
                <a:gd name="f69" fmla="*/ f4 1 f65"/>
                <a:gd name="f70" fmla="*/ f66 f60 1"/>
                <a:gd name="f71" fmla="*/ f67 f60 1"/>
                <a:gd name="f72" fmla="*/ f69 f61 1"/>
                <a:gd name="f73" fmla="*/ f68 f61 1"/>
              </a:gdLst>
              <a:ahLst/>
              <a:cxnLst>
                <a:cxn ang="3cd4">
                  <a:pos x="hc" y="t"/>
                </a:cxn>
                <a:cxn ang="0">
                  <a:pos x="r" y="vc"/>
                </a:cxn>
                <a:cxn ang="cd4">
                  <a:pos x="hc" y="b"/>
                </a:cxn>
                <a:cxn ang="cd2">
                  <a:pos x="l" y="vc"/>
                </a:cxn>
              </a:cxnLst>
              <a:rect l="f70" t="f73" r="f71" b="f72"/>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70" name="Google Shape;5975;p67">
              <a:extLst>
                <a:ext uri="{FF2B5EF4-FFF2-40B4-BE49-F238E27FC236}">
                  <a16:creationId xmlns:a16="http://schemas.microsoft.com/office/drawing/2014/main" id="{ADEF15DD-49CF-4598-EADD-B25CD618581F}"/>
                </a:ext>
              </a:extLst>
            </p:cNvPr>
            <p:cNvSpPr/>
            <p:nvPr/>
          </p:nvSpPr>
          <p:spPr>
            <a:xfrm>
              <a:off x="5414134" y="2522326"/>
              <a:ext cx="109883" cy="71442"/>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 f4 0 f2"/>
                <a:gd name="f16" fmla="+- f3 0 f2"/>
                <a:gd name="f17" fmla="*/ f16 1 2521"/>
                <a:gd name="f18" fmla="*/ f15 1 1639"/>
                <a:gd name="f19" fmla="*/ f2 1 f17"/>
                <a:gd name="f20" fmla="*/ f3 1 f17"/>
                <a:gd name="f21" fmla="*/ f2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71" name="Google Shape;5984;p67">
            <a:extLst>
              <a:ext uri="{FF2B5EF4-FFF2-40B4-BE49-F238E27FC236}">
                <a16:creationId xmlns:a16="http://schemas.microsoft.com/office/drawing/2014/main" id="{D1AE98AB-D6CF-D8A6-0E87-7AE4170DB02B}"/>
              </a:ext>
            </a:extLst>
          </p:cNvPr>
          <p:cNvGrpSpPr/>
          <p:nvPr/>
        </p:nvGrpSpPr>
        <p:grpSpPr>
          <a:xfrm>
            <a:off x="5430953" y="1742192"/>
            <a:ext cx="416087" cy="415065"/>
            <a:chOff x="9324639" y="2518248"/>
            <a:chExt cx="554830" cy="553468"/>
          </a:xfrm>
          <a:solidFill>
            <a:srgbClr val="02AACE"/>
          </a:solidFill>
        </p:grpSpPr>
        <p:sp>
          <p:nvSpPr>
            <p:cNvPr id="72" name="Google Shape;5985;p67">
              <a:extLst>
                <a:ext uri="{FF2B5EF4-FFF2-40B4-BE49-F238E27FC236}">
                  <a16:creationId xmlns:a16="http://schemas.microsoft.com/office/drawing/2014/main" id="{064B72E5-6EB5-7771-E80E-7A01BEAE45B0}"/>
                </a:ext>
              </a:extLst>
            </p:cNvPr>
            <p:cNvSpPr/>
            <p:nvPr/>
          </p:nvSpPr>
          <p:spPr>
            <a:xfrm>
              <a:off x="9324639" y="2518248"/>
              <a:ext cx="254093" cy="252694"/>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 f4 0 f2"/>
                <a:gd name="f36" fmla="+- f3 0 f2"/>
                <a:gd name="f37" fmla="*/ f36 1 5829"/>
                <a:gd name="f38" fmla="*/ f35 1 5797"/>
                <a:gd name="f39" fmla="*/ f2 1 f37"/>
                <a:gd name="f40" fmla="*/ f3 1 f37"/>
                <a:gd name="f41" fmla="*/ f2 1 f38"/>
                <a:gd name="f42" fmla="*/ f4 1 f38"/>
                <a:gd name="f43" fmla="*/ f39 f33 1"/>
                <a:gd name="f44" fmla="*/ f40 f33 1"/>
                <a:gd name="f45" fmla="*/ f42 f34 1"/>
                <a:gd name="f46" fmla="*/ f41 f34 1"/>
              </a:gdLst>
              <a:ahLst/>
              <a:cxnLst>
                <a:cxn ang="3cd4">
                  <a:pos x="hc" y="t"/>
                </a:cxn>
                <a:cxn ang="0">
                  <a:pos x="r" y="vc"/>
                </a:cxn>
                <a:cxn ang="cd4">
                  <a:pos x="hc" y="b"/>
                </a:cxn>
                <a:cxn ang="cd2">
                  <a:pos x="l" y="vc"/>
                </a:cxn>
              </a:cxnLst>
              <a:rect l="f43" t="f46" r="f44" b="f45"/>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73" name="Google Shape;5986;p67">
              <a:extLst>
                <a:ext uri="{FF2B5EF4-FFF2-40B4-BE49-F238E27FC236}">
                  <a16:creationId xmlns:a16="http://schemas.microsoft.com/office/drawing/2014/main" id="{626F620A-5DA6-E8E0-0ACC-D17F1ECDEB9B}"/>
                </a:ext>
              </a:extLst>
            </p:cNvPr>
            <p:cNvSpPr/>
            <p:nvPr/>
          </p:nvSpPr>
          <p:spPr>
            <a:xfrm>
              <a:off x="9325993" y="2820366"/>
              <a:ext cx="255483" cy="251341"/>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 f4 0 f2"/>
                <a:gd name="f52" fmla="+- f3 0 f2"/>
                <a:gd name="f53" fmla="*/ f52 1 5861"/>
                <a:gd name="f54" fmla="*/ f51 1 5766"/>
                <a:gd name="f55" fmla="*/ f2 1 f53"/>
                <a:gd name="f56" fmla="*/ f3 1 f53"/>
                <a:gd name="f57" fmla="*/ f2 1 f54"/>
                <a:gd name="f58" fmla="*/ f4 1 f54"/>
                <a:gd name="f59" fmla="*/ f55 f49 1"/>
                <a:gd name="f60" fmla="*/ f56 f49 1"/>
                <a:gd name="f61" fmla="*/ f58 f50 1"/>
                <a:gd name="f62" fmla="*/ f57 f50 1"/>
              </a:gdLst>
              <a:ahLst/>
              <a:cxnLst>
                <a:cxn ang="3cd4">
                  <a:pos x="hc" y="t"/>
                </a:cxn>
                <a:cxn ang="0">
                  <a:pos x="r" y="vc"/>
                </a:cxn>
                <a:cxn ang="cd4">
                  <a:pos x="hc" y="b"/>
                </a:cxn>
                <a:cxn ang="cd2">
                  <a:pos x="l" y="vc"/>
                </a:cxn>
              </a:cxnLst>
              <a:rect l="f59" t="f62" r="f60" b="f61"/>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74" name="Google Shape;5987;p67">
              <a:extLst>
                <a:ext uri="{FF2B5EF4-FFF2-40B4-BE49-F238E27FC236}">
                  <a16:creationId xmlns:a16="http://schemas.microsoft.com/office/drawing/2014/main" id="{155A7D60-6E4C-46AC-152E-48950EAC2EBB}"/>
                </a:ext>
              </a:extLst>
            </p:cNvPr>
            <p:cNvSpPr/>
            <p:nvPr/>
          </p:nvSpPr>
          <p:spPr>
            <a:xfrm>
              <a:off x="9625376" y="2518248"/>
              <a:ext cx="254093" cy="252694"/>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 f4 0 f2"/>
                <a:gd name="f32" fmla="+- f3 0 f2"/>
                <a:gd name="f33" fmla="*/ f32 1 5829"/>
                <a:gd name="f34" fmla="*/ f31 1 5797"/>
                <a:gd name="f35" fmla="*/ f2 1 f33"/>
                <a:gd name="f36" fmla="*/ f3 1 f33"/>
                <a:gd name="f37" fmla="*/ f2 1 f34"/>
                <a:gd name="f38" fmla="*/ f4 1 f34"/>
                <a:gd name="f39" fmla="*/ f35 f29 1"/>
                <a:gd name="f40" fmla="*/ f36 f29 1"/>
                <a:gd name="f41" fmla="*/ f38 f30 1"/>
                <a:gd name="f42" fmla="*/ f37 f30 1"/>
              </a:gdLst>
              <a:ahLst/>
              <a:cxnLst>
                <a:cxn ang="3cd4">
                  <a:pos x="hc" y="t"/>
                </a:cxn>
                <a:cxn ang="0">
                  <a:pos x="r" y="vc"/>
                </a:cxn>
                <a:cxn ang="cd4">
                  <a:pos x="hc" y="b"/>
                </a:cxn>
                <a:cxn ang="cd2">
                  <a:pos x="l" y="vc"/>
                </a:cxn>
              </a:cxnLst>
              <a:rect l="f39" t="f42" r="f40" b="f41"/>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75" name="Google Shape;5988;p67">
              <a:extLst>
                <a:ext uri="{FF2B5EF4-FFF2-40B4-BE49-F238E27FC236}">
                  <a16:creationId xmlns:a16="http://schemas.microsoft.com/office/drawing/2014/main" id="{998197A2-E57F-C009-5DA9-4E0A073BDF5A}"/>
                </a:ext>
              </a:extLst>
            </p:cNvPr>
            <p:cNvSpPr/>
            <p:nvPr/>
          </p:nvSpPr>
          <p:spPr>
            <a:xfrm>
              <a:off x="9625376" y="2818976"/>
              <a:ext cx="254093" cy="252740"/>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 f4 0 f2"/>
                <a:gd name="f33" fmla="+- f3 0 f2"/>
                <a:gd name="f34" fmla="*/ f33 1 5829"/>
                <a:gd name="f35" fmla="*/ f32 1 5798"/>
                <a:gd name="f36" fmla="*/ f2 1 f34"/>
                <a:gd name="f37" fmla="*/ f3 1 f34"/>
                <a:gd name="f38" fmla="*/ f2 1 f35"/>
                <a:gd name="f39" fmla="*/ f4 1 f35"/>
                <a:gd name="f40" fmla="*/ f36 f30 1"/>
                <a:gd name="f41" fmla="*/ f37 f30 1"/>
                <a:gd name="f42" fmla="*/ f39 f31 1"/>
                <a:gd name="f43" fmla="*/ f38 f31 1"/>
              </a:gdLst>
              <a:ahLst/>
              <a:cxnLst>
                <a:cxn ang="3cd4">
                  <a:pos x="hc" y="t"/>
                </a:cxn>
                <a:cxn ang="0">
                  <a:pos x="r" y="vc"/>
                </a:cxn>
                <a:cxn ang="cd4">
                  <a:pos x="hc" y="b"/>
                </a:cxn>
                <a:cxn ang="cd2">
                  <a:pos x="l" y="vc"/>
                </a:cxn>
              </a:cxnLst>
              <a:rect l="f40" t="f43" r="f41" b="f42"/>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76" name="Google Shape;6002;p67">
            <a:extLst>
              <a:ext uri="{FF2B5EF4-FFF2-40B4-BE49-F238E27FC236}">
                <a16:creationId xmlns:a16="http://schemas.microsoft.com/office/drawing/2014/main" id="{39E04F26-2DED-ACB1-AA1A-A3FC894525C0}"/>
              </a:ext>
            </a:extLst>
          </p:cNvPr>
          <p:cNvGrpSpPr/>
          <p:nvPr/>
        </p:nvGrpSpPr>
        <p:grpSpPr>
          <a:xfrm>
            <a:off x="3007499" y="1745250"/>
            <a:ext cx="480676" cy="415065"/>
            <a:chOff x="6093086" y="2522326"/>
            <a:chExt cx="640957" cy="553468"/>
          </a:xfrm>
          <a:solidFill>
            <a:srgbClr val="02AACE"/>
          </a:solidFill>
        </p:grpSpPr>
        <p:sp>
          <p:nvSpPr>
            <p:cNvPr id="77" name="Google Shape;6003;p67">
              <a:extLst>
                <a:ext uri="{FF2B5EF4-FFF2-40B4-BE49-F238E27FC236}">
                  <a16:creationId xmlns:a16="http://schemas.microsoft.com/office/drawing/2014/main" id="{1A3C8C0F-97BC-9917-E63A-16105309089B}"/>
                </a:ext>
              </a:extLst>
            </p:cNvPr>
            <p:cNvSpPr/>
            <p:nvPr/>
          </p:nvSpPr>
          <p:spPr>
            <a:xfrm>
              <a:off x="6093086" y="2559378"/>
              <a:ext cx="640957" cy="516416"/>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 f4 0 f2"/>
                <a:gd name="f68" fmla="+- f3 0 f2"/>
                <a:gd name="f69" fmla="*/ f68 1 14704"/>
                <a:gd name="f70" fmla="*/ f67 1 11847"/>
                <a:gd name="f71" fmla="*/ f2 1 f69"/>
                <a:gd name="f72" fmla="*/ f3 1 f69"/>
                <a:gd name="f73" fmla="*/ f2 1 f70"/>
                <a:gd name="f74" fmla="*/ f4 1 f70"/>
                <a:gd name="f75" fmla="*/ f71 f65 1"/>
                <a:gd name="f76" fmla="*/ f72 f65 1"/>
                <a:gd name="f77" fmla="*/ f74 f66 1"/>
                <a:gd name="f78" fmla="*/ f73 f66 1"/>
              </a:gdLst>
              <a:ahLst/>
              <a:cxnLst>
                <a:cxn ang="3cd4">
                  <a:pos x="hc" y="t"/>
                </a:cxn>
                <a:cxn ang="0">
                  <a:pos x="r" y="vc"/>
                </a:cxn>
                <a:cxn ang="cd4">
                  <a:pos x="hc" y="b"/>
                </a:cxn>
                <a:cxn ang="cd2">
                  <a:pos x="l" y="vc"/>
                </a:cxn>
              </a:cxnLst>
              <a:rect l="f75" t="f78" r="f76" b="f77"/>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78" name="Google Shape;6004;p67">
              <a:extLst>
                <a:ext uri="{FF2B5EF4-FFF2-40B4-BE49-F238E27FC236}">
                  <a16:creationId xmlns:a16="http://schemas.microsoft.com/office/drawing/2014/main" id="{512D8573-CF29-68B4-D2E7-61DE6D8F6E6F}"/>
                </a:ext>
              </a:extLst>
            </p:cNvPr>
            <p:cNvSpPr/>
            <p:nvPr/>
          </p:nvSpPr>
          <p:spPr>
            <a:xfrm>
              <a:off x="6497772" y="2522326"/>
              <a:ext cx="185431" cy="18543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 f3 0 f2"/>
                <a:gd name="f23" fmla="*/ f22 1 4254"/>
                <a:gd name="f24" fmla="*/ f2 1 f23"/>
                <a:gd name="f25" fmla="*/ f3 1 f23"/>
                <a:gd name="f26" fmla="*/ f24 f20 1"/>
                <a:gd name="f27" fmla="*/ f25 f20 1"/>
                <a:gd name="f28" fmla="*/ f25 f21 1"/>
                <a:gd name="f29" fmla="*/ f24 f21 1"/>
              </a:gdLst>
              <a:ahLst/>
              <a:cxnLst>
                <a:cxn ang="3cd4">
                  <a:pos x="hc" y="t"/>
                </a:cxn>
                <a:cxn ang="0">
                  <a:pos x="r" y="vc"/>
                </a:cxn>
                <a:cxn ang="cd4">
                  <a:pos x="hc" y="b"/>
                </a:cxn>
                <a:cxn ang="cd2">
                  <a:pos x="l" y="vc"/>
                </a:cxn>
              </a:cxnLst>
              <a:rect l="f26" t="f29" r="f27" b="f28"/>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79" name="Google Shape;6005;p67">
              <a:extLst>
                <a:ext uri="{FF2B5EF4-FFF2-40B4-BE49-F238E27FC236}">
                  <a16:creationId xmlns:a16="http://schemas.microsoft.com/office/drawing/2014/main" id="{A0F4BFFE-EEE8-5D3A-7160-5377DFAD221C}"/>
                </a:ext>
              </a:extLst>
            </p:cNvPr>
            <p:cNvSpPr/>
            <p:nvPr/>
          </p:nvSpPr>
          <p:spPr>
            <a:xfrm>
              <a:off x="6142088" y="2523670"/>
              <a:ext cx="185431" cy="185476"/>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 f4 0 f2"/>
                <a:gd name="f23" fmla="+- f3 0 f2"/>
                <a:gd name="f24" fmla="*/ f23 1 4254"/>
                <a:gd name="f25" fmla="*/ f22 1 4255"/>
                <a:gd name="f26" fmla="*/ f2 1 f24"/>
                <a:gd name="f27" fmla="*/ f3 1 f24"/>
                <a:gd name="f28" fmla="*/ f2 1 f25"/>
                <a:gd name="f29" fmla="*/ f4 1 f25"/>
                <a:gd name="f30" fmla="*/ f26 f20 1"/>
                <a:gd name="f31" fmla="*/ f27 f20 1"/>
                <a:gd name="f32" fmla="*/ f29 f21 1"/>
                <a:gd name="f33" fmla="*/ f28 f21 1"/>
              </a:gdLst>
              <a:ahLst/>
              <a:cxnLst>
                <a:cxn ang="3cd4">
                  <a:pos x="hc" y="t"/>
                </a:cxn>
                <a:cxn ang="0">
                  <a:pos x="r" y="vc"/>
                </a:cxn>
                <a:cxn ang="cd4">
                  <a:pos x="hc" y="b"/>
                </a:cxn>
                <a:cxn ang="cd2">
                  <a:pos x="l" y="vc"/>
                </a:cxn>
              </a:cxnLst>
              <a:rect l="f30" t="f33" r="f31" b="f32"/>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80" name="Google Shape;6006;p67">
              <a:extLst>
                <a:ext uri="{FF2B5EF4-FFF2-40B4-BE49-F238E27FC236}">
                  <a16:creationId xmlns:a16="http://schemas.microsoft.com/office/drawing/2014/main" id="{095082F5-D44D-1AE8-F0AC-A205587ADF72}"/>
                </a:ext>
              </a:extLst>
            </p:cNvPr>
            <p:cNvSpPr/>
            <p:nvPr/>
          </p:nvSpPr>
          <p:spPr>
            <a:xfrm>
              <a:off x="6250582" y="2629421"/>
              <a:ext cx="324136" cy="325535"/>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 f4 0 f2"/>
                <a:gd name="f32" fmla="+- f3 0 f2"/>
                <a:gd name="f33" fmla="*/ f32 1 7436"/>
                <a:gd name="f34" fmla="*/ f31 1 7468"/>
                <a:gd name="f35" fmla="*/ f2 1 f33"/>
                <a:gd name="f36" fmla="*/ f3 1 f33"/>
                <a:gd name="f37" fmla="*/ f2 1 f34"/>
                <a:gd name="f38" fmla="*/ f4 1 f34"/>
                <a:gd name="f39" fmla="*/ f35 f29 1"/>
                <a:gd name="f40" fmla="*/ f36 f29 1"/>
                <a:gd name="f41" fmla="*/ f38 f30 1"/>
                <a:gd name="f42" fmla="*/ f37 f30 1"/>
              </a:gdLst>
              <a:ahLst/>
              <a:cxnLst>
                <a:cxn ang="3cd4">
                  <a:pos x="hc" y="t"/>
                </a:cxn>
                <a:cxn ang="0">
                  <a:pos x="r" y="vc"/>
                </a:cxn>
                <a:cxn ang="cd4">
                  <a:pos x="hc" y="b"/>
                </a:cxn>
                <a:cxn ang="cd2">
                  <a:pos x="l" y="vc"/>
                </a:cxn>
              </a:cxnLst>
              <a:rect l="f39" t="f42" r="f40" b="f41"/>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81" name="Google Shape;6011;p67">
            <a:extLst>
              <a:ext uri="{FF2B5EF4-FFF2-40B4-BE49-F238E27FC236}">
                <a16:creationId xmlns:a16="http://schemas.microsoft.com/office/drawing/2014/main" id="{D257162A-F597-A91B-F899-301428773177}"/>
              </a:ext>
            </a:extLst>
          </p:cNvPr>
          <p:cNvGrpSpPr/>
          <p:nvPr/>
        </p:nvGrpSpPr>
        <p:grpSpPr>
          <a:xfrm>
            <a:off x="6022577" y="1721023"/>
            <a:ext cx="421826" cy="414441"/>
            <a:chOff x="10113538" y="2490020"/>
            <a:chExt cx="562483" cy="552635"/>
          </a:xfrm>
          <a:solidFill>
            <a:srgbClr val="02AACE"/>
          </a:solidFill>
        </p:grpSpPr>
        <p:sp>
          <p:nvSpPr>
            <p:cNvPr id="82" name="Google Shape;6012;p67">
              <a:extLst>
                <a:ext uri="{FF2B5EF4-FFF2-40B4-BE49-F238E27FC236}">
                  <a16:creationId xmlns:a16="http://schemas.microsoft.com/office/drawing/2014/main" id="{F3E28E35-F1F8-A461-D182-0140E08B20EC}"/>
                </a:ext>
              </a:extLst>
            </p:cNvPr>
            <p:cNvSpPr/>
            <p:nvPr/>
          </p:nvSpPr>
          <p:spPr>
            <a:xfrm>
              <a:off x="10180847" y="2551139"/>
              <a:ext cx="146989" cy="146989"/>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 f3 0 f2"/>
                <a:gd name="f12" fmla="*/ f11 1 3372"/>
                <a:gd name="f13" fmla="*/ f2 1 f12"/>
                <a:gd name="f14" fmla="*/ f3 1 f12"/>
                <a:gd name="f15" fmla="*/ f13 f9 1"/>
                <a:gd name="f16" fmla="*/ f14 f9 1"/>
                <a:gd name="f17" fmla="*/ f14 f10 1"/>
                <a:gd name="f18" fmla="*/ f13 f10 1"/>
              </a:gdLst>
              <a:ahLst/>
              <a:cxnLst>
                <a:cxn ang="3cd4">
                  <a:pos x="hc" y="t"/>
                </a:cxn>
                <a:cxn ang="0">
                  <a:pos x="r" y="vc"/>
                </a:cxn>
                <a:cxn ang="cd4">
                  <a:pos x="hc" y="b"/>
                </a:cxn>
                <a:cxn ang="cd2">
                  <a:pos x="l" y="vc"/>
                </a:cxn>
              </a:cxnLst>
              <a:rect l="f15" t="f18" r="f16" b="f17"/>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83" name="Google Shape;6013;p67">
              <a:extLst>
                <a:ext uri="{FF2B5EF4-FFF2-40B4-BE49-F238E27FC236}">
                  <a16:creationId xmlns:a16="http://schemas.microsoft.com/office/drawing/2014/main" id="{EF2FA07D-EAD2-78B9-9B7C-1648CF8168E9}"/>
                </a:ext>
              </a:extLst>
            </p:cNvPr>
            <p:cNvSpPr/>
            <p:nvPr/>
          </p:nvSpPr>
          <p:spPr>
            <a:xfrm>
              <a:off x="10408825" y="2504797"/>
              <a:ext cx="263722" cy="26063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 f4 0 f2"/>
                <a:gd name="f45" fmla="+- f3 0 f2"/>
                <a:gd name="f46" fmla="*/ f45 1 6050"/>
                <a:gd name="f47" fmla="*/ f44 1 5979"/>
                <a:gd name="f48" fmla="*/ f2 1 f46"/>
                <a:gd name="f49" fmla="*/ f3 1 f46"/>
                <a:gd name="f50" fmla="*/ f2 1 f47"/>
                <a:gd name="f51" fmla="*/ f4 1 f47"/>
                <a:gd name="f52" fmla="*/ f48 f42 1"/>
                <a:gd name="f53" fmla="*/ f49 f42 1"/>
                <a:gd name="f54" fmla="*/ f51 f43 1"/>
                <a:gd name="f55" fmla="*/ f50 f43 1"/>
              </a:gdLst>
              <a:ahLst/>
              <a:cxnLst>
                <a:cxn ang="3cd4">
                  <a:pos x="hc" y="t"/>
                </a:cxn>
                <a:cxn ang="0">
                  <a:pos x="r" y="vc"/>
                </a:cxn>
                <a:cxn ang="cd4">
                  <a:pos x="hc" y="b"/>
                </a:cxn>
                <a:cxn ang="cd2">
                  <a:pos x="l" y="vc"/>
                </a:cxn>
              </a:cxnLst>
              <a:rect l="f52" t="f55" r="f53" b="f54"/>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84" name="Google Shape;6014;p67">
              <a:extLst>
                <a:ext uri="{FF2B5EF4-FFF2-40B4-BE49-F238E27FC236}">
                  <a16:creationId xmlns:a16="http://schemas.microsoft.com/office/drawing/2014/main" id="{5DC06E62-1D80-5D79-D4FD-140BA8D5D27C}"/>
                </a:ext>
              </a:extLst>
            </p:cNvPr>
            <p:cNvSpPr/>
            <p:nvPr/>
          </p:nvSpPr>
          <p:spPr>
            <a:xfrm>
              <a:off x="10235766" y="2606067"/>
              <a:ext cx="372224" cy="372224"/>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 f3 0 f2"/>
                <a:gd name="f13" fmla="*/ f12 1 8539"/>
                <a:gd name="f14" fmla="*/ f2 1 f13"/>
                <a:gd name="f15" fmla="*/ f3 1 f13"/>
                <a:gd name="f16" fmla="*/ f14 f10 1"/>
                <a:gd name="f17" fmla="*/ f15 f10 1"/>
                <a:gd name="f18" fmla="*/ f15 f11 1"/>
                <a:gd name="f19" fmla="*/ f14 f11 1"/>
              </a:gdLst>
              <a:ahLst/>
              <a:cxnLst>
                <a:cxn ang="3cd4">
                  <a:pos x="hc" y="t"/>
                </a:cxn>
                <a:cxn ang="0">
                  <a:pos x="r" y="vc"/>
                </a:cxn>
                <a:cxn ang="cd4">
                  <a:pos x="hc" y="b"/>
                </a:cxn>
                <a:cxn ang="cd2">
                  <a:pos x="l" y="vc"/>
                </a:cxn>
              </a:cxnLst>
              <a:rect l="f16" t="f19" r="f17" b="f18"/>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85" name="Google Shape;6015;p67">
              <a:extLst>
                <a:ext uri="{FF2B5EF4-FFF2-40B4-BE49-F238E27FC236}">
                  <a16:creationId xmlns:a16="http://schemas.microsoft.com/office/drawing/2014/main" id="{A9994492-03FF-C066-1E5D-BD7E61EEFC3F}"/>
                </a:ext>
              </a:extLst>
            </p:cNvPr>
            <p:cNvSpPr/>
            <p:nvPr/>
          </p:nvSpPr>
          <p:spPr>
            <a:xfrm>
              <a:off x="10522805" y="2893051"/>
              <a:ext cx="153216" cy="149604"/>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 f4 0 f2"/>
                <a:gd name="f21" fmla="+- f3 0 f2"/>
                <a:gd name="f22" fmla="*/ f21 1 3515"/>
                <a:gd name="f23" fmla="*/ f20 1 3432"/>
                <a:gd name="f24" fmla="*/ f2 1 f22"/>
                <a:gd name="f25" fmla="*/ f3 1 f22"/>
                <a:gd name="f26" fmla="*/ f2 1 f23"/>
                <a:gd name="f27" fmla="*/ f4 1 f23"/>
                <a:gd name="f28" fmla="*/ f24 f18 1"/>
                <a:gd name="f29" fmla="*/ f25 f18 1"/>
                <a:gd name="f30" fmla="*/ f27 f19 1"/>
                <a:gd name="f31" fmla="*/ f26 f19 1"/>
              </a:gdLst>
              <a:ahLst/>
              <a:cxnLst>
                <a:cxn ang="3cd4">
                  <a:pos x="hc" y="t"/>
                </a:cxn>
                <a:cxn ang="0">
                  <a:pos x="r" y="vc"/>
                </a:cxn>
                <a:cxn ang="cd4">
                  <a:pos x="hc" y="b"/>
                </a:cxn>
                <a:cxn ang="cd2">
                  <a:pos x="l" y="vc"/>
                </a:cxn>
              </a:cxnLst>
              <a:rect l="f28" t="f31" r="f29" b="f30"/>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86" name="Google Shape;6016;p67">
              <a:extLst>
                <a:ext uri="{FF2B5EF4-FFF2-40B4-BE49-F238E27FC236}">
                  <a16:creationId xmlns:a16="http://schemas.microsoft.com/office/drawing/2014/main" id="{0417B74E-7929-586F-F509-0782F5CEBB44}"/>
                </a:ext>
              </a:extLst>
            </p:cNvPr>
            <p:cNvSpPr/>
            <p:nvPr/>
          </p:nvSpPr>
          <p:spPr>
            <a:xfrm>
              <a:off x="10131405" y="2779117"/>
              <a:ext cx="262323" cy="26063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 f4 0 f2"/>
                <a:gd name="f40" fmla="+- f3 0 f2"/>
                <a:gd name="f41" fmla="*/ f40 1 6018"/>
                <a:gd name="f42" fmla="*/ f39 1 5979"/>
                <a:gd name="f43" fmla="*/ f2 1 f41"/>
                <a:gd name="f44" fmla="*/ f3 1 f41"/>
                <a:gd name="f45" fmla="*/ f2 1 f42"/>
                <a:gd name="f46" fmla="*/ f4 1 f42"/>
                <a:gd name="f47" fmla="*/ f43 f37 1"/>
                <a:gd name="f48" fmla="*/ f44 f37 1"/>
                <a:gd name="f49" fmla="*/ f46 f38 1"/>
                <a:gd name="f50" fmla="*/ f45 f38 1"/>
              </a:gdLst>
              <a:ahLst/>
              <a:cxnLst>
                <a:cxn ang="3cd4">
                  <a:pos x="hc" y="t"/>
                </a:cxn>
                <a:cxn ang="0">
                  <a:pos x="r" y="vc"/>
                </a:cxn>
                <a:cxn ang="cd4">
                  <a:pos x="hc" y="b"/>
                </a:cxn>
                <a:cxn ang="cd2">
                  <a:pos x="l" y="vc"/>
                </a:cxn>
              </a:cxnLst>
              <a:rect l="f47" t="f50" r="f48" b="f49"/>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87" name="Google Shape;6017;p67">
              <a:extLst>
                <a:ext uri="{FF2B5EF4-FFF2-40B4-BE49-F238E27FC236}">
                  <a16:creationId xmlns:a16="http://schemas.microsoft.com/office/drawing/2014/main" id="{AF4BDD3A-C745-118C-CF90-16938477DBA0}"/>
                </a:ext>
              </a:extLst>
            </p:cNvPr>
            <p:cNvSpPr/>
            <p:nvPr/>
          </p:nvSpPr>
          <p:spPr>
            <a:xfrm>
              <a:off x="10113538" y="2490020"/>
              <a:ext cx="160714" cy="153180"/>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 f4 0 f2"/>
                <a:gd name="f26" fmla="+- f3 0 f2"/>
                <a:gd name="f27" fmla="*/ f26 1 3687"/>
                <a:gd name="f28" fmla="*/ f25 1 3514"/>
                <a:gd name="f29" fmla="*/ f2 1 f27"/>
                <a:gd name="f30" fmla="*/ f3 1 f27"/>
                <a:gd name="f31" fmla="*/ f2 1 f28"/>
                <a:gd name="f32" fmla="*/ f4 1 f28"/>
                <a:gd name="f33" fmla="*/ f29 f23 1"/>
                <a:gd name="f34" fmla="*/ f30 f23 1"/>
                <a:gd name="f35" fmla="*/ f32 f24 1"/>
                <a:gd name="f36" fmla="*/ f31 f24 1"/>
              </a:gdLst>
              <a:ahLst/>
              <a:cxnLst>
                <a:cxn ang="3cd4">
                  <a:pos x="hc" y="t"/>
                </a:cxn>
                <a:cxn ang="0">
                  <a:pos x="r" y="vc"/>
                </a:cxn>
                <a:cxn ang="cd4">
                  <a:pos x="hc" y="b"/>
                </a:cxn>
                <a:cxn ang="cd2">
                  <a:pos x="l" y="vc"/>
                </a:cxn>
              </a:cxnLst>
              <a:rect l="f33" t="f36" r="f34" b="f35"/>
              <a:pathLst>
                <a:path w="3686" h="3513">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sp>
        <p:nvSpPr>
          <p:cNvPr id="88" name="Google Shape;6042;p67">
            <a:extLst>
              <a:ext uri="{FF2B5EF4-FFF2-40B4-BE49-F238E27FC236}">
                <a16:creationId xmlns:a16="http://schemas.microsoft.com/office/drawing/2014/main" id="{536124FF-60CA-204B-98F3-7EAB0284ACFF}"/>
              </a:ext>
            </a:extLst>
          </p:cNvPr>
          <p:cNvSpPr/>
          <p:nvPr/>
        </p:nvSpPr>
        <p:spPr>
          <a:xfrm>
            <a:off x="3639471" y="1746066"/>
            <a:ext cx="407871" cy="413426"/>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 f4 0 f2"/>
              <a:gd name="f53" fmla="+- f3 0 f2"/>
              <a:gd name="f54" fmla="*/ f53 1 12477"/>
              <a:gd name="f55" fmla="*/ f52 1 12647"/>
              <a:gd name="f56" fmla="*/ f2 1 f54"/>
              <a:gd name="f57" fmla="*/ f3 1 f54"/>
              <a:gd name="f58" fmla="*/ f2 1 f55"/>
              <a:gd name="f59" fmla="*/ f4 1 f55"/>
              <a:gd name="f60" fmla="*/ f56 f50 1"/>
              <a:gd name="f61" fmla="*/ f57 f50 1"/>
              <a:gd name="f62" fmla="*/ f59 f51 1"/>
              <a:gd name="f63" fmla="*/ f58 f51 1"/>
            </a:gdLst>
            <a:ahLst/>
            <a:cxnLst>
              <a:cxn ang="3cd4">
                <a:pos x="hc" y="t"/>
              </a:cxn>
              <a:cxn ang="0">
                <a:pos x="r" y="vc"/>
              </a:cxn>
              <a:cxn ang="cd4">
                <a:pos x="hc" y="b"/>
              </a:cxn>
              <a:cxn ang="cd2">
                <a:pos x="l" y="vc"/>
              </a:cxn>
            </a:cxnLst>
            <a:rect l="f60" t="f63" r="f61" b="f62"/>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rgbClr val="02AACE"/>
          </a:solid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nvGrpSpPr>
          <p:cNvPr id="89" name="Google Shape;6047;p67">
            <a:extLst>
              <a:ext uri="{FF2B5EF4-FFF2-40B4-BE49-F238E27FC236}">
                <a16:creationId xmlns:a16="http://schemas.microsoft.com/office/drawing/2014/main" id="{861EAD52-9CC2-FEA5-E2CA-5E8464207948}"/>
              </a:ext>
            </a:extLst>
          </p:cNvPr>
          <p:cNvGrpSpPr/>
          <p:nvPr/>
        </p:nvGrpSpPr>
        <p:grpSpPr>
          <a:xfrm>
            <a:off x="6667783" y="1721242"/>
            <a:ext cx="415058" cy="377994"/>
            <a:chOff x="10973888" y="2490313"/>
            <a:chExt cx="553458" cy="504036"/>
          </a:xfrm>
          <a:solidFill>
            <a:srgbClr val="02AACE"/>
          </a:solidFill>
        </p:grpSpPr>
        <p:sp>
          <p:nvSpPr>
            <p:cNvPr id="90" name="Google Shape;6048;p67">
              <a:extLst>
                <a:ext uri="{FF2B5EF4-FFF2-40B4-BE49-F238E27FC236}">
                  <a16:creationId xmlns:a16="http://schemas.microsoft.com/office/drawing/2014/main" id="{143B1E32-8ADC-CE13-842D-D64980F5F6AC}"/>
                </a:ext>
              </a:extLst>
            </p:cNvPr>
            <p:cNvSpPr/>
            <p:nvPr/>
          </p:nvSpPr>
          <p:spPr>
            <a:xfrm>
              <a:off x="11251298" y="2561719"/>
              <a:ext cx="276048" cy="432630"/>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 f4 0 f2"/>
                <a:gd name="f28" fmla="+- f3 0 f2"/>
                <a:gd name="f29" fmla="*/ f28 1 6333"/>
                <a:gd name="f30" fmla="*/ f27 1 9925"/>
                <a:gd name="f31" fmla="*/ f2 1 f29"/>
                <a:gd name="f32" fmla="*/ f3 1 f29"/>
                <a:gd name="f33" fmla="*/ f2 1 f30"/>
                <a:gd name="f34" fmla="*/ f4 1 f30"/>
                <a:gd name="f35" fmla="*/ f31 f25 1"/>
                <a:gd name="f36" fmla="*/ f32 f25 1"/>
                <a:gd name="f37" fmla="*/ f34 f26 1"/>
                <a:gd name="f38" fmla="*/ f33 f26 1"/>
              </a:gdLst>
              <a:ahLst/>
              <a:cxnLst>
                <a:cxn ang="3cd4">
                  <a:pos x="hc" y="t"/>
                </a:cxn>
                <a:cxn ang="0">
                  <a:pos x="r" y="vc"/>
                </a:cxn>
                <a:cxn ang="cd4">
                  <a:pos x="hc" y="b"/>
                </a:cxn>
                <a:cxn ang="cd2">
                  <a:pos x="l" y="vc"/>
                </a:cxn>
              </a:cxnLst>
              <a:rect l="f35" t="f38" r="f36" b="f37"/>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91" name="Google Shape;6049;p67">
              <a:extLst>
                <a:ext uri="{FF2B5EF4-FFF2-40B4-BE49-F238E27FC236}">
                  <a16:creationId xmlns:a16="http://schemas.microsoft.com/office/drawing/2014/main" id="{A2974A61-7DF5-73E4-69C2-37376467AA20}"/>
                </a:ext>
              </a:extLst>
            </p:cNvPr>
            <p:cNvSpPr/>
            <p:nvPr/>
          </p:nvSpPr>
          <p:spPr>
            <a:xfrm>
              <a:off x="11080991" y="2490313"/>
              <a:ext cx="151132" cy="449116"/>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 f4 0 f2"/>
                <a:gd name="f20" fmla="+- f3 0 f2"/>
                <a:gd name="f21" fmla="*/ f20 1 3467"/>
                <a:gd name="f22" fmla="*/ f19 1 10303"/>
                <a:gd name="f23" fmla="*/ f2 1 f21"/>
                <a:gd name="f24" fmla="*/ f3 1 f21"/>
                <a:gd name="f25" fmla="*/ f2 1 f22"/>
                <a:gd name="f26" fmla="*/ f4 1 f22"/>
                <a:gd name="f27" fmla="*/ f23 f17 1"/>
                <a:gd name="f28" fmla="*/ f24 f17 1"/>
                <a:gd name="f29" fmla="*/ f26 f18 1"/>
                <a:gd name="f30" fmla="*/ f25 f18 1"/>
              </a:gdLst>
              <a:ahLst/>
              <a:cxnLst>
                <a:cxn ang="3cd4">
                  <a:pos x="hc" y="t"/>
                </a:cxn>
                <a:cxn ang="0">
                  <a:pos x="r" y="vc"/>
                </a:cxn>
                <a:cxn ang="cd4">
                  <a:pos x="hc" y="b"/>
                </a:cxn>
                <a:cxn ang="cd2">
                  <a:pos x="l" y="vc"/>
                </a:cxn>
              </a:cxnLst>
              <a:rect l="f27" t="f30" r="f28" b="f29"/>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92" name="Google Shape;6050;p67">
              <a:extLst>
                <a:ext uri="{FF2B5EF4-FFF2-40B4-BE49-F238E27FC236}">
                  <a16:creationId xmlns:a16="http://schemas.microsoft.com/office/drawing/2014/main" id="{09AB38C1-482A-92AA-DD4E-4DC9EB770F7C}"/>
                </a:ext>
              </a:extLst>
            </p:cNvPr>
            <p:cNvSpPr/>
            <p:nvPr/>
          </p:nvSpPr>
          <p:spPr>
            <a:xfrm>
              <a:off x="11267776" y="2490313"/>
              <a:ext cx="151086" cy="449116"/>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 f4 0 f2"/>
                <a:gd name="f18" fmla="+- f3 0 f2"/>
                <a:gd name="f19" fmla="*/ f18 1 3466"/>
                <a:gd name="f20" fmla="*/ f17 1 10303"/>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93" name="Google Shape;6051;p67">
              <a:extLst>
                <a:ext uri="{FF2B5EF4-FFF2-40B4-BE49-F238E27FC236}">
                  <a16:creationId xmlns:a16="http://schemas.microsoft.com/office/drawing/2014/main" id="{E6BEB904-9CC4-016D-8BFF-FAB1D52A0FCD}"/>
                </a:ext>
              </a:extLst>
            </p:cNvPr>
            <p:cNvSpPr/>
            <p:nvPr/>
          </p:nvSpPr>
          <p:spPr>
            <a:xfrm>
              <a:off x="10973888" y="2561719"/>
              <a:ext cx="274713" cy="432630"/>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 f4 0 f2"/>
                <a:gd name="f30" fmla="+- f3 0 f2"/>
                <a:gd name="f31" fmla="*/ f30 1 6302"/>
                <a:gd name="f32" fmla="*/ f29 1 9925"/>
                <a:gd name="f33" fmla="*/ f2 1 f31"/>
                <a:gd name="f34" fmla="*/ f3 1 f31"/>
                <a:gd name="f35" fmla="*/ f2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94" name="Google Shape;6072;p67">
            <a:extLst>
              <a:ext uri="{FF2B5EF4-FFF2-40B4-BE49-F238E27FC236}">
                <a16:creationId xmlns:a16="http://schemas.microsoft.com/office/drawing/2014/main" id="{C5DD23F5-C172-3EC6-479D-47F05865D990}"/>
              </a:ext>
            </a:extLst>
          </p:cNvPr>
          <p:cNvGrpSpPr/>
          <p:nvPr/>
        </p:nvGrpSpPr>
        <p:grpSpPr>
          <a:xfrm>
            <a:off x="4214073" y="1725857"/>
            <a:ext cx="415091" cy="414839"/>
            <a:chOff x="7701991" y="2496467"/>
            <a:chExt cx="553503" cy="553166"/>
          </a:xfrm>
          <a:solidFill>
            <a:srgbClr val="02AACE"/>
          </a:solidFill>
        </p:grpSpPr>
        <p:sp>
          <p:nvSpPr>
            <p:cNvPr id="95" name="Google Shape;6073;p67">
              <a:extLst>
                <a:ext uri="{FF2B5EF4-FFF2-40B4-BE49-F238E27FC236}">
                  <a16:creationId xmlns:a16="http://schemas.microsoft.com/office/drawing/2014/main" id="{E3A2BD30-B14C-3833-9BA5-C6FD4EEF559B}"/>
                </a:ext>
              </a:extLst>
            </p:cNvPr>
            <p:cNvSpPr/>
            <p:nvPr/>
          </p:nvSpPr>
          <p:spPr>
            <a:xfrm>
              <a:off x="7701991" y="2595021"/>
              <a:ext cx="72831" cy="428496"/>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 f4 0 f2"/>
                <a:gd name="f12" fmla="+- f3 0 f2"/>
                <a:gd name="f13" fmla="*/ f12 1 1671"/>
                <a:gd name="f14" fmla="*/ f11 1 9830"/>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1670" h="9830">
                  <a:moveTo>
                    <a:pt x="f5" y="f2"/>
                  </a:moveTo>
                  <a:lnTo>
                    <a:pt x="f5" y="f4"/>
                  </a:lnTo>
                  <a:lnTo>
                    <a:pt x="f6" y="f7"/>
                  </a:lnTo>
                  <a:lnTo>
                    <a:pt x="f6" y="f8"/>
                  </a:lnTo>
                  <a:lnTo>
                    <a:pt x="f5"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96" name="Google Shape;6074;p67">
              <a:extLst>
                <a:ext uri="{FF2B5EF4-FFF2-40B4-BE49-F238E27FC236}">
                  <a16:creationId xmlns:a16="http://schemas.microsoft.com/office/drawing/2014/main" id="{9D197A8C-1EFE-70EE-9926-823866213742}"/>
                </a:ext>
              </a:extLst>
            </p:cNvPr>
            <p:cNvSpPr/>
            <p:nvPr/>
          </p:nvSpPr>
          <p:spPr>
            <a:xfrm>
              <a:off x="8182663" y="2595021"/>
              <a:ext cx="72831" cy="428496"/>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 f4 0 f2"/>
                <a:gd name="f11" fmla="+- f3 0 f2"/>
                <a:gd name="f12" fmla="*/ f11 1 1671"/>
                <a:gd name="f13" fmla="*/ f10 1 9830"/>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670" h="9830">
                  <a:moveTo>
                    <a:pt x="f5" y="f2"/>
                  </a:moveTo>
                  <a:lnTo>
                    <a:pt x="f2" y="f6"/>
                  </a:lnTo>
                  <a:lnTo>
                    <a:pt x="f2" y="f7"/>
                  </a:lnTo>
                  <a:lnTo>
                    <a:pt x="f5" y="f4"/>
                  </a:lnTo>
                  <a:lnTo>
                    <a:pt x="f5"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97" name="Google Shape;6075;p67">
              <a:extLst>
                <a:ext uri="{FF2B5EF4-FFF2-40B4-BE49-F238E27FC236}">
                  <a16:creationId xmlns:a16="http://schemas.microsoft.com/office/drawing/2014/main" id="{2E0EE8D5-7C33-710F-91A7-D9E163EDEE53}"/>
                </a:ext>
              </a:extLst>
            </p:cNvPr>
            <p:cNvSpPr/>
            <p:nvPr/>
          </p:nvSpPr>
          <p:spPr>
            <a:xfrm>
              <a:off x="7810484" y="2677408"/>
              <a:ext cx="336526" cy="263722"/>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 f4 0 f2"/>
                <a:gd name="f19" fmla="+- f3 0 f2"/>
                <a:gd name="f20" fmla="*/ f19 1 7720"/>
                <a:gd name="f21" fmla="*/ f18 1 6050"/>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7718"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98" name="Google Shape;6076;p67">
              <a:extLst>
                <a:ext uri="{FF2B5EF4-FFF2-40B4-BE49-F238E27FC236}">
                  <a16:creationId xmlns:a16="http://schemas.microsoft.com/office/drawing/2014/main" id="{CFE94BF2-CD6E-7573-87F2-317C1CA48F04}"/>
                </a:ext>
              </a:extLst>
            </p:cNvPr>
            <p:cNvSpPr/>
            <p:nvPr/>
          </p:nvSpPr>
          <p:spPr>
            <a:xfrm>
              <a:off x="7728106" y="2978191"/>
              <a:ext cx="501283" cy="71442"/>
            </a:xfrm>
            <a:custGeom>
              <a:avLst/>
              <a:gdLst>
                <a:gd name="f0" fmla="val w"/>
                <a:gd name="f1" fmla="val h"/>
                <a:gd name="f2" fmla="val 0"/>
                <a:gd name="f3" fmla="val 11500"/>
                <a:gd name="f4" fmla="val 1639"/>
                <a:gd name="f5" fmla="val 1638"/>
                <a:gd name="f6" fmla="val 9830"/>
                <a:gd name="f7" fmla="*/ f0 1 11500"/>
                <a:gd name="f8" fmla="*/ f1 1 1639"/>
                <a:gd name="f9" fmla="+- f4 0 f2"/>
                <a:gd name="f10" fmla="+- f3 0 f2"/>
                <a:gd name="f11" fmla="*/ f10 1 11500"/>
                <a:gd name="f12" fmla="*/ f9 1 1639"/>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1500" h="1639">
                  <a:moveTo>
                    <a:pt x="f4" y="f2"/>
                  </a:moveTo>
                  <a:lnTo>
                    <a:pt x="f2" y="f5"/>
                  </a:lnTo>
                  <a:lnTo>
                    <a:pt x="f3" y="f5"/>
                  </a:lnTo>
                  <a:lnTo>
                    <a:pt x="f6"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99" name="Google Shape;6077;p67">
              <a:extLst>
                <a:ext uri="{FF2B5EF4-FFF2-40B4-BE49-F238E27FC236}">
                  <a16:creationId xmlns:a16="http://schemas.microsoft.com/office/drawing/2014/main" id="{ABB1DDD9-FD61-3673-B796-C85FC4B49D2A}"/>
                </a:ext>
              </a:extLst>
            </p:cNvPr>
            <p:cNvSpPr/>
            <p:nvPr/>
          </p:nvSpPr>
          <p:spPr>
            <a:xfrm>
              <a:off x="7726707" y="2496467"/>
              <a:ext cx="502691" cy="14528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 f4 0 f2"/>
                <a:gd name="f29" fmla="+- f3 0 f2"/>
                <a:gd name="f30" fmla="*/ f29 1 11532"/>
                <a:gd name="f31" fmla="*/ f28 1 3333"/>
                <a:gd name="f32" fmla="*/ f2 1 f30"/>
                <a:gd name="f33" fmla="*/ f3 1 f30"/>
                <a:gd name="f34" fmla="*/ f2 1 f31"/>
                <a:gd name="f35" fmla="*/ f4 1 f31"/>
                <a:gd name="f36" fmla="*/ f32 f26 1"/>
                <a:gd name="f37" fmla="*/ f33 f26 1"/>
                <a:gd name="f38" fmla="*/ f35 f27 1"/>
                <a:gd name="f39" fmla="*/ f34 f27 1"/>
              </a:gdLst>
              <a:ahLst/>
              <a:cxnLst>
                <a:cxn ang="3cd4">
                  <a:pos x="hc" y="t"/>
                </a:cxn>
                <a:cxn ang="0">
                  <a:pos x="r" y="vc"/>
                </a:cxn>
                <a:cxn ang="cd4">
                  <a:pos x="hc" y="b"/>
                </a:cxn>
                <a:cxn ang="cd2">
                  <a:pos x="l" y="vc"/>
                </a:cxn>
              </a:cxnLst>
              <a:rect l="f36" t="f39" r="f37" b="f38"/>
              <a:pathLst>
                <a:path w="11532" h="3332">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100" name="Google Shape;6107;p67">
            <a:extLst>
              <a:ext uri="{FF2B5EF4-FFF2-40B4-BE49-F238E27FC236}">
                <a16:creationId xmlns:a16="http://schemas.microsoft.com/office/drawing/2014/main" id="{D4BEB531-5F94-3807-ADE7-DA2F55112E05}"/>
              </a:ext>
            </a:extLst>
          </p:cNvPr>
          <p:cNvGrpSpPr/>
          <p:nvPr/>
        </p:nvGrpSpPr>
        <p:grpSpPr>
          <a:xfrm>
            <a:off x="4834538" y="1709866"/>
            <a:ext cx="418165" cy="413035"/>
            <a:chOff x="8529349" y="2475143"/>
            <a:chExt cx="557601" cy="550761"/>
          </a:xfrm>
          <a:solidFill>
            <a:srgbClr val="02AACE"/>
          </a:solidFill>
        </p:grpSpPr>
        <p:sp>
          <p:nvSpPr>
            <p:cNvPr id="101" name="Google Shape;6108;p67">
              <a:extLst>
                <a:ext uri="{FF2B5EF4-FFF2-40B4-BE49-F238E27FC236}">
                  <a16:creationId xmlns:a16="http://schemas.microsoft.com/office/drawing/2014/main" id="{54BC0FCB-D2F9-4D68-ACCD-5C0C57DBD83B}"/>
                </a:ext>
              </a:extLst>
            </p:cNvPr>
            <p:cNvSpPr/>
            <p:nvPr/>
          </p:nvSpPr>
          <p:spPr>
            <a:xfrm>
              <a:off x="8529349" y="2682200"/>
              <a:ext cx="347508" cy="343704"/>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 f4 0 f2"/>
                <a:gd name="f26" fmla="+- f3 0 f2"/>
                <a:gd name="f27" fmla="*/ f26 1 7972"/>
                <a:gd name="f28" fmla="*/ f25 1 7885"/>
                <a:gd name="f29" fmla="*/ f2 1 f27"/>
                <a:gd name="f30" fmla="*/ f3 1 f27"/>
                <a:gd name="f31" fmla="*/ f2 1 f28"/>
                <a:gd name="f32" fmla="*/ f4 1 f28"/>
                <a:gd name="f33" fmla="*/ f29 f23 1"/>
                <a:gd name="f34" fmla="*/ f30 f23 1"/>
                <a:gd name="f35" fmla="*/ f32 f24 1"/>
                <a:gd name="f36" fmla="*/ f31 f24 1"/>
              </a:gdLst>
              <a:ahLst/>
              <a:cxnLst>
                <a:cxn ang="3cd4">
                  <a:pos x="hc" y="t"/>
                </a:cxn>
                <a:cxn ang="0">
                  <a:pos x="r" y="vc"/>
                </a:cxn>
                <a:cxn ang="cd4">
                  <a:pos x="hc" y="b"/>
                </a:cxn>
                <a:cxn ang="cd2">
                  <a:pos x="l" y="vc"/>
                </a:cxn>
              </a:cxnLst>
              <a:rect l="f33" t="f36" r="f34" b="f35"/>
              <a:pathLst>
                <a:path w="7971"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102" name="Google Shape;6109;p67">
              <a:extLst>
                <a:ext uri="{FF2B5EF4-FFF2-40B4-BE49-F238E27FC236}">
                  <a16:creationId xmlns:a16="http://schemas.microsoft.com/office/drawing/2014/main" id="{5DF3CD91-3B25-4BA6-6E57-BFB0263B8A90}"/>
                </a:ext>
              </a:extLst>
            </p:cNvPr>
            <p:cNvSpPr/>
            <p:nvPr/>
          </p:nvSpPr>
          <p:spPr>
            <a:xfrm>
              <a:off x="8695514" y="2475143"/>
              <a:ext cx="391436" cy="387001"/>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 f4 0 f2"/>
                <a:gd name="f27" fmla="+- f3 0 f2"/>
                <a:gd name="f28" fmla="*/ f27 1 8980"/>
                <a:gd name="f29" fmla="*/ f26 1 8878"/>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103" name="Google Shape;5593;p66">
            <a:extLst>
              <a:ext uri="{FF2B5EF4-FFF2-40B4-BE49-F238E27FC236}">
                <a16:creationId xmlns:a16="http://schemas.microsoft.com/office/drawing/2014/main" id="{D4CDCCD2-A0CC-0EC3-5DCF-90D8967BBB69}"/>
              </a:ext>
            </a:extLst>
          </p:cNvPr>
          <p:cNvGrpSpPr/>
          <p:nvPr/>
        </p:nvGrpSpPr>
        <p:grpSpPr>
          <a:xfrm>
            <a:off x="2323288" y="2453194"/>
            <a:ext cx="501776" cy="501777"/>
            <a:chOff x="5180725" y="3466334"/>
            <a:chExt cx="669093" cy="669094"/>
          </a:xfrm>
          <a:solidFill>
            <a:srgbClr val="02AACE"/>
          </a:solidFill>
        </p:grpSpPr>
        <p:sp>
          <p:nvSpPr>
            <p:cNvPr id="104" name="Google Shape;5594;p66">
              <a:extLst>
                <a:ext uri="{FF2B5EF4-FFF2-40B4-BE49-F238E27FC236}">
                  <a16:creationId xmlns:a16="http://schemas.microsoft.com/office/drawing/2014/main" id="{A18BBE07-0724-96FC-8E2F-99A54EAAD88A}"/>
                </a:ext>
              </a:extLst>
            </p:cNvPr>
            <p:cNvSpPr/>
            <p:nvPr/>
          </p:nvSpPr>
          <p:spPr>
            <a:xfrm>
              <a:off x="5377988" y="3898937"/>
              <a:ext cx="274429" cy="236491"/>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 f4 0 f2"/>
                <a:gd name="f30" fmla="+- f3 0 f2"/>
                <a:gd name="f31" fmla="*/ f30 1 7905"/>
                <a:gd name="f32" fmla="*/ f29 1 6812"/>
                <a:gd name="f33" fmla="*/ f2 1 f31"/>
                <a:gd name="f34" fmla="*/ f3 1 f31"/>
                <a:gd name="f35" fmla="*/ f2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7903"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105" name="Google Shape;5595;p66">
              <a:extLst>
                <a:ext uri="{FF2B5EF4-FFF2-40B4-BE49-F238E27FC236}">
                  <a16:creationId xmlns:a16="http://schemas.microsoft.com/office/drawing/2014/main" id="{A13012F0-B1D2-6625-4377-F3C160E2E96B}"/>
                </a:ext>
              </a:extLst>
            </p:cNvPr>
            <p:cNvSpPr/>
            <p:nvPr/>
          </p:nvSpPr>
          <p:spPr>
            <a:xfrm>
              <a:off x="5180725" y="3466334"/>
              <a:ext cx="669093" cy="550221"/>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 f4 0 f2"/>
                <a:gd name="f76" fmla="+- f3 0 f2"/>
                <a:gd name="f77" fmla="*/ f76 1 19273"/>
                <a:gd name="f78" fmla="*/ f75 1 15849"/>
                <a:gd name="f79" fmla="*/ f2 1 f77"/>
                <a:gd name="f80" fmla="*/ f3 1 f77"/>
                <a:gd name="f81" fmla="*/ f2 1 f78"/>
                <a:gd name="f82" fmla="*/ f4 1 f78"/>
                <a:gd name="f83" fmla="*/ f79 f73 1"/>
                <a:gd name="f84" fmla="*/ f80 f73 1"/>
                <a:gd name="f85" fmla="*/ f82 f74 1"/>
                <a:gd name="f86" fmla="*/ f81 f74 1"/>
              </a:gdLst>
              <a:ahLst/>
              <a:cxnLst>
                <a:cxn ang="3cd4">
                  <a:pos x="hc" y="t"/>
                </a:cxn>
                <a:cxn ang="0">
                  <a:pos x="r" y="vc"/>
                </a:cxn>
                <a:cxn ang="cd4">
                  <a:pos x="hc" y="b"/>
                </a:cxn>
                <a:cxn ang="cd2">
                  <a:pos x="l" y="vc"/>
                </a:cxn>
              </a:cxnLst>
              <a:rect l="f83" t="f86" r="f84" b="f85"/>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106" name="Google Shape;5596;p66">
            <a:extLst>
              <a:ext uri="{FF2B5EF4-FFF2-40B4-BE49-F238E27FC236}">
                <a16:creationId xmlns:a16="http://schemas.microsoft.com/office/drawing/2014/main" id="{A9173117-7E0C-AB9E-C241-91B6E3FEE89F}"/>
              </a:ext>
            </a:extLst>
          </p:cNvPr>
          <p:cNvGrpSpPr/>
          <p:nvPr/>
        </p:nvGrpSpPr>
        <p:grpSpPr>
          <a:xfrm>
            <a:off x="3618391" y="2524087"/>
            <a:ext cx="394986" cy="394986"/>
            <a:chOff x="6907679" y="3560865"/>
            <a:chExt cx="526694" cy="526694"/>
          </a:xfrm>
          <a:solidFill>
            <a:srgbClr val="02AACE"/>
          </a:solidFill>
        </p:grpSpPr>
        <p:sp>
          <p:nvSpPr>
            <p:cNvPr id="107" name="Google Shape;5597;p66">
              <a:extLst>
                <a:ext uri="{FF2B5EF4-FFF2-40B4-BE49-F238E27FC236}">
                  <a16:creationId xmlns:a16="http://schemas.microsoft.com/office/drawing/2014/main" id="{E1FAE066-9D8A-4801-0877-5649FEE14E51}"/>
                </a:ext>
              </a:extLst>
            </p:cNvPr>
            <p:cNvSpPr/>
            <p:nvPr/>
          </p:nvSpPr>
          <p:spPr>
            <a:xfrm>
              <a:off x="6907679" y="3777935"/>
              <a:ext cx="526694" cy="309624"/>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 f4 0 f2"/>
                <a:gd name="f46" fmla="+- f3 0 f2"/>
                <a:gd name="f47" fmla="*/ f46 1 19273"/>
                <a:gd name="f48" fmla="*/ f45 1 11330"/>
                <a:gd name="f49" fmla="*/ f2 1 f47"/>
                <a:gd name="f50" fmla="*/ f3 1 f47"/>
                <a:gd name="f51" fmla="*/ f2 1 f48"/>
                <a:gd name="f52" fmla="*/ f4 1 f48"/>
                <a:gd name="f53" fmla="*/ f49 f43 1"/>
                <a:gd name="f54" fmla="*/ f50 f43 1"/>
                <a:gd name="f55" fmla="*/ f52 f44 1"/>
                <a:gd name="f56" fmla="*/ f51 f44 1"/>
              </a:gdLst>
              <a:ahLst/>
              <a:cxnLst>
                <a:cxn ang="3cd4">
                  <a:pos x="hc" y="t"/>
                </a:cxn>
                <a:cxn ang="0">
                  <a:pos x="r" y="vc"/>
                </a:cxn>
                <a:cxn ang="cd4">
                  <a:pos x="hc" y="b"/>
                </a:cxn>
                <a:cxn ang="cd2">
                  <a:pos x="l" y="vc"/>
                </a:cxn>
              </a:cxnLst>
              <a:rect l="f53" t="f56" r="f54" b="f55"/>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108" name="Google Shape;5598;p66">
              <a:extLst>
                <a:ext uri="{FF2B5EF4-FFF2-40B4-BE49-F238E27FC236}">
                  <a16:creationId xmlns:a16="http://schemas.microsoft.com/office/drawing/2014/main" id="{68736E3E-1A53-EB49-F68B-86CA8FC4EE49}"/>
                </a:ext>
              </a:extLst>
            </p:cNvPr>
            <p:cNvSpPr/>
            <p:nvPr/>
          </p:nvSpPr>
          <p:spPr>
            <a:xfrm>
              <a:off x="6907679" y="3560865"/>
              <a:ext cx="526694" cy="186244"/>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 f4 0 f2"/>
                <a:gd name="f49" fmla="+- f3 0 f2"/>
                <a:gd name="f50" fmla="*/ f49 1 19273"/>
                <a:gd name="f51" fmla="*/ f48 1 6815"/>
                <a:gd name="f52" fmla="*/ f2 1 f50"/>
                <a:gd name="f53" fmla="*/ f3 1 f50"/>
                <a:gd name="f54" fmla="*/ f2 1 f51"/>
                <a:gd name="f55" fmla="*/ f4 1 f51"/>
                <a:gd name="f56" fmla="*/ f52 f46 1"/>
                <a:gd name="f57" fmla="*/ f53 f46 1"/>
                <a:gd name="f58" fmla="*/ f55 f47 1"/>
                <a:gd name="f59" fmla="*/ f54 f47 1"/>
              </a:gdLst>
              <a:ahLst/>
              <a:cxnLst>
                <a:cxn ang="3cd4">
                  <a:pos x="hc" y="t"/>
                </a:cxn>
                <a:cxn ang="0">
                  <a:pos x="r" y="vc"/>
                </a:cxn>
                <a:cxn ang="cd4">
                  <a:pos x="hc" y="b"/>
                </a:cxn>
                <a:cxn ang="cd2">
                  <a:pos x="l" y="vc"/>
                </a:cxn>
              </a:cxnLst>
              <a:rect l="f56" t="f59" r="f57" b="f58"/>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109" name="Google Shape;5651;p66">
            <a:extLst>
              <a:ext uri="{FF2B5EF4-FFF2-40B4-BE49-F238E27FC236}">
                <a16:creationId xmlns:a16="http://schemas.microsoft.com/office/drawing/2014/main" id="{7BCE2EDC-7B66-7424-469A-089232A1468A}"/>
              </a:ext>
            </a:extLst>
          </p:cNvPr>
          <p:cNvGrpSpPr/>
          <p:nvPr/>
        </p:nvGrpSpPr>
        <p:grpSpPr>
          <a:xfrm>
            <a:off x="6030702" y="2580359"/>
            <a:ext cx="441260" cy="284424"/>
            <a:chOff x="10124373" y="3635901"/>
            <a:chExt cx="588398" cy="379265"/>
          </a:xfrm>
          <a:solidFill>
            <a:srgbClr val="02AACE"/>
          </a:solidFill>
        </p:grpSpPr>
        <p:sp>
          <p:nvSpPr>
            <p:cNvPr id="110" name="Google Shape;5652;p66">
              <a:extLst>
                <a:ext uri="{FF2B5EF4-FFF2-40B4-BE49-F238E27FC236}">
                  <a16:creationId xmlns:a16="http://schemas.microsoft.com/office/drawing/2014/main" id="{A17D7233-7774-EB85-9A60-A7F26EF85899}"/>
                </a:ext>
              </a:extLst>
            </p:cNvPr>
            <p:cNvSpPr/>
            <p:nvPr/>
          </p:nvSpPr>
          <p:spPr>
            <a:xfrm>
              <a:off x="10124373" y="3659895"/>
              <a:ext cx="588398" cy="355271"/>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 f4 0 f2"/>
                <a:gd name="f35" fmla="+- f3 0 f2"/>
                <a:gd name="f36" fmla="*/ f35 1 19273"/>
                <a:gd name="f37" fmla="*/ f34 1 11637"/>
                <a:gd name="f38" fmla="*/ f2 1 f36"/>
                <a:gd name="f39" fmla="*/ f3 1 f36"/>
                <a:gd name="f40" fmla="*/ f2 1 f37"/>
                <a:gd name="f41" fmla="*/ f4 1 f37"/>
                <a:gd name="f42" fmla="*/ f38 f32 1"/>
                <a:gd name="f43" fmla="*/ f39 f32 1"/>
                <a:gd name="f44" fmla="*/ f41 f33 1"/>
                <a:gd name="f45" fmla="*/ f40 f33 1"/>
              </a:gdLst>
              <a:ahLst/>
              <a:cxnLst>
                <a:cxn ang="3cd4">
                  <a:pos x="hc" y="t"/>
                </a:cxn>
                <a:cxn ang="0">
                  <a:pos x="r" y="vc"/>
                </a:cxn>
                <a:cxn ang="cd4">
                  <a:pos x="hc" y="b"/>
                </a:cxn>
                <a:cxn ang="cd2">
                  <a:pos x="l" y="vc"/>
                </a:cxn>
              </a:cxnLst>
              <a:rect l="f42" t="f45" r="f43" b="f44"/>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111" name="Google Shape;5653;p66">
              <a:extLst>
                <a:ext uri="{FF2B5EF4-FFF2-40B4-BE49-F238E27FC236}">
                  <a16:creationId xmlns:a16="http://schemas.microsoft.com/office/drawing/2014/main" id="{82519CD1-CE02-BC61-FAEE-BC67DBC57473}"/>
                </a:ext>
              </a:extLst>
            </p:cNvPr>
            <p:cNvSpPr/>
            <p:nvPr/>
          </p:nvSpPr>
          <p:spPr>
            <a:xfrm>
              <a:off x="10160885" y="3635901"/>
              <a:ext cx="515310" cy="202475"/>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 f4 0 f2"/>
                <a:gd name="f20" fmla="+- f3 0 f2"/>
                <a:gd name="f21" fmla="*/ f20 1 16879"/>
                <a:gd name="f22" fmla="*/ f19 1 6632"/>
                <a:gd name="f23" fmla="*/ f2 1 f21"/>
                <a:gd name="f24" fmla="*/ f3 1 f21"/>
                <a:gd name="f25" fmla="*/ f2 1 f22"/>
                <a:gd name="f26" fmla="*/ f4 1 f22"/>
                <a:gd name="f27" fmla="*/ f23 f17 1"/>
                <a:gd name="f28" fmla="*/ f24 f17 1"/>
                <a:gd name="f29" fmla="*/ f26 f18 1"/>
                <a:gd name="f30" fmla="*/ f25 f18 1"/>
              </a:gdLst>
              <a:ahLst/>
              <a:cxnLst>
                <a:cxn ang="3cd4">
                  <a:pos x="hc" y="t"/>
                </a:cxn>
                <a:cxn ang="0">
                  <a:pos x="r" y="vc"/>
                </a:cxn>
                <a:cxn ang="cd4">
                  <a:pos x="hc" y="b"/>
                </a:cxn>
                <a:cxn ang="cd2">
                  <a:pos x="l" y="vc"/>
                </a:cxn>
              </a:cxnLst>
              <a:rect l="f27" t="f30" r="f28" b="f29"/>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grpSp>
        <p:nvGrpSpPr>
          <p:cNvPr id="112" name="Google Shape;5775;p66">
            <a:extLst>
              <a:ext uri="{FF2B5EF4-FFF2-40B4-BE49-F238E27FC236}">
                <a16:creationId xmlns:a16="http://schemas.microsoft.com/office/drawing/2014/main" id="{912B970D-082B-41A5-4DEB-40A6F8A193F8}"/>
              </a:ext>
            </a:extLst>
          </p:cNvPr>
          <p:cNvGrpSpPr/>
          <p:nvPr/>
        </p:nvGrpSpPr>
        <p:grpSpPr>
          <a:xfrm>
            <a:off x="4869936" y="2601740"/>
            <a:ext cx="338900" cy="317717"/>
            <a:chOff x="8576550" y="3664412"/>
            <a:chExt cx="451905" cy="423659"/>
          </a:xfrm>
          <a:solidFill>
            <a:srgbClr val="02AACE"/>
          </a:solidFill>
        </p:grpSpPr>
        <p:sp>
          <p:nvSpPr>
            <p:cNvPr id="113" name="Google Shape;5776;p66">
              <a:extLst>
                <a:ext uri="{FF2B5EF4-FFF2-40B4-BE49-F238E27FC236}">
                  <a16:creationId xmlns:a16="http://schemas.microsoft.com/office/drawing/2014/main" id="{028D9701-7EE2-802A-4C1C-36CCE1F52575}"/>
                </a:ext>
              </a:extLst>
            </p:cNvPr>
            <p:cNvSpPr/>
            <p:nvPr/>
          </p:nvSpPr>
          <p:spPr>
            <a:xfrm>
              <a:off x="8656835" y="4035100"/>
              <a:ext cx="177942" cy="52971"/>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 f4 0 f2"/>
                <a:gd name="f20" fmla="+- f3 0 f2"/>
                <a:gd name="f21" fmla="*/ f20 1 7589"/>
                <a:gd name="f22" fmla="*/ f19 1 2259"/>
                <a:gd name="f23" fmla="*/ f2 1 f21"/>
                <a:gd name="f24" fmla="*/ f3 1 f21"/>
                <a:gd name="f25" fmla="*/ f2 1 f22"/>
                <a:gd name="f26" fmla="*/ f4 1 f22"/>
                <a:gd name="f27" fmla="*/ f23 f17 1"/>
                <a:gd name="f28" fmla="*/ f24 f17 1"/>
                <a:gd name="f29" fmla="*/ f26 f18 1"/>
                <a:gd name="f30" fmla="*/ f25 f18 1"/>
              </a:gdLst>
              <a:ahLst/>
              <a:cxnLst>
                <a:cxn ang="3cd4">
                  <a:pos x="hc" y="t"/>
                </a:cxn>
                <a:cxn ang="0">
                  <a:pos x="r" y="vc"/>
                </a:cxn>
                <a:cxn ang="cd4">
                  <a:pos x="hc" y="b"/>
                </a:cxn>
                <a:cxn ang="cd2">
                  <a:pos x="l" y="vc"/>
                </a:cxn>
              </a:cxnLst>
              <a:rect l="f27" t="f30" r="f28" b="f29"/>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114" name="Google Shape;5777;p66">
              <a:extLst>
                <a:ext uri="{FF2B5EF4-FFF2-40B4-BE49-F238E27FC236}">
                  <a16:creationId xmlns:a16="http://schemas.microsoft.com/office/drawing/2014/main" id="{14A16FF1-A157-7013-06AB-9D7C09516343}"/>
                </a:ext>
              </a:extLst>
            </p:cNvPr>
            <p:cNvSpPr/>
            <p:nvPr/>
          </p:nvSpPr>
          <p:spPr>
            <a:xfrm>
              <a:off x="8576550" y="3955657"/>
              <a:ext cx="240222" cy="5298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 f4 0 f2"/>
                <a:gd name="f14" fmla="+- f3 0 f2"/>
                <a:gd name="f15" fmla="*/ f14 1 10245"/>
                <a:gd name="f16" fmla="*/ f13 1 2260"/>
                <a:gd name="f17" fmla="*/ f2 1 f15"/>
                <a:gd name="f18" fmla="*/ f3 1 f15"/>
                <a:gd name="f19" fmla="*/ f2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115" name="Google Shape;5778;p66">
              <a:extLst>
                <a:ext uri="{FF2B5EF4-FFF2-40B4-BE49-F238E27FC236}">
                  <a16:creationId xmlns:a16="http://schemas.microsoft.com/office/drawing/2014/main" id="{5F6E0117-9C93-CBF4-3F91-5FEFB4C3F3E9}"/>
                </a:ext>
              </a:extLst>
            </p:cNvPr>
            <p:cNvSpPr/>
            <p:nvPr/>
          </p:nvSpPr>
          <p:spPr>
            <a:xfrm>
              <a:off x="8843244" y="3876242"/>
              <a:ext cx="158886" cy="132405"/>
            </a:xfrm>
            <a:custGeom>
              <a:avLst/>
              <a:gdLst>
                <a:gd name="f0" fmla="val w"/>
                <a:gd name="f1" fmla="val h"/>
                <a:gd name="f2" fmla="val 0"/>
                <a:gd name="f3" fmla="val 6776"/>
                <a:gd name="f4" fmla="val 5647"/>
                <a:gd name="f5" fmla="val 5646"/>
                <a:gd name="f6" fmla="val 6775"/>
                <a:gd name="f7" fmla="*/ f0 1 6776"/>
                <a:gd name="f8" fmla="*/ f1 1 5647"/>
                <a:gd name="f9" fmla="+- f4 0 f2"/>
                <a:gd name="f10" fmla="+- f3 0 f2"/>
                <a:gd name="f11" fmla="*/ f10 1 6776"/>
                <a:gd name="f12" fmla="*/ f9 1 5647"/>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6775" h="5647">
                  <a:moveTo>
                    <a:pt x="f2" y="f2"/>
                  </a:moveTo>
                  <a:lnTo>
                    <a:pt x="f2" y="f5"/>
                  </a:lnTo>
                  <a:lnTo>
                    <a:pt x="f6" y="f5"/>
                  </a:lnTo>
                  <a:lnTo>
                    <a:pt x="f6"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116" name="Google Shape;5779;p66">
              <a:extLst>
                <a:ext uri="{FF2B5EF4-FFF2-40B4-BE49-F238E27FC236}">
                  <a16:creationId xmlns:a16="http://schemas.microsoft.com/office/drawing/2014/main" id="{84F06F82-427B-E087-8CD8-8757F7B138BD}"/>
                </a:ext>
              </a:extLst>
            </p:cNvPr>
            <p:cNvSpPr/>
            <p:nvPr/>
          </p:nvSpPr>
          <p:spPr>
            <a:xfrm>
              <a:off x="8843244" y="4035100"/>
              <a:ext cx="158886" cy="3976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 f4 0 f2"/>
                <a:gd name="f15" fmla="+- f3 0 f2"/>
                <a:gd name="f16" fmla="*/ f15 1 6776"/>
                <a:gd name="f17" fmla="*/ f14 1 1696"/>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6775" h="1695">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117" name="Google Shape;5780;p66">
              <a:extLst>
                <a:ext uri="{FF2B5EF4-FFF2-40B4-BE49-F238E27FC236}">
                  <a16:creationId xmlns:a16="http://schemas.microsoft.com/office/drawing/2014/main" id="{E452F0EF-8400-209A-831B-DCACAAB0CF39}"/>
                </a:ext>
              </a:extLst>
            </p:cNvPr>
            <p:cNvSpPr/>
            <p:nvPr/>
          </p:nvSpPr>
          <p:spPr>
            <a:xfrm>
              <a:off x="8576550" y="3664412"/>
              <a:ext cx="451905" cy="264801"/>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 f4 0 f2"/>
                <a:gd name="f27" fmla="+- f3 0 f2"/>
                <a:gd name="f28" fmla="*/ f27 1 19273"/>
                <a:gd name="f29" fmla="*/ f26 1 11293"/>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sp>
          <p:nvSpPr>
            <p:cNvPr id="118" name="Google Shape;5781;p66">
              <a:extLst>
                <a:ext uri="{FF2B5EF4-FFF2-40B4-BE49-F238E27FC236}">
                  <a16:creationId xmlns:a16="http://schemas.microsoft.com/office/drawing/2014/main" id="{B9BBA296-056A-38FE-5AE4-CAC73A316654}"/>
                </a:ext>
              </a:extLst>
            </p:cNvPr>
            <p:cNvSpPr/>
            <p:nvPr/>
          </p:nvSpPr>
          <p:spPr>
            <a:xfrm>
              <a:off x="8843244" y="3810076"/>
              <a:ext cx="158886" cy="39694"/>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 f4 0 f2"/>
                <a:gd name="f16" fmla="+- f3 0 f2"/>
                <a:gd name="f17" fmla="*/ f16 1 6776"/>
                <a:gd name="f18" fmla="*/ f15 1 1693"/>
                <a:gd name="f19" fmla="*/ f2 1 f17"/>
                <a:gd name="f20" fmla="*/ f3 1 f17"/>
                <a:gd name="f21" fmla="*/ f2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6775"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67" tIns="68567" rIns="68567" bIns="68567" anchor="ctr" anchorCtr="0" compatLnSpc="1">
              <a:noAutofit/>
            </a:bodyPr>
            <a:lstStyle/>
            <a:p>
              <a:pPr algn="r" defTabSz="914296" rtl="1">
                <a:defRPr sz="1800" b="0" i="0" u="none" strike="noStrike" kern="0" cap="none" spc="0" baseline="0">
                  <a:solidFill>
                    <a:srgbClr val="000000"/>
                  </a:solidFill>
                  <a:uFillTx/>
                </a:defRPr>
              </a:pPr>
              <a:endParaRPr lang="es-PE" sz="1050" kern="0">
                <a:solidFill>
                  <a:srgbClr val="AE4500"/>
                </a:solidFill>
                <a:latin typeface="Arial"/>
                <a:ea typeface="Arial"/>
                <a:cs typeface="B Nazanin" panose="00000700000000000000" pitchFamily="2" charset="-78"/>
              </a:endParaRPr>
            </a:p>
          </p:txBody>
        </p:sp>
      </p:grpSp>
      <p:sp>
        <p:nvSpPr>
          <p:cNvPr id="119" name="Text Placeholder 1">
            <a:extLst>
              <a:ext uri="{FF2B5EF4-FFF2-40B4-BE49-F238E27FC236}">
                <a16:creationId xmlns:a16="http://schemas.microsoft.com/office/drawing/2014/main" id="{A601990F-863D-DD0A-1357-D456BB5499AF}"/>
              </a:ext>
            </a:extLst>
          </p:cNvPr>
          <p:cNvSpPr txBox="1"/>
          <p:nvPr/>
        </p:nvSpPr>
        <p:spPr>
          <a:xfrm>
            <a:off x="336144" y="92798"/>
            <a:ext cx="6435008" cy="543185"/>
          </a:xfrm>
          <a:prstGeom prst="rect">
            <a:avLst/>
          </a:prstGeom>
        </p:spPr>
        <p:txBody>
          <a:bodyPr/>
          <a:lstStyle>
            <a:lvl1pPr marL="342900" indent="-342900" algn="l" rtl="0" fontAlgn="base">
              <a:spcBef>
                <a:spcPct val="20000"/>
              </a:spcBef>
              <a:spcAft>
                <a:spcPct val="0"/>
              </a:spcAft>
              <a:buFont typeface="Arial"/>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dirty="0">
                <a:cs typeface="B Nazanin" panose="00000700000000000000" pitchFamily="2" charset="-78"/>
              </a:rPr>
              <a:t>مجموعه آیکون های کاملا قابل ویرایش: </a:t>
            </a:r>
            <a:r>
              <a:rPr lang="en-US" dirty="0">
                <a:cs typeface="B Nazanin" panose="00000700000000000000" pitchFamily="2" charset="-78"/>
              </a:rPr>
              <a:t>A</a:t>
            </a:r>
          </a:p>
        </p:txBody>
      </p:sp>
    </p:spTree>
    <p:extLst>
      <p:ext uri="{BB962C8B-B14F-4D97-AF65-F5344CB8AC3E}">
        <p14:creationId xmlns:p14="http://schemas.microsoft.com/office/powerpoint/2010/main" val="195969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6">
            <a:extLst>
              <a:ext uri="{FF2B5EF4-FFF2-40B4-BE49-F238E27FC236}">
                <a16:creationId xmlns:a16="http://schemas.microsoft.com/office/drawing/2014/main" id="{A3D4FE60-DFB3-42E3-8A48-9135DE450D7E}"/>
              </a:ext>
            </a:extLst>
          </p:cNvPr>
          <p:cNvSpPr/>
          <p:nvPr/>
        </p:nvSpPr>
        <p:spPr>
          <a:xfrm>
            <a:off x="17669" y="1032414"/>
            <a:ext cx="4831793" cy="2815301"/>
          </a:xfrm>
          <a:custGeom>
            <a:avLst/>
            <a:gdLst>
              <a:gd name="connsiteX0" fmla="*/ 0 w 6500812"/>
              <a:gd name="connsiteY0" fmla="*/ 3174 h 3787775"/>
              <a:gd name="connsiteX1" fmla="*/ 3175 w 6500812"/>
              <a:gd name="connsiteY1" fmla="*/ 3786187 h 3787775"/>
              <a:gd name="connsiteX2" fmla="*/ 4324350 w 6500812"/>
              <a:gd name="connsiteY2" fmla="*/ 3787775 h 3787775"/>
              <a:gd name="connsiteX3" fmla="*/ 6500812 w 6500812"/>
              <a:gd name="connsiteY3" fmla="*/ 0 h 3787775"/>
              <a:gd name="connsiteX4" fmla="*/ 0 w 6500812"/>
              <a:gd name="connsiteY4" fmla="*/ 3174 h 3787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0812" h="3787775">
                <a:moveTo>
                  <a:pt x="0" y="3174"/>
                </a:moveTo>
                <a:cubicBezTo>
                  <a:pt x="4233" y="1256241"/>
                  <a:pt x="-1058" y="2533120"/>
                  <a:pt x="3175" y="3786187"/>
                </a:cubicBezTo>
                <a:lnTo>
                  <a:pt x="4324350" y="3787775"/>
                </a:lnTo>
                <a:lnTo>
                  <a:pt x="6500812" y="0"/>
                </a:lnTo>
                <a:lnTo>
                  <a:pt x="0" y="3174"/>
                </a:lnTo>
                <a:close/>
              </a:path>
            </a:pathLst>
          </a:cu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4" name="平行四边形 7">
            <a:extLst>
              <a:ext uri="{FF2B5EF4-FFF2-40B4-BE49-F238E27FC236}">
                <a16:creationId xmlns:a16="http://schemas.microsoft.com/office/drawing/2014/main" id="{CAF84E82-2FFB-43A3-9D52-9D2DC9584B61}"/>
              </a:ext>
            </a:extLst>
          </p:cNvPr>
          <p:cNvSpPr/>
          <p:nvPr/>
        </p:nvSpPr>
        <p:spPr>
          <a:xfrm>
            <a:off x="3212906" y="1032414"/>
            <a:ext cx="2548639" cy="3084324"/>
          </a:xfrm>
          <a:prstGeom prst="parallelogram">
            <a:avLst>
              <a:gd name="adj" fmla="val 69883"/>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5" name="矩形 8">
            <a:extLst>
              <a:ext uri="{FF2B5EF4-FFF2-40B4-BE49-F238E27FC236}">
                <a16:creationId xmlns:a16="http://schemas.microsoft.com/office/drawing/2014/main" id="{5E9ABD2F-5B99-477A-B8F0-3A7AC8D5F6B9}"/>
              </a:ext>
            </a:extLst>
          </p:cNvPr>
          <p:cNvSpPr/>
          <p:nvPr/>
        </p:nvSpPr>
        <p:spPr>
          <a:xfrm>
            <a:off x="17669" y="3977507"/>
            <a:ext cx="3398185" cy="139231"/>
          </a:xfrm>
          <a:prstGeom prst="rect">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6" name="矩形 9">
            <a:extLst>
              <a:ext uri="{FF2B5EF4-FFF2-40B4-BE49-F238E27FC236}">
                <a16:creationId xmlns:a16="http://schemas.microsoft.com/office/drawing/2014/main" id="{76D597FC-2A42-4B6E-A5DE-B8197428AC96}"/>
              </a:ext>
            </a:extLst>
          </p:cNvPr>
          <p:cNvSpPr/>
          <p:nvPr/>
        </p:nvSpPr>
        <p:spPr>
          <a:xfrm>
            <a:off x="5681310" y="1032413"/>
            <a:ext cx="3398185" cy="139231"/>
          </a:xfrm>
          <a:prstGeom prst="rect">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7" name="任意多边形: 形状 17">
            <a:extLst>
              <a:ext uri="{FF2B5EF4-FFF2-40B4-BE49-F238E27FC236}">
                <a16:creationId xmlns:a16="http://schemas.microsoft.com/office/drawing/2014/main" id="{36548CD1-79CC-4E41-96DF-C2A8E08BE743}"/>
              </a:ext>
            </a:extLst>
          </p:cNvPr>
          <p:cNvSpPr/>
          <p:nvPr/>
        </p:nvSpPr>
        <p:spPr>
          <a:xfrm>
            <a:off x="4135135" y="1270051"/>
            <a:ext cx="4955686" cy="2843147"/>
          </a:xfrm>
          <a:custGeom>
            <a:avLst/>
            <a:gdLst>
              <a:gd name="connsiteX0" fmla="*/ 6659880 w 6667500"/>
              <a:gd name="connsiteY0" fmla="*/ 0 h 3825240"/>
              <a:gd name="connsiteX1" fmla="*/ 6667500 w 6667500"/>
              <a:gd name="connsiteY1" fmla="*/ 3817620 h 3825240"/>
              <a:gd name="connsiteX2" fmla="*/ 0 w 6667500"/>
              <a:gd name="connsiteY2" fmla="*/ 3825240 h 3825240"/>
              <a:gd name="connsiteX3" fmla="*/ 2263140 w 6667500"/>
              <a:gd name="connsiteY3" fmla="*/ 0 h 3825240"/>
              <a:gd name="connsiteX4" fmla="*/ 6659880 w 6667500"/>
              <a:gd name="connsiteY4" fmla="*/ 0 h 382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0" h="3825240">
                <a:moveTo>
                  <a:pt x="6659880" y="0"/>
                </a:moveTo>
                <a:lnTo>
                  <a:pt x="6667500" y="3817620"/>
                </a:lnTo>
                <a:lnTo>
                  <a:pt x="0" y="3825240"/>
                </a:lnTo>
                <a:lnTo>
                  <a:pt x="2263140" y="0"/>
                </a:lnTo>
                <a:lnTo>
                  <a:pt x="665988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470" name="矩形 259">
            <a:extLst>
              <a:ext uri="{FF2B5EF4-FFF2-40B4-BE49-F238E27FC236}">
                <a16:creationId xmlns:a16="http://schemas.microsoft.com/office/drawing/2014/main" id="{47ECBD5C-F623-41D6-96B8-1D949E3824D7}"/>
              </a:ext>
            </a:extLst>
          </p:cNvPr>
          <p:cNvSpPr/>
          <p:nvPr/>
        </p:nvSpPr>
        <p:spPr>
          <a:xfrm>
            <a:off x="60126" y="1408428"/>
            <a:ext cx="1119950" cy="1234715"/>
          </a:xfrm>
          <a:prstGeom prst="rect">
            <a:avLst/>
          </a:prstGeom>
        </p:spPr>
        <p:txBody>
          <a:bodyPr wrap="none">
            <a:spAutoFit/>
          </a:bodyPr>
          <a:lstStyle/>
          <a:p>
            <a:pPr algn="ctr" rtl="1"/>
            <a:r>
              <a:rPr lang="en-US" altLang="zh-CN" sz="7200">
                <a:solidFill>
                  <a:schemeClr val="bg1"/>
                </a:solidFill>
                <a:latin typeface="Bodoni MT" panose="02070603080606020203" pitchFamily="18" charset="0"/>
                <a:ea typeface="微软雅黑" pitchFamily="34" charset="-122"/>
                <a:cs typeface="B Nazanin" panose="00000700000000000000" pitchFamily="2" charset="-78"/>
              </a:rPr>
              <a:t>01</a:t>
            </a:r>
          </a:p>
        </p:txBody>
      </p:sp>
      <p:sp>
        <p:nvSpPr>
          <p:cNvPr id="471" name="矩形 260">
            <a:extLst>
              <a:ext uri="{FF2B5EF4-FFF2-40B4-BE49-F238E27FC236}">
                <a16:creationId xmlns:a16="http://schemas.microsoft.com/office/drawing/2014/main" id="{9F02DEB3-836A-47D8-B43A-E7C0D7086346}"/>
              </a:ext>
            </a:extLst>
          </p:cNvPr>
          <p:cNvSpPr/>
          <p:nvPr/>
        </p:nvSpPr>
        <p:spPr>
          <a:xfrm>
            <a:off x="1442460" y="1266511"/>
            <a:ext cx="2182009" cy="1274195"/>
          </a:xfrm>
          <a:prstGeom prst="rect">
            <a:avLst/>
          </a:prstGeom>
        </p:spPr>
        <p:txBody>
          <a:bodyPr wrap="none">
            <a:spAutoFit/>
          </a:bodyPr>
          <a:lstStyle/>
          <a:p>
            <a:pPr algn="ctr" rtl="1">
              <a:lnSpc>
                <a:spcPct val="120000"/>
              </a:lnSpc>
            </a:pPr>
            <a:r>
              <a:rPr lang="fa-IR" altLang="zh-CN" sz="3200" b="1" dirty="0">
                <a:solidFill>
                  <a:schemeClr val="bg1"/>
                </a:solidFill>
                <a:latin typeface="微软雅黑" panose="020B0503020204020204" pitchFamily="34" charset="-122"/>
                <a:ea typeface="微软雅黑" pitchFamily="34" charset="-122"/>
                <a:cs typeface="B Nazanin" panose="00000700000000000000" pitchFamily="2" charset="-78"/>
              </a:rPr>
              <a:t>بررسی اجمالی</a:t>
            </a:r>
          </a:p>
          <a:p>
            <a:pPr algn="ctr" rtl="1">
              <a:lnSpc>
                <a:spcPct val="120000"/>
              </a:lnSpc>
            </a:pPr>
            <a:r>
              <a:rPr lang="fa-IR" altLang="zh-CN" sz="3200" b="1" dirty="0">
                <a:solidFill>
                  <a:schemeClr val="bg1"/>
                </a:solidFill>
                <a:latin typeface="微软雅黑" panose="020B0503020204020204" pitchFamily="34" charset="-122"/>
                <a:ea typeface="微软雅黑" pitchFamily="34" charset="-122"/>
                <a:cs typeface="B Nazanin" panose="00000700000000000000" pitchFamily="2" charset="-78"/>
              </a:rPr>
              <a:t>از کار</a:t>
            </a:r>
            <a:endParaRPr lang="en-US" altLang="zh-CN" sz="3200" b="1" dirty="0">
              <a:solidFill>
                <a:schemeClr val="bg1"/>
              </a:solidFill>
              <a:latin typeface="微软雅黑" panose="020B0503020204020204" pitchFamily="34" charset="-122"/>
              <a:ea typeface="微软雅黑" pitchFamily="34" charset="-122"/>
              <a:cs typeface="B Nazanin" panose="00000700000000000000" pitchFamily="2" charset="-78"/>
            </a:endParaRPr>
          </a:p>
        </p:txBody>
      </p:sp>
      <p:cxnSp>
        <p:nvCxnSpPr>
          <p:cNvPr id="472" name="直接连接符 261">
            <a:extLst>
              <a:ext uri="{FF2B5EF4-FFF2-40B4-BE49-F238E27FC236}">
                <a16:creationId xmlns:a16="http://schemas.microsoft.com/office/drawing/2014/main" id="{45324DCD-C518-49AE-95EA-2E185DB86DA1}"/>
              </a:ext>
            </a:extLst>
          </p:cNvPr>
          <p:cNvCxnSpPr/>
          <p:nvPr/>
        </p:nvCxnSpPr>
        <p:spPr>
          <a:xfrm>
            <a:off x="980968" y="2584419"/>
            <a:ext cx="306431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73" name="TextBox 23">
            <a:extLst>
              <a:ext uri="{FF2B5EF4-FFF2-40B4-BE49-F238E27FC236}">
                <a16:creationId xmlns:a16="http://schemas.microsoft.com/office/drawing/2014/main" id="{90522EC6-4D90-433B-97B3-2E4C77F5F22D}"/>
              </a:ext>
            </a:extLst>
          </p:cNvPr>
          <p:cNvSpPr txBox="1"/>
          <p:nvPr/>
        </p:nvSpPr>
        <p:spPr>
          <a:xfrm>
            <a:off x="817185" y="2716249"/>
            <a:ext cx="2646071" cy="605815"/>
          </a:xfrm>
          <a:prstGeom prst="rect">
            <a:avLst/>
          </a:prstGeom>
          <a:noFill/>
        </p:spPr>
        <p:txBody>
          <a:bodyPr wrap="square" rtlCol="0">
            <a:spAutoFit/>
          </a:bodyPr>
          <a:lstStyle/>
          <a:p>
            <a:pPr algn="r" rtl="1">
              <a:lnSpc>
                <a:spcPct val="120000"/>
              </a:lnSpc>
            </a:pPr>
            <a:r>
              <a:rPr lang="fa-IR" altLang="zh-CN" sz="1400" dirty="0">
                <a:solidFill>
                  <a:schemeClr val="bg1"/>
                </a:solidFill>
                <a:latin typeface="微软雅黑 Light" panose="020B0502040204020203" pitchFamily="34" charset="-122"/>
                <a:ea typeface="微软雅黑 Light" panose="020B0502040204020203" pitchFamily="34" charset="-122"/>
                <a:cs typeface="B Nazanin" panose="00000700000000000000" pitchFamily="2" charset="-78"/>
              </a:rPr>
              <a:t>برای افزودن متن اینجا را کلیک کنید برای افزودن متن کلیک کنید</a:t>
            </a:r>
            <a:endParaRPr lang="en-US" altLang="zh-CN" sz="1400" dirty="0">
              <a:solidFill>
                <a:schemeClr val="bg1"/>
              </a:solidFill>
              <a:latin typeface="微软雅黑 Light" panose="020B0502040204020203" pitchFamily="34" charset="-122"/>
              <a:ea typeface="微软雅黑 Light" panose="020B0502040204020203" pitchFamily="34" charset="-122"/>
              <a:cs typeface="B Nazanin" panose="00000700000000000000" pitchFamily="2" charset="-78"/>
            </a:endParaRPr>
          </a:p>
        </p:txBody>
      </p:sp>
      <p:grpSp>
        <p:nvGrpSpPr>
          <p:cNvPr id="947" name="Grupo 946">
            <a:extLst>
              <a:ext uri="{FF2B5EF4-FFF2-40B4-BE49-F238E27FC236}">
                <a16:creationId xmlns:a16="http://schemas.microsoft.com/office/drawing/2014/main" id="{81D1C545-9ECB-4DE5-A331-4A12CE2F5476}"/>
              </a:ext>
            </a:extLst>
          </p:cNvPr>
          <p:cNvGrpSpPr/>
          <p:nvPr/>
        </p:nvGrpSpPr>
        <p:grpSpPr>
          <a:xfrm>
            <a:off x="5568743" y="1360678"/>
            <a:ext cx="3388039" cy="2686444"/>
            <a:chOff x="0" y="2200275"/>
            <a:chExt cx="896938" cy="711200"/>
          </a:xfrm>
        </p:grpSpPr>
        <p:grpSp>
          <p:nvGrpSpPr>
            <p:cNvPr id="948" name="Grupo 947">
              <a:extLst>
                <a:ext uri="{FF2B5EF4-FFF2-40B4-BE49-F238E27FC236}">
                  <a16:creationId xmlns:a16="http://schemas.microsoft.com/office/drawing/2014/main" id="{F75E2E13-C500-4574-8B99-1D5015F7D1B8}"/>
                </a:ext>
              </a:extLst>
            </p:cNvPr>
            <p:cNvGrpSpPr/>
            <p:nvPr/>
          </p:nvGrpSpPr>
          <p:grpSpPr>
            <a:xfrm>
              <a:off x="0" y="2200275"/>
              <a:ext cx="896938" cy="711200"/>
              <a:chOff x="0" y="2200275"/>
              <a:chExt cx="896938" cy="711200"/>
            </a:xfrm>
          </p:grpSpPr>
          <p:grpSp>
            <p:nvGrpSpPr>
              <p:cNvPr id="994" name="Group 205">
                <a:extLst>
                  <a:ext uri="{FF2B5EF4-FFF2-40B4-BE49-F238E27FC236}">
                    <a16:creationId xmlns:a16="http://schemas.microsoft.com/office/drawing/2014/main" id="{59E96978-AC77-449F-B2C6-E4115D3A2D81}"/>
                  </a:ext>
                </a:extLst>
              </p:cNvPr>
              <p:cNvGrpSpPr/>
              <p:nvPr/>
            </p:nvGrpSpPr>
            <p:grpSpPr>
              <a:xfrm>
                <a:off x="0" y="2200275"/>
                <a:ext cx="896938" cy="711200"/>
                <a:chOff x="0" y="1386"/>
                <a:chExt cx="565" cy="448"/>
              </a:xfrm>
            </p:grpSpPr>
            <p:sp>
              <p:nvSpPr>
                <p:cNvPr id="1598" name="Freeform 5">
                  <a:extLst>
                    <a:ext uri="{FF2B5EF4-FFF2-40B4-BE49-F238E27FC236}">
                      <a16:creationId xmlns:a16="http://schemas.microsoft.com/office/drawing/2014/main" id="{5D4C3C60-9F6C-445C-B3E9-9D701CBC625A}"/>
                    </a:ext>
                  </a:extLst>
                </p:cNvPr>
                <p:cNvSpPr/>
                <p:nvPr/>
              </p:nvSpPr>
              <p:spPr bwMode="auto">
                <a:xfrm>
                  <a:off x="363" y="1664"/>
                  <a:ext cx="28" cy="96"/>
                </a:xfrm>
                <a:custGeom>
                  <a:avLst/>
                  <a:gdLst>
                    <a:gd name="T0" fmla="*/ 120 w 120"/>
                    <a:gd name="T1" fmla="*/ 60 h 407"/>
                    <a:gd name="T2" fmla="*/ 120 w 120"/>
                    <a:gd name="T3" fmla="*/ 347 h 407"/>
                    <a:gd name="T4" fmla="*/ 60 w 120"/>
                    <a:gd name="T5" fmla="*/ 407 h 407"/>
                    <a:gd name="T6" fmla="*/ 0 w 120"/>
                    <a:gd name="T7" fmla="*/ 347 h 407"/>
                    <a:gd name="T8" fmla="*/ 0 w 120"/>
                    <a:gd name="T9" fmla="*/ 60 h 407"/>
                    <a:gd name="T10" fmla="*/ 60 w 120"/>
                    <a:gd name="T11" fmla="*/ 0 h 407"/>
                    <a:gd name="T12" fmla="*/ 120 w 120"/>
                    <a:gd name="T13" fmla="*/ 60 h 407"/>
                  </a:gdLst>
                  <a:ahLst/>
                  <a:cxnLst>
                    <a:cxn ang="0">
                      <a:pos x="T0" y="T1"/>
                    </a:cxn>
                    <a:cxn ang="0">
                      <a:pos x="T2" y="T3"/>
                    </a:cxn>
                    <a:cxn ang="0">
                      <a:pos x="T4" y="T5"/>
                    </a:cxn>
                    <a:cxn ang="0">
                      <a:pos x="T6" y="T7"/>
                    </a:cxn>
                    <a:cxn ang="0">
                      <a:pos x="T8" y="T9"/>
                    </a:cxn>
                    <a:cxn ang="0">
                      <a:pos x="T10" y="T11"/>
                    </a:cxn>
                    <a:cxn ang="0">
                      <a:pos x="T12" y="T13"/>
                    </a:cxn>
                  </a:cxnLst>
                  <a:rect l="0" t="0" r="r" b="b"/>
                  <a:pathLst>
                    <a:path w="120" h="407">
                      <a:moveTo>
                        <a:pt x="120" y="60"/>
                      </a:moveTo>
                      <a:cubicBezTo>
                        <a:pt x="120" y="347"/>
                        <a:pt x="120" y="347"/>
                        <a:pt x="120" y="347"/>
                      </a:cubicBezTo>
                      <a:cubicBezTo>
                        <a:pt x="120" y="380"/>
                        <a:pt x="93" y="407"/>
                        <a:pt x="60" y="407"/>
                      </a:cubicBezTo>
                      <a:cubicBezTo>
                        <a:pt x="27" y="407"/>
                        <a:pt x="0" y="380"/>
                        <a:pt x="0" y="347"/>
                      </a:cubicBezTo>
                      <a:cubicBezTo>
                        <a:pt x="0" y="60"/>
                        <a:pt x="0" y="60"/>
                        <a:pt x="0" y="60"/>
                      </a:cubicBezTo>
                      <a:cubicBezTo>
                        <a:pt x="0" y="27"/>
                        <a:pt x="27" y="0"/>
                        <a:pt x="60" y="0"/>
                      </a:cubicBezTo>
                      <a:cubicBezTo>
                        <a:pt x="93" y="0"/>
                        <a:pt x="120" y="27"/>
                        <a:pt x="120" y="60"/>
                      </a:cubicBezTo>
                      <a:close/>
                    </a:path>
                  </a:pathLst>
                </a:custGeom>
                <a:solidFill>
                  <a:srgbClr val="253E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9" name="Freeform 6">
                  <a:extLst>
                    <a:ext uri="{FF2B5EF4-FFF2-40B4-BE49-F238E27FC236}">
                      <a16:creationId xmlns:a16="http://schemas.microsoft.com/office/drawing/2014/main" id="{580078FA-D235-428C-82AB-E6033DAC3DFC}"/>
                    </a:ext>
                  </a:extLst>
                </p:cNvPr>
                <p:cNvSpPr/>
                <p:nvPr/>
              </p:nvSpPr>
              <p:spPr bwMode="auto">
                <a:xfrm>
                  <a:off x="178" y="1664"/>
                  <a:ext cx="28" cy="96"/>
                </a:xfrm>
                <a:custGeom>
                  <a:avLst/>
                  <a:gdLst>
                    <a:gd name="T0" fmla="*/ 120 w 120"/>
                    <a:gd name="T1" fmla="*/ 60 h 407"/>
                    <a:gd name="T2" fmla="*/ 120 w 120"/>
                    <a:gd name="T3" fmla="*/ 347 h 407"/>
                    <a:gd name="T4" fmla="*/ 60 w 120"/>
                    <a:gd name="T5" fmla="*/ 407 h 407"/>
                    <a:gd name="T6" fmla="*/ 0 w 120"/>
                    <a:gd name="T7" fmla="*/ 347 h 407"/>
                    <a:gd name="T8" fmla="*/ 0 w 120"/>
                    <a:gd name="T9" fmla="*/ 60 h 407"/>
                    <a:gd name="T10" fmla="*/ 60 w 120"/>
                    <a:gd name="T11" fmla="*/ 0 h 407"/>
                    <a:gd name="T12" fmla="*/ 120 w 120"/>
                    <a:gd name="T13" fmla="*/ 60 h 407"/>
                  </a:gdLst>
                  <a:ahLst/>
                  <a:cxnLst>
                    <a:cxn ang="0">
                      <a:pos x="T0" y="T1"/>
                    </a:cxn>
                    <a:cxn ang="0">
                      <a:pos x="T2" y="T3"/>
                    </a:cxn>
                    <a:cxn ang="0">
                      <a:pos x="T4" y="T5"/>
                    </a:cxn>
                    <a:cxn ang="0">
                      <a:pos x="T6" y="T7"/>
                    </a:cxn>
                    <a:cxn ang="0">
                      <a:pos x="T8" y="T9"/>
                    </a:cxn>
                    <a:cxn ang="0">
                      <a:pos x="T10" y="T11"/>
                    </a:cxn>
                    <a:cxn ang="0">
                      <a:pos x="T12" y="T13"/>
                    </a:cxn>
                  </a:cxnLst>
                  <a:rect l="0" t="0" r="r" b="b"/>
                  <a:pathLst>
                    <a:path w="120" h="407">
                      <a:moveTo>
                        <a:pt x="120" y="60"/>
                      </a:moveTo>
                      <a:cubicBezTo>
                        <a:pt x="120" y="347"/>
                        <a:pt x="120" y="347"/>
                        <a:pt x="120" y="347"/>
                      </a:cubicBezTo>
                      <a:cubicBezTo>
                        <a:pt x="120" y="380"/>
                        <a:pt x="93" y="407"/>
                        <a:pt x="60" y="407"/>
                      </a:cubicBezTo>
                      <a:cubicBezTo>
                        <a:pt x="27" y="407"/>
                        <a:pt x="0" y="380"/>
                        <a:pt x="0" y="347"/>
                      </a:cubicBezTo>
                      <a:cubicBezTo>
                        <a:pt x="0" y="60"/>
                        <a:pt x="0" y="60"/>
                        <a:pt x="0" y="60"/>
                      </a:cubicBezTo>
                      <a:cubicBezTo>
                        <a:pt x="0" y="27"/>
                        <a:pt x="27" y="0"/>
                        <a:pt x="60" y="0"/>
                      </a:cubicBezTo>
                      <a:cubicBezTo>
                        <a:pt x="93" y="0"/>
                        <a:pt x="120" y="27"/>
                        <a:pt x="120" y="60"/>
                      </a:cubicBezTo>
                      <a:close/>
                    </a:path>
                  </a:pathLst>
                </a:custGeom>
                <a:solidFill>
                  <a:srgbClr val="253E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0" name="Freeform 7">
                  <a:extLst>
                    <a:ext uri="{FF2B5EF4-FFF2-40B4-BE49-F238E27FC236}">
                      <a16:creationId xmlns:a16="http://schemas.microsoft.com/office/drawing/2014/main" id="{853923BC-94EE-417F-9020-F209D36C8000}"/>
                    </a:ext>
                  </a:extLst>
                </p:cNvPr>
                <p:cNvSpPr/>
                <p:nvPr/>
              </p:nvSpPr>
              <p:spPr bwMode="auto">
                <a:xfrm>
                  <a:off x="194" y="1755"/>
                  <a:ext cx="181" cy="53"/>
                </a:xfrm>
                <a:custGeom>
                  <a:avLst/>
                  <a:gdLst>
                    <a:gd name="T0" fmla="*/ 181 w 181"/>
                    <a:gd name="T1" fmla="*/ 53 h 53"/>
                    <a:gd name="T2" fmla="*/ 0 w 181"/>
                    <a:gd name="T3" fmla="*/ 53 h 53"/>
                    <a:gd name="T4" fmla="*/ 18 w 181"/>
                    <a:gd name="T5" fmla="*/ 0 h 53"/>
                    <a:gd name="T6" fmla="*/ 163 w 181"/>
                    <a:gd name="T7" fmla="*/ 0 h 53"/>
                    <a:gd name="T8" fmla="*/ 181 w 181"/>
                    <a:gd name="T9" fmla="*/ 53 h 53"/>
                  </a:gdLst>
                  <a:ahLst/>
                  <a:cxnLst>
                    <a:cxn ang="0">
                      <a:pos x="T0" y="T1"/>
                    </a:cxn>
                    <a:cxn ang="0">
                      <a:pos x="T2" y="T3"/>
                    </a:cxn>
                    <a:cxn ang="0">
                      <a:pos x="T4" y="T5"/>
                    </a:cxn>
                    <a:cxn ang="0">
                      <a:pos x="T6" y="T7"/>
                    </a:cxn>
                    <a:cxn ang="0">
                      <a:pos x="T8" y="T9"/>
                    </a:cxn>
                  </a:cxnLst>
                  <a:rect l="0" t="0" r="r" b="b"/>
                  <a:pathLst>
                    <a:path w="181" h="52">
                      <a:moveTo>
                        <a:pt x="181" y="53"/>
                      </a:moveTo>
                      <a:lnTo>
                        <a:pt x="0" y="53"/>
                      </a:lnTo>
                      <a:lnTo>
                        <a:pt x="18" y="0"/>
                      </a:lnTo>
                      <a:lnTo>
                        <a:pt x="163" y="0"/>
                      </a:lnTo>
                      <a:lnTo>
                        <a:pt x="181" y="53"/>
                      </a:lnTo>
                      <a:close/>
                    </a:path>
                  </a:pathLst>
                </a:custGeom>
                <a:solidFill>
                  <a:srgbClr val="253E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1" name="Freeform 8">
                  <a:extLst>
                    <a:ext uri="{FF2B5EF4-FFF2-40B4-BE49-F238E27FC236}">
                      <a16:creationId xmlns:a16="http://schemas.microsoft.com/office/drawing/2014/main" id="{D283A279-72A8-4315-8816-898AC2EDF460}"/>
                    </a:ext>
                  </a:extLst>
                </p:cNvPr>
                <p:cNvSpPr/>
                <p:nvPr/>
              </p:nvSpPr>
              <p:spPr bwMode="auto">
                <a:xfrm>
                  <a:off x="211" y="1609"/>
                  <a:ext cx="147" cy="149"/>
                </a:xfrm>
                <a:custGeom>
                  <a:avLst/>
                  <a:gdLst>
                    <a:gd name="T0" fmla="*/ 628 w 628"/>
                    <a:gd name="T1" fmla="*/ 639 h 639"/>
                    <a:gd name="T2" fmla="*/ 0 w 628"/>
                    <a:gd name="T3" fmla="*/ 639 h 639"/>
                    <a:gd name="T4" fmla="*/ 0 w 628"/>
                    <a:gd name="T5" fmla="*/ 313 h 639"/>
                    <a:gd name="T6" fmla="*/ 313 w 628"/>
                    <a:gd name="T7" fmla="*/ 0 h 639"/>
                    <a:gd name="T8" fmla="*/ 315 w 628"/>
                    <a:gd name="T9" fmla="*/ 0 h 639"/>
                    <a:gd name="T10" fmla="*/ 628 w 628"/>
                    <a:gd name="T11" fmla="*/ 313 h 639"/>
                    <a:gd name="T12" fmla="*/ 628 w 628"/>
                    <a:gd name="T13" fmla="*/ 639 h 639"/>
                  </a:gdLst>
                  <a:ahLst/>
                  <a:cxnLst>
                    <a:cxn ang="0">
                      <a:pos x="T0" y="T1"/>
                    </a:cxn>
                    <a:cxn ang="0">
                      <a:pos x="T2" y="T3"/>
                    </a:cxn>
                    <a:cxn ang="0">
                      <a:pos x="T4" y="T5"/>
                    </a:cxn>
                    <a:cxn ang="0">
                      <a:pos x="T6" y="T7"/>
                    </a:cxn>
                    <a:cxn ang="0">
                      <a:pos x="T8" y="T9"/>
                    </a:cxn>
                    <a:cxn ang="0">
                      <a:pos x="T10" y="T11"/>
                    </a:cxn>
                    <a:cxn ang="0">
                      <a:pos x="T12" y="T13"/>
                    </a:cxn>
                  </a:cxnLst>
                  <a:rect l="0" t="0" r="r" b="b"/>
                  <a:pathLst>
                    <a:path w="628" h="639">
                      <a:moveTo>
                        <a:pt x="628" y="639"/>
                      </a:moveTo>
                      <a:cubicBezTo>
                        <a:pt x="0" y="639"/>
                        <a:pt x="0" y="639"/>
                        <a:pt x="0" y="639"/>
                      </a:cubicBezTo>
                      <a:cubicBezTo>
                        <a:pt x="0" y="313"/>
                        <a:pt x="0" y="313"/>
                        <a:pt x="0" y="313"/>
                      </a:cubicBezTo>
                      <a:cubicBezTo>
                        <a:pt x="0" y="140"/>
                        <a:pt x="140" y="0"/>
                        <a:pt x="313" y="0"/>
                      </a:cubicBezTo>
                      <a:cubicBezTo>
                        <a:pt x="315" y="0"/>
                        <a:pt x="315" y="0"/>
                        <a:pt x="315" y="0"/>
                      </a:cubicBezTo>
                      <a:cubicBezTo>
                        <a:pt x="488" y="0"/>
                        <a:pt x="628" y="140"/>
                        <a:pt x="628" y="313"/>
                      </a:cubicBezTo>
                      <a:lnTo>
                        <a:pt x="628" y="639"/>
                      </a:lnTo>
                      <a:close/>
                    </a:path>
                  </a:pathLst>
                </a:custGeom>
                <a:solidFill>
                  <a:srgbClr val="253E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2" name="Freeform 9">
                  <a:extLst>
                    <a:ext uri="{FF2B5EF4-FFF2-40B4-BE49-F238E27FC236}">
                      <a16:creationId xmlns:a16="http://schemas.microsoft.com/office/drawing/2014/main" id="{0B63B37A-588C-475C-A2A3-7F0402C65CC3}"/>
                    </a:ext>
                  </a:extLst>
                </p:cNvPr>
                <p:cNvSpPr/>
                <p:nvPr/>
              </p:nvSpPr>
              <p:spPr bwMode="auto">
                <a:xfrm>
                  <a:off x="180" y="1808"/>
                  <a:ext cx="209" cy="26"/>
                </a:xfrm>
                <a:custGeom>
                  <a:avLst/>
                  <a:gdLst>
                    <a:gd name="T0" fmla="*/ 836 w 892"/>
                    <a:gd name="T1" fmla="*/ 112 h 112"/>
                    <a:gd name="T2" fmla="*/ 56 w 892"/>
                    <a:gd name="T3" fmla="*/ 112 h 112"/>
                    <a:gd name="T4" fmla="*/ 0 w 892"/>
                    <a:gd name="T5" fmla="*/ 56 h 112"/>
                    <a:gd name="T6" fmla="*/ 56 w 892"/>
                    <a:gd name="T7" fmla="*/ 0 h 112"/>
                    <a:gd name="T8" fmla="*/ 836 w 892"/>
                    <a:gd name="T9" fmla="*/ 0 h 112"/>
                    <a:gd name="T10" fmla="*/ 892 w 892"/>
                    <a:gd name="T11" fmla="*/ 56 h 112"/>
                    <a:gd name="T12" fmla="*/ 836 w 892"/>
                    <a:gd name="T13" fmla="*/ 112 h 112"/>
                  </a:gdLst>
                  <a:ahLst/>
                  <a:cxnLst>
                    <a:cxn ang="0">
                      <a:pos x="T0" y="T1"/>
                    </a:cxn>
                    <a:cxn ang="0">
                      <a:pos x="T2" y="T3"/>
                    </a:cxn>
                    <a:cxn ang="0">
                      <a:pos x="T4" y="T5"/>
                    </a:cxn>
                    <a:cxn ang="0">
                      <a:pos x="T6" y="T7"/>
                    </a:cxn>
                    <a:cxn ang="0">
                      <a:pos x="T8" y="T9"/>
                    </a:cxn>
                    <a:cxn ang="0">
                      <a:pos x="T10" y="T11"/>
                    </a:cxn>
                    <a:cxn ang="0">
                      <a:pos x="T12" y="T13"/>
                    </a:cxn>
                  </a:cxnLst>
                  <a:rect l="0" t="0" r="r" b="b"/>
                  <a:pathLst>
                    <a:path w="892" h="112">
                      <a:moveTo>
                        <a:pt x="836" y="112"/>
                      </a:moveTo>
                      <a:cubicBezTo>
                        <a:pt x="56" y="112"/>
                        <a:pt x="56" y="112"/>
                        <a:pt x="56" y="112"/>
                      </a:cubicBezTo>
                      <a:cubicBezTo>
                        <a:pt x="25" y="112"/>
                        <a:pt x="0" y="87"/>
                        <a:pt x="0" y="56"/>
                      </a:cubicBezTo>
                      <a:cubicBezTo>
                        <a:pt x="0" y="25"/>
                        <a:pt x="25" y="0"/>
                        <a:pt x="56" y="0"/>
                      </a:cubicBezTo>
                      <a:cubicBezTo>
                        <a:pt x="836" y="0"/>
                        <a:pt x="836" y="0"/>
                        <a:pt x="836" y="0"/>
                      </a:cubicBezTo>
                      <a:cubicBezTo>
                        <a:pt x="867" y="0"/>
                        <a:pt x="892" y="25"/>
                        <a:pt x="892" y="56"/>
                      </a:cubicBezTo>
                      <a:cubicBezTo>
                        <a:pt x="892" y="87"/>
                        <a:pt x="867" y="112"/>
                        <a:pt x="836" y="112"/>
                      </a:cubicBezTo>
                      <a:close/>
                    </a:path>
                  </a:pathLst>
                </a:custGeom>
                <a:solidFill>
                  <a:srgbClr val="34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3" name="Freeform 10">
                  <a:extLst>
                    <a:ext uri="{FF2B5EF4-FFF2-40B4-BE49-F238E27FC236}">
                      <a16:creationId xmlns:a16="http://schemas.microsoft.com/office/drawing/2014/main" id="{756D5140-6067-4482-B6DD-5A003D9B6953}"/>
                    </a:ext>
                  </a:extLst>
                </p:cNvPr>
                <p:cNvSpPr/>
                <p:nvPr/>
              </p:nvSpPr>
              <p:spPr bwMode="auto">
                <a:xfrm>
                  <a:off x="202" y="1566"/>
                  <a:ext cx="145" cy="114"/>
                </a:xfrm>
                <a:custGeom>
                  <a:avLst/>
                  <a:gdLst>
                    <a:gd name="T0" fmla="*/ 32 w 621"/>
                    <a:gd name="T1" fmla="*/ 174 h 489"/>
                    <a:gd name="T2" fmla="*/ 60 w 621"/>
                    <a:gd name="T3" fmla="*/ 184 h 489"/>
                    <a:gd name="T4" fmla="*/ 33 w 621"/>
                    <a:gd name="T5" fmla="*/ 253 h 489"/>
                    <a:gd name="T6" fmla="*/ 90 w 621"/>
                    <a:gd name="T7" fmla="*/ 489 h 489"/>
                    <a:gd name="T8" fmla="*/ 351 w 621"/>
                    <a:gd name="T9" fmla="*/ 440 h 489"/>
                    <a:gd name="T10" fmla="*/ 611 w 621"/>
                    <a:gd name="T11" fmla="*/ 488 h 489"/>
                    <a:gd name="T12" fmla="*/ 617 w 621"/>
                    <a:gd name="T13" fmla="*/ 242 h 489"/>
                    <a:gd name="T14" fmla="*/ 597 w 621"/>
                    <a:gd name="T15" fmla="*/ 199 h 489"/>
                    <a:gd name="T16" fmla="*/ 618 w 621"/>
                    <a:gd name="T17" fmla="*/ 189 h 489"/>
                    <a:gd name="T18" fmla="*/ 620 w 621"/>
                    <a:gd name="T19" fmla="*/ 38 h 489"/>
                    <a:gd name="T20" fmla="*/ 436 w 621"/>
                    <a:gd name="T21" fmla="*/ 21 h 489"/>
                    <a:gd name="T22" fmla="*/ 333 w 621"/>
                    <a:gd name="T23" fmla="*/ 364 h 489"/>
                    <a:gd name="T24" fmla="*/ 313 w 621"/>
                    <a:gd name="T25" fmla="*/ 375 h 489"/>
                    <a:gd name="T26" fmla="*/ 200 w 621"/>
                    <a:gd name="T27" fmla="*/ 34 h 489"/>
                    <a:gd name="T28" fmla="*/ 0 w 621"/>
                    <a:gd name="T29" fmla="*/ 116 h 489"/>
                    <a:gd name="T30" fmla="*/ 13 w 621"/>
                    <a:gd name="T31" fmla="*/ 166 h 489"/>
                    <a:gd name="T32" fmla="*/ 32 w 621"/>
                    <a:gd name="T33" fmla="*/ 174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1" h="489">
                      <a:moveTo>
                        <a:pt x="32" y="174"/>
                      </a:moveTo>
                      <a:cubicBezTo>
                        <a:pt x="48" y="180"/>
                        <a:pt x="60" y="184"/>
                        <a:pt x="60" y="184"/>
                      </a:cubicBezTo>
                      <a:cubicBezTo>
                        <a:pt x="60" y="184"/>
                        <a:pt x="48" y="213"/>
                        <a:pt x="33" y="253"/>
                      </a:cubicBezTo>
                      <a:cubicBezTo>
                        <a:pt x="50" y="325"/>
                        <a:pt x="71" y="415"/>
                        <a:pt x="90" y="489"/>
                      </a:cubicBezTo>
                      <a:cubicBezTo>
                        <a:pt x="161" y="459"/>
                        <a:pt x="252" y="440"/>
                        <a:pt x="351" y="440"/>
                      </a:cubicBezTo>
                      <a:cubicBezTo>
                        <a:pt x="450" y="440"/>
                        <a:pt x="541" y="459"/>
                        <a:pt x="611" y="488"/>
                      </a:cubicBezTo>
                      <a:cubicBezTo>
                        <a:pt x="613" y="419"/>
                        <a:pt x="615" y="326"/>
                        <a:pt x="617" y="242"/>
                      </a:cubicBezTo>
                      <a:cubicBezTo>
                        <a:pt x="605" y="216"/>
                        <a:pt x="597" y="199"/>
                        <a:pt x="597" y="199"/>
                      </a:cubicBezTo>
                      <a:cubicBezTo>
                        <a:pt x="597" y="199"/>
                        <a:pt x="606" y="195"/>
                        <a:pt x="618" y="189"/>
                      </a:cubicBezTo>
                      <a:cubicBezTo>
                        <a:pt x="620" y="112"/>
                        <a:pt x="621" y="50"/>
                        <a:pt x="620" y="38"/>
                      </a:cubicBezTo>
                      <a:cubicBezTo>
                        <a:pt x="617" y="0"/>
                        <a:pt x="436" y="21"/>
                        <a:pt x="436" y="21"/>
                      </a:cubicBezTo>
                      <a:cubicBezTo>
                        <a:pt x="436" y="21"/>
                        <a:pt x="333" y="355"/>
                        <a:pt x="333" y="364"/>
                      </a:cubicBezTo>
                      <a:cubicBezTo>
                        <a:pt x="332" y="372"/>
                        <a:pt x="316" y="377"/>
                        <a:pt x="313" y="375"/>
                      </a:cubicBezTo>
                      <a:cubicBezTo>
                        <a:pt x="310" y="373"/>
                        <a:pt x="200" y="34"/>
                        <a:pt x="200" y="34"/>
                      </a:cubicBezTo>
                      <a:cubicBezTo>
                        <a:pt x="0" y="116"/>
                        <a:pt x="0" y="116"/>
                        <a:pt x="0" y="116"/>
                      </a:cubicBezTo>
                      <a:cubicBezTo>
                        <a:pt x="2" y="117"/>
                        <a:pt x="6" y="136"/>
                        <a:pt x="13" y="166"/>
                      </a:cubicBezTo>
                      <a:cubicBezTo>
                        <a:pt x="20" y="169"/>
                        <a:pt x="27" y="172"/>
                        <a:pt x="32" y="174"/>
                      </a:cubicBezTo>
                      <a:close/>
                    </a:path>
                  </a:pathLst>
                </a:custGeom>
                <a:solidFill>
                  <a:srgbClr val="A19E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4" name="Rectangle 11">
                  <a:extLst>
                    <a:ext uri="{FF2B5EF4-FFF2-40B4-BE49-F238E27FC236}">
                      <a16:creationId xmlns:a16="http://schemas.microsoft.com/office/drawing/2014/main" id="{11A2241D-B967-401C-B1DF-479CC640CBD7}"/>
                    </a:ext>
                  </a:extLst>
                </p:cNvPr>
                <p:cNvSpPr>
                  <a:spLocks noChangeArrowheads="1"/>
                </p:cNvSpPr>
                <p:nvPr/>
              </p:nvSpPr>
              <p:spPr bwMode="auto">
                <a:xfrm>
                  <a:off x="0" y="1413"/>
                  <a:ext cx="565" cy="237"/>
                </a:xfrm>
                <a:prstGeom prst="rect">
                  <a:avLst/>
                </a:prstGeom>
                <a:solidFill>
                  <a:srgbClr val="9ABF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5" name="Rectangle 12">
                  <a:extLst>
                    <a:ext uri="{FF2B5EF4-FFF2-40B4-BE49-F238E27FC236}">
                      <a16:creationId xmlns:a16="http://schemas.microsoft.com/office/drawing/2014/main" id="{DD28B253-4E5E-4736-9AA9-501F60DF08DB}"/>
                    </a:ext>
                  </a:extLst>
                </p:cNvPr>
                <p:cNvSpPr>
                  <a:spLocks noChangeArrowheads="1"/>
                </p:cNvSpPr>
                <p:nvPr/>
              </p:nvSpPr>
              <p:spPr bwMode="auto">
                <a:xfrm>
                  <a:off x="0" y="1413"/>
                  <a:ext cx="565"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6" name="Freeform 13">
                  <a:extLst>
                    <a:ext uri="{FF2B5EF4-FFF2-40B4-BE49-F238E27FC236}">
                      <a16:creationId xmlns:a16="http://schemas.microsoft.com/office/drawing/2014/main" id="{08FD88F1-BE43-491F-B8C5-E501605ACB24}"/>
                    </a:ext>
                  </a:extLst>
                </p:cNvPr>
                <p:cNvSpPr/>
                <p:nvPr/>
              </p:nvSpPr>
              <p:spPr bwMode="auto">
                <a:xfrm>
                  <a:off x="35" y="1423"/>
                  <a:ext cx="168" cy="152"/>
                </a:xfrm>
                <a:custGeom>
                  <a:avLst/>
                  <a:gdLst>
                    <a:gd name="T0" fmla="*/ 517 w 721"/>
                    <a:gd name="T1" fmla="*/ 0 h 649"/>
                    <a:gd name="T2" fmla="*/ 514 w 721"/>
                    <a:gd name="T3" fmla="*/ 1 h 649"/>
                    <a:gd name="T4" fmla="*/ 3 w 721"/>
                    <a:gd name="T5" fmla="*/ 300 h 649"/>
                    <a:gd name="T6" fmla="*/ 1 w 721"/>
                    <a:gd name="T7" fmla="*/ 308 h 649"/>
                    <a:gd name="T8" fmla="*/ 199 w 721"/>
                    <a:gd name="T9" fmla="*/ 646 h 649"/>
                    <a:gd name="T10" fmla="*/ 204 w 721"/>
                    <a:gd name="T11" fmla="*/ 649 h 649"/>
                    <a:gd name="T12" fmla="*/ 207 w 721"/>
                    <a:gd name="T13" fmla="*/ 648 h 649"/>
                    <a:gd name="T14" fmla="*/ 718 w 721"/>
                    <a:gd name="T15" fmla="*/ 349 h 649"/>
                    <a:gd name="T16" fmla="*/ 720 w 721"/>
                    <a:gd name="T17" fmla="*/ 340 h 649"/>
                    <a:gd name="T18" fmla="*/ 522 w 721"/>
                    <a:gd name="T19" fmla="*/ 3 h 649"/>
                    <a:gd name="T20" fmla="*/ 517 w 721"/>
                    <a:gd name="T21"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1" h="649">
                      <a:moveTo>
                        <a:pt x="517" y="0"/>
                      </a:moveTo>
                      <a:cubicBezTo>
                        <a:pt x="516" y="0"/>
                        <a:pt x="515" y="0"/>
                        <a:pt x="514" y="1"/>
                      </a:cubicBezTo>
                      <a:cubicBezTo>
                        <a:pt x="3" y="300"/>
                        <a:pt x="3" y="300"/>
                        <a:pt x="3" y="300"/>
                      </a:cubicBezTo>
                      <a:cubicBezTo>
                        <a:pt x="1" y="302"/>
                        <a:pt x="0" y="306"/>
                        <a:pt x="1" y="308"/>
                      </a:cubicBezTo>
                      <a:cubicBezTo>
                        <a:pt x="199" y="646"/>
                        <a:pt x="199" y="646"/>
                        <a:pt x="199" y="646"/>
                      </a:cubicBezTo>
                      <a:cubicBezTo>
                        <a:pt x="200" y="648"/>
                        <a:pt x="202" y="649"/>
                        <a:pt x="204" y="649"/>
                      </a:cubicBezTo>
                      <a:cubicBezTo>
                        <a:pt x="205" y="649"/>
                        <a:pt x="206" y="649"/>
                        <a:pt x="207" y="648"/>
                      </a:cubicBezTo>
                      <a:cubicBezTo>
                        <a:pt x="718" y="349"/>
                        <a:pt x="718" y="349"/>
                        <a:pt x="718" y="349"/>
                      </a:cubicBezTo>
                      <a:cubicBezTo>
                        <a:pt x="720" y="347"/>
                        <a:pt x="721" y="343"/>
                        <a:pt x="720" y="340"/>
                      </a:cubicBezTo>
                      <a:cubicBezTo>
                        <a:pt x="522" y="3"/>
                        <a:pt x="522" y="3"/>
                        <a:pt x="522" y="3"/>
                      </a:cubicBezTo>
                      <a:cubicBezTo>
                        <a:pt x="521" y="1"/>
                        <a:pt x="519" y="0"/>
                        <a:pt x="517" y="0"/>
                      </a:cubicBezTo>
                    </a:path>
                  </a:pathLst>
                </a:custGeom>
                <a:solidFill>
                  <a:srgbClr val="6674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7" name="Freeform 14">
                  <a:extLst>
                    <a:ext uri="{FF2B5EF4-FFF2-40B4-BE49-F238E27FC236}">
                      <a16:creationId xmlns:a16="http://schemas.microsoft.com/office/drawing/2014/main" id="{C54391A9-7C64-49A5-BDCD-B4DFBD90FEEA}"/>
                    </a:ext>
                  </a:extLst>
                </p:cNvPr>
                <p:cNvSpPr/>
                <p:nvPr/>
              </p:nvSpPr>
              <p:spPr bwMode="auto">
                <a:xfrm>
                  <a:off x="31" y="1422"/>
                  <a:ext cx="169" cy="152"/>
                </a:xfrm>
                <a:custGeom>
                  <a:avLst/>
                  <a:gdLst>
                    <a:gd name="T0" fmla="*/ 718 w 722"/>
                    <a:gd name="T1" fmla="*/ 350 h 650"/>
                    <a:gd name="T2" fmla="*/ 208 w 722"/>
                    <a:gd name="T3" fmla="*/ 649 h 650"/>
                    <a:gd name="T4" fmla="*/ 200 w 722"/>
                    <a:gd name="T5" fmla="*/ 646 h 650"/>
                    <a:gd name="T6" fmla="*/ 2 w 722"/>
                    <a:gd name="T7" fmla="*/ 309 h 650"/>
                    <a:gd name="T8" fmla="*/ 4 w 722"/>
                    <a:gd name="T9" fmla="*/ 301 h 650"/>
                    <a:gd name="T10" fmla="*/ 514 w 722"/>
                    <a:gd name="T11" fmla="*/ 2 h 650"/>
                    <a:gd name="T12" fmla="*/ 523 w 722"/>
                    <a:gd name="T13" fmla="*/ 4 h 650"/>
                    <a:gd name="T14" fmla="*/ 720 w 722"/>
                    <a:gd name="T15" fmla="*/ 341 h 650"/>
                    <a:gd name="T16" fmla="*/ 718 w 722"/>
                    <a:gd name="T17" fmla="*/ 35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650">
                      <a:moveTo>
                        <a:pt x="718" y="350"/>
                      </a:moveTo>
                      <a:cubicBezTo>
                        <a:pt x="208" y="649"/>
                        <a:pt x="208" y="649"/>
                        <a:pt x="208" y="649"/>
                      </a:cubicBezTo>
                      <a:cubicBezTo>
                        <a:pt x="205" y="650"/>
                        <a:pt x="201" y="649"/>
                        <a:pt x="200" y="646"/>
                      </a:cubicBezTo>
                      <a:cubicBezTo>
                        <a:pt x="2" y="309"/>
                        <a:pt x="2" y="309"/>
                        <a:pt x="2" y="309"/>
                      </a:cubicBezTo>
                      <a:cubicBezTo>
                        <a:pt x="0" y="306"/>
                        <a:pt x="1" y="303"/>
                        <a:pt x="4" y="301"/>
                      </a:cubicBezTo>
                      <a:cubicBezTo>
                        <a:pt x="514" y="2"/>
                        <a:pt x="514" y="2"/>
                        <a:pt x="514" y="2"/>
                      </a:cubicBezTo>
                      <a:cubicBezTo>
                        <a:pt x="517" y="0"/>
                        <a:pt x="521" y="1"/>
                        <a:pt x="523" y="4"/>
                      </a:cubicBezTo>
                      <a:cubicBezTo>
                        <a:pt x="720" y="341"/>
                        <a:pt x="720" y="341"/>
                        <a:pt x="720" y="341"/>
                      </a:cubicBezTo>
                      <a:cubicBezTo>
                        <a:pt x="722" y="344"/>
                        <a:pt x="721" y="348"/>
                        <a:pt x="718" y="3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8" name="Freeform 15">
                  <a:extLst>
                    <a:ext uri="{FF2B5EF4-FFF2-40B4-BE49-F238E27FC236}">
                      <a16:creationId xmlns:a16="http://schemas.microsoft.com/office/drawing/2014/main" id="{9C8369CD-1891-4B4F-A842-03EFBBE124CF}"/>
                    </a:ext>
                  </a:extLst>
                </p:cNvPr>
                <p:cNvSpPr/>
                <p:nvPr/>
              </p:nvSpPr>
              <p:spPr bwMode="auto">
                <a:xfrm>
                  <a:off x="111" y="1505"/>
                  <a:ext cx="35" cy="29"/>
                </a:xfrm>
                <a:custGeom>
                  <a:avLst/>
                  <a:gdLst>
                    <a:gd name="T0" fmla="*/ 150 w 150"/>
                    <a:gd name="T1" fmla="*/ 56 h 125"/>
                    <a:gd name="T2" fmla="*/ 123 w 150"/>
                    <a:gd name="T3" fmla="*/ 9 h 125"/>
                    <a:gd name="T4" fmla="*/ 104 w 150"/>
                    <a:gd name="T5" fmla="*/ 4 h 125"/>
                    <a:gd name="T6" fmla="*/ 9 w 150"/>
                    <a:gd name="T7" fmla="*/ 60 h 125"/>
                    <a:gd name="T8" fmla="*/ 4 w 150"/>
                    <a:gd name="T9" fmla="*/ 79 h 125"/>
                    <a:gd name="T10" fmla="*/ 31 w 150"/>
                    <a:gd name="T11" fmla="*/ 125 h 125"/>
                    <a:gd name="T12" fmla="*/ 150 w 150"/>
                    <a:gd name="T13" fmla="*/ 56 h 125"/>
                  </a:gdLst>
                  <a:ahLst/>
                  <a:cxnLst>
                    <a:cxn ang="0">
                      <a:pos x="T0" y="T1"/>
                    </a:cxn>
                    <a:cxn ang="0">
                      <a:pos x="T2" y="T3"/>
                    </a:cxn>
                    <a:cxn ang="0">
                      <a:pos x="T4" y="T5"/>
                    </a:cxn>
                    <a:cxn ang="0">
                      <a:pos x="T6" y="T7"/>
                    </a:cxn>
                    <a:cxn ang="0">
                      <a:pos x="T8" y="T9"/>
                    </a:cxn>
                    <a:cxn ang="0">
                      <a:pos x="T10" y="T11"/>
                    </a:cxn>
                    <a:cxn ang="0">
                      <a:pos x="T12" y="T13"/>
                    </a:cxn>
                  </a:cxnLst>
                  <a:rect l="0" t="0" r="r" b="b"/>
                  <a:pathLst>
                    <a:path w="150" h="125">
                      <a:moveTo>
                        <a:pt x="150" y="56"/>
                      </a:moveTo>
                      <a:cubicBezTo>
                        <a:pt x="123" y="9"/>
                        <a:pt x="123" y="9"/>
                        <a:pt x="123" y="9"/>
                      </a:cubicBezTo>
                      <a:cubicBezTo>
                        <a:pt x="119" y="2"/>
                        <a:pt x="111" y="0"/>
                        <a:pt x="104" y="4"/>
                      </a:cubicBezTo>
                      <a:cubicBezTo>
                        <a:pt x="9" y="60"/>
                        <a:pt x="9" y="60"/>
                        <a:pt x="9" y="60"/>
                      </a:cubicBezTo>
                      <a:cubicBezTo>
                        <a:pt x="3" y="64"/>
                        <a:pt x="0" y="72"/>
                        <a:pt x="4" y="79"/>
                      </a:cubicBezTo>
                      <a:cubicBezTo>
                        <a:pt x="31" y="125"/>
                        <a:pt x="31" y="125"/>
                        <a:pt x="31" y="125"/>
                      </a:cubicBezTo>
                      <a:lnTo>
                        <a:pt x="150" y="56"/>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09" name="Freeform 16">
                  <a:extLst>
                    <a:ext uri="{FF2B5EF4-FFF2-40B4-BE49-F238E27FC236}">
                      <a16:creationId xmlns:a16="http://schemas.microsoft.com/office/drawing/2014/main" id="{4784C2C2-E068-4DCA-B8CA-AF45034DF728}"/>
                    </a:ext>
                  </a:extLst>
                </p:cNvPr>
                <p:cNvSpPr/>
                <p:nvPr/>
              </p:nvSpPr>
              <p:spPr bwMode="auto">
                <a:xfrm>
                  <a:off x="119" y="1527"/>
                  <a:ext cx="16" cy="12"/>
                </a:xfrm>
                <a:custGeom>
                  <a:avLst/>
                  <a:gdLst>
                    <a:gd name="T0" fmla="*/ 57 w 70"/>
                    <a:gd name="T1" fmla="*/ 0 h 53"/>
                    <a:gd name="T2" fmla="*/ 0 w 70"/>
                    <a:gd name="T3" fmla="*/ 33 h 53"/>
                    <a:gd name="T4" fmla="*/ 6 w 70"/>
                    <a:gd name="T5" fmla="*/ 44 h 53"/>
                    <a:gd name="T6" fmla="*/ 26 w 70"/>
                    <a:gd name="T7" fmla="*/ 49 h 53"/>
                    <a:gd name="T8" fmla="*/ 70 w 70"/>
                    <a:gd name="T9" fmla="*/ 23 h 53"/>
                    <a:gd name="T10" fmla="*/ 57 w 70"/>
                    <a:gd name="T11" fmla="*/ 0 h 53"/>
                  </a:gdLst>
                  <a:ahLst/>
                  <a:cxnLst>
                    <a:cxn ang="0">
                      <a:pos x="T0" y="T1"/>
                    </a:cxn>
                    <a:cxn ang="0">
                      <a:pos x="T2" y="T3"/>
                    </a:cxn>
                    <a:cxn ang="0">
                      <a:pos x="T4" y="T5"/>
                    </a:cxn>
                    <a:cxn ang="0">
                      <a:pos x="T6" y="T7"/>
                    </a:cxn>
                    <a:cxn ang="0">
                      <a:pos x="T8" y="T9"/>
                    </a:cxn>
                    <a:cxn ang="0">
                      <a:pos x="T10" y="T11"/>
                    </a:cxn>
                  </a:cxnLst>
                  <a:rect l="0" t="0" r="r" b="b"/>
                  <a:pathLst>
                    <a:path w="70" h="52">
                      <a:moveTo>
                        <a:pt x="57" y="0"/>
                      </a:moveTo>
                      <a:cubicBezTo>
                        <a:pt x="0" y="33"/>
                        <a:pt x="0" y="33"/>
                        <a:pt x="0" y="33"/>
                      </a:cubicBezTo>
                      <a:cubicBezTo>
                        <a:pt x="6" y="44"/>
                        <a:pt x="6" y="44"/>
                        <a:pt x="6" y="44"/>
                      </a:cubicBezTo>
                      <a:cubicBezTo>
                        <a:pt x="10" y="51"/>
                        <a:pt x="19" y="53"/>
                        <a:pt x="26" y="49"/>
                      </a:cubicBezTo>
                      <a:cubicBezTo>
                        <a:pt x="70" y="23"/>
                        <a:pt x="70" y="23"/>
                        <a:pt x="70" y="23"/>
                      </a:cubicBezTo>
                      <a:lnTo>
                        <a:pt x="57"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0" name="Freeform 17">
                  <a:extLst>
                    <a:ext uri="{FF2B5EF4-FFF2-40B4-BE49-F238E27FC236}">
                      <a16:creationId xmlns:a16="http://schemas.microsoft.com/office/drawing/2014/main" id="{F20B9A82-B18B-4A7B-8A13-8DF4F8093D50}"/>
                    </a:ext>
                  </a:extLst>
                </p:cNvPr>
                <p:cNvSpPr/>
                <p:nvPr/>
              </p:nvSpPr>
              <p:spPr bwMode="auto">
                <a:xfrm>
                  <a:off x="132" y="1518"/>
                  <a:ext cx="17" cy="14"/>
                </a:xfrm>
                <a:custGeom>
                  <a:avLst/>
                  <a:gdLst>
                    <a:gd name="T0" fmla="*/ 0 w 70"/>
                    <a:gd name="T1" fmla="*/ 35 h 58"/>
                    <a:gd name="T2" fmla="*/ 14 w 70"/>
                    <a:gd name="T3" fmla="*/ 58 h 58"/>
                    <a:gd name="T4" fmla="*/ 61 w 70"/>
                    <a:gd name="T5" fmla="*/ 30 h 58"/>
                    <a:gd name="T6" fmla="*/ 66 w 70"/>
                    <a:gd name="T7" fmla="*/ 11 h 58"/>
                    <a:gd name="T8" fmla="*/ 60 w 70"/>
                    <a:gd name="T9" fmla="*/ 0 h 58"/>
                    <a:gd name="T10" fmla="*/ 0 w 70"/>
                    <a:gd name="T11" fmla="*/ 35 h 58"/>
                  </a:gdLst>
                  <a:ahLst/>
                  <a:cxnLst>
                    <a:cxn ang="0">
                      <a:pos x="T0" y="T1"/>
                    </a:cxn>
                    <a:cxn ang="0">
                      <a:pos x="T2" y="T3"/>
                    </a:cxn>
                    <a:cxn ang="0">
                      <a:pos x="T4" y="T5"/>
                    </a:cxn>
                    <a:cxn ang="0">
                      <a:pos x="T6" y="T7"/>
                    </a:cxn>
                    <a:cxn ang="0">
                      <a:pos x="T8" y="T9"/>
                    </a:cxn>
                    <a:cxn ang="0">
                      <a:pos x="T10" y="T11"/>
                    </a:cxn>
                  </a:cxnLst>
                  <a:rect l="0" t="0" r="r" b="b"/>
                  <a:pathLst>
                    <a:path w="70" h="57">
                      <a:moveTo>
                        <a:pt x="0" y="35"/>
                      </a:moveTo>
                      <a:cubicBezTo>
                        <a:pt x="14" y="58"/>
                        <a:pt x="14" y="58"/>
                        <a:pt x="14" y="58"/>
                      </a:cubicBezTo>
                      <a:cubicBezTo>
                        <a:pt x="61" y="30"/>
                        <a:pt x="61" y="30"/>
                        <a:pt x="61" y="30"/>
                      </a:cubicBezTo>
                      <a:cubicBezTo>
                        <a:pt x="68" y="26"/>
                        <a:pt x="70" y="18"/>
                        <a:pt x="66" y="11"/>
                      </a:cubicBezTo>
                      <a:cubicBezTo>
                        <a:pt x="60" y="0"/>
                        <a:pt x="60" y="0"/>
                        <a:pt x="60" y="0"/>
                      </a:cubicBezTo>
                      <a:lnTo>
                        <a:pt x="0" y="35"/>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1" name="Freeform 18">
                  <a:extLst>
                    <a:ext uri="{FF2B5EF4-FFF2-40B4-BE49-F238E27FC236}">
                      <a16:creationId xmlns:a16="http://schemas.microsoft.com/office/drawing/2014/main" id="{3607BB3A-7A05-43AF-883B-4B8FCF7FB0D9}"/>
                    </a:ext>
                  </a:extLst>
                </p:cNvPr>
                <p:cNvSpPr/>
                <p:nvPr/>
              </p:nvSpPr>
              <p:spPr bwMode="auto">
                <a:xfrm>
                  <a:off x="38" y="1431"/>
                  <a:ext cx="140" cy="110"/>
                </a:xfrm>
                <a:custGeom>
                  <a:avLst/>
                  <a:gdLst>
                    <a:gd name="T0" fmla="*/ 140 w 140"/>
                    <a:gd name="T1" fmla="*/ 42 h 110"/>
                    <a:gd name="T2" fmla="*/ 25 w 140"/>
                    <a:gd name="T3" fmla="*/ 110 h 110"/>
                    <a:gd name="T4" fmla="*/ 0 w 140"/>
                    <a:gd name="T5" fmla="*/ 67 h 110"/>
                    <a:gd name="T6" fmla="*/ 116 w 140"/>
                    <a:gd name="T7" fmla="*/ 0 h 110"/>
                    <a:gd name="T8" fmla="*/ 140 w 140"/>
                    <a:gd name="T9" fmla="*/ 42 h 110"/>
                  </a:gdLst>
                  <a:ahLst/>
                  <a:cxnLst>
                    <a:cxn ang="0">
                      <a:pos x="T0" y="T1"/>
                    </a:cxn>
                    <a:cxn ang="0">
                      <a:pos x="T2" y="T3"/>
                    </a:cxn>
                    <a:cxn ang="0">
                      <a:pos x="T4" y="T5"/>
                    </a:cxn>
                    <a:cxn ang="0">
                      <a:pos x="T6" y="T7"/>
                    </a:cxn>
                    <a:cxn ang="0">
                      <a:pos x="T8" y="T9"/>
                    </a:cxn>
                  </a:cxnLst>
                  <a:rect l="0" t="0" r="r" b="b"/>
                  <a:pathLst>
                    <a:path w="140" h="110">
                      <a:moveTo>
                        <a:pt x="140" y="42"/>
                      </a:moveTo>
                      <a:lnTo>
                        <a:pt x="25" y="110"/>
                      </a:lnTo>
                      <a:lnTo>
                        <a:pt x="0" y="67"/>
                      </a:lnTo>
                      <a:lnTo>
                        <a:pt x="116" y="0"/>
                      </a:lnTo>
                      <a:lnTo>
                        <a:pt x="140" y="4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2" name="Freeform 19">
                  <a:extLst>
                    <a:ext uri="{FF2B5EF4-FFF2-40B4-BE49-F238E27FC236}">
                      <a16:creationId xmlns:a16="http://schemas.microsoft.com/office/drawing/2014/main" id="{95F2DE8F-A2B2-48E1-B066-D2A25C32E649}"/>
                    </a:ext>
                  </a:extLst>
                </p:cNvPr>
                <p:cNvSpPr/>
                <p:nvPr/>
              </p:nvSpPr>
              <p:spPr bwMode="auto">
                <a:xfrm>
                  <a:off x="41" y="1496"/>
                  <a:ext cx="7" cy="6"/>
                </a:xfrm>
                <a:custGeom>
                  <a:avLst/>
                  <a:gdLst>
                    <a:gd name="T0" fmla="*/ 24 w 29"/>
                    <a:gd name="T1" fmla="*/ 19 h 26"/>
                    <a:gd name="T2" fmla="*/ 15 w 29"/>
                    <a:gd name="T3" fmla="*/ 24 h 26"/>
                    <a:gd name="T4" fmla="*/ 3 w 29"/>
                    <a:gd name="T5" fmla="*/ 20 h 26"/>
                    <a:gd name="T6" fmla="*/ 6 w 29"/>
                    <a:gd name="T7" fmla="*/ 8 h 26"/>
                    <a:gd name="T8" fmla="*/ 14 w 29"/>
                    <a:gd name="T9" fmla="*/ 3 h 26"/>
                    <a:gd name="T10" fmla="*/ 27 w 29"/>
                    <a:gd name="T11" fmla="*/ 6 h 26"/>
                    <a:gd name="T12" fmla="*/ 24 w 29"/>
                    <a:gd name="T13" fmla="*/ 19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4" y="19"/>
                      </a:moveTo>
                      <a:cubicBezTo>
                        <a:pt x="15" y="24"/>
                        <a:pt x="15" y="24"/>
                        <a:pt x="15" y="24"/>
                      </a:cubicBezTo>
                      <a:cubicBezTo>
                        <a:pt x="11" y="26"/>
                        <a:pt x="6" y="25"/>
                        <a:pt x="3" y="20"/>
                      </a:cubicBezTo>
                      <a:cubicBezTo>
                        <a:pt x="0" y="16"/>
                        <a:pt x="2" y="10"/>
                        <a:pt x="6" y="8"/>
                      </a:cubicBezTo>
                      <a:cubicBezTo>
                        <a:pt x="14" y="3"/>
                        <a:pt x="14" y="3"/>
                        <a:pt x="14" y="3"/>
                      </a:cubicBezTo>
                      <a:cubicBezTo>
                        <a:pt x="19" y="0"/>
                        <a:pt x="24" y="2"/>
                        <a:pt x="27" y="6"/>
                      </a:cubicBezTo>
                      <a:cubicBezTo>
                        <a:pt x="29" y="11"/>
                        <a:pt x="28" y="16"/>
                        <a:pt x="24" y="1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3" name="Freeform 20">
                  <a:extLst>
                    <a:ext uri="{FF2B5EF4-FFF2-40B4-BE49-F238E27FC236}">
                      <a16:creationId xmlns:a16="http://schemas.microsoft.com/office/drawing/2014/main" id="{D6621F77-6A91-46E4-A124-3CB200811071}"/>
                    </a:ext>
                  </a:extLst>
                </p:cNvPr>
                <p:cNvSpPr/>
                <p:nvPr/>
              </p:nvSpPr>
              <p:spPr bwMode="auto">
                <a:xfrm>
                  <a:off x="48" y="1492"/>
                  <a:ext cx="6" cy="6"/>
                </a:xfrm>
                <a:custGeom>
                  <a:avLst/>
                  <a:gdLst>
                    <a:gd name="T0" fmla="*/ 23 w 29"/>
                    <a:gd name="T1" fmla="*/ 18 h 25"/>
                    <a:gd name="T2" fmla="*/ 15 w 29"/>
                    <a:gd name="T3" fmla="*/ 23 h 25"/>
                    <a:gd name="T4" fmla="*/ 2 w 29"/>
                    <a:gd name="T5" fmla="*/ 20 h 25"/>
                    <a:gd name="T6" fmla="*/ 6 w 29"/>
                    <a:gd name="T7" fmla="*/ 7 h 25"/>
                    <a:gd name="T8" fmla="*/ 14 w 29"/>
                    <a:gd name="T9" fmla="*/ 2 h 25"/>
                    <a:gd name="T10" fmla="*/ 26 w 29"/>
                    <a:gd name="T11" fmla="*/ 6 h 25"/>
                    <a:gd name="T12" fmla="*/ 23 w 29"/>
                    <a:gd name="T13" fmla="*/ 18 h 25"/>
                  </a:gdLst>
                  <a:ahLst/>
                  <a:cxnLst>
                    <a:cxn ang="0">
                      <a:pos x="T0" y="T1"/>
                    </a:cxn>
                    <a:cxn ang="0">
                      <a:pos x="T2" y="T3"/>
                    </a:cxn>
                    <a:cxn ang="0">
                      <a:pos x="T4" y="T5"/>
                    </a:cxn>
                    <a:cxn ang="0">
                      <a:pos x="T6" y="T7"/>
                    </a:cxn>
                    <a:cxn ang="0">
                      <a:pos x="T8" y="T9"/>
                    </a:cxn>
                    <a:cxn ang="0">
                      <a:pos x="T10" y="T11"/>
                    </a:cxn>
                    <a:cxn ang="0">
                      <a:pos x="T12" y="T13"/>
                    </a:cxn>
                  </a:cxnLst>
                  <a:rect l="0" t="0" r="r" b="b"/>
                  <a:pathLst>
                    <a:path w="28" h="25">
                      <a:moveTo>
                        <a:pt x="23" y="18"/>
                      </a:moveTo>
                      <a:cubicBezTo>
                        <a:pt x="15" y="23"/>
                        <a:pt x="15" y="23"/>
                        <a:pt x="15" y="23"/>
                      </a:cubicBezTo>
                      <a:cubicBezTo>
                        <a:pt x="11" y="25"/>
                        <a:pt x="5" y="24"/>
                        <a:pt x="2" y="20"/>
                      </a:cubicBezTo>
                      <a:cubicBezTo>
                        <a:pt x="0" y="15"/>
                        <a:pt x="1" y="10"/>
                        <a:pt x="6" y="7"/>
                      </a:cubicBezTo>
                      <a:cubicBezTo>
                        <a:pt x="14" y="2"/>
                        <a:pt x="14" y="2"/>
                        <a:pt x="14" y="2"/>
                      </a:cubicBezTo>
                      <a:cubicBezTo>
                        <a:pt x="18" y="0"/>
                        <a:pt x="24" y="1"/>
                        <a:pt x="26" y="6"/>
                      </a:cubicBezTo>
                      <a:cubicBezTo>
                        <a:pt x="29" y="10"/>
                        <a:pt x="28" y="16"/>
                        <a:pt x="23" y="1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4" name="Freeform 21">
                  <a:extLst>
                    <a:ext uri="{FF2B5EF4-FFF2-40B4-BE49-F238E27FC236}">
                      <a16:creationId xmlns:a16="http://schemas.microsoft.com/office/drawing/2014/main" id="{2B8885DB-70D6-4213-9992-24D1CF00699B}"/>
                    </a:ext>
                  </a:extLst>
                </p:cNvPr>
                <p:cNvSpPr/>
                <p:nvPr/>
              </p:nvSpPr>
              <p:spPr bwMode="auto">
                <a:xfrm>
                  <a:off x="54" y="1488"/>
                  <a:ext cx="7" cy="6"/>
                </a:xfrm>
                <a:custGeom>
                  <a:avLst/>
                  <a:gdLst>
                    <a:gd name="T0" fmla="*/ 24 w 30"/>
                    <a:gd name="T1" fmla="*/ 18 h 26"/>
                    <a:gd name="T2" fmla="*/ 16 w 30"/>
                    <a:gd name="T3" fmla="*/ 23 h 26"/>
                    <a:gd name="T4" fmla="*/ 3 w 30"/>
                    <a:gd name="T5" fmla="*/ 20 h 26"/>
                    <a:gd name="T6" fmla="*/ 6 w 30"/>
                    <a:gd name="T7" fmla="*/ 7 h 26"/>
                    <a:gd name="T8" fmla="*/ 14 w 30"/>
                    <a:gd name="T9" fmla="*/ 3 h 26"/>
                    <a:gd name="T10" fmla="*/ 27 w 30"/>
                    <a:gd name="T11" fmla="*/ 6 h 26"/>
                    <a:gd name="T12" fmla="*/ 24 w 30"/>
                    <a:gd name="T13" fmla="*/ 18 h 26"/>
                  </a:gdLst>
                  <a:ahLst/>
                  <a:cxnLst>
                    <a:cxn ang="0">
                      <a:pos x="T0" y="T1"/>
                    </a:cxn>
                    <a:cxn ang="0">
                      <a:pos x="T2" y="T3"/>
                    </a:cxn>
                    <a:cxn ang="0">
                      <a:pos x="T4" y="T5"/>
                    </a:cxn>
                    <a:cxn ang="0">
                      <a:pos x="T6" y="T7"/>
                    </a:cxn>
                    <a:cxn ang="0">
                      <a:pos x="T8" y="T9"/>
                    </a:cxn>
                    <a:cxn ang="0">
                      <a:pos x="T10" y="T11"/>
                    </a:cxn>
                    <a:cxn ang="0">
                      <a:pos x="T12" y="T13"/>
                    </a:cxn>
                  </a:cxnLst>
                  <a:rect l="0" t="0" r="r" b="b"/>
                  <a:pathLst>
                    <a:path w="30" h="26">
                      <a:moveTo>
                        <a:pt x="24" y="18"/>
                      </a:moveTo>
                      <a:cubicBezTo>
                        <a:pt x="16" y="23"/>
                        <a:pt x="16" y="23"/>
                        <a:pt x="16" y="23"/>
                      </a:cubicBezTo>
                      <a:cubicBezTo>
                        <a:pt x="11" y="26"/>
                        <a:pt x="6" y="24"/>
                        <a:pt x="3" y="20"/>
                      </a:cubicBezTo>
                      <a:cubicBezTo>
                        <a:pt x="0" y="16"/>
                        <a:pt x="2" y="10"/>
                        <a:pt x="6" y="7"/>
                      </a:cubicBezTo>
                      <a:cubicBezTo>
                        <a:pt x="14" y="3"/>
                        <a:pt x="14" y="3"/>
                        <a:pt x="14" y="3"/>
                      </a:cubicBezTo>
                      <a:cubicBezTo>
                        <a:pt x="19" y="0"/>
                        <a:pt x="24" y="1"/>
                        <a:pt x="27" y="6"/>
                      </a:cubicBezTo>
                      <a:cubicBezTo>
                        <a:pt x="30" y="10"/>
                        <a:pt x="28" y="16"/>
                        <a:pt x="24" y="1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5" name="Freeform 22">
                  <a:extLst>
                    <a:ext uri="{FF2B5EF4-FFF2-40B4-BE49-F238E27FC236}">
                      <a16:creationId xmlns:a16="http://schemas.microsoft.com/office/drawing/2014/main" id="{34E0781A-8057-4785-BF3A-664066E745E5}"/>
                    </a:ext>
                  </a:extLst>
                </p:cNvPr>
                <p:cNvSpPr/>
                <p:nvPr/>
              </p:nvSpPr>
              <p:spPr bwMode="auto">
                <a:xfrm>
                  <a:off x="61" y="1484"/>
                  <a:ext cx="7" cy="6"/>
                </a:xfrm>
                <a:custGeom>
                  <a:avLst/>
                  <a:gdLst>
                    <a:gd name="T0" fmla="*/ 23 w 29"/>
                    <a:gd name="T1" fmla="*/ 19 h 26"/>
                    <a:gd name="T2" fmla="*/ 15 w 29"/>
                    <a:gd name="T3" fmla="*/ 23 h 26"/>
                    <a:gd name="T4" fmla="*/ 3 w 29"/>
                    <a:gd name="T5" fmla="*/ 20 h 26"/>
                    <a:gd name="T6" fmla="*/ 6 w 29"/>
                    <a:gd name="T7" fmla="*/ 8 h 26"/>
                    <a:gd name="T8" fmla="*/ 14 w 29"/>
                    <a:gd name="T9" fmla="*/ 3 h 26"/>
                    <a:gd name="T10" fmla="*/ 27 w 29"/>
                    <a:gd name="T11" fmla="*/ 6 h 26"/>
                    <a:gd name="T12" fmla="*/ 23 w 29"/>
                    <a:gd name="T13" fmla="*/ 19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3" y="19"/>
                      </a:moveTo>
                      <a:cubicBezTo>
                        <a:pt x="15" y="23"/>
                        <a:pt x="15" y="23"/>
                        <a:pt x="15" y="23"/>
                      </a:cubicBezTo>
                      <a:cubicBezTo>
                        <a:pt x="11" y="26"/>
                        <a:pt x="5" y="25"/>
                        <a:pt x="3" y="20"/>
                      </a:cubicBezTo>
                      <a:cubicBezTo>
                        <a:pt x="0" y="16"/>
                        <a:pt x="1" y="10"/>
                        <a:pt x="6" y="8"/>
                      </a:cubicBezTo>
                      <a:cubicBezTo>
                        <a:pt x="14" y="3"/>
                        <a:pt x="14" y="3"/>
                        <a:pt x="14" y="3"/>
                      </a:cubicBezTo>
                      <a:cubicBezTo>
                        <a:pt x="18" y="0"/>
                        <a:pt x="24" y="2"/>
                        <a:pt x="27" y="6"/>
                      </a:cubicBezTo>
                      <a:cubicBezTo>
                        <a:pt x="29" y="10"/>
                        <a:pt x="28" y="16"/>
                        <a:pt x="23" y="1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6" name="Freeform 23">
                  <a:extLst>
                    <a:ext uri="{FF2B5EF4-FFF2-40B4-BE49-F238E27FC236}">
                      <a16:creationId xmlns:a16="http://schemas.microsoft.com/office/drawing/2014/main" id="{E492EB15-0739-4027-A769-F6266302872B}"/>
                    </a:ext>
                  </a:extLst>
                </p:cNvPr>
                <p:cNvSpPr/>
                <p:nvPr/>
              </p:nvSpPr>
              <p:spPr bwMode="auto">
                <a:xfrm>
                  <a:off x="68" y="1481"/>
                  <a:ext cx="6" cy="5"/>
                </a:xfrm>
                <a:custGeom>
                  <a:avLst/>
                  <a:gdLst>
                    <a:gd name="T0" fmla="*/ 23 w 29"/>
                    <a:gd name="T1" fmla="*/ 18 h 25"/>
                    <a:gd name="T2" fmla="*/ 15 w 29"/>
                    <a:gd name="T3" fmla="*/ 23 h 25"/>
                    <a:gd name="T4" fmla="*/ 2 w 29"/>
                    <a:gd name="T5" fmla="*/ 19 h 25"/>
                    <a:gd name="T6" fmla="*/ 5 w 29"/>
                    <a:gd name="T7" fmla="*/ 7 h 25"/>
                    <a:gd name="T8" fmla="*/ 14 w 29"/>
                    <a:gd name="T9" fmla="*/ 2 h 25"/>
                    <a:gd name="T10" fmla="*/ 26 w 29"/>
                    <a:gd name="T11" fmla="*/ 5 h 25"/>
                    <a:gd name="T12" fmla="*/ 23 w 29"/>
                    <a:gd name="T13" fmla="*/ 18 h 25"/>
                  </a:gdLst>
                  <a:ahLst/>
                  <a:cxnLst>
                    <a:cxn ang="0">
                      <a:pos x="T0" y="T1"/>
                    </a:cxn>
                    <a:cxn ang="0">
                      <a:pos x="T2" y="T3"/>
                    </a:cxn>
                    <a:cxn ang="0">
                      <a:pos x="T4" y="T5"/>
                    </a:cxn>
                    <a:cxn ang="0">
                      <a:pos x="T6" y="T7"/>
                    </a:cxn>
                    <a:cxn ang="0">
                      <a:pos x="T8" y="T9"/>
                    </a:cxn>
                    <a:cxn ang="0">
                      <a:pos x="T10" y="T11"/>
                    </a:cxn>
                    <a:cxn ang="0">
                      <a:pos x="T12" y="T13"/>
                    </a:cxn>
                  </a:cxnLst>
                  <a:rect l="0" t="0" r="r" b="b"/>
                  <a:pathLst>
                    <a:path w="28" h="25">
                      <a:moveTo>
                        <a:pt x="23" y="18"/>
                      </a:moveTo>
                      <a:cubicBezTo>
                        <a:pt x="15" y="23"/>
                        <a:pt x="15" y="23"/>
                        <a:pt x="15" y="23"/>
                      </a:cubicBezTo>
                      <a:cubicBezTo>
                        <a:pt x="10" y="25"/>
                        <a:pt x="5" y="24"/>
                        <a:pt x="2" y="19"/>
                      </a:cubicBezTo>
                      <a:cubicBezTo>
                        <a:pt x="0" y="15"/>
                        <a:pt x="1" y="9"/>
                        <a:pt x="5" y="7"/>
                      </a:cubicBezTo>
                      <a:cubicBezTo>
                        <a:pt x="14" y="2"/>
                        <a:pt x="14" y="2"/>
                        <a:pt x="14" y="2"/>
                      </a:cubicBezTo>
                      <a:cubicBezTo>
                        <a:pt x="18" y="0"/>
                        <a:pt x="23" y="1"/>
                        <a:pt x="26" y="5"/>
                      </a:cubicBezTo>
                      <a:cubicBezTo>
                        <a:pt x="29" y="10"/>
                        <a:pt x="27" y="15"/>
                        <a:pt x="23" y="1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7" name="Freeform 24">
                  <a:extLst>
                    <a:ext uri="{FF2B5EF4-FFF2-40B4-BE49-F238E27FC236}">
                      <a16:creationId xmlns:a16="http://schemas.microsoft.com/office/drawing/2014/main" id="{F9BC0D1A-EB12-4A0E-BFA6-54655F573D6F}"/>
                    </a:ext>
                  </a:extLst>
                </p:cNvPr>
                <p:cNvSpPr/>
                <p:nvPr/>
              </p:nvSpPr>
              <p:spPr bwMode="auto">
                <a:xfrm>
                  <a:off x="74" y="1477"/>
                  <a:ext cx="7" cy="6"/>
                </a:xfrm>
                <a:custGeom>
                  <a:avLst/>
                  <a:gdLst>
                    <a:gd name="T0" fmla="*/ 23 w 29"/>
                    <a:gd name="T1" fmla="*/ 18 h 26"/>
                    <a:gd name="T2" fmla="*/ 15 w 29"/>
                    <a:gd name="T3" fmla="*/ 23 h 26"/>
                    <a:gd name="T4" fmla="*/ 3 w 29"/>
                    <a:gd name="T5" fmla="*/ 20 h 26"/>
                    <a:gd name="T6" fmla="*/ 6 w 29"/>
                    <a:gd name="T7" fmla="*/ 7 h 26"/>
                    <a:gd name="T8" fmla="*/ 14 w 29"/>
                    <a:gd name="T9" fmla="*/ 2 h 26"/>
                    <a:gd name="T10" fmla="*/ 27 w 29"/>
                    <a:gd name="T11" fmla="*/ 6 h 26"/>
                    <a:gd name="T12" fmla="*/ 23 w 29"/>
                    <a:gd name="T13" fmla="*/ 18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3" y="18"/>
                      </a:moveTo>
                      <a:cubicBezTo>
                        <a:pt x="15" y="23"/>
                        <a:pt x="15" y="23"/>
                        <a:pt x="15" y="23"/>
                      </a:cubicBezTo>
                      <a:cubicBezTo>
                        <a:pt x="11" y="26"/>
                        <a:pt x="5" y="24"/>
                        <a:pt x="3" y="20"/>
                      </a:cubicBezTo>
                      <a:cubicBezTo>
                        <a:pt x="0" y="15"/>
                        <a:pt x="2" y="10"/>
                        <a:pt x="6" y="7"/>
                      </a:cubicBezTo>
                      <a:cubicBezTo>
                        <a:pt x="14" y="2"/>
                        <a:pt x="14" y="2"/>
                        <a:pt x="14" y="2"/>
                      </a:cubicBezTo>
                      <a:cubicBezTo>
                        <a:pt x="18" y="0"/>
                        <a:pt x="24" y="1"/>
                        <a:pt x="27" y="6"/>
                      </a:cubicBezTo>
                      <a:cubicBezTo>
                        <a:pt x="29" y="10"/>
                        <a:pt x="28" y="16"/>
                        <a:pt x="23" y="1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8" name="Freeform 25">
                  <a:extLst>
                    <a:ext uri="{FF2B5EF4-FFF2-40B4-BE49-F238E27FC236}">
                      <a16:creationId xmlns:a16="http://schemas.microsoft.com/office/drawing/2014/main" id="{BEFBD4E1-FA65-4C8D-8696-3658D0C7DEE6}"/>
                    </a:ext>
                  </a:extLst>
                </p:cNvPr>
                <p:cNvSpPr/>
                <p:nvPr/>
              </p:nvSpPr>
              <p:spPr bwMode="auto">
                <a:xfrm>
                  <a:off x="81" y="1473"/>
                  <a:ext cx="7" cy="6"/>
                </a:xfrm>
                <a:custGeom>
                  <a:avLst/>
                  <a:gdLst>
                    <a:gd name="T0" fmla="*/ 23 w 29"/>
                    <a:gd name="T1" fmla="*/ 18 h 26"/>
                    <a:gd name="T2" fmla="*/ 15 w 29"/>
                    <a:gd name="T3" fmla="*/ 23 h 26"/>
                    <a:gd name="T4" fmla="*/ 2 w 29"/>
                    <a:gd name="T5" fmla="*/ 20 h 26"/>
                    <a:gd name="T6" fmla="*/ 5 w 29"/>
                    <a:gd name="T7" fmla="*/ 7 h 26"/>
                    <a:gd name="T8" fmla="*/ 14 w 29"/>
                    <a:gd name="T9" fmla="*/ 3 h 26"/>
                    <a:gd name="T10" fmla="*/ 26 w 29"/>
                    <a:gd name="T11" fmla="*/ 6 h 26"/>
                    <a:gd name="T12" fmla="*/ 23 w 29"/>
                    <a:gd name="T13" fmla="*/ 18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3" y="18"/>
                      </a:moveTo>
                      <a:cubicBezTo>
                        <a:pt x="15" y="23"/>
                        <a:pt x="15" y="23"/>
                        <a:pt x="15" y="23"/>
                      </a:cubicBezTo>
                      <a:cubicBezTo>
                        <a:pt x="10" y="26"/>
                        <a:pt x="5" y="24"/>
                        <a:pt x="2" y="20"/>
                      </a:cubicBezTo>
                      <a:cubicBezTo>
                        <a:pt x="0" y="16"/>
                        <a:pt x="1" y="10"/>
                        <a:pt x="5" y="7"/>
                      </a:cubicBezTo>
                      <a:cubicBezTo>
                        <a:pt x="14" y="3"/>
                        <a:pt x="14" y="3"/>
                        <a:pt x="14" y="3"/>
                      </a:cubicBezTo>
                      <a:cubicBezTo>
                        <a:pt x="18" y="0"/>
                        <a:pt x="24" y="2"/>
                        <a:pt x="26" y="6"/>
                      </a:cubicBezTo>
                      <a:cubicBezTo>
                        <a:pt x="29" y="10"/>
                        <a:pt x="27" y="16"/>
                        <a:pt x="23" y="1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19" name="Freeform 26">
                  <a:extLst>
                    <a:ext uri="{FF2B5EF4-FFF2-40B4-BE49-F238E27FC236}">
                      <a16:creationId xmlns:a16="http://schemas.microsoft.com/office/drawing/2014/main" id="{E765710D-692F-46E9-B18B-895C4B38188D}"/>
                    </a:ext>
                  </a:extLst>
                </p:cNvPr>
                <p:cNvSpPr/>
                <p:nvPr/>
              </p:nvSpPr>
              <p:spPr bwMode="auto">
                <a:xfrm>
                  <a:off x="88" y="1469"/>
                  <a:ext cx="6" cy="6"/>
                </a:xfrm>
                <a:custGeom>
                  <a:avLst/>
                  <a:gdLst>
                    <a:gd name="T0" fmla="*/ 23 w 29"/>
                    <a:gd name="T1" fmla="*/ 19 h 26"/>
                    <a:gd name="T2" fmla="*/ 15 w 29"/>
                    <a:gd name="T3" fmla="*/ 24 h 26"/>
                    <a:gd name="T4" fmla="*/ 3 w 29"/>
                    <a:gd name="T5" fmla="*/ 20 h 26"/>
                    <a:gd name="T6" fmla="*/ 6 w 29"/>
                    <a:gd name="T7" fmla="*/ 8 h 26"/>
                    <a:gd name="T8" fmla="*/ 14 w 29"/>
                    <a:gd name="T9" fmla="*/ 3 h 26"/>
                    <a:gd name="T10" fmla="*/ 27 w 29"/>
                    <a:gd name="T11" fmla="*/ 6 h 26"/>
                    <a:gd name="T12" fmla="*/ 23 w 29"/>
                    <a:gd name="T13" fmla="*/ 19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3" y="19"/>
                      </a:moveTo>
                      <a:cubicBezTo>
                        <a:pt x="15" y="24"/>
                        <a:pt x="15" y="24"/>
                        <a:pt x="15" y="24"/>
                      </a:cubicBezTo>
                      <a:cubicBezTo>
                        <a:pt x="11" y="26"/>
                        <a:pt x="5" y="25"/>
                        <a:pt x="3" y="20"/>
                      </a:cubicBezTo>
                      <a:cubicBezTo>
                        <a:pt x="0" y="16"/>
                        <a:pt x="2" y="10"/>
                        <a:pt x="6" y="8"/>
                      </a:cubicBezTo>
                      <a:cubicBezTo>
                        <a:pt x="14" y="3"/>
                        <a:pt x="14" y="3"/>
                        <a:pt x="14" y="3"/>
                      </a:cubicBezTo>
                      <a:cubicBezTo>
                        <a:pt x="18" y="0"/>
                        <a:pt x="24" y="2"/>
                        <a:pt x="27" y="6"/>
                      </a:cubicBezTo>
                      <a:cubicBezTo>
                        <a:pt x="29" y="11"/>
                        <a:pt x="28" y="16"/>
                        <a:pt x="23" y="1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0" name="Freeform 27">
                  <a:extLst>
                    <a:ext uri="{FF2B5EF4-FFF2-40B4-BE49-F238E27FC236}">
                      <a16:creationId xmlns:a16="http://schemas.microsoft.com/office/drawing/2014/main" id="{AB37FF84-3CA0-4AF8-83E3-8467B13AA2C1}"/>
                    </a:ext>
                  </a:extLst>
                </p:cNvPr>
                <p:cNvSpPr/>
                <p:nvPr/>
              </p:nvSpPr>
              <p:spPr bwMode="auto">
                <a:xfrm>
                  <a:off x="94" y="1465"/>
                  <a:ext cx="7" cy="6"/>
                </a:xfrm>
                <a:custGeom>
                  <a:avLst/>
                  <a:gdLst>
                    <a:gd name="T0" fmla="*/ 23 w 29"/>
                    <a:gd name="T1" fmla="*/ 18 h 25"/>
                    <a:gd name="T2" fmla="*/ 15 w 29"/>
                    <a:gd name="T3" fmla="*/ 23 h 25"/>
                    <a:gd name="T4" fmla="*/ 2 w 29"/>
                    <a:gd name="T5" fmla="*/ 20 h 25"/>
                    <a:gd name="T6" fmla="*/ 5 w 29"/>
                    <a:gd name="T7" fmla="*/ 7 h 25"/>
                    <a:gd name="T8" fmla="*/ 14 w 29"/>
                    <a:gd name="T9" fmla="*/ 2 h 25"/>
                    <a:gd name="T10" fmla="*/ 26 w 29"/>
                    <a:gd name="T11" fmla="*/ 5 h 25"/>
                    <a:gd name="T12" fmla="*/ 23 w 29"/>
                    <a:gd name="T13" fmla="*/ 18 h 25"/>
                  </a:gdLst>
                  <a:ahLst/>
                  <a:cxnLst>
                    <a:cxn ang="0">
                      <a:pos x="T0" y="T1"/>
                    </a:cxn>
                    <a:cxn ang="0">
                      <a:pos x="T2" y="T3"/>
                    </a:cxn>
                    <a:cxn ang="0">
                      <a:pos x="T4" y="T5"/>
                    </a:cxn>
                    <a:cxn ang="0">
                      <a:pos x="T6" y="T7"/>
                    </a:cxn>
                    <a:cxn ang="0">
                      <a:pos x="T8" y="T9"/>
                    </a:cxn>
                    <a:cxn ang="0">
                      <a:pos x="T10" y="T11"/>
                    </a:cxn>
                    <a:cxn ang="0">
                      <a:pos x="T12" y="T13"/>
                    </a:cxn>
                  </a:cxnLst>
                  <a:rect l="0" t="0" r="r" b="b"/>
                  <a:pathLst>
                    <a:path w="28" h="25">
                      <a:moveTo>
                        <a:pt x="23" y="18"/>
                      </a:moveTo>
                      <a:cubicBezTo>
                        <a:pt x="15" y="23"/>
                        <a:pt x="15" y="23"/>
                        <a:pt x="15" y="23"/>
                      </a:cubicBezTo>
                      <a:cubicBezTo>
                        <a:pt x="10" y="25"/>
                        <a:pt x="5" y="24"/>
                        <a:pt x="2" y="20"/>
                      </a:cubicBezTo>
                      <a:cubicBezTo>
                        <a:pt x="0" y="15"/>
                        <a:pt x="1" y="10"/>
                        <a:pt x="5" y="7"/>
                      </a:cubicBezTo>
                      <a:cubicBezTo>
                        <a:pt x="14" y="2"/>
                        <a:pt x="14" y="2"/>
                        <a:pt x="14" y="2"/>
                      </a:cubicBezTo>
                      <a:cubicBezTo>
                        <a:pt x="18" y="0"/>
                        <a:pt x="24" y="1"/>
                        <a:pt x="26" y="5"/>
                      </a:cubicBezTo>
                      <a:cubicBezTo>
                        <a:pt x="29" y="10"/>
                        <a:pt x="27" y="15"/>
                        <a:pt x="23" y="1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1" name="Freeform 28">
                  <a:extLst>
                    <a:ext uri="{FF2B5EF4-FFF2-40B4-BE49-F238E27FC236}">
                      <a16:creationId xmlns:a16="http://schemas.microsoft.com/office/drawing/2014/main" id="{94A53F1C-DABD-421A-A97F-F8B5738538D7}"/>
                    </a:ext>
                  </a:extLst>
                </p:cNvPr>
                <p:cNvSpPr/>
                <p:nvPr/>
              </p:nvSpPr>
              <p:spPr bwMode="auto">
                <a:xfrm>
                  <a:off x="101" y="1461"/>
                  <a:ext cx="7" cy="6"/>
                </a:xfrm>
                <a:custGeom>
                  <a:avLst/>
                  <a:gdLst>
                    <a:gd name="T0" fmla="*/ 23 w 29"/>
                    <a:gd name="T1" fmla="*/ 18 h 26"/>
                    <a:gd name="T2" fmla="*/ 15 w 29"/>
                    <a:gd name="T3" fmla="*/ 23 h 26"/>
                    <a:gd name="T4" fmla="*/ 3 w 29"/>
                    <a:gd name="T5" fmla="*/ 20 h 26"/>
                    <a:gd name="T6" fmla="*/ 6 w 29"/>
                    <a:gd name="T7" fmla="*/ 7 h 26"/>
                    <a:gd name="T8" fmla="*/ 14 w 29"/>
                    <a:gd name="T9" fmla="*/ 2 h 26"/>
                    <a:gd name="T10" fmla="*/ 27 w 29"/>
                    <a:gd name="T11" fmla="*/ 6 h 26"/>
                    <a:gd name="T12" fmla="*/ 23 w 29"/>
                    <a:gd name="T13" fmla="*/ 18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3" y="18"/>
                      </a:moveTo>
                      <a:cubicBezTo>
                        <a:pt x="15" y="23"/>
                        <a:pt x="15" y="23"/>
                        <a:pt x="15" y="23"/>
                      </a:cubicBezTo>
                      <a:cubicBezTo>
                        <a:pt x="11" y="26"/>
                        <a:pt x="5" y="24"/>
                        <a:pt x="3" y="20"/>
                      </a:cubicBezTo>
                      <a:cubicBezTo>
                        <a:pt x="0" y="15"/>
                        <a:pt x="2" y="10"/>
                        <a:pt x="6" y="7"/>
                      </a:cubicBezTo>
                      <a:cubicBezTo>
                        <a:pt x="14" y="2"/>
                        <a:pt x="14" y="2"/>
                        <a:pt x="14" y="2"/>
                      </a:cubicBezTo>
                      <a:cubicBezTo>
                        <a:pt x="19" y="0"/>
                        <a:pt x="24" y="1"/>
                        <a:pt x="27" y="6"/>
                      </a:cubicBezTo>
                      <a:cubicBezTo>
                        <a:pt x="29" y="10"/>
                        <a:pt x="28" y="16"/>
                        <a:pt x="23" y="1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2" name="Freeform 29">
                  <a:extLst>
                    <a:ext uri="{FF2B5EF4-FFF2-40B4-BE49-F238E27FC236}">
                      <a16:creationId xmlns:a16="http://schemas.microsoft.com/office/drawing/2014/main" id="{3CF306BC-5521-425C-90B8-D4B24322053C}"/>
                    </a:ext>
                  </a:extLst>
                </p:cNvPr>
                <p:cNvSpPr/>
                <p:nvPr/>
              </p:nvSpPr>
              <p:spPr bwMode="auto">
                <a:xfrm>
                  <a:off x="108" y="1457"/>
                  <a:ext cx="6" cy="6"/>
                </a:xfrm>
                <a:custGeom>
                  <a:avLst/>
                  <a:gdLst>
                    <a:gd name="T0" fmla="*/ 23 w 29"/>
                    <a:gd name="T1" fmla="*/ 19 h 26"/>
                    <a:gd name="T2" fmla="*/ 15 w 29"/>
                    <a:gd name="T3" fmla="*/ 23 h 26"/>
                    <a:gd name="T4" fmla="*/ 2 w 29"/>
                    <a:gd name="T5" fmla="*/ 20 h 26"/>
                    <a:gd name="T6" fmla="*/ 2 w 29"/>
                    <a:gd name="T7" fmla="*/ 20 h 26"/>
                    <a:gd name="T8" fmla="*/ 6 w 29"/>
                    <a:gd name="T9" fmla="*/ 8 h 26"/>
                    <a:gd name="T10" fmla="*/ 14 w 29"/>
                    <a:gd name="T11" fmla="*/ 3 h 26"/>
                    <a:gd name="T12" fmla="*/ 26 w 29"/>
                    <a:gd name="T13" fmla="*/ 6 h 26"/>
                    <a:gd name="T14" fmla="*/ 23 w 29"/>
                    <a:gd name="T15" fmla="*/ 19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6">
                      <a:moveTo>
                        <a:pt x="23" y="19"/>
                      </a:moveTo>
                      <a:cubicBezTo>
                        <a:pt x="15" y="23"/>
                        <a:pt x="15" y="23"/>
                        <a:pt x="15" y="23"/>
                      </a:cubicBezTo>
                      <a:cubicBezTo>
                        <a:pt x="10" y="26"/>
                        <a:pt x="5" y="24"/>
                        <a:pt x="2" y="20"/>
                      </a:cubicBezTo>
                      <a:cubicBezTo>
                        <a:pt x="2" y="20"/>
                        <a:pt x="2" y="20"/>
                        <a:pt x="2" y="20"/>
                      </a:cubicBezTo>
                      <a:cubicBezTo>
                        <a:pt x="0" y="16"/>
                        <a:pt x="1" y="10"/>
                        <a:pt x="6" y="8"/>
                      </a:cubicBezTo>
                      <a:cubicBezTo>
                        <a:pt x="14" y="3"/>
                        <a:pt x="14" y="3"/>
                        <a:pt x="14" y="3"/>
                      </a:cubicBezTo>
                      <a:cubicBezTo>
                        <a:pt x="18" y="0"/>
                        <a:pt x="24" y="2"/>
                        <a:pt x="26" y="6"/>
                      </a:cubicBezTo>
                      <a:cubicBezTo>
                        <a:pt x="29" y="10"/>
                        <a:pt x="27" y="16"/>
                        <a:pt x="23" y="1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3" name="Freeform 30">
                  <a:extLst>
                    <a:ext uri="{FF2B5EF4-FFF2-40B4-BE49-F238E27FC236}">
                      <a16:creationId xmlns:a16="http://schemas.microsoft.com/office/drawing/2014/main" id="{3A0E70AE-3375-48BE-9E19-813AEBD8B082}"/>
                    </a:ext>
                  </a:extLst>
                </p:cNvPr>
                <p:cNvSpPr/>
                <p:nvPr/>
              </p:nvSpPr>
              <p:spPr bwMode="auto">
                <a:xfrm>
                  <a:off x="114" y="1453"/>
                  <a:ext cx="7" cy="6"/>
                </a:xfrm>
                <a:custGeom>
                  <a:avLst/>
                  <a:gdLst>
                    <a:gd name="T0" fmla="*/ 23 w 29"/>
                    <a:gd name="T1" fmla="*/ 19 h 26"/>
                    <a:gd name="T2" fmla="*/ 15 w 29"/>
                    <a:gd name="T3" fmla="*/ 24 h 26"/>
                    <a:gd name="T4" fmla="*/ 3 w 29"/>
                    <a:gd name="T5" fmla="*/ 20 h 26"/>
                    <a:gd name="T6" fmla="*/ 6 w 29"/>
                    <a:gd name="T7" fmla="*/ 8 h 26"/>
                    <a:gd name="T8" fmla="*/ 14 w 29"/>
                    <a:gd name="T9" fmla="*/ 3 h 26"/>
                    <a:gd name="T10" fmla="*/ 27 w 29"/>
                    <a:gd name="T11" fmla="*/ 6 h 26"/>
                    <a:gd name="T12" fmla="*/ 23 w 29"/>
                    <a:gd name="T13" fmla="*/ 19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3" y="19"/>
                      </a:moveTo>
                      <a:cubicBezTo>
                        <a:pt x="15" y="24"/>
                        <a:pt x="15" y="24"/>
                        <a:pt x="15" y="24"/>
                      </a:cubicBezTo>
                      <a:cubicBezTo>
                        <a:pt x="11" y="26"/>
                        <a:pt x="5" y="25"/>
                        <a:pt x="3" y="20"/>
                      </a:cubicBezTo>
                      <a:cubicBezTo>
                        <a:pt x="0" y="16"/>
                        <a:pt x="2" y="10"/>
                        <a:pt x="6" y="8"/>
                      </a:cubicBezTo>
                      <a:cubicBezTo>
                        <a:pt x="14" y="3"/>
                        <a:pt x="14" y="3"/>
                        <a:pt x="14" y="3"/>
                      </a:cubicBezTo>
                      <a:cubicBezTo>
                        <a:pt x="19" y="0"/>
                        <a:pt x="24" y="2"/>
                        <a:pt x="27" y="6"/>
                      </a:cubicBezTo>
                      <a:cubicBezTo>
                        <a:pt x="29" y="11"/>
                        <a:pt x="28" y="16"/>
                        <a:pt x="23" y="1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4" name="Freeform 31">
                  <a:extLst>
                    <a:ext uri="{FF2B5EF4-FFF2-40B4-BE49-F238E27FC236}">
                      <a16:creationId xmlns:a16="http://schemas.microsoft.com/office/drawing/2014/main" id="{2558526D-7DF8-49F7-92ED-AFFBB554CBB5}"/>
                    </a:ext>
                  </a:extLst>
                </p:cNvPr>
                <p:cNvSpPr/>
                <p:nvPr/>
              </p:nvSpPr>
              <p:spPr bwMode="auto">
                <a:xfrm>
                  <a:off x="121" y="1449"/>
                  <a:ext cx="7" cy="6"/>
                </a:xfrm>
                <a:custGeom>
                  <a:avLst/>
                  <a:gdLst>
                    <a:gd name="T0" fmla="*/ 23 w 29"/>
                    <a:gd name="T1" fmla="*/ 18 h 25"/>
                    <a:gd name="T2" fmla="*/ 15 w 29"/>
                    <a:gd name="T3" fmla="*/ 23 h 25"/>
                    <a:gd name="T4" fmla="*/ 2 w 29"/>
                    <a:gd name="T5" fmla="*/ 20 h 25"/>
                    <a:gd name="T6" fmla="*/ 6 w 29"/>
                    <a:gd name="T7" fmla="*/ 7 h 25"/>
                    <a:gd name="T8" fmla="*/ 14 w 29"/>
                    <a:gd name="T9" fmla="*/ 2 h 25"/>
                    <a:gd name="T10" fmla="*/ 26 w 29"/>
                    <a:gd name="T11" fmla="*/ 6 h 25"/>
                    <a:gd name="T12" fmla="*/ 23 w 29"/>
                    <a:gd name="T13" fmla="*/ 18 h 25"/>
                  </a:gdLst>
                  <a:ahLst/>
                  <a:cxnLst>
                    <a:cxn ang="0">
                      <a:pos x="T0" y="T1"/>
                    </a:cxn>
                    <a:cxn ang="0">
                      <a:pos x="T2" y="T3"/>
                    </a:cxn>
                    <a:cxn ang="0">
                      <a:pos x="T4" y="T5"/>
                    </a:cxn>
                    <a:cxn ang="0">
                      <a:pos x="T6" y="T7"/>
                    </a:cxn>
                    <a:cxn ang="0">
                      <a:pos x="T8" y="T9"/>
                    </a:cxn>
                    <a:cxn ang="0">
                      <a:pos x="T10" y="T11"/>
                    </a:cxn>
                    <a:cxn ang="0">
                      <a:pos x="T12" y="T13"/>
                    </a:cxn>
                  </a:cxnLst>
                  <a:rect l="0" t="0" r="r" b="b"/>
                  <a:pathLst>
                    <a:path w="28" h="25">
                      <a:moveTo>
                        <a:pt x="23" y="18"/>
                      </a:moveTo>
                      <a:cubicBezTo>
                        <a:pt x="15" y="23"/>
                        <a:pt x="15" y="23"/>
                        <a:pt x="15" y="23"/>
                      </a:cubicBezTo>
                      <a:cubicBezTo>
                        <a:pt x="10" y="25"/>
                        <a:pt x="5" y="24"/>
                        <a:pt x="2" y="20"/>
                      </a:cubicBezTo>
                      <a:cubicBezTo>
                        <a:pt x="0" y="15"/>
                        <a:pt x="1" y="10"/>
                        <a:pt x="6" y="7"/>
                      </a:cubicBezTo>
                      <a:cubicBezTo>
                        <a:pt x="14" y="2"/>
                        <a:pt x="14" y="2"/>
                        <a:pt x="14" y="2"/>
                      </a:cubicBezTo>
                      <a:cubicBezTo>
                        <a:pt x="18" y="0"/>
                        <a:pt x="24" y="1"/>
                        <a:pt x="26" y="6"/>
                      </a:cubicBezTo>
                      <a:cubicBezTo>
                        <a:pt x="29" y="10"/>
                        <a:pt x="27" y="16"/>
                        <a:pt x="23" y="1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5" name="Freeform 32">
                  <a:extLst>
                    <a:ext uri="{FF2B5EF4-FFF2-40B4-BE49-F238E27FC236}">
                      <a16:creationId xmlns:a16="http://schemas.microsoft.com/office/drawing/2014/main" id="{F540322D-C29F-4210-9ADA-4B69D301211D}"/>
                    </a:ext>
                  </a:extLst>
                </p:cNvPr>
                <p:cNvSpPr/>
                <p:nvPr/>
              </p:nvSpPr>
              <p:spPr bwMode="auto">
                <a:xfrm>
                  <a:off x="128" y="1445"/>
                  <a:ext cx="6" cy="6"/>
                </a:xfrm>
                <a:custGeom>
                  <a:avLst/>
                  <a:gdLst>
                    <a:gd name="T0" fmla="*/ 24 w 29"/>
                    <a:gd name="T1" fmla="*/ 18 h 26"/>
                    <a:gd name="T2" fmla="*/ 15 w 29"/>
                    <a:gd name="T3" fmla="*/ 23 h 26"/>
                    <a:gd name="T4" fmla="*/ 3 w 29"/>
                    <a:gd name="T5" fmla="*/ 20 h 26"/>
                    <a:gd name="T6" fmla="*/ 6 w 29"/>
                    <a:gd name="T7" fmla="*/ 7 h 26"/>
                    <a:gd name="T8" fmla="*/ 14 w 29"/>
                    <a:gd name="T9" fmla="*/ 3 h 26"/>
                    <a:gd name="T10" fmla="*/ 27 w 29"/>
                    <a:gd name="T11" fmla="*/ 6 h 26"/>
                    <a:gd name="T12" fmla="*/ 24 w 29"/>
                    <a:gd name="T13" fmla="*/ 18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4" y="18"/>
                      </a:moveTo>
                      <a:cubicBezTo>
                        <a:pt x="15" y="23"/>
                        <a:pt x="15" y="23"/>
                        <a:pt x="15" y="23"/>
                      </a:cubicBezTo>
                      <a:cubicBezTo>
                        <a:pt x="11" y="26"/>
                        <a:pt x="5" y="24"/>
                        <a:pt x="3" y="20"/>
                      </a:cubicBezTo>
                      <a:cubicBezTo>
                        <a:pt x="0" y="16"/>
                        <a:pt x="2" y="10"/>
                        <a:pt x="6" y="7"/>
                      </a:cubicBezTo>
                      <a:cubicBezTo>
                        <a:pt x="14" y="3"/>
                        <a:pt x="14" y="3"/>
                        <a:pt x="14" y="3"/>
                      </a:cubicBezTo>
                      <a:cubicBezTo>
                        <a:pt x="19" y="0"/>
                        <a:pt x="24" y="2"/>
                        <a:pt x="27" y="6"/>
                      </a:cubicBezTo>
                      <a:cubicBezTo>
                        <a:pt x="29" y="10"/>
                        <a:pt x="28" y="16"/>
                        <a:pt x="24" y="1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6" name="Freeform 33">
                  <a:extLst>
                    <a:ext uri="{FF2B5EF4-FFF2-40B4-BE49-F238E27FC236}">
                      <a16:creationId xmlns:a16="http://schemas.microsoft.com/office/drawing/2014/main" id="{9868019E-61CE-4F59-8F57-79D5B6F63F7B}"/>
                    </a:ext>
                  </a:extLst>
                </p:cNvPr>
                <p:cNvSpPr/>
                <p:nvPr/>
              </p:nvSpPr>
              <p:spPr bwMode="auto">
                <a:xfrm>
                  <a:off x="134" y="1441"/>
                  <a:ext cx="7" cy="6"/>
                </a:xfrm>
                <a:custGeom>
                  <a:avLst/>
                  <a:gdLst>
                    <a:gd name="T0" fmla="*/ 23 w 29"/>
                    <a:gd name="T1" fmla="*/ 19 h 26"/>
                    <a:gd name="T2" fmla="*/ 15 w 29"/>
                    <a:gd name="T3" fmla="*/ 23 h 26"/>
                    <a:gd name="T4" fmla="*/ 2 w 29"/>
                    <a:gd name="T5" fmla="*/ 20 h 26"/>
                    <a:gd name="T6" fmla="*/ 6 w 29"/>
                    <a:gd name="T7" fmla="*/ 8 h 26"/>
                    <a:gd name="T8" fmla="*/ 14 w 29"/>
                    <a:gd name="T9" fmla="*/ 3 h 26"/>
                    <a:gd name="T10" fmla="*/ 26 w 29"/>
                    <a:gd name="T11" fmla="*/ 6 h 26"/>
                    <a:gd name="T12" fmla="*/ 23 w 29"/>
                    <a:gd name="T13" fmla="*/ 19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3" y="19"/>
                      </a:moveTo>
                      <a:cubicBezTo>
                        <a:pt x="15" y="23"/>
                        <a:pt x="15" y="23"/>
                        <a:pt x="15" y="23"/>
                      </a:cubicBezTo>
                      <a:cubicBezTo>
                        <a:pt x="11" y="26"/>
                        <a:pt x="5" y="25"/>
                        <a:pt x="2" y="20"/>
                      </a:cubicBezTo>
                      <a:cubicBezTo>
                        <a:pt x="0" y="16"/>
                        <a:pt x="1" y="10"/>
                        <a:pt x="6" y="8"/>
                      </a:cubicBezTo>
                      <a:cubicBezTo>
                        <a:pt x="14" y="3"/>
                        <a:pt x="14" y="3"/>
                        <a:pt x="14" y="3"/>
                      </a:cubicBezTo>
                      <a:cubicBezTo>
                        <a:pt x="18" y="0"/>
                        <a:pt x="24" y="2"/>
                        <a:pt x="26" y="6"/>
                      </a:cubicBezTo>
                      <a:cubicBezTo>
                        <a:pt x="29" y="11"/>
                        <a:pt x="27" y="16"/>
                        <a:pt x="23" y="1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7" name="Freeform 34">
                  <a:extLst>
                    <a:ext uri="{FF2B5EF4-FFF2-40B4-BE49-F238E27FC236}">
                      <a16:creationId xmlns:a16="http://schemas.microsoft.com/office/drawing/2014/main" id="{F58E0208-3FF2-4667-94FC-5DBF482243D0}"/>
                    </a:ext>
                  </a:extLst>
                </p:cNvPr>
                <p:cNvSpPr/>
                <p:nvPr/>
              </p:nvSpPr>
              <p:spPr bwMode="auto">
                <a:xfrm>
                  <a:off x="141" y="1438"/>
                  <a:ext cx="7" cy="5"/>
                </a:xfrm>
                <a:custGeom>
                  <a:avLst/>
                  <a:gdLst>
                    <a:gd name="T0" fmla="*/ 24 w 29"/>
                    <a:gd name="T1" fmla="*/ 18 h 25"/>
                    <a:gd name="T2" fmla="*/ 15 w 29"/>
                    <a:gd name="T3" fmla="*/ 23 h 25"/>
                    <a:gd name="T4" fmla="*/ 3 w 29"/>
                    <a:gd name="T5" fmla="*/ 19 h 25"/>
                    <a:gd name="T6" fmla="*/ 6 w 29"/>
                    <a:gd name="T7" fmla="*/ 7 h 25"/>
                    <a:gd name="T8" fmla="*/ 14 w 29"/>
                    <a:gd name="T9" fmla="*/ 2 h 25"/>
                    <a:gd name="T10" fmla="*/ 27 w 29"/>
                    <a:gd name="T11" fmla="*/ 5 h 25"/>
                    <a:gd name="T12" fmla="*/ 24 w 29"/>
                    <a:gd name="T13" fmla="*/ 18 h 25"/>
                  </a:gdLst>
                  <a:ahLst/>
                  <a:cxnLst>
                    <a:cxn ang="0">
                      <a:pos x="T0" y="T1"/>
                    </a:cxn>
                    <a:cxn ang="0">
                      <a:pos x="T2" y="T3"/>
                    </a:cxn>
                    <a:cxn ang="0">
                      <a:pos x="T4" y="T5"/>
                    </a:cxn>
                    <a:cxn ang="0">
                      <a:pos x="T6" y="T7"/>
                    </a:cxn>
                    <a:cxn ang="0">
                      <a:pos x="T8" y="T9"/>
                    </a:cxn>
                    <a:cxn ang="0">
                      <a:pos x="T10" y="T11"/>
                    </a:cxn>
                    <a:cxn ang="0">
                      <a:pos x="T12" y="T13"/>
                    </a:cxn>
                  </a:cxnLst>
                  <a:rect l="0" t="0" r="r" b="b"/>
                  <a:pathLst>
                    <a:path w="28" h="25">
                      <a:moveTo>
                        <a:pt x="24" y="18"/>
                      </a:moveTo>
                      <a:cubicBezTo>
                        <a:pt x="15" y="23"/>
                        <a:pt x="15" y="23"/>
                        <a:pt x="15" y="23"/>
                      </a:cubicBezTo>
                      <a:cubicBezTo>
                        <a:pt x="11" y="25"/>
                        <a:pt x="5" y="24"/>
                        <a:pt x="3" y="19"/>
                      </a:cubicBezTo>
                      <a:cubicBezTo>
                        <a:pt x="0" y="15"/>
                        <a:pt x="2" y="9"/>
                        <a:pt x="6" y="7"/>
                      </a:cubicBezTo>
                      <a:cubicBezTo>
                        <a:pt x="14" y="2"/>
                        <a:pt x="14" y="2"/>
                        <a:pt x="14" y="2"/>
                      </a:cubicBezTo>
                      <a:cubicBezTo>
                        <a:pt x="19" y="0"/>
                        <a:pt x="24" y="1"/>
                        <a:pt x="27" y="5"/>
                      </a:cubicBezTo>
                      <a:cubicBezTo>
                        <a:pt x="29" y="10"/>
                        <a:pt x="28" y="15"/>
                        <a:pt x="24" y="1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8" name="Freeform 35">
                  <a:extLst>
                    <a:ext uri="{FF2B5EF4-FFF2-40B4-BE49-F238E27FC236}">
                      <a16:creationId xmlns:a16="http://schemas.microsoft.com/office/drawing/2014/main" id="{E83D928C-488F-4F00-9B62-AC51AA324DB0}"/>
                    </a:ext>
                  </a:extLst>
                </p:cNvPr>
                <p:cNvSpPr/>
                <p:nvPr/>
              </p:nvSpPr>
              <p:spPr bwMode="auto">
                <a:xfrm>
                  <a:off x="148" y="1434"/>
                  <a:ext cx="6" cy="6"/>
                </a:xfrm>
                <a:custGeom>
                  <a:avLst/>
                  <a:gdLst>
                    <a:gd name="T0" fmla="*/ 23 w 29"/>
                    <a:gd name="T1" fmla="*/ 18 h 26"/>
                    <a:gd name="T2" fmla="*/ 15 w 29"/>
                    <a:gd name="T3" fmla="*/ 23 h 26"/>
                    <a:gd name="T4" fmla="*/ 2 w 29"/>
                    <a:gd name="T5" fmla="*/ 20 h 26"/>
                    <a:gd name="T6" fmla="*/ 6 w 29"/>
                    <a:gd name="T7" fmla="*/ 7 h 26"/>
                    <a:gd name="T8" fmla="*/ 14 w 29"/>
                    <a:gd name="T9" fmla="*/ 2 h 26"/>
                    <a:gd name="T10" fmla="*/ 26 w 29"/>
                    <a:gd name="T11" fmla="*/ 6 h 26"/>
                    <a:gd name="T12" fmla="*/ 23 w 29"/>
                    <a:gd name="T13" fmla="*/ 18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3" y="18"/>
                      </a:moveTo>
                      <a:cubicBezTo>
                        <a:pt x="15" y="23"/>
                        <a:pt x="15" y="23"/>
                        <a:pt x="15" y="23"/>
                      </a:cubicBezTo>
                      <a:cubicBezTo>
                        <a:pt x="11" y="26"/>
                        <a:pt x="5" y="24"/>
                        <a:pt x="2" y="20"/>
                      </a:cubicBezTo>
                      <a:cubicBezTo>
                        <a:pt x="0" y="15"/>
                        <a:pt x="1" y="10"/>
                        <a:pt x="6" y="7"/>
                      </a:cubicBezTo>
                      <a:cubicBezTo>
                        <a:pt x="14" y="2"/>
                        <a:pt x="14" y="2"/>
                        <a:pt x="14" y="2"/>
                      </a:cubicBezTo>
                      <a:cubicBezTo>
                        <a:pt x="18" y="0"/>
                        <a:pt x="24" y="1"/>
                        <a:pt x="26" y="6"/>
                      </a:cubicBezTo>
                      <a:cubicBezTo>
                        <a:pt x="29" y="10"/>
                        <a:pt x="27" y="16"/>
                        <a:pt x="23" y="1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29" name="Freeform 36">
                  <a:extLst>
                    <a:ext uri="{FF2B5EF4-FFF2-40B4-BE49-F238E27FC236}">
                      <a16:creationId xmlns:a16="http://schemas.microsoft.com/office/drawing/2014/main" id="{594B76AC-2ABD-4EE7-A461-512A9C309BCD}"/>
                    </a:ext>
                  </a:extLst>
                </p:cNvPr>
                <p:cNvSpPr/>
                <p:nvPr/>
              </p:nvSpPr>
              <p:spPr bwMode="auto">
                <a:xfrm>
                  <a:off x="60" y="1528"/>
                  <a:ext cx="9" cy="10"/>
                </a:xfrm>
                <a:custGeom>
                  <a:avLst/>
                  <a:gdLst>
                    <a:gd name="T0" fmla="*/ 28 w 38"/>
                    <a:gd name="T1" fmla="*/ 35 h 40"/>
                    <a:gd name="T2" fmla="*/ 28 w 38"/>
                    <a:gd name="T3" fmla="*/ 35 h 40"/>
                    <a:gd name="T4" fmla="*/ 6 w 38"/>
                    <a:gd name="T5" fmla="*/ 29 h 40"/>
                    <a:gd name="T6" fmla="*/ 4 w 38"/>
                    <a:gd name="T7" fmla="*/ 27 h 40"/>
                    <a:gd name="T8" fmla="*/ 10 w 38"/>
                    <a:gd name="T9" fmla="*/ 5 h 40"/>
                    <a:gd name="T10" fmla="*/ 32 w 38"/>
                    <a:gd name="T11" fmla="*/ 11 h 40"/>
                    <a:gd name="T12" fmla="*/ 34 w 38"/>
                    <a:gd name="T13" fmla="*/ 13 h 40"/>
                    <a:gd name="T14" fmla="*/ 28 w 38"/>
                    <a:gd name="T15" fmla="*/ 3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28" y="35"/>
                      </a:moveTo>
                      <a:cubicBezTo>
                        <a:pt x="28" y="35"/>
                        <a:pt x="28" y="35"/>
                        <a:pt x="28" y="35"/>
                      </a:cubicBezTo>
                      <a:cubicBezTo>
                        <a:pt x="20" y="40"/>
                        <a:pt x="10" y="37"/>
                        <a:pt x="6" y="29"/>
                      </a:cubicBezTo>
                      <a:cubicBezTo>
                        <a:pt x="4" y="27"/>
                        <a:pt x="4" y="27"/>
                        <a:pt x="4" y="27"/>
                      </a:cubicBezTo>
                      <a:cubicBezTo>
                        <a:pt x="0" y="19"/>
                        <a:pt x="2" y="9"/>
                        <a:pt x="10" y="5"/>
                      </a:cubicBezTo>
                      <a:cubicBezTo>
                        <a:pt x="18" y="0"/>
                        <a:pt x="28" y="3"/>
                        <a:pt x="32" y="11"/>
                      </a:cubicBezTo>
                      <a:cubicBezTo>
                        <a:pt x="34" y="13"/>
                        <a:pt x="34" y="13"/>
                        <a:pt x="34" y="13"/>
                      </a:cubicBezTo>
                      <a:cubicBezTo>
                        <a:pt x="38" y="21"/>
                        <a:pt x="36" y="31"/>
                        <a:pt x="28" y="35"/>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0" name="Freeform 37">
                  <a:extLst>
                    <a:ext uri="{FF2B5EF4-FFF2-40B4-BE49-F238E27FC236}">
                      <a16:creationId xmlns:a16="http://schemas.microsoft.com/office/drawing/2014/main" id="{B501F88A-6F1A-41D7-8863-D86636801F91}"/>
                    </a:ext>
                  </a:extLst>
                </p:cNvPr>
                <p:cNvSpPr/>
                <p:nvPr/>
              </p:nvSpPr>
              <p:spPr bwMode="auto">
                <a:xfrm>
                  <a:off x="68" y="1524"/>
                  <a:ext cx="9" cy="9"/>
                </a:xfrm>
                <a:custGeom>
                  <a:avLst/>
                  <a:gdLst>
                    <a:gd name="T0" fmla="*/ 28 w 39"/>
                    <a:gd name="T1" fmla="*/ 35 h 40"/>
                    <a:gd name="T2" fmla="*/ 28 w 39"/>
                    <a:gd name="T3" fmla="*/ 35 h 40"/>
                    <a:gd name="T4" fmla="*/ 6 w 39"/>
                    <a:gd name="T5" fmla="*/ 29 h 40"/>
                    <a:gd name="T6" fmla="*/ 5 w 39"/>
                    <a:gd name="T7" fmla="*/ 27 h 40"/>
                    <a:gd name="T8" fmla="*/ 11 w 39"/>
                    <a:gd name="T9" fmla="*/ 5 h 40"/>
                    <a:gd name="T10" fmla="*/ 33 w 39"/>
                    <a:gd name="T11" fmla="*/ 11 h 40"/>
                    <a:gd name="T12" fmla="*/ 34 w 39"/>
                    <a:gd name="T13" fmla="*/ 13 h 40"/>
                    <a:gd name="T14" fmla="*/ 28 w 39"/>
                    <a:gd name="T15" fmla="*/ 3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0">
                      <a:moveTo>
                        <a:pt x="28" y="35"/>
                      </a:moveTo>
                      <a:cubicBezTo>
                        <a:pt x="28" y="35"/>
                        <a:pt x="28" y="35"/>
                        <a:pt x="28" y="35"/>
                      </a:cubicBezTo>
                      <a:cubicBezTo>
                        <a:pt x="21" y="40"/>
                        <a:pt x="11" y="37"/>
                        <a:pt x="6" y="29"/>
                      </a:cubicBezTo>
                      <a:cubicBezTo>
                        <a:pt x="5" y="27"/>
                        <a:pt x="5" y="27"/>
                        <a:pt x="5" y="27"/>
                      </a:cubicBezTo>
                      <a:cubicBezTo>
                        <a:pt x="0" y="19"/>
                        <a:pt x="3" y="9"/>
                        <a:pt x="11" y="5"/>
                      </a:cubicBezTo>
                      <a:cubicBezTo>
                        <a:pt x="18" y="0"/>
                        <a:pt x="28" y="3"/>
                        <a:pt x="33" y="11"/>
                      </a:cubicBezTo>
                      <a:cubicBezTo>
                        <a:pt x="34" y="13"/>
                        <a:pt x="34" y="13"/>
                        <a:pt x="34" y="13"/>
                      </a:cubicBezTo>
                      <a:cubicBezTo>
                        <a:pt x="39" y="21"/>
                        <a:pt x="36" y="31"/>
                        <a:pt x="28" y="35"/>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1" name="Freeform 38">
                  <a:extLst>
                    <a:ext uri="{FF2B5EF4-FFF2-40B4-BE49-F238E27FC236}">
                      <a16:creationId xmlns:a16="http://schemas.microsoft.com/office/drawing/2014/main" id="{33E10AE6-6DDA-40EA-AB9D-DF92155DC37F}"/>
                    </a:ext>
                  </a:extLst>
                </p:cNvPr>
                <p:cNvSpPr/>
                <p:nvPr/>
              </p:nvSpPr>
              <p:spPr bwMode="auto">
                <a:xfrm>
                  <a:off x="76" y="1520"/>
                  <a:ext cx="9" cy="9"/>
                </a:xfrm>
                <a:custGeom>
                  <a:avLst/>
                  <a:gdLst>
                    <a:gd name="T0" fmla="*/ 28 w 38"/>
                    <a:gd name="T1" fmla="*/ 35 h 40"/>
                    <a:gd name="T2" fmla="*/ 28 w 38"/>
                    <a:gd name="T3" fmla="*/ 35 h 40"/>
                    <a:gd name="T4" fmla="*/ 6 w 38"/>
                    <a:gd name="T5" fmla="*/ 29 h 40"/>
                    <a:gd name="T6" fmla="*/ 4 w 38"/>
                    <a:gd name="T7" fmla="*/ 27 h 40"/>
                    <a:gd name="T8" fmla="*/ 10 w 38"/>
                    <a:gd name="T9" fmla="*/ 5 h 40"/>
                    <a:gd name="T10" fmla="*/ 32 w 38"/>
                    <a:gd name="T11" fmla="*/ 11 h 40"/>
                    <a:gd name="T12" fmla="*/ 34 w 38"/>
                    <a:gd name="T13" fmla="*/ 13 h 40"/>
                    <a:gd name="T14" fmla="*/ 28 w 38"/>
                    <a:gd name="T15" fmla="*/ 3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0">
                      <a:moveTo>
                        <a:pt x="28" y="35"/>
                      </a:moveTo>
                      <a:cubicBezTo>
                        <a:pt x="28" y="35"/>
                        <a:pt x="28" y="35"/>
                        <a:pt x="28" y="35"/>
                      </a:cubicBezTo>
                      <a:cubicBezTo>
                        <a:pt x="20" y="40"/>
                        <a:pt x="10" y="37"/>
                        <a:pt x="6" y="29"/>
                      </a:cubicBezTo>
                      <a:cubicBezTo>
                        <a:pt x="4" y="27"/>
                        <a:pt x="4" y="27"/>
                        <a:pt x="4" y="27"/>
                      </a:cubicBezTo>
                      <a:cubicBezTo>
                        <a:pt x="0" y="19"/>
                        <a:pt x="3" y="9"/>
                        <a:pt x="10" y="5"/>
                      </a:cubicBezTo>
                      <a:cubicBezTo>
                        <a:pt x="18" y="0"/>
                        <a:pt x="28" y="3"/>
                        <a:pt x="32" y="11"/>
                      </a:cubicBezTo>
                      <a:cubicBezTo>
                        <a:pt x="34" y="13"/>
                        <a:pt x="34" y="13"/>
                        <a:pt x="34" y="13"/>
                      </a:cubicBezTo>
                      <a:cubicBezTo>
                        <a:pt x="38" y="21"/>
                        <a:pt x="36" y="31"/>
                        <a:pt x="28" y="35"/>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2" name="Freeform 39">
                  <a:extLst>
                    <a:ext uri="{FF2B5EF4-FFF2-40B4-BE49-F238E27FC236}">
                      <a16:creationId xmlns:a16="http://schemas.microsoft.com/office/drawing/2014/main" id="{EE91AA41-854A-4C7A-A74A-885B2CE1C029}"/>
                    </a:ext>
                  </a:extLst>
                </p:cNvPr>
                <p:cNvSpPr/>
                <p:nvPr/>
              </p:nvSpPr>
              <p:spPr bwMode="auto">
                <a:xfrm>
                  <a:off x="83" y="1515"/>
                  <a:ext cx="9" cy="10"/>
                </a:xfrm>
                <a:custGeom>
                  <a:avLst/>
                  <a:gdLst>
                    <a:gd name="T0" fmla="*/ 29 w 39"/>
                    <a:gd name="T1" fmla="*/ 35 h 40"/>
                    <a:gd name="T2" fmla="*/ 29 w 39"/>
                    <a:gd name="T3" fmla="*/ 35 h 40"/>
                    <a:gd name="T4" fmla="*/ 6 w 39"/>
                    <a:gd name="T5" fmla="*/ 29 h 40"/>
                    <a:gd name="T6" fmla="*/ 5 w 39"/>
                    <a:gd name="T7" fmla="*/ 27 h 40"/>
                    <a:gd name="T8" fmla="*/ 11 w 39"/>
                    <a:gd name="T9" fmla="*/ 5 h 40"/>
                    <a:gd name="T10" fmla="*/ 33 w 39"/>
                    <a:gd name="T11" fmla="*/ 11 h 40"/>
                    <a:gd name="T12" fmla="*/ 34 w 39"/>
                    <a:gd name="T13" fmla="*/ 13 h 40"/>
                    <a:gd name="T14" fmla="*/ 29 w 39"/>
                    <a:gd name="T15" fmla="*/ 35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0">
                      <a:moveTo>
                        <a:pt x="29" y="35"/>
                      </a:moveTo>
                      <a:cubicBezTo>
                        <a:pt x="29" y="35"/>
                        <a:pt x="29" y="35"/>
                        <a:pt x="29" y="35"/>
                      </a:cubicBezTo>
                      <a:cubicBezTo>
                        <a:pt x="21" y="40"/>
                        <a:pt x="11" y="37"/>
                        <a:pt x="6" y="29"/>
                      </a:cubicBezTo>
                      <a:cubicBezTo>
                        <a:pt x="5" y="27"/>
                        <a:pt x="5" y="27"/>
                        <a:pt x="5" y="27"/>
                      </a:cubicBezTo>
                      <a:cubicBezTo>
                        <a:pt x="0" y="19"/>
                        <a:pt x="3" y="9"/>
                        <a:pt x="11" y="5"/>
                      </a:cubicBezTo>
                      <a:cubicBezTo>
                        <a:pt x="18" y="0"/>
                        <a:pt x="28" y="3"/>
                        <a:pt x="33" y="11"/>
                      </a:cubicBezTo>
                      <a:cubicBezTo>
                        <a:pt x="34" y="13"/>
                        <a:pt x="34" y="13"/>
                        <a:pt x="34" y="13"/>
                      </a:cubicBezTo>
                      <a:cubicBezTo>
                        <a:pt x="39" y="21"/>
                        <a:pt x="36" y="30"/>
                        <a:pt x="29" y="35"/>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3" name="Freeform 40">
                  <a:extLst>
                    <a:ext uri="{FF2B5EF4-FFF2-40B4-BE49-F238E27FC236}">
                      <a16:creationId xmlns:a16="http://schemas.microsoft.com/office/drawing/2014/main" id="{CA39ACE0-961E-46E7-88F6-9B73ECC859DE}"/>
                    </a:ext>
                  </a:extLst>
                </p:cNvPr>
                <p:cNvSpPr/>
                <p:nvPr/>
              </p:nvSpPr>
              <p:spPr bwMode="auto">
                <a:xfrm>
                  <a:off x="129" y="1488"/>
                  <a:ext cx="9" cy="9"/>
                </a:xfrm>
                <a:custGeom>
                  <a:avLst/>
                  <a:gdLst>
                    <a:gd name="T0" fmla="*/ 28 w 39"/>
                    <a:gd name="T1" fmla="*/ 35 h 39"/>
                    <a:gd name="T2" fmla="*/ 28 w 39"/>
                    <a:gd name="T3" fmla="*/ 35 h 39"/>
                    <a:gd name="T4" fmla="*/ 6 w 39"/>
                    <a:gd name="T5" fmla="*/ 29 h 39"/>
                    <a:gd name="T6" fmla="*/ 5 w 39"/>
                    <a:gd name="T7" fmla="*/ 27 h 39"/>
                    <a:gd name="T8" fmla="*/ 11 w 39"/>
                    <a:gd name="T9" fmla="*/ 4 h 39"/>
                    <a:gd name="T10" fmla="*/ 33 w 39"/>
                    <a:gd name="T11" fmla="*/ 10 h 39"/>
                    <a:gd name="T12" fmla="*/ 34 w 39"/>
                    <a:gd name="T13" fmla="*/ 12 h 39"/>
                    <a:gd name="T14" fmla="*/ 28 w 39"/>
                    <a:gd name="T15" fmla="*/ 35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9">
                      <a:moveTo>
                        <a:pt x="28" y="35"/>
                      </a:moveTo>
                      <a:cubicBezTo>
                        <a:pt x="28" y="35"/>
                        <a:pt x="28" y="35"/>
                        <a:pt x="28" y="35"/>
                      </a:cubicBezTo>
                      <a:cubicBezTo>
                        <a:pt x="21" y="39"/>
                        <a:pt x="11" y="37"/>
                        <a:pt x="6" y="29"/>
                      </a:cubicBezTo>
                      <a:cubicBezTo>
                        <a:pt x="5" y="27"/>
                        <a:pt x="5" y="27"/>
                        <a:pt x="5" y="27"/>
                      </a:cubicBezTo>
                      <a:cubicBezTo>
                        <a:pt x="0" y="19"/>
                        <a:pt x="3" y="9"/>
                        <a:pt x="11" y="4"/>
                      </a:cubicBezTo>
                      <a:cubicBezTo>
                        <a:pt x="18" y="0"/>
                        <a:pt x="28" y="2"/>
                        <a:pt x="33" y="10"/>
                      </a:cubicBezTo>
                      <a:cubicBezTo>
                        <a:pt x="34" y="12"/>
                        <a:pt x="34" y="12"/>
                        <a:pt x="34" y="12"/>
                      </a:cubicBezTo>
                      <a:cubicBezTo>
                        <a:pt x="39" y="20"/>
                        <a:pt x="36" y="30"/>
                        <a:pt x="28" y="35"/>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4" name="Freeform 41">
                  <a:extLst>
                    <a:ext uri="{FF2B5EF4-FFF2-40B4-BE49-F238E27FC236}">
                      <a16:creationId xmlns:a16="http://schemas.microsoft.com/office/drawing/2014/main" id="{E82C905C-DA19-4594-BF4F-E848F772EBBF}"/>
                    </a:ext>
                  </a:extLst>
                </p:cNvPr>
                <p:cNvSpPr/>
                <p:nvPr/>
              </p:nvSpPr>
              <p:spPr bwMode="auto">
                <a:xfrm>
                  <a:off x="137" y="1484"/>
                  <a:ext cx="9" cy="9"/>
                </a:xfrm>
                <a:custGeom>
                  <a:avLst/>
                  <a:gdLst>
                    <a:gd name="T0" fmla="*/ 28 w 38"/>
                    <a:gd name="T1" fmla="*/ 35 h 39"/>
                    <a:gd name="T2" fmla="*/ 28 w 38"/>
                    <a:gd name="T3" fmla="*/ 35 h 39"/>
                    <a:gd name="T4" fmla="*/ 6 w 38"/>
                    <a:gd name="T5" fmla="*/ 29 h 39"/>
                    <a:gd name="T6" fmla="*/ 4 w 38"/>
                    <a:gd name="T7" fmla="*/ 26 h 39"/>
                    <a:gd name="T8" fmla="*/ 10 w 38"/>
                    <a:gd name="T9" fmla="*/ 4 h 39"/>
                    <a:gd name="T10" fmla="*/ 32 w 38"/>
                    <a:gd name="T11" fmla="*/ 10 h 39"/>
                    <a:gd name="T12" fmla="*/ 34 w 38"/>
                    <a:gd name="T13" fmla="*/ 12 h 39"/>
                    <a:gd name="T14" fmla="*/ 28 w 38"/>
                    <a:gd name="T15" fmla="*/ 35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9">
                      <a:moveTo>
                        <a:pt x="28" y="35"/>
                      </a:moveTo>
                      <a:cubicBezTo>
                        <a:pt x="28" y="35"/>
                        <a:pt x="28" y="35"/>
                        <a:pt x="28" y="35"/>
                      </a:cubicBezTo>
                      <a:cubicBezTo>
                        <a:pt x="20" y="39"/>
                        <a:pt x="10" y="36"/>
                        <a:pt x="6" y="29"/>
                      </a:cubicBezTo>
                      <a:cubicBezTo>
                        <a:pt x="4" y="26"/>
                        <a:pt x="4" y="26"/>
                        <a:pt x="4" y="26"/>
                      </a:cubicBezTo>
                      <a:cubicBezTo>
                        <a:pt x="0" y="19"/>
                        <a:pt x="2" y="9"/>
                        <a:pt x="10" y="4"/>
                      </a:cubicBezTo>
                      <a:cubicBezTo>
                        <a:pt x="18" y="0"/>
                        <a:pt x="28" y="2"/>
                        <a:pt x="32" y="10"/>
                      </a:cubicBezTo>
                      <a:cubicBezTo>
                        <a:pt x="34" y="12"/>
                        <a:pt x="34" y="12"/>
                        <a:pt x="34" y="12"/>
                      </a:cubicBezTo>
                      <a:cubicBezTo>
                        <a:pt x="38" y="20"/>
                        <a:pt x="36" y="30"/>
                        <a:pt x="28" y="35"/>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5" name="Freeform 42">
                  <a:extLst>
                    <a:ext uri="{FF2B5EF4-FFF2-40B4-BE49-F238E27FC236}">
                      <a16:creationId xmlns:a16="http://schemas.microsoft.com/office/drawing/2014/main" id="{EACF564E-3FC9-45C7-9E92-2D36E1E69580}"/>
                    </a:ext>
                  </a:extLst>
                </p:cNvPr>
                <p:cNvSpPr/>
                <p:nvPr/>
              </p:nvSpPr>
              <p:spPr bwMode="auto">
                <a:xfrm>
                  <a:off x="144" y="1479"/>
                  <a:ext cx="10" cy="9"/>
                </a:xfrm>
                <a:custGeom>
                  <a:avLst/>
                  <a:gdLst>
                    <a:gd name="T0" fmla="*/ 28 w 39"/>
                    <a:gd name="T1" fmla="*/ 34 h 39"/>
                    <a:gd name="T2" fmla="*/ 28 w 39"/>
                    <a:gd name="T3" fmla="*/ 34 h 39"/>
                    <a:gd name="T4" fmla="*/ 6 w 39"/>
                    <a:gd name="T5" fmla="*/ 29 h 39"/>
                    <a:gd name="T6" fmla="*/ 5 w 39"/>
                    <a:gd name="T7" fmla="*/ 26 h 39"/>
                    <a:gd name="T8" fmla="*/ 11 w 39"/>
                    <a:gd name="T9" fmla="*/ 4 h 39"/>
                    <a:gd name="T10" fmla="*/ 33 w 39"/>
                    <a:gd name="T11" fmla="*/ 10 h 39"/>
                    <a:gd name="T12" fmla="*/ 34 w 39"/>
                    <a:gd name="T13" fmla="*/ 12 h 39"/>
                    <a:gd name="T14" fmla="*/ 28 w 39"/>
                    <a:gd name="T15" fmla="*/ 34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9">
                      <a:moveTo>
                        <a:pt x="28" y="34"/>
                      </a:moveTo>
                      <a:cubicBezTo>
                        <a:pt x="28" y="34"/>
                        <a:pt x="28" y="34"/>
                        <a:pt x="28" y="34"/>
                      </a:cubicBezTo>
                      <a:cubicBezTo>
                        <a:pt x="21" y="39"/>
                        <a:pt x="11" y="36"/>
                        <a:pt x="6" y="29"/>
                      </a:cubicBezTo>
                      <a:cubicBezTo>
                        <a:pt x="5" y="26"/>
                        <a:pt x="5" y="26"/>
                        <a:pt x="5" y="26"/>
                      </a:cubicBezTo>
                      <a:cubicBezTo>
                        <a:pt x="0" y="19"/>
                        <a:pt x="3" y="9"/>
                        <a:pt x="11" y="4"/>
                      </a:cubicBezTo>
                      <a:cubicBezTo>
                        <a:pt x="18" y="0"/>
                        <a:pt x="28" y="2"/>
                        <a:pt x="33" y="10"/>
                      </a:cubicBezTo>
                      <a:cubicBezTo>
                        <a:pt x="34" y="12"/>
                        <a:pt x="34" y="12"/>
                        <a:pt x="34" y="12"/>
                      </a:cubicBezTo>
                      <a:cubicBezTo>
                        <a:pt x="39" y="20"/>
                        <a:pt x="36" y="30"/>
                        <a:pt x="28" y="34"/>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6" name="Freeform 43">
                  <a:extLst>
                    <a:ext uri="{FF2B5EF4-FFF2-40B4-BE49-F238E27FC236}">
                      <a16:creationId xmlns:a16="http://schemas.microsoft.com/office/drawing/2014/main" id="{2D96E131-BACA-44A0-A30C-411388EC0A61}"/>
                    </a:ext>
                  </a:extLst>
                </p:cNvPr>
                <p:cNvSpPr/>
                <p:nvPr/>
              </p:nvSpPr>
              <p:spPr bwMode="auto">
                <a:xfrm>
                  <a:off x="91" y="1492"/>
                  <a:ext cx="40" cy="28"/>
                </a:xfrm>
                <a:custGeom>
                  <a:avLst/>
                  <a:gdLst>
                    <a:gd name="T0" fmla="*/ 166 w 172"/>
                    <a:gd name="T1" fmla="*/ 33 h 119"/>
                    <a:gd name="T2" fmla="*/ 24 w 172"/>
                    <a:gd name="T3" fmla="*/ 116 h 119"/>
                    <a:gd name="T4" fmla="*/ 10 w 172"/>
                    <a:gd name="T5" fmla="*/ 112 h 119"/>
                    <a:gd name="T6" fmla="*/ 3 w 172"/>
                    <a:gd name="T7" fmla="*/ 100 h 119"/>
                    <a:gd name="T8" fmla="*/ 7 w 172"/>
                    <a:gd name="T9" fmla="*/ 85 h 119"/>
                    <a:gd name="T10" fmla="*/ 148 w 172"/>
                    <a:gd name="T11" fmla="*/ 3 h 119"/>
                    <a:gd name="T12" fmla="*/ 162 w 172"/>
                    <a:gd name="T13" fmla="*/ 6 h 119"/>
                    <a:gd name="T14" fmla="*/ 169 w 172"/>
                    <a:gd name="T15" fmla="*/ 18 h 119"/>
                    <a:gd name="T16" fmla="*/ 166 w 172"/>
                    <a:gd name="T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119">
                      <a:moveTo>
                        <a:pt x="166" y="33"/>
                      </a:moveTo>
                      <a:cubicBezTo>
                        <a:pt x="24" y="116"/>
                        <a:pt x="24" y="116"/>
                        <a:pt x="24" y="116"/>
                      </a:cubicBezTo>
                      <a:cubicBezTo>
                        <a:pt x="19" y="119"/>
                        <a:pt x="13" y="117"/>
                        <a:pt x="10" y="112"/>
                      </a:cubicBezTo>
                      <a:cubicBezTo>
                        <a:pt x="3" y="100"/>
                        <a:pt x="3" y="100"/>
                        <a:pt x="3" y="100"/>
                      </a:cubicBezTo>
                      <a:cubicBezTo>
                        <a:pt x="0" y="95"/>
                        <a:pt x="1" y="88"/>
                        <a:pt x="7" y="85"/>
                      </a:cubicBezTo>
                      <a:cubicBezTo>
                        <a:pt x="148" y="3"/>
                        <a:pt x="148" y="3"/>
                        <a:pt x="148" y="3"/>
                      </a:cubicBezTo>
                      <a:cubicBezTo>
                        <a:pt x="153" y="0"/>
                        <a:pt x="159" y="1"/>
                        <a:pt x="162" y="6"/>
                      </a:cubicBezTo>
                      <a:cubicBezTo>
                        <a:pt x="169" y="18"/>
                        <a:pt x="169" y="18"/>
                        <a:pt x="169" y="18"/>
                      </a:cubicBezTo>
                      <a:cubicBezTo>
                        <a:pt x="172" y="23"/>
                        <a:pt x="171" y="30"/>
                        <a:pt x="166" y="33"/>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7" name="Freeform 44">
                  <a:extLst>
                    <a:ext uri="{FF2B5EF4-FFF2-40B4-BE49-F238E27FC236}">
                      <a16:creationId xmlns:a16="http://schemas.microsoft.com/office/drawing/2014/main" id="{BDEA82CF-AF6A-4BE0-BF08-D343CF7B5743}"/>
                    </a:ext>
                  </a:extLst>
                </p:cNvPr>
                <p:cNvSpPr/>
                <p:nvPr/>
              </p:nvSpPr>
              <p:spPr bwMode="auto">
                <a:xfrm>
                  <a:off x="159" y="1470"/>
                  <a:ext cx="7" cy="6"/>
                </a:xfrm>
                <a:custGeom>
                  <a:avLst/>
                  <a:gdLst>
                    <a:gd name="T0" fmla="*/ 25 w 30"/>
                    <a:gd name="T1" fmla="*/ 16 h 25"/>
                    <a:gd name="T2" fmla="*/ 14 w 30"/>
                    <a:gd name="T3" fmla="*/ 23 h 25"/>
                    <a:gd name="T4" fmla="*/ 3 w 30"/>
                    <a:gd name="T5" fmla="*/ 20 h 25"/>
                    <a:gd name="T6" fmla="*/ 5 w 30"/>
                    <a:gd name="T7" fmla="*/ 9 h 25"/>
                    <a:gd name="T8" fmla="*/ 17 w 30"/>
                    <a:gd name="T9" fmla="*/ 2 h 25"/>
                    <a:gd name="T10" fmla="*/ 28 w 30"/>
                    <a:gd name="T11" fmla="*/ 5 h 25"/>
                    <a:gd name="T12" fmla="*/ 25 w 30"/>
                    <a:gd name="T13" fmla="*/ 16 h 25"/>
                  </a:gdLst>
                  <a:ahLst/>
                  <a:cxnLst>
                    <a:cxn ang="0">
                      <a:pos x="T0" y="T1"/>
                    </a:cxn>
                    <a:cxn ang="0">
                      <a:pos x="T2" y="T3"/>
                    </a:cxn>
                    <a:cxn ang="0">
                      <a:pos x="T4" y="T5"/>
                    </a:cxn>
                    <a:cxn ang="0">
                      <a:pos x="T6" y="T7"/>
                    </a:cxn>
                    <a:cxn ang="0">
                      <a:pos x="T8" y="T9"/>
                    </a:cxn>
                    <a:cxn ang="0">
                      <a:pos x="T10" y="T11"/>
                    </a:cxn>
                    <a:cxn ang="0">
                      <a:pos x="T12" y="T13"/>
                    </a:cxn>
                  </a:cxnLst>
                  <a:rect l="0" t="0" r="r" b="b"/>
                  <a:pathLst>
                    <a:path w="30" h="25">
                      <a:moveTo>
                        <a:pt x="25" y="16"/>
                      </a:moveTo>
                      <a:cubicBezTo>
                        <a:pt x="14" y="23"/>
                        <a:pt x="14" y="23"/>
                        <a:pt x="14" y="23"/>
                      </a:cubicBezTo>
                      <a:cubicBezTo>
                        <a:pt x="10" y="25"/>
                        <a:pt x="5" y="24"/>
                        <a:pt x="3" y="20"/>
                      </a:cubicBezTo>
                      <a:cubicBezTo>
                        <a:pt x="0" y="16"/>
                        <a:pt x="2" y="11"/>
                        <a:pt x="5" y="9"/>
                      </a:cubicBezTo>
                      <a:cubicBezTo>
                        <a:pt x="17" y="2"/>
                        <a:pt x="17" y="2"/>
                        <a:pt x="17" y="2"/>
                      </a:cubicBezTo>
                      <a:cubicBezTo>
                        <a:pt x="21" y="0"/>
                        <a:pt x="26" y="1"/>
                        <a:pt x="28" y="5"/>
                      </a:cubicBezTo>
                      <a:cubicBezTo>
                        <a:pt x="30" y="9"/>
                        <a:pt x="29" y="14"/>
                        <a:pt x="25" y="16"/>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8" name="Freeform 45">
                  <a:extLst>
                    <a:ext uri="{FF2B5EF4-FFF2-40B4-BE49-F238E27FC236}">
                      <a16:creationId xmlns:a16="http://schemas.microsoft.com/office/drawing/2014/main" id="{8C4F6903-B86F-4308-AB3E-D2E827AC63AA}"/>
                    </a:ext>
                  </a:extLst>
                </p:cNvPr>
                <p:cNvSpPr/>
                <p:nvPr/>
              </p:nvSpPr>
              <p:spPr bwMode="auto">
                <a:xfrm>
                  <a:off x="162" y="1474"/>
                  <a:ext cx="7" cy="6"/>
                </a:xfrm>
                <a:custGeom>
                  <a:avLst/>
                  <a:gdLst>
                    <a:gd name="T0" fmla="*/ 24 w 29"/>
                    <a:gd name="T1" fmla="*/ 16 h 25"/>
                    <a:gd name="T2" fmla="*/ 13 w 29"/>
                    <a:gd name="T3" fmla="*/ 23 h 25"/>
                    <a:gd name="T4" fmla="*/ 2 w 29"/>
                    <a:gd name="T5" fmla="*/ 20 h 25"/>
                    <a:gd name="T6" fmla="*/ 5 w 29"/>
                    <a:gd name="T7" fmla="*/ 9 h 25"/>
                    <a:gd name="T8" fmla="*/ 16 w 29"/>
                    <a:gd name="T9" fmla="*/ 2 h 25"/>
                    <a:gd name="T10" fmla="*/ 27 w 29"/>
                    <a:gd name="T11" fmla="*/ 5 h 25"/>
                    <a:gd name="T12" fmla="*/ 24 w 29"/>
                    <a:gd name="T13" fmla="*/ 16 h 25"/>
                  </a:gdLst>
                  <a:ahLst/>
                  <a:cxnLst>
                    <a:cxn ang="0">
                      <a:pos x="T0" y="T1"/>
                    </a:cxn>
                    <a:cxn ang="0">
                      <a:pos x="T2" y="T3"/>
                    </a:cxn>
                    <a:cxn ang="0">
                      <a:pos x="T4" y="T5"/>
                    </a:cxn>
                    <a:cxn ang="0">
                      <a:pos x="T6" y="T7"/>
                    </a:cxn>
                    <a:cxn ang="0">
                      <a:pos x="T8" y="T9"/>
                    </a:cxn>
                    <a:cxn ang="0">
                      <a:pos x="T10" y="T11"/>
                    </a:cxn>
                    <a:cxn ang="0">
                      <a:pos x="T12" y="T13"/>
                    </a:cxn>
                  </a:cxnLst>
                  <a:rect l="0" t="0" r="r" b="b"/>
                  <a:pathLst>
                    <a:path w="28" h="25">
                      <a:moveTo>
                        <a:pt x="24" y="16"/>
                      </a:moveTo>
                      <a:cubicBezTo>
                        <a:pt x="13" y="23"/>
                        <a:pt x="13" y="23"/>
                        <a:pt x="13" y="23"/>
                      </a:cubicBezTo>
                      <a:cubicBezTo>
                        <a:pt x="9" y="25"/>
                        <a:pt x="4" y="24"/>
                        <a:pt x="2" y="20"/>
                      </a:cubicBezTo>
                      <a:cubicBezTo>
                        <a:pt x="0" y="16"/>
                        <a:pt x="1" y="11"/>
                        <a:pt x="5" y="9"/>
                      </a:cubicBezTo>
                      <a:cubicBezTo>
                        <a:pt x="16" y="2"/>
                        <a:pt x="16" y="2"/>
                        <a:pt x="16" y="2"/>
                      </a:cubicBezTo>
                      <a:cubicBezTo>
                        <a:pt x="20" y="0"/>
                        <a:pt x="25" y="1"/>
                        <a:pt x="27" y="5"/>
                      </a:cubicBezTo>
                      <a:cubicBezTo>
                        <a:pt x="29" y="9"/>
                        <a:pt x="28" y="14"/>
                        <a:pt x="24" y="16"/>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39" name="Freeform 46">
                  <a:extLst>
                    <a:ext uri="{FF2B5EF4-FFF2-40B4-BE49-F238E27FC236}">
                      <a16:creationId xmlns:a16="http://schemas.microsoft.com/office/drawing/2014/main" id="{17533479-37B7-4CDD-ACEA-52B5318FC43E}"/>
                    </a:ext>
                  </a:extLst>
                </p:cNvPr>
                <p:cNvSpPr/>
                <p:nvPr/>
              </p:nvSpPr>
              <p:spPr bwMode="auto">
                <a:xfrm>
                  <a:off x="155" y="1478"/>
                  <a:ext cx="7" cy="6"/>
                </a:xfrm>
                <a:custGeom>
                  <a:avLst/>
                  <a:gdLst>
                    <a:gd name="T0" fmla="*/ 25 w 30"/>
                    <a:gd name="T1" fmla="*/ 16 h 25"/>
                    <a:gd name="T2" fmla="*/ 14 w 30"/>
                    <a:gd name="T3" fmla="*/ 23 h 25"/>
                    <a:gd name="T4" fmla="*/ 3 w 30"/>
                    <a:gd name="T5" fmla="*/ 20 h 25"/>
                    <a:gd name="T6" fmla="*/ 6 w 30"/>
                    <a:gd name="T7" fmla="*/ 9 h 25"/>
                    <a:gd name="T8" fmla="*/ 17 w 30"/>
                    <a:gd name="T9" fmla="*/ 2 h 25"/>
                    <a:gd name="T10" fmla="*/ 28 w 30"/>
                    <a:gd name="T11" fmla="*/ 5 h 25"/>
                    <a:gd name="T12" fmla="*/ 25 w 30"/>
                    <a:gd name="T13" fmla="*/ 16 h 25"/>
                  </a:gdLst>
                  <a:ahLst/>
                  <a:cxnLst>
                    <a:cxn ang="0">
                      <a:pos x="T0" y="T1"/>
                    </a:cxn>
                    <a:cxn ang="0">
                      <a:pos x="T2" y="T3"/>
                    </a:cxn>
                    <a:cxn ang="0">
                      <a:pos x="T4" y="T5"/>
                    </a:cxn>
                    <a:cxn ang="0">
                      <a:pos x="T6" y="T7"/>
                    </a:cxn>
                    <a:cxn ang="0">
                      <a:pos x="T8" y="T9"/>
                    </a:cxn>
                    <a:cxn ang="0">
                      <a:pos x="T10" y="T11"/>
                    </a:cxn>
                    <a:cxn ang="0">
                      <a:pos x="T12" y="T13"/>
                    </a:cxn>
                  </a:cxnLst>
                  <a:rect l="0" t="0" r="r" b="b"/>
                  <a:pathLst>
                    <a:path w="30" h="25">
                      <a:moveTo>
                        <a:pt x="25" y="16"/>
                      </a:moveTo>
                      <a:cubicBezTo>
                        <a:pt x="14" y="23"/>
                        <a:pt x="14" y="23"/>
                        <a:pt x="14" y="23"/>
                      </a:cubicBezTo>
                      <a:cubicBezTo>
                        <a:pt x="10" y="25"/>
                        <a:pt x="5" y="24"/>
                        <a:pt x="3" y="20"/>
                      </a:cubicBezTo>
                      <a:cubicBezTo>
                        <a:pt x="0" y="16"/>
                        <a:pt x="2" y="11"/>
                        <a:pt x="6" y="9"/>
                      </a:cubicBezTo>
                      <a:cubicBezTo>
                        <a:pt x="17" y="2"/>
                        <a:pt x="17" y="2"/>
                        <a:pt x="17" y="2"/>
                      </a:cubicBezTo>
                      <a:cubicBezTo>
                        <a:pt x="21" y="0"/>
                        <a:pt x="26" y="1"/>
                        <a:pt x="28" y="5"/>
                      </a:cubicBezTo>
                      <a:cubicBezTo>
                        <a:pt x="30" y="9"/>
                        <a:pt x="29" y="14"/>
                        <a:pt x="25" y="16"/>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0" name="Freeform 47">
                  <a:extLst>
                    <a:ext uri="{FF2B5EF4-FFF2-40B4-BE49-F238E27FC236}">
                      <a16:creationId xmlns:a16="http://schemas.microsoft.com/office/drawing/2014/main" id="{3D7923E4-5684-4DEE-9D60-34E362B3CA7E}"/>
                    </a:ext>
                  </a:extLst>
                </p:cNvPr>
                <p:cNvSpPr/>
                <p:nvPr/>
              </p:nvSpPr>
              <p:spPr bwMode="auto">
                <a:xfrm>
                  <a:off x="169" y="1470"/>
                  <a:ext cx="7" cy="6"/>
                </a:xfrm>
                <a:custGeom>
                  <a:avLst/>
                  <a:gdLst>
                    <a:gd name="T0" fmla="*/ 25 w 30"/>
                    <a:gd name="T1" fmla="*/ 16 h 25"/>
                    <a:gd name="T2" fmla="*/ 13 w 30"/>
                    <a:gd name="T3" fmla="*/ 22 h 25"/>
                    <a:gd name="T4" fmla="*/ 2 w 30"/>
                    <a:gd name="T5" fmla="*/ 20 h 25"/>
                    <a:gd name="T6" fmla="*/ 5 w 30"/>
                    <a:gd name="T7" fmla="*/ 9 h 25"/>
                    <a:gd name="T8" fmla="*/ 16 w 30"/>
                    <a:gd name="T9" fmla="*/ 2 h 25"/>
                    <a:gd name="T10" fmla="*/ 27 w 30"/>
                    <a:gd name="T11" fmla="*/ 5 h 25"/>
                    <a:gd name="T12" fmla="*/ 25 w 30"/>
                    <a:gd name="T13" fmla="*/ 16 h 25"/>
                  </a:gdLst>
                  <a:ahLst/>
                  <a:cxnLst>
                    <a:cxn ang="0">
                      <a:pos x="T0" y="T1"/>
                    </a:cxn>
                    <a:cxn ang="0">
                      <a:pos x="T2" y="T3"/>
                    </a:cxn>
                    <a:cxn ang="0">
                      <a:pos x="T4" y="T5"/>
                    </a:cxn>
                    <a:cxn ang="0">
                      <a:pos x="T6" y="T7"/>
                    </a:cxn>
                    <a:cxn ang="0">
                      <a:pos x="T8" y="T9"/>
                    </a:cxn>
                    <a:cxn ang="0">
                      <a:pos x="T10" y="T11"/>
                    </a:cxn>
                    <a:cxn ang="0">
                      <a:pos x="T12" y="T13"/>
                    </a:cxn>
                  </a:cxnLst>
                  <a:rect l="0" t="0" r="r" b="b"/>
                  <a:pathLst>
                    <a:path w="30" h="25">
                      <a:moveTo>
                        <a:pt x="25" y="16"/>
                      </a:moveTo>
                      <a:cubicBezTo>
                        <a:pt x="13" y="22"/>
                        <a:pt x="13" y="22"/>
                        <a:pt x="13" y="22"/>
                      </a:cubicBezTo>
                      <a:cubicBezTo>
                        <a:pt x="9" y="25"/>
                        <a:pt x="4" y="23"/>
                        <a:pt x="2" y="20"/>
                      </a:cubicBezTo>
                      <a:cubicBezTo>
                        <a:pt x="0" y="16"/>
                        <a:pt x="1" y="11"/>
                        <a:pt x="5" y="9"/>
                      </a:cubicBezTo>
                      <a:cubicBezTo>
                        <a:pt x="16" y="2"/>
                        <a:pt x="16" y="2"/>
                        <a:pt x="16" y="2"/>
                      </a:cubicBezTo>
                      <a:cubicBezTo>
                        <a:pt x="20" y="0"/>
                        <a:pt x="25" y="1"/>
                        <a:pt x="27" y="5"/>
                      </a:cubicBezTo>
                      <a:cubicBezTo>
                        <a:pt x="30" y="9"/>
                        <a:pt x="28" y="14"/>
                        <a:pt x="25" y="16"/>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1" name="Freeform 48">
                  <a:extLst>
                    <a:ext uri="{FF2B5EF4-FFF2-40B4-BE49-F238E27FC236}">
                      <a16:creationId xmlns:a16="http://schemas.microsoft.com/office/drawing/2014/main" id="{EB2C6C6E-76E4-454A-851F-F63F8210793D}"/>
                    </a:ext>
                  </a:extLst>
                </p:cNvPr>
                <p:cNvSpPr/>
                <p:nvPr/>
              </p:nvSpPr>
              <p:spPr bwMode="auto">
                <a:xfrm>
                  <a:off x="44" y="1502"/>
                  <a:ext cx="6" cy="7"/>
                </a:xfrm>
                <a:custGeom>
                  <a:avLst/>
                  <a:gdLst>
                    <a:gd name="T0" fmla="*/ 21 w 27"/>
                    <a:gd name="T1" fmla="*/ 28 h 31"/>
                    <a:gd name="T2" fmla="*/ 21 w 27"/>
                    <a:gd name="T3" fmla="*/ 28 h 31"/>
                    <a:gd name="T4" fmla="*/ 7 w 27"/>
                    <a:gd name="T5" fmla="*/ 24 h 31"/>
                    <a:gd name="T6" fmla="*/ 2 w 27"/>
                    <a:gd name="T7" fmla="*/ 17 h 31"/>
                    <a:gd name="T8" fmla="*/ 6 w 27"/>
                    <a:gd name="T9" fmla="*/ 3 h 31"/>
                    <a:gd name="T10" fmla="*/ 20 w 27"/>
                    <a:gd name="T11" fmla="*/ 6 h 31"/>
                    <a:gd name="T12" fmla="*/ 24 w 27"/>
                    <a:gd name="T13" fmla="*/ 14 h 31"/>
                    <a:gd name="T14" fmla="*/ 21 w 27"/>
                    <a:gd name="T15" fmla="*/ 28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1">
                      <a:moveTo>
                        <a:pt x="21" y="28"/>
                      </a:moveTo>
                      <a:cubicBezTo>
                        <a:pt x="21" y="28"/>
                        <a:pt x="21" y="28"/>
                        <a:pt x="21" y="28"/>
                      </a:cubicBezTo>
                      <a:cubicBezTo>
                        <a:pt x="16" y="31"/>
                        <a:pt x="10" y="29"/>
                        <a:pt x="7" y="24"/>
                      </a:cubicBezTo>
                      <a:cubicBezTo>
                        <a:pt x="2" y="17"/>
                        <a:pt x="2" y="17"/>
                        <a:pt x="2" y="17"/>
                      </a:cubicBezTo>
                      <a:cubicBezTo>
                        <a:pt x="0" y="12"/>
                        <a:pt x="1" y="5"/>
                        <a:pt x="6" y="3"/>
                      </a:cubicBezTo>
                      <a:cubicBezTo>
                        <a:pt x="11" y="0"/>
                        <a:pt x="17" y="1"/>
                        <a:pt x="20" y="6"/>
                      </a:cubicBezTo>
                      <a:cubicBezTo>
                        <a:pt x="24" y="14"/>
                        <a:pt x="24" y="14"/>
                        <a:pt x="24" y="14"/>
                      </a:cubicBezTo>
                      <a:cubicBezTo>
                        <a:pt x="27" y="19"/>
                        <a:pt x="26" y="25"/>
                        <a:pt x="21" y="2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2" name="Freeform 49">
                  <a:extLst>
                    <a:ext uri="{FF2B5EF4-FFF2-40B4-BE49-F238E27FC236}">
                      <a16:creationId xmlns:a16="http://schemas.microsoft.com/office/drawing/2014/main" id="{BE54780D-85BA-4F9A-80B6-3CCA84E362CE}"/>
                    </a:ext>
                  </a:extLst>
                </p:cNvPr>
                <p:cNvSpPr/>
                <p:nvPr/>
              </p:nvSpPr>
              <p:spPr bwMode="auto">
                <a:xfrm>
                  <a:off x="49" y="1497"/>
                  <a:ext cx="9" cy="9"/>
                </a:xfrm>
                <a:custGeom>
                  <a:avLst/>
                  <a:gdLst>
                    <a:gd name="T0" fmla="*/ 27 w 37"/>
                    <a:gd name="T1" fmla="*/ 30 h 36"/>
                    <a:gd name="T2" fmla="*/ 24 w 37"/>
                    <a:gd name="T3" fmla="*/ 32 h 36"/>
                    <a:gd name="T4" fmla="*/ 4 w 37"/>
                    <a:gd name="T5" fmla="*/ 26 h 36"/>
                    <a:gd name="T6" fmla="*/ 9 w 37"/>
                    <a:gd name="T7" fmla="*/ 6 h 36"/>
                    <a:gd name="T8" fmla="*/ 13 w 37"/>
                    <a:gd name="T9" fmla="*/ 4 h 36"/>
                    <a:gd name="T10" fmla="*/ 33 w 37"/>
                    <a:gd name="T11" fmla="*/ 10 h 36"/>
                    <a:gd name="T12" fmla="*/ 27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7" y="30"/>
                      </a:moveTo>
                      <a:cubicBezTo>
                        <a:pt x="24" y="32"/>
                        <a:pt x="24" y="32"/>
                        <a:pt x="24" y="32"/>
                      </a:cubicBezTo>
                      <a:cubicBezTo>
                        <a:pt x="17" y="36"/>
                        <a:pt x="8" y="33"/>
                        <a:pt x="4" y="26"/>
                      </a:cubicBezTo>
                      <a:cubicBezTo>
                        <a:pt x="0" y="19"/>
                        <a:pt x="2" y="11"/>
                        <a:pt x="9" y="6"/>
                      </a:cubicBezTo>
                      <a:cubicBezTo>
                        <a:pt x="13" y="4"/>
                        <a:pt x="13" y="4"/>
                        <a:pt x="13" y="4"/>
                      </a:cubicBezTo>
                      <a:cubicBezTo>
                        <a:pt x="20" y="0"/>
                        <a:pt x="29" y="3"/>
                        <a:pt x="33" y="10"/>
                      </a:cubicBezTo>
                      <a:cubicBezTo>
                        <a:pt x="37" y="17"/>
                        <a:pt x="34" y="26"/>
                        <a:pt x="27"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3" name="Freeform 50">
                  <a:extLst>
                    <a:ext uri="{FF2B5EF4-FFF2-40B4-BE49-F238E27FC236}">
                      <a16:creationId xmlns:a16="http://schemas.microsoft.com/office/drawing/2014/main" id="{71210021-91FF-4E40-AD95-FFBE07981028}"/>
                    </a:ext>
                  </a:extLst>
                </p:cNvPr>
                <p:cNvSpPr/>
                <p:nvPr/>
              </p:nvSpPr>
              <p:spPr bwMode="auto">
                <a:xfrm>
                  <a:off x="57" y="1493"/>
                  <a:ext cx="9" cy="8"/>
                </a:xfrm>
                <a:custGeom>
                  <a:avLst/>
                  <a:gdLst>
                    <a:gd name="T0" fmla="*/ 28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4" name="Freeform 51">
                  <a:extLst>
                    <a:ext uri="{FF2B5EF4-FFF2-40B4-BE49-F238E27FC236}">
                      <a16:creationId xmlns:a16="http://schemas.microsoft.com/office/drawing/2014/main" id="{B083529D-C25C-4F3C-B1F6-220E4E01D7B3}"/>
                    </a:ext>
                  </a:extLst>
                </p:cNvPr>
                <p:cNvSpPr/>
                <p:nvPr/>
              </p:nvSpPr>
              <p:spPr bwMode="auto">
                <a:xfrm>
                  <a:off x="65" y="1488"/>
                  <a:ext cx="8" cy="9"/>
                </a:xfrm>
                <a:custGeom>
                  <a:avLst/>
                  <a:gdLst>
                    <a:gd name="T0" fmla="*/ 28 w 37"/>
                    <a:gd name="T1" fmla="*/ 29 h 36"/>
                    <a:gd name="T2" fmla="*/ 25 w 37"/>
                    <a:gd name="T3" fmla="*/ 32 h 36"/>
                    <a:gd name="T4" fmla="*/ 5 w 37"/>
                    <a:gd name="T5" fmla="*/ 26 h 36"/>
                    <a:gd name="T6" fmla="*/ 10 w 37"/>
                    <a:gd name="T7" fmla="*/ 6 h 36"/>
                    <a:gd name="T8" fmla="*/ 13 w 37"/>
                    <a:gd name="T9" fmla="*/ 4 h 36"/>
                    <a:gd name="T10" fmla="*/ 33 w 37"/>
                    <a:gd name="T11" fmla="*/ 9 h 36"/>
                    <a:gd name="T12" fmla="*/ 33 w 37"/>
                    <a:gd name="T13" fmla="*/ 9 h 36"/>
                    <a:gd name="T14" fmla="*/ 28 w 37"/>
                    <a:gd name="T15" fmla="*/ 29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28" y="29"/>
                      </a:moveTo>
                      <a:cubicBezTo>
                        <a:pt x="25" y="32"/>
                        <a:pt x="25" y="32"/>
                        <a:pt x="25" y="32"/>
                      </a:cubicBezTo>
                      <a:cubicBezTo>
                        <a:pt x="18" y="36"/>
                        <a:pt x="9" y="33"/>
                        <a:pt x="5" y="26"/>
                      </a:cubicBezTo>
                      <a:cubicBezTo>
                        <a:pt x="0" y="19"/>
                        <a:pt x="3" y="10"/>
                        <a:pt x="10" y="6"/>
                      </a:cubicBezTo>
                      <a:cubicBezTo>
                        <a:pt x="13" y="4"/>
                        <a:pt x="13" y="4"/>
                        <a:pt x="13" y="4"/>
                      </a:cubicBezTo>
                      <a:cubicBezTo>
                        <a:pt x="20" y="0"/>
                        <a:pt x="29" y="2"/>
                        <a:pt x="33" y="9"/>
                      </a:cubicBezTo>
                      <a:cubicBezTo>
                        <a:pt x="33" y="9"/>
                        <a:pt x="33" y="9"/>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5" name="Freeform 52">
                  <a:extLst>
                    <a:ext uri="{FF2B5EF4-FFF2-40B4-BE49-F238E27FC236}">
                      <a16:creationId xmlns:a16="http://schemas.microsoft.com/office/drawing/2014/main" id="{E00C9412-B706-45E6-8B2F-32F5A5CAD444}"/>
                    </a:ext>
                  </a:extLst>
                </p:cNvPr>
                <p:cNvSpPr/>
                <p:nvPr/>
              </p:nvSpPr>
              <p:spPr bwMode="auto">
                <a:xfrm>
                  <a:off x="73" y="1484"/>
                  <a:ext cx="8" cy="8"/>
                </a:xfrm>
                <a:custGeom>
                  <a:avLst/>
                  <a:gdLst>
                    <a:gd name="T0" fmla="*/ 28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6" name="Freeform 53">
                  <a:extLst>
                    <a:ext uri="{FF2B5EF4-FFF2-40B4-BE49-F238E27FC236}">
                      <a16:creationId xmlns:a16="http://schemas.microsoft.com/office/drawing/2014/main" id="{E0B15771-5AE7-4603-8384-26693A8C03A1}"/>
                    </a:ext>
                  </a:extLst>
                </p:cNvPr>
                <p:cNvSpPr/>
                <p:nvPr/>
              </p:nvSpPr>
              <p:spPr bwMode="auto">
                <a:xfrm>
                  <a:off x="80" y="1479"/>
                  <a:ext cx="9" cy="8"/>
                </a:xfrm>
                <a:custGeom>
                  <a:avLst/>
                  <a:gdLst>
                    <a:gd name="T0" fmla="*/ 28 w 37"/>
                    <a:gd name="T1" fmla="*/ 29 h 35"/>
                    <a:gd name="T2" fmla="*/ 24 w 37"/>
                    <a:gd name="T3" fmla="*/ 31 h 35"/>
                    <a:gd name="T4" fmla="*/ 4 w 37"/>
                    <a:gd name="T5" fmla="*/ 26 h 35"/>
                    <a:gd name="T6" fmla="*/ 10 w 37"/>
                    <a:gd name="T7" fmla="*/ 6 h 35"/>
                    <a:gd name="T8" fmla="*/ 13 w 37"/>
                    <a:gd name="T9" fmla="*/ 4 h 35"/>
                    <a:gd name="T10" fmla="*/ 33 w 37"/>
                    <a:gd name="T11" fmla="*/ 9 h 35"/>
                    <a:gd name="T12" fmla="*/ 33 w 37"/>
                    <a:gd name="T13" fmla="*/ 9 h 35"/>
                    <a:gd name="T14" fmla="*/ 28 w 37"/>
                    <a:gd name="T15" fmla="*/ 29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5">
                      <a:moveTo>
                        <a:pt x="28" y="29"/>
                      </a:moveTo>
                      <a:cubicBezTo>
                        <a:pt x="24" y="31"/>
                        <a:pt x="24" y="31"/>
                        <a:pt x="24" y="31"/>
                      </a:cubicBezTo>
                      <a:cubicBezTo>
                        <a:pt x="17" y="35"/>
                        <a:pt x="8" y="33"/>
                        <a:pt x="4" y="26"/>
                      </a:cubicBezTo>
                      <a:cubicBezTo>
                        <a:pt x="0" y="19"/>
                        <a:pt x="3" y="10"/>
                        <a:pt x="10" y="6"/>
                      </a:cubicBezTo>
                      <a:cubicBezTo>
                        <a:pt x="13" y="4"/>
                        <a:pt x="13" y="4"/>
                        <a:pt x="13" y="4"/>
                      </a:cubicBezTo>
                      <a:cubicBezTo>
                        <a:pt x="20" y="0"/>
                        <a:pt x="29" y="2"/>
                        <a:pt x="33" y="9"/>
                      </a:cubicBezTo>
                      <a:cubicBezTo>
                        <a:pt x="33" y="9"/>
                        <a:pt x="33" y="9"/>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7" name="Freeform 54">
                  <a:extLst>
                    <a:ext uri="{FF2B5EF4-FFF2-40B4-BE49-F238E27FC236}">
                      <a16:creationId xmlns:a16="http://schemas.microsoft.com/office/drawing/2014/main" id="{E3DD9674-D7DC-40E6-B6F2-FA57E3E63975}"/>
                    </a:ext>
                  </a:extLst>
                </p:cNvPr>
                <p:cNvSpPr/>
                <p:nvPr/>
              </p:nvSpPr>
              <p:spPr bwMode="auto">
                <a:xfrm>
                  <a:off x="88" y="1474"/>
                  <a:ext cx="9" cy="9"/>
                </a:xfrm>
                <a:custGeom>
                  <a:avLst/>
                  <a:gdLst>
                    <a:gd name="T0" fmla="*/ 27 w 37"/>
                    <a:gd name="T1" fmla="*/ 30 h 36"/>
                    <a:gd name="T2" fmla="*/ 24 w 37"/>
                    <a:gd name="T3" fmla="*/ 32 h 36"/>
                    <a:gd name="T4" fmla="*/ 4 w 37"/>
                    <a:gd name="T5" fmla="*/ 27 h 36"/>
                    <a:gd name="T6" fmla="*/ 9 w 37"/>
                    <a:gd name="T7" fmla="*/ 7 h 36"/>
                    <a:gd name="T8" fmla="*/ 13 w 37"/>
                    <a:gd name="T9" fmla="*/ 4 h 36"/>
                    <a:gd name="T10" fmla="*/ 33 w 37"/>
                    <a:gd name="T11" fmla="*/ 10 h 36"/>
                    <a:gd name="T12" fmla="*/ 27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7" y="30"/>
                      </a:moveTo>
                      <a:cubicBezTo>
                        <a:pt x="24" y="32"/>
                        <a:pt x="24" y="32"/>
                        <a:pt x="24" y="32"/>
                      </a:cubicBezTo>
                      <a:cubicBezTo>
                        <a:pt x="17" y="36"/>
                        <a:pt x="8" y="34"/>
                        <a:pt x="4" y="27"/>
                      </a:cubicBezTo>
                      <a:cubicBezTo>
                        <a:pt x="0" y="20"/>
                        <a:pt x="2" y="11"/>
                        <a:pt x="9" y="7"/>
                      </a:cubicBezTo>
                      <a:cubicBezTo>
                        <a:pt x="13" y="4"/>
                        <a:pt x="13" y="4"/>
                        <a:pt x="13" y="4"/>
                      </a:cubicBezTo>
                      <a:cubicBezTo>
                        <a:pt x="20" y="0"/>
                        <a:pt x="28" y="3"/>
                        <a:pt x="33" y="10"/>
                      </a:cubicBezTo>
                      <a:cubicBezTo>
                        <a:pt x="37" y="17"/>
                        <a:pt x="34" y="26"/>
                        <a:pt x="27"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8" name="Freeform 55">
                  <a:extLst>
                    <a:ext uri="{FF2B5EF4-FFF2-40B4-BE49-F238E27FC236}">
                      <a16:creationId xmlns:a16="http://schemas.microsoft.com/office/drawing/2014/main" id="{2FD95FE9-4CB9-48FE-ABA0-62DE868E602F}"/>
                    </a:ext>
                  </a:extLst>
                </p:cNvPr>
                <p:cNvSpPr/>
                <p:nvPr/>
              </p:nvSpPr>
              <p:spPr bwMode="auto">
                <a:xfrm>
                  <a:off x="96" y="1470"/>
                  <a:ext cx="9" cy="8"/>
                </a:xfrm>
                <a:custGeom>
                  <a:avLst/>
                  <a:gdLst>
                    <a:gd name="T0" fmla="*/ 28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49" name="Freeform 56">
                  <a:extLst>
                    <a:ext uri="{FF2B5EF4-FFF2-40B4-BE49-F238E27FC236}">
                      <a16:creationId xmlns:a16="http://schemas.microsoft.com/office/drawing/2014/main" id="{FD51727D-B8A1-44E1-8FDF-5EF5E9DCA140}"/>
                    </a:ext>
                  </a:extLst>
                </p:cNvPr>
                <p:cNvSpPr/>
                <p:nvPr/>
              </p:nvSpPr>
              <p:spPr bwMode="auto">
                <a:xfrm>
                  <a:off x="104" y="1465"/>
                  <a:ext cx="8" cy="9"/>
                </a:xfrm>
                <a:custGeom>
                  <a:avLst/>
                  <a:gdLst>
                    <a:gd name="T0" fmla="*/ 28 w 37"/>
                    <a:gd name="T1" fmla="*/ 30 h 36"/>
                    <a:gd name="T2" fmla="*/ 25 w 37"/>
                    <a:gd name="T3" fmla="*/ 32 h 36"/>
                    <a:gd name="T4" fmla="*/ 5 w 37"/>
                    <a:gd name="T5" fmla="*/ 26 h 36"/>
                    <a:gd name="T6" fmla="*/ 10 w 37"/>
                    <a:gd name="T7" fmla="*/ 6 h 36"/>
                    <a:gd name="T8" fmla="*/ 13 w 37"/>
                    <a:gd name="T9" fmla="*/ 4 h 36"/>
                    <a:gd name="T10" fmla="*/ 33 w 37"/>
                    <a:gd name="T11" fmla="*/ 10 h 36"/>
                    <a:gd name="T12" fmla="*/ 28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30"/>
                      </a:moveTo>
                      <a:cubicBezTo>
                        <a:pt x="25" y="32"/>
                        <a:pt x="25" y="32"/>
                        <a:pt x="25" y="32"/>
                      </a:cubicBezTo>
                      <a:cubicBezTo>
                        <a:pt x="18" y="36"/>
                        <a:pt x="9" y="33"/>
                        <a:pt x="5" y="26"/>
                      </a:cubicBezTo>
                      <a:cubicBezTo>
                        <a:pt x="0" y="19"/>
                        <a:pt x="3" y="10"/>
                        <a:pt x="10" y="6"/>
                      </a:cubicBezTo>
                      <a:cubicBezTo>
                        <a:pt x="13" y="4"/>
                        <a:pt x="13" y="4"/>
                        <a:pt x="13" y="4"/>
                      </a:cubicBezTo>
                      <a:cubicBezTo>
                        <a:pt x="20" y="0"/>
                        <a:pt x="29" y="3"/>
                        <a:pt x="33" y="10"/>
                      </a:cubicBezTo>
                      <a:cubicBezTo>
                        <a:pt x="37" y="17"/>
                        <a:pt x="35" y="25"/>
                        <a:pt x="28"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0" name="Freeform 57">
                  <a:extLst>
                    <a:ext uri="{FF2B5EF4-FFF2-40B4-BE49-F238E27FC236}">
                      <a16:creationId xmlns:a16="http://schemas.microsoft.com/office/drawing/2014/main" id="{29E7F003-13A5-4FD6-880F-F753B8E55A30}"/>
                    </a:ext>
                  </a:extLst>
                </p:cNvPr>
                <p:cNvSpPr/>
                <p:nvPr/>
              </p:nvSpPr>
              <p:spPr bwMode="auto">
                <a:xfrm>
                  <a:off x="112" y="1461"/>
                  <a:ext cx="8" cy="8"/>
                </a:xfrm>
                <a:custGeom>
                  <a:avLst/>
                  <a:gdLst>
                    <a:gd name="T0" fmla="*/ 28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1" name="Freeform 58">
                  <a:extLst>
                    <a:ext uri="{FF2B5EF4-FFF2-40B4-BE49-F238E27FC236}">
                      <a16:creationId xmlns:a16="http://schemas.microsoft.com/office/drawing/2014/main" id="{B8F57927-FE94-4F58-AC6F-52E58071C1E1}"/>
                    </a:ext>
                  </a:extLst>
                </p:cNvPr>
                <p:cNvSpPr/>
                <p:nvPr/>
              </p:nvSpPr>
              <p:spPr bwMode="auto">
                <a:xfrm>
                  <a:off x="119" y="1456"/>
                  <a:ext cx="9" cy="9"/>
                </a:xfrm>
                <a:custGeom>
                  <a:avLst/>
                  <a:gdLst>
                    <a:gd name="T0" fmla="*/ 28 w 37"/>
                    <a:gd name="T1" fmla="*/ 29 h 36"/>
                    <a:gd name="T2" fmla="*/ 24 w 37"/>
                    <a:gd name="T3" fmla="*/ 32 h 36"/>
                    <a:gd name="T4" fmla="*/ 4 w 37"/>
                    <a:gd name="T5" fmla="*/ 26 h 36"/>
                    <a:gd name="T6" fmla="*/ 10 w 37"/>
                    <a:gd name="T7" fmla="*/ 6 h 36"/>
                    <a:gd name="T8" fmla="*/ 13 w 37"/>
                    <a:gd name="T9" fmla="*/ 4 h 36"/>
                    <a:gd name="T10" fmla="*/ 33 w 37"/>
                    <a:gd name="T11" fmla="*/ 9 h 36"/>
                    <a:gd name="T12" fmla="*/ 28 w 37"/>
                    <a:gd name="T13" fmla="*/ 29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29"/>
                      </a:moveTo>
                      <a:cubicBezTo>
                        <a:pt x="24" y="32"/>
                        <a:pt x="24" y="32"/>
                        <a:pt x="24" y="32"/>
                      </a:cubicBezTo>
                      <a:cubicBezTo>
                        <a:pt x="17" y="36"/>
                        <a:pt x="8" y="33"/>
                        <a:pt x="4" y="26"/>
                      </a:cubicBezTo>
                      <a:cubicBezTo>
                        <a:pt x="0" y="19"/>
                        <a:pt x="3" y="10"/>
                        <a:pt x="10"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2" name="Freeform 59">
                  <a:extLst>
                    <a:ext uri="{FF2B5EF4-FFF2-40B4-BE49-F238E27FC236}">
                      <a16:creationId xmlns:a16="http://schemas.microsoft.com/office/drawing/2014/main" id="{B297961F-C853-47CB-965E-706A3DC04487}"/>
                    </a:ext>
                  </a:extLst>
                </p:cNvPr>
                <p:cNvSpPr/>
                <p:nvPr/>
              </p:nvSpPr>
              <p:spPr bwMode="auto">
                <a:xfrm>
                  <a:off x="127" y="1452"/>
                  <a:ext cx="9" cy="8"/>
                </a:xfrm>
                <a:custGeom>
                  <a:avLst/>
                  <a:gdLst>
                    <a:gd name="T0" fmla="*/ 27 w 37"/>
                    <a:gd name="T1" fmla="*/ 30 h 36"/>
                    <a:gd name="T2" fmla="*/ 24 w 37"/>
                    <a:gd name="T3" fmla="*/ 32 h 36"/>
                    <a:gd name="T4" fmla="*/ 4 w 37"/>
                    <a:gd name="T5" fmla="*/ 27 h 36"/>
                    <a:gd name="T6" fmla="*/ 9 w 37"/>
                    <a:gd name="T7" fmla="*/ 7 h 36"/>
                    <a:gd name="T8" fmla="*/ 12 w 37"/>
                    <a:gd name="T9" fmla="*/ 5 h 36"/>
                    <a:gd name="T10" fmla="*/ 33 w 37"/>
                    <a:gd name="T11" fmla="*/ 10 h 36"/>
                    <a:gd name="T12" fmla="*/ 27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7" y="30"/>
                      </a:moveTo>
                      <a:cubicBezTo>
                        <a:pt x="24" y="32"/>
                        <a:pt x="24" y="32"/>
                        <a:pt x="24" y="32"/>
                      </a:cubicBezTo>
                      <a:cubicBezTo>
                        <a:pt x="17" y="36"/>
                        <a:pt x="8" y="34"/>
                        <a:pt x="4" y="27"/>
                      </a:cubicBezTo>
                      <a:cubicBezTo>
                        <a:pt x="0" y="20"/>
                        <a:pt x="2" y="11"/>
                        <a:pt x="9" y="7"/>
                      </a:cubicBezTo>
                      <a:cubicBezTo>
                        <a:pt x="12" y="5"/>
                        <a:pt x="12" y="5"/>
                        <a:pt x="12" y="5"/>
                      </a:cubicBezTo>
                      <a:cubicBezTo>
                        <a:pt x="19" y="0"/>
                        <a:pt x="28" y="3"/>
                        <a:pt x="33" y="10"/>
                      </a:cubicBezTo>
                      <a:cubicBezTo>
                        <a:pt x="37" y="17"/>
                        <a:pt x="34" y="26"/>
                        <a:pt x="27"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3" name="Freeform 60">
                  <a:extLst>
                    <a:ext uri="{FF2B5EF4-FFF2-40B4-BE49-F238E27FC236}">
                      <a16:creationId xmlns:a16="http://schemas.microsoft.com/office/drawing/2014/main" id="{ED5AA159-D1BE-40CA-A016-C50E2D70E3D3}"/>
                    </a:ext>
                  </a:extLst>
                </p:cNvPr>
                <p:cNvSpPr/>
                <p:nvPr/>
              </p:nvSpPr>
              <p:spPr bwMode="auto">
                <a:xfrm>
                  <a:off x="135" y="1447"/>
                  <a:ext cx="9" cy="8"/>
                </a:xfrm>
                <a:custGeom>
                  <a:avLst/>
                  <a:gdLst>
                    <a:gd name="T0" fmla="*/ 28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4" name="Freeform 61">
                  <a:extLst>
                    <a:ext uri="{FF2B5EF4-FFF2-40B4-BE49-F238E27FC236}">
                      <a16:creationId xmlns:a16="http://schemas.microsoft.com/office/drawing/2014/main" id="{44DD3307-0823-440E-ADAF-302E63C7E51F}"/>
                    </a:ext>
                  </a:extLst>
                </p:cNvPr>
                <p:cNvSpPr/>
                <p:nvPr/>
              </p:nvSpPr>
              <p:spPr bwMode="auto">
                <a:xfrm>
                  <a:off x="143" y="1438"/>
                  <a:ext cx="15" cy="13"/>
                </a:xfrm>
                <a:custGeom>
                  <a:avLst/>
                  <a:gdLst>
                    <a:gd name="T0" fmla="*/ 61 w 68"/>
                    <a:gd name="T1" fmla="*/ 28 h 54"/>
                    <a:gd name="T2" fmla="*/ 22 w 68"/>
                    <a:gd name="T3" fmla="*/ 51 h 54"/>
                    <a:gd name="T4" fmla="*/ 7 w 68"/>
                    <a:gd name="T5" fmla="*/ 47 h 54"/>
                    <a:gd name="T6" fmla="*/ 3 w 68"/>
                    <a:gd name="T7" fmla="*/ 40 h 54"/>
                    <a:gd name="T8" fmla="*/ 7 w 68"/>
                    <a:gd name="T9" fmla="*/ 26 h 54"/>
                    <a:gd name="T10" fmla="*/ 47 w 68"/>
                    <a:gd name="T11" fmla="*/ 3 h 54"/>
                    <a:gd name="T12" fmla="*/ 61 w 68"/>
                    <a:gd name="T13" fmla="*/ 6 h 54"/>
                    <a:gd name="T14" fmla="*/ 65 w 68"/>
                    <a:gd name="T15" fmla="*/ 13 h 54"/>
                    <a:gd name="T16" fmla="*/ 61 w 68"/>
                    <a:gd name="T17" fmla="*/ 2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54">
                      <a:moveTo>
                        <a:pt x="61" y="28"/>
                      </a:moveTo>
                      <a:cubicBezTo>
                        <a:pt x="22" y="51"/>
                        <a:pt x="22" y="51"/>
                        <a:pt x="22" y="51"/>
                      </a:cubicBezTo>
                      <a:cubicBezTo>
                        <a:pt x="17" y="54"/>
                        <a:pt x="10" y="52"/>
                        <a:pt x="7" y="47"/>
                      </a:cubicBezTo>
                      <a:cubicBezTo>
                        <a:pt x="3" y="40"/>
                        <a:pt x="3" y="40"/>
                        <a:pt x="3" y="40"/>
                      </a:cubicBezTo>
                      <a:cubicBezTo>
                        <a:pt x="0" y="35"/>
                        <a:pt x="2" y="29"/>
                        <a:pt x="7" y="26"/>
                      </a:cubicBezTo>
                      <a:cubicBezTo>
                        <a:pt x="47" y="3"/>
                        <a:pt x="47" y="3"/>
                        <a:pt x="47" y="3"/>
                      </a:cubicBezTo>
                      <a:cubicBezTo>
                        <a:pt x="52" y="0"/>
                        <a:pt x="58" y="1"/>
                        <a:pt x="61" y="6"/>
                      </a:cubicBezTo>
                      <a:cubicBezTo>
                        <a:pt x="65" y="13"/>
                        <a:pt x="65" y="13"/>
                        <a:pt x="65" y="13"/>
                      </a:cubicBezTo>
                      <a:cubicBezTo>
                        <a:pt x="68" y="18"/>
                        <a:pt x="66" y="25"/>
                        <a:pt x="61" y="28"/>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5" name="Freeform 62">
                  <a:extLst>
                    <a:ext uri="{FF2B5EF4-FFF2-40B4-BE49-F238E27FC236}">
                      <a16:creationId xmlns:a16="http://schemas.microsoft.com/office/drawing/2014/main" id="{CA333400-BB97-4B9C-925F-ECBCFEC51405}"/>
                    </a:ext>
                  </a:extLst>
                </p:cNvPr>
                <p:cNvSpPr/>
                <p:nvPr/>
              </p:nvSpPr>
              <p:spPr bwMode="auto">
                <a:xfrm>
                  <a:off x="48" y="1507"/>
                  <a:ext cx="10" cy="9"/>
                </a:xfrm>
                <a:custGeom>
                  <a:avLst/>
                  <a:gdLst>
                    <a:gd name="T0" fmla="*/ 35 w 44"/>
                    <a:gd name="T1" fmla="*/ 29 h 40"/>
                    <a:gd name="T2" fmla="*/ 24 w 44"/>
                    <a:gd name="T3" fmla="*/ 35 h 40"/>
                    <a:gd name="T4" fmla="*/ 4 w 44"/>
                    <a:gd name="T5" fmla="*/ 30 h 40"/>
                    <a:gd name="T6" fmla="*/ 9 w 44"/>
                    <a:gd name="T7" fmla="*/ 10 h 40"/>
                    <a:gd name="T8" fmla="*/ 20 w 44"/>
                    <a:gd name="T9" fmla="*/ 4 h 40"/>
                    <a:gd name="T10" fmla="*/ 40 w 44"/>
                    <a:gd name="T11" fmla="*/ 9 h 40"/>
                    <a:gd name="T12" fmla="*/ 35 w 44"/>
                    <a:gd name="T13" fmla="*/ 29 h 40"/>
                  </a:gdLst>
                  <a:ahLst/>
                  <a:cxnLst>
                    <a:cxn ang="0">
                      <a:pos x="T0" y="T1"/>
                    </a:cxn>
                    <a:cxn ang="0">
                      <a:pos x="T2" y="T3"/>
                    </a:cxn>
                    <a:cxn ang="0">
                      <a:pos x="T4" y="T5"/>
                    </a:cxn>
                    <a:cxn ang="0">
                      <a:pos x="T6" y="T7"/>
                    </a:cxn>
                    <a:cxn ang="0">
                      <a:pos x="T8" y="T9"/>
                    </a:cxn>
                    <a:cxn ang="0">
                      <a:pos x="T10" y="T11"/>
                    </a:cxn>
                    <a:cxn ang="0">
                      <a:pos x="T12" y="T13"/>
                    </a:cxn>
                  </a:cxnLst>
                  <a:rect l="0" t="0" r="r" b="b"/>
                  <a:pathLst>
                    <a:path w="44" h="40">
                      <a:moveTo>
                        <a:pt x="35" y="29"/>
                      </a:moveTo>
                      <a:cubicBezTo>
                        <a:pt x="24" y="35"/>
                        <a:pt x="24" y="35"/>
                        <a:pt x="24" y="35"/>
                      </a:cubicBezTo>
                      <a:cubicBezTo>
                        <a:pt x="17" y="40"/>
                        <a:pt x="8" y="37"/>
                        <a:pt x="4" y="30"/>
                      </a:cubicBezTo>
                      <a:cubicBezTo>
                        <a:pt x="0" y="23"/>
                        <a:pt x="2" y="14"/>
                        <a:pt x="9" y="10"/>
                      </a:cubicBezTo>
                      <a:cubicBezTo>
                        <a:pt x="20" y="4"/>
                        <a:pt x="20" y="4"/>
                        <a:pt x="20" y="4"/>
                      </a:cubicBezTo>
                      <a:cubicBezTo>
                        <a:pt x="27" y="0"/>
                        <a:pt x="36" y="2"/>
                        <a:pt x="40" y="9"/>
                      </a:cubicBezTo>
                      <a:cubicBezTo>
                        <a:pt x="44" y="16"/>
                        <a:pt x="42" y="25"/>
                        <a:pt x="35"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6" name="Freeform 63">
                  <a:extLst>
                    <a:ext uri="{FF2B5EF4-FFF2-40B4-BE49-F238E27FC236}">
                      <a16:creationId xmlns:a16="http://schemas.microsoft.com/office/drawing/2014/main" id="{D650E8B4-1E33-494E-84F5-6FE08F46186C}"/>
                    </a:ext>
                  </a:extLst>
                </p:cNvPr>
                <p:cNvSpPr/>
                <p:nvPr/>
              </p:nvSpPr>
              <p:spPr bwMode="auto">
                <a:xfrm>
                  <a:off x="57" y="1502"/>
                  <a:ext cx="9" cy="8"/>
                </a:xfrm>
                <a:custGeom>
                  <a:avLst/>
                  <a:gdLst>
                    <a:gd name="T0" fmla="*/ 28 w 37"/>
                    <a:gd name="T1" fmla="*/ 30 h 36"/>
                    <a:gd name="T2" fmla="*/ 25 w 37"/>
                    <a:gd name="T3" fmla="*/ 32 h 36"/>
                    <a:gd name="T4" fmla="*/ 4 w 37"/>
                    <a:gd name="T5" fmla="*/ 27 h 36"/>
                    <a:gd name="T6" fmla="*/ 10 w 37"/>
                    <a:gd name="T7" fmla="*/ 7 h 36"/>
                    <a:gd name="T8" fmla="*/ 13 w 37"/>
                    <a:gd name="T9" fmla="*/ 5 h 36"/>
                    <a:gd name="T10" fmla="*/ 33 w 37"/>
                    <a:gd name="T11" fmla="*/ 10 h 36"/>
                    <a:gd name="T12" fmla="*/ 28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30"/>
                      </a:moveTo>
                      <a:cubicBezTo>
                        <a:pt x="25" y="32"/>
                        <a:pt x="25" y="32"/>
                        <a:pt x="25" y="32"/>
                      </a:cubicBezTo>
                      <a:cubicBezTo>
                        <a:pt x="18" y="36"/>
                        <a:pt x="9" y="34"/>
                        <a:pt x="4" y="27"/>
                      </a:cubicBezTo>
                      <a:cubicBezTo>
                        <a:pt x="0" y="20"/>
                        <a:pt x="3" y="11"/>
                        <a:pt x="10" y="7"/>
                      </a:cubicBezTo>
                      <a:cubicBezTo>
                        <a:pt x="13" y="5"/>
                        <a:pt x="13" y="5"/>
                        <a:pt x="13" y="5"/>
                      </a:cubicBezTo>
                      <a:cubicBezTo>
                        <a:pt x="20" y="0"/>
                        <a:pt x="29" y="3"/>
                        <a:pt x="33" y="10"/>
                      </a:cubicBezTo>
                      <a:cubicBezTo>
                        <a:pt x="37" y="17"/>
                        <a:pt x="35" y="26"/>
                        <a:pt x="28"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7" name="Freeform 64">
                  <a:extLst>
                    <a:ext uri="{FF2B5EF4-FFF2-40B4-BE49-F238E27FC236}">
                      <a16:creationId xmlns:a16="http://schemas.microsoft.com/office/drawing/2014/main" id="{4C0F3676-34B7-456C-BAB0-A1BFA7361285}"/>
                    </a:ext>
                  </a:extLst>
                </p:cNvPr>
                <p:cNvSpPr/>
                <p:nvPr/>
              </p:nvSpPr>
              <p:spPr bwMode="auto">
                <a:xfrm>
                  <a:off x="65" y="1497"/>
                  <a:ext cx="9" cy="9"/>
                </a:xfrm>
                <a:custGeom>
                  <a:avLst/>
                  <a:gdLst>
                    <a:gd name="T0" fmla="*/ 27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7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7"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7" y="16"/>
                        <a:pt x="34" y="25"/>
                        <a:pt x="27"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8" name="Freeform 65">
                  <a:extLst>
                    <a:ext uri="{FF2B5EF4-FFF2-40B4-BE49-F238E27FC236}">
                      <a16:creationId xmlns:a16="http://schemas.microsoft.com/office/drawing/2014/main" id="{C3AC0554-2EC6-4AA7-A459-E4CCB2C47B26}"/>
                    </a:ext>
                  </a:extLst>
                </p:cNvPr>
                <p:cNvSpPr/>
                <p:nvPr/>
              </p:nvSpPr>
              <p:spPr bwMode="auto">
                <a:xfrm>
                  <a:off x="73" y="1493"/>
                  <a:ext cx="9" cy="8"/>
                </a:xfrm>
                <a:custGeom>
                  <a:avLst/>
                  <a:gdLst>
                    <a:gd name="T0" fmla="*/ 28 w 37"/>
                    <a:gd name="T1" fmla="*/ 30 h 36"/>
                    <a:gd name="T2" fmla="*/ 24 w 37"/>
                    <a:gd name="T3" fmla="*/ 32 h 36"/>
                    <a:gd name="T4" fmla="*/ 4 w 37"/>
                    <a:gd name="T5" fmla="*/ 27 h 36"/>
                    <a:gd name="T6" fmla="*/ 9 w 37"/>
                    <a:gd name="T7" fmla="*/ 6 h 36"/>
                    <a:gd name="T8" fmla="*/ 13 w 37"/>
                    <a:gd name="T9" fmla="*/ 4 h 36"/>
                    <a:gd name="T10" fmla="*/ 33 w 37"/>
                    <a:gd name="T11" fmla="*/ 10 h 36"/>
                    <a:gd name="T12" fmla="*/ 28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30"/>
                      </a:moveTo>
                      <a:cubicBezTo>
                        <a:pt x="24" y="32"/>
                        <a:pt x="24" y="32"/>
                        <a:pt x="24" y="32"/>
                      </a:cubicBezTo>
                      <a:cubicBezTo>
                        <a:pt x="17" y="36"/>
                        <a:pt x="8" y="33"/>
                        <a:pt x="4" y="27"/>
                      </a:cubicBezTo>
                      <a:cubicBezTo>
                        <a:pt x="0" y="20"/>
                        <a:pt x="2" y="11"/>
                        <a:pt x="9" y="6"/>
                      </a:cubicBezTo>
                      <a:cubicBezTo>
                        <a:pt x="13" y="4"/>
                        <a:pt x="13" y="4"/>
                        <a:pt x="13" y="4"/>
                      </a:cubicBezTo>
                      <a:cubicBezTo>
                        <a:pt x="20" y="0"/>
                        <a:pt x="29" y="3"/>
                        <a:pt x="33" y="10"/>
                      </a:cubicBezTo>
                      <a:cubicBezTo>
                        <a:pt x="37" y="17"/>
                        <a:pt x="35" y="26"/>
                        <a:pt x="28"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59" name="Freeform 66">
                  <a:extLst>
                    <a:ext uri="{FF2B5EF4-FFF2-40B4-BE49-F238E27FC236}">
                      <a16:creationId xmlns:a16="http://schemas.microsoft.com/office/drawing/2014/main" id="{9F19DA4D-D9CF-4F65-A628-B6ACEC2A79DD}"/>
                    </a:ext>
                  </a:extLst>
                </p:cNvPr>
                <p:cNvSpPr/>
                <p:nvPr/>
              </p:nvSpPr>
              <p:spPr bwMode="auto">
                <a:xfrm>
                  <a:off x="81" y="1488"/>
                  <a:ext cx="8" cy="8"/>
                </a:xfrm>
                <a:custGeom>
                  <a:avLst/>
                  <a:gdLst>
                    <a:gd name="T0" fmla="*/ 28 w 37"/>
                    <a:gd name="T1" fmla="*/ 29 h 35"/>
                    <a:gd name="T2" fmla="*/ 25 w 37"/>
                    <a:gd name="T3" fmla="*/ 31 h 35"/>
                    <a:gd name="T4" fmla="*/ 5 w 37"/>
                    <a:gd name="T5" fmla="*/ 26 h 35"/>
                    <a:gd name="T6" fmla="*/ 10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5" y="31"/>
                        <a:pt x="25" y="31"/>
                        <a:pt x="25" y="31"/>
                      </a:cubicBezTo>
                      <a:cubicBezTo>
                        <a:pt x="18" y="35"/>
                        <a:pt x="9" y="33"/>
                        <a:pt x="5" y="26"/>
                      </a:cubicBezTo>
                      <a:cubicBezTo>
                        <a:pt x="0" y="19"/>
                        <a:pt x="3" y="10"/>
                        <a:pt x="10"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0" name="Freeform 67">
                  <a:extLst>
                    <a:ext uri="{FF2B5EF4-FFF2-40B4-BE49-F238E27FC236}">
                      <a16:creationId xmlns:a16="http://schemas.microsoft.com/office/drawing/2014/main" id="{D3524C9F-B402-4F1B-98D0-574E2DA240CD}"/>
                    </a:ext>
                  </a:extLst>
                </p:cNvPr>
                <p:cNvSpPr/>
                <p:nvPr/>
              </p:nvSpPr>
              <p:spPr bwMode="auto">
                <a:xfrm>
                  <a:off x="89" y="1484"/>
                  <a:ext cx="8" cy="8"/>
                </a:xfrm>
                <a:custGeom>
                  <a:avLst/>
                  <a:gdLst>
                    <a:gd name="T0" fmla="*/ 28 w 37"/>
                    <a:gd name="T1" fmla="*/ 30 h 36"/>
                    <a:gd name="T2" fmla="*/ 24 w 37"/>
                    <a:gd name="T3" fmla="*/ 32 h 36"/>
                    <a:gd name="T4" fmla="*/ 4 w 37"/>
                    <a:gd name="T5" fmla="*/ 26 h 36"/>
                    <a:gd name="T6" fmla="*/ 9 w 37"/>
                    <a:gd name="T7" fmla="*/ 6 h 36"/>
                    <a:gd name="T8" fmla="*/ 13 w 37"/>
                    <a:gd name="T9" fmla="*/ 4 h 36"/>
                    <a:gd name="T10" fmla="*/ 33 w 37"/>
                    <a:gd name="T11" fmla="*/ 9 h 36"/>
                    <a:gd name="T12" fmla="*/ 28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30"/>
                      </a:moveTo>
                      <a:cubicBezTo>
                        <a:pt x="24" y="32"/>
                        <a:pt x="24" y="32"/>
                        <a:pt x="24" y="32"/>
                      </a:cubicBezTo>
                      <a:cubicBezTo>
                        <a:pt x="17" y="36"/>
                        <a:pt x="8" y="33"/>
                        <a:pt x="4" y="26"/>
                      </a:cubicBezTo>
                      <a:cubicBezTo>
                        <a:pt x="0" y="19"/>
                        <a:pt x="2" y="10"/>
                        <a:pt x="9" y="6"/>
                      </a:cubicBezTo>
                      <a:cubicBezTo>
                        <a:pt x="13" y="4"/>
                        <a:pt x="13" y="4"/>
                        <a:pt x="13" y="4"/>
                      </a:cubicBezTo>
                      <a:cubicBezTo>
                        <a:pt x="20" y="0"/>
                        <a:pt x="29" y="3"/>
                        <a:pt x="33" y="9"/>
                      </a:cubicBezTo>
                      <a:cubicBezTo>
                        <a:pt x="37" y="16"/>
                        <a:pt x="35" y="25"/>
                        <a:pt x="28"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1" name="Freeform 68">
                  <a:extLst>
                    <a:ext uri="{FF2B5EF4-FFF2-40B4-BE49-F238E27FC236}">
                      <a16:creationId xmlns:a16="http://schemas.microsoft.com/office/drawing/2014/main" id="{9515385B-92C5-46AB-96F0-C0404E599915}"/>
                    </a:ext>
                  </a:extLst>
                </p:cNvPr>
                <p:cNvSpPr/>
                <p:nvPr/>
              </p:nvSpPr>
              <p:spPr bwMode="auto">
                <a:xfrm>
                  <a:off x="96" y="1479"/>
                  <a:ext cx="9" cy="8"/>
                </a:xfrm>
                <a:custGeom>
                  <a:avLst/>
                  <a:gdLst>
                    <a:gd name="T0" fmla="*/ 28 w 37"/>
                    <a:gd name="T1" fmla="*/ 29 h 35"/>
                    <a:gd name="T2" fmla="*/ 24 w 37"/>
                    <a:gd name="T3" fmla="*/ 31 h 35"/>
                    <a:gd name="T4" fmla="*/ 4 w 37"/>
                    <a:gd name="T5" fmla="*/ 26 h 35"/>
                    <a:gd name="T6" fmla="*/ 10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3" y="10"/>
                        <a:pt x="10"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2" name="Freeform 69">
                  <a:extLst>
                    <a:ext uri="{FF2B5EF4-FFF2-40B4-BE49-F238E27FC236}">
                      <a16:creationId xmlns:a16="http://schemas.microsoft.com/office/drawing/2014/main" id="{1DB447EE-C6F5-4EF5-BB20-816DA42C370E}"/>
                    </a:ext>
                  </a:extLst>
                </p:cNvPr>
                <p:cNvSpPr/>
                <p:nvPr/>
              </p:nvSpPr>
              <p:spPr bwMode="auto">
                <a:xfrm>
                  <a:off x="104" y="1474"/>
                  <a:ext cx="9" cy="9"/>
                </a:xfrm>
                <a:custGeom>
                  <a:avLst/>
                  <a:gdLst>
                    <a:gd name="T0" fmla="*/ 27 w 37"/>
                    <a:gd name="T1" fmla="*/ 29 h 36"/>
                    <a:gd name="T2" fmla="*/ 24 w 37"/>
                    <a:gd name="T3" fmla="*/ 31 h 36"/>
                    <a:gd name="T4" fmla="*/ 4 w 37"/>
                    <a:gd name="T5" fmla="*/ 26 h 36"/>
                    <a:gd name="T6" fmla="*/ 9 w 37"/>
                    <a:gd name="T7" fmla="*/ 6 h 36"/>
                    <a:gd name="T8" fmla="*/ 12 w 37"/>
                    <a:gd name="T9" fmla="*/ 4 h 36"/>
                    <a:gd name="T10" fmla="*/ 32 w 37"/>
                    <a:gd name="T11" fmla="*/ 9 h 36"/>
                    <a:gd name="T12" fmla="*/ 32 w 37"/>
                    <a:gd name="T13" fmla="*/ 9 h 36"/>
                    <a:gd name="T14" fmla="*/ 27 w 37"/>
                    <a:gd name="T15" fmla="*/ 29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27" y="29"/>
                      </a:moveTo>
                      <a:cubicBezTo>
                        <a:pt x="24" y="31"/>
                        <a:pt x="24" y="31"/>
                        <a:pt x="24" y="31"/>
                      </a:cubicBezTo>
                      <a:cubicBezTo>
                        <a:pt x="17" y="36"/>
                        <a:pt x="8" y="33"/>
                        <a:pt x="4" y="26"/>
                      </a:cubicBezTo>
                      <a:cubicBezTo>
                        <a:pt x="0" y="19"/>
                        <a:pt x="2" y="10"/>
                        <a:pt x="9" y="6"/>
                      </a:cubicBezTo>
                      <a:cubicBezTo>
                        <a:pt x="12" y="4"/>
                        <a:pt x="12" y="4"/>
                        <a:pt x="12" y="4"/>
                      </a:cubicBezTo>
                      <a:cubicBezTo>
                        <a:pt x="19" y="0"/>
                        <a:pt x="28" y="2"/>
                        <a:pt x="32" y="9"/>
                      </a:cubicBezTo>
                      <a:cubicBezTo>
                        <a:pt x="32" y="9"/>
                        <a:pt x="32" y="9"/>
                        <a:pt x="32" y="9"/>
                      </a:cubicBezTo>
                      <a:cubicBezTo>
                        <a:pt x="37" y="16"/>
                        <a:pt x="34" y="25"/>
                        <a:pt x="27"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3" name="Freeform 70">
                  <a:extLst>
                    <a:ext uri="{FF2B5EF4-FFF2-40B4-BE49-F238E27FC236}">
                      <a16:creationId xmlns:a16="http://schemas.microsoft.com/office/drawing/2014/main" id="{8F763F11-5DDC-462B-854A-F1DFEE856F52}"/>
                    </a:ext>
                  </a:extLst>
                </p:cNvPr>
                <p:cNvSpPr/>
                <p:nvPr/>
              </p:nvSpPr>
              <p:spPr bwMode="auto">
                <a:xfrm>
                  <a:off x="112" y="1470"/>
                  <a:ext cx="9" cy="8"/>
                </a:xfrm>
                <a:custGeom>
                  <a:avLst/>
                  <a:gdLst>
                    <a:gd name="T0" fmla="*/ 28 w 37"/>
                    <a:gd name="T1" fmla="*/ 30 h 36"/>
                    <a:gd name="T2" fmla="*/ 24 w 37"/>
                    <a:gd name="T3" fmla="*/ 32 h 36"/>
                    <a:gd name="T4" fmla="*/ 4 w 37"/>
                    <a:gd name="T5" fmla="*/ 27 h 36"/>
                    <a:gd name="T6" fmla="*/ 9 w 37"/>
                    <a:gd name="T7" fmla="*/ 7 h 36"/>
                    <a:gd name="T8" fmla="*/ 13 w 37"/>
                    <a:gd name="T9" fmla="*/ 5 h 36"/>
                    <a:gd name="T10" fmla="*/ 33 w 37"/>
                    <a:gd name="T11" fmla="*/ 10 h 36"/>
                    <a:gd name="T12" fmla="*/ 28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30"/>
                      </a:moveTo>
                      <a:cubicBezTo>
                        <a:pt x="24" y="32"/>
                        <a:pt x="24" y="32"/>
                        <a:pt x="24" y="32"/>
                      </a:cubicBezTo>
                      <a:cubicBezTo>
                        <a:pt x="17" y="36"/>
                        <a:pt x="8" y="34"/>
                        <a:pt x="4" y="27"/>
                      </a:cubicBezTo>
                      <a:cubicBezTo>
                        <a:pt x="0" y="20"/>
                        <a:pt x="2" y="11"/>
                        <a:pt x="9" y="7"/>
                      </a:cubicBezTo>
                      <a:cubicBezTo>
                        <a:pt x="13" y="5"/>
                        <a:pt x="13" y="5"/>
                        <a:pt x="13" y="5"/>
                      </a:cubicBezTo>
                      <a:cubicBezTo>
                        <a:pt x="20" y="0"/>
                        <a:pt x="29" y="3"/>
                        <a:pt x="33" y="10"/>
                      </a:cubicBezTo>
                      <a:cubicBezTo>
                        <a:pt x="37" y="17"/>
                        <a:pt x="35" y="26"/>
                        <a:pt x="28"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4" name="Freeform 71">
                  <a:extLst>
                    <a:ext uri="{FF2B5EF4-FFF2-40B4-BE49-F238E27FC236}">
                      <a16:creationId xmlns:a16="http://schemas.microsoft.com/office/drawing/2014/main" id="{A3E00DA5-FCC8-46C0-AC82-0863DA6D8016}"/>
                    </a:ext>
                  </a:extLst>
                </p:cNvPr>
                <p:cNvSpPr/>
                <p:nvPr/>
              </p:nvSpPr>
              <p:spPr bwMode="auto">
                <a:xfrm>
                  <a:off x="120" y="1465"/>
                  <a:ext cx="8" cy="9"/>
                </a:xfrm>
                <a:custGeom>
                  <a:avLst/>
                  <a:gdLst>
                    <a:gd name="T0" fmla="*/ 28 w 37"/>
                    <a:gd name="T1" fmla="*/ 29 h 35"/>
                    <a:gd name="T2" fmla="*/ 24 w 37"/>
                    <a:gd name="T3" fmla="*/ 31 h 35"/>
                    <a:gd name="T4" fmla="*/ 4 w 37"/>
                    <a:gd name="T5" fmla="*/ 26 h 35"/>
                    <a:gd name="T6" fmla="*/ 10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3" y="10"/>
                        <a:pt x="10"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5" name="Freeform 72">
                  <a:extLst>
                    <a:ext uri="{FF2B5EF4-FFF2-40B4-BE49-F238E27FC236}">
                      <a16:creationId xmlns:a16="http://schemas.microsoft.com/office/drawing/2014/main" id="{7415D543-846D-49EE-850C-7B48C6EA03B7}"/>
                    </a:ext>
                  </a:extLst>
                </p:cNvPr>
                <p:cNvSpPr/>
                <p:nvPr/>
              </p:nvSpPr>
              <p:spPr bwMode="auto">
                <a:xfrm>
                  <a:off x="128" y="1461"/>
                  <a:ext cx="8" cy="8"/>
                </a:xfrm>
                <a:custGeom>
                  <a:avLst/>
                  <a:gdLst>
                    <a:gd name="T0" fmla="*/ 27 w 37"/>
                    <a:gd name="T1" fmla="*/ 30 h 36"/>
                    <a:gd name="T2" fmla="*/ 24 w 37"/>
                    <a:gd name="T3" fmla="*/ 32 h 36"/>
                    <a:gd name="T4" fmla="*/ 4 w 37"/>
                    <a:gd name="T5" fmla="*/ 27 h 36"/>
                    <a:gd name="T6" fmla="*/ 9 w 37"/>
                    <a:gd name="T7" fmla="*/ 7 h 36"/>
                    <a:gd name="T8" fmla="*/ 13 w 37"/>
                    <a:gd name="T9" fmla="*/ 4 h 36"/>
                    <a:gd name="T10" fmla="*/ 33 w 37"/>
                    <a:gd name="T11" fmla="*/ 10 h 36"/>
                    <a:gd name="T12" fmla="*/ 27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7" y="30"/>
                      </a:moveTo>
                      <a:cubicBezTo>
                        <a:pt x="24" y="32"/>
                        <a:pt x="24" y="32"/>
                        <a:pt x="24" y="32"/>
                      </a:cubicBezTo>
                      <a:cubicBezTo>
                        <a:pt x="17" y="36"/>
                        <a:pt x="8" y="34"/>
                        <a:pt x="4" y="27"/>
                      </a:cubicBezTo>
                      <a:cubicBezTo>
                        <a:pt x="0" y="20"/>
                        <a:pt x="2" y="11"/>
                        <a:pt x="9" y="7"/>
                      </a:cubicBezTo>
                      <a:cubicBezTo>
                        <a:pt x="13" y="4"/>
                        <a:pt x="13" y="4"/>
                        <a:pt x="13" y="4"/>
                      </a:cubicBezTo>
                      <a:cubicBezTo>
                        <a:pt x="20" y="0"/>
                        <a:pt x="28" y="3"/>
                        <a:pt x="33" y="10"/>
                      </a:cubicBezTo>
                      <a:cubicBezTo>
                        <a:pt x="37" y="17"/>
                        <a:pt x="34" y="26"/>
                        <a:pt x="27"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6" name="Freeform 73">
                  <a:extLst>
                    <a:ext uri="{FF2B5EF4-FFF2-40B4-BE49-F238E27FC236}">
                      <a16:creationId xmlns:a16="http://schemas.microsoft.com/office/drawing/2014/main" id="{43C75090-FC8A-4461-B3D7-3DEDFBAC3EC4}"/>
                    </a:ext>
                  </a:extLst>
                </p:cNvPr>
                <p:cNvSpPr/>
                <p:nvPr/>
              </p:nvSpPr>
              <p:spPr bwMode="auto">
                <a:xfrm>
                  <a:off x="136" y="1456"/>
                  <a:ext cx="8" cy="8"/>
                </a:xfrm>
                <a:custGeom>
                  <a:avLst/>
                  <a:gdLst>
                    <a:gd name="T0" fmla="*/ 28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7" name="Freeform 74">
                  <a:extLst>
                    <a:ext uri="{FF2B5EF4-FFF2-40B4-BE49-F238E27FC236}">
                      <a16:creationId xmlns:a16="http://schemas.microsoft.com/office/drawing/2014/main" id="{25EAF57B-F3AE-4488-8FDA-6E9E64A88B5A}"/>
                    </a:ext>
                  </a:extLst>
                </p:cNvPr>
                <p:cNvSpPr/>
                <p:nvPr/>
              </p:nvSpPr>
              <p:spPr bwMode="auto">
                <a:xfrm>
                  <a:off x="143" y="1452"/>
                  <a:ext cx="9" cy="8"/>
                </a:xfrm>
                <a:custGeom>
                  <a:avLst/>
                  <a:gdLst>
                    <a:gd name="T0" fmla="*/ 28 w 37"/>
                    <a:gd name="T1" fmla="*/ 30 h 36"/>
                    <a:gd name="T2" fmla="*/ 25 w 37"/>
                    <a:gd name="T3" fmla="*/ 32 h 36"/>
                    <a:gd name="T4" fmla="*/ 4 w 37"/>
                    <a:gd name="T5" fmla="*/ 26 h 36"/>
                    <a:gd name="T6" fmla="*/ 10 w 37"/>
                    <a:gd name="T7" fmla="*/ 6 h 36"/>
                    <a:gd name="T8" fmla="*/ 13 w 37"/>
                    <a:gd name="T9" fmla="*/ 4 h 36"/>
                    <a:gd name="T10" fmla="*/ 33 w 37"/>
                    <a:gd name="T11" fmla="*/ 10 h 36"/>
                    <a:gd name="T12" fmla="*/ 28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30"/>
                      </a:moveTo>
                      <a:cubicBezTo>
                        <a:pt x="25" y="32"/>
                        <a:pt x="25" y="32"/>
                        <a:pt x="25" y="32"/>
                      </a:cubicBezTo>
                      <a:cubicBezTo>
                        <a:pt x="18" y="36"/>
                        <a:pt x="9" y="33"/>
                        <a:pt x="4" y="26"/>
                      </a:cubicBezTo>
                      <a:cubicBezTo>
                        <a:pt x="0" y="19"/>
                        <a:pt x="3" y="11"/>
                        <a:pt x="10" y="6"/>
                      </a:cubicBezTo>
                      <a:cubicBezTo>
                        <a:pt x="13" y="4"/>
                        <a:pt x="13" y="4"/>
                        <a:pt x="13" y="4"/>
                      </a:cubicBezTo>
                      <a:cubicBezTo>
                        <a:pt x="20" y="0"/>
                        <a:pt x="29" y="3"/>
                        <a:pt x="33" y="10"/>
                      </a:cubicBezTo>
                      <a:cubicBezTo>
                        <a:pt x="37" y="17"/>
                        <a:pt x="35" y="26"/>
                        <a:pt x="28"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8" name="Freeform 75">
                  <a:extLst>
                    <a:ext uri="{FF2B5EF4-FFF2-40B4-BE49-F238E27FC236}">
                      <a16:creationId xmlns:a16="http://schemas.microsoft.com/office/drawing/2014/main" id="{F7116395-D685-4E33-82EA-05CBCC62DAD0}"/>
                    </a:ext>
                  </a:extLst>
                </p:cNvPr>
                <p:cNvSpPr/>
                <p:nvPr/>
              </p:nvSpPr>
              <p:spPr bwMode="auto">
                <a:xfrm>
                  <a:off x="151" y="1445"/>
                  <a:ext cx="11" cy="10"/>
                </a:xfrm>
                <a:custGeom>
                  <a:avLst/>
                  <a:gdLst>
                    <a:gd name="T0" fmla="*/ 38 w 48"/>
                    <a:gd name="T1" fmla="*/ 30 h 42"/>
                    <a:gd name="T2" fmla="*/ 24 w 48"/>
                    <a:gd name="T3" fmla="*/ 38 h 42"/>
                    <a:gd name="T4" fmla="*/ 4 w 48"/>
                    <a:gd name="T5" fmla="*/ 33 h 42"/>
                    <a:gd name="T6" fmla="*/ 9 w 48"/>
                    <a:gd name="T7" fmla="*/ 13 h 42"/>
                    <a:gd name="T8" fmla="*/ 24 w 48"/>
                    <a:gd name="T9" fmla="*/ 4 h 42"/>
                    <a:gd name="T10" fmla="*/ 44 w 48"/>
                    <a:gd name="T11" fmla="*/ 10 h 42"/>
                    <a:gd name="T12" fmla="*/ 38 w 48"/>
                    <a:gd name="T13" fmla="*/ 30 h 42"/>
                  </a:gdLst>
                  <a:ahLst/>
                  <a:cxnLst>
                    <a:cxn ang="0">
                      <a:pos x="T0" y="T1"/>
                    </a:cxn>
                    <a:cxn ang="0">
                      <a:pos x="T2" y="T3"/>
                    </a:cxn>
                    <a:cxn ang="0">
                      <a:pos x="T4" y="T5"/>
                    </a:cxn>
                    <a:cxn ang="0">
                      <a:pos x="T6" y="T7"/>
                    </a:cxn>
                    <a:cxn ang="0">
                      <a:pos x="T8" y="T9"/>
                    </a:cxn>
                    <a:cxn ang="0">
                      <a:pos x="T10" y="T11"/>
                    </a:cxn>
                    <a:cxn ang="0">
                      <a:pos x="T12" y="T13"/>
                    </a:cxn>
                  </a:cxnLst>
                  <a:rect l="0" t="0" r="r" b="b"/>
                  <a:pathLst>
                    <a:path w="48" h="42">
                      <a:moveTo>
                        <a:pt x="38" y="30"/>
                      </a:moveTo>
                      <a:cubicBezTo>
                        <a:pt x="24" y="38"/>
                        <a:pt x="24" y="38"/>
                        <a:pt x="24" y="38"/>
                      </a:cubicBezTo>
                      <a:cubicBezTo>
                        <a:pt x="17" y="42"/>
                        <a:pt x="8" y="40"/>
                        <a:pt x="4" y="33"/>
                      </a:cubicBezTo>
                      <a:cubicBezTo>
                        <a:pt x="0" y="26"/>
                        <a:pt x="2" y="17"/>
                        <a:pt x="9" y="13"/>
                      </a:cubicBezTo>
                      <a:cubicBezTo>
                        <a:pt x="24" y="4"/>
                        <a:pt x="24" y="4"/>
                        <a:pt x="24" y="4"/>
                      </a:cubicBezTo>
                      <a:cubicBezTo>
                        <a:pt x="31" y="0"/>
                        <a:pt x="40" y="3"/>
                        <a:pt x="44" y="10"/>
                      </a:cubicBezTo>
                      <a:cubicBezTo>
                        <a:pt x="48" y="17"/>
                        <a:pt x="45" y="26"/>
                        <a:pt x="38"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69" name="Freeform 76">
                  <a:extLst>
                    <a:ext uri="{FF2B5EF4-FFF2-40B4-BE49-F238E27FC236}">
                      <a16:creationId xmlns:a16="http://schemas.microsoft.com/office/drawing/2014/main" id="{B1B57879-E931-4C16-B218-D8A4EDEAA52A}"/>
                    </a:ext>
                  </a:extLst>
                </p:cNvPr>
                <p:cNvSpPr/>
                <p:nvPr/>
              </p:nvSpPr>
              <p:spPr bwMode="auto">
                <a:xfrm>
                  <a:off x="52" y="1511"/>
                  <a:ext cx="14" cy="12"/>
                </a:xfrm>
                <a:custGeom>
                  <a:avLst/>
                  <a:gdLst>
                    <a:gd name="T0" fmla="*/ 51 w 60"/>
                    <a:gd name="T1" fmla="*/ 29 h 49"/>
                    <a:gd name="T2" fmla="*/ 24 w 60"/>
                    <a:gd name="T3" fmla="*/ 45 h 49"/>
                    <a:gd name="T4" fmla="*/ 4 w 60"/>
                    <a:gd name="T5" fmla="*/ 40 h 49"/>
                    <a:gd name="T6" fmla="*/ 9 w 60"/>
                    <a:gd name="T7" fmla="*/ 20 h 49"/>
                    <a:gd name="T8" fmla="*/ 36 w 60"/>
                    <a:gd name="T9" fmla="*/ 4 h 49"/>
                    <a:gd name="T10" fmla="*/ 56 w 60"/>
                    <a:gd name="T11" fmla="*/ 9 h 49"/>
                    <a:gd name="T12" fmla="*/ 56 w 60"/>
                    <a:gd name="T13" fmla="*/ 9 h 49"/>
                    <a:gd name="T14" fmla="*/ 51 w 60"/>
                    <a:gd name="T15" fmla="*/ 2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49">
                      <a:moveTo>
                        <a:pt x="51" y="29"/>
                      </a:moveTo>
                      <a:cubicBezTo>
                        <a:pt x="24" y="45"/>
                        <a:pt x="24" y="45"/>
                        <a:pt x="24" y="45"/>
                      </a:cubicBezTo>
                      <a:cubicBezTo>
                        <a:pt x="17" y="49"/>
                        <a:pt x="8" y="47"/>
                        <a:pt x="4" y="40"/>
                      </a:cubicBezTo>
                      <a:cubicBezTo>
                        <a:pt x="0" y="33"/>
                        <a:pt x="2" y="24"/>
                        <a:pt x="9" y="20"/>
                      </a:cubicBezTo>
                      <a:cubicBezTo>
                        <a:pt x="36" y="4"/>
                        <a:pt x="36" y="4"/>
                        <a:pt x="36" y="4"/>
                      </a:cubicBezTo>
                      <a:cubicBezTo>
                        <a:pt x="43" y="0"/>
                        <a:pt x="52" y="2"/>
                        <a:pt x="56" y="9"/>
                      </a:cubicBezTo>
                      <a:cubicBezTo>
                        <a:pt x="56" y="9"/>
                        <a:pt x="56" y="9"/>
                        <a:pt x="56" y="9"/>
                      </a:cubicBezTo>
                      <a:cubicBezTo>
                        <a:pt x="60" y="16"/>
                        <a:pt x="58" y="25"/>
                        <a:pt x="51"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0" name="Freeform 77">
                  <a:extLst>
                    <a:ext uri="{FF2B5EF4-FFF2-40B4-BE49-F238E27FC236}">
                      <a16:creationId xmlns:a16="http://schemas.microsoft.com/office/drawing/2014/main" id="{8FFACA7B-31E0-4DCA-9C6D-26E28C7F11EB}"/>
                    </a:ext>
                  </a:extLst>
                </p:cNvPr>
                <p:cNvSpPr/>
                <p:nvPr/>
              </p:nvSpPr>
              <p:spPr bwMode="auto">
                <a:xfrm>
                  <a:off x="65" y="1507"/>
                  <a:ext cx="9" cy="8"/>
                </a:xfrm>
                <a:custGeom>
                  <a:avLst/>
                  <a:gdLst>
                    <a:gd name="T0" fmla="*/ 28 w 37"/>
                    <a:gd name="T1" fmla="*/ 29 h 35"/>
                    <a:gd name="T2" fmla="*/ 25 w 37"/>
                    <a:gd name="T3" fmla="*/ 31 h 35"/>
                    <a:gd name="T4" fmla="*/ 4 w 37"/>
                    <a:gd name="T5" fmla="*/ 26 h 35"/>
                    <a:gd name="T6" fmla="*/ 10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5" y="31"/>
                        <a:pt x="25" y="31"/>
                        <a:pt x="25" y="31"/>
                      </a:cubicBezTo>
                      <a:cubicBezTo>
                        <a:pt x="18" y="35"/>
                        <a:pt x="9" y="33"/>
                        <a:pt x="4" y="26"/>
                      </a:cubicBezTo>
                      <a:cubicBezTo>
                        <a:pt x="0" y="19"/>
                        <a:pt x="3" y="10"/>
                        <a:pt x="10"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1" name="Freeform 78">
                  <a:extLst>
                    <a:ext uri="{FF2B5EF4-FFF2-40B4-BE49-F238E27FC236}">
                      <a16:creationId xmlns:a16="http://schemas.microsoft.com/office/drawing/2014/main" id="{0617B6A3-C838-4ED9-9E53-6D6C0FE9CC07}"/>
                    </a:ext>
                  </a:extLst>
                </p:cNvPr>
                <p:cNvSpPr/>
                <p:nvPr/>
              </p:nvSpPr>
              <p:spPr bwMode="auto">
                <a:xfrm>
                  <a:off x="73" y="1502"/>
                  <a:ext cx="9" cy="8"/>
                </a:xfrm>
                <a:custGeom>
                  <a:avLst/>
                  <a:gdLst>
                    <a:gd name="T0" fmla="*/ 27 w 37"/>
                    <a:gd name="T1" fmla="*/ 29 h 36"/>
                    <a:gd name="T2" fmla="*/ 24 w 37"/>
                    <a:gd name="T3" fmla="*/ 31 h 36"/>
                    <a:gd name="T4" fmla="*/ 4 w 37"/>
                    <a:gd name="T5" fmla="*/ 26 h 36"/>
                    <a:gd name="T6" fmla="*/ 9 w 37"/>
                    <a:gd name="T7" fmla="*/ 6 h 36"/>
                    <a:gd name="T8" fmla="*/ 13 w 37"/>
                    <a:gd name="T9" fmla="*/ 4 h 36"/>
                    <a:gd name="T10" fmla="*/ 33 w 37"/>
                    <a:gd name="T11" fmla="*/ 9 h 36"/>
                    <a:gd name="T12" fmla="*/ 27 w 37"/>
                    <a:gd name="T13" fmla="*/ 29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7" y="29"/>
                      </a:moveTo>
                      <a:cubicBezTo>
                        <a:pt x="24" y="31"/>
                        <a:pt x="24" y="31"/>
                        <a:pt x="24" y="31"/>
                      </a:cubicBezTo>
                      <a:cubicBezTo>
                        <a:pt x="17" y="36"/>
                        <a:pt x="8" y="33"/>
                        <a:pt x="4" y="26"/>
                      </a:cubicBezTo>
                      <a:cubicBezTo>
                        <a:pt x="0" y="19"/>
                        <a:pt x="2" y="10"/>
                        <a:pt x="9" y="6"/>
                      </a:cubicBezTo>
                      <a:cubicBezTo>
                        <a:pt x="13" y="4"/>
                        <a:pt x="13" y="4"/>
                        <a:pt x="13" y="4"/>
                      </a:cubicBezTo>
                      <a:cubicBezTo>
                        <a:pt x="20" y="0"/>
                        <a:pt x="29" y="2"/>
                        <a:pt x="33" y="9"/>
                      </a:cubicBezTo>
                      <a:cubicBezTo>
                        <a:pt x="37" y="16"/>
                        <a:pt x="34" y="25"/>
                        <a:pt x="27"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2" name="Freeform 79">
                  <a:extLst>
                    <a:ext uri="{FF2B5EF4-FFF2-40B4-BE49-F238E27FC236}">
                      <a16:creationId xmlns:a16="http://schemas.microsoft.com/office/drawing/2014/main" id="{7D36BD10-0C95-403D-800B-AE502CEBA03D}"/>
                    </a:ext>
                  </a:extLst>
                </p:cNvPr>
                <p:cNvSpPr/>
                <p:nvPr/>
              </p:nvSpPr>
              <p:spPr bwMode="auto">
                <a:xfrm>
                  <a:off x="81" y="1497"/>
                  <a:ext cx="9" cy="9"/>
                </a:xfrm>
                <a:custGeom>
                  <a:avLst/>
                  <a:gdLst>
                    <a:gd name="T0" fmla="*/ 28 w 37"/>
                    <a:gd name="T1" fmla="*/ 30 h 36"/>
                    <a:gd name="T2" fmla="*/ 24 w 37"/>
                    <a:gd name="T3" fmla="*/ 32 h 36"/>
                    <a:gd name="T4" fmla="*/ 4 w 37"/>
                    <a:gd name="T5" fmla="*/ 27 h 36"/>
                    <a:gd name="T6" fmla="*/ 9 w 37"/>
                    <a:gd name="T7" fmla="*/ 7 h 36"/>
                    <a:gd name="T8" fmla="*/ 13 w 37"/>
                    <a:gd name="T9" fmla="*/ 5 h 36"/>
                    <a:gd name="T10" fmla="*/ 33 w 37"/>
                    <a:gd name="T11" fmla="*/ 10 h 36"/>
                    <a:gd name="T12" fmla="*/ 28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30"/>
                      </a:moveTo>
                      <a:cubicBezTo>
                        <a:pt x="24" y="32"/>
                        <a:pt x="24" y="32"/>
                        <a:pt x="24" y="32"/>
                      </a:cubicBezTo>
                      <a:cubicBezTo>
                        <a:pt x="17" y="36"/>
                        <a:pt x="8" y="34"/>
                        <a:pt x="4" y="27"/>
                      </a:cubicBezTo>
                      <a:cubicBezTo>
                        <a:pt x="0" y="20"/>
                        <a:pt x="2" y="11"/>
                        <a:pt x="9" y="7"/>
                      </a:cubicBezTo>
                      <a:cubicBezTo>
                        <a:pt x="13" y="5"/>
                        <a:pt x="13" y="5"/>
                        <a:pt x="13" y="5"/>
                      </a:cubicBezTo>
                      <a:cubicBezTo>
                        <a:pt x="20" y="0"/>
                        <a:pt x="29" y="3"/>
                        <a:pt x="33" y="10"/>
                      </a:cubicBezTo>
                      <a:cubicBezTo>
                        <a:pt x="37" y="17"/>
                        <a:pt x="35" y="26"/>
                        <a:pt x="28"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3" name="Freeform 80">
                  <a:extLst>
                    <a:ext uri="{FF2B5EF4-FFF2-40B4-BE49-F238E27FC236}">
                      <a16:creationId xmlns:a16="http://schemas.microsoft.com/office/drawing/2014/main" id="{BBA697C2-E255-4B82-BFBB-1F0475D06AA7}"/>
                    </a:ext>
                  </a:extLst>
                </p:cNvPr>
                <p:cNvSpPr/>
                <p:nvPr/>
              </p:nvSpPr>
              <p:spPr bwMode="auto">
                <a:xfrm>
                  <a:off x="89" y="1493"/>
                  <a:ext cx="8" cy="8"/>
                </a:xfrm>
                <a:custGeom>
                  <a:avLst/>
                  <a:gdLst>
                    <a:gd name="T0" fmla="*/ 28 w 37"/>
                    <a:gd name="T1" fmla="*/ 29 h 35"/>
                    <a:gd name="T2" fmla="*/ 25 w 37"/>
                    <a:gd name="T3" fmla="*/ 31 h 35"/>
                    <a:gd name="T4" fmla="*/ 5 w 37"/>
                    <a:gd name="T5" fmla="*/ 26 h 35"/>
                    <a:gd name="T6" fmla="*/ 10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5" y="31"/>
                        <a:pt x="25" y="31"/>
                        <a:pt x="25" y="31"/>
                      </a:cubicBezTo>
                      <a:cubicBezTo>
                        <a:pt x="18" y="35"/>
                        <a:pt x="9" y="33"/>
                        <a:pt x="5" y="26"/>
                      </a:cubicBezTo>
                      <a:cubicBezTo>
                        <a:pt x="0" y="19"/>
                        <a:pt x="3" y="10"/>
                        <a:pt x="10"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4" name="Freeform 81">
                  <a:extLst>
                    <a:ext uri="{FF2B5EF4-FFF2-40B4-BE49-F238E27FC236}">
                      <a16:creationId xmlns:a16="http://schemas.microsoft.com/office/drawing/2014/main" id="{292C5830-D758-444B-BCA4-AEFEE47D755F}"/>
                    </a:ext>
                  </a:extLst>
                </p:cNvPr>
                <p:cNvSpPr/>
                <p:nvPr/>
              </p:nvSpPr>
              <p:spPr bwMode="auto">
                <a:xfrm>
                  <a:off x="97" y="1488"/>
                  <a:ext cx="8" cy="9"/>
                </a:xfrm>
                <a:custGeom>
                  <a:avLst/>
                  <a:gdLst>
                    <a:gd name="T0" fmla="*/ 28 w 37"/>
                    <a:gd name="T1" fmla="*/ 30 h 36"/>
                    <a:gd name="T2" fmla="*/ 24 w 37"/>
                    <a:gd name="T3" fmla="*/ 32 h 36"/>
                    <a:gd name="T4" fmla="*/ 4 w 37"/>
                    <a:gd name="T5" fmla="*/ 27 h 36"/>
                    <a:gd name="T6" fmla="*/ 9 w 37"/>
                    <a:gd name="T7" fmla="*/ 6 h 36"/>
                    <a:gd name="T8" fmla="*/ 13 w 37"/>
                    <a:gd name="T9" fmla="*/ 4 h 36"/>
                    <a:gd name="T10" fmla="*/ 33 w 37"/>
                    <a:gd name="T11" fmla="*/ 10 h 36"/>
                    <a:gd name="T12" fmla="*/ 33 w 37"/>
                    <a:gd name="T13" fmla="*/ 10 h 36"/>
                    <a:gd name="T14" fmla="*/ 28 w 37"/>
                    <a:gd name="T15" fmla="*/ 3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28" y="30"/>
                      </a:moveTo>
                      <a:cubicBezTo>
                        <a:pt x="24" y="32"/>
                        <a:pt x="24" y="32"/>
                        <a:pt x="24" y="32"/>
                      </a:cubicBezTo>
                      <a:cubicBezTo>
                        <a:pt x="17" y="36"/>
                        <a:pt x="8" y="34"/>
                        <a:pt x="4" y="27"/>
                      </a:cubicBezTo>
                      <a:cubicBezTo>
                        <a:pt x="0" y="20"/>
                        <a:pt x="2" y="11"/>
                        <a:pt x="9" y="6"/>
                      </a:cubicBezTo>
                      <a:cubicBezTo>
                        <a:pt x="13" y="4"/>
                        <a:pt x="13" y="4"/>
                        <a:pt x="13" y="4"/>
                      </a:cubicBezTo>
                      <a:cubicBezTo>
                        <a:pt x="20" y="0"/>
                        <a:pt x="29" y="3"/>
                        <a:pt x="33" y="10"/>
                      </a:cubicBezTo>
                      <a:cubicBezTo>
                        <a:pt x="33" y="10"/>
                        <a:pt x="33" y="10"/>
                        <a:pt x="33" y="10"/>
                      </a:cubicBezTo>
                      <a:cubicBezTo>
                        <a:pt x="37" y="17"/>
                        <a:pt x="35" y="26"/>
                        <a:pt x="28"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5" name="Freeform 82">
                  <a:extLst>
                    <a:ext uri="{FF2B5EF4-FFF2-40B4-BE49-F238E27FC236}">
                      <a16:creationId xmlns:a16="http://schemas.microsoft.com/office/drawing/2014/main" id="{6783A74B-D6A9-4ABF-96E9-0CD517614B58}"/>
                    </a:ext>
                  </a:extLst>
                </p:cNvPr>
                <p:cNvSpPr/>
                <p:nvPr/>
              </p:nvSpPr>
              <p:spPr bwMode="auto">
                <a:xfrm>
                  <a:off x="104" y="1484"/>
                  <a:ext cx="9" cy="8"/>
                </a:xfrm>
                <a:custGeom>
                  <a:avLst/>
                  <a:gdLst>
                    <a:gd name="T0" fmla="*/ 28 w 37"/>
                    <a:gd name="T1" fmla="*/ 29 h 35"/>
                    <a:gd name="T2" fmla="*/ 24 w 37"/>
                    <a:gd name="T3" fmla="*/ 31 h 35"/>
                    <a:gd name="T4" fmla="*/ 4 w 37"/>
                    <a:gd name="T5" fmla="*/ 26 h 35"/>
                    <a:gd name="T6" fmla="*/ 10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3" y="10"/>
                        <a:pt x="10"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6" name="Freeform 83">
                  <a:extLst>
                    <a:ext uri="{FF2B5EF4-FFF2-40B4-BE49-F238E27FC236}">
                      <a16:creationId xmlns:a16="http://schemas.microsoft.com/office/drawing/2014/main" id="{E2CC16C1-A55C-46DB-88A6-C7F72E02DC72}"/>
                    </a:ext>
                  </a:extLst>
                </p:cNvPr>
                <p:cNvSpPr/>
                <p:nvPr/>
              </p:nvSpPr>
              <p:spPr bwMode="auto">
                <a:xfrm>
                  <a:off x="112" y="1479"/>
                  <a:ext cx="9" cy="9"/>
                </a:xfrm>
                <a:custGeom>
                  <a:avLst/>
                  <a:gdLst>
                    <a:gd name="T0" fmla="*/ 27 w 37"/>
                    <a:gd name="T1" fmla="*/ 30 h 36"/>
                    <a:gd name="T2" fmla="*/ 24 w 37"/>
                    <a:gd name="T3" fmla="*/ 32 h 36"/>
                    <a:gd name="T4" fmla="*/ 4 w 37"/>
                    <a:gd name="T5" fmla="*/ 26 h 36"/>
                    <a:gd name="T6" fmla="*/ 9 w 37"/>
                    <a:gd name="T7" fmla="*/ 6 h 36"/>
                    <a:gd name="T8" fmla="*/ 12 w 37"/>
                    <a:gd name="T9" fmla="*/ 4 h 36"/>
                    <a:gd name="T10" fmla="*/ 32 w 37"/>
                    <a:gd name="T11" fmla="*/ 10 h 36"/>
                    <a:gd name="T12" fmla="*/ 27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7" y="30"/>
                      </a:moveTo>
                      <a:cubicBezTo>
                        <a:pt x="24" y="32"/>
                        <a:pt x="24" y="32"/>
                        <a:pt x="24" y="32"/>
                      </a:cubicBezTo>
                      <a:cubicBezTo>
                        <a:pt x="17" y="36"/>
                        <a:pt x="8" y="33"/>
                        <a:pt x="4" y="26"/>
                      </a:cubicBezTo>
                      <a:cubicBezTo>
                        <a:pt x="0" y="19"/>
                        <a:pt x="2" y="10"/>
                        <a:pt x="9" y="6"/>
                      </a:cubicBezTo>
                      <a:cubicBezTo>
                        <a:pt x="12" y="4"/>
                        <a:pt x="12" y="4"/>
                        <a:pt x="12" y="4"/>
                      </a:cubicBezTo>
                      <a:cubicBezTo>
                        <a:pt x="19" y="0"/>
                        <a:pt x="28" y="3"/>
                        <a:pt x="32" y="10"/>
                      </a:cubicBezTo>
                      <a:cubicBezTo>
                        <a:pt x="37" y="16"/>
                        <a:pt x="34" y="25"/>
                        <a:pt x="27"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7" name="Freeform 84">
                  <a:extLst>
                    <a:ext uri="{FF2B5EF4-FFF2-40B4-BE49-F238E27FC236}">
                      <a16:creationId xmlns:a16="http://schemas.microsoft.com/office/drawing/2014/main" id="{8680F4C4-E83D-4D84-9CBC-94CA36433FA7}"/>
                    </a:ext>
                  </a:extLst>
                </p:cNvPr>
                <p:cNvSpPr/>
                <p:nvPr/>
              </p:nvSpPr>
              <p:spPr bwMode="auto">
                <a:xfrm>
                  <a:off x="120" y="1475"/>
                  <a:ext cx="9" cy="8"/>
                </a:xfrm>
                <a:custGeom>
                  <a:avLst/>
                  <a:gdLst>
                    <a:gd name="T0" fmla="*/ 28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33 w 37"/>
                    <a:gd name="T13" fmla="*/ 9 h 35"/>
                    <a:gd name="T14" fmla="*/ 28 w 37"/>
                    <a:gd name="T15" fmla="*/ 29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5">
                      <a:moveTo>
                        <a:pt x="28"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3" y="9"/>
                        <a:pt x="33" y="9"/>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8" name="Freeform 85">
                  <a:extLst>
                    <a:ext uri="{FF2B5EF4-FFF2-40B4-BE49-F238E27FC236}">
                      <a16:creationId xmlns:a16="http://schemas.microsoft.com/office/drawing/2014/main" id="{0A82BFC6-7F31-4266-9D70-00A33197E2E9}"/>
                    </a:ext>
                  </a:extLst>
                </p:cNvPr>
                <p:cNvSpPr/>
                <p:nvPr/>
              </p:nvSpPr>
              <p:spPr bwMode="auto">
                <a:xfrm>
                  <a:off x="128" y="1470"/>
                  <a:ext cx="8" cy="8"/>
                </a:xfrm>
                <a:custGeom>
                  <a:avLst/>
                  <a:gdLst>
                    <a:gd name="T0" fmla="*/ 28 w 37"/>
                    <a:gd name="T1" fmla="*/ 29 h 36"/>
                    <a:gd name="T2" fmla="*/ 24 w 37"/>
                    <a:gd name="T3" fmla="*/ 32 h 36"/>
                    <a:gd name="T4" fmla="*/ 4 w 37"/>
                    <a:gd name="T5" fmla="*/ 26 h 36"/>
                    <a:gd name="T6" fmla="*/ 10 w 37"/>
                    <a:gd name="T7" fmla="*/ 6 h 36"/>
                    <a:gd name="T8" fmla="*/ 13 w 37"/>
                    <a:gd name="T9" fmla="*/ 4 h 36"/>
                    <a:gd name="T10" fmla="*/ 33 w 37"/>
                    <a:gd name="T11" fmla="*/ 9 h 36"/>
                    <a:gd name="T12" fmla="*/ 28 w 37"/>
                    <a:gd name="T13" fmla="*/ 29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29"/>
                      </a:moveTo>
                      <a:cubicBezTo>
                        <a:pt x="24" y="32"/>
                        <a:pt x="24" y="32"/>
                        <a:pt x="24" y="32"/>
                      </a:cubicBezTo>
                      <a:cubicBezTo>
                        <a:pt x="17" y="36"/>
                        <a:pt x="9" y="33"/>
                        <a:pt x="4" y="26"/>
                      </a:cubicBezTo>
                      <a:cubicBezTo>
                        <a:pt x="0" y="19"/>
                        <a:pt x="3" y="10"/>
                        <a:pt x="10"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79" name="Freeform 86">
                  <a:extLst>
                    <a:ext uri="{FF2B5EF4-FFF2-40B4-BE49-F238E27FC236}">
                      <a16:creationId xmlns:a16="http://schemas.microsoft.com/office/drawing/2014/main" id="{E6A975EB-6FC6-4413-A381-22F3765EC092}"/>
                    </a:ext>
                  </a:extLst>
                </p:cNvPr>
                <p:cNvSpPr/>
                <p:nvPr/>
              </p:nvSpPr>
              <p:spPr bwMode="auto">
                <a:xfrm>
                  <a:off x="136" y="1466"/>
                  <a:ext cx="8" cy="8"/>
                </a:xfrm>
                <a:custGeom>
                  <a:avLst/>
                  <a:gdLst>
                    <a:gd name="T0" fmla="*/ 27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7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7" y="29"/>
                      </a:moveTo>
                      <a:cubicBezTo>
                        <a:pt x="24" y="31"/>
                        <a:pt x="24" y="31"/>
                        <a:pt x="24" y="31"/>
                      </a:cubicBezTo>
                      <a:cubicBezTo>
                        <a:pt x="17" y="35"/>
                        <a:pt x="8" y="33"/>
                        <a:pt x="4" y="26"/>
                      </a:cubicBezTo>
                      <a:cubicBezTo>
                        <a:pt x="0" y="19"/>
                        <a:pt x="2" y="10"/>
                        <a:pt x="9" y="6"/>
                      </a:cubicBezTo>
                      <a:cubicBezTo>
                        <a:pt x="13" y="4"/>
                        <a:pt x="13" y="4"/>
                        <a:pt x="13" y="4"/>
                      </a:cubicBezTo>
                      <a:cubicBezTo>
                        <a:pt x="20" y="0"/>
                        <a:pt x="28" y="2"/>
                        <a:pt x="33" y="9"/>
                      </a:cubicBezTo>
                      <a:cubicBezTo>
                        <a:pt x="37" y="16"/>
                        <a:pt x="34" y="25"/>
                        <a:pt x="27"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0" name="Freeform 87">
                  <a:extLst>
                    <a:ext uri="{FF2B5EF4-FFF2-40B4-BE49-F238E27FC236}">
                      <a16:creationId xmlns:a16="http://schemas.microsoft.com/office/drawing/2014/main" id="{39168042-9B88-4FC0-B3C7-D2482A3313C7}"/>
                    </a:ext>
                  </a:extLst>
                </p:cNvPr>
                <p:cNvSpPr/>
                <p:nvPr/>
              </p:nvSpPr>
              <p:spPr bwMode="auto">
                <a:xfrm>
                  <a:off x="143" y="1461"/>
                  <a:ext cx="9" cy="8"/>
                </a:xfrm>
                <a:custGeom>
                  <a:avLst/>
                  <a:gdLst>
                    <a:gd name="T0" fmla="*/ 28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1" name="Freeform 88">
                  <a:extLst>
                    <a:ext uri="{FF2B5EF4-FFF2-40B4-BE49-F238E27FC236}">
                      <a16:creationId xmlns:a16="http://schemas.microsoft.com/office/drawing/2014/main" id="{45B00EFA-3453-4A8F-8819-0E90FA581D91}"/>
                    </a:ext>
                  </a:extLst>
                </p:cNvPr>
                <p:cNvSpPr/>
                <p:nvPr/>
              </p:nvSpPr>
              <p:spPr bwMode="auto">
                <a:xfrm>
                  <a:off x="151" y="1452"/>
                  <a:ext cx="15" cy="13"/>
                </a:xfrm>
                <a:custGeom>
                  <a:avLst/>
                  <a:gdLst>
                    <a:gd name="T0" fmla="*/ 56 w 65"/>
                    <a:gd name="T1" fmla="*/ 29 h 52"/>
                    <a:gd name="T2" fmla="*/ 25 w 65"/>
                    <a:gd name="T3" fmla="*/ 48 h 52"/>
                    <a:gd name="T4" fmla="*/ 4 w 65"/>
                    <a:gd name="T5" fmla="*/ 43 h 52"/>
                    <a:gd name="T6" fmla="*/ 10 w 65"/>
                    <a:gd name="T7" fmla="*/ 23 h 52"/>
                    <a:gd name="T8" fmla="*/ 41 w 65"/>
                    <a:gd name="T9" fmla="*/ 4 h 52"/>
                    <a:gd name="T10" fmla="*/ 61 w 65"/>
                    <a:gd name="T11" fmla="*/ 9 h 52"/>
                    <a:gd name="T12" fmla="*/ 56 w 65"/>
                    <a:gd name="T13" fmla="*/ 29 h 52"/>
                  </a:gdLst>
                  <a:ahLst/>
                  <a:cxnLst>
                    <a:cxn ang="0">
                      <a:pos x="T0" y="T1"/>
                    </a:cxn>
                    <a:cxn ang="0">
                      <a:pos x="T2" y="T3"/>
                    </a:cxn>
                    <a:cxn ang="0">
                      <a:pos x="T4" y="T5"/>
                    </a:cxn>
                    <a:cxn ang="0">
                      <a:pos x="T6" y="T7"/>
                    </a:cxn>
                    <a:cxn ang="0">
                      <a:pos x="T8" y="T9"/>
                    </a:cxn>
                    <a:cxn ang="0">
                      <a:pos x="T10" y="T11"/>
                    </a:cxn>
                    <a:cxn ang="0">
                      <a:pos x="T12" y="T13"/>
                    </a:cxn>
                  </a:cxnLst>
                  <a:rect l="0" t="0" r="r" b="b"/>
                  <a:pathLst>
                    <a:path w="65" h="52">
                      <a:moveTo>
                        <a:pt x="56" y="29"/>
                      </a:moveTo>
                      <a:cubicBezTo>
                        <a:pt x="25" y="48"/>
                        <a:pt x="25" y="48"/>
                        <a:pt x="25" y="48"/>
                      </a:cubicBezTo>
                      <a:cubicBezTo>
                        <a:pt x="18" y="52"/>
                        <a:pt x="9" y="50"/>
                        <a:pt x="4" y="43"/>
                      </a:cubicBezTo>
                      <a:cubicBezTo>
                        <a:pt x="0" y="36"/>
                        <a:pt x="3" y="27"/>
                        <a:pt x="10" y="23"/>
                      </a:cubicBezTo>
                      <a:cubicBezTo>
                        <a:pt x="41" y="4"/>
                        <a:pt x="41" y="4"/>
                        <a:pt x="41" y="4"/>
                      </a:cubicBezTo>
                      <a:cubicBezTo>
                        <a:pt x="48" y="0"/>
                        <a:pt x="57" y="2"/>
                        <a:pt x="61" y="9"/>
                      </a:cubicBezTo>
                      <a:cubicBezTo>
                        <a:pt x="65" y="16"/>
                        <a:pt x="63" y="25"/>
                        <a:pt x="56"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2" name="Freeform 89">
                  <a:extLst>
                    <a:ext uri="{FF2B5EF4-FFF2-40B4-BE49-F238E27FC236}">
                      <a16:creationId xmlns:a16="http://schemas.microsoft.com/office/drawing/2014/main" id="{147164D6-06E0-4255-9A91-A405A22BB603}"/>
                    </a:ext>
                  </a:extLst>
                </p:cNvPr>
                <p:cNvSpPr/>
                <p:nvPr/>
              </p:nvSpPr>
              <p:spPr bwMode="auto">
                <a:xfrm>
                  <a:off x="56" y="1516"/>
                  <a:ext cx="18" cy="14"/>
                </a:xfrm>
                <a:custGeom>
                  <a:avLst/>
                  <a:gdLst>
                    <a:gd name="T0" fmla="*/ 69 w 78"/>
                    <a:gd name="T1" fmla="*/ 30 h 60"/>
                    <a:gd name="T2" fmla="*/ 24 w 78"/>
                    <a:gd name="T3" fmla="*/ 56 h 60"/>
                    <a:gd name="T4" fmla="*/ 4 w 78"/>
                    <a:gd name="T5" fmla="*/ 51 h 60"/>
                    <a:gd name="T6" fmla="*/ 9 w 78"/>
                    <a:gd name="T7" fmla="*/ 31 h 60"/>
                    <a:gd name="T8" fmla="*/ 54 w 78"/>
                    <a:gd name="T9" fmla="*/ 5 h 60"/>
                    <a:gd name="T10" fmla="*/ 74 w 78"/>
                    <a:gd name="T11" fmla="*/ 10 h 60"/>
                    <a:gd name="T12" fmla="*/ 69 w 78"/>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78" h="60">
                      <a:moveTo>
                        <a:pt x="69" y="30"/>
                      </a:moveTo>
                      <a:cubicBezTo>
                        <a:pt x="24" y="56"/>
                        <a:pt x="24" y="56"/>
                        <a:pt x="24" y="56"/>
                      </a:cubicBezTo>
                      <a:cubicBezTo>
                        <a:pt x="17" y="60"/>
                        <a:pt x="8" y="58"/>
                        <a:pt x="4" y="51"/>
                      </a:cubicBezTo>
                      <a:cubicBezTo>
                        <a:pt x="0" y="44"/>
                        <a:pt x="2" y="35"/>
                        <a:pt x="9" y="31"/>
                      </a:cubicBezTo>
                      <a:cubicBezTo>
                        <a:pt x="54" y="5"/>
                        <a:pt x="54" y="5"/>
                        <a:pt x="54" y="5"/>
                      </a:cubicBezTo>
                      <a:cubicBezTo>
                        <a:pt x="61" y="0"/>
                        <a:pt x="70" y="3"/>
                        <a:pt x="74" y="10"/>
                      </a:cubicBezTo>
                      <a:cubicBezTo>
                        <a:pt x="78" y="17"/>
                        <a:pt x="76" y="26"/>
                        <a:pt x="69"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3" name="Freeform 90">
                  <a:extLst>
                    <a:ext uri="{FF2B5EF4-FFF2-40B4-BE49-F238E27FC236}">
                      <a16:creationId xmlns:a16="http://schemas.microsoft.com/office/drawing/2014/main" id="{DC79BF93-5713-4BBB-BAB1-0B9CBDABBC76}"/>
                    </a:ext>
                  </a:extLst>
                </p:cNvPr>
                <p:cNvSpPr/>
                <p:nvPr/>
              </p:nvSpPr>
              <p:spPr bwMode="auto">
                <a:xfrm>
                  <a:off x="74" y="1511"/>
                  <a:ext cx="8" cy="8"/>
                </a:xfrm>
                <a:custGeom>
                  <a:avLst/>
                  <a:gdLst>
                    <a:gd name="T0" fmla="*/ 27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7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7"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7" y="16"/>
                        <a:pt x="34" y="25"/>
                        <a:pt x="27"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4" name="Freeform 91">
                  <a:extLst>
                    <a:ext uri="{FF2B5EF4-FFF2-40B4-BE49-F238E27FC236}">
                      <a16:creationId xmlns:a16="http://schemas.microsoft.com/office/drawing/2014/main" id="{1125DFA3-AB4F-4FA1-8956-CE762E2717F9}"/>
                    </a:ext>
                  </a:extLst>
                </p:cNvPr>
                <p:cNvSpPr/>
                <p:nvPr/>
              </p:nvSpPr>
              <p:spPr bwMode="auto">
                <a:xfrm>
                  <a:off x="81" y="1507"/>
                  <a:ext cx="9" cy="8"/>
                </a:xfrm>
                <a:custGeom>
                  <a:avLst/>
                  <a:gdLst>
                    <a:gd name="T0" fmla="*/ 28 w 37"/>
                    <a:gd name="T1" fmla="*/ 30 h 36"/>
                    <a:gd name="T2" fmla="*/ 24 w 37"/>
                    <a:gd name="T3" fmla="*/ 32 h 36"/>
                    <a:gd name="T4" fmla="*/ 4 w 37"/>
                    <a:gd name="T5" fmla="*/ 27 h 36"/>
                    <a:gd name="T6" fmla="*/ 9 w 37"/>
                    <a:gd name="T7" fmla="*/ 7 h 36"/>
                    <a:gd name="T8" fmla="*/ 13 w 37"/>
                    <a:gd name="T9" fmla="*/ 4 h 36"/>
                    <a:gd name="T10" fmla="*/ 33 w 37"/>
                    <a:gd name="T11" fmla="*/ 10 h 36"/>
                    <a:gd name="T12" fmla="*/ 28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30"/>
                      </a:moveTo>
                      <a:cubicBezTo>
                        <a:pt x="24" y="32"/>
                        <a:pt x="24" y="32"/>
                        <a:pt x="24" y="32"/>
                      </a:cubicBezTo>
                      <a:cubicBezTo>
                        <a:pt x="17" y="36"/>
                        <a:pt x="8" y="34"/>
                        <a:pt x="4" y="27"/>
                      </a:cubicBezTo>
                      <a:cubicBezTo>
                        <a:pt x="0" y="20"/>
                        <a:pt x="2" y="11"/>
                        <a:pt x="9" y="7"/>
                      </a:cubicBezTo>
                      <a:cubicBezTo>
                        <a:pt x="13" y="4"/>
                        <a:pt x="13" y="4"/>
                        <a:pt x="13" y="4"/>
                      </a:cubicBezTo>
                      <a:cubicBezTo>
                        <a:pt x="20" y="0"/>
                        <a:pt x="29" y="3"/>
                        <a:pt x="33" y="10"/>
                      </a:cubicBezTo>
                      <a:cubicBezTo>
                        <a:pt x="37" y="17"/>
                        <a:pt x="35" y="26"/>
                        <a:pt x="28"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5" name="Freeform 92">
                  <a:extLst>
                    <a:ext uri="{FF2B5EF4-FFF2-40B4-BE49-F238E27FC236}">
                      <a16:creationId xmlns:a16="http://schemas.microsoft.com/office/drawing/2014/main" id="{166F5B09-371B-4640-A843-83ADE420C100}"/>
                    </a:ext>
                  </a:extLst>
                </p:cNvPr>
                <p:cNvSpPr/>
                <p:nvPr/>
              </p:nvSpPr>
              <p:spPr bwMode="auto">
                <a:xfrm>
                  <a:off x="89" y="1502"/>
                  <a:ext cx="9" cy="8"/>
                </a:xfrm>
                <a:custGeom>
                  <a:avLst/>
                  <a:gdLst>
                    <a:gd name="T0" fmla="*/ 28 w 37"/>
                    <a:gd name="T1" fmla="*/ 29 h 35"/>
                    <a:gd name="T2" fmla="*/ 25 w 37"/>
                    <a:gd name="T3" fmla="*/ 31 h 35"/>
                    <a:gd name="T4" fmla="*/ 5 w 37"/>
                    <a:gd name="T5" fmla="*/ 26 h 35"/>
                    <a:gd name="T6" fmla="*/ 10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5" y="31"/>
                        <a:pt x="25" y="31"/>
                        <a:pt x="25" y="31"/>
                      </a:cubicBezTo>
                      <a:cubicBezTo>
                        <a:pt x="18" y="35"/>
                        <a:pt x="9" y="33"/>
                        <a:pt x="5" y="26"/>
                      </a:cubicBezTo>
                      <a:cubicBezTo>
                        <a:pt x="0" y="19"/>
                        <a:pt x="3" y="10"/>
                        <a:pt x="10"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6" name="Freeform 93">
                  <a:extLst>
                    <a:ext uri="{FF2B5EF4-FFF2-40B4-BE49-F238E27FC236}">
                      <a16:creationId xmlns:a16="http://schemas.microsoft.com/office/drawing/2014/main" id="{9C2D6F29-FBBC-47D0-87CF-227FEE127AB1}"/>
                    </a:ext>
                  </a:extLst>
                </p:cNvPr>
                <p:cNvSpPr/>
                <p:nvPr/>
              </p:nvSpPr>
              <p:spPr bwMode="auto">
                <a:xfrm>
                  <a:off x="97" y="1497"/>
                  <a:ext cx="9" cy="9"/>
                </a:xfrm>
                <a:custGeom>
                  <a:avLst/>
                  <a:gdLst>
                    <a:gd name="T0" fmla="*/ 28 w 37"/>
                    <a:gd name="T1" fmla="*/ 30 h 36"/>
                    <a:gd name="T2" fmla="*/ 24 w 37"/>
                    <a:gd name="T3" fmla="*/ 32 h 36"/>
                    <a:gd name="T4" fmla="*/ 4 w 37"/>
                    <a:gd name="T5" fmla="*/ 26 h 36"/>
                    <a:gd name="T6" fmla="*/ 9 w 37"/>
                    <a:gd name="T7" fmla="*/ 6 h 36"/>
                    <a:gd name="T8" fmla="*/ 13 w 37"/>
                    <a:gd name="T9" fmla="*/ 4 h 36"/>
                    <a:gd name="T10" fmla="*/ 33 w 37"/>
                    <a:gd name="T11" fmla="*/ 10 h 36"/>
                    <a:gd name="T12" fmla="*/ 28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30"/>
                      </a:moveTo>
                      <a:cubicBezTo>
                        <a:pt x="24" y="32"/>
                        <a:pt x="24" y="32"/>
                        <a:pt x="24" y="32"/>
                      </a:cubicBezTo>
                      <a:cubicBezTo>
                        <a:pt x="17" y="36"/>
                        <a:pt x="8" y="33"/>
                        <a:pt x="4" y="26"/>
                      </a:cubicBezTo>
                      <a:cubicBezTo>
                        <a:pt x="0" y="19"/>
                        <a:pt x="2" y="10"/>
                        <a:pt x="9" y="6"/>
                      </a:cubicBezTo>
                      <a:cubicBezTo>
                        <a:pt x="13" y="4"/>
                        <a:pt x="13" y="4"/>
                        <a:pt x="13" y="4"/>
                      </a:cubicBezTo>
                      <a:cubicBezTo>
                        <a:pt x="20" y="0"/>
                        <a:pt x="29" y="3"/>
                        <a:pt x="33" y="10"/>
                      </a:cubicBezTo>
                      <a:cubicBezTo>
                        <a:pt x="37" y="17"/>
                        <a:pt x="35" y="26"/>
                        <a:pt x="28"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7" name="Freeform 94">
                  <a:extLst>
                    <a:ext uri="{FF2B5EF4-FFF2-40B4-BE49-F238E27FC236}">
                      <a16:creationId xmlns:a16="http://schemas.microsoft.com/office/drawing/2014/main" id="{84563E54-0A75-4994-93C8-3C36CF19D6C1}"/>
                    </a:ext>
                  </a:extLst>
                </p:cNvPr>
                <p:cNvSpPr/>
                <p:nvPr/>
              </p:nvSpPr>
              <p:spPr bwMode="auto">
                <a:xfrm>
                  <a:off x="105" y="1493"/>
                  <a:ext cx="9" cy="8"/>
                </a:xfrm>
                <a:custGeom>
                  <a:avLst/>
                  <a:gdLst>
                    <a:gd name="T0" fmla="*/ 28 w 37"/>
                    <a:gd name="T1" fmla="*/ 29 h 35"/>
                    <a:gd name="T2" fmla="*/ 24 w 37"/>
                    <a:gd name="T3" fmla="*/ 31 h 35"/>
                    <a:gd name="T4" fmla="*/ 4 w 37"/>
                    <a:gd name="T5" fmla="*/ 26 h 35"/>
                    <a:gd name="T6" fmla="*/ 10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3" y="10"/>
                        <a:pt x="10"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8" name="Freeform 95">
                  <a:extLst>
                    <a:ext uri="{FF2B5EF4-FFF2-40B4-BE49-F238E27FC236}">
                      <a16:creationId xmlns:a16="http://schemas.microsoft.com/office/drawing/2014/main" id="{1CBCE77D-FF21-4B11-AA8B-2494CD6922B0}"/>
                    </a:ext>
                  </a:extLst>
                </p:cNvPr>
                <p:cNvSpPr/>
                <p:nvPr/>
              </p:nvSpPr>
              <p:spPr bwMode="auto">
                <a:xfrm>
                  <a:off x="113" y="1488"/>
                  <a:ext cx="8" cy="9"/>
                </a:xfrm>
                <a:custGeom>
                  <a:avLst/>
                  <a:gdLst>
                    <a:gd name="T0" fmla="*/ 27 w 37"/>
                    <a:gd name="T1" fmla="*/ 29 h 36"/>
                    <a:gd name="T2" fmla="*/ 24 w 37"/>
                    <a:gd name="T3" fmla="*/ 32 h 36"/>
                    <a:gd name="T4" fmla="*/ 4 w 37"/>
                    <a:gd name="T5" fmla="*/ 26 h 36"/>
                    <a:gd name="T6" fmla="*/ 4 w 37"/>
                    <a:gd name="T7" fmla="*/ 26 h 36"/>
                    <a:gd name="T8" fmla="*/ 9 w 37"/>
                    <a:gd name="T9" fmla="*/ 6 h 36"/>
                    <a:gd name="T10" fmla="*/ 12 w 37"/>
                    <a:gd name="T11" fmla="*/ 4 h 36"/>
                    <a:gd name="T12" fmla="*/ 32 w 37"/>
                    <a:gd name="T13" fmla="*/ 9 h 36"/>
                    <a:gd name="T14" fmla="*/ 27 w 37"/>
                    <a:gd name="T15" fmla="*/ 29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27" y="29"/>
                      </a:moveTo>
                      <a:cubicBezTo>
                        <a:pt x="24" y="32"/>
                        <a:pt x="24" y="32"/>
                        <a:pt x="24" y="32"/>
                      </a:cubicBezTo>
                      <a:cubicBezTo>
                        <a:pt x="17" y="36"/>
                        <a:pt x="8" y="33"/>
                        <a:pt x="4" y="26"/>
                      </a:cubicBezTo>
                      <a:cubicBezTo>
                        <a:pt x="4" y="26"/>
                        <a:pt x="4" y="26"/>
                        <a:pt x="4" y="26"/>
                      </a:cubicBezTo>
                      <a:cubicBezTo>
                        <a:pt x="0" y="19"/>
                        <a:pt x="2" y="10"/>
                        <a:pt x="9" y="6"/>
                      </a:cubicBezTo>
                      <a:cubicBezTo>
                        <a:pt x="12" y="4"/>
                        <a:pt x="12" y="4"/>
                        <a:pt x="12" y="4"/>
                      </a:cubicBezTo>
                      <a:cubicBezTo>
                        <a:pt x="19" y="0"/>
                        <a:pt x="28" y="2"/>
                        <a:pt x="32" y="9"/>
                      </a:cubicBezTo>
                      <a:cubicBezTo>
                        <a:pt x="37" y="16"/>
                        <a:pt x="34" y="25"/>
                        <a:pt x="27"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89" name="Freeform 96">
                  <a:extLst>
                    <a:ext uri="{FF2B5EF4-FFF2-40B4-BE49-F238E27FC236}">
                      <a16:creationId xmlns:a16="http://schemas.microsoft.com/office/drawing/2014/main" id="{45822610-96EC-41D1-8BF0-73F046CE1EF9}"/>
                    </a:ext>
                  </a:extLst>
                </p:cNvPr>
                <p:cNvSpPr/>
                <p:nvPr/>
              </p:nvSpPr>
              <p:spPr bwMode="auto">
                <a:xfrm>
                  <a:off x="121" y="1484"/>
                  <a:ext cx="8" cy="8"/>
                </a:xfrm>
                <a:custGeom>
                  <a:avLst/>
                  <a:gdLst>
                    <a:gd name="T0" fmla="*/ 28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0" name="Freeform 97">
                  <a:extLst>
                    <a:ext uri="{FF2B5EF4-FFF2-40B4-BE49-F238E27FC236}">
                      <a16:creationId xmlns:a16="http://schemas.microsoft.com/office/drawing/2014/main" id="{C2C2F88B-48FF-4031-8EB3-D23B559E66E6}"/>
                    </a:ext>
                  </a:extLst>
                </p:cNvPr>
                <p:cNvSpPr/>
                <p:nvPr/>
              </p:nvSpPr>
              <p:spPr bwMode="auto">
                <a:xfrm>
                  <a:off x="128" y="1479"/>
                  <a:ext cx="9" cy="9"/>
                </a:xfrm>
                <a:custGeom>
                  <a:avLst/>
                  <a:gdLst>
                    <a:gd name="T0" fmla="*/ 28 w 37"/>
                    <a:gd name="T1" fmla="*/ 29 h 36"/>
                    <a:gd name="T2" fmla="*/ 24 w 37"/>
                    <a:gd name="T3" fmla="*/ 31 h 36"/>
                    <a:gd name="T4" fmla="*/ 4 w 37"/>
                    <a:gd name="T5" fmla="*/ 26 h 36"/>
                    <a:gd name="T6" fmla="*/ 10 w 37"/>
                    <a:gd name="T7" fmla="*/ 6 h 36"/>
                    <a:gd name="T8" fmla="*/ 13 w 37"/>
                    <a:gd name="T9" fmla="*/ 4 h 36"/>
                    <a:gd name="T10" fmla="*/ 33 w 37"/>
                    <a:gd name="T11" fmla="*/ 9 h 36"/>
                    <a:gd name="T12" fmla="*/ 28 w 37"/>
                    <a:gd name="T13" fmla="*/ 29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8" y="29"/>
                      </a:moveTo>
                      <a:cubicBezTo>
                        <a:pt x="24" y="31"/>
                        <a:pt x="24" y="31"/>
                        <a:pt x="24" y="31"/>
                      </a:cubicBezTo>
                      <a:cubicBezTo>
                        <a:pt x="17" y="36"/>
                        <a:pt x="9" y="33"/>
                        <a:pt x="4" y="26"/>
                      </a:cubicBezTo>
                      <a:cubicBezTo>
                        <a:pt x="0" y="19"/>
                        <a:pt x="3" y="10"/>
                        <a:pt x="10"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1" name="Freeform 98">
                  <a:extLst>
                    <a:ext uri="{FF2B5EF4-FFF2-40B4-BE49-F238E27FC236}">
                      <a16:creationId xmlns:a16="http://schemas.microsoft.com/office/drawing/2014/main" id="{AE210517-9F60-46A0-879C-809C5599005F}"/>
                    </a:ext>
                  </a:extLst>
                </p:cNvPr>
                <p:cNvSpPr/>
                <p:nvPr/>
              </p:nvSpPr>
              <p:spPr bwMode="auto">
                <a:xfrm>
                  <a:off x="136" y="1474"/>
                  <a:ext cx="9" cy="9"/>
                </a:xfrm>
                <a:custGeom>
                  <a:avLst/>
                  <a:gdLst>
                    <a:gd name="T0" fmla="*/ 27 w 37"/>
                    <a:gd name="T1" fmla="*/ 30 h 36"/>
                    <a:gd name="T2" fmla="*/ 24 w 37"/>
                    <a:gd name="T3" fmla="*/ 32 h 36"/>
                    <a:gd name="T4" fmla="*/ 4 w 37"/>
                    <a:gd name="T5" fmla="*/ 27 h 36"/>
                    <a:gd name="T6" fmla="*/ 9 w 37"/>
                    <a:gd name="T7" fmla="*/ 7 h 36"/>
                    <a:gd name="T8" fmla="*/ 13 w 37"/>
                    <a:gd name="T9" fmla="*/ 5 h 36"/>
                    <a:gd name="T10" fmla="*/ 33 w 37"/>
                    <a:gd name="T11" fmla="*/ 10 h 36"/>
                    <a:gd name="T12" fmla="*/ 27 w 37"/>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37" h="36">
                      <a:moveTo>
                        <a:pt x="27" y="30"/>
                      </a:moveTo>
                      <a:cubicBezTo>
                        <a:pt x="24" y="32"/>
                        <a:pt x="24" y="32"/>
                        <a:pt x="24" y="32"/>
                      </a:cubicBezTo>
                      <a:cubicBezTo>
                        <a:pt x="17" y="36"/>
                        <a:pt x="8" y="34"/>
                        <a:pt x="4" y="27"/>
                      </a:cubicBezTo>
                      <a:cubicBezTo>
                        <a:pt x="0" y="20"/>
                        <a:pt x="2" y="11"/>
                        <a:pt x="9" y="7"/>
                      </a:cubicBezTo>
                      <a:cubicBezTo>
                        <a:pt x="13" y="5"/>
                        <a:pt x="13" y="5"/>
                        <a:pt x="13" y="5"/>
                      </a:cubicBezTo>
                      <a:cubicBezTo>
                        <a:pt x="20" y="0"/>
                        <a:pt x="28" y="3"/>
                        <a:pt x="33" y="10"/>
                      </a:cubicBezTo>
                      <a:cubicBezTo>
                        <a:pt x="37" y="17"/>
                        <a:pt x="34" y="26"/>
                        <a:pt x="27" y="30"/>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2" name="Freeform 99">
                  <a:extLst>
                    <a:ext uri="{FF2B5EF4-FFF2-40B4-BE49-F238E27FC236}">
                      <a16:creationId xmlns:a16="http://schemas.microsoft.com/office/drawing/2014/main" id="{23916E33-7E24-4429-89A3-DB018CAFD327}"/>
                    </a:ext>
                  </a:extLst>
                </p:cNvPr>
                <p:cNvSpPr/>
                <p:nvPr/>
              </p:nvSpPr>
              <p:spPr bwMode="auto">
                <a:xfrm>
                  <a:off x="144" y="1470"/>
                  <a:ext cx="9" cy="8"/>
                </a:xfrm>
                <a:custGeom>
                  <a:avLst/>
                  <a:gdLst>
                    <a:gd name="T0" fmla="*/ 28 w 37"/>
                    <a:gd name="T1" fmla="*/ 29 h 35"/>
                    <a:gd name="T2" fmla="*/ 24 w 37"/>
                    <a:gd name="T3" fmla="*/ 31 h 35"/>
                    <a:gd name="T4" fmla="*/ 4 w 37"/>
                    <a:gd name="T5" fmla="*/ 26 h 35"/>
                    <a:gd name="T6" fmla="*/ 9 w 37"/>
                    <a:gd name="T7" fmla="*/ 6 h 35"/>
                    <a:gd name="T8" fmla="*/ 13 w 37"/>
                    <a:gd name="T9" fmla="*/ 4 h 35"/>
                    <a:gd name="T10" fmla="*/ 33 w 37"/>
                    <a:gd name="T11" fmla="*/ 9 h 35"/>
                    <a:gd name="T12" fmla="*/ 28 w 37"/>
                    <a:gd name="T13" fmla="*/ 29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8" y="29"/>
                      </a:moveTo>
                      <a:cubicBezTo>
                        <a:pt x="24" y="31"/>
                        <a:pt x="24" y="31"/>
                        <a:pt x="24" y="31"/>
                      </a:cubicBezTo>
                      <a:cubicBezTo>
                        <a:pt x="17" y="35"/>
                        <a:pt x="8" y="33"/>
                        <a:pt x="4" y="26"/>
                      </a:cubicBezTo>
                      <a:cubicBezTo>
                        <a:pt x="0" y="19"/>
                        <a:pt x="2" y="10"/>
                        <a:pt x="9" y="6"/>
                      </a:cubicBezTo>
                      <a:cubicBezTo>
                        <a:pt x="13" y="4"/>
                        <a:pt x="13" y="4"/>
                        <a:pt x="13" y="4"/>
                      </a:cubicBezTo>
                      <a:cubicBezTo>
                        <a:pt x="20" y="0"/>
                        <a:pt x="29" y="2"/>
                        <a:pt x="33" y="9"/>
                      </a:cubicBezTo>
                      <a:cubicBezTo>
                        <a:pt x="37" y="16"/>
                        <a:pt x="35" y="25"/>
                        <a:pt x="28"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3" name="Freeform 100">
                  <a:extLst>
                    <a:ext uri="{FF2B5EF4-FFF2-40B4-BE49-F238E27FC236}">
                      <a16:creationId xmlns:a16="http://schemas.microsoft.com/office/drawing/2014/main" id="{C975E195-FAA5-4889-8D5D-FFC905F42385}"/>
                    </a:ext>
                  </a:extLst>
                </p:cNvPr>
                <p:cNvSpPr/>
                <p:nvPr/>
              </p:nvSpPr>
              <p:spPr bwMode="auto">
                <a:xfrm>
                  <a:off x="152" y="1459"/>
                  <a:ext cx="19" cy="15"/>
                </a:xfrm>
                <a:custGeom>
                  <a:avLst/>
                  <a:gdLst>
                    <a:gd name="T0" fmla="*/ 71 w 81"/>
                    <a:gd name="T1" fmla="*/ 29 h 61"/>
                    <a:gd name="T2" fmla="*/ 25 w 81"/>
                    <a:gd name="T3" fmla="*/ 57 h 61"/>
                    <a:gd name="T4" fmla="*/ 4 w 81"/>
                    <a:gd name="T5" fmla="*/ 52 h 61"/>
                    <a:gd name="T6" fmla="*/ 10 w 81"/>
                    <a:gd name="T7" fmla="*/ 31 h 61"/>
                    <a:gd name="T8" fmla="*/ 57 w 81"/>
                    <a:gd name="T9" fmla="*/ 4 h 61"/>
                    <a:gd name="T10" fmla="*/ 77 w 81"/>
                    <a:gd name="T11" fmla="*/ 9 h 61"/>
                    <a:gd name="T12" fmla="*/ 71 w 81"/>
                    <a:gd name="T13" fmla="*/ 29 h 61"/>
                  </a:gdLst>
                  <a:ahLst/>
                  <a:cxnLst>
                    <a:cxn ang="0">
                      <a:pos x="T0" y="T1"/>
                    </a:cxn>
                    <a:cxn ang="0">
                      <a:pos x="T2" y="T3"/>
                    </a:cxn>
                    <a:cxn ang="0">
                      <a:pos x="T4" y="T5"/>
                    </a:cxn>
                    <a:cxn ang="0">
                      <a:pos x="T6" y="T7"/>
                    </a:cxn>
                    <a:cxn ang="0">
                      <a:pos x="T8" y="T9"/>
                    </a:cxn>
                    <a:cxn ang="0">
                      <a:pos x="T10" y="T11"/>
                    </a:cxn>
                    <a:cxn ang="0">
                      <a:pos x="T12" y="T13"/>
                    </a:cxn>
                  </a:cxnLst>
                  <a:rect l="0" t="0" r="r" b="b"/>
                  <a:pathLst>
                    <a:path w="81" h="61">
                      <a:moveTo>
                        <a:pt x="71" y="29"/>
                      </a:moveTo>
                      <a:cubicBezTo>
                        <a:pt x="25" y="57"/>
                        <a:pt x="25" y="57"/>
                        <a:pt x="25" y="57"/>
                      </a:cubicBezTo>
                      <a:cubicBezTo>
                        <a:pt x="18" y="61"/>
                        <a:pt x="9" y="59"/>
                        <a:pt x="4" y="52"/>
                      </a:cubicBezTo>
                      <a:cubicBezTo>
                        <a:pt x="0" y="45"/>
                        <a:pt x="3" y="36"/>
                        <a:pt x="10" y="31"/>
                      </a:cubicBezTo>
                      <a:cubicBezTo>
                        <a:pt x="57" y="4"/>
                        <a:pt x="57" y="4"/>
                        <a:pt x="57" y="4"/>
                      </a:cubicBezTo>
                      <a:cubicBezTo>
                        <a:pt x="64" y="0"/>
                        <a:pt x="73" y="2"/>
                        <a:pt x="77" y="9"/>
                      </a:cubicBezTo>
                      <a:cubicBezTo>
                        <a:pt x="81" y="16"/>
                        <a:pt x="78" y="25"/>
                        <a:pt x="71" y="29"/>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4" name="Freeform 101">
                  <a:extLst>
                    <a:ext uri="{FF2B5EF4-FFF2-40B4-BE49-F238E27FC236}">
                      <a16:creationId xmlns:a16="http://schemas.microsoft.com/office/drawing/2014/main" id="{0E24D90F-A719-4368-8760-293238CCF85E}"/>
                    </a:ext>
                  </a:extLst>
                </p:cNvPr>
                <p:cNvSpPr/>
                <p:nvPr/>
              </p:nvSpPr>
              <p:spPr bwMode="auto">
                <a:xfrm>
                  <a:off x="4" y="1386"/>
                  <a:ext cx="146" cy="102"/>
                </a:xfrm>
                <a:custGeom>
                  <a:avLst/>
                  <a:gdLst>
                    <a:gd name="T0" fmla="*/ 334 w 623"/>
                    <a:gd name="T1" fmla="*/ 146 h 439"/>
                    <a:gd name="T2" fmla="*/ 252 w 623"/>
                    <a:gd name="T3" fmla="*/ 195 h 439"/>
                    <a:gd name="T4" fmla="*/ 7 w 623"/>
                    <a:gd name="T5" fmla="*/ 338 h 439"/>
                    <a:gd name="T6" fmla="*/ 5 w 623"/>
                    <a:gd name="T7" fmla="*/ 353 h 439"/>
                    <a:gd name="T8" fmla="*/ 92 w 623"/>
                    <a:gd name="T9" fmla="*/ 436 h 439"/>
                    <a:gd name="T10" fmla="*/ 103 w 623"/>
                    <a:gd name="T11" fmla="*/ 437 h 439"/>
                    <a:gd name="T12" fmla="*/ 319 w 623"/>
                    <a:gd name="T13" fmla="*/ 310 h 439"/>
                    <a:gd name="T14" fmla="*/ 402 w 623"/>
                    <a:gd name="T15" fmla="*/ 262 h 439"/>
                    <a:gd name="T16" fmla="*/ 618 w 623"/>
                    <a:gd name="T17" fmla="*/ 135 h 439"/>
                    <a:gd name="T18" fmla="*/ 622 w 623"/>
                    <a:gd name="T19" fmla="*/ 125 h 439"/>
                    <a:gd name="T20" fmla="*/ 593 w 623"/>
                    <a:gd name="T21" fmla="*/ 9 h 439"/>
                    <a:gd name="T22" fmla="*/ 579 w 623"/>
                    <a:gd name="T23" fmla="*/ 3 h 439"/>
                    <a:gd name="T24" fmla="*/ 334 w 623"/>
                    <a:gd name="T25" fmla="*/ 14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3" h="439">
                      <a:moveTo>
                        <a:pt x="334" y="146"/>
                      </a:moveTo>
                      <a:cubicBezTo>
                        <a:pt x="252" y="195"/>
                        <a:pt x="252" y="195"/>
                        <a:pt x="252" y="195"/>
                      </a:cubicBezTo>
                      <a:cubicBezTo>
                        <a:pt x="7" y="338"/>
                        <a:pt x="7" y="338"/>
                        <a:pt x="7" y="338"/>
                      </a:cubicBezTo>
                      <a:cubicBezTo>
                        <a:pt x="1" y="342"/>
                        <a:pt x="0" y="349"/>
                        <a:pt x="5" y="353"/>
                      </a:cubicBezTo>
                      <a:cubicBezTo>
                        <a:pt x="92" y="436"/>
                        <a:pt x="92" y="436"/>
                        <a:pt x="92" y="436"/>
                      </a:cubicBezTo>
                      <a:cubicBezTo>
                        <a:pt x="95" y="439"/>
                        <a:pt x="100" y="439"/>
                        <a:pt x="103" y="437"/>
                      </a:cubicBezTo>
                      <a:cubicBezTo>
                        <a:pt x="319" y="310"/>
                        <a:pt x="319" y="310"/>
                        <a:pt x="319" y="310"/>
                      </a:cubicBezTo>
                      <a:cubicBezTo>
                        <a:pt x="402" y="262"/>
                        <a:pt x="402" y="262"/>
                        <a:pt x="402" y="262"/>
                      </a:cubicBezTo>
                      <a:cubicBezTo>
                        <a:pt x="618" y="135"/>
                        <a:pt x="618" y="135"/>
                        <a:pt x="618" y="135"/>
                      </a:cubicBezTo>
                      <a:cubicBezTo>
                        <a:pt x="622" y="133"/>
                        <a:pt x="623" y="129"/>
                        <a:pt x="622" y="125"/>
                      </a:cubicBezTo>
                      <a:cubicBezTo>
                        <a:pt x="593" y="9"/>
                        <a:pt x="593" y="9"/>
                        <a:pt x="593" y="9"/>
                      </a:cubicBezTo>
                      <a:cubicBezTo>
                        <a:pt x="592" y="2"/>
                        <a:pt x="585" y="0"/>
                        <a:pt x="579" y="3"/>
                      </a:cubicBezTo>
                      <a:lnTo>
                        <a:pt x="334"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5" name="Freeform 102">
                  <a:extLst>
                    <a:ext uri="{FF2B5EF4-FFF2-40B4-BE49-F238E27FC236}">
                      <a16:creationId xmlns:a16="http://schemas.microsoft.com/office/drawing/2014/main" id="{B187A8BE-CA25-4334-A06D-62A395A1262D}"/>
                    </a:ext>
                  </a:extLst>
                </p:cNvPr>
                <p:cNvSpPr/>
                <p:nvPr/>
              </p:nvSpPr>
              <p:spPr bwMode="auto">
                <a:xfrm>
                  <a:off x="7" y="1389"/>
                  <a:ext cx="144" cy="102"/>
                </a:xfrm>
                <a:custGeom>
                  <a:avLst/>
                  <a:gdLst>
                    <a:gd name="T0" fmla="*/ 330 w 616"/>
                    <a:gd name="T1" fmla="*/ 145 h 436"/>
                    <a:gd name="T2" fmla="*/ 248 w 616"/>
                    <a:gd name="T3" fmla="*/ 193 h 436"/>
                    <a:gd name="T4" fmla="*/ 6 w 616"/>
                    <a:gd name="T5" fmla="*/ 335 h 436"/>
                    <a:gd name="T6" fmla="*/ 5 w 616"/>
                    <a:gd name="T7" fmla="*/ 350 h 436"/>
                    <a:gd name="T8" fmla="*/ 91 w 616"/>
                    <a:gd name="T9" fmla="*/ 432 h 436"/>
                    <a:gd name="T10" fmla="*/ 103 w 616"/>
                    <a:gd name="T11" fmla="*/ 434 h 436"/>
                    <a:gd name="T12" fmla="*/ 316 w 616"/>
                    <a:gd name="T13" fmla="*/ 309 h 436"/>
                    <a:gd name="T14" fmla="*/ 398 w 616"/>
                    <a:gd name="T15" fmla="*/ 261 h 436"/>
                    <a:gd name="T16" fmla="*/ 611 w 616"/>
                    <a:gd name="T17" fmla="*/ 136 h 436"/>
                    <a:gd name="T18" fmla="*/ 615 w 616"/>
                    <a:gd name="T19" fmla="*/ 125 h 436"/>
                    <a:gd name="T20" fmla="*/ 586 w 616"/>
                    <a:gd name="T21" fmla="*/ 9 h 436"/>
                    <a:gd name="T22" fmla="*/ 572 w 616"/>
                    <a:gd name="T23" fmla="*/ 3 h 436"/>
                    <a:gd name="T24" fmla="*/ 330 w 616"/>
                    <a:gd name="T25" fmla="*/ 14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6" h="436">
                      <a:moveTo>
                        <a:pt x="330" y="145"/>
                      </a:moveTo>
                      <a:cubicBezTo>
                        <a:pt x="248" y="193"/>
                        <a:pt x="248" y="193"/>
                        <a:pt x="248" y="193"/>
                      </a:cubicBezTo>
                      <a:cubicBezTo>
                        <a:pt x="6" y="335"/>
                        <a:pt x="6" y="335"/>
                        <a:pt x="6" y="335"/>
                      </a:cubicBezTo>
                      <a:cubicBezTo>
                        <a:pt x="1" y="338"/>
                        <a:pt x="0" y="346"/>
                        <a:pt x="5" y="350"/>
                      </a:cubicBezTo>
                      <a:cubicBezTo>
                        <a:pt x="91" y="432"/>
                        <a:pt x="91" y="432"/>
                        <a:pt x="91" y="432"/>
                      </a:cubicBezTo>
                      <a:cubicBezTo>
                        <a:pt x="94" y="435"/>
                        <a:pt x="99" y="436"/>
                        <a:pt x="103" y="434"/>
                      </a:cubicBezTo>
                      <a:cubicBezTo>
                        <a:pt x="316" y="309"/>
                        <a:pt x="316" y="309"/>
                        <a:pt x="316" y="309"/>
                      </a:cubicBezTo>
                      <a:cubicBezTo>
                        <a:pt x="398" y="261"/>
                        <a:pt x="398" y="261"/>
                        <a:pt x="398" y="261"/>
                      </a:cubicBezTo>
                      <a:cubicBezTo>
                        <a:pt x="611" y="136"/>
                        <a:pt x="611" y="136"/>
                        <a:pt x="611" y="136"/>
                      </a:cubicBezTo>
                      <a:cubicBezTo>
                        <a:pt x="615" y="134"/>
                        <a:pt x="616" y="129"/>
                        <a:pt x="615" y="125"/>
                      </a:cubicBezTo>
                      <a:cubicBezTo>
                        <a:pt x="586" y="9"/>
                        <a:pt x="586" y="9"/>
                        <a:pt x="586" y="9"/>
                      </a:cubicBezTo>
                      <a:cubicBezTo>
                        <a:pt x="584" y="3"/>
                        <a:pt x="577" y="0"/>
                        <a:pt x="572" y="3"/>
                      </a:cubicBezTo>
                      <a:lnTo>
                        <a:pt x="330" y="145"/>
                      </a:ln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6" name="Freeform 103">
                  <a:extLst>
                    <a:ext uri="{FF2B5EF4-FFF2-40B4-BE49-F238E27FC236}">
                      <a16:creationId xmlns:a16="http://schemas.microsoft.com/office/drawing/2014/main" id="{6B41659F-EEDD-47E0-AE6C-B4AE93FEC96C}"/>
                    </a:ext>
                  </a:extLst>
                </p:cNvPr>
                <p:cNvSpPr/>
                <p:nvPr/>
              </p:nvSpPr>
              <p:spPr bwMode="auto">
                <a:xfrm>
                  <a:off x="38" y="1482"/>
                  <a:ext cx="9" cy="7"/>
                </a:xfrm>
                <a:custGeom>
                  <a:avLst/>
                  <a:gdLst>
                    <a:gd name="T0" fmla="*/ 0 w 40"/>
                    <a:gd name="T1" fmla="*/ 18 h 31"/>
                    <a:gd name="T2" fmla="*/ 7 w 40"/>
                    <a:gd name="T3" fmla="*/ 30 h 31"/>
                    <a:gd name="T4" fmla="*/ 11 w 40"/>
                    <a:gd name="T5" fmla="*/ 31 h 31"/>
                    <a:gd name="T6" fmla="*/ 38 w 40"/>
                    <a:gd name="T7" fmla="*/ 15 h 31"/>
                    <a:gd name="T8" fmla="*/ 39 w 40"/>
                    <a:gd name="T9" fmla="*/ 11 h 31"/>
                    <a:gd name="T10" fmla="*/ 32 w 40"/>
                    <a:gd name="T11" fmla="*/ 0 h 31"/>
                    <a:gd name="T12" fmla="*/ 0 w 40"/>
                    <a:gd name="T13" fmla="*/ 18 h 31"/>
                  </a:gdLst>
                  <a:ahLst/>
                  <a:cxnLst>
                    <a:cxn ang="0">
                      <a:pos x="T0" y="T1"/>
                    </a:cxn>
                    <a:cxn ang="0">
                      <a:pos x="T2" y="T3"/>
                    </a:cxn>
                    <a:cxn ang="0">
                      <a:pos x="T4" y="T5"/>
                    </a:cxn>
                    <a:cxn ang="0">
                      <a:pos x="T6" y="T7"/>
                    </a:cxn>
                    <a:cxn ang="0">
                      <a:pos x="T8" y="T9"/>
                    </a:cxn>
                    <a:cxn ang="0">
                      <a:pos x="T10" y="T11"/>
                    </a:cxn>
                    <a:cxn ang="0">
                      <a:pos x="T12" y="T13"/>
                    </a:cxn>
                  </a:cxnLst>
                  <a:rect l="0" t="0" r="r" b="b"/>
                  <a:pathLst>
                    <a:path w="40" h="31">
                      <a:moveTo>
                        <a:pt x="0" y="18"/>
                      </a:moveTo>
                      <a:cubicBezTo>
                        <a:pt x="7" y="30"/>
                        <a:pt x="7" y="30"/>
                        <a:pt x="7" y="30"/>
                      </a:cubicBezTo>
                      <a:cubicBezTo>
                        <a:pt x="8" y="31"/>
                        <a:pt x="9" y="31"/>
                        <a:pt x="11" y="31"/>
                      </a:cubicBezTo>
                      <a:cubicBezTo>
                        <a:pt x="38" y="15"/>
                        <a:pt x="38" y="15"/>
                        <a:pt x="38" y="15"/>
                      </a:cubicBezTo>
                      <a:cubicBezTo>
                        <a:pt x="39" y="14"/>
                        <a:pt x="40" y="12"/>
                        <a:pt x="39" y="11"/>
                      </a:cubicBezTo>
                      <a:cubicBezTo>
                        <a:pt x="32" y="0"/>
                        <a:pt x="32" y="0"/>
                        <a:pt x="32" y="0"/>
                      </a:cubicBezTo>
                      <a:lnTo>
                        <a:pt x="0" y="18"/>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7" name="Freeform 104">
                  <a:extLst>
                    <a:ext uri="{FF2B5EF4-FFF2-40B4-BE49-F238E27FC236}">
                      <a16:creationId xmlns:a16="http://schemas.microsoft.com/office/drawing/2014/main" id="{C079D2F4-AB3F-42CA-8BFA-E204C0B983F5}"/>
                    </a:ext>
                  </a:extLst>
                </p:cNvPr>
                <p:cNvSpPr/>
                <p:nvPr/>
              </p:nvSpPr>
              <p:spPr bwMode="auto">
                <a:xfrm>
                  <a:off x="136" y="1425"/>
                  <a:ext cx="9" cy="7"/>
                </a:xfrm>
                <a:custGeom>
                  <a:avLst/>
                  <a:gdLst>
                    <a:gd name="T0" fmla="*/ 0 w 39"/>
                    <a:gd name="T1" fmla="*/ 18 h 32"/>
                    <a:gd name="T2" fmla="*/ 7 w 39"/>
                    <a:gd name="T3" fmla="*/ 30 h 32"/>
                    <a:gd name="T4" fmla="*/ 11 w 39"/>
                    <a:gd name="T5" fmla="*/ 31 h 32"/>
                    <a:gd name="T6" fmla="*/ 38 w 39"/>
                    <a:gd name="T7" fmla="*/ 15 h 32"/>
                    <a:gd name="T8" fmla="*/ 39 w 39"/>
                    <a:gd name="T9" fmla="*/ 11 h 32"/>
                    <a:gd name="T10" fmla="*/ 32 w 39"/>
                    <a:gd name="T11" fmla="*/ 0 h 32"/>
                    <a:gd name="T12" fmla="*/ 0 w 39"/>
                    <a:gd name="T13" fmla="*/ 18 h 32"/>
                  </a:gdLst>
                  <a:ahLst/>
                  <a:cxnLst>
                    <a:cxn ang="0">
                      <a:pos x="T0" y="T1"/>
                    </a:cxn>
                    <a:cxn ang="0">
                      <a:pos x="T2" y="T3"/>
                    </a:cxn>
                    <a:cxn ang="0">
                      <a:pos x="T4" y="T5"/>
                    </a:cxn>
                    <a:cxn ang="0">
                      <a:pos x="T6" y="T7"/>
                    </a:cxn>
                    <a:cxn ang="0">
                      <a:pos x="T8" y="T9"/>
                    </a:cxn>
                    <a:cxn ang="0">
                      <a:pos x="T10" y="T11"/>
                    </a:cxn>
                    <a:cxn ang="0">
                      <a:pos x="T12" y="T13"/>
                    </a:cxn>
                  </a:cxnLst>
                  <a:rect l="0" t="0" r="r" b="b"/>
                  <a:pathLst>
                    <a:path w="39" h="32">
                      <a:moveTo>
                        <a:pt x="0" y="18"/>
                      </a:moveTo>
                      <a:cubicBezTo>
                        <a:pt x="7" y="30"/>
                        <a:pt x="7" y="30"/>
                        <a:pt x="7" y="30"/>
                      </a:cubicBezTo>
                      <a:cubicBezTo>
                        <a:pt x="7" y="31"/>
                        <a:pt x="9" y="32"/>
                        <a:pt x="11" y="31"/>
                      </a:cubicBezTo>
                      <a:cubicBezTo>
                        <a:pt x="38" y="15"/>
                        <a:pt x="38" y="15"/>
                        <a:pt x="38" y="15"/>
                      </a:cubicBezTo>
                      <a:cubicBezTo>
                        <a:pt x="39" y="14"/>
                        <a:pt x="39" y="12"/>
                        <a:pt x="39" y="11"/>
                      </a:cubicBezTo>
                      <a:cubicBezTo>
                        <a:pt x="32" y="0"/>
                        <a:pt x="32" y="0"/>
                        <a:pt x="32" y="0"/>
                      </a:cubicBezTo>
                      <a:lnTo>
                        <a:pt x="0" y="18"/>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8" name="Freeform 105">
                  <a:extLst>
                    <a:ext uri="{FF2B5EF4-FFF2-40B4-BE49-F238E27FC236}">
                      <a16:creationId xmlns:a16="http://schemas.microsoft.com/office/drawing/2014/main" id="{2EA29085-65CF-4474-9EC9-22F7A2E6FFA3}"/>
                    </a:ext>
                  </a:extLst>
                </p:cNvPr>
                <p:cNvSpPr/>
                <p:nvPr/>
              </p:nvSpPr>
              <p:spPr bwMode="auto">
                <a:xfrm>
                  <a:off x="13" y="1395"/>
                  <a:ext cx="133" cy="91"/>
                </a:xfrm>
                <a:custGeom>
                  <a:avLst/>
                  <a:gdLst>
                    <a:gd name="T0" fmla="*/ 71 w 568"/>
                    <a:gd name="T1" fmla="*/ 387 h 388"/>
                    <a:gd name="T2" fmla="*/ 2 w 568"/>
                    <a:gd name="T3" fmla="*/ 322 h 388"/>
                    <a:gd name="T4" fmla="*/ 3 w 568"/>
                    <a:gd name="T5" fmla="*/ 317 h 388"/>
                    <a:gd name="T6" fmla="*/ 540 w 568"/>
                    <a:gd name="T7" fmla="*/ 1 h 388"/>
                    <a:gd name="T8" fmla="*/ 545 w 568"/>
                    <a:gd name="T9" fmla="*/ 3 h 388"/>
                    <a:gd name="T10" fmla="*/ 568 w 568"/>
                    <a:gd name="T11" fmla="*/ 95 h 388"/>
                    <a:gd name="T12" fmla="*/ 567 w 568"/>
                    <a:gd name="T13" fmla="*/ 98 h 388"/>
                    <a:gd name="T14" fmla="*/ 74 w 568"/>
                    <a:gd name="T15" fmla="*/ 387 h 388"/>
                    <a:gd name="T16" fmla="*/ 71 w 568"/>
                    <a:gd name="T17"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8" h="388">
                      <a:moveTo>
                        <a:pt x="71" y="387"/>
                      </a:moveTo>
                      <a:cubicBezTo>
                        <a:pt x="2" y="322"/>
                        <a:pt x="2" y="322"/>
                        <a:pt x="2" y="322"/>
                      </a:cubicBezTo>
                      <a:cubicBezTo>
                        <a:pt x="0" y="320"/>
                        <a:pt x="1" y="318"/>
                        <a:pt x="3" y="317"/>
                      </a:cubicBezTo>
                      <a:cubicBezTo>
                        <a:pt x="540" y="1"/>
                        <a:pt x="540" y="1"/>
                        <a:pt x="540" y="1"/>
                      </a:cubicBezTo>
                      <a:cubicBezTo>
                        <a:pt x="542" y="0"/>
                        <a:pt x="544" y="1"/>
                        <a:pt x="545" y="3"/>
                      </a:cubicBezTo>
                      <a:cubicBezTo>
                        <a:pt x="568" y="95"/>
                        <a:pt x="568" y="95"/>
                        <a:pt x="568" y="95"/>
                      </a:cubicBezTo>
                      <a:cubicBezTo>
                        <a:pt x="568" y="96"/>
                        <a:pt x="568" y="98"/>
                        <a:pt x="567" y="98"/>
                      </a:cubicBezTo>
                      <a:cubicBezTo>
                        <a:pt x="74" y="387"/>
                        <a:pt x="74" y="387"/>
                        <a:pt x="74" y="387"/>
                      </a:cubicBezTo>
                      <a:cubicBezTo>
                        <a:pt x="73" y="388"/>
                        <a:pt x="72" y="388"/>
                        <a:pt x="71" y="387"/>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699" name="Freeform 106">
                  <a:extLst>
                    <a:ext uri="{FF2B5EF4-FFF2-40B4-BE49-F238E27FC236}">
                      <a16:creationId xmlns:a16="http://schemas.microsoft.com/office/drawing/2014/main" id="{5EA6B8E9-A734-49FD-AB38-CC66D7026B53}"/>
                    </a:ext>
                  </a:extLst>
                </p:cNvPr>
                <p:cNvSpPr/>
                <p:nvPr/>
              </p:nvSpPr>
              <p:spPr bwMode="auto">
                <a:xfrm>
                  <a:off x="15" y="1431"/>
                  <a:ext cx="76" cy="53"/>
                </a:xfrm>
                <a:custGeom>
                  <a:avLst/>
                  <a:gdLst>
                    <a:gd name="T0" fmla="*/ 66 w 76"/>
                    <a:gd name="T1" fmla="*/ 0 h 53"/>
                    <a:gd name="T2" fmla="*/ 0 w 76"/>
                    <a:gd name="T3" fmla="*/ 38 h 53"/>
                    <a:gd name="T4" fmla="*/ 15 w 76"/>
                    <a:gd name="T5" fmla="*/ 53 h 53"/>
                    <a:gd name="T6" fmla="*/ 76 w 76"/>
                    <a:gd name="T7" fmla="*/ 17 h 53"/>
                    <a:gd name="T8" fmla="*/ 66 w 76"/>
                    <a:gd name="T9" fmla="*/ 0 h 53"/>
                  </a:gdLst>
                  <a:ahLst/>
                  <a:cxnLst>
                    <a:cxn ang="0">
                      <a:pos x="T0" y="T1"/>
                    </a:cxn>
                    <a:cxn ang="0">
                      <a:pos x="T2" y="T3"/>
                    </a:cxn>
                    <a:cxn ang="0">
                      <a:pos x="T4" y="T5"/>
                    </a:cxn>
                    <a:cxn ang="0">
                      <a:pos x="T6" y="T7"/>
                    </a:cxn>
                    <a:cxn ang="0">
                      <a:pos x="T8" y="T9"/>
                    </a:cxn>
                  </a:cxnLst>
                  <a:rect l="0" t="0" r="r" b="b"/>
                  <a:pathLst>
                    <a:path w="76" h="52">
                      <a:moveTo>
                        <a:pt x="66" y="0"/>
                      </a:moveTo>
                      <a:lnTo>
                        <a:pt x="0" y="38"/>
                      </a:lnTo>
                      <a:lnTo>
                        <a:pt x="15" y="53"/>
                      </a:lnTo>
                      <a:lnTo>
                        <a:pt x="76" y="17"/>
                      </a:lnTo>
                      <a:lnTo>
                        <a:pt x="6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0" name="Freeform 107">
                  <a:extLst>
                    <a:ext uri="{FF2B5EF4-FFF2-40B4-BE49-F238E27FC236}">
                      <a16:creationId xmlns:a16="http://schemas.microsoft.com/office/drawing/2014/main" id="{CAAB913E-B911-4521-B4B1-6A5199F249F8}"/>
                    </a:ext>
                  </a:extLst>
                </p:cNvPr>
                <p:cNvSpPr/>
                <p:nvPr/>
              </p:nvSpPr>
              <p:spPr bwMode="auto">
                <a:xfrm>
                  <a:off x="83" y="1397"/>
                  <a:ext cx="61" cy="50"/>
                </a:xfrm>
                <a:custGeom>
                  <a:avLst/>
                  <a:gdLst>
                    <a:gd name="T0" fmla="*/ 0 w 61"/>
                    <a:gd name="T1" fmla="*/ 32 h 50"/>
                    <a:gd name="T2" fmla="*/ 10 w 61"/>
                    <a:gd name="T3" fmla="*/ 50 h 50"/>
                    <a:gd name="T4" fmla="*/ 61 w 61"/>
                    <a:gd name="T5" fmla="*/ 20 h 50"/>
                    <a:gd name="T6" fmla="*/ 56 w 61"/>
                    <a:gd name="T7" fmla="*/ 0 h 50"/>
                    <a:gd name="T8" fmla="*/ 0 w 61"/>
                    <a:gd name="T9" fmla="*/ 32 h 50"/>
                  </a:gdLst>
                  <a:ahLst/>
                  <a:cxnLst>
                    <a:cxn ang="0">
                      <a:pos x="T0" y="T1"/>
                    </a:cxn>
                    <a:cxn ang="0">
                      <a:pos x="T2" y="T3"/>
                    </a:cxn>
                    <a:cxn ang="0">
                      <a:pos x="T4" y="T5"/>
                    </a:cxn>
                    <a:cxn ang="0">
                      <a:pos x="T6" y="T7"/>
                    </a:cxn>
                    <a:cxn ang="0">
                      <a:pos x="T8" y="T9"/>
                    </a:cxn>
                  </a:cxnLst>
                  <a:rect l="0" t="0" r="r" b="b"/>
                  <a:pathLst>
                    <a:path w="61" h="50">
                      <a:moveTo>
                        <a:pt x="0" y="32"/>
                      </a:moveTo>
                      <a:lnTo>
                        <a:pt x="10" y="50"/>
                      </a:lnTo>
                      <a:lnTo>
                        <a:pt x="61" y="20"/>
                      </a:lnTo>
                      <a:lnTo>
                        <a:pt x="56" y="0"/>
                      </a:ln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1" name="Freeform 108">
                  <a:extLst>
                    <a:ext uri="{FF2B5EF4-FFF2-40B4-BE49-F238E27FC236}">
                      <a16:creationId xmlns:a16="http://schemas.microsoft.com/office/drawing/2014/main" id="{2DD460A8-14B6-4533-9E50-099BF3B2CB5E}"/>
                    </a:ext>
                  </a:extLst>
                </p:cNvPr>
                <p:cNvSpPr/>
                <p:nvPr/>
              </p:nvSpPr>
              <p:spPr bwMode="auto">
                <a:xfrm>
                  <a:off x="88" y="1410"/>
                  <a:ext cx="38" cy="23"/>
                </a:xfrm>
                <a:custGeom>
                  <a:avLst/>
                  <a:gdLst>
                    <a:gd name="T0" fmla="*/ 161 w 162"/>
                    <a:gd name="T1" fmla="*/ 1 h 98"/>
                    <a:gd name="T2" fmla="*/ 162 w 162"/>
                    <a:gd name="T3" fmla="*/ 3 h 98"/>
                    <a:gd name="T4" fmla="*/ 161 w 162"/>
                    <a:gd name="T5" fmla="*/ 5 h 98"/>
                    <a:gd name="T6" fmla="*/ 4 w 162"/>
                    <a:gd name="T7" fmla="*/ 98 h 98"/>
                    <a:gd name="T8" fmla="*/ 1 w 162"/>
                    <a:gd name="T9" fmla="*/ 97 h 98"/>
                    <a:gd name="T10" fmla="*/ 0 w 162"/>
                    <a:gd name="T11" fmla="*/ 95 h 98"/>
                    <a:gd name="T12" fmla="*/ 1 w 162"/>
                    <a:gd name="T13" fmla="*/ 93 h 98"/>
                    <a:gd name="T14" fmla="*/ 159 w 162"/>
                    <a:gd name="T15" fmla="*/ 0 h 98"/>
                    <a:gd name="T16" fmla="*/ 161 w 162"/>
                    <a:gd name="T17" fmla="*/ 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 h="98">
                      <a:moveTo>
                        <a:pt x="161" y="1"/>
                      </a:moveTo>
                      <a:cubicBezTo>
                        <a:pt x="162" y="3"/>
                        <a:pt x="162" y="3"/>
                        <a:pt x="162" y="3"/>
                      </a:cubicBezTo>
                      <a:cubicBezTo>
                        <a:pt x="162" y="4"/>
                        <a:pt x="162" y="5"/>
                        <a:pt x="161" y="5"/>
                      </a:cubicBezTo>
                      <a:cubicBezTo>
                        <a:pt x="4" y="98"/>
                        <a:pt x="4" y="98"/>
                        <a:pt x="4" y="98"/>
                      </a:cubicBezTo>
                      <a:cubicBezTo>
                        <a:pt x="3" y="98"/>
                        <a:pt x="2" y="98"/>
                        <a:pt x="1" y="97"/>
                      </a:cubicBezTo>
                      <a:cubicBezTo>
                        <a:pt x="0" y="95"/>
                        <a:pt x="0" y="95"/>
                        <a:pt x="0" y="95"/>
                      </a:cubicBezTo>
                      <a:cubicBezTo>
                        <a:pt x="0" y="94"/>
                        <a:pt x="0" y="93"/>
                        <a:pt x="1" y="93"/>
                      </a:cubicBezTo>
                      <a:cubicBezTo>
                        <a:pt x="159" y="0"/>
                        <a:pt x="159" y="0"/>
                        <a:pt x="159" y="0"/>
                      </a:cubicBezTo>
                      <a:cubicBezTo>
                        <a:pt x="160" y="0"/>
                        <a:pt x="161" y="0"/>
                        <a:pt x="161" y="1"/>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2" name="Freeform 109">
                  <a:extLst>
                    <a:ext uri="{FF2B5EF4-FFF2-40B4-BE49-F238E27FC236}">
                      <a16:creationId xmlns:a16="http://schemas.microsoft.com/office/drawing/2014/main" id="{DBC07482-3074-4241-A88F-5B0DE7879176}"/>
                    </a:ext>
                  </a:extLst>
                </p:cNvPr>
                <p:cNvSpPr/>
                <p:nvPr/>
              </p:nvSpPr>
              <p:spPr bwMode="auto">
                <a:xfrm>
                  <a:off x="89" y="1412"/>
                  <a:ext cx="38" cy="23"/>
                </a:xfrm>
                <a:custGeom>
                  <a:avLst/>
                  <a:gdLst>
                    <a:gd name="T0" fmla="*/ 159 w 161"/>
                    <a:gd name="T1" fmla="*/ 2 h 98"/>
                    <a:gd name="T2" fmla="*/ 160 w 161"/>
                    <a:gd name="T3" fmla="*/ 4 h 98"/>
                    <a:gd name="T4" fmla="*/ 160 w 161"/>
                    <a:gd name="T5" fmla="*/ 6 h 98"/>
                    <a:gd name="T6" fmla="*/ 4 w 161"/>
                    <a:gd name="T7" fmla="*/ 97 h 98"/>
                    <a:gd name="T8" fmla="*/ 2 w 161"/>
                    <a:gd name="T9" fmla="*/ 97 h 98"/>
                    <a:gd name="T10" fmla="*/ 0 w 161"/>
                    <a:gd name="T11" fmla="*/ 95 h 98"/>
                    <a:gd name="T12" fmla="*/ 1 w 161"/>
                    <a:gd name="T13" fmla="*/ 92 h 98"/>
                    <a:gd name="T14" fmla="*/ 157 w 161"/>
                    <a:gd name="T15" fmla="*/ 1 h 98"/>
                    <a:gd name="T16" fmla="*/ 159 w 161"/>
                    <a:gd name="T17" fmla="*/ 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98">
                      <a:moveTo>
                        <a:pt x="159" y="2"/>
                      </a:moveTo>
                      <a:cubicBezTo>
                        <a:pt x="160" y="4"/>
                        <a:pt x="160" y="4"/>
                        <a:pt x="160" y="4"/>
                      </a:cubicBezTo>
                      <a:cubicBezTo>
                        <a:pt x="161" y="5"/>
                        <a:pt x="160" y="6"/>
                        <a:pt x="160" y="6"/>
                      </a:cubicBezTo>
                      <a:cubicBezTo>
                        <a:pt x="4" y="97"/>
                        <a:pt x="4" y="97"/>
                        <a:pt x="4" y="97"/>
                      </a:cubicBezTo>
                      <a:cubicBezTo>
                        <a:pt x="3" y="98"/>
                        <a:pt x="2" y="98"/>
                        <a:pt x="2" y="97"/>
                      </a:cubicBezTo>
                      <a:cubicBezTo>
                        <a:pt x="0" y="95"/>
                        <a:pt x="0" y="95"/>
                        <a:pt x="0" y="95"/>
                      </a:cubicBezTo>
                      <a:cubicBezTo>
                        <a:pt x="0" y="94"/>
                        <a:pt x="0" y="93"/>
                        <a:pt x="1" y="92"/>
                      </a:cubicBezTo>
                      <a:cubicBezTo>
                        <a:pt x="157" y="1"/>
                        <a:pt x="157" y="1"/>
                        <a:pt x="157" y="1"/>
                      </a:cubicBezTo>
                      <a:cubicBezTo>
                        <a:pt x="158" y="0"/>
                        <a:pt x="159" y="1"/>
                        <a:pt x="159" y="2"/>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3" name="Freeform 110">
                  <a:extLst>
                    <a:ext uri="{FF2B5EF4-FFF2-40B4-BE49-F238E27FC236}">
                      <a16:creationId xmlns:a16="http://schemas.microsoft.com/office/drawing/2014/main" id="{27617E01-4AC3-41F1-A75F-7FB0BA3BCD9F}"/>
                    </a:ext>
                  </a:extLst>
                </p:cNvPr>
                <p:cNvSpPr/>
                <p:nvPr/>
              </p:nvSpPr>
              <p:spPr bwMode="auto">
                <a:xfrm>
                  <a:off x="90" y="1415"/>
                  <a:ext cx="38" cy="22"/>
                </a:xfrm>
                <a:custGeom>
                  <a:avLst/>
                  <a:gdLst>
                    <a:gd name="T0" fmla="*/ 158 w 159"/>
                    <a:gd name="T1" fmla="*/ 2 h 97"/>
                    <a:gd name="T2" fmla="*/ 159 w 159"/>
                    <a:gd name="T3" fmla="*/ 4 h 97"/>
                    <a:gd name="T4" fmla="*/ 158 w 159"/>
                    <a:gd name="T5" fmla="*/ 6 h 97"/>
                    <a:gd name="T6" fmla="*/ 4 w 159"/>
                    <a:gd name="T7" fmla="*/ 96 h 97"/>
                    <a:gd name="T8" fmla="*/ 2 w 159"/>
                    <a:gd name="T9" fmla="*/ 96 h 97"/>
                    <a:gd name="T10" fmla="*/ 1 w 159"/>
                    <a:gd name="T11" fmla="*/ 94 h 97"/>
                    <a:gd name="T12" fmla="*/ 1 w 159"/>
                    <a:gd name="T13" fmla="*/ 91 h 97"/>
                    <a:gd name="T14" fmla="*/ 156 w 159"/>
                    <a:gd name="T15" fmla="*/ 1 h 97"/>
                    <a:gd name="T16" fmla="*/ 158 w 159"/>
                    <a:gd name="T17" fmla="*/ 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97">
                      <a:moveTo>
                        <a:pt x="158" y="2"/>
                      </a:moveTo>
                      <a:cubicBezTo>
                        <a:pt x="159" y="4"/>
                        <a:pt x="159" y="4"/>
                        <a:pt x="159" y="4"/>
                      </a:cubicBezTo>
                      <a:cubicBezTo>
                        <a:pt x="159" y="5"/>
                        <a:pt x="159" y="6"/>
                        <a:pt x="158" y="6"/>
                      </a:cubicBezTo>
                      <a:cubicBezTo>
                        <a:pt x="4" y="96"/>
                        <a:pt x="4" y="96"/>
                        <a:pt x="4" y="96"/>
                      </a:cubicBezTo>
                      <a:cubicBezTo>
                        <a:pt x="3" y="97"/>
                        <a:pt x="2" y="96"/>
                        <a:pt x="2" y="96"/>
                      </a:cubicBezTo>
                      <a:cubicBezTo>
                        <a:pt x="1" y="94"/>
                        <a:pt x="1" y="94"/>
                        <a:pt x="1" y="94"/>
                      </a:cubicBezTo>
                      <a:cubicBezTo>
                        <a:pt x="0" y="93"/>
                        <a:pt x="0" y="92"/>
                        <a:pt x="1" y="91"/>
                      </a:cubicBezTo>
                      <a:cubicBezTo>
                        <a:pt x="156" y="1"/>
                        <a:pt x="156" y="1"/>
                        <a:pt x="156" y="1"/>
                      </a:cubicBezTo>
                      <a:cubicBezTo>
                        <a:pt x="156" y="0"/>
                        <a:pt x="158" y="1"/>
                        <a:pt x="158" y="2"/>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4" name="Freeform 111">
                  <a:extLst>
                    <a:ext uri="{FF2B5EF4-FFF2-40B4-BE49-F238E27FC236}">
                      <a16:creationId xmlns:a16="http://schemas.microsoft.com/office/drawing/2014/main" id="{7F5D26E5-DEC4-422D-8076-7DA849E0DA93}"/>
                    </a:ext>
                  </a:extLst>
                </p:cNvPr>
                <p:cNvSpPr/>
                <p:nvPr/>
              </p:nvSpPr>
              <p:spPr bwMode="auto">
                <a:xfrm>
                  <a:off x="92" y="1417"/>
                  <a:ext cx="36" cy="22"/>
                </a:xfrm>
                <a:custGeom>
                  <a:avLst/>
                  <a:gdLst>
                    <a:gd name="T0" fmla="*/ 156 w 157"/>
                    <a:gd name="T1" fmla="*/ 2 h 96"/>
                    <a:gd name="T2" fmla="*/ 157 w 157"/>
                    <a:gd name="T3" fmla="*/ 4 h 96"/>
                    <a:gd name="T4" fmla="*/ 156 w 157"/>
                    <a:gd name="T5" fmla="*/ 6 h 96"/>
                    <a:gd name="T6" fmla="*/ 4 w 157"/>
                    <a:gd name="T7" fmla="*/ 95 h 96"/>
                    <a:gd name="T8" fmla="*/ 2 w 157"/>
                    <a:gd name="T9" fmla="*/ 94 h 96"/>
                    <a:gd name="T10" fmla="*/ 1 w 157"/>
                    <a:gd name="T11" fmla="*/ 92 h 96"/>
                    <a:gd name="T12" fmla="*/ 1 w 157"/>
                    <a:gd name="T13" fmla="*/ 90 h 96"/>
                    <a:gd name="T14" fmla="*/ 154 w 157"/>
                    <a:gd name="T15" fmla="*/ 1 h 96"/>
                    <a:gd name="T16" fmla="*/ 156 w 157"/>
                    <a:gd name="T17" fmla="*/ 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96">
                      <a:moveTo>
                        <a:pt x="156" y="2"/>
                      </a:moveTo>
                      <a:cubicBezTo>
                        <a:pt x="157" y="4"/>
                        <a:pt x="157" y="4"/>
                        <a:pt x="157" y="4"/>
                      </a:cubicBezTo>
                      <a:cubicBezTo>
                        <a:pt x="157" y="5"/>
                        <a:pt x="157" y="5"/>
                        <a:pt x="156" y="6"/>
                      </a:cubicBezTo>
                      <a:cubicBezTo>
                        <a:pt x="4" y="95"/>
                        <a:pt x="4" y="95"/>
                        <a:pt x="4" y="95"/>
                      </a:cubicBezTo>
                      <a:cubicBezTo>
                        <a:pt x="3" y="96"/>
                        <a:pt x="2" y="95"/>
                        <a:pt x="2" y="94"/>
                      </a:cubicBezTo>
                      <a:cubicBezTo>
                        <a:pt x="1" y="92"/>
                        <a:pt x="1" y="92"/>
                        <a:pt x="1" y="92"/>
                      </a:cubicBezTo>
                      <a:cubicBezTo>
                        <a:pt x="0" y="92"/>
                        <a:pt x="1" y="91"/>
                        <a:pt x="1" y="90"/>
                      </a:cubicBezTo>
                      <a:cubicBezTo>
                        <a:pt x="154" y="1"/>
                        <a:pt x="154" y="1"/>
                        <a:pt x="154" y="1"/>
                      </a:cubicBezTo>
                      <a:cubicBezTo>
                        <a:pt x="155" y="0"/>
                        <a:pt x="156" y="1"/>
                        <a:pt x="156" y="2"/>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5" name="Freeform 112">
                  <a:extLst>
                    <a:ext uri="{FF2B5EF4-FFF2-40B4-BE49-F238E27FC236}">
                      <a16:creationId xmlns:a16="http://schemas.microsoft.com/office/drawing/2014/main" id="{683A1121-D6D3-4AE5-8C22-4BB0863F9E9C}"/>
                    </a:ext>
                  </a:extLst>
                </p:cNvPr>
                <p:cNvSpPr/>
                <p:nvPr/>
              </p:nvSpPr>
              <p:spPr bwMode="auto">
                <a:xfrm>
                  <a:off x="93" y="1419"/>
                  <a:ext cx="36" cy="22"/>
                </a:xfrm>
                <a:custGeom>
                  <a:avLst/>
                  <a:gdLst>
                    <a:gd name="T0" fmla="*/ 154 w 155"/>
                    <a:gd name="T1" fmla="*/ 1 h 94"/>
                    <a:gd name="T2" fmla="*/ 155 w 155"/>
                    <a:gd name="T3" fmla="*/ 4 h 94"/>
                    <a:gd name="T4" fmla="*/ 154 w 155"/>
                    <a:gd name="T5" fmla="*/ 6 h 94"/>
                    <a:gd name="T6" fmla="*/ 3 w 155"/>
                    <a:gd name="T7" fmla="*/ 94 h 94"/>
                    <a:gd name="T8" fmla="*/ 1 w 155"/>
                    <a:gd name="T9" fmla="*/ 93 h 94"/>
                    <a:gd name="T10" fmla="*/ 0 w 155"/>
                    <a:gd name="T11" fmla="*/ 91 h 94"/>
                    <a:gd name="T12" fmla="*/ 1 w 155"/>
                    <a:gd name="T13" fmla="*/ 89 h 94"/>
                    <a:gd name="T14" fmla="*/ 152 w 155"/>
                    <a:gd name="T15" fmla="*/ 1 h 94"/>
                    <a:gd name="T16" fmla="*/ 154 w 155"/>
                    <a:gd name="T17"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94">
                      <a:moveTo>
                        <a:pt x="154" y="1"/>
                      </a:moveTo>
                      <a:cubicBezTo>
                        <a:pt x="155" y="4"/>
                        <a:pt x="155" y="4"/>
                        <a:pt x="155" y="4"/>
                      </a:cubicBezTo>
                      <a:cubicBezTo>
                        <a:pt x="155" y="4"/>
                        <a:pt x="155" y="5"/>
                        <a:pt x="154" y="6"/>
                      </a:cubicBezTo>
                      <a:cubicBezTo>
                        <a:pt x="3" y="94"/>
                        <a:pt x="3" y="94"/>
                        <a:pt x="3" y="94"/>
                      </a:cubicBezTo>
                      <a:cubicBezTo>
                        <a:pt x="3" y="94"/>
                        <a:pt x="2" y="94"/>
                        <a:pt x="1" y="93"/>
                      </a:cubicBezTo>
                      <a:cubicBezTo>
                        <a:pt x="0" y="91"/>
                        <a:pt x="0" y="91"/>
                        <a:pt x="0" y="91"/>
                      </a:cubicBezTo>
                      <a:cubicBezTo>
                        <a:pt x="0" y="90"/>
                        <a:pt x="0" y="89"/>
                        <a:pt x="1" y="89"/>
                      </a:cubicBezTo>
                      <a:cubicBezTo>
                        <a:pt x="152" y="1"/>
                        <a:pt x="152" y="1"/>
                        <a:pt x="152" y="1"/>
                      </a:cubicBezTo>
                      <a:cubicBezTo>
                        <a:pt x="152" y="0"/>
                        <a:pt x="154" y="0"/>
                        <a:pt x="154" y="1"/>
                      </a:cubicBezTo>
                      <a:close/>
                    </a:path>
                  </a:pathLst>
                </a:custGeom>
                <a:solidFill>
                  <a:srgbClr val="BC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6" name="Freeform 113">
                  <a:extLst>
                    <a:ext uri="{FF2B5EF4-FFF2-40B4-BE49-F238E27FC236}">
                      <a16:creationId xmlns:a16="http://schemas.microsoft.com/office/drawing/2014/main" id="{7E02F42A-027C-4351-9D1B-47255D913619}"/>
                    </a:ext>
                  </a:extLst>
                </p:cNvPr>
                <p:cNvSpPr/>
                <p:nvPr/>
              </p:nvSpPr>
              <p:spPr bwMode="auto">
                <a:xfrm>
                  <a:off x="128" y="1406"/>
                  <a:ext cx="12" cy="12"/>
                </a:xfrm>
                <a:custGeom>
                  <a:avLst/>
                  <a:gdLst>
                    <a:gd name="T0" fmla="*/ 2 w 49"/>
                    <a:gd name="T1" fmla="*/ 26 h 50"/>
                    <a:gd name="T2" fmla="*/ 17 w 49"/>
                    <a:gd name="T3" fmla="*/ 0 h 50"/>
                    <a:gd name="T4" fmla="*/ 24 w 49"/>
                    <a:gd name="T5" fmla="*/ 25 h 50"/>
                    <a:gd name="T6" fmla="*/ 36 w 49"/>
                    <a:gd name="T7" fmla="*/ 3 h 50"/>
                    <a:gd name="T8" fmla="*/ 41 w 49"/>
                    <a:gd name="T9" fmla="*/ 9 h 50"/>
                    <a:gd name="T10" fmla="*/ 43 w 49"/>
                    <a:gd name="T11" fmla="*/ 11 h 50"/>
                    <a:gd name="T12" fmla="*/ 46 w 49"/>
                    <a:gd name="T13" fmla="*/ 18 h 50"/>
                    <a:gd name="T14" fmla="*/ 30 w 49"/>
                    <a:gd name="T15" fmla="*/ 47 h 50"/>
                    <a:gd name="T16" fmla="*/ 2 w 49"/>
                    <a:gd name="T17" fmla="*/ 29 h 50"/>
                    <a:gd name="T18" fmla="*/ 2 w 49"/>
                    <a:gd name="T19" fmla="*/ 2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50">
                      <a:moveTo>
                        <a:pt x="2" y="26"/>
                      </a:moveTo>
                      <a:cubicBezTo>
                        <a:pt x="0" y="15"/>
                        <a:pt x="7" y="3"/>
                        <a:pt x="17" y="0"/>
                      </a:cubicBezTo>
                      <a:cubicBezTo>
                        <a:pt x="24" y="25"/>
                        <a:pt x="24" y="25"/>
                        <a:pt x="24" y="25"/>
                      </a:cubicBezTo>
                      <a:cubicBezTo>
                        <a:pt x="36" y="3"/>
                        <a:pt x="36" y="3"/>
                        <a:pt x="36" y="3"/>
                      </a:cubicBezTo>
                      <a:cubicBezTo>
                        <a:pt x="38" y="5"/>
                        <a:pt x="40" y="7"/>
                        <a:pt x="41" y="9"/>
                      </a:cubicBezTo>
                      <a:cubicBezTo>
                        <a:pt x="42" y="9"/>
                        <a:pt x="42" y="10"/>
                        <a:pt x="43" y="11"/>
                      </a:cubicBezTo>
                      <a:cubicBezTo>
                        <a:pt x="44" y="13"/>
                        <a:pt x="45" y="15"/>
                        <a:pt x="46" y="18"/>
                      </a:cubicBezTo>
                      <a:cubicBezTo>
                        <a:pt x="49" y="31"/>
                        <a:pt x="42" y="44"/>
                        <a:pt x="30" y="47"/>
                      </a:cubicBezTo>
                      <a:cubicBezTo>
                        <a:pt x="18" y="50"/>
                        <a:pt x="5" y="42"/>
                        <a:pt x="2" y="29"/>
                      </a:cubicBezTo>
                      <a:cubicBezTo>
                        <a:pt x="2" y="28"/>
                        <a:pt x="2" y="27"/>
                        <a:pt x="2" y="26"/>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7" name="Freeform 114">
                  <a:extLst>
                    <a:ext uri="{FF2B5EF4-FFF2-40B4-BE49-F238E27FC236}">
                      <a16:creationId xmlns:a16="http://schemas.microsoft.com/office/drawing/2014/main" id="{8DCBE9B1-459A-4950-9875-F47C6968C50F}"/>
                    </a:ext>
                  </a:extLst>
                </p:cNvPr>
                <p:cNvSpPr/>
                <p:nvPr/>
              </p:nvSpPr>
              <p:spPr bwMode="auto">
                <a:xfrm>
                  <a:off x="133" y="1405"/>
                  <a:ext cx="4" cy="6"/>
                </a:xfrm>
                <a:custGeom>
                  <a:avLst/>
                  <a:gdLst>
                    <a:gd name="T0" fmla="*/ 18 w 18"/>
                    <a:gd name="T1" fmla="*/ 4 h 26"/>
                    <a:gd name="T2" fmla="*/ 18 w 18"/>
                    <a:gd name="T3" fmla="*/ 4 h 26"/>
                    <a:gd name="T4" fmla="*/ 9 w 18"/>
                    <a:gd name="T5" fmla="*/ 1 h 26"/>
                    <a:gd name="T6" fmla="*/ 0 w 18"/>
                    <a:gd name="T7" fmla="*/ 1 h 26"/>
                    <a:gd name="T8" fmla="*/ 0 w 18"/>
                    <a:gd name="T9" fmla="*/ 1 h 26"/>
                    <a:gd name="T10" fmla="*/ 6 w 18"/>
                    <a:gd name="T11" fmla="*/ 26 h 26"/>
                    <a:gd name="T12" fmla="*/ 18 w 18"/>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18" h="26">
                      <a:moveTo>
                        <a:pt x="18" y="4"/>
                      </a:moveTo>
                      <a:cubicBezTo>
                        <a:pt x="18" y="4"/>
                        <a:pt x="18" y="4"/>
                        <a:pt x="18" y="4"/>
                      </a:cubicBezTo>
                      <a:cubicBezTo>
                        <a:pt x="15" y="2"/>
                        <a:pt x="12" y="1"/>
                        <a:pt x="9" y="1"/>
                      </a:cubicBezTo>
                      <a:cubicBezTo>
                        <a:pt x="6" y="0"/>
                        <a:pt x="3" y="0"/>
                        <a:pt x="0" y="1"/>
                      </a:cubicBezTo>
                      <a:cubicBezTo>
                        <a:pt x="0" y="1"/>
                        <a:pt x="0" y="1"/>
                        <a:pt x="0" y="1"/>
                      </a:cubicBezTo>
                      <a:cubicBezTo>
                        <a:pt x="6" y="26"/>
                        <a:pt x="6" y="26"/>
                        <a:pt x="6" y="26"/>
                      </a:cubicBezTo>
                      <a:lnTo>
                        <a:pt x="18" y="4"/>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8" name="Freeform 115">
                  <a:extLst>
                    <a:ext uri="{FF2B5EF4-FFF2-40B4-BE49-F238E27FC236}">
                      <a16:creationId xmlns:a16="http://schemas.microsoft.com/office/drawing/2014/main" id="{CB27171D-FAF4-45C8-887C-A4A5CAD5C5BF}"/>
                    </a:ext>
                  </a:extLst>
                </p:cNvPr>
                <p:cNvSpPr/>
                <p:nvPr/>
              </p:nvSpPr>
              <p:spPr bwMode="auto">
                <a:xfrm>
                  <a:off x="33" y="1475"/>
                  <a:ext cx="4" cy="4"/>
                </a:xfrm>
                <a:custGeom>
                  <a:avLst/>
                  <a:gdLst>
                    <a:gd name="T0" fmla="*/ 4 w 4"/>
                    <a:gd name="T1" fmla="*/ 3 h 4"/>
                    <a:gd name="T2" fmla="*/ 2 w 4"/>
                    <a:gd name="T3" fmla="*/ 4 h 4"/>
                    <a:gd name="T4" fmla="*/ 0 w 4"/>
                    <a:gd name="T5" fmla="*/ 2 h 4"/>
                    <a:gd name="T6" fmla="*/ 3 w 4"/>
                    <a:gd name="T7" fmla="*/ 0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lnTo>
                        <a:pt x="2" y="4"/>
                      </a:lnTo>
                      <a:lnTo>
                        <a:pt x="0" y="2"/>
                      </a:lnTo>
                      <a:lnTo>
                        <a:pt x="3" y="0"/>
                      </a:lnTo>
                      <a:lnTo>
                        <a:pt x="4" y="3"/>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09" name="Freeform 116">
                  <a:extLst>
                    <a:ext uri="{FF2B5EF4-FFF2-40B4-BE49-F238E27FC236}">
                      <a16:creationId xmlns:a16="http://schemas.microsoft.com/office/drawing/2014/main" id="{3DFB2AFF-A08D-4B06-ADFD-50E89E98E79C}"/>
                    </a:ext>
                  </a:extLst>
                </p:cNvPr>
                <p:cNvSpPr/>
                <p:nvPr/>
              </p:nvSpPr>
              <p:spPr bwMode="auto">
                <a:xfrm>
                  <a:off x="37" y="1472"/>
                  <a:ext cx="4" cy="5"/>
                </a:xfrm>
                <a:custGeom>
                  <a:avLst/>
                  <a:gdLst>
                    <a:gd name="T0" fmla="*/ 4 w 4"/>
                    <a:gd name="T1" fmla="*/ 3 h 5"/>
                    <a:gd name="T2" fmla="*/ 2 w 4"/>
                    <a:gd name="T3" fmla="*/ 5 h 5"/>
                    <a:gd name="T4" fmla="*/ 0 w 4"/>
                    <a:gd name="T5" fmla="*/ 1 h 5"/>
                    <a:gd name="T6" fmla="*/ 2 w 4"/>
                    <a:gd name="T7" fmla="*/ 0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lnTo>
                        <a:pt x="2" y="5"/>
                      </a:lnTo>
                      <a:lnTo>
                        <a:pt x="0" y="1"/>
                      </a:lnTo>
                      <a:lnTo>
                        <a:pt x="2" y="0"/>
                      </a:lnTo>
                      <a:lnTo>
                        <a:pt x="4" y="3"/>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0" name="Freeform 117">
                  <a:extLst>
                    <a:ext uri="{FF2B5EF4-FFF2-40B4-BE49-F238E27FC236}">
                      <a16:creationId xmlns:a16="http://schemas.microsoft.com/office/drawing/2014/main" id="{BA516247-C897-46AE-B25D-C4093B47852B}"/>
                    </a:ext>
                  </a:extLst>
                </p:cNvPr>
                <p:cNvSpPr/>
                <p:nvPr/>
              </p:nvSpPr>
              <p:spPr bwMode="auto">
                <a:xfrm>
                  <a:off x="42" y="1470"/>
                  <a:ext cx="4" cy="4"/>
                </a:xfrm>
                <a:custGeom>
                  <a:avLst/>
                  <a:gdLst>
                    <a:gd name="T0" fmla="*/ 4 w 4"/>
                    <a:gd name="T1" fmla="*/ 3 h 4"/>
                    <a:gd name="T2" fmla="*/ 1 w 4"/>
                    <a:gd name="T3" fmla="*/ 4 h 4"/>
                    <a:gd name="T4" fmla="*/ 0 w 4"/>
                    <a:gd name="T5" fmla="*/ 2 h 4"/>
                    <a:gd name="T6" fmla="*/ 2 w 4"/>
                    <a:gd name="T7" fmla="*/ 0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lnTo>
                        <a:pt x="1" y="4"/>
                      </a:lnTo>
                      <a:lnTo>
                        <a:pt x="0" y="2"/>
                      </a:lnTo>
                      <a:lnTo>
                        <a:pt x="2" y="0"/>
                      </a:lnTo>
                      <a:lnTo>
                        <a:pt x="4" y="3"/>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1" name="Freeform 118">
                  <a:extLst>
                    <a:ext uri="{FF2B5EF4-FFF2-40B4-BE49-F238E27FC236}">
                      <a16:creationId xmlns:a16="http://schemas.microsoft.com/office/drawing/2014/main" id="{C70F3B67-88EE-4EF7-8199-5651BE5E3A2A}"/>
                    </a:ext>
                  </a:extLst>
                </p:cNvPr>
                <p:cNvSpPr/>
                <p:nvPr/>
              </p:nvSpPr>
              <p:spPr bwMode="auto">
                <a:xfrm>
                  <a:off x="43" y="1461"/>
                  <a:ext cx="7" cy="11"/>
                </a:xfrm>
                <a:custGeom>
                  <a:avLst/>
                  <a:gdLst>
                    <a:gd name="T0" fmla="*/ 7 w 7"/>
                    <a:gd name="T1" fmla="*/ 9 h 11"/>
                    <a:gd name="T2" fmla="*/ 5 w 7"/>
                    <a:gd name="T3" fmla="*/ 11 h 11"/>
                    <a:gd name="T4" fmla="*/ 0 w 7"/>
                    <a:gd name="T5" fmla="*/ 2 h 11"/>
                    <a:gd name="T6" fmla="*/ 2 w 7"/>
                    <a:gd name="T7" fmla="*/ 0 h 11"/>
                    <a:gd name="T8" fmla="*/ 7 w 7"/>
                    <a:gd name="T9" fmla="*/ 9 h 11"/>
                  </a:gdLst>
                  <a:ahLst/>
                  <a:cxnLst>
                    <a:cxn ang="0">
                      <a:pos x="T0" y="T1"/>
                    </a:cxn>
                    <a:cxn ang="0">
                      <a:pos x="T2" y="T3"/>
                    </a:cxn>
                    <a:cxn ang="0">
                      <a:pos x="T4" y="T5"/>
                    </a:cxn>
                    <a:cxn ang="0">
                      <a:pos x="T6" y="T7"/>
                    </a:cxn>
                    <a:cxn ang="0">
                      <a:pos x="T8" y="T9"/>
                    </a:cxn>
                  </a:cxnLst>
                  <a:rect l="0" t="0" r="r" b="b"/>
                  <a:pathLst>
                    <a:path w="7" h="11">
                      <a:moveTo>
                        <a:pt x="7" y="9"/>
                      </a:moveTo>
                      <a:lnTo>
                        <a:pt x="5" y="11"/>
                      </a:lnTo>
                      <a:lnTo>
                        <a:pt x="0" y="2"/>
                      </a:lnTo>
                      <a:lnTo>
                        <a:pt x="2" y="0"/>
                      </a:lnTo>
                      <a:lnTo>
                        <a:pt x="7" y="9"/>
                      </a:lnTo>
                      <a:close/>
                    </a:path>
                  </a:pathLst>
                </a:custGeom>
                <a:solidFill>
                  <a:srgbClr val="E798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2" name="Freeform 119">
                  <a:extLst>
                    <a:ext uri="{FF2B5EF4-FFF2-40B4-BE49-F238E27FC236}">
                      <a16:creationId xmlns:a16="http://schemas.microsoft.com/office/drawing/2014/main" id="{7DA52287-EDF9-4C61-B8AC-C618DD5BE07F}"/>
                    </a:ext>
                  </a:extLst>
                </p:cNvPr>
                <p:cNvSpPr/>
                <p:nvPr/>
              </p:nvSpPr>
              <p:spPr bwMode="auto">
                <a:xfrm>
                  <a:off x="45" y="1455"/>
                  <a:ext cx="10" cy="14"/>
                </a:xfrm>
                <a:custGeom>
                  <a:avLst/>
                  <a:gdLst>
                    <a:gd name="T0" fmla="*/ 10 w 10"/>
                    <a:gd name="T1" fmla="*/ 13 h 14"/>
                    <a:gd name="T2" fmla="*/ 7 w 10"/>
                    <a:gd name="T3" fmla="*/ 14 h 14"/>
                    <a:gd name="T4" fmla="*/ 0 w 10"/>
                    <a:gd name="T5" fmla="*/ 1 h 14"/>
                    <a:gd name="T6" fmla="*/ 2 w 10"/>
                    <a:gd name="T7" fmla="*/ 0 h 14"/>
                    <a:gd name="T8" fmla="*/ 10 w 10"/>
                    <a:gd name="T9" fmla="*/ 13 h 14"/>
                  </a:gdLst>
                  <a:ahLst/>
                  <a:cxnLst>
                    <a:cxn ang="0">
                      <a:pos x="T0" y="T1"/>
                    </a:cxn>
                    <a:cxn ang="0">
                      <a:pos x="T2" y="T3"/>
                    </a:cxn>
                    <a:cxn ang="0">
                      <a:pos x="T4" y="T5"/>
                    </a:cxn>
                    <a:cxn ang="0">
                      <a:pos x="T6" y="T7"/>
                    </a:cxn>
                    <a:cxn ang="0">
                      <a:pos x="T8" y="T9"/>
                    </a:cxn>
                  </a:cxnLst>
                  <a:rect l="0" t="0" r="r" b="b"/>
                  <a:pathLst>
                    <a:path w="10" h="14">
                      <a:moveTo>
                        <a:pt x="10" y="13"/>
                      </a:moveTo>
                      <a:lnTo>
                        <a:pt x="7" y="14"/>
                      </a:lnTo>
                      <a:lnTo>
                        <a:pt x="0" y="1"/>
                      </a:lnTo>
                      <a:lnTo>
                        <a:pt x="2" y="0"/>
                      </a:lnTo>
                      <a:lnTo>
                        <a:pt x="10" y="13"/>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3" name="Freeform 120">
                  <a:extLst>
                    <a:ext uri="{FF2B5EF4-FFF2-40B4-BE49-F238E27FC236}">
                      <a16:creationId xmlns:a16="http://schemas.microsoft.com/office/drawing/2014/main" id="{6FF25473-3AC6-4115-AC30-A557D880E879}"/>
                    </a:ext>
                  </a:extLst>
                </p:cNvPr>
                <p:cNvSpPr/>
                <p:nvPr/>
              </p:nvSpPr>
              <p:spPr bwMode="auto">
                <a:xfrm>
                  <a:off x="53" y="1459"/>
                  <a:ext cx="6" cy="8"/>
                </a:xfrm>
                <a:custGeom>
                  <a:avLst/>
                  <a:gdLst>
                    <a:gd name="T0" fmla="*/ 6 w 6"/>
                    <a:gd name="T1" fmla="*/ 6 h 8"/>
                    <a:gd name="T2" fmla="*/ 4 w 6"/>
                    <a:gd name="T3" fmla="*/ 8 h 8"/>
                    <a:gd name="T4" fmla="*/ 0 w 6"/>
                    <a:gd name="T5" fmla="*/ 1 h 8"/>
                    <a:gd name="T6" fmla="*/ 2 w 6"/>
                    <a:gd name="T7" fmla="*/ 0 h 8"/>
                    <a:gd name="T8" fmla="*/ 6 w 6"/>
                    <a:gd name="T9" fmla="*/ 6 h 8"/>
                  </a:gdLst>
                  <a:ahLst/>
                  <a:cxnLst>
                    <a:cxn ang="0">
                      <a:pos x="T0" y="T1"/>
                    </a:cxn>
                    <a:cxn ang="0">
                      <a:pos x="T2" y="T3"/>
                    </a:cxn>
                    <a:cxn ang="0">
                      <a:pos x="T4" y="T5"/>
                    </a:cxn>
                    <a:cxn ang="0">
                      <a:pos x="T6" y="T7"/>
                    </a:cxn>
                    <a:cxn ang="0">
                      <a:pos x="T8" y="T9"/>
                    </a:cxn>
                  </a:cxnLst>
                  <a:rect l="0" t="0" r="r" b="b"/>
                  <a:pathLst>
                    <a:path w="6" h="8">
                      <a:moveTo>
                        <a:pt x="6" y="6"/>
                      </a:moveTo>
                      <a:lnTo>
                        <a:pt x="4" y="8"/>
                      </a:lnTo>
                      <a:lnTo>
                        <a:pt x="0" y="1"/>
                      </a:lnTo>
                      <a:lnTo>
                        <a:pt x="2" y="0"/>
                      </a:lnTo>
                      <a:lnTo>
                        <a:pt x="6" y="6"/>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4" name="Freeform 121">
                  <a:extLst>
                    <a:ext uri="{FF2B5EF4-FFF2-40B4-BE49-F238E27FC236}">
                      <a16:creationId xmlns:a16="http://schemas.microsoft.com/office/drawing/2014/main" id="{389D9212-1144-4D0C-9B49-4D3DA8B10505}"/>
                    </a:ext>
                  </a:extLst>
                </p:cNvPr>
                <p:cNvSpPr/>
                <p:nvPr/>
              </p:nvSpPr>
              <p:spPr bwMode="auto">
                <a:xfrm>
                  <a:off x="52" y="1448"/>
                  <a:ext cx="11" cy="16"/>
                </a:xfrm>
                <a:custGeom>
                  <a:avLst/>
                  <a:gdLst>
                    <a:gd name="T0" fmla="*/ 11 w 11"/>
                    <a:gd name="T1" fmla="*/ 15 h 16"/>
                    <a:gd name="T2" fmla="*/ 9 w 11"/>
                    <a:gd name="T3" fmla="*/ 16 h 16"/>
                    <a:gd name="T4" fmla="*/ 0 w 11"/>
                    <a:gd name="T5" fmla="*/ 1 h 16"/>
                    <a:gd name="T6" fmla="*/ 3 w 11"/>
                    <a:gd name="T7" fmla="*/ 0 h 16"/>
                    <a:gd name="T8" fmla="*/ 11 w 11"/>
                    <a:gd name="T9" fmla="*/ 15 h 16"/>
                  </a:gdLst>
                  <a:ahLst/>
                  <a:cxnLst>
                    <a:cxn ang="0">
                      <a:pos x="T0" y="T1"/>
                    </a:cxn>
                    <a:cxn ang="0">
                      <a:pos x="T2" y="T3"/>
                    </a:cxn>
                    <a:cxn ang="0">
                      <a:pos x="T4" y="T5"/>
                    </a:cxn>
                    <a:cxn ang="0">
                      <a:pos x="T6" y="T7"/>
                    </a:cxn>
                    <a:cxn ang="0">
                      <a:pos x="T8" y="T9"/>
                    </a:cxn>
                  </a:cxnLst>
                  <a:rect l="0" t="0" r="r" b="b"/>
                  <a:pathLst>
                    <a:path w="11" h="16">
                      <a:moveTo>
                        <a:pt x="11" y="15"/>
                      </a:moveTo>
                      <a:lnTo>
                        <a:pt x="9" y="16"/>
                      </a:lnTo>
                      <a:lnTo>
                        <a:pt x="0" y="1"/>
                      </a:lnTo>
                      <a:lnTo>
                        <a:pt x="3" y="0"/>
                      </a:lnTo>
                      <a:lnTo>
                        <a:pt x="11" y="15"/>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5" name="Freeform 122">
                  <a:extLst>
                    <a:ext uri="{FF2B5EF4-FFF2-40B4-BE49-F238E27FC236}">
                      <a16:creationId xmlns:a16="http://schemas.microsoft.com/office/drawing/2014/main" id="{EBFF8095-2311-47EA-8AFC-CFEFB7154E4B}"/>
                    </a:ext>
                  </a:extLst>
                </p:cNvPr>
                <p:cNvSpPr/>
                <p:nvPr/>
              </p:nvSpPr>
              <p:spPr bwMode="auto">
                <a:xfrm>
                  <a:off x="60" y="1451"/>
                  <a:ext cx="8" cy="10"/>
                </a:xfrm>
                <a:custGeom>
                  <a:avLst/>
                  <a:gdLst>
                    <a:gd name="T0" fmla="*/ 8 w 8"/>
                    <a:gd name="T1" fmla="*/ 9 h 10"/>
                    <a:gd name="T2" fmla="*/ 6 w 8"/>
                    <a:gd name="T3" fmla="*/ 10 h 10"/>
                    <a:gd name="T4" fmla="*/ 0 w 8"/>
                    <a:gd name="T5" fmla="*/ 1 h 10"/>
                    <a:gd name="T6" fmla="*/ 3 w 8"/>
                    <a:gd name="T7" fmla="*/ 0 h 10"/>
                    <a:gd name="T8" fmla="*/ 8 w 8"/>
                    <a:gd name="T9" fmla="*/ 9 h 10"/>
                  </a:gdLst>
                  <a:ahLst/>
                  <a:cxnLst>
                    <a:cxn ang="0">
                      <a:pos x="T0" y="T1"/>
                    </a:cxn>
                    <a:cxn ang="0">
                      <a:pos x="T2" y="T3"/>
                    </a:cxn>
                    <a:cxn ang="0">
                      <a:pos x="T4" y="T5"/>
                    </a:cxn>
                    <a:cxn ang="0">
                      <a:pos x="T6" y="T7"/>
                    </a:cxn>
                    <a:cxn ang="0">
                      <a:pos x="T8" y="T9"/>
                    </a:cxn>
                  </a:cxnLst>
                  <a:rect l="0" t="0" r="r" b="b"/>
                  <a:pathLst>
                    <a:path w="8" h="10">
                      <a:moveTo>
                        <a:pt x="8" y="9"/>
                      </a:moveTo>
                      <a:lnTo>
                        <a:pt x="6" y="10"/>
                      </a:lnTo>
                      <a:lnTo>
                        <a:pt x="0" y="1"/>
                      </a:lnTo>
                      <a:lnTo>
                        <a:pt x="3" y="0"/>
                      </a:lnTo>
                      <a:lnTo>
                        <a:pt x="8" y="9"/>
                      </a:lnTo>
                      <a:close/>
                    </a:path>
                  </a:pathLst>
                </a:custGeom>
                <a:solidFill>
                  <a:srgbClr val="E798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6" name="Freeform 123">
                  <a:extLst>
                    <a:ext uri="{FF2B5EF4-FFF2-40B4-BE49-F238E27FC236}">
                      <a16:creationId xmlns:a16="http://schemas.microsoft.com/office/drawing/2014/main" id="{54927CCF-C133-4891-A867-85ABD7A0EAF5}"/>
                    </a:ext>
                  </a:extLst>
                </p:cNvPr>
                <p:cNvSpPr/>
                <p:nvPr/>
              </p:nvSpPr>
              <p:spPr bwMode="auto">
                <a:xfrm>
                  <a:off x="68" y="1455"/>
                  <a:ext cx="4" cy="4"/>
                </a:xfrm>
                <a:custGeom>
                  <a:avLst/>
                  <a:gdLst>
                    <a:gd name="T0" fmla="*/ 4 w 4"/>
                    <a:gd name="T1" fmla="*/ 2 h 4"/>
                    <a:gd name="T2" fmla="*/ 2 w 4"/>
                    <a:gd name="T3" fmla="*/ 4 h 4"/>
                    <a:gd name="T4" fmla="*/ 0 w 4"/>
                    <a:gd name="T5" fmla="*/ 1 h 4"/>
                    <a:gd name="T6" fmla="*/ 3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lnTo>
                        <a:pt x="2" y="4"/>
                      </a:lnTo>
                      <a:lnTo>
                        <a:pt x="0" y="1"/>
                      </a:lnTo>
                      <a:lnTo>
                        <a:pt x="3" y="0"/>
                      </a:lnTo>
                      <a:lnTo>
                        <a:pt x="4" y="2"/>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7" name="Freeform 124">
                  <a:extLst>
                    <a:ext uri="{FF2B5EF4-FFF2-40B4-BE49-F238E27FC236}">
                      <a16:creationId xmlns:a16="http://schemas.microsoft.com/office/drawing/2014/main" id="{0B95A1F2-F664-4723-BE8C-ADD814E43857}"/>
                    </a:ext>
                  </a:extLst>
                </p:cNvPr>
                <p:cNvSpPr/>
                <p:nvPr/>
              </p:nvSpPr>
              <p:spPr bwMode="auto">
                <a:xfrm>
                  <a:off x="68" y="1444"/>
                  <a:ext cx="9" cy="12"/>
                </a:xfrm>
                <a:custGeom>
                  <a:avLst/>
                  <a:gdLst>
                    <a:gd name="T0" fmla="*/ 9 w 9"/>
                    <a:gd name="T1" fmla="*/ 11 h 12"/>
                    <a:gd name="T2" fmla="*/ 6 w 9"/>
                    <a:gd name="T3" fmla="*/ 12 h 12"/>
                    <a:gd name="T4" fmla="*/ 0 w 9"/>
                    <a:gd name="T5" fmla="*/ 2 h 12"/>
                    <a:gd name="T6" fmla="*/ 3 w 9"/>
                    <a:gd name="T7" fmla="*/ 0 h 12"/>
                    <a:gd name="T8" fmla="*/ 9 w 9"/>
                    <a:gd name="T9" fmla="*/ 11 h 12"/>
                  </a:gdLst>
                  <a:ahLst/>
                  <a:cxnLst>
                    <a:cxn ang="0">
                      <a:pos x="T0" y="T1"/>
                    </a:cxn>
                    <a:cxn ang="0">
                      <a:pos x="T2" y="T3"/>
                    </a:cxn>
                    <a:cxn ang="0">
                      <a:pos x="T4" y="T5"/>
                    </a:cxn>
                    <a:cxn ang="0">
                      <a:pos x="T6" y="T7"/>
                    </a:cxn>
                    <a:cxn ang="0">
                      <a:pos x="T8" y="T9"/>
                    </a:cxn>
                  </a:cxnLst>
                  <a:rect l="0" t="0" r="r" b="b"/>
                  <a:pathLst>
                    <a:path w="9" h="12">
                      <a:moveTo>
                        <a:pt x="9" y="11"/>
                      </a:moveTo>
                      <a:lnTo>
                        <a:pt x="6" y="12"/>
                      </a:lnTo>
                      <a:lnTo>
                        <a:pt x="0" y="2"/>
                      </a:lnTo>
                      <a:lnTo>
                        <a:pt x="3" y="0"/>
                      </a:lnTo>
                      <a:lnTo>
                        <a:pt x="9" y="11"/>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8" name="Freeform 125">
                  <a:extLst>
                    <a:ext uri="{FF2B5EF4-FFF2-40B4-BE49-F238E27FC236}">
                      <a16:creationId xmlns:a16="http://schemas.microsoft.com/office/drawing/2014/main" id="{CA0C89F1-839B-4AB0-8981-5ADDFD667FC8}"/>
                    </a:ext>
                  </a:extLst>
                </p:cNvPr>
                <p:cNvSpPr/>
                <p:nvPr/>
              </p:nvSpPr>
              <p:spPr bwMode="auto">
                <a:xfrm>
                  <a:off x="71" y="1439"/>
                  <a:ext cx="10" cy="15"/>
                </a:xfrm>
                <a:custGeom>
                  <a:avLst/>
                  <a:gdLst>
                    <a:gd name="T0" fmla="*/ 10 w 10"/>
                    <a:gd name="T1" fmla="*/ 13 h 15"/>
                    <a:gd name="T2" fmla="*/ 8 w 10"/>
                    <a:gd name="T3" fmla="*/ 15 h 15"/>
                    <a:gd name="T4" fmla="*/ 0 w 10"/>
                    <a:gd name="T5" fmla="*/ 2 h 15"/>
                    <a:gd name="T6" fmla="*/ 3 w 10"/>
                    <a:gd name="T7" fmla="*/ 0 h 15"/>
                    <a:gd name="T8" fmla="*/ 10 w 10"/>
                    <a:gd name="T9" fmla="*/ 13 h 15"/>
                  </a:gdLst>
                  <a:ahLst/>
                  <a:cxnLst>
                    <a:cxn ang="0">
                      <a:pos x="T0" y="T1"/>
                    </a:cxn>
                    <a:cxn ang="0">
                      <a:pos x="T2" y="T3"/>
                    </a:cxn>
                    <a:cxn ang="0">
                      <a:pos x="T4" y="T5"/>
                    </a:cxn>
                    <a:cxn ang="0">
                      <a:pos x="T6" y="T7"/>
                    </a:cxn>
                    <a:cxn ang="0">
                      <a:pos x="T8" y="T9"/>
                    </a:cxn>
                  </a:cxnLst>
                  <a:rect l="0" t="0" r="r" b="b"/>
                  <a:pathLst>
                    <a:path w="10" h="15">
                      <a:moveTo>
                        <a:pt x="10" y="13"/>
                      </a:moveTo>
                      <a:lnTo>
                        <a:pt x="8" y="15"/>
                      </a:lnTo>
                      <a:lnTo>
                        <a:pt x="0" y="2"/>
                      </a:lnTo>
                      <a:lnTo>
                        <a:pt x="3" y="0"/>
                      </a:lnTo>
                      <a:lnTo>
                        <a:pt x="10" y="13"/>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19" name="Freeform 126">
                  <a:extLst>
                    <a:ext uri="{FF2B5EF4-FFF2-40B4-BE49-F238E27FC236}">
                      <a16:creationId xmlns:a16="http://schemas.microsoft.com/office/drawing/2014/main" id="{A1EB8023-9697-4EEB-8DB3-BB8A8D60A744}"/>
                    </a:ext>
                  </a:extLst>
                </p:cNvPr>
                <p:cNvSpPr/>
                <p:nvPr/>
              </p:nvSpPr>
              <p:spPr bwMode="auto">
                <a:xfrm>
                  <a:off x="75" y="1435"/>
                  <a:ext cx="11" cy="16"/>
                </a:xfrm>
                <a:custGeom>
                  <a:avLst/>
                  <a:gdLst>
                    <a:gd name="T0" fmla="*/ 11 w 11"/>
                    <a:gd name="T1" fmla="*/ 14 h 16"/>
                    <a:gd name="T2" fmla="*/ 8 w 11"/>
                    <a:gd name="T3" fmla="*/ 16 h 16"/>
                    <a:gd name="T4" fmla="*/ 0 w 11"/>
                    <a:gd name="T5" fmla="*/ 1 h 16"/>
                    <a:gd name="T6" fmla="*/ 2 w 11"/>
                    <a:gd name="T7" fmla="*/ 0 h 16"/>
                    <a:gd name="T8" fmla="*/ 11 w 11"/>
                    <a:gd name="T9" fmla="*/ 14 h 16"/>
                  </a:gdLst>
                  <a:ahLst/>
                  <a:cxnLst>
                    <a:cxn ang="0">
                      <a:pos x="T0" y="T1"/>
                    </a:cxn>
                    <a:cxn ang="0">
                      <a:pos x="T2" y="T3"/>
                    </a:cxn>
                    <a:cxn ang="0">
                      <a:pos x="T4" y="T5"/>
                    </a:cxn>
                    <a:cxn ang="0">
                      <a:pos x="T6" y="T7"/>
                    </a:cxn>
                    <a:cxn ang="0">
                      <a:pos x="T8" y="T9"/>
                    </a:cxn>
                  </a:cxnLst>
                  <a:rect l="0" t="0" r="r" b="b"/>
                  <a:pathLst>
                    <a:path w="11" h="16">
                      <a:moveTo>
                        <a:pt x="11" y="14"/>
                      </a:moveTo>
                      <a:lnTo>
                        <a:pt x="8" y="16"/>
                      </a:lnTo>
                      <a:lnTo>
                        <a:pt x="0" y="1"/>
                      </a:lnTo>
                      <a:lnTo>
                        <a:pt x="2" y="0"/>
                      </a:lnTo>
                      <a:lnTo>
                        <a:pt x="11" y="14"/>
                      </a:lnTo>
                      <a:close/>
                    </a:path>
                  </a:pathLst>
                </a:custGeom>
                <a:solidFill>
                  <a:srgbClr val="E798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0" name="Freeform 127">
                  <a:extLst>
                    <a:ext uri="{FF2B5EF4-FFF2-40B4-BE49-F238E27FC236}">
                      <a16:creationId xmlns:a16="http://schemas.microsoft.com/office/drawing/2014/main" id="{71E6CE9E-683F-4E34-B0AA-A72D0C22159A}"/>
                    </a:ext>
                  </a:extLst>
                </p:cNvPr>
                <p:cNvSpPr/>
                <p:nvPr/>
              </p:nvSpPr>
              <p:spPr bwMode="auto">
                <a:xfrm>
                  <a:off x="34" y="1435"/>
                  <a:ext cx="42" cy="41"/>
                </a:xfrm>
                <a:custGeom>
                  <a:avLst/>
                  <a:gdLst>
                    <a:gd name="T0" fmla="*/ 36 w 42"/>
                    <a:gd name="T1" fmla="*/ 21 h 41"/>
                    <a:gd name="T2" fmla="*/ 27 w 42"/>
                    <a:gd name="T3" fmla="*/ 17 h 41"/>
                    <a:gd name="T4" fmla="*/ 20 w 42"/>
                    <a:gd name="T5" fmla="*/ 14 h 41"/>
                    <a:gd name="T6" fmla="*/ 21 w 42"/>
                    <a:gd name="T7" fmla="*/ 25 h 41"/>
                    <a:gd name="T8" fmla="*/ 12 w 42"/>
                    <a:gd name="T9" fmla="*/ 21 h 41"/>
                    <a:gd name="T10" fmla="*/ 10 w 42"/>
                    <a:gd name="T11" fmla="*/ 27 h 41"/>
                    <a:gd name="T12" fmla="*/ 10 w 42"/>
                    <a:gd name="T13" fmla="*/ 36 h 41"/>
                    <a:gd name="T14" fmla="*/ 4 w 42"/>
                    <a:gd name="T15" fmla="*/ 38 h 41"/>
                    <a:gd name="T16" fmla="*/ 1 w 42"/>
                    <a:gd name="T17" fmla="*/ 41 h 41"/>
                    <a:gd name="T18" fmla="*/ 0 w 42"/>
                    <a:gd name="T19" fmla="*/ 41 h 41"/>
                    <a:gd name="T20" fmla="*/ 4 w 42"/>
                    <a:gd name="T21" fmla="*/ 37 h 41"/>
                    <a:gd name="T22" fmla="*/ 9 w 42"/>
                    <a:gd name="T23" fmla="*/ 35 h 41"/>
                    <a:gd name="T24" fmla="*/ 9 w 42"/>
                    <a:gd name="T25" fmla="*/ 27 h 41"/>
                    <a:gd name="T26" fmla="*/ 12 w 42"/>
                    <a:gd name="T27" fmla="*/ 20 h 41"/>
                    <a:gd name="T28" fmla="*/ 20 w 42"/>
                    <a:gd name="T29" fmla="*/ 24 h 41"/>
                    <a:gd name="T30" fmla="*/ 19 w 42"/>
                    <a:gd name="T31" fmla="*/ 13 h 41"/>
                    <a:gd name="T32" fmla="*/ 28 w 42"/>
                    <a:gd name="T33" fmla="*/ 16 h 41"/>
                    <a:gd name="T34" fmla="*/ 35 w 42"/>
                    <a:gd name="T35" fmla="*/ 20 h 41"/>
                    <a:gd name="T36" fmla="*/ 35 w 42"/>
                    <a:gd name="T37" fmla="*/ 10 h 41"/>
                    <a:gd name="T38" fmla="*/ 38 w 42"/>
                    <a:gd name="T39" fmla="*/ 5 h 41"/>
                    <a:gd name="T40" fmla="*/ 41 w 42"/>
                    <a:gd name="T41" fmla="*/ 0 h 41"/>
                    <a:gd name="T42" fmla="*/ 42 w 42"/>
                    <a:gd name="T43" fmla="*/ 1 h 41"/>
                    <a:gd name="T44" fmla="*/ 39 w 42"/>
                    <a:gd name="T45" fmla="*/ 5 h 41"/>
                    <a:gd name="T46" fmla="*/ 36 w 42"/>
                    <a:gd name="T47" fmla="*/ 10 h 41"/>
                    <a:gd name="T48" fmla="*/ 36 w 42"/>
                    <a:gd name="T49"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41">
                      <a:moveTo>
                        <a:pt x="36" y="21"/>
                      </a:moveTo>
                      <a:lnTo>
                        <a:pt x="27" y="17"/>
                      </a:lnTo>
                      <a:lnTo>
                        <a:pt x="20" y="14"/>
                      </a:lnTo>
                      <a:lnTo>
                        <a:pt x="21" y="25"/>
                      </a:lnTo>
                      <a:lnTo>
                        <a:pt x="12" y="21"/>
                      </a:lnTo>
                      <a:lnTo>
                        <a:pt x="10" y="27"/>
                      </a:lnTo>
                      <a:lnTo>
                        <a:pt x="10" y="36"/>
                      </a:lnTo>
                      <a:lnTo>
                        <a:pt x="4" y="38"/>
                      </a:lnTo>
                      <a:lnTo>
                        <a:pt x="1" y="41"/>
                      </a:lnTo>
                      <a:lnTo>
                        <a:pt x="0" y="41"/>
                      </a:lnTo>
                      <a:lnTo>
                        <a:pt x="4" y="37"/>
                      </a:lnTo>
                      <a:lnTo>
                        <a:pt x="9" y="35"/>
                      </a:lnTo>
                      <a:lnTo>
                        <a:pt x="9" y="27"/>
                      </a:lnTo>
                      <a:lnTo>
                        <a:pt x="12" y="20"/>
                      </a:lnTo>
                      <a:lnTo>
                        <a:pt x="20" y="24"/>
                      </a:lnTo>
                      <a:lnTo>
                        <a:pt x="19" y="13"/>
                      </a:lnTo>
                      <a:lnTo>
                        <a:pt x="28" y="16"/>
                      </a:lnTo>
                      <a:lnTo>
                        <a:pt x="35" y="20"/>
                      </a:lnTo>
                      <a:lnTo>
                        <a:pt x="35" y="10"/>
                      </a:lnTo>
                      <a:lnTo>
                        <a:pt x="38" y="5"/>
                      </a:lnTo>
                      <a:lnTo>
                        <a:pt x="41" y="0"/>
                      </a:lnTo>
                      <a:lnTo>
                        <a:pt x="42" y="1"/>
                      </a:lnTo>
                      <a:lnTo>
                        <a:pt x="39" y="5"/>
                      </a:lnTo>
                      <a:lnTo>
                        <a:pt x="36" y="10"/>
                      </a:lnTo>
                      <a:lnTo>
                        <a:pt x="36" y="21"/>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1" name="Freeform 128">
                  <a:extLst>
                    <a:ext uri="{FF2B5EF4-FFF2-40B4-BE49-F238E27FC236}">
                      <a16:creationId xmlns:a16="http://schemas.microsoft.com/office/drawing/2014/main" id="{951082ED-8973-4097-9B08-475BB89BE80F}"/>
                    </a:ext>
                  </a:extLst>
                </p:cNvPr>
                <p:cNvSpPr/>
                <p:nvPr/>
              </p:nvSpPr>
              <p:spPr bwMode="auto">
                <a:xfrm>
                  <a:off x="33" y="1475"/>
                  <a:ext cx="2" cy="2"/>
                </a:xfrm>
                <a:custGeom>
                  <a:avLst/>
                  <a:gdLst>
                    <a:gd name="T0" fmla="*/ 8 w 9"/>
                    <a:gd name="T1" fmla="*/ 3 h 9"/>
                    <a:gd name="T2" fmla="*/ 6 w 9"/>
                    <a:gd name="T3" fmla="*/ 8 h 9"/>
                    <a:gd name="T4" fmla="*/ 1 w 9"/>
                    <a:gd name="T5" fmla="*/ 7 h 9"/>
                    <a:gd name="T6" fmla="*/ 2 w 9"/>
                    <a:gd name="T7" fmla="*/ 2 h 9"/>
                    <a:gd name="T8" fmla="*/ 8 w 9"/>
                    <a:gd name="T9" fmla="*/ 3 h 9"/>
                  </a:gdLst>
                  <a:ahLst/>
                  <a:cxnLst>
                    <a:cxn ang="0">
                      <a:pos x="T0" y="T1"/>
                    </a:cxn>
                    <a:cxn ang="0">
                      <a:pos x="T2" y="T3"/>
                    </a:cxn>
                    <a:cxn ang="0">
                      <a:pos x="T4" y="T5"/>
                    </a:cxn>
                    <a:cxn ang="0">
                      <a:pos x="T6" y="T7"/>
                    </a:cxn>
                    <a:cxn ang="0">
                      <a:pos x="T8" y="T9"/>
                    </a:cxn>
                  </a:cxnLst>
                  <a:rect l="0" t="0" r="r" b="b"/>
                  <a:pathLst>
                    <a:path w="9" h="9">
                      <a:moveTo>
                        <a:pt x="8" y="3"/>
                      </a:moveTo>
                      <a:cubicBezTo>
                        <a:pt x="9" y="5"/>
                        <a:pt x="8" y="7"/>
                        <a:pt x="6" y="8"/>
                      </a:cubicBezTo>
                      <a:cubicBezTo>
                        <a:pt x="4" y="9"/>
                        <a:pt x="2" y="9"/>
                        <a:pt x="1" y="7"/>
                      </a:cubicBezTo>
                      <a:cubicBezTo>
                        <a:pt x="0" y="5"/>
                        <a:pt x="1" y="3"/>
                        <a:pt x="2" y="2"/>
                      </a:cubicBezTo>
                      <a:cubicBezTo>
                        <a:pt x="4" y="0"/>
                        <a:pt x="7" y="1"/>
                        <a:pt x="8" y="3"/>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2" name="Freeform 129">
                  <a:extLst>
                    <a:ext uri="{FF2B5EF4-FFF2-40B4-BE49-F238E27FC236}">
                      <a16:creationId xmlns:a16="http://schemas.microsoft.com/office/drawing/2014/main" id="{9DEF14C1-9E87-48B5-9DCE-A06FFF36E08A}"/>
                    </a:ext>
                  </a:extLst>
                </p:cNvPr>
                <p:cNvSpPr/>
                <p:nvPr/>
              </p:nvSpPr>
              <p:spPr bwMode="auto">
                <a:xfrm>
                  <a:off x="37" y="1471"/>
                  <a:ext cx="2" cy="2"/>
                </a:xfrm>
                <a:custGeom>
                  <a:avLst/>
                  <a:gdLst>
                    <a:gd name="T0" fmla="*/ 7 w 9"/>
                    <a:gd name="T1" fmla="*/ 3 h 9"/>
                    <a:gd name="T2" fmla="*/ 6 w 9"/>
                    <a:gd name="T3" fmla="*/ 8 h 9"/>
                    <a:gd name="T4" fmla="*/ 1 w 9"/>
                    <a:gd name="T5" fmla="*/ 7 h 9"/>
                    <a:gd name="T6" fmla="*/ 2 w 9"/>
                    <a:gd name="T7" fmla="*/ 1 h 9"/>
                    <a:gd name="T8" fmla="*/ 7 w 9"/>
                    <a:gd name="T9" fmla="*/ 3 h 9"/>
                  </a:gdLst>
                  <a:ahLst/>
                  <a:cxnLst>
                    <a:cxn ang="0">
                      <a:pos x="T0" y="T1"/>
                    </a:cxn>
                    <a:cxn ang="0">
                      <a:pos x="T2" y="T3"/>
                    </a:cxn>
                    <a:cxn ang="0">
                      <a:pos x="T4" y="T5"/>
                    </a:cxn>
                    <a:cxn ang="0">
                      <a:pos x="T6" y="T7"/>
                    </a:cxn>
                    <a:cxn ang="0">
                      <a:pos x="T8" y="T9"/>
                    </a:cxn>
                  </a:cxnLst>
                  <a:rect l="0" t="0" r="r" b="b"/>
                  <a:pathLst>
                    <a:path w="9" h="9">
                      <a:moveTo>
                        <a:pt x="7" y="3"/>
                      </a:moveTo>
                      <a:cubicBezTo>
                        <a:pt x="9" y="5"/>
                        <a:pt x="8" y="7"/>
                        <a:pt x="6" y="8"/>
                      </a:cubicBezTo>
                      <a:cubicBezTo>
                        <a:pt x="4" y="9"/>
                        <a:pt x="2" y="8"/>
                        <a:pt x="1" y="7"/>
                      </a:cubicBezTo>
                      <a:cubicBezTo>
                        <a:pt x="0" y="5"/>
                        <a:pt x="0" y="2"/>
                        <a:pt x="2" y="1"/>
                      </a:cubicBezTo>
                      <a:cubicBezTo>
                        <a:pt x="4" y="0"/>
                        <a:pt x="6" y="1"/>
                        <a:pt x="7" y="3"/>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3" name="Freeform 130">
                  <a:extLst>
                    <a:ext uri="{FF2B5EF4-FFF2-40B4-BE49-F238E27FC236}">
                      <a16:creationId xmlns:a16="http://schemas.microsoft.com/office/drawing/2014/main" id="{034849C8-CEA4-437C-A94E-C39CF8AE00BD}"/>
                    </a:ext>
                  </a:extLst>
                </p:cNvPr>
                <p:cNvSpPr/>
                <p:nvPr/>
              </p:nvSpPr>
              <p:spPr bwMode="auto">
                <a:xfrm>
                  <a:off x="42" y="1470"/>
                  <a:ext cx="2" cy="2"/>
                </a:xfrm>
                <a:custGeom>
                  <a:avLst/>
                  <a:gdLst>
                    <a:gd name="T0" fmla="*/ 7 w 8"/>
                    <a:gd name="T1" fmla="*/ 3 h 9"/>
                    <a:gd name="T2" fmla="*/ 6 w 8"/>
                    <a:gd name="T3" fmla="*/ 8 h 9"/>
                    <a:gd name="T4" fmla="*/ 1 w 8"/>
                    <a:gd name="T5" fmla="*/ 7 h 9"/>
                    <a:gd name="T6" fmla="*/ 2 w 8"/>
                    <a:gd name="T7" fmla="*/ 1 h 9"/>
                    <a:gd name="T8" fmla="*/ 7 w 8"/>
                    <a:gd name="T9" fmla="*/ 3 h 9"/>
                  </a:gdLst>
                  <a:ahLst/>
                  <a:cxnLst>
                    <a:cxn ang="0">
                      <a:pos x="T0" y="T1"/>
                    </a:cxn>
                    <a:cxn ang="0">
                      <a:pos x="T2" y="T3"/>
                    </a:cxn>
                    <a:cxn ang="0">
                      <a:pos x="T4" y="T5"/>
                    </a:cxn>
                    <a:cxn ang="0">
                      <a:pos x="T6" y="T7"/>
                    </a:cxn>
                    <a:cxn ang="0">
                      <a:pos x="T8" y="T9"/>
                    </a:cxn>
                  </a:cxnLst>
                  <a:rect l="0" t="0" r="r" b="b"/>
                  <a:pathLst>
                    <a:path w="8" h="9">
                      <a:moveTo>
                        <a:pt x="7" y="3"/>
                      </a:moveTo>
                      <a:cubicBezTo>
                        <a:pt x="8" y="5"/>
                        <a:pt x="8" y="7"/>
                        <a:pt x="6" y="8"/>
                      </a:cubicBezTo>
                      <a:cubicBezTo>
                        <a:pt x="4" y="9"/>
                        <a:pt x="2" y="9"/>
                        <a:pt x="1" y="7"/>
                      </a:cubicBezTo>
                      <a:cubicBezTo>
                        <a:pt x="0" y="5"/>
                        <a:pt x="0" y="3"/>
                        <a:pt x="2" y="1"/>
                      </a:cubicBezTo>
                      <a:cubicBezTo>
                        <a:pt x="4" y="0"/>
                        <a:pt x="6" y="1"/>
                        <a:pt x="7" y="3"/>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4" name="Freeform 131">
                  <a:extLst>
                    <a:ext uri="{FF2B5EF4-FFF2-40B4-BE49-F238E27FC236}">
                      <a16:creationId xmlns:a16="http://schemas.microsoft.com/office/drawing/2014/main" id="{FE0EDE57-067E-4C48-A49A-0EF58E9593C5}"/>
                    </a:ext>
                  </a:extLst>
                </p:cNvPr>
                <p:cNvSpPr/>
                <p:nvPr/>
              </p:nvSpPr>
              <p:spPr bwMode="auto">
                <a:xfrm>
                  <a:off x="43" y="1461"/>
                  <a:ext cx="2" cy="2"/>
                </a:xfrm>
                <a:custGeom>
                  <a:avLst/>
                  <a:gdLst>
                    <a:gd name="T0" fmla="*/ 7 w 9"/>
                    <a:gd name="T1" fmla="*/ 3 h 9"/>
                    <a:gd name="T2" fmla="*/ 6 w 9"/>
                    <a:gd name="T3" fmla="*/ 8 h 9"/>
                    <a:gd name="T4" fmla="*/ 1 w 9"/>
                    <a:gd name="T5" fmla="*/ 7 h 9"/>
                    <a:gd name="T6" fmla="*/ 2 w 9"/>
                    <a:gd name="T7" fmla="*/ 2 h 9"/>
                    <a:gd name="T8" fmla="*/ 7 w 9"/>
                    <a:gd name="T9" fmla="*/ 3 h 9"/>
                  </a:gdLst>
                  <a:ahLst/>
                  <a:cxnLst>
                    <a:cxn ang="0">
                      <a:pos x="T0" y="T1"/>
                    </a:cxn>
                    <a:cxn ang="0">
                      <a:pos x="T2" y="T3"/>
                    </a:cxn>
                    <a:cxn ang="0">
                      <a:pos x="T4" y="T5"/>
                    </a:cxn>
                    <a:cxn ang="0">
                      <a:pos x="T6" y="T7"/>
                    </a:cxn>
                    <a:cxn ang="0">
                      <a:pos x="T8" y="T9"/>
                    </a:cxn>
                  </a:cxnLst>
                  <a:rect l="0" t="0" r="r" b="b"/>
                  <a:pathLst>
                    <a:path w="9" h="9">
                      <a:moveTo>
                        <a:pt x="7" y="3"/>
                      </a:moveTo>
                      <a:cubicBezTo>
                        <a:pt x="9" y="5"/>
                        <a:pt x="8" y="7"/>
                        <a:pt x="6" y="8"/>
                      </a:cubicBezTo>
                      <a:cubicBezTo>
                        <a:pt x="4" y="9"/>
                        <a:pt x="2" y="9"/>
                        <a:pt x="1" y="7"/>
                      </a:cubicBezTo>
                      <a:cubicBezTo>
                        <a:pt x="0" y="5"/>
                        <a:pt x="0" y="3"/>
                        <a:pt x="2" y="2"/>
                      </a:cubicBezTo>
                      <a:cubicBezTo>
                        <a:pt x="4" y="0"/>
                        <a:pt x="6" y="1"/>
                        <a:pt x="7" y="3"/>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5" name="Freeform 132">
                  <a:extLst>
                    <a:ext uri="{FF2B5EF4-FFF2-40B4-BE49-F238E27FC236}">
                      <a16:creationId xmlns:a16="http://schemas.microsoft.com/office/drawing/2014/main" id="{C6017958-20BC-4561-B83F-25054031ABE5}"/>
                    </a:ext>
                  </a:extLst>
                </p:cNvPr>
                <p:cNvSpPr/>
                <p:nvPr/>
              </p:nvSpPr>
              <p:spPr bwMode="auto">
                <a:xfrm>
                  <a:off x="45" y="1455"/>
                  <a:ext cx="2" cy="2"/>
                </a:xfrm>
                <a:custGeom>
                  <a:avLst/>
                  <a:gdLst>
                    <a:gd name="T0" fmla="*/ 8 w 9"/>
                    <a:gd name="T1" fmla="*/ 3 h 9"/>
                    <a:gd name="T2" fmla="*/ 7 w 9"/>
                    <a:gd name="T3" fmla="*/ 8 h 9"/>
                    <a:gd name="T4" fmla="*/ 1 w 9"/>
                    <a:gd name="T5" fmla="*/ 7 h 9"/>
                    <a:gd name="T6" fmla="*/ 3 w 9"/>
                    <a:gd name="T7" fmla="*/ 1 h 9"/>
                    <a:gd name="T8" fmla="*/ 8 w 9"/>
                    <a:gd name="T9" fmla="*/ 3 h 9"/>
                  </a:gdLst>
                  <a:ahLst/>
                  <a:cxnLst>
                    <a:cxn ang="0">
                      <a:pos x="T0" y="T1"/>
                    </a:cxn>
                    <a:cxn ang="0">
                      <a:pos x="T2" y="T3"/>
                    </a:cxn>
                    <a:cxn ang="0">
                      <a:pos x="T4" y="T5"/>
                    </a:cxn>
                    <a:cxn ang="0">
                      <a:pos x="T6" y="T7"/>
                    </a:cxn>
                    <a:cxn ang="0">
                      <a:pos x="T8" y="T9"/>
                    </a:cxn>
                  </a:cxnLst>
                  <a:rect l="0" t="0" r="r" b="b"/>
                  <a:pathLst>
                    <a:path w="9" h="9">
                      <a:moveTo>
                        <a:pt x="8" y="3"/>
                      </a:moveTo>
                      <a:cubicBezTo>
                        <a:pt x="9" y="5"/>
                        <a:pt x="8" y="7"/>
                        <a:pt x="7" y="8"/>
                      </a:cubicBezTo>
                      <a:cubicBezTo>
                        <a:pt x="5" y="9"/>
                        <a:pt x="2" y="9"/>
                        <a:pt x="1" y="7"/>
                      </a:cubicBezTo>
                      <a:cubicBezTo>
                        <a:pt x="0" y="5"/>
                        <a:pt x="1" y="3"/>
                        <a:pt x="3" y="1"/>
                      </a:cubicBezTo>
                      <a:cubicBezTo>
                        <a:pt x="5" y="0"/>
                        <a:pt x="7" y="1"/>
                        <a:pt x="8" y="3"/>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6" name="Freeform 133">
                  <a:extLst>
                    <a:ext uri="{FF2B5EF4-FFF2-40B4-BE49-F238E27FC236}">
                      <a16:creationId xmlns:a16="http://schemas.microsoft.com/office/drawing/2014/main" id="{A5A4F291-C2F0-460D-A17F-47F691A38625}"/>
                    </a:ext>
                  </a:extLst>
                </p:cNvPr>
                <p:cNvSpPr/>
                <p:nvPr/>
              </p:nvSpPr>
              <p:spPr bwMode="auto">
                <a:xfrm>
                  <a:off x="53" y="1458"/>
                  <a:ext cx="2" cy="2"/>
                </a:xfrm>
                <a:custGeom>
                  <a:avLst/>
                  <a:gdLst>
                    <a:gd name="T0" fmla="*/ 8 w 9"/>
                    <a:gd name="T1" fmla="*/ 2 h 8"/>
                    <a:gd name="T2" fmla="*/ 7 w 9"/>
                    <a:gd name="T3" fmla="*/ 7 h 8"/>
                    <a:gd name="T4" fmla="*/ 2 w 9"/>
                    <a:gd name="T5" fmla="*/ 6 h 8"/>
                    <a:gd name="T6" fmla="*/ 3 w 9"/>
                    <a:gd name="T7" fmla="*/ 1 h 8"/>
                    <a:gd name="T8" fmla="*/ 8 w 9"/>
                    <a:gd name="T9" fmla="*/ 2 h 8"/>
                  </a:gdLst>
                  <a:ahLst/>
                  <a:cxnLst>
                    <a:cxn ang="0">
                      <a:pos x="T0" y="T1"/>
                    </a:cxn>
                    <a:cxn ang="0">
                      <a:pos x="T2" y="T3"/>
                    </a:cxn>
                    <a:cxn ang="0">
                      <a:pos x="T4" y="T5"/>
                    </a:cxn>
                    <a:cxn ang="0">
                      <a:pos x="T6" y="T7"/>
                    </a:cxn>
                    <a:cxn ang="0">
                      <a:pos x="T8" y="T9"/>
                    </a:cxn>
                  </a:cxnLst>
                  <a:rect l="0" t="0" r="r" b="b"/>
                  <a:pathLst>
                    <a:path w="9" h="8">
                      <a:moveTo>
                        <a:pt x="8" y="2"/>
                      </a:moveTo>
                      <a:cubicBezTo>
                        <a:pt x="9" y="4"/>
                        <a:pt x="9" y="6"/>
                        <a:pt x="7" y="7"/>
                      </a:cubicBezTo>
                      <a:cubicBezTo>
                        <a:pt x="5" y="8"/>
                        <a:pt x="3" y="8"/>
                        <a:pt x="2" y="6"/>
                      </a:cubicBezTo>
                      <a:cubicBezTo>
                        <a:pt x="0" y="4"/>
                        <a:pt x="1" y="2"/>
                        <a:pt x="3" y="1"/>
                      </a:cubicBezTo>
                      <a:cubicBezTo>
                        <a:pt x="5" y="0"/>
                        <a:pt x="7" y="0"/>
                        <a:pt x="8" y="2"/>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7" name="Freeform 134">
                  <a:extLst>
                    <a:ext uri="{FF2B5EF4-FFF2-40B4-BE49-F238E27FC236}">
                      <a16:creationId xmlns:a16="http://schemas.microsoft.com/office/drawing/2014/main" id="{358E0903-5FCD-461B-8986-F18EB1885124}"/>
                    </a:ext>
                  </a:extLst>
                </p:cNvPr>
                <p:cNvSpPr/>
                <p:nvPr/>
              </p:nvSpPr>
              <p:spPr bwMode="auto">
                <a:xfrm>
                  <a:off x="53" y="1448"/>
                  <a:ext cx="2" cy="1"/>
                </a:xfrm>
                <a:custGeom>
                  <a:avLst/>
                  <a:gdLst>
                    <a:gd name="T0" fmla="*/ 8 w 9"/>
                    <a:gd name="T1" fmla="*/ 2 h 8"/>
                    <a:gd name="T2" fmla="*/ 6 w 9"/>
                    <a:gd name="T3" fmla="*/ 7 h 8"/>
                    <a:gd name="T4" fmla="*/ 1 w 9"/>
                    <a:gd name="T5" fmla="*/ 6 h 8"/>
                    <a:gd name="T6" fmla="*/ 2 w 9"/>
                    <a:gd name="T7" fmla="*/ 1 h 8"/>
                    <a:gd name="T8" fmla="*/ 8 w 9"/>
                    <a:gd name="T9" fmla="*/ 2 h 8"/>
                  </a:gdLst>
                  <a:ahLst/>
                  <a:cxnLst>
                    <a:cxn ang="0">
                      <a:pos x="T0" y="T1"/>
                    </a:cxn>
                    <a:cxn ang="0">
                      <a:pos x="T2" y="T3"/>
                    </a:cxn>
                    <a:cxn ang="0">
                      <a:pos x="T4" y="T5"/>
                    </a:cxn>
                    <a:cxn ang="0">
                      <a:pos x="T6" y="T7"/>
                    </a:cxn>
                    <a:cxn ang="0">
                      <a:pos x="T8" y="T9"/>
                    </a:cxn>
                  </a:cxnLst>
                  <a:rect l="0" t="0" r="r" b="b"/>
                  <a:pathLst>
                    <a:path w="9" h="8">
                      <a:moveTo>
                        <a:pt x="8" y="2"/>
                      </a:moveTo>
                      <a:cubicBezTo>
                        <a:pt x="9" y="4"/>
                        <a:pt x="8" y="6"/>
                        <a:pt x="6" y="7"/>
                      </a:cubicBezTo>
                      <a:cubicBezTo>
                        <a:pt x="4" y="8"/>
                        <a:pt x="2" y="8"/>
                        <a:pt x="1" y="6"/>
                      </a:cubicBezTo>
                      <a:cubicBezTo>
                        <a:pt x="0" y="4"/>
                        <a:pt x="0" y="2"/>
                        <a:pt x="2" y="1"/>
                      </a:cubicBezTo>
                      <a:cubicBezTo>
                        <a:pt x="4" y="0"/>
                        <a:pt x="6" y="0"/>
                        <a:pt x="8" y="2"/>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8" name="Freeform 135">
                  <a:extLst>
                    <a:ext uri="{FF2B5EF4-FFF2-40B4-BE49-F238E27FC236}">
                      <a16:creationId xmlns:a16="http://schemas.microsoft.com/office/drawing/2014/main" id="{14829241-11DB-4E3E-8D39-C5114148F63F}"/>
                    </a:ext>
                  </a:extLst>
                </p:cNvPr>
                <p:cNvSpPr/>
                <p:nvPr/>
              </p:nvSpPr>
              <p:spPr bwMode="auto">
                <a:xfrm>
                  <a:off x="60" y="1450"/>
                  <a:ext cx="2" cy="2"/>
                </a:xfrm>
                <a:custGeom>
                  <a:avLst/>
                  <a:gdLst>
                    <a:gd name="T0" fmla="*/ 8 w 9"/>
                    <a:gd name="T1" fmla="*/ 2 h 8"/>
                    <a:gd name="T2" fmla="*/ 7 w 9"/>
                    <a:gd name="T3" fmla="*/ 7 h 8"/>
                    <a:gd name="T4" fmla="*/ 1 w 9"/>
                    <a:gd name="T5" fmla="*/ 6 h 8"/>
                    <a:gd name="T6" fmla="*/ 3 w 9"/>
                    <a:gd name="T7" fmla="*/ 1 h 8"/>
                    <a:gd name="T8" fmla="*/ 8 w 9"/>
                    <a:gd name="T9" fmla="*/ 2 h 8"/>
                  </a:gdLst>
                  <a:ahLst/>
                  <a:cxnLst>
                    <a:cxn ang="0">
                      <a:pos x="T0" y="T1"/>
                    </a:cxn>
                    <a:cxn ang="0">
                      <a:pos x="T2" y="T3"/>
                    </a:cxn>
                    <a:cxn ang="0">
                      <a:pos x="T4" y="T5"/>
                    </a:cxn>
                    <a:cxn ang="0">
                      <a:pos x="T6" y="T7"/>
                    </a:cxn>
                    <a:cxn ang="0">
                      <a:pos x="T8" y="T9"/>
                    </a:cxn>
                  </a:cxnLst>
                  <a:rect l="0" t="0" r="r" b="b"/>
                  <a:pathLst>
                    <a:path w="9" h="8">
                      <a:moveTo>
                        <a:pt x="8" y="2"/>
                      </a:moveTo>
                      <a:cubicBezTo>
                        <a:pt x="9" y="4"/>
                        <a:pt x="8" y="6"/>
                        <a:pt x="7" y="7"/>
                      </a:cubicBezTo>
                      <a:cubicBezTo>
                        <a:pt x="5" y="8"/>
                        <a:pt x="2" y="8"/>
                        <a:pt x="1" y="6"/>
                      </a:cubicBezTo>
                      <a:cubicBezTo>
                        <a:pt x="0" y="4"/>
                        <a:pt x="1" y="2"/>
                        <a:pt x="3" y="1"/>
                      </a:cubicBezTo>
                      <a:cubicBezTo>
                        <a:pt x="5" y="0"/>
                        <a:pt x="7" y="0"/>
                        <a:pt x="8" y="2"/>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29" name="Freeform 136">
                  <a:extLst>
                    <a:ext uri="{FF2B5EF4-FFF2-40B4-BE49-F238E27FC236}">
                      <a16:creationId xmlns:a16="http://schemas.microsoft.com/office/drawing/2014/main" id="{980BC0BB-B5B3-4C56-AE80-BF791066B587}"/>
                    </a:ext>
                  </a:extLst>
                </p:cNvPr>
                <p:cNvSpPr/>
                <p:nvPr/>
              </p:nvSpPr>
              <p:spPr bwMode="auto">
                <a:xfrm>
                  <a:off x="69" y="1454"/>
                  <a:ext cx="2" cy="2"/>
                </a:xfrm>
                <a:custGeom>
                  <a:avLst/>
                  <a:gdLst>
                    <a:gd name="T0" fmla="*/ 8 w 9"/>
                    <a:gd name="T1" fmla="*/ 2 h 9"/>
                    <a:gd name="T2" fmla="*/ 6 w 9"/>
                    <a:gd name="T3" fmla="*/ 8 h 9"/>
                    <a:gd name="T4" fmla="*/ 1 w 9"/>
                    <a:gd name="T5" fmla="*/ 6 h 9"/>
                    <a:gd name="T6" fmla="*/ 2 w 9"/>
                    <a:gd name="T7" fmla="*/ 1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9" y="4"/>
                        <a:pt x="8" y="7"/>
                        <a:pt x="6" y="8"/>
                      </a:cubicBezTo>
                      <a:cubicBezTo>
                        <a:pt x="4" y="9"/>
                        <a:pt x="2" y="8"/>
                        <a:pt x="1" y="6"/>
                      </a:cubicBezTo>
                      <a:cubicBezTo>
                        <a:pt x="0" y="5"/>
                        <a:pt x="0" y="2"/>
                        <a:pt x="2" y="1"/>
                      </a:cubicBezTo>
                      <a:cubicBezTo>
                        <a:pt x="4" y="0"/>
                        <a:pt x="6" y="1"/>
                        <a:pt x="8" y="2"/>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0" name="Freeform 137">
                  <a:extLst>
                    <a:ext uri="{FF2B5EF4-FFF2-40B4-BE49-F238E27FC236}">
                      <a16:creationId xmlns:a16="http://schemas.microsoft.com/office/drawing/2014/main" id="{582B40A8-AA35-4A10-856F-C0AAA33702F9}"/>
                    </a:ext>
                  </a:extLst>
                </p:cNvPr>
                <p:cNvSpPr/>
                <p:nvPr/>
              </p:nvSpPr>
              <p:spPr bwMode="auto">
                <a:xfrm>
                  <a:off x="68" y="1444"/>
                  <a:ext cx="2" cy="2"/>
                </a:xfrm>
                <a:custGeom>
                  <a:avLst/>
                  <a:gdLst>
                    <a:gd name="T0" fmla="*/ 8 w 9"/>
                    <a:gd name="T1" fmla="*/ 2 h 9"/>
                    <a:gd name="T2" fmla="*/ 7 w 9"/>
                    <a:gd name="T3" fmla="*/ 8 h 9"/>
                    <a:gd name="T4" fmla="*/ 1 w 9"/>
                    <a:gd name="T5" fmla="*/ 6 h 9"/>
                    <a:gd name="T6" fmla="*/ 3 w 9"/>
                    <a:gd name="T7" fmla="*/ 1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9" y="4"/>
                        <a:pt x="8" y="6"/>
                        <a:pt x="7" y="8"/>
                      </a:cubicBezTo>
                      <a:cubicBezTo>
                        <a:pt x="5" y="9"/>
                        <a:pt x="2" y="8"/>
                        <a:pt x="1" y="6"/>
                      </a:cubicBezTo>
                      <a:cubicBezTo>
                        <a:pt x="0" y="4"/>
                        <a:pt x="1" y="2"/>
                        <a:pt x="3" y="1"/>
                      </a:cubicBezTo>
                      <a:cubicBezTo>
                        <a:pt x="5" y="0"/>
                        <a:pt x="7" y="0"/>
                        <a:pt x="8" y="2"/>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1" name="Freeform 138">
                  <a:extLst>
                    <a:ext uri="{FF2B5EF4-FFF2-40B4-BE49-F238E27FC236}">
                      <a16:creationId xmlns:a16="http://schemas.microsoft.com/office/drawing/2014/main" id="{CE7846D0-8576-4211-80F6-8BF96D1C460D}"/>
                    </a:ext>
                  </a:extLst>
                </p:cNvPr>
                <p:cNvSpPr/>
                <p:nvPr/>
              </p:nvSpPr>
              <p:spPr bwMode="auto">
                <a:xfrm>
                  <a:off x="71" y="1439"/>
                  <a:ext cx="2" cy="2"/>
                </a:xfrm>
                <a:custGeom>
                  <a:avLst/>
                  <a:gdLst>
                    <a:gd name="T0" fmla="*/ 8 w 9"/>
                    <a:gd name="T1" fmla="*/ 3 h 9"/>
                    <a:gd name="T2" fmla="*/ 7 w 9"/>
                    <a:gd name="T3" fmla="*/ 8 h 9"/>
                    <a:gd name="T4" fmla="*/ 2 w 9"/>
                    <a:gd name="T5" fmla="*/ 7 h 9"/>
                    <a:gd name="T6" fmla="*/ 3 w 9"/>
                    <a:gd name="T7" fmla="*/ 2 h 9"/>
                    <a:gd name="T8" fmla="*/ 8 w 9"/>
                    <a:gd name="T9" fmla="*/ 3 h 9"/>
                  </a:gdLst>
                  <a:ahLst/>
                  <a:cxnLst>
                    <a:cxn ang="0">
                      <a:pos x="T0" y="T1"/>
                    </a:cxn>
                    <a:cxn ang="0">
                      <a:pos x="T2" y="T3"/>
                    </a:cxn>
                    <a:cxn ang="0">
                      <a:pos x="T4" y="T5"/>
                    </a:cxn>
                    <a:cxn ang="0">
                      <a:pos x="T6" y="T7"/>
                    </a:cxn>
                    <a:cxn ang="0">
                      <a:pos x="T8" y="T9"/>
                    </a:cxn>
                  </a:cxnLst>
                  <a:rect l="0" t="0" r="r" b="b"/>
                  <a:pathLst>
                    <a:path w="9" h="9">
                      <a:moveTo>
                        <a:pt x="8" y="3"/>
                      </a:moveTo>
                      <a:cubicBezTo>
                        <a:pt x="9" y="5"/>
                        <a:pt x="9" y="7"/>
                        <a:pt x="7" y="8"/>
                      </a:cubicBezTo>
                      <a:cubicBezTo>
                        <a:pt x="5" y="9"/>
                        <a:pt x="3" y="9"/>
                        <a:pt x="2" y="7"/>
                      </a:cubicBezTo>
                      <a:cubicBezTo>
                        <a:pt x="0" y="5"/>
                        <a:pt x="1" y="3"/>
                        <a:pt x="3" y="2"/>
                      </a:cubicBezTo>
                      <a:cubicBezTo>
                        <a:pt x="5" y="0"/>
                        <a:pt x="7" y="1"/>
                        <a:pt x="8" y="3"/>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2" name="Freeform 139">
                  <a:extLst>
                    <a:ext uri="{FF2B5EF4-FFF2-40B4-BE49-F238E27FC236}">
                      <a16:creationId xmlns:a16="http://schemas.microsoft.com/office/drawing/2014/main" id="{8321ACDC-234A-40A2-A14E-16CEB124904A}"/>
                    </a:ext>
                  </a:extLst>
                </p:cNvPr>
                <p:cNvSpPr/>
                <p:nvPr/>
              </p:nvSpPr>
              <p:spPr bwMode="auto">
                <a:xfrm>
                  <a:off x="75" y="1435"/>
                  <a:ext cx="2" cy="2"/>
                </a:xfrm>
                <a:custGeom>
                  <a:avLst/>
                  <a:gdLst>
                    <a:gd name="T0" fmla="*/ 8 w 9"/>
                    <a:gd name="T1" fmla="*/ 2 h 9"/>
                    <a:gd name="T2" fmla="*/ 7 w 9"/>
                    <a:gd name="T3" fmla="*/ 7 h 9"/>
                    <a:gd name="T4" fmla="*/ 2 w 9"/>
                    <a:gd name="T5" fmla="*/ 6 h 9"/>
                    <a:gd name="T6" fmla="*/ 3 w 9"/>
                    <a:gd name="T7" fmla="*/ 1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9" y="4"/>
                        <a:pt x="9" y="6"/>
                        <a:pt x="7" y="7"/>
                      </a:cubicBezTo>
                      <a:cubicBezTo>
                        <a:pt x="5" y="9"/>
                        <a:pt x="3" y="8"/>
                        <a:pt x="2" y="6"/>
                      </a:cubicBezTo>
                      <a:cubicBezTo>
                        <a:pt x="0" y="4"/>
                        <a:pt x="1" y="2"/>
                        <a:pt x="3" y="1"/>
                      </a:cubicBezTo>
                      <a:cubicBezTo>
                        <a:pt x="5" y="0"/>
                        <a:pt x="7" y="0"/>
                        <a:pt x="8" y="2"/>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3" name="Rectangle 140">
                  <a:extLst>
                    <a:ext uri="{FF2B5EF4-FFF2-40B4-BE49-F238E27FC236}">
                      <a16:creationId xmlns:a16="http://schemas.microsoft.com/office/drawing/2014/main" id="{7B808E57-D816-411F-95E8-4D94F9F20637}"/>
                    </a:ext>
                  </a:extLst>
                </p:cNvPr>
                <p:cNvSpPr>
                  <a:spLocks noChangeArrowheads="1"/>
                </p:cNvSpPr>
                <p:nvPr/>
              </p:nvSpPr>
              <p:spPr bwMode="auto">
                <a:xfrm>
                  <a:off x="66" y="1628"/>
                  <a:ext cx="1" cy="1"/>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4" name="Freeform 141">
                  <a:extLst>
                    <a:ext uri="{FF2B5EF4-FFF2-40B4-BE49-F238E27FC236}">
                      <a16:creationId xmlns:a16="http://schemas.microsoft.com/office/drawing/2014/main" id="{5B40800C-0F0C-4EE4-86C9-F15886E62D27}"/>
                    </a:ext>
                  </a:extLst>
                </p:cNvPr>
                <p:cNvSpPr/>
                <p:nvPr/>
              </p:nvSpPr>
              <p:spPr bwMode="auto">
                <a:xfrm>
                  <a:off x="35" y="1571"/>
                  <a:ext cx="39" cy="58"/>
                </a:xfrm>
                <a:custGeom>
                  <a:avLst/>
                  <a:gdLst>
                    <a:gd name="T0" fmla="*/ 124 w 164"/>
                    <a:gd name="T1" fmla="*/ 245 h 245"/>
                    <a:gd name="T2" fmla="*/ 129 w 164"/>
                    <a:gd name="T3" fmla="*/ 243 h 245"/>
                    <a:gd name="T4" fmla="*/ 133 w 164"/>
                    <a:gd name="T5" fmla="*/ 236 h 245"/>
                    <a:gd name="T6" fmla="*/ 163 w 164"/>
                    <a:gd name="T7" fmla="*/ 83 h 245"/>
                    <a:gd name="T8" fmla="*/ 154 w 164"/>
                    <a:gd name="T9" fmla="*/ 66 h 245"/>
                    <a:gd name="T10" fmla="*/ 13 w 164"/>
                    <a:gd name="T11" fmla="*/ 1 h 245"/>
                    <a:gd name="T12" fmla="*/ 4 w 164"/>
                    <a:gd name="T13" fmla="*/ 1 h 245"/>
                    <a:gd name="T14" fmla="*/ 0 w 164"/>
                    <a:gd name="T15" fmla="*/ 3 h 245"/>
                    <a:gd name="T16" fmla="*/ 124 w 164"/>
                    <a:gd name="T17"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245">
                      <a:moveTo>
                        <a:pt x="124" y="245"/>
                      </a:moveTo>
                      <a:cubicBezTo>
                        <a:pt x="129" y="243"/>
                        <a:pt x="129" y="243"/>
                        <a:pt x="129" y="243"/>
                      </a:cubicBezTo>
                      <a:cubicBezTo>
                        <a:pt x="131" y="241"/>
                        <a:pt x="133" y="239"/>
                        <a:pt x="133" y="236"/>
                      </a:cubicBezTo>
                      <a:cubicBezTo>
                        <a:pt x="163" y="83"/>
                        <a:pt x="163" y="83"/>
                        <a:pt x="163" y="83"/>
                      </a:cubicBezTo>
                      <a:cubicBezTo>
                        <a:pt x="164" y="77"/>
                        <a:pt x="160" y="69"/>
                        <a:pt x="154" y="66"/>
                      </a:cubicBezTo>
                      <a:cubicBezTo>
                        <a:pt x="13" y="1"/>
                        <a:pt x="13" y="1"/>
                        <a:pt x="13" y="1"/>
                      </a:cubicBezTo>
                      <a:cubicBezTo>
                        <a:pt x="10" y="0"/>
                        <a:pt x="7" y="0"/>
                        <a:pt x="4" y="1"/>
                      </a:cubicBezTo>
                      <a:cubicBezTo>
                        <a:pt x="0" y="3"/>
                        <a:pt x="0" y="3"/>
                        <a:pt x="0" y="3"/>
                      </a:cubicBezTo>
                      <a:lnTo>
                        <a:pt x="124" y="245"/>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5" name="Rectangle 142">
                  <a:extLst>
                    <a:ext uri="{FF2B5EF4-FFF2-40B4-BE49-F238E27FC236}">
                      <a16:creationId xmlns:a16="http://schemas.microsoft.com/office/drawing/2014/main" id="{BE977227-D654-454A-9614-B38F456EFCB9}"/>
                    </a:ext>
                  </a:extLst>
                </p:cNvPr>
                <p:cNvSpPr>
                  <a:spLocks noChangeArrowheads="1"/>
                </p:cNvSpPr>
                <p:nvPr/>
              </p:nvSpPr>
              <p:spPr bwMode="auto">
                <a:xfrm>
                  <a:off x="33" y="1573"/>
                  <a:ext cx="1" cy="1"/>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6" name="Freeform 143">
                  <a:extLst>
                    <a:ext uri="{FF2B5EF4-FFF2-40B4-BE49-F238E27FC236}">
                      <a16:creationId xmlns:a16="http://schemas.microsoft.com/office/drawing/2014/main" id="{21D12587-F8FC-4449-B2C6-39129B7AAFF5}"/>
                    </a:ext>
                  </a:extLst>
                </p:cNvPr>
                <p:cNvSpPr/>
                <p:nvPr/>
              </p:nvSpPr>
              <p:spPr bwMode="auto">
                <a:xfrm>
                  <a:off x="25" y="1572"/>
                  <a:ext cx="39" cy="58"/>
                </a:xfrm>
                <a:custGeom>
                  <a:avLst/>
                  <a:gdLst>
                    <a:gd name="T0" fmla="*/ 44 w 168"/>
                    <a:gd name="T1" fmla="*/ 0 h 248"/>
                    <a:gd name="T2" fmla="*/ 35 w 168"/>
                    <a:gd name="T3" fmla="*/ 4 h 248"/>
                    <a:gd name="T4" fmla="*/ 31 w 168"/>
                    <a:gd name="T5" fmla="*/ 11 h 248"/>
                    <a:gd name="T6" fmla="*/ 2 w 168"/>
                    <a:gd name="T7" fmla="*/ 164 h 248"/>
                    <a:gd name="T8" fmla="*/ 11 w 168"/>
                    <a:gd name="T9" fmla="*/ 181 h 248"/>
                    <a:gd name="T10" fmla="*/ 151 w 168"/>
                    <a:gd name="T11" fmla="*/ 246 h 248"/>
                    <a:gd name="T12" fmla="*/ 160 w 168"/>
                    <a:gd name="T13" fmla="*/ 246 h 248"/>
                    <a:gd name="T14" fmla="*/ 168 w 168"/>
                    <a:gd name="T15" fmla="*/ 242 h 248"/>
                    <a:gd name="T16" fmla="*/ 44 w 168"/>
                    <a:gd name="T1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48">
                      <a:moveTo>
                        <a:pt x="44" y="0"/>
                      </a:moveTo>
                      <a:cubicBezTo>
                        <a:pt x="35" y="4"/>
                        <a:pt x="35" y="4"/>
                        <a:pt x="35" y="4"/>
                      </a:cubicBezTo>
                      <a:cubicBezTo>
                        <a:pt x="33" y="6"/>
                        <a:pt x="31" y="8"/>
                        <a:pt x="31" y="11"/>
                      </a:cubicBezTo>
                      <a:cubicBezTo>
                        <a:pt x="2" y="164"/>
                        <a:pt x="2" y="164"/>
                        <a:pt x="2" y="164"/>
                      </a:cubicBezTo>
                      <a:cubicBezTo>
                        <a:pt x="0" y="170"/>
                        <a:pt x="4" y="178"/>
                        <a:pt x="11" y="181"/>
                      </a:cubicBezTo>
                      <a:cubicBezTo>
                        <a:pt x="151" y="246"/>
                        <a:pt x="151" y="246"/>
                        <a:pt x="151" y="246"/>
                      </a:cubicBezTo>
                      <a:cubicBezTo>
                        <a:pt x="154" y="247"/>
                        <a:pt x="157" y="248"/>
                        <a:pt x="160" y="246"/>
                      </a:cubicBezTo>
                      <a:cubicBezTo>
                        <a:pt x="168" y="242"/>
                        <a:pt x="168" y="242"/>
                        <a:pt x="168" y="242"/>
                      </a:cubicBezTo>
                      <a:lnTo>
                        <a:pt x="44" y="0"/>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7" name="Freeform 144">
                  <a:extLst>
                    <a:ext uri="{FF2B5EF4-FFF2-40B4-BE49-F238E27FC236}">
                      <a16:creationId xmlns:a16="http://schemas.microsoft.com/office/drawing/2014/main" id="{5458F11C-F55F-4BAB-B480-CB2B6536008E}"/>
                    </a:ext>
                  </a:extLst>
                </p:cNvPr>
                <p:cNvSpPr/>
                <p:nvPr/>
              </p:nvSpPr>
              <p:spPr bwMode="auto">
                <a:xfrm>
                  <a:off x="35" y="1572"/>
                  <a:ext cx="30" cy="57"/>
                </a:xfrm>
                <a:custGeom>
                  <a:avLst/>
                  <a:gdLst>
                    <a:gd name="T0" fmla="*/ 30 w 30"/>
                    <a:gd name="T1" fmla="*/ 57 h 57"/>
                    <a:gd name="T2" fmla="*/ 0 w 30"/>
                    <a:gd name="T3" fmla="*/ 0 h 57"/>
                    <a:gd name="T4" fmla="*/ 0 w 30"/>
                    <a:gd name="T5" fmla="*/ 0 h 57"/>
                    <a:gd name="T6" fmla="*/ 29 w 30"/>
                    <a:gd name="T7" fmla="*/ 57 h 57"/>
                    <a:gd name="T8" fmla="*/ 30 w 30"/>
                    <a:gd name="T9" fmla="*/ 57 h 57"/>
                  </a:gdLst>
                  <a:ahLst/>
                  <a:cxnLst>
                    <a:cxn ang="0">
                      <a:pos x="T0" y="T1"/>
                    </a:cxn>
                    <a:cxn ang="0">
                      <a:pos x="T2" y="T3"/>
                    </a:cxn>
                    <a:cxn ang="0">
                      <a:pos x="T4" y="T5"/>
                    </a:cxn>
                    <a:cxn ang="0">
                      <a:pos x="T6" y="T7"/>
                    </a:cxn>
                    <a:cxn ang="0">
                      <a:pos x="T8" y="T9"/>
                    </a:cxn>
                  </a:cxnLst>
                  <a:rect l="0" t="0" r="r" b="b"/>
                  <a:pathLst>
                    <a:path w="30" h="57">
                      <a:moveTo>
                        <a:pt x="30" y="57"/>
                      </a:moveTo>
                      <a:lnTo>
                        <a:pt x="0" y="0"/>
                      </a:lnTo>
                      <a:lnTo>
                        <a:pt x="0" y="0"/>
                      </a:lnTo>
                      <a:lnTo>
                        <a:pt x="29" y="57"/>
                      </a:lnTo>
                      <a:lnTo>
                        <a:pt x="30" y="57"/>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8" name="Freeform 145">
                  <a:extLst>
                    <a:ext uri="{FF2B5EF4-FFF2-40B4-BE49-F238E27FC236}">
                      <a16:creationId xmlns:a16="http://schemas.microsoft.com/office/drawing/2014/main" id="{7FB2B4D3-30FA-424D-BBE3-9967DC347E2E}"/>
                    </a:ext>
                  </a:extLst>
                </p:cNvPr>
                <p:cNvSpPr/>
                <p:nvPr/>
              </p:nvSpPr>
              <p:spPr bwMode="auto">
                <a:xfrm>
                  <a:off x="8" y="1576"/>
                  <a:ext cx="53" cy="65"/>
                </a:xfrm>
                <a:custGeom>
                  <a:avLst/>
                  <a:gdLst>
                    <a:gd name="T0" fmla="*/ 26 w 53"/>
                    <a:gd name="T1" fmla="*/ 65 h 65"/>
                    <a:gd name="T2" fmla="*/ 0 w 53"/>
                    <a:gd name="T3" fmla="*/ 14 h 65"/>
                    <a:gd name="T4" fmla="*/ 27 w 53"/>
                    <a:gd name="T5" fmla="*/ 0 h 65"/>
                    <a:gd name="T6" fmla="*/ 53 w 53"/>
                    <a:gd name="T7" fmla="*/ 51 h 65"/>
                    <a:gd name="T8" fmla="*/ 26 w 53"/>
                    <a:gd name="T9" fmla="*/ 65 h 65"/>
                  </a:gdLst>
                  <a:ahLst/>
                  <a:cxnLst>
                    <a:cxn ang="0">
                      <a:pos x="T0" y="T1"/>
                    </a:cxn>
                    <a:cxn ang="0">
                      <a:pos x="T2" y="T3"/>
                    </a:cxn>
                    <a:cxn ang="0">
                      <a:pos x="T4" y="T5"/>
                    </a:cxn>
                    <a:cxn ang="0">
                      <a:pos x="T6" y="T7"/>
                    </a:cxn>
                    <a:cxn ang="0">
                      <a:pos x="T8" y="T9"/>
                    </a:cxn>
                  </a:cxnLst>
                  <a:rect l="0" t="0" r="r" b="b"/>
                  <a:pathLst>
                    <a:path w="52" h="65">
                      <a:moveTo>
                        <a:pt x="26" y="65"/>
                      </a:moveTo>
                      <a:lnTo>
                        <a:pt x="0" y="14"/>
                      </a:lnTo>
                      <a:lnTo>
                        <a:pt x="27" y="0"/>
                      </a:lnTo>
                      <a:lnTo>
                        <a:pt x="53" y="51"/>
                      </a:lnTo>
                      <a:lnTo>
                        <a:pt x="26" y="65"/>
                      </a:lnTo>
                      <a:close/>
                    </a:path>
                  </a:pathLst>
                </a:custGeom>
                <a:solidFill>
                  <a:srgbClr val="FEFE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39" name="Freeform 146">
                  <a:extLst>
                    <a:ext uri="{FF2B5EF4-FFF2-40B4-BE49-F238E27FC236}">
                      <a16:creationId xmlns:a16="http://schemas.microsoft.com/office/drawing/2014/main" id="{BA7F5D2C-AB8B-4403-964C-F52AA37987D0}"/>
                    </a:ext>
                  </a:extLst>
                </p:cNvPr>
                <p:cNvSpPr/>
                <p:nvPr/>
              </p:nvSpPr>
              <p:spPr bwMode="auto">
                <a:xfrm>
                  <a:off x="32" y="1581"/>
                  <a:ext cx="14" cy="25"/>
                </a:xfrm>
                <a:custGeom>
                  <a:avLst/>
                  <a:gdLst>
                    <a:gd name="T0" fmla="*/ 12 w 14"/>
                    <a:gd name="T1" fmla="*/ 25 h 25"/>
                    <a:gd name="T2" fmla="*/ 0 w 14"/>
                    <a:gd name="T3" fmla="*/ 2 h 25"/>
                    <a:gd name="T4" fmla="*/ 2 w 14"/>
                    <a:gd name="T5" fmla="*/ 0 h 25"/>
                    <a:gd name="T6" fmla="*/ 14 w 14"/>
                    <a:gd name="T7" fmla="*/ 24 h 25"/>
                    <a:gd name="T8" fmla="*/ 12 w 14"/>
                    <a:gd name="T9" fmla="*/ 25 h 25"/>
                  </a:gdLst>
                  <a:ahLst/>
                  <a:cxnLst>
                    <a:cxn ang="0">
                      <a:pos x="T0" y="T1"/>
                    </a:cxn>
                    <a:cxn ang="0">
                      <a:pos x="T2" y="T3"/>
                    </a:cxn>
                    <a:cxn ang="0">
                      <a:pos x="T4" y="T5"/>
                    </a:cxn>
                    <a:cxn ang="0">
                      <a:pos x="T6" y="T7"/>
                    </a:cxn>
                    <a:cxn ang="0">
                      <a:pos x="T8" y="T9"/>
                    </a:cxn>
                  </a:cxnLst>
                  <a:rect l="0" t="0" r="r" b="b"/>
                  <a:pathLst>
                    <a:path w="14" h="25">
                      <a:moveTo>
                        <a:pt x="12" y="25"/>
                      </a:moveTo>
                      <a:lnTo>
                        <a:pt x="0" y="2"/>
                      </a:lnTo>
                      <a:lnTo>
                        <a:pt x="2" y="0"/>
                      </a:lnTo>
                      <a:lnTo>
                        <a:pt x="14" y="24"/>
                      </a:lnTo>
                      <a:lnTo>
                        <a:pt x="12" y="25"/>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0" name="Freeform 147">
                  <a:extLst>
                    <a:ext uri="{FF2B5EF4-FFF2-40B4-BE49-F238E27FC236}">
                      <a16:creationId xmlns:a16="http://schemas.microsoft.com/office/drawing/2014/main" id="{EA4469CD-5DAF-489F-85AE-72009F87AF8B}"/>
                    </a:ext>
                  </a:extLst>
                </p:cNvPr>
                <p:cNvSpPr/>
                <p:nvPr/>
              </p:nvSpPr>
              <p:spPr bwMode="auto">
                <a:xfrm>
                  <a:off x="29" y="1584"/>
                  <a:ext cx="23" cy="43"/>
                </a:xfrm>
                <a:custGeom>
                  <a:avLst/>
                  <a:gdLst>
                    <a:gd name="T0" fmla="*/ 21 w 23"/>
                    <a:gd name="T1" fmla="*/ 43 h 43"/>
                    <a:gd name="T2" fmla="*/ 0 w 23"/>
                    <a:gd name="T3" fmla="*/ 0 h 43"/>
                    <a:gd name="T4" fmla="*/ 1 w 23"/>
                    <a:gd name="T5" fmla="*/ 0 h 43"/>
                    <a:gd name="T6" fmla="*/ 23 w 23"/>
                    <a:gd name="T7" fmla="*/ 42 h 43"/>
                    <a:gd name="T8" fmla="*/ 21 w 23"/>
                    <a:gd name="T9" fmla="*/ 43 h 43"/>
                  </a:gdLst>
                  <a:ahLst/>
                  <a:cxnLst>
                    <a:cxn ang="0">
                      <a:pos x="T0" y="T1"/>
                    </a:cxn>
                    <a:cxn ang="0">
                      <a:pos x="T2" y="T3"/>
                    </a:cxn>
                    <a:cxn ang="0">
                      <a:pos x="T4" y="T5"/>
                    </a:cxn>
                    <a:cxn ang="0">
                      <a:pos x="T6" y="T7"/>
                    </a:cxn>
                    <a:cxn ang="0">
                      <a:pos x="T8" y="T9"/>
                    </a:cxn>
                  </a:cxnLst>
                  <a:rect l="0" t="0" r="r" b="b"/>
                  <a:pathLst>
                    <a:path w="23" h="43">
                      <a:moveTo>
                        <a:pt x="21" y="43"/>
                      </a:moveTo>
                      <a:lnTo>
                        <a:pt x="0" y="0"/>
                      </a:lnTo>
                      <a:lnTo>
                        <a:pt x="1" y="0"/>
                      </a:lnTo>
                      <a:lnTo>
                        <a:pt x="23" y="42"/>
                      </a:lnTo>
                      <a:lnTo>
                        <a:pt x="21" y="43"/>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1" name="Freeform 148">
                  <a:extLst>
                    <a:ext uri="{FF2B5EF4-FFF2-40B4-BE49-F238E27FC236}">
                      <a16:creationId xmlns:a16="http://schemas.microsoft.com/office/drawing/2014/main" id="{79E75132-6E22-4AC3-A340-23E9F9B2E781}"/>
                    </a:ext>
                  </a:extLst>
                </p:cNvPr>
                <p:cNvSpPr/>
                <p:nvPr/>
              </p:nvSpPr>
              <p:spPr bwMode="auto">
                <a:xfrm>
                  <a:off x="26" y="1585"/>
                  <a:ext cx="23" cy="43"/>
                </a:xfrm>
                <a:custGeom>
                  <a:avLst/>
                  <a:gdLst>
                    <a:gd name="T0" fmla="*/ 22 w 23"/>
                    <a:gd name="T1" fmla="*/ 43 h 43"/>
                    <a:gd name="T2" fmla="*/ 0 w 23"/>
                    <a:gd name="T3" fmla="*/ 1 h 43"/>
                    <a:gd name="T4" fmla="*/ 2 w 23"/>
                    <a:gd name="T5" fmla="*/ 0 h 43"/>
                    <a:gd name="T6" fmla="*/ 23 w 23"/>
                    <a:gd name="T7" fmla="*/ 42 h 43"/>
                    <a:gd name="T8" fmla="*/ 22 w 23"/>
                    <a:gd name="T9" fmla="*/ 43 h 43"/>
                  </a:gdLst>
                  <a:ahLst/>
                  <a:cxnLst>
                    <a:cxn ang="0">
                      <a:pos x="T0" y="T1"/>
                    </a:cxn>
                    <a:cxn ang="0">
                      <a:pos x="T2" y="T3"/>
                    </a:cxn>
                    <a:cxn ang="0">
                      <a:pos x="T4" y="T5"/>
                    </a:cxn>
                    <a:cxn ang="0">
                      <a:pos x="T6" y="T7"/>
                    </a:cxn>
                    <a:cxn ang="0">
                      <a:pos x="T8" y="T9"/>
                    </a:cxn>
                  </a:cxnLst>
                  <a:rect l="0" t="0" r="r" b="b"/>
                  <a:pathLst>
                    <a:path w="23" h="43">
                      <a:moveTo>
                        <a:pt x="22" y="43"/>
                      </a:moveTo>
                      <a:lnTo>
                        <a:pt x="0" y="1"/>
                      </a:lnTo>
                      <a:lnTo>
                        <a:pt x="2" y="0"/>
                      </a:lnTo>
                      <a:lnTo>
                        <a:pt x="23" y="42"/>
                      </a:lnTo>
                      <a:lnTo>
                        <a:pt x="22" y="43"/>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2" name="Freeform 149">
                  <a:extLst>
                    <a:ext uri="{FF2B5EF4-FFF2-40B4-BE49-F238E27FC236}">
                      <a16:creationId xmlns:a16="http://schemas.microsoft.com/office/drawing/2014/main" id="{D6FFBF35-5D04-4A93-AE8A-A72E86DBC22E}"/>
                    </a:ext>
                  </a:extLst>
                </p:cNvPr>
                <p:cNvSpPr/>
                <p:nvPr/>
              </p:nvSpPr>
              <p:spPr bwMode="auto">
                <a:xfrm>
                  <a:off x="24" y="1586"/>
                  <a:ext cx="23" cy="43"/>
                </a:xfrm>
                <a:custGeom>
                  <a:avLst/>
                  <a:gdLst>
                    <a:gd name="T0" fmla="*/ 22 w 23"/>
                    <a:gd name="T1" fmla="*/ 43 h 43"/>
                    <a:gd name="T2" fmla="*/ 0 w 23"/>
                    <a:gd name="T3" fmla="*/ 1 h 43"/>
                    <a:gd name="T4" fmla="*/ 1 w 23"/>
                    <a:gd name="T5" fmla="*/ 0 h 43"/>
                    <a:gd name="T6" fmla="*/ 23 w 23"/>
                    <a:gd name="T7" fmla="*/ 42 h 43"/>
                    <a:gd name="T8" fmla="*/ 22 w 23"/>
                    <a:gd name="T9" fmla="*/ 43 h 43"/>
                  </a:gdLst>
                  <a:ahLst/>
                  <a:cxnLst>
                    <a:cxn ang="0">
                      <a:pos x="T0" y="T1"/>
                    </a:cxn>
                    <a:cxn ang="0">
                      <a:pos x="T2" y="T3"/>
                    </a:cxn>
                    <a:cxn ang="0">
                      <a:pos x="T4" y="T5"/>
                    </a:cxn>
                    <a:cxn ang="0">
                      <a:pos x="T6" y="T7"/>
                    </a:cxn>
                    <a:cxn ang="0">
                      <a:pos x="T8" y="T9"/>
                    </a:cxn>
                  </a:cxnLst>
                  <a:rect l="0" t="0" r="r" b="b"/>
                  <a:pathLst>
                    <a:path w="23" h="43">
                      <a:moveTo>
                        <a:pt x="22" y="43"/>
                      </a:moveTo>
                      <a:lnTo>
                        <a:pt x="0" y="1"/>
                      </a:lnTo>
                      <a:lnTo>
                        <a:pt x="1" y="0"/>
                      </a:lnTo>
                      <a:lnTo>
                        <a:pt x="23" y="42"/>
                      </a:lnTo>
                      <a:lnTo>
                        <a:pt x="22" y="43"/>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3" name="Freeform 150">
                  <a:extLst>
                    <a:ext uri="{FF2B5EF4-FFF2-40B4-BE49-F238E27FC236}">
                      <a16:creationId xmlns:a16="http://schemas.microsoft.com/office/drawing/2014/main" id="{7DF92382-E030-42AA-96DB-4CCCB638BC45}"/>
                    </a:ext>
                  </a:extLst>
                </p:cNvPr>
                <p:cNvSpPr/>
                <p:nvPr/>
              </p:nvSpPr>
              <p:spPr bwMode="auto">
                <a:xfrm>
                  <a:off x="22" y="1587"/>
                  <a:ext cx="23" cy="43"/>
                </a:xfrm>
                <a:custGeom>
                  <a:avLst/>
                  <a:gdLst>
                    <a:gd name="T0" fmla="*/ 21 w 23"/>
                    <a:gd name="T1" fmla="*/ 43 h 43"/>
                    <a:gd name="T2" fmla="*/ 0 w 23"/>
                    <a:gd name="T3" fmla="*/ 1 h 43"/>
                    <a:gd name="T4" fmla="*/ 1 w 23"/>
                    <a:gd name="T5" fmla="*/ 0 h 43"/>
                    <a:gd name="T6" fmla="*/ 23 w 23"/>
                    <a:gd name="T7" fmla="*/ 43 h 43"/>
                    <a:gd name="T8" fmla="*/ 21 w 23"/>
                    <a:gd name="T9" fmla="*/ 43 h 43"/>
                  </a:gdLst>
                  <a:ahLst/>
                  <a:cxnLst>
                    <a:cxn ang="0">
                      <a:pos x="T0" y="T1"/>
                    </a:cxn>
                    <a:cxn ang="0">
                      <a:pos x="T2" y="T3"/>
                    </a:cxn>
                    <a:cxn ang="0">
                      <a:pos x="T4" y="T5"/>
                    </a:cxn>
                    <a:cxn ang="0">
                      <a:pos x="T6" y="T7"/>
                    </a:cxn>
                    <a:cxn ang="0">
                      <a:pos x="T8" y="T9"/>
                    </a:cxn>
                  </a:cxnLst>
                  <a:rect l="0" t="0" r="r" b="b"/>
                  <a:pathLst>
                    <a:path w="23" h="43">
                      <a:moveTo>
                        <a:pt x="21" y="43"/>
                      </a:moveTo>
                      <a:lnTo>
                        <a:pt x="0" y="1"/>
                      </a:lnTo>
                      <a:lnTo>
                        <a:pt x="1" y="0"/>
                      </a:lnTo>
                      <a:lnTo>
                        <a:pt x="23" y="43"/>
                      </a:lnTo>
                      <a:lnTo>
                        <a:pt x="21" y="43"/>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4" name="Freeform 151">
                  <a:extLst>
                    <a:ext uri="{FF2B5EF4-FFF2-40B4-BE49-F238E27FC236}">
                      <a16:creationId xmlns:a16="http://schemas.microsoft.com/office/drawing/2014/main" id="{8FA0E5C2-2DA8-41C8-A119-A426CB53E8CA}"/>
                    </a:ext>
                  </a:extLst>
                </p:cNvPr>
                <p:cNvSpPr/>
                <p:nvPr/>
              </p:nvSpPr>
              <p:spPr bwMode="auto">
                <a:xfrm>
                  <a:off x="19" y="1589"/>
                  <a:ext cx="23" cy="43"/>
                </a:xfrm>
                <a:custGeom>
                  <a:avLst/>
                  <a:gdLst>
                    <a:gd name="T0" fmla="*/ 22 w 23"/>
                    <a:gd name="T1" fmla="*/ 43 h 43"/>
                    <a:gd name="T2" fmla="*/ 0 w 23"/>
                    <a:gd name="T3" fmla="*/ 0 h 43"/>
                    <a:gd name="T4" fmla="*/ 2 w 23"/>
                    <a:gd name="T5" fmla="*/ 0 h 43"/>
                    <a:gd name="T6" fmla="*/ 23 w 23"/>
                    <a:gd name="T7" fmla="*/ 42 h 43"/>
                    <a:gd name="T8" fmla="*/ 22 w 23"/>
                    <a:gd name="T9" fmla="*/ 43 h 43"/>
                  </a:gdLst>
                  <a:ahLst/>
                  <a:cxnLst>
                    <a:cxn ang="0">
                      <a:pos x="T0" y="T1"/>
                    </a:cxn>
                    <a:cxn ang="0">
                      <a:pos x="T2" y="T3"/>
                    </a:cxn>
                    <a:cxn ang="0">
                      <a:pos x="T4" y="T5"/>
                    </a:cxn>
                    <a:cxn ang="0">
                      <a:pos x="T6" y="T7"/>
                    </a:cxn>
                    <a:cxn ang="0">
                      <a:pos x="T8" y="T9"/>
                    </a:cxn>
                  </a:cxnLst>
                  <a:rect l="0" t="0" r="r" b="b"/>
                  <a:pathLst>
                    <a:path w="23" h="43">
                      <a:moveTo>
                        <a:pt x="22" y="43"/>
                      </a:moveTo>
                      <a:lnTo>
                        <a:pt x="0" y="0"/>
                      </a:lnTo>
                      <a:lnTo>
                        <a:pt x="2" y="0"/>
                      </a:lnTo>
                      <a:lnTo>
                        <a:pt x="23" y="42"/>
                      </a:lnTo>
                      <a:lnTo>
                        <a:pt x="22" y="43"/>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5" name="Freeform 152">
                  <a:extLst>
                    <a:ext uri="{FF2B5EF4-FFF2-40B4-BE49-F238E27FC236}">
                      <a16:creationId xmlns:a16="http://schemas.microsoft.com/office/drawing/2014/main" id="{B00C8C88-3DCE-412E-A42E-CE73D741F251}"/>
                    </a:ext>
                  </a:extLst>
                </p:cNvPr>
                <p:cNvSpPr/>
                <p:nvPr/>
              </p:nvSpPr>
              <p:spPr bwMode="auto">
                <a:xfrm>
                  <a:off x="17" y="1590"/>
                  <a:ext cx="23" cy="43"/>
                </a:xfrm>
                <a:custGeom>
                  <a:avLst/>
                  <a:gdLst>
                    <a:gd name="T0" fmla="*/ 21 w 23"/>
                    <a:gd name="T1" fmla="*/ 43 h 43"/>
                    <a:gd name="T2" fmla="*/ 0 w 23"/>
                    <a:gd name="T3" fmla="*/ 1 h 43"/>
                    <a:gd name="T4" fmla="*/ 1 w 23"/>
                    <a:gd name="T5" fmla="*/ 0 h 43"/>
                    <a:gd name="T6" fmla="*/ 23 w 23"/>
                    <a:gd name="T7" fmla="*/ 42 h 43"/>
                    <a:gd name="T8" fmla="*/ 21 w 23"/>
                    <a:gd name="T9" fmla="*/ 43 h 43"/>
                  </a:gdLst>
                  <a:ahLst/>
                  <a:cxnLst>
                    <a:cxn ang="0">
                      <a:pos x="T0" y="T1"/>
                    </a:cxn>
                    <a:cxn ang="0">
                      <a:pos x="T2" y="T3"/>
                    </a:cxn>
                    <a:cxn ang="0">
                      <a:pos x="T4" y="T5"/>
                    </a:cxn>
                    <a:cxn ang="0">
                      <a:pos x="T6" y="T7"/>
                    </a:cxn>
                    <a:cxn ang="0">
                      <a:pos x="T8" y="T9"/>
                    </a:cxn>
                  </a:cxnLst>
                  <a:rect l="0" t="0" r="r" b="b"/>
                  <a:pathLst>
                    <a:path w="23" h="43">
                      <a:moveTo>
                        <a:pt x="21" y="43"/>
                      </a:moveTo>
                      <a:lnTo>
                        <a:pt x="0" y="1"/>
                      </a:lnTo>
                      <a:lnTo>
                        <a:pt x="1" y="0"/>
                      </a:lnTo>
                      <a:lnTo>
                        <a:pt x="23" y="42"/>
                      </a:lnTo>
                      <a:lnTo>
                        <a:pt x="21" y="43"/>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6" name="Freeform 153">
                  <a:extLst>
                    <a:ext uri="{FF2B5EF4-FFF2-40B4-BE49-F238E27FC236}">
                      <a16:creationId xmlns:a16="http://schemas.microsoft.com/office/drawing/2014/main" id="{121EE3FE-1B9D-4D95-95C8-4FB9EE29C704}"/>
                    </a:ext>
                  </a:extLst>
                </p:cNvPr>
                <p:cNvSpPr/>
                <p:nvPr/>
              </p:nvSpPr>
              <p:spPr bwMode="auto">
                <a:xfrm>
                  <a:off x="14" y="1591"/>
                  <a:ext cx="17" cy="30"/>
                </a:xfrm>
                <a:custGeom>
                  <a:avLst/>
                  <a:gdLst>
                    <a:gd name="T0" fmla="*/ 15 w 17"/>
                    <a:gd name="T1" fmla="*/ 30 h 30"/>
                    <a:gd name="T2" fmla="*/ 0 w 17"/>
                    <a:gd name="T3" fmla="*/ 1 h 30"/>
                    <a:gd name="T4" fmla="*/ 2 w 17"/>
                    <a:gd name="T5" fmla="*/ 0 h 30"/>
                    <a:gd name="T6" fmla="*/ 17 w 17"/>
                    <a:gd name="T7" fmla="*/ 29 h 30"/>
                    <a:gd name="T8" fmla="*/ 15 w 17"/>
                    <a:gd name="T9" fmla="*/ 30 h 30"/>
                  </a:gdLst>
                  <a:ahLst/>
                  <a:cxnLst>
                    <a:cxn ang="0">
                      <a:pos x="T0" y="T1"/>
                    </a:cxn>
                    <a:cxn ang="0">
                      <a:pos x="T2" y="T3"/>
                    </a:cxn>
                    <a:cxn ang="0">
                      <a:pos x="T4" y="T5"/>
                    </a:cxn>
                    <a:cxn ang="0">
                      <a:pos x="T6" y="T7"/>
                    </a:cxn>
                    <a:cxn ang="0">
                      <a:pos x="T8" y="T9"/>
                    </a:cxn>
                  </a:cxnLst>
                  <a:rect l="0" t="0" r="r" b="b"/>
                  <a:pathLst>
                    <a:path w="17" h="30">
                      <a:moveTo>
                        <a:pt x="15" y="30"/>
                      </a:moveTo>
                      <a:lnTo>
                        <a:pt x="0" y="1"/>
                      </a:lnTo>
                      <a:lnTo>
                        <a:pt x="2" y="0"/>
                      </a:lnTo>
                      <a:lnTo>
                        <a:pt x="17" y="29"/>
                      </a:lnTo>
                      <a:lnTo>
                        <a:pt x="15" y="3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7" name="Freeform 154">
                  <a:extLst>
                    <a:ext uri="{FF2B5EF4-FFF2-40B4-BE49-F238E27FC236}">
                      <a16:creationId xmlns:a16="http://schemas.microsoft.com/office/drawing/2014/main" id="{470FF960-5A35-476F-882D-4ED759287093}"/>
                    </a:ext>
                  </a:extLst>
                </p:cNvPr>
                <p:cNvSpPr/>
                <p:nvPr/>
              </p:nvSpPr>
              <p:spPr bwMode="auto">
                <a:xfrm>
                  <a:off x="2" y="1573"/>
                  <a:ext cx="61" cy="72"/>
                </a:xfrm>
                <a:custGeom>
                  <a:avLst/>
                  <a:gdLst>
                    <a:gd name="T0" fmla="*/ 249 w 258"/>
                    <a:gd name="T1" fmla="*/ 242 h 310"/>
                    <a:gd name="T2" fmla="*/ 109 w 258"/>
                    <a:gd name="T3" fmla="*/ 177 h 310"/>
                    <a:gd name="T4" fmla="*/ 100 w 258"/>
                    <a:gd name="T5" fmla="*/ 160 h 310"/>
                    <a:gd name="T6" fmla="*/ 129 w 258"/>
                    <a:gd name="T7" fmla="*/ 7 h 310"/>
                    <a:gd name="T8" fmla="*/ 133 w 258"/>
                    <a:gd name="T9" fmla="*/ 0 h 310"/>
                    <a:gd name="T10" fmla="*/ 7 w 258"/>
                    <a:gd name="T11" fmla="*/ 65 h 310"/>
                    <a:gd name="T12" fmla="*/ 3 w 258"/>
                    <a:gd name="T13" fmla="*/ 78 h 310"/>
                    <a:gd name="T14" fmla="*/ 119 w 258"/>
                    <a:gd name="T15" fmla="*/ 304 h 310"/>
                    <a:gd name="T16" fmla="*/ 131 w 258"/>
                    <a:gd name="T17" fmla="*/ 308 h 310"/>
                    <a:gd name="T18" fmla="*/ 258 w 258"/>
                    <a:gd name="T19" fmla="*/ 242 h 310"/>
                    <a:gd name="T20" fmla="*/ 249 w 258"/>
                    <a:gd name="T21" fmla="*/ 24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10">
                      <a:moveTo>
                        <a:pt x="249" y="242"/>
                      </a:moveTo>
                      <a:cubicBezTo>
                        <a:pt x="109" y="177"/>
                        <a:pt x="109" y="177"/>
                        <a:pt x="109" y="177"/>
                      </a:cubicBezTo>
                      <a:cubicBezTo>
                        <a:pt x="102" y="174"/>
                        <a:pt x="98" y="166"/>
                        <a:pt x="100" y="160"/>
                      </a:cubicBezTo>
                      <a:cubicBezTo>
                        <a:pt x="129" y="7"/>
                        <a:pt x="129" y="7"/>
                        <a:pt x="129" y="7"/>
                      </a:cubicBezTo>
                      <a:cubicBezTo>
                        <a:pt x="129" y="4"/>
                        <a:pt x="131" y="2"/>
                        <a:pt x="133" y="0"/>
                      </a:cubicBezTo>
                      <a:cubicBezTo>
                        <a:pt x="7" y="65"/>
                        <a:pt x="7" y="65"/>
                        <a:pt x="7" y="65"/>
                      </a:cubicBezTo>
                      <a:cubicBezTo>
                        <a:pt x="2" y="68"/>
                        <a:pt x="0" y="73"/>
                        <a:pt x="3" y="78"/>
                      </a:cubicBezTo>
                      <a:cubicBezTo>
                        <a:pt x="119" y="304"/>
                        <a:pt x="119" y="304"/>
                        <a:pt x="119" y="304"/>
                      </a:cubicBezTo>
                      <a:cubicBezTo>
                        <a:pt x="121" y="308"/>
                        <a:pt x="126" y="310"/>
                        <a:pt x="131" y="308"/>
                      </a:cubicBezTo>
                      <a:cubicBezTo>
                        <a:pt x="258" y="242"/>
                        <a:pt x="258" y="242"/>
                        <a:pt x="258" y="242"/>
                      </a:cubicBezTo>
                      <a:cubicBezTo>
                        <a:pt x="255" y="244"/>
                        <a:pt x="252" y="243"/>
                        <a:pt x="249" y="242"/>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8" name="Freeform 155">
                  <a:extLst>
                    <a:ext uri="{FF2B5EF4-FFF2-40B4-BE49-F238E27FC236}">
                      <a16:creationId xmlns:a16="http://schemas.microsoft.com/office/drawing/2014/main" id="{7CC8353A-8095-4D71-B00B-542F49ECEFD3}"/>
                    </a:ext>
                  </a:extLst>
                </p:cNvPr>
                <p:cNvSpPr/>
                <p:nvPr/>
              </p:nvSpPr>
              <p:spPr bwMode="auto">
                <a:xfrm>
                  <a:off x="2" y="1587"/>
                  <a:ext cx="41" cy="58"/>
                </a:xfrm>
                <a:custGeom>
                  <a:avLst/>
                  <a:gdLst>
                    <a:gd name="T0" fmla="*/ 2 w 175"/>
                    <a:gd name="T1" fmla="*/ 18 h 250"/>
                    <a:gd name="T2" fmla="*/ 119 w 175"/>
                    <a:gd name="T3" fmla="*/ 244 h 250"/>
                    <a:gd name="T4" fmla="*/ 131 w 175"/>
                    <a:gd name="T5" fmla="*/ 248 h 250"/>
                    <a:gd name="T6" fmla="*/ 140 w 175"/>
                    <a:gd name="T7" fmla="*/ 243 h 250"/>
                    <a:gd name="T8" fmla="*/ 140 w 175"/>
                    <a:gd name="T9" fmla="*/ 243 h 250"/>
                    <a:gd name="T10" fmla="*/ 144 w 175"/>
                    <a:gd name="T11" fmla="*/ 236 h 250"/>
                    <a:gd name="T12" fmla="*/ 174 w 175"/>
                    <a:gd name="T13" fmla="*/ 84 h 250"/>
                    <a:gd name="T14" fmla="*/ 165 w 175"/>
                    <a:gd name="T15" fmla="*/ 66 h 250"/>
                    <a:gd name="T16" fmla="*/ 24 w 175"/>
                    <a:gd name="T17" fmla="*/ 1 h 250"/>
                    <a:gd name="T18" fmla="*/ 15 w 175"/>
                    <a:gd name="T19" fmla="*/ 1 h 250"/>
                    <a:gd name="T20" fmla="*/ 15 w 175"/>
                    <a:gd name="T21" fmla="*/ 1 h 250"/>
                    <a:gd name="T22" fmla="*/ 5 w 175"/>
                    <a:gd name="T23" fmla="*/ 6 h 250"/>
                    <a:gd name="T24" fmla="*/ 2 w 175"/>
                    <a:gd name="T25" fmla="*/ 1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5" h="250">
                      <a:moveTo>
                        <a:pt x="2" y="18"/>
                      </a:moveTo>
                      <a:cubicBezTo>
                        <a:pt x="119" y="244"/>
                        <a:pt x="119" y="244"/>
                        <a:pt x="119" y="244"/>
                      </a:cubicBezTo>
                      <a:cubicBezTo>
                        <a:pt x="121" y="248"/>
                        <a:pt x="126" y="250"/>
                        <a:pt x="131" y="248"/>
                      </a:cubicBezTo>
                      <a:cubicBezTo>
                        <a:pt x="140" y="243"/>
                        <a:pt x="140" y="243"/>
                        <a:pt x="140" y="243"/>
                      </a:cubicBezTo>
                      <a:cubicBezTo>
                        <a:pt x="139" y="243"/>
                        <a:pt x="140" y="243"/>
                        <a:pt x="140" y="243"/>
                      </a:cubicBezTo>
                      <a:cubicBezTo>
                        <a:pt x="142" y="242"/>
                        <a:pt x="144" y="239"/>
                        <a:pt x="144" y="236"/>
                      </a:cubicBezTo>
                      <a:cubicBezTo>
                        <a:pt x="174" y="84"/>
                        <a:pt x="174" y="84"/>
                        <a:pt x="174" y="84"/>
                      </a:cubicBezTo>
                      <a:cubicBezTo>
                        <a:pt x="175" y="77"/>
                        <a:pt x="171" y="69"/>
                        <a:pt x="165" y="66"/>
                      </a:cubicBezTo>
                      <a:cubicBezTo>
                        <a:pt x="24" y="1"/>
                        <a:pt x="24" y="1"/>
                        <a:pt x="24" y="1"/>
                      </a:cubicBezTo>
                      <a:cubicBezTo>
                        <a:pt x="21" y="0"/>
                        <a:pt x="18" y="0"/>
                        <a:pt x="15" y="1"/>
                      </a:cubicBezTo>
                      <a:cubicBezTo>
                        <a:pt x="15" y="1"/>
                        <a:pt x="15" y="1"/>
                        <a:pt x="15" y="1"/>
                      </a:cubicBezTo>
                      <a:cubicBezTo>
                        <a:pt x="5" y="6"/>
                        <a:pt x="5" y="6"/>
                        <a:pt x="5" y="6"/>
                      </a:cubicBezTo>
                      <a:cubicBezTo>
                        <a:pt x="2" y="9"/>
                        <a:pt x="0" y="14"/>
                        <a:pt x="2" y="18"/>
                      </a:cubicBez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49" name="Freeform 156">
                  <a:extLst>
                    <a:ext uri="{FF2B5EF4-FFF2-40B4-BE49-F238E27FC236}">
                      <a16:creationId xmlns:a16="http://schemas.microsoft.com/office/drawing/2014/main" id="{EA974598-4FBB-4819-8D28-3945A751B41C}"/>
                    </a:ext>
                  </a:extLst>
                </p:cNvPr>
                <p:cNvSpPr/>
                <p:nvPr/>
              </p:nvSpPr>
              <p:spPr bwMode="auto">
                <a:xfrm>
                  <a:off x="2" y="1587"/>
                  <a:ext cx="40" cy="58"/>
                </a:xfrm>
                <a:custGeom>
                  <a:avLst/>
                  <a:gdLst>
                    <a:gd name="T0" fmla="*/ 132 w 171"/>
                    <a:gd name="T1" fmla="*/ 241 h 246"/>
                    <a:gd name="T2" fmla="*/ 138 w 171"/>
                    <a:gd name="T3" fmla="*/ 239 h 246"/>
                    <a:gd name="T4" fmla="*/ 141 w 171"/>
                    <a:gd name="T5" fmla="*/ 233 h 246"/>
                    <a:gd name="T6" fmla="*/ 170 w 171"/>
                    <a:gd name="T7" fmla="*/ 81 h 246"/>
                    <a:gd name="T8" fmla="*/ 169 w 171"/>
                    <a:gd name="T9" fmla="*/ 73 h 246"/>
                    <a:gd name="T10" fmla="*/ 163 w 171"/>
                    <a:gd name="T11" fmla="*/ 66 h 246"/>
                    <a:gd name="T12" fmla="*/ 22 w 171"/>
                    <a:gd name="T13" fmla="*/ 1 h 246"/>
                    <a:gd name="T14" fmla="*/ 15 w 171"/>
                    <a:gd name="T15" fmla="*/ 1 h 246"/>
                    <a:gd name="T16" fmla="*/ 15 w 171"/>
                    <a:gd name="T17" fmla="*/ 1 h 246"/>
                    <a:gd name="T18" fmla="*/ 10 w 171"/>
                    <a:gd name="T19" fmla="*/ 4 h 246"/>
                    <a:gd name="T20" fmla="*/ 6 w 171"/>
                    <a:gd name="T21" fmla="*/ 6 h 246"/>
                    <a:gd name="T22" fmla="*/ 1 w 171"/>
                    <a:gd name="T23" fmla="*/ 9 h 246"/>
                    <a:gd name="T24" fmla="*/ 1 w 171"/>
                    <a:gd name="T25" fmla="*/ 16 h 246"/>
                    <a:gd name="T26" fmla="*/ 118 w 171"/>
                    <a:gd name="T27" fmla="*/ 242 h 246"/>
                    <a:gd name="T28" fmla="*/ 123 w 171"/>
                    <a:gd name="T29" fmla="*/ 246 h 246"/>
                    <a:gd name="T30" fmla="*/ 132 w 171"/>
                    <a:gd name="T31" fmla="*/ 24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1" h="246">
                      <a:moveTo>
                        <a:pt x="132" y="241"/>
                      </a:moveTo>
                      <a:cubicBezTo>
                        <a:pt x="138" y="239"/>
                        <a:pt x="138" y="239"/>
                        <a:pt x="138" y="239"/>
                      </a:cubicBezTo>
                      <a:cubicBezTo>
                        <a:pt x="139" y="238"/>
                        <a:pt x="141" y="236"/>
                        <a:pt x="141" y="233"/>
                      </a:cubicBezTo>
                      <a:cubicBezTo>
                        <a:pt x="170" y="81"/>
                        <a:pt x="170" y="81"/>
                        <a:pt x="170" y="81"/>
                      </a:cubicBezTo>
                      <a:cubicBezTo>
                        <a:pt x="171" y="78"/>
                        <a:pt x="170" y="75"/>
                        <a:pt x="169" y="73"/>
                      </a:cubicBezTo>
                      <a:cubicBezTo>
                        <a:pt x="167" y="70"/>
                        <a:pt x="165" y="68"/>
                        <a:pt x="163" y="66"/>
                      </a:cubicBezTo>
                      <a:cubicBezTo>
                        <a:pt x="22" y="1"/>
                        <a:pt x="22" y="1"/>
                        <a:pt x="22" y="1"/>
                      </a:cubicBezTo>
                      <a:cubicBezTo>
                        <a:pt x="20" y="0"/>
                        <a:pt x="17" y="0"/>
                        <a:pt x="15" y="1"/>
                      </a:cubicBezTo>
                      <a:cubicBezTo>
                        <a:pt x="15" y="1"/>
                        <a:pt x="15" y="1"/>
                        <a:pt x="15" y="1"/>
                      </a:cubicBezTo>
                      <a:cubicBezTo>
                        <a:pt x="10" y="4"/>
                        <a:pt x="10" y="4"/>
                        <a:pt x="10" y="4"/>
                      </a:cubicBezTo>
                      <a:cubicBezTo>
                        <a:pt x="6" y="6"/>
                        <a:pt x="6" y="6"/>
                        <a:pt x="6" y="6"/>
                      </a:cubicBezTo>
                      <a:cubicBezTo>
                        <a:pt x="1" y="9"/>
                        <a:pt x="1" y="9"/>
                        <a:pt x="1" y="9"/>
                      </a:cubicBezTo>
                      <a:cubicBezTo>
                        <a:pt x="0" y="11"/>
                        <a:pt x="0" y="13"/>
                        <a:pt x="1" y="16"/>
                      </a:cubicBezTo>
                      <a:cubicBezTo>
                        <a:pt x="118" y="242"/>
                        <a:pt x="118" y="242"/>
                        <a:pt x="118" y="242"/>
                      </a:cubicBezTo>
                      <a:cubicBezTo>
                        <a:pt x="119" y="244"/>
                        <a:pt x="121" y="245"/>
                        <a:pt x="123" y="246"/>
                      </a:cubicBezTo>
                      <a:lnTo>
                        <a:pt x="132" y="241"/>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0" name="Freeform 157">
                  <a:extLst>
                    <a:ext uri="{FF2B5EF4-FFF2-40B4-BE49-F238E27FC236}">
                      <a16:creationId xmlns:a16="http://schemas.microsoft.com/office/drawing/2014/main" id="{87C246A0-9B8B-4535-B8FF-3F2C72688F57}"/>
                    </a:ext>
                  </a:extLst>
                </p:cNvPr>
                <p:cNvSpPr/>
                <p:nvPr/>
              </p:nvSpPr>
              <p:spPr bwMode="auto">
                <a:xfrm>
                  <a:off x="91" y="1583"/>
                  <a:ext cx="44" cy="44"/>
                </a:xfrm>
                <a:custGeom>
                  <a:avLst/>
                  <a:gdLst>
                    <a:gd name="T0" fmla="*/ 44 w 44"/>
                    <a:gd name="T1" fmla="*/ 30 h 44"/>
                    <a:gd name="T2" fmla="*/ 15 w 44"/>
                    <a:gd name="T3" fmla="*/ 44 h 44"/>
                    <a:gd name="T4" fmla="*/ 0 w 44"/>
                    <a:gd name="T5" fmla="*/ 15 h 44"/>
                    <a:gd name="T6" fmla="*/ 29 w 44"/>
                    <a:gd name="T7" fmla="*/ 0 h 44"/>
                    <a:gd name="T8" fmla="*/ 44 w 44"/>
                    <a:gd name="T9" fmla="*/ 30 h 44"/>
                  </a:gdLst>
                  <a:ahLst/>
                  <a:cxnLst>
                    <a:cxn ang="0">
                      <a:pos x="T0" y="T1"/>
                    </a:cxn>
                    <a:cxn ang="0">
                      <a:pos x="T2" y="T3"/>
                    </a:cxn>
                    <a:cxn ang="0">
                      <a:pos x="T4" y="T5"/>
                    </a:cxn>
                    <a:cxn ang="0">
                      <a:pos x="T6" y="T7"/>
                    </a:cxn>
                    <a:cxn ang="0">
                      <a:pos x="T8" y="T9"/>
                    </a:cxn>
                  </a:cxnLst>
                  <a:rect l="0" t="0" r="r" b="b"/>
                  <a:pathLst>
                    <a:path w="44" h="44">
                      <a:moveTo>
                        <a:pt x="44" y="30"/>
                      </a:moveTo>
                      <a:lnTo>
                        <a:pt x="15" y="44"/>
                      </a:lnTo>
                      <a:lnTo>
                        <a:pt x="0" y="15"/>
                      </a:lnTo>
                      <a:lnTo>
                        <a:pt x="29" y="0"/>
                      </a:lnTo>
                      <a:lnTo>
                        <a:pt x="44"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1" name="Freeform 158">
                  <a:extLst>
                    <a:ext uri="{FF2B5EF4-FFF2-40B4-BE49-F238E27FC236}">
                      <a16:creationId xmlns:a16="http://schemas.microsoft.com/office/drawing/2014/main" id="{4D634F2E-C0A6-4CA2-89E9-FEA90AE8EA35}"/>
                    </a:ext>
                  </a:extLst>
                </p:cNvPr>
                <p:cNvSpPr/>
                <p:nvPr/>
              </p:nvSpPr>
              <p:spPr bwMode="auto">
                <a:xfrm>
                  <a:off x="89" y="1583"/>
                  <a:ext cx="44" cy="44"/>
                </a:xfrm>
                <a:custGeom>
                  <a:avLst/>
                  <a:gdLst>
                    <a:gd name="T0" fmla="*/ 44 w 44"/>
                    <a:gd name="T1" fmla="*/ 29 h 44"/>
                    <a:gd name="T2" fmla="*/ 14 w 44"/>
                    <a:gd name="T3" fmla="*/ 44 h 44"/>
                    <a:gd name="T4" fmla="*/ 0 w 44"/>
                    <a:gd name="T5" fmla="*/ 14 h 44"/>
                    <a:gd name="T6" fmla="*/ 29 w 44"/>
                    <a:gd name="T7" fmla="*/ 0 h 44"/>
                    <a:gd name="T8" fmla="*/ 44 w 44"/>
                    <a:gd name="T9" fmla="*/ 29 h 44"/>
                  </a:gdLst>
                  <a:ahLst/>
                  <a:cxnLst>
                    <a:cxn ang="0">
                      <a:pos x="T0" y="T1"/>
                    </a:cxn>
                    <a:cxn ang="0">
                      <a:pos x="T2" y="T3"/>
                    </a:cxn>
                    <a:cxn ang="0">
                      <a:pos x="T4" y="T5"/>
                    </a:cxn>
                    <a:cxn ang="0">
                      <a:pos x="T6" y="T7"/>
                    </a:cxn>
                    <a:cxn ang="0">
                      <a:pos x="T8" y="T9"/>
                    </a:cxn>
                  </a:cxnLst>
                  <a:rect l="0" t="0" r="r" b="b"/>
                  <a:pathLst>
                    <a:path w="44" h="44">
                      <a:moveTo>
                        <a:pt x="44" y="29"/>
                      </a:moveTo>
                      <a:lnTo>
                        <a:pt x="14" y="44"/>
                      </a:lnTo>
                      <a:lnTo>
                        <a:pt x="0" y="14"/>
                      </a:lnTo>
                      <a:lnTo>
                        <a:pt x="29" y="0"/>
                      </a:lnTo>
                      <a:lnTo>
                        <a:pt x="44" y="29"/>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2" name="Freeform 159">
                  <a:extLst>
                    <a:ext uri="{FF2B5EF4-FFF2-40B4-BE49-F238E27FC236}">
                      <a16:creationId xmlns:a16="http://schemas.microsoft.com/office/drawing/2014/main" id="{2B2EDEDE-BF1E-4415-BCFE-85F0898B8B9A}"/>
                    </a:ext>
                  </a:extLst>
                </p:cNvPr>
                <p:cNvSpPr/>
                <p:nvPr/>
              </p:nvSpPr>
              <p:spPr bwMode="auto">
                <a:xfrm>
                  <a:off x="88" y="1582"/>
                  <a:ext cx="44" cy="44"/>
                </a:xfrm>
                <a:custGeom>
                  <a:avLst/>
                  <a:gdLst>
                    <a:gd name="T0" fmla="*/ 44 w 44"/>
                    <a:gd name="T1" fmla="*/ 30 h 44"/>
                    <a:gd name="T2" fmla="*/ 15 w 44"/>
                    <a:gd name="T3" fmla="*/ 44 h 44"/>
                    <a:gd name="T4" fmla="*/ 0 w 44"/>
                    <a:gd name="T5" fmla="*/ 15 h 44"/>
                    <a:gd name="T6" fmla="*/ 29 w 44"/>
                    <a:gd name="T7" fmla="*/ 0 h 44"/>
                    <a:gd name="T8" fmla="*/ 44 w 44"/>
                    <a:gd name="T9" fmla="*/ 30 h 44"/>
                  </a:gdLst>
                  <a:ahLst/>
                  <a:cxnLst>
                    <a:cxn ang="0">
                      <a:pos x="T0" y="T1"/>
                    </a:cxn>
                    <a:cxn ang="0">
                      <a:pos x="T2" y="T3"/>
                    </a:cxn>
                    <a:cxn ang="0">
                      <a:pos x="T4" y="T5"/>
                    </a:cxn>
                    <a:cxn ang="0">
                      <a:pos x="T6" y="T7"/>
                    </a:cxn>
                    <a:cxn ang="0">
                      <a:pos x="T8" y="T9"/>
                    </a:cxn>
                  </a:cxnLst>
                  <a:rect l="0" t="0" r="r" b="b"/>
                  <a:pathLst>
                    <a:path w="44" h="44">
                      <a:moveTo>
                        <a:pt x="44" y="30"/>
                      </a:moveTo>
                      <a:lnTo>
                        <a:pt x="15" y="44"/>
                      </a:lnTo>
                      <a:lnTo>
                        <a:pt x="0" y="15"/>
                      </a:lnTo>
                      <a:lnTo>
                        <a:pt x="29" y="0"/>
                      </a:lnTo>
                      <a:lnTo>
                        <a:pt x="44"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53" name="Freeform 160">
                  <a:extLst>
                    <a:ext uri="{FF2B5EF4-FFF2-40B4-BE49-F238E27FC236}">
                      <a16:creationId xmlns:a16="http://schemas.microsoft.com/office/drawing/2014/main" id="{7D0AA8B8-F3EE-4BF3-890A-196BB597DCC3}"/>
                    </a:ext>
                  </a:extLst>
                </p:cNvPr>
                <p:cNvSpPr/>
                <p:nvPr/>
              </p:nvSpPr>
              <p:spPr bwMode="auto">
                <a:xfrm>
                  <a:off x="146" y="1527"/>
                  <a:ext cx="106" cy="120"/>
                </a:xfrm>
                <a:custGeom>
                  <a:avLst/>
                  <a:gdLst>
                    <a:gd name="T0" fmla="*/ 106 w 106"/>
                    <a:gd name="T1" fmla="*/ 96 h 120"/>
                    <a:gd name="T2" fmla="*/ 31 w 106"/>
                    <a:gd name="T3" fmla="*/ 120 h 120"/>
                    <a:gd name="T4" fmla="*/ 0 w 106"/>
                    <a:gd name="T5" fmla="*/ 23 h 120"/>
                    <a:gd name="T6" fmla="*/ 75 w 106"/>
                    <a:gd name="T7" fmla="*/ 0 h 120"/>
                    <a:gd name="T8" fmla="*/ 106 w 106"/>
                    <a:gd name="T9" fmla="*/ 96 h 120"/>
                  </a:gdLst>
                  <a:ahLst/>
                  <a:cxnLst>
                    <a:cxn ang="0">
                      <a:pos x="T0" y="T1"/>
                    </a:cxn>
                    <a:cxn ang="0">
                      <a:pos x="T2" y="T3"/>
                    </a:cxn>
                    <a:cxn ang="0">
                      <a:pos x="T4" y="T5"/>
                    </a:cxn>
                    <a:cxn ang="0">
                      <a:pos x="T6" y="T7"/>
                    </a:cxn>
                    <a:cxn ang="0">
                      <a:pos x="T8" y="T9"/>
                    </a:cxn>
                  </a:cxnLst>
                  <a:rect l="0" t="0" r="r" b="b"/>
                  <a:pathLst>
                    <a:path w="105" h="120">
                      <a:moveTo>
                        <a:pt x="106" y="96"/>
                      </a:moveTo>
                      <a:lnTo>
                        <a:pt x="31" y="120"/>
                      </a:lnTo>
                      <a:lnTo>
                        <a:pt x="0" y="23"/>
                      </a:lnTo>
                      <a:lnTo>
                        <a:pt x="75" y="0"/>
                      </a:lnTo>
                      <a:lnTo>
                        <a:pt x="106"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pic>
              <p:nvPicPr>
                <p:cNvPr id="1754" name="Picture 161">
                  <a:extLst>
                    <a:ext uri="{FF2B5EF4-FFF2-40B4-BE49-F238E27FC236}">
                      <a16:creationId xmlns:a16="http://schemas.microsoft.com/office/drawing/2014/main" id="{2364B461-295A-4D6D-A2F3-E8C221135851}"/>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175" y="1532"/>
                  <a:ext cx="20"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5" name="Picture 162">
                  <a:extLst>
                    <a:ext uri="{FF2B5EF4-FFF2-40B4-BE49-F238E27FC236}">
                      <a16:creationId xmlns:a16="http://schemas.microsoft.com/office/drawing/2014/main" id="{878A46C7-6DD9-4F70-8383-FA22B6BF1D1F}"/>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182" y="1540"/>
                  <a:ext cx="7" cy="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6" name="Freeform 163">
                  <a:extLst>
                    <a:ext uri="{FF2B5EF4-FFF2-40B4-BE49-F238E27FC236}">
                      <a16:creationId xmlns:a16="http://schemas.microsoft.com/office/drawing/2014/main" id="{F32188A2-7A16-48E6-92C1-31484E874FB9}"/>
                    </a:ext>
                  </a:extLst>
                </p:cNvPr>
                <p:cNvSpPr/>
                <p:nvPr/>
              </p:nvSpPr>
              <p:spPr bwMode="auto">
                <a:xfrm>
                  <a:off x="178" y="1525"/>
                  <a:ext cx="11" cy="19"/>
                </a:xfrm>
                <a:custGeom>
                  <a:avLst/>
                  <a:gdLst>
                    <a:gd name="T0" fmla="*/ 13 w 49"/>
                    <a:gd name="T1" fmla="*/ 40 h 83"/>
                    <a:gd name="T2" fmla="*/ 4 w 49"/>
                    <a:gd name="T3" fmla="*/ 15 h 83"/>
                    <a:gd name="T4" fmla="*/ 3 w 49"/>
                    <a:gd name="T5" fmla="*/ 9 h 83"/>
                    <a:gd name="T6" fmla="*/ 6 w 49"/>
                    <a:gd name="T7" fmla="*/ 4 h 83"/>
                    <a:gd name="T8" fmla="*/ 8 w 49"/>
                    <a:gd name="T9" fmla="*/ 2 h 83"/>
                    <a:gd name="T10" fmla="*/ 11 w 49"/>
                    <a:gd name="T11" fmla="*/ 2 h 83"/>
                    <a:gd name="T12" fmla="*/ 17 w 49"/>
                    <a:gd name="T13" fmla="*/ 5 h 83"/>
                    <a:gd name="T14" fmla="*/ 19 w 49"/>
                    <a:gd name="T15" fmla="*/ 10 h 83"/>
                    <a:gd name="T16" fmla="*/ 26 w 49"/>
                    <a:gd name="T17" fmla="*/ 36 h 83"/>
                    <a:gd name="T18" fmla="*/ 26 w 49"/>
                    <a:gd name="T19" fmla="*/ 36 h 83"/>
                    <a:gd name="T20" fmla="*/ 44 w 49"/>
                    <a:gd name="T21" fmla="*/ 68 h 83"/>
                    <a:gd name="T22" fmla="*/ 46 w 49"/>
                    <a:gd name="T23" fmla="*/ 71 h 83"/>
                    <a:gd name="T24" fmla="*/ 48 w 49"/>
                    <a:gd name="T25" fmla="*/ 72 h 83"/>
                    <a:gd name="T26" fmla="*/ 49 w 49"/>
                    <a:gd name="T27" fmla="*/ 72 h 83"/>
                    <a:gd name="T28" fmla="*/ 28 w 49"/>
                    <a:gd name="T29" fmla="*/ 35 h 83"/>
                    <a:gd name="T30" fmla="*/ 21 w 49"/>
                    <a:gd name="T31" fmla="*/ 10 h 83"/>
                    <a:gd name="T32" fmla="*/ 18 w 49"/>
                    <a:gd name="T33" fmla="*/ 3 h 83"/>
                    <a:gd name="T34" fmla="*/ 11 w 49"/>
                    <a:gd name="T35" fmla="*/ 0 h 83"/>
                    <a:gd name="T36" fmla="*/ 8 w 49"/>
                    <a:gd name="T37" fmla="*/ 0 h 83"/>
                    <a:gd name="T38" fmla="*/ 8 w 49"/>
                    <a:gd name="T39" fmla="*/ 0 h 83"/>
                    <a:gd name="T40" fmla="*/ 7 w 49"/>
                    <a:gd name="T41" fmla="*/ 0 h 83"/>
                    <a:gd name="T42" fmla="*/ 5 w 49"/>
                    <a:gd name="T43" fmla="*/ 2 h 83"/>
                    <a:gd name="T44" fmla="*/ 0 w 49"/>
                    <a:gd name="T45" fmla="*/ 9 h 83"/>
                    <a:gd name="T46" fmla="*/ 2 w 49"/>
                    <a:gd name="T47" fmla="*/ 16 h 83"/>
                    <a:gd name="T48" fmla="*/ 11 w 49"/>
                    <a:gd name="T49" fmla="*/ 40 h 83"/>
                    <a:gd name="T50" fmla="*/ 15 w 49"/>
                    <a:gd name="T51" fmla="*/ 83 h 83"/>
                    <a:gd name="T52" fmla="*/ 16 w 49"/>
                    <a:gd name="T53" fmla="*/ 82 h 83"/>
                    <a:gd name="T54" fmla="*/ 17 w 49"/>
                    <a:gd name="T55" fmla="*/ 80 h 83"/>
                    <a:gd name="T56" fmla="*/ 17 w 49"/>
                    <a:gd name="T57" fmla="*/ 76 h 83"/>
                    <a:gd name="T58" fmla="*/ 13 w 49"/>
                    <a:gd name="T59" fmla="*/ 4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 h="83">
                      <a:moveTo>
                        <a:pt x="13" y="40"/>
                      </a:moveTo>
                      <a:cubicBezTo>
                        <a:pt x="13" y="39"/>
                        <a:pt x="7" y="19"/>
                        <a:pt x="4" y="15"/>
                      </a:cubicBezTo>
                      <a:cubicBezTo>
                        <a:pt x="3" y="13"/>
                        <a:pt x="2" y="11"/>
                        <a:pt x="3" y="9"/>
                      </a:cubicBezTo>
                      <a:cubicBezTo>
                        <a:pt x="3" y="7"/>
                        <a:pt x="4" y="5"/>
                        <a:pt x="6" y="4"/>
                      </a:cubicBezTo>
                      <a:cubicBezTo>
                        <a:pt x="7" y="3"/>
                        <a:pt x="8" y="3"/>
                        <a:pt x="8" y="2"/>
                      </a:cubicBezTo>
                      <a:cubicBezTo>
                        <a:pt x="9" y="2"/>
                        <a:pt x="10" y="2"/>
                        <a:pt x="11" y="2"/>
                      </a:cubicBezTo>
                      <a:cubicBezTo>
                        <a:pt x="13" y="2"/>
                        <a:pt x="15" y="3"/>
                        <a:pt x="17" y="5"/>
                      </a:cubicBezTo>
                      <a:cubicBezTo>
                        <a:pt x="18" y="6"/>
                        <a:pt x="19" y="8"/>
                        <a:pt x="19" y="10"/>
                      </a:cubicBezTo>
                      <a:cubicBezTo>
                        <a:pt x="19" y="16"/>
                        <a:pt x="25" y="35"/>
                        <a:pt x="26" y="36"/>
                      </a:cubicBezTo>
                      <a:cubicBezTo>
                        <a:pt x="26" y="36"/>
                        <a:pt x="26" y="36"/>
                        <a:pt x="26" y="36"/>
                      </a:cubicBezTo>
                      <a:cubicBezTo>
                        <a:pt x="44" y="68"/>
                        <a:pt x="44" y="68"/>
                        <a:pt x="44" y="68"/>
                      </a:cubicBezTo>
                      <a:cubicBezTo>
                        <a:pt x="46" y="71"/>
                        <a:pt x="46" y="71"/>
                        <a:pt x="46" y="71"/>
                      </a:cubicBezTo>
                      <a:cubicBezTo>
                        <a:pt x="46" y="72"/>
                        <a:pt x="47" y="73"/>
                        <a:pt x="48" y="72"/>
                      </a:cubicBezTo>
                      <a:cubicBezTo>
                        <a:pt x="49" y="72"/>
                        <a:pt x="49" y="72"/>
                        <a:pt x="49" y="72"/>
                      </a:cubicBezTo>
                      <a:cubicBezTo>
                        <a:pt x="28" y="35"/>
                        <a:pt x="28" y="35"/>
                        <a:pt x="28" y="35"/>
                      </a:cubicBezTo>
                      <a:cubicBezTo>
                        <a:pt x="26" y="29"/>
                        <a:pt x="21" y="14"/>
                        <a:pt x="21" y="10"/>
                      </a:cubicBezTo>
                      <a:cubicBezTo>
                        <a:pt x="21" y="7"/>
                        <a:pt x="20" y="5"/>
                        <a:pt x="18" y="3"/>
                      </a:cubicBezTo>
                      <a:cubicBezTo>
                        <a:pt x="16" y="1"/>
                        <a:pt x="14" y="0"/>
                        <a:pt x="11" y="0"/>
                      </a:cubicBezTo>
                      <a:cubicBezTo>
                        <a:pt x="10" y="0"/>
                        <a:pt x="9" y="0"/>
                        <a:pt x="8" y="0"/>
                      </a:cubicBezTo>
                      <a:cubicBezTo>
                        <a:pt x="8" y="0"/>
                        <a:pt x="8" y="0"/>
                        <a:pt x="8" y="0"/>
                      </a:cubicBezTo>
                      <a:cubicBezTo>
                        <a:pt x="7" y="0"/>
                        <a:pt x="7" y="0"/>
                        <a:pt x="7" y="0"/>
                      </a:cubicBezTo>
                      <a:cubicBezTo>
                        <a:pt x="7" y="1"/>
                        <a:pt x="6" y="1"/>
                        <a:pt x="5" y="2"/>
                      </a:cubicBezTo>
                      <a:cubicBezTo>
                        <a:pt x="2" y="3"/>
                        <a:pt x="1" y="6"/>
                        <a:pt x="0" y="9"/>
                      </a:cubicBezTo>
                      <a:cubicBezTo>
                        <a:pt x="0" y="11"/>
                        <a:pt x="1" y="14"/>
                        <a:pt x="2" y="16"/>
                      </a:cubicBezTo>
                      <a:cubicBezTo>
                        <a:pt x="5" y="19"/>
                        <a:pt x="9" y="35"/>
                        <a:pt x="11" y="40"/>
                      </a:cubicBezTo>
                      <a:cubicBezTo>
                        <a:pt x="15" y="83"/>
                        <a:pt x="15" y="83"/>
                        <a:pt x="15" y="83"/>
                      </a:cubicBezTo>
                      <a:cubicBezTo>
                        <a:pt x="16" y="82"/>
                        <a:pt x="16" y="82"/>
                        <a:pt x="16" y="82"/>
                      </a:cubicBezTo>
                      <a:cubicBezTo>
                        <a:pt x="17" y="82"/>
                        <a:pt x="17" y="81"/>
                        <a:pt x="17" y="80"/>
                      </a:cubicBezTo>
                      <a:cubicBezTo>
                        <a:pt x="17" y="76"/>
                        <a:pt x="17" y="76"/>
                        <a:pt x="17" y="76"/>
                      </a:cubicBezTo>
                      <a:cubicBezTo>
                        <a:pt x="13" y="40"/>
                        <a:pt x="13" y="40"/>
                        <a:pt x="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pic>
              <p:nvPicPr>
                <p:cNvPr id="1757" name="Picture 164">
                  <a:extLst>
                    <a:ext uri="{FF2B5EF4-FFF2-40B4-BE49-F238E27FC236}">
                      <a16:creationId xmlns:a16="http://schemas.microsoft.com/office/drawing/2014/main" id="{92ED3473-9D3C-4257-B712-298C456A256E}"/>
                    </a:ext>
                  </a:extLst>
                </p:cNvPr>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176" y="1542"/>
                  <a:ext cx="7" cy="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8" name="Picture 165">
                  <a:extLst>
                    <a:ext uri="{FF2B5EF4-FFF2-40B4-BE49-F238E27FC236}">
                      <a16:creationId xmlns:a16="http://schemas.microsoft.com/office/drawing/2014/main" id="{0BBA8280-08BF-4607-8287-CFCA88FD8AFB}"/>
                    </a:ext>
                  </a:extLst>
                </p:cNvPr>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187" y="1538"/>
                  <a:ext cx="7" cy="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9" name="Freeform 166">
                  <a:extLst>
                    <a:ext uri="{FF2B5EF4-FFF2-40B4-BE49-F238E27FC236}">
                      <a16:creationId xmlns:a16="http://schemas.microsoft.com/office/drawing/2014/main" id="{D76AACBC-730A-4163-985E-34CDDD6F7BEF}"/>
                    </a:ext>
                  </a:extLst>
                </p:cNvPr>
                <p:cNvSpPr/>
                <p:nvPr/>
              </p:nvSpPr>
              <p:spPr bwMode="auto">
                <a:xfrm>
                  <a:off x="152" y="1558"/>
                  <a:ext cx="14" cy="34"/>
                </a:xfrm>
                <a:custGeom>
                  <a:avLst/>
                  <a:gdLst>
                    <a:gd name="T0" fmla="*/ 14 w 14"/>
                    <a:gd name="T1" fmla="*/ 33 h 34"/>
                    <a:gd name="T2" fmla="*/ 11 w 14"/>
                    <a:gd name="T3" fmla="*/ 34 h 34"/>
                    <a:gd name="T4" fmla="*/ 0 w 14"/>
                    <a:gd name="T5" fmla="*/ 1 h 34"/>
                    <a:gd name="T6" fmla="*/ 4 w 14"/>
                    <a:gd name="T7" fmla="*/ 0 h 34"/>
                    <a:gd name="T8" fmla="*/ 14 w 14"/>
                    <a:gd name="T9" fmla="*/ 33 h 34"/>
                  </a:gdLst>
                  <a:ahLst/>
                  <a:cxnLst>
                    <a:cxn ang="0">
                      <a:pos x="T0" y="T1"/>
                    </a:cxn>
                    <a:cxn ang="0">
                      <a:pos x="T2" y="T3"/>
                    </a:cxn>
                    <a:cxn ang="0">
                      <a:pos x="T4" y="T5"/>
                    </a:cxn>
                    <a:cxn ang="0">
                      <a:pos x="T6" y="T7"/>
                    </a:cxn>
                    <a:cxn ang="0">
                      <a:pos x="T8" y="T9"/>
                    </a:cxn>
                  </a:cxnLst>
                  <a:rect l="0" t="0" r="r" b="b"/>
                  <a:pathLst>
                    <a:path w="14" h="34">
                      <a:moveTo>
                        <a:pt x="14" y="33"/>
                      </a:moveTo>
                      <a:lnTo>
                        <a:pt x="11" y="34"/>
                      </a:lnTo>
                      <a:lnTo>
                        <a:pt x="0" y="1"/>
                      </a:lnTo>
                      <a:lnTo>
                        <a:pt x="4" y="0"/>
                      </a:lnTo>
                      <a:lnTo>
                        <a:pt x="14" y="33"/>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0" name="Freeform 167">
                  <a:extLst>
                    <a:ext uri="{FF2B5EF4-FFF2-40B4-BE49-F238E27FC236}">
                      <a16:creationId xmlns:a16="http://schemas.microsoft.com/office/drawing/2014/main" id="{78CF5084-1A6E-49CF-B902-4FE8A78FC8EA}"/>
                    </a:ext>
                  </a:extLst>
                </p:cNvPr>
                <p:cNvSpPr/>
                <p:nvPr/>
              </p:nvSpPr>
              <p:spPr bwMode="auto">
                <a:xfrm>
                  <a:off x="162" y="1569"/>
                  <a:ext cx="10" cy="21"/>
                </a:xfrm>
                <a:custGeom>
                  <a:avLst/>
                  <a:gdLst>
                    <a:gd name="T0" fmla="*/ 10 w 10"/>
                    <a:gd name="T1" fmla="*/ 20 h 21"/>
                    <a:gd name="T2" fmla="*/ 6 w 10"/>
                    <a:gd name="T3" fmla="*/ 21 h 21"/>
                    <a:gd name="T4" fmla="*/ 0 w 10"/>
                    <a:gd name="T5" fmla="*/ 1 h 21"/>
                    <a:gd name="T6" fmla="*/ 3 w 10"/>
                    <a:gd name="T7" fmla="*/ 0 h 21"/>
                    <a:gd name="T8" fmla="*/ 10 w 10"/>
                    <a:gd name="T9" fmla="*/ 20 h 21"/>
                  </a:gdLst>
                  <a:ahLst/>
                  <a:cxnLst>
                    <a:cxn ang="0">
                      <a:pos x="T0" y="T1"/>
                    </a:cxn>
                    <a:cxn ang="0">
                      <a:pos x="T2" y="T3"/>
                    </a:cxn>
                    <a:cxn ang="0">
                      <a:pos x="T4" y="T5"/>
                    </a:cxn>
                    <a:cxn ang="0">
                      <a:pos x="T6" y="T7"/>
                    </a:cxn>
                    <a:cxn ang="0">
                      <a:pos x="T8" y="T9"/>
                    </a:cxn>
                  </a:cxnLst>
                  <a:rect l="0" t="0" r="r" b="b"/>
                  <a:pathLst>
                    <a:path w="10" h="21">
                      <a:moveTo>
                        <a:pt x="10" y="20"/>
                      </a:moveTo>
                      <a:lnTo>
                        <a:pt x="6" y="21"/>
                      </a:lnTo>
                      <a:lnTo>
                        <a:pt x="0" y="1"/>
                      </a:lnTo>
                      <a:lnTo>
                        <a:pt x="3" y="0"/>
                      </a:lnTo>
                      <a:lnTo>
                        <a:pt x="10" y="20"/>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1" name="Freeform 168">
                  <a:extLst>
                    <a:ext uri="{FF2B5EF4-FFF2-40B4-BE49-F238E27FC236}">
                      <a16:creationId xmlns:a16="http://schemas.microsoft.com/office/drawing/2014/main" id="{3E1B6FE1-F303-4F36-8501-2368E86D9477}"/>
                    </a:ext>
                  </a:extLst>
                </p:cNvPr>
                <p:cNvSpPr/>
                <p:nvPr/>
              </p:nvSpPr>
              <p:spPr bwMode="auto">
                <a:xfrm>
                  <a:off x="170" y="1573"/>
                  <a:ext cx="8" cy="15"/>
                </a:xfrm>
                <a:custGeom>
                  <a:avLst/>
                  <a:gdLst>
                    <a:gd name="T0" fmla="*/ 8 w 8"/>
                    <a:gd name="T1" fmla="*/ 14 h 15"/>
                    <a:gd name="T2" fmla="*/ 5 w 8"/>
                    <a:gd name="T3" fmla="*/ 15 h 15"/>
                    <a:gd name="T4" fmla="*/ 0 w 8"/>
                    <a:gd name="T5" fmla="*/ 1 h 15"/>
                    <a:gd name="T6" fmla="*/ 4 w 8"/>
                    <a:gd name="T7" fmla="*/ 0 h 15"/>
                    <a:gd name="T8" fmla="*/ 8 w 8"/>
                    <a:gd name="T9" fmla="*/ 14 h 15"/>
                  </a:gdLst>
                  <a:ahLst/>
                  <a:cxnLst>
                    <a:cxn ang="0">
                      <a:pos x="T0" y="T1"/>
                    </a:cxn>
                    <a:cxn ang="0">
                      <a:pos x="T2" y="T3"/>
                    </a:cxn>
                    <a:cxn ang="0">
                      <a:pos x="T4" y="T5"/>
                    </a:cxn>
                    <a:cxn ang="0">
                      <a:pos x="T6" y="T7"/>
                    </a:cxn>
                    <a:cxn ang="0">
                      <a:pos x="T8" y="T9"/>
                    </a:cxn>
                  </a:cxnLst>
                  <a:rect l="0" t="0" r="r" b="b"/>
                  <a:pathLst>
                    <a:path w="8" h="15">
                      <a:moveTo>
                        <a:pt x="8" y="14"/>
                      </a:moveTo>
                      <a:lnTo>
                        <a:pt x="5" y="15"/>
                      </a:lnTo>
                      <a:lnTo>
                        <a:pt x="0" y="1"/>
                      </a:lnTo>
                      <a:lnTo>
                        <a:pt x="4" y="0"/>
                      </a:lnTo>
                      <a:lnTo>
                        <a:pt x="8" y="14"/>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2" name="Freeform 169">
                  <a:extLst>
                    <a:ext uri="{FF2B5EF4-FFF2-40B4-BE49-F238E27FC236}">
                      <a16:creationId xmlns:a16="http://schemas.microsoft.com/office/drawing/2014/main" id="{2DE0A5AA-5053-47AD-B70E-D1C2775DBE7E}"/>
                    </a:ext>
                  </a:extLst>
                </p:cNvPr>
                <p:cNvSpPr/>
                <p:nvPr/>
              </p:nvSpPr>
              <p:spPr bwMode="auto">
                <a:xfrm>
                  <a:off x="173" y="1560"/>
                  <a:ext cx="11" cy="26"/>
                </a:xfrm>
                <a:custGeom>
                  <a:avLst/>
                  <a:gdLst>
                    <a:gd name="T0" fmla="*/ 11 w 11"/>
                    <a:gd name="T1" fmla="*/ 25 h 26"/>
                    <a:gd name="T2" fmla="*/ 7 w 11"/>
                    <a:gd name="T3" fmla="*/ 26 h 26"/>
                    <a:gd name="T4" fmla="*/ 0 w 11"/>
                    <a:gd name="T5" fmla="*/ 1 h 26"/>
                    <a:gd name="T6" fmla="*/ 3 w 11"/>
                    <a:gd name="T7" fmla="*/ 0 h 26"/>
                    <a:gd name="T8" fmla="*/ 11 w 11"/>
                    <a:gd name="T9" fmla="*/ 25 h 26"/>
                  </a:gdLst>
                  <a:ahLst/>
                  <a:cxnLst>
                    <a:cxn ang="0">
                      <a:pos x="T0" y="T1"/>
                    </a:cxn>
                    <a:cxn ang="0">
                      <a:pos x="T2" y="T3"/>
                    </a:cxn>
                    <a:cxn ang="0">
                      <a:pos x="T4" y="T5"/>
                    </a:cxn>
                    <a:cxn ang="0">
                      <a:pos x="T6" y="T7"/>
                    </a:cxn>
                    <a:cxn ang="0">
                      <a:pos x="T8" y="T9"/>
                    </a:cxn>
                  </a:cxnLst>
                  <a:rect l="0" t="0" r="r" b="b"/>
                  <a:pathLst>
                    <a:path w="11" h="26">
                      <a:moveTo>
                        <a:pt x="11" y="25"/>
                      </a:moveTo>
                      <a:lnTo>
                        <a:pt x="7" y="26"/>
                      </a:lnTo>
                      <a:lnTo>
                        <a:pt x="0" y="1"/>
                      </a:lnTo>
                      <a:lnTo>
                        <a:pt x="3" y="0"/>
                      </a:lnTo>
                      <a:lnTo>
                        <a:pt x="11" y="25"/>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3" name="Freeform 170">
                  <a:extLst>
                    <a:ext uri="{FF2B5EF4-FFF2-40B4-BE49-F238E27FC236}">
                      <a16:creationId xmlns:a16="http://schemas.microsoft.com/office/drawing/2014/main" id="{CE67D139-1A05-4715-A884-7D9AA79FAE34}"/>
                    </a:ext>
                  </a:extLst>
                </p:cNvPr>
                <p:cNvSpPr/>
                <p:nvPr/>
              </p:nvSpPr>
              <p:spPr bwMode="auto">
                <a:xfrm>
                  <a:off x="189" y="1571"/>
                  <a:ext cx="7" cy="11"/>
                </a:xfrm>
                <a:custGeom>
                  <a:avLst/>
                  <a:gdLst>
                    <a:gd name="T0" fmla="*/ 7 w 7"/>
                    <a:gd name="T1" fmla="*/ 10 h 11"/>
                    <a:gd name="T2" fmla="*/ 3 w 7"/>
                    <a:gd name="T3" fmla="*/ 11 h 11"/>
                    <a:gd name="T4" fmla="*/ 0 w 7"/>
                    <a:gd name="T5" fmla="*/ 1 h 11"/>
                    <a:gd name="T6" fmla="*/ 4 w 7"/>
                    <a:gd name="T7" fmla="*/ 0 h 11"/>
                    <a:gd name="T8" fmla="*/ 7 w 7"/>
                    <a:gd name="T9" fmla="*/ 10 h 11"/>
                  </a:gdLst>
                  <a:ahLst/>
                  <a:cxnLst>
                    <a:cxn ang="0">
                      <a:pos x="T0" y="T1"/>
                    </a:cxn>
                    <a:cxn ang="0">
                      <a:pos x="T2" y="T3"/>
                    </a:cxn>
                    <a:cxn ang="0">
                      <a:pos x="T4" y="T5"/>
                    </a:cxn>
                    <a:cxn ang="0">
                      <a:pos x="T6" y="T7"/>
                    </a:cxn>
                    <a:cxn ang="0">
                      <a:pos x="T8" y="T9"/>
                    </a:cxn>
                  </a:cxnLst>
                  <a:rect l="0" t="0" r="r" b="b"/>
                  <a:pathLst>
                    <a:path w="7" h="11">
                      <a:moveTo>
                        <a:pt x="7" y="10"/>
                      </a:moveTo>
                      <a:lnTo>
                        <a:pt x="3" y="11"/>
                      </a:lnTo>
                      <a:lnTo>
                        <a:pt x="0" y="1"/>
                      </a:lnTo>
                      <a:lnTo>
                        <a:pt x="4" y="0"/>
                      </a:lnTo>
                      <a:lnTo>
                        <a:pt x="7" y="10"/>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4" name="Freeform 171">
                  <a:extLst>
                    <a:ext uri="{FF2B5EF4-FFF2-40B4-BE49-F238E27FC236}">
                      <a16:creationId xmlns:a16="http://schemas.microsoft.com/office/drawing/2014/main" id="{8847D71F-00F2-4C06-9F53-A5B41C0BE2A6}"/>
                    </a:ext>
                  </a:extLst>
                </p:cNvPr>
                <p:cNvSpPr/>
                <p:nvPr/>
              </p:nvSpPr>
              <p:spPr bwMode="auto">
                <a:xfrm>
                  <a:off x="189" y="1550"/>
                  <a:ext cx="13" cy="30"/>
                </a:xfrm>
                <a:custGeom>
                  <a:avLst/>
                  <a:gdLst>
                    <a:gd name="T0" fmla="*/ 13 w 13"/>
                    <a:gd name="T1" fmla="*/ 29 h 30"/>
                    <a:gd name="T2" fmla="*/ 9 w 13"/>
                    <a:gd name="T3" fmla="*/ 30 h 30"/>
                    <a:gd name="T4" fmla="*/ 0 w 13"/>
                    <a:gd name="T5" fmla="*/ 1 h 30"/>
                    <a:gd name="T6" fmla="*/ 4 w 13"/>
                    <a:gd name="T7" fmla="*/ 0 h 30"/>
                    <a:gd name="T8" fmla="*/ 13 w 13"/>
                    <a:gd name="T9" fmla="*/ 29 h 30"/>
                  </a:gdLst>
                  <a:ahLst/>
                  <a:cxnLst>
                    <a:cxn ang="0">
                      <a:pos x="T0" y="T1"/>
                    </a:cxn>
                    <a:cxn ang="0">
                      <a:pos x="T2" y="T3"/>
                    </a:cxn>
                    <a:cxn ang="0">
                      <a:pos x="T4" y="T5"/>
                    </a:cxn>
                    <a:cxn ang="0">
                      <a:pos x="T6" y="T7"/>
                    </a:cxn>
                    <a:cxn ang="0">
                      <a:pos x="T8" y="T9"/>
                    </a:cxn>
                  </a:cxnLst>
                  <a:rect l="0" t="0" r="r" b="b"/>
                  <a:pathLst>
                    <a:path w="13" h="30">
                      <a:moveTo>
                        <a:pt x="13" y="29"/>
                      </a:moveTo>
                      <a:lnTo>
                        <a:pt x="9" y="30"/>
                      </a:lnTo>
                      <a:lnTo>
                        <a:pt x="0" y="1"/>
                      </a:lnTo>
                      <a:lnTo>
                        <a:pt x="4" y="0"/>
                      </a:lnTo>
                      <a:lnTo>
                        <a:pt x="13" y="29"/>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5" name="Freeform 172">
                  <a:extLst>
                    <a:ext uri="{FF2B5EF4-FFF2-40B4-BE49-F238E27FC236}">
                      <a16:creationId xmlns:a16="http://schemas.microsoft.com/office/drawing/2014/main" id="{868B87D1-EB2A-4923-9E77-5F38D84600E0}"/>
                    </a:ext>
                  </a:extLst>
                </p:cNvPr>
                <p:cNvSpPr/>
                <p:nvPr/>
              </p:nvSpPr>
              <p:spPr bwMode="auto">
                <a:xfrm>
                  <a:off x="198" y="1556"/>
                  <a:ext cx="10" cy="23"/>
                </a:xfrm>
                <a:custGeom>
                  <a:avLst/>
                  <a:gdLst>
                    <a:gd name="T0" fmla="*/ 10 w 10"/>
                    <a:gd name="T1" fmla="*/ 21 h 23"/>
                    <a:gd name="T2" fmla="*/ 7 w 10"/>
                    <a:gd name="T3" fmla="*/ 23 h 23"/>
                    <a:gd name="T4" fmla="*/ 0 w 10"/>
                    <a:gd name="T5" fmla="*/ 1 h 23"/>
                    <a:gd name="T6" fmla="*/ 3 w 10"/>
                    <a:gd name="T7" fmla="*/ 0 h 23"/>
                    <a:gd name="T8" fmla="*/ 10 w 10"/>
                    <a:gd name="T9" fmla="*/ 21 h 23"/>
                  </a:gdLst>
                  <a:ahLst/>
                  <a:cxnLst>
                    <a:cxn ang="0">
                      <a:pos x="T0" y="T1"/>
                    </a:cxn>
                    <a:cxn ang="0">
                      <a:pos x="T2" y="T3"/>
                    </a:cxn>
                    <a:cxn ang="0">
                      <a:pos x="T4" y="T5"/>
                    </a:cxn>
                    <a:cxn ang="0">
                      <a:pos x="T6" y="T7"/>
                    </a:cxn>
                    <a:cxn ang="0">
                      <a:pos x="T8" y="T9"/>
                    </a:cxn>
                  </a:cxnLst>
                  <a:rect l="0" t="0" r="r" b="b"/>
                  <a:pathLst>
                    <a:path w="10" h="23">
                      <a:moveTo>
                        <a:pt x="10" y="21"/>
                      </a:moveTo>
                      <a:lnTo>
                        <a:pt x="7" y="23"/>
                      </a:lnTo>
                      <a:lnTo>
                        <a:pt x="0" y="1"/>
                      </a:lnTo>
                      <a:lnTo>
                        <a:pt x="3" y="0"/>
                      </a:lnTo>
                      <a:lnTo>
                        <a:pt x="10" y="21"/>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6" name="Freeform 173">
                  <a:extLst>
                    <a:ext uri="{FF2B5EF4-FFF2-40B4-BE49-F238E27FC236}">
                      <a16:creationId xmlns:a16="http://schemas.microsoft.com/office/drawing/2014/main" id="{D0AA8715-9712-4363-A38D-B41321A36B5D}"/>
                    </a:ext>
                  </a:extLst>
                </p:cNvPr>
                <p:cNvSpPr/>
                <p:nvPr/>
              </p:nvSpPr>
              <p:spPr bwMode="auto">
                <a:xfrm>
                  <a:off x="210" y="1554"/>
                  <a:ext cx="10" cy="21"/>
                </a:xfrm>
                <a:custGeom>
                  <a:avLst/>
                  <a:gdLst>
                    <a:gd name="T0" fmla="*/ 10 w 10"/>
                    <a:gd name="T1" fmla="*/ 20 h 21"/>
                    <a:gd name="T2" fmla="*/ 6 w 10"/>
                    <a:gd name="T3" fmla="*/ 21 h 21"/>
                    <a:gd name="T4" fmla="*/ 0 w 10"/>
                    <a:gd name="T5" fmla="*/ 1 h 21"/>
                    <a:gd name="T6" fmla="*/ 3 w 10"/>
                    <a:gd name="T7" fmla="*/ 0 h 21"/>
                    <a:gd name="T8" fmla="*/ 10 w 10"/>
                    <a:gd name="T9" fmla="*/ 20 h 21"/>
                  </a:gdLst>
                  <a:ahLst/>
                  <a:cxnLst>
                    <a:cxn ang="0">
                      <a:pos x="T0" y="T1"/>
                    </a:cxn>
                    <a:cxn ang="0">
                      <a:pos x="T2" y="T3"/>
                    </a:cxn>
                    <a:cxn ang="0">
                      <a:pos x="T4" y="T5"/>
                    </a:cxn>
                    <a:cxn ang="0">
                      <a:pos x="T6" y="T7"/>
                    </a:cxn>
                    <a:cxn ang="0">
                      <a:pos x="T8" y="T9"/>
                    </a:cxn>
                  </a:cxnLst>
                  <a:rect l="0" t="0" r="r" b="b"/>
                  <a:pathLst>
                    <a:path w="10" h="21">
                      <a:moveTo>
                        <a:pt x="10" y="20"/>
                      </a:moveTo>
                      <a:lnTo>
                        <a:pt x="6" y="21"/>
                      </a:lnTo>
                      <a:lnTo>
                        <a:pt x="0" y="1"/>
                      </a:lnTo>
                      <a:lnTo>
                        <a:pt x="3" y="0"/>
                      </a:lnTo>
                      <a:lnTo>
                        <a:pt x="10" y="20"/>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7" name="Freeform 174">
                  <a:extLst>
                    <a:ext uri="{FF2B5EF4-FFF2-40B4-BE49-F238E27FC236}">
                      <a16:creationId xmlns:a16="http://schemas.microsoft.com/office/drawing/2014/main" id="{C300E8C8-E584-4B1D-9C0E-706FA8EBE3ED}"/>
                    </a:ext>
                  </a:extLst>
                </p:cNvPr>
                <p:cNvSpPr/>
                <p:nvPr/>
              </p:nvSpPr>
              <p:spPr bwMode="auto">
                <a:xfrm>
                  <a:off x="219" y="1562"/>
                  <a:ext cx="7" cy="11"/>
                </a:xfrm>
                <a:custGeom>
                  <a:avLst/>
                  <a:gdLst>
                    <a:gd name="T0" fmla="*/ 7 w 7"/>
                    <a:gd name="T1" fmla="*/ 10 h 11"/>
                    <a:gd name="T2" fmla="*/ 3 w 7"/>
                    <a:gd name="T3" fmla="*/ 11 h 11"/>
                    <a:gd name="T4" fmla="*/ 0 w 7"/>
                    <a:gd name="T5" fmla="*/ 1 h 11"/>
                    <a:gd name="T6" fmla="*/ 4 w 7"/>
                    <a:gd name="T7" fmla="*/ 0 h 11"/>
                    <a:gd name="T8" fmla="*/ 7 w 7"/>
                    <a:gd name="T9" fmla="*/ 10 h 11"/>
                  </a:gdLst>
                  <a:ahLst/>
                  <a:cxnLst>
                    <a:cxn ang="0">
                      <a:pos x="T0" y="T1"/>
                    </a:cxn>
                    <a:cxn ang="0">
                      <a:pos x="T2" y="T3"/>
                    </a:cxn>
                    <a:cxn ang="0">
                      <a:pos x="T4" y="T5"/>
                    </a:cxn>
                    <a:cxn ang="0">
                      <a:pos x="T6" y="T7"/>
                    </a:cxn>
                    <a:cxn ang="0">
                      <a:pos x="T8" y="T9"/>
                    </a:cxn>
                  </a:cxnLst>
                  <a:rect l="0" t="0" r="r" b="b"/>
                  <a:pathLst>
                    <a:path w="7" h="11">
                      <a:moveTo>
                        <a:pt x="7" y="10"/>
                      </a:moveTo>
                      <a:lnTo>
                        <a:pt x="3" y="11"/>
                      </a:lnTo>
                      <a:lnTo>
                        <a:pt x="0" y="1"/>
                      </a:lnTo>
                      <a:lnTo>
                        <a:pt x="4" y="0"/>
                      </a:lnTo>
                      <a:lnTo>
                        <a:pt x="7" y="10"/>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8" name="Freeform 175">
                  <a:extLst>
                    <a:ext uri="{FF2B5EF4-FFF2-40B4-BE49-F238E27FC236}">
                      <a16:creationId xmlns:a16="http://schemas.microsoft.com/office/drawing/2014/main" id="{56BD2DE6-FE75-421D-B953-94BC5F0B0191}"/>
                    </a:ext>
                  </a:extLst>
                </p:cNvPr>
                <p:cNvSpPr/>
                <p:nvPr/>
              </p:nvSpPr>
              <p:spPr bwMode="auto">
                <a:xfrm>
                  <a:off x="223" y="1554"/>
                  <a:ext cx="8" cy="17"/>
                </a:xfrm>
                <a:custGeom>
                  <a:avLst/>
                  <a:gdLst>
                    <a:gd name="T0" fmla="*/ 8 w 8"/>
                    <a:gd name="T1" fmla="*/ 16 h 17"/>
                    <a:gd name="T2" fmla="*/ 5 w 8"/>
                    <a:gd name="T3" fmla="*/ 17 h 17"/>
                    <a:gd name="T4" fmla="*/ 0 w 8"/>
                    <a:gd name="T5" fmla="*/ 1 h 17"/>
                    <a:gd name="T6" fmla="*/ 4 w 8"/>
                    <a:gd name="T7" fmla="*/ 0 h 17"/>
                    <a:gd name="T8" fmla="*/ 8 w 8"/>
                    <a:gd name="T9" fmla="*/ 16 h 17"/>
                  </a:gdLst>
                  <a:ahLst/>
                  <a:cxnLst>
                    <a:cxn ang="0">
                      <a:pos x="T0" y="T1"/>
                    </a:cxn>
                    <a:cxn ang="0">
                      <a:pos x="T2" y="T3"/>
                    </a:cxn>
                    <a:cxn ang="0">
                      <a:pos x="T4" y="T5"/>
                    </a:cxn>
                    <a:cxn ang="0">
                      <a:pos x="T6" y="T7"/>
                    </a:cxn>
                    <a:cxn ang="0">
                      <a:pos x="T8" y="T9"/>
                    </a:cxn>
                  </a:cxnLst>
                  <a:rect l="0" t="0" r="r" b="b"/>
                  <a:pathLst>
                    <a:path w="8" h="17">
                      <a:moveTo>
                        <a:pt x="8" y="16"/>
                      </a:moveTo>
                      <a:lnTo>
                        <a:pt x="5" y="17"/>
                      </a:lnTo>
                      <a:lnTo>
                        <a:pt x="0" y="1"/>
                      </a:lnTo>
                      <a:lnTo>
                        <a:pt x="4" y="0"/>
                      </a:lnTo>
                      <a:lnTo>
                        <a:pt x="8" y="16"/>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69" name="Freeform 176">
                  <a:extLst>
                    <a:ext uri="{FF2B5EF4-FFF2-40B4-BE49-F238E27FC236}">
                      <a16:creationId xmlns:a16="http://schemas.microsoft.com/office/drawing/2014/main" id="{6937E097-4703-4C16-A0D4-2F2252F9D14E}"/>
                    </a:ext>
                  </a:extLst>
                </p:cNvPr>
                <p:cNvSpPr/>
                <p:nvPr/>
              </p:nvSpPr>
              <p:spPr bwMode="auto">
                <a:xfrm>
                  <a:off x="173" y="1590"/>
                  <a:ext cx="31" cy="32"/>
                </a:xfrm>
                <a:custGeom>
                  <a:avLst/>
                  <a:gdLst>
                    <a:gd name="T0" fmla="*/ 119 w 132"/>
                    <a:gd name="T1" fmla="*/ 43 h 138"/>
                    <a:gd name="T2" fmla="*/ 46 w 132"/>
                    <a:gd name="T3" fmla="*/ 9 h 138"/>
                    <a:gd name="T4" fmla="*/ 66 w 132"/>
                    <a:gd name="T5" fmla="*/ 72 h 138"/>
                    <a:gd name="T6" fmla="*/ 7 w 132"/>
                    <a:gd name="T7" fmla="*/ 42 h 138"/>
                    <a:gd name="T8" fmla="*/ 1 w 132"/>
                    <a:gd name="T9" fmla="*/ 61 h 138"/>
                    <a:gd name="T10" fmla="*/ 0 w 132"/>
                    <a:gd name="T11" fmla="*/ 68 h 138"/>
                    <a:gd name="T12" fmla="*/ 3 w 132"/>
                    <a:gd name="T13" fmla="*/ 87 h 138"/>
                    <a:gd name="T14" fmla="*/ 81 w 132"/>
                    <a:gd name="T15" fmla="*/ 128 h 138"/>
                    <a:gd name="T16" fmla="*/ 122 w 132"/>
                    <a:gd name="T17" fmla="*/ 50 h 138"/>
                    <a:gd name="T18" fmla="*/ 119 w 132"/>
                    <a:gd name="T19" fmla="*/ 4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8">
                      <a:moveTo>
                        <a:pt x="119" y="43"/>
                      </a:moveTo>
                      <a:cubicBezTo>
                        <a:pt x="107" y="15"/>
                        <a:pt x="76" y="0"/>
                        <a:pt x="46" y="9"/>
                      </a:cubicBezTo>
                      <a:cubicBezTo>
                        <a:pt x="66" y="72"/>
                        <a:pt x="66" y="72"/>
                        <a:pt x="66" y="72"/>
                      </a:cubicBezTo>
                      <a:cubicBezTo>
                        <a:pt x="7" y="42"/>
                        <a:pt x="7" y="42"/>
                        <a:pt x="7" y="42"/>
                      </a:cubicBezTo>
                      <a:cubicBezTo>
                        <a:pt x="4" y="48"/>
                        <a:pt x="2" y="54"/>
                        <a:pt x="1" y="61"/>
                      </a:cubicBezTo>
                      <a:cubicBezTo>
                        <a:pt x="1" y="64"/>
                        <a:pt x="0" y="66"/>
                        <a:pt x="0" y="68"/>
                      </a:cubicBezTo>
                      <a:cubicBezTo>
                        <a:pt x="0" y="75"/>
                        <a:pt x="1" y="81"/>
                        <a:pt x="3" y="87"/>
                      </a:cubicBezTo>
                      <a:cubicBezTo>
                        <a:pt x="14" y="120"/>
                        <a:pt x="49" y="138"/>
                        <a:pt x="81" y="128"/>
                      </a:cubicBezTo>
                      <a:cubicBezTo>
                        <a:pt x="114" y="118"/>
                        <a:pt x="132" y="83"/>
                        <a:pt x="122" y="50"/>
                      </a:cubicBezTo>
                      <a:cubicBezTo>
                        <a:pt x="121" y="48"/>
                        <a:pt x="120" y="45"/>
                        <a:pt x="119" y="43"/>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0" name="Freeform 177">
                  <a:extLst>
                    <a:ext uri="{FF2B5EF4-FFF2-40B4-BE49-F238E27FC236}">
                      <a16:creationId xmlns:a16="http://schemas.microsoft.com/office/drawing/2014/main" id="{A4917544-BC90-4375-B24A-30E086C5E8B4}"/>
                    </a:ext>
                  </a:extLst>
                </p:cNvPr>
                <p:cNvSpPr/>
                <p:nvPr/>
              </p:nvSpPr>
              <p:spPr bwMode="auto">
                <a:xfrm>
                  <a:off x="174" y="1591"/>
                  <a:ext cx="14" cy="15"/>
                </a:xfrm>
                <a:custGeom>
                  <a:avLst/>
                  <a:gdLst>
                    <a:gd name="T0" fmla="*/ 0 w 60"/>
                    <a:gd name="T1" fmla="*/ 33 h 65"/>
                    <a:gd name="T2" fmla="*/ 0 w 60"/>
                    <a:gd name="T3" fmla="*/ 32 h 65"/>
                    <a:gd name="T4" fmla="*/ 16 w 60"/>
                    <a:gd name="T5" fmla="*/ 13 h 65"/>
                    <a:gd name="T6" fmla="*/ 38 w 60"/>
                    <a:gd name="T7" fmla="*/ 1 h 65"/>
                    <a:gd name="T8" fmla="*/ 39 w 60"/>
                    <a:gd name="T9" fmla="*/ 0 h 65"/>
                    <a:gd name="T10" fmla="*/ 60 w 60"/>
                    <a:gd name="T11" fmla="*/ 65 h 65"/>
                    <a:gd name="T12" fmla="*/ 0 w 60"/>
                    <a:gd name="T13" fmla="*/ 33 h 65"/>
                  </a:gdLst>
                  <a:ahLst/>
                  <a:cxnLst>
                    <a:cxn ang="0">
                      <a:pos x="T0" y="T1"/>
                    </a:cxn>
                    <a:cxn ang="0">
                      <a:pos x="T2" y="T3"/>
                    </a:cxn>
                    <a:cxn ang="0">
                      <a:pos x="T4" y="T5"/>
                    </a:cxn>
                    <a:cxn ang="0">
                      <a:pos x="T6" y="T7"/>
                    </a:cxn>
                    <a:cxn ang="0">
                      <a:pos x="T8" y="T9"/>
                    </a:cxn>
                    <a:cxn ang="0">
                      <a:pos x="T10" y="T11"/>
                    </a:cxn>
                    <a:cxn ang="0">
                      <a:pos x="T12" y="T13"/>
                    </a:cxn>
                  </a:cxnLst>
                  <a:rect l="0" t="0" r="r" b="b"/>
                  <a:pathLst>
                    <a:path w="60" h="65">
                      <a:moveTo>
                        <a:pt x="0" y="33"/>
                      </a:moveTo>
                      <a:cubicBezTo>
                        <a:pt x="0" y="32"/>
                        <a:pt x="0" y="32"/>
                        <a:pt x="0" y="32"/>
                      </a:cubicBezTo>
                      <a:cubicBezTo>
                        <a:pt x="4" y="25"/>
                        <a:pt x="9" y="18"/>
                        <a:pt x="16" y="13"/>
                      </a:cubicBezTo>
                      <a:cubicBezTo>
                        <a:pt x="22" y="7"/>
                        <a:pt x="30" y="3"/>
                        <a:pt x="38" y="1"/>
                      </a:cubicBezTo>
                      <a:cubicBezTo>
                        <a:pt x="39" y="0"/>
                        <a:pt x="39" y="0"/>
                        <a:pt x="39" y="0"/>
                      </a:cubicBezTo>
                      <a:cubicBezTo>
                        <a:pt x="60" y="65"/>
                        <a:pt x="60" y="65"/>
                        <a:pt x="60" y="65"/>
                      </a:cubicBezTo>
                      <a:lnTo>
                        <a:pt x="0" y="33"/>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1" name="Freeform 178">
                  <a:extLst>
                    <a:ext uri="{FF2B5EF4-FFF2-40B4-BE49-F238E27FC236}">
                      <a16:creationId xmlns:a16="http://schemas.microsoft.com/office/drawing/2014/main" id="{60E261C3-5A11-4F84-BD47-8A580FD03405}"/>
                    </a:ext>
                  </a:extLst>
                </p:cNvPr>
                <p:cNvSpPr/>
                <p:nvPr/>
              </p:nvSpPr>
              <p:spPr bwMode="auto">
                <a:xfrm>
                  <a:off x="209" y="1584"/>
                  <a:ext cx="19" cy="9"/>
                </a:xfrm>
                <a:custGeom>
                  <a:avLst/>
                  <a:gdLst>
                    <a:gd name="T0" fmla="*/ 76 w 82"/>
                    <a:gd name="T1" fmla="*/ 16 h 38"/>
                    <a:gd name="T2" fmla="*/ 10 w 82"/>
                    <a:gd name="T3" fmla="*/ 36 h 38"/>
                    <a:gd name="T4" fmla="*/ 1 w 82"/>
                    <a:gd name="T5" fmla="*/ 32 h 38"/>
                    <a:gd name="T6" fmla="*/ 6 w 82"/>
                    <a:gd name="T7" fmla="*/ 22 h 38"/>
                    <a:gd name="T8" fmla="*/ 71 w 82"/>
                    <a:gd name="T9" fmla="*/ 1 h 38"/>
                    <a:gd name="T10" fmla="*/ 81 w 82"/>
                    <a:gd name="T11" fmla="*/ 6 h 38"/>
                    <a:gd name="T12" fmla="*/ 76 w 82"/>
                    <a:gd name="T13" fmla="*/ 16 h 38"/>
                  </a:gdLst>
                  <a:ahLst/>
                  <a:cxnLst>
                    <a:cxn ang="0">
                      <a:pos x="T0" y="T1"/>
                    </a:cxn>
                    <a:cxn ang="0">
                      <a:pos x="T2" y="T3"/>
                    </a:cxn>
                    <a:cxn ang="0">
                      <a:pos x="T4" y="T5"/>
                    </a:cxn>
                    <a:cxn ang="0">
                      <a:pos x="T6" y="T7"/>
                    </a:cxn>
                    <a:cxn ang="0">
                      <a:pos x="T8" y="T9"/>
                    </a:cxn>
                    <a:cxn ang="0">
                      <a:pos x="T10" y="T11"/>
                    </a:cxn>
                    <a:cxn ang="0">
                      <a:pos x="T12" y="T13"/>
                    </a:cxn>
                  </a:cxnLst>
                  <a:rect l="0" t="0" r="r" b="b"/>
                  <a:pathLst>
                    <a:path w="82" h="38">
                      <a:moveTo>
                        <a:pt x="76" y="16"/>
                      </a:moveTo>
                      <a:cubicBezTo>
                        <a:pt x="10" y="36"/>
                        <a:pt x="10" y="36"/>
                        <a:pt x="10" y="36"/>
                      </a:cubicBezTo>
                      <a:cubicBezTo>
                        <a:pt x="6" y="38"/>
                        <a:pt x="2" y="36"/>
                        <a:pt x="1" y="32"/>
                      </a:cubicBezTo>
                      <a:cubicBezTo>
                        <a:pt x="0" y="28"/>
                        <a:pt x="2" y="23"/>
                        <a:pt x="6" y="22"/>
                      </a:cubicBezTo>
                      <a:cubicBezTo>
                        <a:pt x="71" y="1"/>
                        <a:pt x="71" y="1"/>
                        <a:pt x="71" y="1"/>
                      </a:cubicBezTo>
                      <a:cubicBezTo>
                        <a:pt x="75" y="0"/>
                        <a:pt x="80" y="2"/>
                        <a:pt x="81" y="6"/>
                      </a:cubicBezTo>
                      <a:cubicBezTo>
                        <a:pt x="82" y="10"/>
                        <a:pt x="80" y="15"/>
                        <a:pt x="76" y="16"/>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2" name="Freeform 179">
                  <a:extLst>
                    <a:ext uri="{FF2B5EF4-FFF2-40B4-BE49-F238E27FC236}">
                      <a16:creationId xmlns:a16="http://schemas.microsoft.com/office/drawing/2014/main" id="{FF2E348A-401A-4CCD-833B-532CE10389CF}"/>
                    </a:ext>
                  </a:extLst>
                </p:cNvPr>
                <p:cNvSpPr/>
                <p:nvPr/>
              </p:nvSpPr>
              <p:spPr bwMode="auto">
                <a:xfrm>
                  <a:off x="216" y="1587"/>
                  <a:ext cx="4" cy="3"/>
                </a:xfrm>
                <a:custGeom>
                  <a:avLst/>
                  <a:gdLst>
                    <a:gd name="T0" fmla="*/ 15 w 16"/>
                    <a:gd name="T1" fmla="*/ 6 h 16"/>
                    <a:gd name="T2" fmla="*/ 10 w 16"/>
                    <a:gd name="T3" fmla="*/ 15 h 16"/>
                    <a:gd name="T4" fmla="*/ 1 w 16"/>
                    <a:gd name="T5" fmla="*/ 10 h 16"/>
                    <a:gd name="T6" fmla="*/ 6 w 16"/>
                    <a:gd name="T7" fmla="*/ 1 h 16"/>
                    <a:gd name="T8" fmla="*/ 15 w 16"/>
                    <a:gd name="T9" fmla="*/ 6 h 16"/>
                  </a:gdLst>
                  <a:ahLst/>
                  <a:cxnLst>
                    <a:cxn ang="0">
                      <a:pos x="T0" y="T1"/>
                    </a:cxn>
                    <a:cxn ang="0">
                      <a:pos x="T2" y="T3"/>
                    </a:cxn>
                    <a:cxn ang="0">
                      <a:pos x="T4" y="T5"/>
                    </a:cxn>
                    <a:cxn ang="0">
                      <a:pos x="T6" y="T7"/>
                    </a:cxn>
                    <a:cxn ang="0">
                      <a:pos x="T8" y="T9"/>
                    </a:cxn>
                  </a:cxnLst>
                  <a:rect l="0" t="0" r="r" b="b"/>
                  <a:pathLst>
                    <a:path w="16" h="16">
                      <a:moveTo>
                        <a:pt x="15" y="6"/>
                      </a:moveTo>
                      <a:cubicBezTo>
                        <a:pt x="16" y="10"/>
                        <a:pt x="14" y="14"/>
                        <a:pt x="10" y="15"/>
                      </a:cubicBezTo>
                      <a:cubicBezTo>
                        <a:pt x="6" y="16"/>
                        <a:pt x="2" y="14"/>
                        <a:pt x="1" y="10"/>
                      </a:cubicBezTo>
                      <a:cubicBezTo>
                        <a:pt x="0" y="6"/>
                        <a:pt x="2" y="2"/>
                        <a:pt x="6" y="1"/>
                      </a:cubicBezTo>
                      <a:cubicBezTo>
                        <a:pt x="9" y="0"/>
                        <a:pt x="13" y="2"/>
                        <a:pt x="1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3" name="Freeform 180">
                  <a:extLst>
                    <a:ext uri="{FF2B5EF4-FFF2-40B4-BE49-F238E27FC236}">
                      <a16:creationId xmlns:a16="http://schemas.microsoft.com/office/drawing/2014/main" id="{EEEC1306-3751-4C43-95A4-B5E051835CAD}"/>
                    </a:ext>
                  </a:extLst>
                </p:cNvPr>
                <p:cNvSpPr/>
                <p:nvPr/>
              </p:nvSpPr>
              <p:spPr bwMode="auto">
                <a:xfrm>
                  <a:off x="210" y="1589"/>
                  <a:ext cx="19" cy="9"/>
                </a:xfrm>
                <a:custGeom>
                  <a:avLst/>
                  <a:gdLst>
                    <a:gd name="T0" fmla="*/ 76 w 82"/>
                    <a:gd name="T1" fmla="*/ 16 h 38"/>
                    <a:gd name="T2" fmla="*/ 11 w 82"/>
                    <a:gd name="T3" fmla="*/ 37 h 38"/>
                    <a:gd name="T4" fmla="*/ 1 w 82"/>
                    <a:gd name="T5" fmla="*/ 32 h 38"/>
                    <a:gd name="T6" fmla="*/ 6 w 82"/>
                    <a:gd name="T7" fmla="*/ 22 h 38"/>
                    <a:gd name="T8" fmla="*/ 72 w 82"/>
                    <a:gd name="T9" fmla="*/ 2 h 38"/>
                    <a:gd name="T10" fmla="*/ 81 w 82"/>
                    <a:gd name="T11" fmla="*/ 7 h 38"/>
                    <a:gd name="T12" fmla="*/ 76 w 82"/>
                    <a:gd name="T13" fmla="*/ 16 h 38"/>
                  </a:gdLst>
                  <a:ahLst/>
                  <a:cxnLst>
                    <a:cxn ang="0">
                      <a:pos x="T0" y="T1"/>
                    </a:cxn>
                    <a:cxn ang="0">
                      <a:pos x="T2" y="T3"/>
                    </a:cxn>
                    <a:cxn ang="0">
                      <a:pos x="T4" y="T5"/>
                    </a:cxn>
                    <a:cxn ang="0">
                      <a:pos x="T6" y="T7"/>
                    </a:cxn>
                    <a:cxn ang="0">
                      <a:pos x="T8" y="T9"/>
                    </a:cxn>
                    <a:cxn ang="0">
                      <a:pos x="T10" y="T11"/>
                    </a:cxn>
                    <a:cxn ang="0">
                      <a:pos x="T12" y="T13"/>
                    </a:cxn>
                  </a:cxnLst>
                  <a:rect l="0" t="0" r="r" b="b"/>
                  <a:pathLst>
                    <a:path w="82" h="38">
                      <a:moveTo>
                        <a:pt x="76" y="16"/>
                      </a:moveTo>
                      <a:cubicBezTo>
                        <a:pt x="11" y="37"/>
                        <a:pt x="11" y="37"/>
                        <a:pt x="11" y="37"/>
                      </a:cubicBezTo>
                      <a:cubicBezTo>
                        <a:pt x="7" y="38"/>
                        <a:pt x="3" y="36"/>
                        <a:pt x="1" y="32"/>
                      </a:cubicBezTo>
                      <a:cubicBezTo>
                        <a:pt x="0" y="28"/>
                        <a:pt x="2" y="23"/>
                        <a:pt x="6" y="22"/>
                      </a:cubicBezTo>
                      <a:cubicBezTo>
                        <a:pt x="72" y="2"/>
                        <a:pt x="72" y="2"/>
                        <a:pt x="72" y="2"/>
                      </a:cubicBezTo>
                      <a:cubicBezTo>
                        <a:pt x="76" y="0"/>
                        <a:pt x="80" y="3"/>
                        <a:pt x="81" y="7"/>
                      </a:cubicBezTo>
                      <a:cubicBezTo>
                        <a:pt x="82" y="10"/>
                        <a:pt x="80" y="15"/>
                        <a:pt x="76" y="16"/>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4" name="Freeform 181">
                  <a:extLst>
                    <a:ext uri="{FF2B5EF4-FFF2-40B4-BE49-F238E27FC236}">
                      <a16:creationId xmlns:a16="http://schemas.microsoft.com/office/drawing/2014/main" id="{4A2C0A52-B6C3-433E-B562-437537788576}"/>
                    </a:ext>
                  </a:extLst>
                </p:cNvPr>
                <p:cNvSpPr/>
                <p:nvPr/>
              </p:nvSpPr>
              <p:spPr bwMode="auto">
                <a:xfrm>
                  <a:off x="220" y="1591"/>
                  <a:ext cx="4" cy="3"/>
                </a:xfrm>
                <a:custGeom>
                  <a:avLst/>
                  <a:gdLst>
                    <a:gd name="T0" fmla="*/ 15 w 16"/>
                    <a:gd name="T1" fmla="*/ 6 h 16"/>
                    <a:gd name="T2" fmla="*/ 10 w 16"/>
                    <a:gd name="T3" fmla="*/ 15 h 16"/>
                    <a:gd name="T4" fmla="*/ 1 w 16"/>
                    <a:gd name="T5" fmla="*/ 10 h 16"/>
                    <a:gd name="T6" fmla="*/ 6 w 16"/>
                    <a:gd name="T7" fmla="*/ 1 h 16"/>
                    <a:gd name="T8" fmla="*/ 15 w 16"/>
                    <a:gd name="T9" fmla="*/ 6 h 16"/>
                  </a:gdLst>
                  <a:ahLst/>
                  <a:cxnLst>
                    <a:cxn ang="0">
                      <a:pos x="T0" y="T1"/>
                    </a:cxn>
                    <a:cxn ang="0">
                      <a:pos x="T2" y="T3"/>
                    </a:cxn>
                    <a:cxn ang="0">
                      <a:pos x="T4" y="T5"/>
                    </a:cxn>
                    <a:cxn ang="0">
                      <a:pos x="T6" y="T7"/>
                    </a:cxn>
                    <a:cxn ang="0">
                      <a:pos x="T8" y="T9"/>
                    </a:cxn>
                  </a:cxnLst>
                  <a:rect l="0" t="0" r="r" b="b"/>
                  <a:pathLst>
                    <a:path w="16" h="16">
                      <a:moveTo>
                        <a:pt x="15" y="6"/>
                      </a:moveTo>
                      <a:cubicBezTo>
                        <a:pt x="16" y="10"/>
                        <a:pt x="14" y="14"/>
                        <a:pt x="10" y="15"/>
                      </a:cubicBezTo>
                      <a:cubicBezTo>
                        <a:pt x="7" y="16"/>
                        <a:pt x="3" y="14"/>
                        <a:pt x="1" y="10"/>
                      </a:cubicBezTo>
                      <a:cubicBezTo>
                        <a:pt x="0" y="6"/>
                        <a:pt x="2" y="2"/>
                        <a:pt x="6" y="1"/>
                      </a:cubicBezTo>
                      <a:cubicBezTo>
                        <a:pt x="10" y="0"/>
                        <a:pt x="14" y="2"/>
                        <a:pt x="1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5" name="Freeform 182">
                  <a:extLst>
                    <a:ext uri="{FF2B5EF4-FFF2-40B4-BE49-F238E27FC236}">
                      <a16:creationId xmlns:a16="http://schemas.microsoft.com/office/drawing/2014/main" id="{1948ABBC-40D1-46A0-B020-E1D7712DD397}"/>
                    </a:ext>
                  </a:extLst>
                </p:cNvPr>
                <p:cNvSpPr/>
                <p:nvPr/>
              </p:nvSpPr>
              <p:spPr bwMode="auto">
                <a:xfrm>
                  <a:off x="212" y="1594"/>
                  <a:ext cx="19" cy="8"/>
                </a:xfrm>
                <a:custGeom>
                  <a:avLst/>
                  <a:gdLst>
                    <a:gd name="T0" fmla="*/ 77 w 83"/>
                    <a:gd name="T1" fmla="*/ 16 h 38"/>
                    <a:gd name="T2" fmla="*/ 11 w 83"/>
                    <a:gd name="T3" fmla="*/ 37 h 38"/>
                    <a:gd name="T4" fmla="*/ 2 w 83"/>
                    <a:gd name="T5" fmla="*/ 32 h 38"/>
                    <a:gd name="T6" fmla="*/ 7 w 83"/>
                    <a:gd name="T7" fmla="*/ 22 h 38"/>
                    <a:gd name="T8" fmla="*/ 72 w 83"/>
                    <a:gd name="T9" fmla="*/ 2 h 38"/>
                    <a:gd name="T10" fmla="*/ 81 w 83"/>
                    <a:gd name="T11" fmla="*/ 7 h 38"/>
                    <a:gd name="T12" fmla="*/ 77 w 83"/>
                    <a:gd name="T13" fmla="*/ 16 h 38"/>
                  </a:gdLst>
                  <a:ahLst/>
                  <a:cxnLst>
                    <a:cxn ang="0">
                      <a:pos x="T0" y="T1"/>
                    </a:cxn>
                    <a:cxn ang="0">
                      <a:pos x="T2" y="T3"/>
                    </a:cxn>
                    <a:cxn ang="0">
                      <a:pos x="T4" y="T5"/>
                    </a:cxn>
                    <a:cxn ang="0">
                      <a:pos x="T6" y="T7"/>
                    </a:cxn>
                    <a:cxn ang="0">
                      <a:pos x="T8" y="T9"/>
                    </a:cxn>
                    <a:cxn ang="0">
                      <a:pos x="T10" y="T11"/>
                    </a:cxn>
                    <a:cxn ang="0">
                      <a:pos x="T12" y="T13"/>
                    </a:cxn>
                  </a:cxnLst>
                  <a:rect l="0" t="0" r="r" b="b"/>
                  <a:pathLst>
                    <a:path w="83" h="38">
                      <a:moveTo>
                        <a:pt x="77" y="16"/>
                      </a:moveTo>
                      <a:cubicBezTo>
                        <a:pt x="11" y="37"/>
                        <a:pt x="11" y="37"/>
                        <a:pt x="11" y="37"/>
                      </a:cubicBezTo>
                      <a:cubicBezTo>
                        <a:pt x="7" y="38"/>
                        <a:pt x="3" y="36"/>
                        <a:pt x="2" y="32"/>
                      </a:cubicBezTo>
                      <a:cubicBezTo>
                        <a:pt x="0" y="28"/>
                        <a:pt x="3" y="24"/>
                        <a:pt x="7" y="22"/>
                      </a:cubicBezTo>
                      <a:cubicBezTo>
                        <a:pt x="72" y="2"/>
                        <a:pt x="72" y="2"/>
                        <a:pt x="72" y="2"/>
                      </a:cubicBezTo>
                      <a:cubicBezTo>
                        <a:pt x="76" y="0"/>
                        <a:pt x="80" y="3"/>
                        <a:pt x="81" y="7"/>
                      </a:cubicBezTo>
                      <a:cubicBezTo>
                        <a:pt x="83" y="11"/>
                        <a:pt x="81" y="15"/>
                        <a:pt x="77" y="16"/>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6" name="Freeform 183">
                  <a:extLst>
                    <a:ext uri="{FF2B5EF4-FFF2-40B4-BE49-F238E27FC236}">
                      <a16:creationId xmlns:a16="http://schemas.microsoft.com/office/drawing/2014/main" id="{ADC4F43A-2D51-4563-8C14-8515F08EBD51}"/>
                    </a:ext>
                  </a:extLst>
                </p:cNvPr>
                <p:cNvSpPr/>
                <p:nvPr/>
              </p:nvSpPr>
              <p:spPr bwMode="auto">
                <a:xfrm>
                  <a:off x="216" y="1597"/>
                  <a:ext cx="4" cy="4"/>
                </a:xfrm>
                <a:custGeom>
                  <a:avLst/>
                  <a:gdLst>
                    <a:gd name="T0" fmla="*/ 14 w 16"/>
                    <a:gd name="T1" fmla="*/ 5 h 16"/>
                    <a:gd name="T2" fmla="*/ 10 w 16"/>
                    <a:gd name="T3" fmla="*/ 14 h 16"/>
                    <a:gd name="T4" fmla="*/ 1 w 16"/>
                    <a:gd name="T5" fmla="*/ 10 h 16"/>
                    <a:gd name="T6" fmla="*/ 6 w 16"/>
                    <a:gd name="T7" fmla="*/ 1 h 16"/>
                    <a:gd name="T8" fmla="*/ 14 w 16"/>
                    <a:gd name="T9" fmla="*/ 5 h 16"/>
                  </a:gdLst>
                  <a:ahLst/>
                  <a:cxnLst>
                    <a:cxn ang="0">
                      <a:pos x="T0" y="T1"/>
                    </a:cxn>
                    <a:cxn ang="0">
                      <a:pos x="T2" y="T3"/>
                    </a:cxn>
                    <a:cxn ang="0">
                      <a:pos x="T4" y="T5"/>
                    </a:cxn>
                    <a:cxn ang="0">
                      <a:pos x="T6" y="T7"/>
                    </a:cxn>
                    <a:cxn ang="0">
                      <a:pos x="T8" y="T9"/>
                    </a:cxn>
                  </a:cxnLst>
                  <a:rect l="0" t="0" r="r" b="b"/>
                  <a:pathLst>
                    <a:path w="16" h="16">
                      <a:moveTo>
                        <a:pt x="14" y="5"/>
                      </a:moveTo>
                      <a:cubicBezTo>
                        <a:pt x="16" y="9"/>
                        <a:pt x="14" y="13"/>
                        <a:pt x="10" y="14"/>
                      </a:cubicBezTo>
                      <a:cubicBezTo>
                        <a:pt x="6" y="16"/>
                        <a:pt x="2" y="14"/>
                        <a:pt x="1" y="10"/>
                      </a:cubicBezTo>
                      <a:cubicBezTo>
                        <a:pt x="0" y="6"/>
                        <a:pt x="2" y="2"/>
                        <a:pt x="6" y="1"/>
                      </a:cubicBezTo>
                      <a:cubicBezTo>
                        <a:pt x="9" y="0"/>
                        <a:pt x="13" y="2"/>
                        <a:pt x="1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7" name="Freeform 184">
                  <a:extLst>
                    <a:ext uri="{FF2B5EF4-FFF2-40B4-BE49-F238E27FC236}">
                      <a16:creationId xmlns:a16="http://schemas.microsoft.com/office/drawing/2014/main" id="{233061DA-01BA-421E-922B-DC7575AFAC18}"/>
                    </a:ext>
                  </a:extLst>
                </p:cNvPr>
                <p:cNvSpPr/>
                <p:nvPr/>
              </p:nvSpPr>
              <p:spPr bwMode="auto">
                <a:xfrm>
                  <a:off x="213" y="1598"/>
                  <a:ext cx="19" cy="9"/>
                </a:xfrm>
                <a:custGeom>
                  <a:avLst/>
                  <a:gdLst>
                    <a:gd name="T0" fmla="*/ 76 w 82"/>
                    <a:gd name="T1" fmla="*/ 15 h 37"/>
                    <a:gd name="T2" fmla="*/ 10 w 82"/>
                    <a:gd name="T3" fmla="*/ 36 h 37"/>
                    <a:gd name="T4" fmla="*/ 1 w 82"/>
                    <a:gd name="T5" fmla="*/ 31 h 37"/>
                    <a:gd name="T6" fmla="*/ 6 w 82"/>
                    <a:gd name="T7" fmla="*/ 21 h 37"/>
                    <a:gd name="T8" fmla="*/ 71 w 82"/>
                    <a:gd name="T9" fmla="*/ 1 h 37"/>
                    <a:gd name="T10" fmla="*/ 81 w 82"/>
                    <a:gd name="T11" fmla="*/ 6 h 37"/>
                    <a:gd name="T12" fmla="*/ 76 w 82"/>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82" h="37">
                      <a:moveTo>
                        <a:pt x="76" y="15"/>
                      </a:moveTo>
                      <a:cubicBezTo>
                        <a:pt x="10" y="36"/>
                        <a:pt x="10" y="36"/>
                        <a:pt x="10" y="36"/>
                      </a:cubicBezTo>
                      <a:cubicBezTo>
                        <a:pt x="6" y="37"/>
                        <a:pt x="2" y="35"/>
                        <a:pt x="1" y="31"/>
                      </a:cubicBezTo>
                      <a:cubicBezTo>
                        <a:pt x="0" y="27"/>
                        <a:pt x="2" y="23"/>
                        <a:pt x="6" y="21"/>
                      </a:cubicBezTo>
                      <a:cubicBezTo>
                        <a:pt x="71" y="1"/>
                        <a:pt x="71" y="1"/>
                        <a:pt x="71" y="1"/>
                      </a:cubicBezTo>
                      <a:cubicBezTo>
                        <a:pt x="75" y="0"/>
                        <a:pt x="80" y="2"/>
                        <a:pt x="81" y="6"/>
                      </a:cubicBezTo>
                      <a:cubicBezTo>
                        <a:pt x="82" y="10"/>
                        <a:pt x="80" y="14"/>
                        <a:pt x="76" y="15"/>
                      </a:cubicBezTo>
                      <a:close/>
                    </a:path>
                  </a:pathLst>
                </a:custGeom>
                <a:solidFill>
                  <a:srgbClr val="E798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8" name="Freeform 185">
                  <a:extLst>
                    <a:ext uri="{FF2B5EF4-FFF2-40B4-BE49-F238E27FC236}">
                      <a16:creationId xmlns:a16="http://schemas.microsoft.com/office/drawing/2014/main" id="{12E25A93-8C19-4012-A0D6-4C12A8CCDEA1}"/>
                    </a:ext>
                  </a:extLst>
                </p:cNvPr>
                <p:cNvSpPr/>
                <p:nvPr/>
              </p:nvSpPr>
              <p:spPr bwMode="auto">
                <a:xfrm>
                  <a:off x="226" y="1599"/>
                  <a:ext cx="3" cy="4"/>
                </a:xfrm>
                <a:custGeom>
                  <a:avLst/>
                  <a:gdLst>
                    <a:gd name="T0" fmla="*/ 15 w 16"/>
                    <a:gd name="T1" fmla="*/ 6 h 16"/>
                    <a:gd name="T2" fmla="*/ 10 w 16"/>
                    <a:gd name="T3" fmla="*/ 15 h 16"/>
                    <a:gd name="T4" fmla="*/ 1 w 16"/>
                    <a:gd name="T5" fmla="*/ 10 h 16"/>
                    <a:gd name="T6" fmla="*/ 6 w 16"/>
                    <a:gd name="T7" fmla="*/ 1 h 16"/>
                    <a:gd name="T8" fmla="*/ 15 w 16"/>
                    <a:gd name="T9" fmla="*/ 6 h 16"/>
                  </a:gdLst>
                  <a:ahLst/>
                  <a:cxnLst>
                    <a:cxn ang="0">
                      <a:pos x="T0" y="T1"/>
                    </a:cxn>
                    <a:cxn ang="0">
                      <a:pos x="T2" y="T3"/>
                    </a:cxn>
                    <a:cxn ang="0">
                      <a:pos x="T4" y="T5"/>
                    </a:cxn>
                    <a:cxn ang="0">
                      <a:pos x="T6" y="T7"/>
                    </a:cxn>
                    <a:cxn ang="0">
                      <a:pos x="T8" y="T9"/>
                    </a:cxn>
                  </a:cxnLst>
                  <a:rect l="0" t="0" r="r" b="b"/>
                  <a:pathLst>
                    <a:path w="16" h="16">
                      <a:moveTo>
                        <a:pt x="15" y="6"/>
                      </a:moveTo>
                      <a:cubicBezTo>
                        <a:pt x="16" y="10"/>
                        <a:pt x="14" y="14"/>
                        <a:pt x="10" y="15"/>
                      </a:cubicBezTo>
                      <a:cubicBezTo>
                        <a:pt x="6" y="16"/>
                        <a:pt x="2" y="14"/>
                        <a:pt x="1" y="10"/>
                      </a:cubicBezTo>
                      <a:cubicBezTo>
                        <a:pt x="0" y="6"/>
                        <a:pt x="2" y="2"/>
                        <a:pt x="6" y="1"/>
                      </a:cubicBezTo>
                      <a:cubicBezTo>
                        <a:pt x="10" y="0"/>
                        <a:pt x="14" y="2"/>
                        <a:pt x="15"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79" name="Freeform 186">
                  <a:extLst>
                    <a:ext uri="{FF2B5EF4-FFF2-40B4-BE49-F238E27FC236}">
                      <a16:creationId xmlns:a16="http://schemas.microsoft.com/office/drawing/2014/main" id="{D2CEBFC2-6D48-4A11-8A30-C26876A90444}"/>
                    </a:ext>
                  </a:extLst>
                </p:cNvPr>
                <p:cNvSpPr/>
                <p:nvPr/>
              </p:nvSpPr>
              <p:spPr bwMode="auto">
                <a:xfrm>
                  <a:off x="178" y="1608"/>
                  <a:ext cx="62" cy="21"/>
                </a:xfrm>
                <a:custGeom>
                  <a:avLst/>
                  <a:gdLst>
                    <a:gd name="T0" fmla="*/ 62 w 62"/>
                    <a:gd name="T1" fmla="*/ 1 h 21"/>
                    <a:gd name="T2" fmla="*/ 0 w 62"/>
                    <a:gd name="T3" fmla="*/ 21 h 21"/>
                    <a:gd name="T4" fmla="*/ 0 w 62"/>
                    <a:gd name="T5" fmla="*/ 19 h 21"/>
                    <a:gd name="T6" fmla="*/ 61 w 62"/>
                    <a:gd name="T7" fmla="*/ 0 h 21"/>
                    <a:gd name="T8" fmla="*/ 62 w 62"/>
                    <a:gd name="T9" fmla="*/ 1 h 21"/>
                  </a:gdLst>
                  <a:ahLst/>
                  <a:cxnLst>
                    <a:cxn ang="0">
                      <a:pos x="T0" y="T1"/>
                    </a:cxn>
                    <a:cxn ang="0">
                      <a:pos x="T2" y="T3"/>
                    </a:cxn>
                    <a:cxn ang="0">
                      <a:pos x="T4" y="T5"/>
                    </a:cxn>
                    <a:cxn ang="0">
                      <a:pos x="T6" y="T7"/>
                    </a:cxn>
                    <a:cxn ang="0">
                      <a:pos x="T8" y="T9"/>
                    </a:cxn>
                  </a:cxnLst>
                  <a:rect l="0" t="0" r="r" b="b"/>
                  <a:pathLst>
                    <a:path w="62" h="21">
                      <a:moveTo>
                        <a:pt x="62" y="1"/>
                      </a:moveTo>
                      <a:lnTo>
                        <a:pt x="0" y="21"/>
                      </a:lnTo>
                      <a:lnTo>
                        <a:pt x="0" y="19"/>
                      </a:lnTo>
                      <a:lnTo>
                        <a:pt x="61" y="0"/>
                      </a:lnTo>
                      <a:lnTo>
                        <a:pt x="62" y="1"/>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0" name="Freeform 187">
                  <a:extLst>
                    <a:ext uri="{FF2B5EF4-FFF2-40B4-BE49-F238E27FC236}">
                      <a16:creationId xmlns:a16="http://schemas.microsoft.com/office/drawing/2014/main" id="{8C82F500-EE67-4328-A072-4ECEEA7EFE75}"/>
                    </a:ext>
                  </a:extLst>
                </p:cNvPr>
                <p:cNvSpPr/>
                <p:nvPr/>
              </p:nvSpPr>
              <p:spPr bwMode="auto">
                <a:xfrm>
                  <a:off x="179" y="1610"/>
                  <a:ext cx="62" cy="21"/>
                </a:xfrm>
                <a:custGeom>
                  <a:avLst/>
                  <a:gdLst>
                    <a:gd name="T0" fmla="*/ 62 w 62"/>
                    <a:gd name="T1" fmla="*/ 2 h 21"/>
                    <a:gd name="T2" fmla="*/ 0 w 62"/>
                    <a:gd name="T3" fmla="*/ 21 h 21"/>
                    <a:gd name="T4" fmla="*/ 0 w 62"/>
                    <a:gd name="T5" fmla="*/ 20 h 21"/>
                    <a:gd name="T6" fmla="*/ 61 w 62"/>
                    <a:gd name="T7" fmla="*/ 0 h 21"/>
                    <a:gd name="T8" fmla="*/ 62 w 62"/>
                    <a:gd name="T9" fmla="*/ 2 h 21"/>
                  </a:gdLst>
                  <a:ahLst/>
                  <a:cxnLst>
                    <a:cxn ang="0">
                      <a:pos x="T0" y="T1"/>
                    </a:cxn>
                    <a:cxn ang="0">
                      <a:pos x="T2" y="T3"/>
                    </a:cxn>
                    <a:cxn ang="0">
                      <a:pos x="T4" y="T5"/>
                    </a:cxn>
                    <a:cxn ang="0">
                      <a:pos x="T6" y="T7"/>
                    </a:cxn>
                    <a:cxn ang="0">
                      <a:pos x="T8" y="T9"/>
                    </a:cxn>
                  </a:cxnLst>
                  <a:rect l="0" t="0" r="r" b="b"/>
                  <a:pathLst>
                    <a:path w="62" h="21">
                      <a:moveTo>
                        <a:pt x="62" y="2"/>
                      </a:moveTo>
                      <a:lnTo>
                        <a:pt x="0" y="21"/>
                      </a:lnTo>
                      <a:lnTo>
                        <a:pt x="0" y="20"/>
                      </a:lnTo>
                      <a:lnTo>
                        <a:pt x="61" y="0"/>
                      </a:lnTo>
                      <a:lnTo>
                        <a:pt x="62" y="2"/>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1" name="Freeform 188">
                  <a:extLst>
                    <a:ext uri="{FF2B5EF4-FFF2-40B4-BE49-F238E27FC236}">
                      <a16:creationId xmlns:a16="http://schemas.microsoft.com/office/drawing/2014/main" id="{EA56DBAE-C315-4E79-A0A8-CA71CE94F2AE}"/>
                    </a:ext>
                  </a:extLst>
                </p:cNvPr>
                <p:cNvSpPr/>
                <p:nvPr/>
              </p:nvSpPr>
              <p:spPr bwMode="auto">
                <a:xfrm>
                  <a:off x="179" y="1613"/>
                  <a:ext cx="62" cy="21"/>
                </a:xfrm>
                <a:custGeom>
                  <a:avLst/>
                  <a:gdLst>
                    <a:gd name="T0" fmla="*/ 62 w 62"/>
                    <a:gd name="T1" fmla="*/ 1 h 21"/>
                    <a:gd name="T2" fmla="*/ 1 w 62"/>
                    <a:gd name="T3" fmla="*/ 21 h 21"/>
                    <a:gd name="T4" fmla="*/ 0 w 62"/>
                    <a:gd name="T5" fmla="*/ 19 h 21"/>
                    <a:gd name="T6" fmla="*/ 62 w 62"/>
                    <a:gd name="T7" fmla="*/ 0 h 21"/>
                    <a:gd name="T8" fmla="*/ 62 w 62"/>
                    <a:gd name="T9" fmla="*/ 1 h 21"/>
                  </a:gdLst>
                  <a:ahLst/>
                  <a:cxnLst>
                    <a:cxn ang="0">
                      <a:pos x="T0" y="T1"/>
                    </a:cxn>
                    <a:cxn ang="0">
                      <a:pos x="T2" y="T3"/>
                    </a:cxn>
                    <a:cxn ang="0">
                      <a:pos x="T4" y="T5"/>
                    </a:cxn>
                    <a:cxn ang="0">
                      <a:pos x="T6" y="T7"/>
                    </a:cxn>
                    <a:cxn ang="0">
                      <a:pos x="T8" y="T9"/>
                    </a:cxn>
                  </a:cxnLst>
                  <a:rect l="0" t="0" r="r" b="b"/>
                  <a:pathLst>
                    <a:path w="62" h="21">
                      <a:moveTo>
                        <a:pt x="62" y="1"/>
                      </a:moveTo>
                      <a:lnTo>
                        <a:pt x="1" y="21"/>
                      </a:lnTo>
                      <a:lnTo>
                        <a:pt x="0" y="19"/>
                      </a:lnTo>
                      <a:lnTo>
                        <a:pt x="62" y="0"/>
                      </a:lnTo>
                      <a:lnTo>
                        <a:pt x="62" y="1"/>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2" name="Freeform 189">
                  <a:extLst>
                    <a:ext uri="{FF2B5EF4-FFF2-40B4-BE49-F238E27FC236}">
                      <a16:creationId xmlns:a16="http://schemas.microsoft.com/office/drawing/2014/main" id="{80EFD8D6-25A2-40FC-9ABC-13DF6A61083C}"/>
                    </a:ext>
                  </a:extLst>
                </p:cNvPr>
                <p:cNvSpPr/>
                <p:nvPr/>
              </p:nvSpPr>
              <p:spPr bwMode="auto">
                <a:xfrm>
                  <a:off x="180" y="1615"/>
                  <a:ext cx="62" cy="21"/>
                </a:xfrm>
                <a:custGeom>
                  <a:avLst/>
                  <a:gdLst>
                    <a:gd name="T0" fmla="*/ 62 w 62"/>
                    <a:gd name="T1" fmla="*/ 2 h 21"/>
                    <a:gd name="T2" fmla="*/ 1 w 62"/>
                    <a:gd name="T3" fmla="*/ 21 h 21"/>
                    <a:gd name="T4" fmla="*/ 0 w 62"/>
                    <a:gd name="T5" fmla="*/ 20 h 21"/>
                    <a:gd name="T6" fmla="*/ 62 w 62"/>
                    <a:gd name="T7" fmla="*/ 0 h 21"/>
                    <a:gd name="T8" fmla="*/ 62 w 62"/>
                    <a:gd name="T9" fmla="*/ 2 h 21"/>
                  </a:gdLst>
                  <a:ahLst/>
                  <a:cxnLst>
                    <a:cxn ang="0">
                      <a:pos x="T0" y="T1"/>
                    </a:cxn>
                    <a:cxn ang="0">
                      <a:pos x="T2" y="T3"/>
                    </a:cxn>
                    <a:cxn ang="0">
                      <a:pos x="T4" y="T5"/>
                    </a:cxn>
                    <a:cxn ang="0">
                      <a:pos x="T6" y="T7"/>
                    </a:cxn>
                    <a:cxn ang="0">
                      <a:pos x="T8" y="T9"/>
                    </a:cxn>
                  </a:cxnLst>
                  <a:rect l="0" t="0" r="r" b="b"/>
                  <a:pathLst>
                    <a:path w="62" h="21">
                      <a:moveTo>
                        <a:pt x="62" y="2"/>
                      </a:moveTo>
                      <a:lnTo>
                        <a:pt x="1" y="21"/>
                      </a:lnTo>
                      <a:lnTo>
                        <a:pt x="0" y="20"/>
                      </a:lnTo>
                      <a:lnTo>
                        <a:pt x="62" y="0"/>
                      </a:lnTo>
                      <a:lnTo>
                        <a:pt x="62" y="2"/>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3" name="Freeform 190">
                  <a:extLst>
                    <a:ext uri="{FF2B5EF4-FFF2-40B4-BE49-F238E27FC236}">
                      <a16:creationId xmlns:a16="http://schemas.microsoft.com/office/drawing/2014/main" id="{9C60526E-CC2E-4B3C-9F13-15577359AFDA}"/>
                    </a:ext>
                  </a:extLst>
                </p:cNvPr>
                <p:cNvSpPr/>
                <p:nvPr/>
              </p:nvSpPr>
              <p:spPr bwMode="auto">
                <a:xfrm>
                  <a:off x="181" y="1625"/>
                  <a:ext cx="39" cy="14"/>
                </a:xfrm>
                <a:custGeom>
                  <a:avLst/>
                  <a:gdLst>
                    <a:gd name="T0" fmla="*/ 39 w 39"/>
                    <a:gd name="T1" fmla="*/ 2 h 14"/>
                    <a:gd name="T2" fmla="*/ 1 w 39"/>
                    <a:gd name="T3" fmla="*/ 14 h 14"/>
                    <a:gd name="T4" fmla="*/ 0 w 39"/>
                    <a:gd name="T5" fmla="*/ 12 h 14"/>
                    <a:gd name="T6" fmla="*/ 39 w 39"/>
                    <a:gd name="T7" fmla="*/ 0 h 14"/>
                    <a:gd name="T8" fmla="*/ 39 w 39"/>
                    <a:gd name="T9" fmla="*/ 2 h 14"/>
                  </a:gdLst>
                  <a:ahLst/>
                  <a:cxnLst>
                    <a:cxn ang="0">
                      <a:pos x="T0" y="T1"/>
                    </a:cxn>
                    <a:cxn ang="0">
                      <a:pos x="T2" y="T3"/>
                    </a:cxn>
                    <a:cxn ang="0">
                      <a:pos x="T4" y="T5"/>
                    </a:cxn>
                    <a:cxn ang="0">
                      <a:pos x="T6" y="T7"/>
                    </a:cxn>
                    <a:cxn ang="0">
                      <a:pos x="T8" y="T9"/>
                    </a:cxn>
                  </a:cxnLst>
                  <a:rect l="0" t="0" r="r" b="b"/>
                  <a:pathLst>
                    <a:path w="39" h="14">
                      <a:moveTo>
                        <a:pt x="39" y="2"/>
                      </a:moveTo>
                      <a:lnTo>
                        <a:pt x="1" y="14"/>
                      </a:lnTo>
                      <a:lnTo>
                        <a:pt x="0" y="12"/>
                      </a:lnTo>
                      <a:lnTo>
                        <a:pt x="39" y="0"/>
                      </a:lnTo>
                      <a:lnTo>
                        <a:pt x="39" y="2"/>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4" name="Freeform 191">
                  <a:extLst>
                    <a:ext uri="{FF2B5EF4-FFF2-40B4-BE49-F238E27FC236}">
                      <a16:creationId xmlns:a16="http://schemas.microsoft.com/office/drawing/2014/main" id="{10768F19-852B-403D-87C2-2B85E65DD1E1}"/>
                    </a:ext>
                  </a:extLst>
                </p:cNvPr>
                <p:cNvSpPr/>
                <p:nvPr/>
              </p:nvSpPr>
              <p:spPr bwMode="auto">
                <a:xfrm>
                  <a:off x="211" y="1493"/>
                  <a:ext cx="115" cy="136"/>
                </a:xfrm>
                <a:custGeom>
                  <a:avLst/>
                  <a:gdLst>
                    <a:gd name="T0" fmla="*/ 115 w 115"/>
                    <a:gd name="T1" fmla="*/ 119 h 136"/>
                    <a:gd name="T2" fmla="*/ 22 w 115"/>
                    <a:gd name="T3" fmla="*/ 136 h 136"/>
                    <a:gd name="T4" fmla="*/ 0 w 115"/>
                    <a:gd name="T5" fmla="*/ 17 h 136"/>
                    <a:gd name="T6" fmla="*/ 93 w 115"/>
                    <a:gd name="T7" fmla="*/ 0 h 136"/>
                    <a:gd name="T8" fmla="*/ 115 w 115"/>
                    <a:gd name="T9" fmla="*/ 119 h 136"/>
                  </a:gdLst>
                  <a:ahLst/>
                  <a:cxnLst>
                    <a:cxn ang="0">
                      <a:pos x="T0" y="T1"/>
                    </a:cxn>
                    <a:cxn ang="0">
                      <a:pos x="T2" y="T3"/>
                    </a:cxn>
                    <a:cxn ang="0">
                      <a:pos x="T4" y="T5"/>
                    </a:cxn>
                    <a:cxn ang="0">
                      <a:pos x="T6" y="T7"/>
                    </a:cxn>
                    <a:cxn ang="0">
                      <a:pos x="T8" y="T9"/>
                    </a:cxn>
                  </a:cxnLst>
                  <a:rect l="0" t="0" r="r" b="b"/>
                  <a:pathLst>
                    <a:path w="115" h="136">
                      <a:moveTo>
                        <a:pt x="115" y="119"/>
                      </a:moveTo>
                      <a:lnTo>
                        <a:pt x="22" y="136"/>
                      </a:lnTo>
                      <a:lnTo>
                        <a:pt x="0" y="17"/>
                      </a:lnTo>
                      <a:lnTo>
                        <a:pt x="93" y="0"/>
                      </a:lnTo>
                      <a:lnTo>
                        <a:pt x="115" y="1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5" name="Freeform 192">
                  <a:extLst>
                    <a:ext uri="{FF2B5EF4-FFF2-40B4-BE49-F238E27FC236}">
                      <a16:creationId xmlns:a16="http://schemas.microsoft.com/office/drawing/2014/main" id="{1CE3B87F-4A77-4573-8E51-AFAF9AACC2F8}"/>
                    </a:ext>
                  </a:extLst>
                </p:cNvPr>
                <p:cNvSpPr>
                  <a:spLocks noEditPoints="1"/>
                </p:cNvSpPr>
                <p:nvPr/>
              </p:nvSpPr>
              <p:spPr bwMode="auto">
                <a:xfrm>
                  <a:off x="221" y="1507"/>
                  <a:ext cx="89" cy="58"/>
                </a:xfrm>
                <a:custGeom>
                  <a:avLst/>
                  <a:gdLst>
                    <a:gd name="T0" fmla="*/ 24 w 89"/>
                    <a:gd name="T1" fmla="*/ 34 h 58"/>
                    <a:gd name="T2" fmla="*/ 32 w 89"/>
                    <a:gd name="T3" fmla="*/ 30 h 58"/>
                    <a:gd name="T4" fmla="*/ 44 w 89"/>
                    <a:gd name="T5" fmla="*/ 31 h 58"/>
                    <a:gd name="T6" fmla="*/ 62 w 89"/>
                    <a:gd name="T7" fmla="*/ 27 h 58"/>
                    <a:gd name="T8" fmla="*/ 50 w 89"/>
                    <a:gd name="T9" fmla="*/ 26 h 58"/>
                    <a:gd name="T10" fmla="*/ 39 w 89"/>
                    <a:gd name="T11" fmla="*/ 28 h 58"/>
                    <a:gd name="T12" fmla="*/ 27 w 89"/>
                    <a:gd name="T13" fmla="*/ 30 h 58"/>
                    <a:gd name="T14" fmla="*/ 37 w 89"/>
                    <a:gd name="T15" fmla="*/ 36 h 58"/>
                    <a:gd name="T16" fmla="*/ 55 w 89"/>
                    <a:gd name="T17" fmla="*/ 32 h 58"/>
                    <a:gd name="T18" fmla="*/ 70 w 89"/>
                    <a:gd name="T19" fmla="*/ 27 h 58"/>
                    <a:gd name="T20" fmla="*/ 69 w 89"/>
                    <a:gd name="T21" fmla="*/ 22 h 58"/>
                    <a:gd name="T22" fmla="*/ 61 w 89"/>
                    <a:gd name="T23" fmla="*/ 20 h 58"/>
                    <a:gd name="T24" fmla="*/ 45 w 89"/>
                    <a:gd name="T25" fmla="*/ 19 h 58"/>
                    <a:gd name="T26" fmla="*/ 27 w 89"/>
                    <a:gd name="T27" fmla="*/ 23 h 58"/>
                    <a:gd name="T28" fmla="*/ 17 w 89"/>
                    <a:gd name="T29" fmla="*/ 32 h 58"/>
                    <a:gd name="T30" fmla="*/ 25 w 89"/>
                    <a:gd name="T31" fmla="*/ 39 h 58"/>
                    <a:gd name="T32" fmla="*/ 33 w 89"/>
                    <a:gd name="T33" fmla="*/ 37 h 58"/>
                    <a:gd name="T34" fmla="*/ 49 w 89"/>
                    <a:gd name="T35" fmla="*/ 38 h 58"/>
                    <a:gd name="T36" fmla="*/ 67 w 89"/>
                    <a:gd name="T37" fmla="*/ 34 h 58"/>
                    <a:gd name="T38" fmla="*/ 74 w 89"/>
                    <a:gd name="T39" fmla="*/ 26 h 58"/>
                    <a:gd name="T40" fmla="*/ 72 w 89"/>
                    <a:gd name="T41" fmla="*/ 18 h 58"/>
                    <a:gd name="T42" fmla="*/ 64 w 89"/>
                    <a:gd name="T43" fmla="*/ 15 h 58"/>
                    <a:gd name="T44" fmla="*/ 48 w 89"/>
                    <a:gd name="T45" fmla="*/ 15 h 58"/>
                    <a:gd name="T46" fmla="*/ 30 w 89"/>
                    <a:gd name="T47" fmla="*/ 18 h 58"/>
                    <a:gd name="T48" fmla="*/ 15 w 89"/>
                    <a:gd name="T49" fmla="*/ 24 h 58"/>
                    <a:gd name="T50" fmla="*/ 16 w 89"/>
                    <a:gd name="T51" fmla="*/ 32 h 58"/>
                    <a:gd name="T52" fmla="*/ 18 w 89"/>
                    <a:gd name="T53" fmla="*/ 40 h 58"/>
                    <a:gd name="T54" fmla="*/ 31 w 89"/>
                    <a:gd name="T55" fmla="*/ 45 h 58"/>
                    <a:gd name="T56" fmla="*/ 49 w 89"/>
                    <a:gd name="T57" fmla="*/ 42 h 58"/>
                    <a:gd name="T58" fmla="*/ 63 w 89"/>
                    <a:gd name="T59" fmla="*/ 36 h 58"/>
                    <a:gd name="T60" fmla="*/ 75 w 89"/>
                    <a:gd name="T61" fmla="*/ 33 h 58"/>
                    <a:gd name="T62" fmla="*/ 78 w 89"/>
                    <a:gd name="T63" fmla="*/ 28 h 58"/>
                    <a:gd name="T64" fmla="*/ 79 w 89"/>
                    <a:gd name="T65" fmla="*/ 13 h 58"/>
                    <a:gd name="T66" fmla="*/ 63 w 89"/>
                    <a:gd name="T67" fmla="*/ 8 h 58"/>
                    <a:gd name="T68" fmla="*/ 48 w 89"/>
                    <a:gd name="T69" fmla="*/ 14 h 58"/>
                    <a:gd name="T70" fmla="*/ 36 w 89"/>
                    <a:gd name="T71" fmla="*/ 17 h 58"/>
                    <a:gd name="T72" fmla="*/ 25 w 89"/>
                    <a:gd name="T73" fmla="*/ 19 h 58"/>
                    <a:gd name="T74" fmla="*/ 11 w 89"/>
                    <a:gd name="T75" fmla="*/ 22 h 58"/>
                    <a:gd name="T76" fmla="*/ 10 w 89"/>
                    <a:gd name="T77" fmla="*/ 37 h 58"/>
                    <a:gd name="T78" fmla="*/ 18 w 89"/>
                    <a:gd name="T79" fmla="*/ 44 h 58"/>
                    <a:gd name="T80" fmla="*/ 27 w 89"/>
                    <a:gd name="T81" fmla="*/ 46 h 58"/>
                    <a:gd name="T82" fmla="*/ 38 w 89"/>
                    <a:gd name="T83" fmla="*/ 44 h 58"/>
                    <a:gd name="T84" fmla="*/ 54 w 89"/>
                    <a:gd name="T85" fmla="*/ 44 h 58"/>
                    <a:gd name="T86" fmla="*/ 72 w 89"/>
                    <a:gd name="T87" fmla="*/ 41 h 58"/>
                    <a:gd name="T88" fmla="*/ 83 w 89"/>
                    <a:gd name="T89" fmla="*/ 35 h 58"/>
                    <a:gd name="T90" fmla="*/ 84 w 89"/>
                    <a:gd name="T91" fmla="*/ 19 h 58"/>
                    <a:gd name="T92" fmla="*/ 82 w 89"/>
                    <a:gd name="T93" fmla="*/ 8 h 58"/>
                    <a:gd name="T94" fmla="*/ 69 w 89"/>
                    <a:gd name="T95" fmla="*/ 3 h 58"/>
                    <a:gd name="T96" fmla="*/ 51 w 89"/>
                    <a:gd name="T97" fmla="*/ 7 h 58"/>
                    <a:gd name="T98" fmla="*/ 36 w 89"/>
                    <a:gd name="T99" fmla="*/ 13 h 58"/>
                    <a:gd name="T100" fmla="*/ 24 w 89"/>
                    <a:gd name="T101" fmla="*/ 15 h 58"/>
                    <a:gd name="T102" fmla="*/ 13 w 89"/>
                    <a:gd name="T103" fmla="*/ 17 h 58"/>
                    <a:gd name="T104" fmla="*/ 3 w 89"/>
                    <a:gd name="T105" fmla="*/ 23 h 58"/>
                    <a:gd name="T106" fmla="*/ 7 w 89"/>
                    <a:gd name="T107" fmla="*/ 42 h 58"/>
                    <a:gd name="T108" fmla="*/ 15 w 89"/>
                    <a:gd name="T109" fmla="*/ 48 h 58"/>
                    <a:gd name="T110" fmla="*/ 24 w 89"/>
                    <a:gd name="T111" fmla="*/ 51 h 58"/>
                    <a:gd name="T112" fmla="*/ 35 w 89"/>
                    <a:gd name="T113" fmla="*/ 49 h 58"/>
                    <a:gd name="T114" fmla="*/ 51 w 89"/>
                    <a:gd name="T115" fmla="*/ 49 h 58"/>
                    <a:gd name="T116" fmla="*/ 69 w 89"/>
                    <a:gd name="T117" fmla="*/ 46 h 58"/>
                    <a:gd name="T118" fmla="*/ 84 w 89"/>
                    <a:gd name="T119" fmla="*/ 39 h 58"/>
                    <a:gd name="T120" fmla="*/ 9 w 89"/>
                    <a:gd name="T12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9" h="57">
                      <a:moveTo>
                        <a:pt x="88" y="37"/>
                      </a:moveTo>
                      <a:lnTo>
                        <a:pt x="81" y="0"/>
                      </a:lnTo>
                      <a:lnTo>
                        <a:pt x="81" y="0"/>
                      </a:lnTo>
                      <a:lnTo>
                        <a:pt x="81" y="0"/>
                      </a:lnTo>
                      <a:lnTo>
                        <a:pt x="0" y="15"/>
                      </a:lnTo>
                      <a:lnTo>
                        <a:pt x="8" y="58"/>
                      </a:lnTo>
                      <a:lnTo>
                        <a:pt x="89" y="43"/>
                      </a:lnTo>
                      <a:lnTo>
                        <a:pt x="88" y="37"/>
                      </a:lnTo>
                      <a:close/>
                      <a:moveTo>
                        <a:pt x="87" y="38"/>
                      </a:moveTo>
                      <a:lnTo>
                        <a:pt x="84" y="39"/>
                      </a:lnTo>
                      <a:lnTo>
                        <a:pt x="83" y="36"/>
                      </a:lnTo>
                      <a:lnTo>
                        <a:pt x="87" y="35"/>
                      </a:lnTo>
                      <a:lnTo>
                        <a:pt x="87" y="38"/>
                      </a:lnTo>
                      <a:close/>
                      <a:moveTo>
                        <a:pt x="24" y="31"/>
                      </a:moveTo>
                      <a:lnTo>
                        <a:pt x="27" y="30"/>
                      </a:lnTo>
                      <a:lnTo>
                        <a:pt x="28" y="34"/>
                      </a:lnTo>
                      <a:lnTo>
                        <a:pt x="25" y="34"/>
                      </a:lnTo>
                      <a:lnTo>
                        <a:pt x="24" y="31"/>
                      </a:lnTo>
                      <a:close/>
                      <a:moveTo>
                        <a:pt x="24" y="34"/>
                      </a:moveTo>
                      <a:lnTo>
                        <a:pt x="21" y="35"/>
                      </a:lnTo>
                      <a:lnTo>
                        <a:pt x="20" y="32"/>
                      </a:lnTo>
                      <a:lnTo>
                        <a:pt x="24" y="31"/>
                      </a:lnTo>
                      <a:lnTo>
                        <a:pt x="24" y="34"/>
                      </a:lnTo>
                      <a:close/>
                      <a:moveTo>
                        <a:pt x="66" y="27"/>
                      </a:moveTo>
                      <a:lnTo>
                        <a:pt x="62" y="27"/>
                      </a:lnTo>
                      <a:lnTo>
                        <a:pt x="62" y="24"/>
                      </a:lnTo>
                      <a:lnTo>
                        <a:pt x="65" y="24"/>
                      </a:lnTo>
                      <a:lnTo>
                        <a:pt x="66" y="27"/>
                      </a:lnTo>
                      <a:close/>
                      <a:moveTo>
                        <a:pt x="66" y="23"/>
                      </a:moveTo>
                      <a:lnTo>
                        <a:pt x="69" y="23"/>
                      </a:lnTo>
                      <a:lnTo>
                        <a:pt x="69" y="26"/>
                      </a:lnTo>
                      <a:lnTo>
                        <a:pt x="66" y="27"/>
                      </a:lnTo>
                      <a:lnTo>
                        <a:pt x="66" y="23"/>
                      </a:lnTo>
                      <a:close/>
                      <a:moveTo>
                        <a:pt x="32" y="30"/>
                      </a:moveTo>
                      <a:lnTo>
                        <a:pt x="35" y="29"/>
                      </a:lnTo>
                      <a:lnTo>
                        <a:pt x="35" y="32"/>
                      </a:lnTo>
                      <a:lnTo>
                        <a:pt x="32" y="33"/>
                      </a:lnTo>
                      <a:lnTo>
                        <a:pt x="32" y="30"/>
                      </a:lnTo>
                      <a:close/>
                      <a:moveTo>
                        <a:pt x="32" y="33"/>
                      </a:moveTo>
                      <a:lnTo>
                        <a:pt x="28" y="34"/>
                      </a:lnTo>
                      <a:lnTo>
                        <a:pt x="28" y="30"/>
                      </a:lnTo>
                      <a:lnTo>
                        <a:pt x="31" y="30"/>
                      </a:lnTo>
                      <a:lnTo>
                        <a:pt x="32" y="33"/>
                      </a:lnTo>
                      <a:close/>
                      <a:moveTo>
                        <a:pt x="35" y="29"/>
                      </a:moveTo>
                      <a:lnTo>
                        <a:pt x="39" y="28"/>
                      </a:lnTo>
                      <a:lnTo>
                        <a:pt x="39" y="32"/>
                      </a:lnTo>
                      <a:lnTo>
                        <a:pt x="36" y="32"/>
                      </a:lnTo>
                      <a:lnTo>
                        <a:pt x="35" y="29"/>
                      </a:lnTo>
                      <a:close/>
                      <a:moveTo>
                        <a:pt x="39" y="28"/>
                      </a:moveTo>
                      <a:lnTo>
                        <a:pt x="42" y="28"/>
                      </a:lnTo>
                      <a:lnTo>
                        <a:pt x="43" y="31"/>
                      </a:lnTo>
                      <a:lnTo>
                        <a:pt x="40" y="32"/>
                      </a:lnTo>
                      <a:lnTo>
                        <a:pt x="39" y="28"/>
                      </a:lnTo>
                      <a:close/>
                      <a:moveTo>
                        <a:pt x="43" y="28"/>
                      </a:moveTo>
                      <a:lnTo>
                        <a:pt x="46" y="27"/>
                      </a:lnTo>
                      <a:lnTo>
                        <a:pt x="47" y="30"/>
                      </a:lnTo>
                      <a:lnTo>
                        <a:pt x="44" y="31"/>
                      </a:lnTo>
                      <a:lnTo>
                        <a:pt x="43" y="28"/>
                      </a:lnTo>
                      <a:close/>
                      <a:moveTo>
                        <a:pt x="47" y="27"/>
                      </a:moveTo>
                      <a:lnTo>
                        <a:pt x="50" y="26"/>
                      </a:lnTo>
                      <a:lnTo>
                        <a:pt x="51" y="29"/>
                      </a:lnTo>
                      <a:lnTo>
                        <a:pt x="47" y="30"/>
                      </a:lnTo>
                      <a:lnTo>
                        <a:pt x="47" y="27"/>
                      </a:lnTo>
                      <a:close/>
                      <a:moveTo>
                        <a:pt x="50" y="26"/>
                      </a:moveTo>
                      <a:lnTo>
                        <a:pt x="54" y="26"/>
                      </a:lnTo>
                      <a:lnTo>
                        <a:pt x="54" y="29"/>
                      </a:lnTo>
                      <a:lnTo>
                        <a:pt x="51" y="29"/>
                      </a:lnTo>
                      <a:lnTo>
                        <a:pt x="50" y="26"/>
                      </a:lnTo>
                      <a:close/>
                      <a:moveTo>
                        <a:pt x="54" y="25"/>
                      </a:moveTo>
                      <a:lnTo>
                        <a:pt x="57" y="25"/>
                      </a:lnTo>
                      <a:lnTo>
                        <a:pt x="58" y="28"/>
                      </a:lnTo>
                      <a:lnTo>
                        <a:pt x="55" y="29"/>
                      </a:lnTo>
                      <a:lnTo>
                        <a:pt x="54" y="25"/>
                      </a:lnTo>
                      <a:close/>
                      <a:moveTo>
                        <a:pt x="58" y="25"/>
                      </a:moveTo>
                      <a:lnTo>
                        <a:pt x="61" y="24"/>
                      </a:lnTo>
                      <a:lnTo>
                        <a:pt x="62" y="27"/>
                      </a:lnTo>
                      <a:lnTo>
                        <a:pt x="59" y="28"/>
                      </a:lnTo>
                      <a:lnTo>
                        <a:pt x="58" y="25"/>
                      </a:lnTo>
                      <a:close/>
                      <a:moveTo>
                        <a:pt x="62" y="24"/>
                      </a:moveTo>
                      <a:lnTo>
                        <a:pt x="61" y="20"/>
                      </a:lnTo>
                      <a:lnTo>
                        <a:pt x="64" y="20"/>
                      </a:lnTo>
                      <a:lnTo>
                        <a:pt x="65" y="23"/>
                      </a:lnTo>
                      <a:lnTo>
                        <a:pt x="62" y="24"/>
                      </a:lnTo>
                      <a:close/>
                      <a:moveTo>
                        <a:pt x="61" y="24"/>
                      </a:moveTo>
                      <a:lnTo>
                        <a:pt x="58" y="24"/>
                      </a:lnTo>
                      <a:lnTo>
                        <a:pt x="57" y="21"/>
                      </a:lnTo>
                      <a:lnTo>
                        <a:pt x="61" y="20"/>
                      </a:lnTo>
                      <a:lnTo>
                        <a:pt x="61" y="24"/>
                      </a:lnTo>
                      <a:close/>
                      <a:moveTo>
                        <a:pt x="57" y="24"/>
                      </a:moveTo>
                      <a:lnTo>
                        <a:pt x="54" y="25"/>
                      </a:lnTo>
                      <a:lnTo>
                        <a:pt x="54" y="22"/>
                      </a:lnTo>
                      <a:lnTo>
                        <a:pt x="57" y="21"/>
                      </a:lnTo>
                      <a:lnTo>
                        <a:pt x="57" y="24"/>
                      </a:lnTo>
                      <a:close/>
                      <a:moveTo>
                        <a:pt x="54" y="25"/>
                      </a:moveTo>
                      <a:lnTo>
                        <a:pt x="50" y="26"/>
                      </a:lnTo>
                      <a:lnTo>
                        <a:pt x="50" y="22"/>
                      </a:lnTo>
                      <a:lnTo>
                        <a:pt x="53" y="22"/>
                      </a:lnTo>
                      <a:lnTo>
                        <a:pt x="54" y="25"/>
                      </a:lnTo>
                      <a:close/>
                      <a:moveTo>
                        <a:pt x="50" y="26"/>
                      </a:moveTo>
                      <a:lnTo>
                        <a:pt x="47" y="26"/>
                      </a:lnTo>
                      <a:lnTo>
                        <a:pt x="46" y="23"/>
                      </a:lnTo>
                      <a:lnTo>
                        <a:pt x="49" y="22"/>
                      </a:lnTo>
                      <a:lnTo>
                        <a:pt x="50" y="26"/>
                      </a:lnTo>
                      <a:close/>
                      <a:moveTo>
                        <a:pt x="46" y="26"/>
                      </a:moveTo>
                      <a:lnTo>
                        <a:pt x="43" y="27"/>
                      </a:lnTo>
                      <a:lnTo>
                        <a:pt x="42" y="24"/>
                      </a:lnTo>
                      <a:lnTo>
                        <a:pt x="46" y="23"/>
                      </a:lnTo>
                      <a:lnTo>
                        <a:pt x="46" y="26"/>
                      </a:lnTo>
                      <a:close/>
                      <a:moveTo>
                        <a:pt x="42" y="27"/>
                      </a:moveTo>
                      <a:lnTo>
                        <a:pt x="39" y="28"/>
                      </a:lnTo>
                      <a:lnTo>
                        <a:pt x="39" y="25"/>
                      </a:lnTo>
                      <a:lnTo>
                        <a:pt x="42" y="24"/>
                      </a:lnTo>
                      <a:lnTo>
                        <a:pt x="42" y="27"/>
                      </a:lnTo>
                      <a:close/>
                      <a:moveTo>
                        <a:pt x="39" y="28"/>
                      </a:moveTo>
                      <a:lnTo>
                        <a:pt x="35" y="29"/>
                      </a:lnTo>
                      <a:lnTo>
                        <a:pt x="35" y="25"/>
                      </a:lnTo>
                      <a:lnTo>
                        <a:pt x="38" y="25"/>
                      </a:lnTo>
                      <a:lnTo>
                        <a:pt x="39" y="28"/>
                      </a:lnTo>
                      <a:close/>
                      <a:moveTo>
                        <a:pt x="35" y="29"/>
                      </a:moveTo>
                      <a:lnTo>
                        <a:pt x="31" y="29"/>
                      </a:lnTo>
                      <a:lnTo>
                        <a:pt x="31" y="26"/>
                      </a:lnTo>
                      <a:lnTo>
                        <a:pt x="34" y="25"/>
                      </a:lnTo>
                      <a:lnTo>
                        <a:pt x="35" y="29"/>
                      </a:lnTo>
                      <a:close/>
                      <a:moveTo>
                        <a:pt x="31" y="29"/>
                      </a:moveTo>
                      <a:lnTo>
                        <a:pt x="28" y="30"/>
                      </a:lnTo>
                      <a:lnTo>
                        <a:pt x="27" y="27"/>
                      </a:lnTo>
                      <a:lnTo>
                        <a:pt x="31" y="26"/>
                      </a:lnTo>
                      <a:lnTo>
                        <a:pt x="31" y="29"/>
                      </a:lnTo>
                      <a:close/>
                      <a:moveTo>
                        <a:pt x="27" y="30"/>
                      </a:moveTo>
                      <a:lnTo>
                        <a:pt x="24" y="31"/>
                      </a:lnTo>
                      <a:lnTo>
                        <a:pt x="24" y="27"/>
                      </a:lnTo>
                      <a:lnTo>
                        <a:pt x="27" y="27"/>
                      </a:lnTo>
                      <a:lnTo>
                        <a:pt x="27" y="30"/>
                      </a:lnTo>
                      <a:close/>
                      <a:moveTo>
                        <a:pt x="28" y="34"/>
                      </a:moveTo>
                      <a:lnTo>
                        <a:pt x="29" y="37"/>
                      </a:lnTo>
                      <a:lnTo>
                        <a:pt x="25" y="38"/>
                      </a:lnTo>
                      <a:lnTo>
                        <a:pt x="25" y="35"/>
                      </a:lnTo>
                      <a:lnTo>
                        <a:pt x="28" y="34"/>
                      </a:lnTo>
                      <a:close/>
                      <a:moveTo>
                        <a:pt x="29" y="34"/>
                      </a:moveTo>
                      <a:lnTo>
                        <a:pt x="32" y="34"/>
                      </a:lnTo>
                      <a:lnTo>
                        <a:pt x="32" y="37"/>
                      </a:lnTo>
                      <a:lnTo>
                        <a:pt x="29" y="37"/>
                      </a:lnTo>
                      <a:lnTo>
                        <a:pt x="29" y="34"/>
                      </a:lnTo>
                      <a:close/>
                      <a:moveTo>
                        <a:pt x="32" y="33"/>
                      </a:moveTo>
                      <a:lnTo>
                        <a:pt x="36" y="33"/>
                      </a:lnTo>
                      <a:lnTo>
                        <a:pt x="36" y="36"/>
                      </a:lnTo>
                      <a:lnTo>
                        <a:pt x="33" y="37"/>
                      </a:lnTo>
                      <a:lnTo>
                        <a:pt x="32" y="33"/>
                      </a:lnTo>
                      <a:close/>
                      <a:moveTo>
                        <a:pt x="36" y="33"/>
                      </a:moveTo>
                      <a:lnTo>
                        <a:pt x="39" y="32"/>
                      </a:lnTo>
                      <a:lnTo>
                        <a:pt x="40" y="35"/>
                      </a:lnTo>
                      <a:lnTo>
                        <a:pt x="37" y="36"/>
                      </a:lnTo>
                      <a:lnTo>
                        <a:pt x="36" y="33"/>
                      </a:lnTo>
                      <a:close/>
                      <a:moveTo>
                        <a:pt x="40" y="32"/>
                      </a:moveTo>
                      <a:lnTo>
                        <a:pt x="43" y="32"/>
                      </a:lnTo>
                      <a:lnTo>
                        <a:pt x="44" y="35"/>
                      </a:lnTo>
                      <a:lnTo>
                        <a:pt x="41" y="35"/>
                      </a:lnTo>
                      <a:lnTo>
                        <a:pt x="40" y="32"/>
                      </a:lnTo>
                      <a:close/>
                      <a:moveTo>
                        <a:pt x="44" y="31"/>
                      </a:moveTo>
                      <a:lnTo>
                        <a:pt x="47" y="31"/>
                      </a:lnTo>
                      <a:lnTo>
                        <a:pt x="47" y="34"/>
                      </a:lnTo>
                      <a:lnTo>
                        <a:pt x="44" y="35"/>
                      </a:lnTo>
                      <a:lnTo>
                        <a:pt x="44" y="31"/>
                      </a:lnTo>
                      <a:close/>
                      <a:moveTo>
                        <a:pt x="47" y="31"/>
                      </a:moveTo>
                      <a:lnTo>
                        <a:pt x="51" y="30"/>
                      </a:lnTo>
                      <a:lnTo>
                        <a:pt x="51" y="33"/>
                      </a:lnTo>
                      <a:lnTo>
                        <a:pt x="48" y="34"/>
                      </a:lnTo>
                      <a:lnTo>
                        <a:pt x="47" y="31"/>
                      </a:lnTo>
                      <a:close/>
                      <a:moveTo>
                        <a:pt x="51" y="30"/>
                      </a:moveTo>
                      <a:lnTo>
                        <a:pt x="54" y="29"/>
                      </a:lnTo>
                      <a:lnTo>
                        <a:pt x="55" y="32"/>
                      </a:lnTo>
                      <a:lnTo>
                        <a:pt x="52" y="33"/>
                      </a:lnTo>
                      <a:lnTo>
                        <a:pt x="51" y="30"/>
                      </a:lnTo>
                      <a:close/>
                      <a:moveTo>
                        <a:pt x="55" y="29"/>
                      </a:moveTo>
                      <a:lnTo>
                        <a:pt x="58" y="29"/>
                      </a:lnTo>
                      <a:lnTo>
                        <a:pt x="59" y="32"/>
                      </a:lnTo>
                      <a:lnTo>
                        <a:pt x="56" y="32"/>
                      </a:lnTo>
                      <a:lnTo>
                        <a:pt x="55" y="29"/>
                      </a:lnTo>
                      <a:close/>
                      <a:moveTo>
                        <a:pt x="59" y="29"/>
                      </a:moveTo>
                      <a:lnTo>
                        <a:pt x="62" y="28"/>
                      </a:lnTo>
                      <a:lnTo>
                        <a:pt x="63" y="31"/>
                      </a:lnTo>
                      <a:lnTo>
                        <a:pt x="59" y="32"/>
                      </a:lnTo>
                      <a:lnTo>
                        <a:pt x="59" y="29"/>
                      </a:lnTo>
                      <a:close/>
                      <a:moveTo>
                        <a:pt x="63" y="28"/>
                      </a:moveTo>
                      <a:lnTo>
                        <a:pt x="66" y="27"/>
                      </a:lnTo>
                      <a:lnTo>
                        <a:pt x="66" y="30"/>
                      </a:lnTo>
                      <a:lnTo>
                        <a:pt x="63" y="31"/>
                      </a:lnTo>
                      <a:lnTo>
                        <a:pt x="63" y="28"/>
                      </a:lnTo>
                      <a:close/>
                      <a:moveTo>
                        <a:pt x="66" y="27"/>
                      </a:moveTo>
                      <a:lnTo>
                        <a:pt x="70" y="27"/>
                      </a:lnTo>
                      <a:lnTo>
                        <a:pt x="70" y="30"/>
                      </a:lnTo>
                      <a:lnTo>
                        <a:pt x="67" y="30"/>
                      </a:lnTo>
                      <a:lnTo>
                        <a:pt x="66" y="27"/>
                      </a:lnTo>
                      <a:close/>
                      <a:moveTo>
                        <a:pt x="70" y="26"/>
                      </a:moveTo>
                      <a:lnTo>
                        <a:pt x="73" y="26"/>
                      </a:lnTo>
                      <a:lnTo>
                        <a:pt x="74" y="29"/>
                      </a:lnTo>
                      <a:lnTo>
                        <a:pt x="71" y="30"/>
                      </a:lnTo>
                      <a:lnTo>
                        <a:pt x="70" y="26"/>
                      </a:lnTo>
                      <a:close/>
                      <a:moveTo>
                        <a:pt x="70" y="26"/>
                      </a:moveTo>
                      <a:lnTo>
                        <a:pt x="69" y="23"/>
                      </a:lnTo>
                      <a:lnTo>
                        <a:pt x="73" y="22"/>
                      </a:lnTo>
                      <a:lnTo>
                        <a:pt x="73" y="25"/>
                      </a:lnTo>
                      <a:lnTo>
                        <a:pt x="70" y="26"/>
                      </a:lnTo>
                      <a:close/>
                      <a:moveTo>
                        <a:pt x="69" y="22"/>
                      </a:moveTo>
                      <a:lnTo>
                        <a:pt x="69" y="19"/>
                      </a:lnTo>
                      <a:lnTo>
                        <a:pt x="72" y="18"/>
                      </a:lnTo>
                      <a:lnTo>
                        <a:pt x="72" y="21"/>
                      </a:lnTo>
                      <a:lnTo>
                        <a:pt x="69" y="22"/>
                      </a:lnTo>
                      <a:close/>
                      <a:moveTo>
                        <a:pt x="69" y="22"/>
                      </a:moveTo>
                      <a:lnTo>
                        <a:pt x="65" y="23"/>
                      </a:lnTo>
                      <a:lnTo>
                        <a:pt x="65" y="20"/>
                      </a:lnTo>
                      <a:lnTo>
                        <a:pt x="68" y="19"/>
                      </a:lnTo>
                      <a:lnTo>
                        <a:pt x="69" y="22"/>
                      </a:lnTo>
                      <a:close/>
                      <a:moveTo>
                        <a:pt x="65" y="19"/>
                      </a:moveTo>
                      <a:lnTo>
                        <a:pt x="64" y="16"/>
                      </a:lnTo>
                      <a:lnTo>
                        <a:pt x="68" y="15"/>
                      </a:lnTo>
                      <a:lnTo>
                        <a:pt x="68" y="18"/>
                      </a:lnTo>
                      <a:lnTo>
                        <a:pt x="65" y="19"/>
                      </a:lnTo>
                      <a:close/>
                      <a:moveTo>
                        <a:pt x="64" y="19"/>
                      </a:moveTo>
                      <a:lnTo>
                        <a:pt x="61" y="20"/>
                      </a:lnTo>
                      <a:lnTo>
                        <a:pt x="61" y="17"/>
                      </a:lnTo>
                      <a:lnTo>
                        <a:pt x="64" y="16"/>
                      </a:lnTo>
                      <a:lnTo>
                        <a:pt x="64" y="19"/>
                      </a:lnTo>
                      <a:close/>
                      <a:moveTo>
                        <a:pt x="61" y="20"/>
                      </a:moveTo>
                      <a:lnTo>
                        <a:pt x="57" y="21"/>
                      </a:lnTo>
                      <a:lnTo>
                        <a:pt x="57" y="17"/>
                      </a:lnTo>
                      <a:lnTo>
                        <a:pt x="60" y="17"/>
                      </a:lnTo>
                      <a:lnTo>
                        <a:pt x="61" y="20"/>
                      </a:lnTo>
                      <a:close/>
                      <a:moveTo>
                        <a:pt x="57" y="21"/>
                      </a:moveTo>
                      <a:lnTo>
                        <a:pt x="53" y="21"/>
                      </a:lnTo>
                      <a:lnTo>
                        <a:pt x="53" y="18"/>
                      </a:lnTo>
                      <a:lnTo>
                        <a:pt x="56" y="17"/>
                      </a:lnTo>
                      <a:lnTo>
                        <a:pt x="57" y="21"/>
                      </a:lnTo>
                      <a:close/>
                      <a:moveTo>
                        <a:pt x="53" y="21"/>
                      </a:moveTo>
                      <a:lnTo>
                        <a:pt x="50" y="22"/>
                      </a:lnTo>
                      <a:lnTo>
                        <a:pt x="49" y="19"/>
                      </a:lnTo>
                      <a:lnTo>
                        <a:pt x="52" y="18"/>
                      </a:lnTo>
                      <a:lnTo>
                        <a:pt x="53" y="21"/>
                      </a:lnTo>
                      <a:close/>
                      <a:moveTo>
                        <a:pt x="49" y="22"/>
                      </a:moveTo>
                      <a:lnTo>
                        <a:pt x="46" y="23"/>
                      </a:lnTo>
                      <a:lnTo>
                        <a:pt x="45" y="19"/>
                      </a:lnTo>
                      <a:lnTo>
                        <a:pt x="49" y="19"/>
                      </a:lnTo>
                      <a:lnTo>
                        <a:pt x="49" y="22"/>
                      </a:lnTo>
                      <a:close/>
                      <a:moveTo>
                        <a:pt x="46" y="23"/>
                      </a:moveTo>
                      <a:lnTo>
                        <a:pt x="42" y="23"/>
                      </a:lnTo>
                      <a:lnTo>
                        <a:pt x="42" y="20"/>
                      </a:lnTo>
                      <a:lnTo>
                        <a:pt x="45" y="19"/>
                      </a:lnTo>
                      <a:lnTo>
                        <a:pt x="46" y="23"/>
                      </a:lnTo>
                      <a:close/>
                      <a:moveTo>
                        <a:pt x="42" y="23"/>
                      </a:moveTo>
                      <a:lnTo>
                        <a:pt x="39" y="24"/>
                      </a:lnTo>
                      <a:lnTo>
                        <a:pt x="38" y="21"/>
                      </a:lnTo>
                      <a:lnTo>
                        <a:pt x="41" y="20"/>
                      </a:lnTo>
                      <a:lnTo>
                        <a:pt x="42" y="23"/>
                      </a:lnTo>
                      <a:close/>
                      <a:moveTo>
                        <a:pt x="38" y="24"/>
                      </a:moveTo>
                      <a:lnTo>
                        <a:pt x="35" y="25"/>
                      </a:lnTo>
                      <a:lnTo>
                        <a:pt x="34" y="21"/>
                      </a:lnTo>
                      <a:lnTo>
                        <a:pt x="37" y="21"/>
                      </a:lnTo>
                      <a:lnTo>
                        <a:pt x="38" y="24"/>
                      </a:lnTo>
                      <a:close/>
                      <a:moveTo>
                        <a:pt x="34" y="25"/>
                      </a:moveTo>
                      <a:lnTo>
                        <a:pt x="31" y="25"/>
                      </a:lnTo>
                      <a:lnTo>
                        <a:pt x="30" y="22"/>
                      </a:lnTo>
                      <a:lnTo>
                        <a:pt x="34" y="21"/>
                      </a:lnTo>
                      <a:lnTo>
                        <a:pt x="34" y="25"/>
                      </a:lnTo>
                      <a:close/>
                      <a:moveTo>
                        <a:pt x="30" y="25"/>
                      </a:moveTo>
                      <a:lnTo>
                        <a:pt x="27" y="26"/>
                      </a:lnTo>
                      <a:lnTo>
                        <a:pt x="27" y="23"/>
                      </a:lnTo>
                      <a:lnTo>
                        <a:pt x="30" y="22"/>
                      </a:lnTo>
                      <a:lnTo>
                        <a:pt x="30" y="25"/>
                      </a:lnTo>
                      <a:close/>
                      <a:moveTo>
                        <a:pt x="27" y="26"/>
                      </a:moveTo>
                      <a:lnTo>
                        <a:pt x="23" y="27"/>
                      </a:lnTo>
                      <a:lnTo>
                        <a:pt x="23" y="24"/>
                      </a:lnTo>
                      <a:lnTo>
                        <a:pt x="26" y="23"/>
                      </a:lnTo>
                      <a:lnTo>
                        <a:pt x="27" y="26"/>
                      </a:lnTo>
                      <a:close/>
                      <a:moveTo>
                        <a:pt x="23" y="27"/>
                      </a:moveTo>
                      <a:lnTo>
                        <a:pt x="20" y="27"/>
                      </a:lnTo>
                      <a:lnTo>
                        <a:pt x="19" y="24"/>
                      </a:lnTo>
                      <a:lnTo>
                        <a:pt x="22" y="24"/>
                      </a:lnTo>
                      <a:lnTo>
                        <a:pt x="23" y="27"/>
                      </a:lnTo>
                      <a:close/>
                      <a:moveTo>
                        <a:pt x="23" y="27"/>
                      </a:moveTo>
                      <a:lnTo>
                        <a:pt x="24" y="31"/>
                      </a:lnTo>
                      <a:lnTo>
                        <a:pt x="20" y="31"/>
                      </a:lnTo>
                      <a:lnTo>
                        <a:pt x="20" y="28"/>
                      </a:lnTo>
                      <a:lnTo>
                        <a:pt x="23" y="27"/>
                      </a:lnTo>
                      <a:close/>
                      <a:moveTo>
                        <a:pt x="20" y="31"/>
                      </a:moveTo>
                      <a:lnTo>
                        <a:pt x="17" y="32"/>
                      </a:lnTo>
                      <a:lnTo>
                        <a:pt x="16" y="29"/>
                      </a:lnTo>
                      <a:lnTo>
                        <a:pt x="19" y="28"/>
                      </a:lnTo>
                      <a:lnTo>
                        <a:pt x="20" y="31"/>
                      </a:lnTo>
                      <a:close/>
                      <a:moveTo>
                        <a:pt x="20" y="32"/>
                      </a:moveTo>
                      <a:lnTo>
                        <a:pt x="20" y="35"/>
                      </a:lnTo>
                      <a:lnTo>
                        <a:pt x="17" y="36"/>
                      </a:lnTo>
                      <a:lnTo>
                        <a:pt x="17" y="32"/>
                      </a:lnTo>
                      <a:lnTo>
                        <a:pt x="20" y="32"/>
                      </a:lnTo>
                      <a:close/>
                      <a:moveTo>
                        <a:pt x="20" y="36"/>
                      </a:moveTo>
                      <a:lnTo>
                        <a:pt x="21" y="39"/>
                      </a:lnTo>
                      <a:lnTo>
                        <a:pt x="18" y="39"/>
                      </a:lnTo>
                      <a:lnTo>
                        <a:pt x="17" y="36"/>
                      </a:lnTo>
                      <a:lnTo>
                        <a:pt x="20" y="36"/>
                      </a:lnTo>
                      <a:close/>
                      <a:moveTo>
                        <a:pt x="21" y="36"/>
                      </a:moveTo>
                      <a:lnTo>
                        <a:pt x="24" y="35"/>
                      </a:lnTo>
                      <a:lnTo>
                        <a:pt x="25" y="38"/>
                      </a:lnTo>
                      <a:lnTo>
                        <a:pt x="22" y="39"/>
                      </a:lnTo>
                      <a:lnTo>
                        <a:pt x="21" y="36"/>
                      </a:lnTo>
                      <a:close/>
                      <a:moveTo>
                        <a:pt x="25" y="39"/>
                      </a:moveTo>
                      <a:lnTo>
                        <a:pt x="26" y="42"/>
                      </a:lnTo>
                      <a:lnTo>
                        <a:pt x="22" y="43"/>
                      </a:lnTo>
                      <a:lnTo>
                        <a:pt x="22" y="39"/>
                      </a:lnTo>
                      <a:lnTo>
                        <a:pt x="25" y="39"/>
                      </a:lnTo>
                      <a:close/>
                      <a:moveTo>
                        <a:pt x="26" y="39"/>
                      </a:moveTo>
                      <a:lnTo>
                        <a:pt x="29" y="38"/>
                      </a:lnTo>
                      <a:lnTo>
                        <a:pt x="29" y="41"/>
                      </a:lnTo>
                      <a:lnTo>
                        <a:pt x="26" y="42"/>
                      </a:lnTo>
                      <a:lnTo>
                        <a:pt x="26" y="39"/>
                      </a:lnTo>
                      <a:close/>
                      <a:moveTo>
                        <a:pt x="29" y="38"/>
                      </a:moveTo>
                      <a:lnTo>
                        <a:pt x="32" y="37"/>
                      </a:lnTo>
                      <a:lnTo>
                        <a:pt x="33" y="40"/>
                      </a:lnTo>
                      <a:lnTo>
                        <a:pt x="30" y="41"/>
                      </a:lnTo>
                      <a:lnTo>
                        <a:pt x="29" y="38"/>
                      </a:lnTo>
                      <a:close/>
                      <a:moveTo>
                        <a:pt x="33" y="37"/>
                      </a:moveTo>
                      <a:lnTo>
                        <a:pt x="36" y="37"/>
                      </a:lnTo>
                      <a:lnTo>
                        <a:pt x="37" y="40"/>
                      </a:lnTo>
                      <a:lnTo>
                        <a:pt x="34" y="40"/>
                      </a:lnTo>
                      <a:lnTo>
                        <a:pt x="33" y="37"/>
                      </a:lnTo>
                      <a:close/>
                      <a:moveTo>
                        <a:pt x="37" y="36"/>
                      </a:moveTo>
                      <a:lnTo>
                        <a:pt x="40" y="36"/>
                      </a:lnTo>
                      <a:lnTo>
                        <a:pt x="41" y="39"/>
                      </a:lnTo>
                      <a:lnTo>
                        <a:pt x="37" y="40"/>
                      </a:lnTo>
                      <a:lnTo>
                        <a:pt x="37" y="36"/>
                      </a:lnTo>
                      <a:close/>
                      <a:moveTo>
                        <a:pt x="41" y="36"/>
                      </a:moveTo>
                      <a:lnTo>
                        <a:pt x="44" y="35"/>
                      </a:lnTo>
                      <a:lnTo>
                        <a:pt x="44" y="38"/>
                      </a:lnTo>
                      <a:lnTo>
                        <a:pt x="41" y="39"/>
                      </a:lnTo>
                      <a:lnTo>
                        <a:pt x="41" y="36"/>
                      </a:lnTo>
                      <a:close/>
                      <a:moveTo>
                        <a:pt x="44" y="35"/>
                      </a:moveTo>
                      <a:lnTo>
                        <a:pt x="48" y="35"/>
                      </a:lnTo>
                      <a:lnTo>
                        <a:pt x="48" y="38"/>
                      </a:lnTo>
                      <a:lnTo>
                        <a:pt x="45" y="38"/>
                      </a:lnTo>
                      <a:lnTo>
                        <a:pt x="44" y="35"/>
                      </a:lnTo>
                      <a:close/>
                      <a:moveTo>
                        <a:pt x="48" y="34"/>
                      </a:moveTo>
                      <a:lnTo>
                        <a:pt x="51" y="34"/>
                      </a:lnTo>
                      <a:lnTo>
                        <a:pt x="52" y="37"/>
                      </a:lnTo>
                      <a:lnTo>
                        <a:pt x="49" y="38"/>
                      </a:lnTo>
                      <a:lnTo>
                        <a:pt x="48" y="34"/>
                      </a:lnTo>
                      <a:close/>
                      <a:moveTo>
                        <a:pt x="52" y="34"/>
                      </a:moveTo>
                      <a:lnTo>
                        <a:pt x="55" y="33"/>
                      </a:lnTo>
                      <a:lnTo>
                        <a:pt x="56" y="36"/>
                      </a:lnTo>
                      <a:lnTo>
                        <a:pt x="53" y="37"/>
                      </a:lnTo>
                      <a:lnTo>
                        <a:pt x="52" y="34"/>
                      </a:lnTo>
                      <a:close/>
                      <a:moveTo>
                        <a:pt x="56" y="33"/>
                      </a:moveTo>
                      <a:lnTo>
                        <a:pt x="59" y="32"/>
                      </a:lnTo>
                      <a:lnTo>
                        <a:pt x="60" y="36"/>
                      </a:lnTo>
                      <a:lnTo>
                        <a:pt x="56" y="36"/>
                      </a:lnTo>
                      <a:lnTo>
                        <a:pt x="56" y="33"/>
                      </a:lnTo>
                      <a:close/>
                      <a:moveTo>
                        <a:pt x="60" y="32"/>
                      </a:moveTo>
                      <a:lnTo>
                        <a:pt x="63" y="32"/>
                      </a:lnTo>
                      <a:lnTo>
                        <a:pt x="63" y="35"/>
                      </a:lnTo>
                      <a:lnTo>
                        <a:pt x="60" y="36"/>
                      </a:lnTo>
                      <a:lnTo>
                        <a:pt x="60" y="32"/>
                      </a:lnTo>
                      <a:close/>
                      <a:moveTo>
                        <a:pt x="63" y="32"/>
                      </a:moveTo>
                      <a:lnTo>
                        <a:pt x="66" y="31"/>
                      </a:lnTo>
                      <a:lnTo>
                        <a:pt x="67" y="34"/>
                      </a:lnTo>
                      <a:lnTo>
                        <a:pt x="64" y="35"/>
                      </a:lnTo>
                      <a:lnTo>
                        <a:pt x="63" y="32"/>
                      </a:lnTo>
                      <a:close/>
                      <a:moveTo>
                        <a:pt x="67" y="31"/>
                      </a:moveTo>
                      <a:lnTo>
                        <a:pt x="70" y="30"/>
                      </a:lnTo>
                      <a:lnTo>
                        <a:pt x="71" y="34"/>
                      </a:lnTo>
                      <a:lnTo>
                        <a:pt x="68" y="34"/>
                      </a:lnTo>
                      <a:lnTo>
                        <a:pt x="67" y="31"/>
                      </a:lnTo>
                      <a:close/>
                      <a:moveTo>
                        <a:pt x="71" y="30"/>
                      </a:moveTo>
                      <a:lnTo>
                        <a:pt x="74" y="30"/>
                      </a:lnTo>
                      <a:lnTo>
                        <a:pt x="75" y="33"/>
                      </a:lnTo>
                      <a:lnTo>
                        <a:pt x="71" y="33"/>
                      </a:lnTo>
                      <a:lnTo>
                        <a:pt x="71" y="30"/>
                      </a:lnTo>
                      <a:close/>
                      <a:moveTo>
                        <a:pt x="75" y="29"/>
                      </a:moveTo>
                      <a:lnTo>
                        <a:pt x="78" y="29"/>
                      </a:lnTo>
                      <a:lnTo>
                        <a:pt x="78" y="32"/>
                      </a:lnTo>
                      <a:lnTo>
                        <a:pt x="75" y="33"/>
                      </a:lnTo>
                      <a:lnTo>
                        <a:pt x="75" y="29"/>
                      </a:lnTo>
                      <a:close/>
                      <a:moveTo>
                        <a:pt x="75" y="29"/>
                      </a:moveTo>
                      <a:lnTo>
                        <a:pt x="74" y="26"/>
                      </a:lnTo>
                      <a:lnTo>
                        <a:pt x="77" y="25"/>
                      </a:lnTo>
                      <a:lnTo>
                        <a:pt x="78" y="29"/>
                      </a:lnTo>
                      <a:lnTo>
                        <a:pt x="75" y="29"/>
                      </a:lnTo>
                      <a:close/>
                      <a:moveTo>
                        <a:pt x="74" y="25"/>
                      </a:moveTo>
                      <a:lnTo>
                        <a:pt x="73" y="22"/>
                      </a:lnTo>
                      <a:lnTo>
                        <a:pt x="76" y="21"/>
                      </a:lnTo>
                      <a:lnTo>
                        <a:pt x="77" y="25"/>
                      </a:lnTo>
                      <a:lnTo>
                        <a:pt x="74" y="25"/>
                      </a:lnTo>
                      <a:close/>
                      <a:moveTo>
                        <a:pt x="73" y="21"/>
                      </a:moveTo>
                      <a:lnTo>
                        <a:pt x="72" y="18"/>
                      </a:lnTo>
                      <a:lnTo>
                        <a:pt x="76" y="18"/>
                      </a:lnTo>
                      <a:lnTo>
                        <a:pt x="76" y="21"/>
                      </a:lnTo>
                      <a:lnTo>
                        <a:pt x="73" y="21"/>
                      </a:lnTo>
                      <a:close/>
                      <a:moveTo>
                        <a:pt x="72" y="18"/>
                      </a:moveTo>
                      <a:lnTo>
                        <a:pt x="72" y="14"/>
                      </a:lnTo>
                      <a:lnTo>
                        <a:pt x="75" y="14"/>
                      </a:lnTo>
                      <a:lnTo>
                        <a:pt x="75" y="17"/>
                      </a:lnTo>
                      <a:lnTo>
                        <a:pt x="72" y="18"/>
                      </a:lnTo>
                      <a:close/>
                      <a:moveTo>
                        <a:pt x="72" y="18"/>
                      </a:moveTo>
                      <a:lnTo>
                        <a:pt x="69" y="18"/>
                      </a:lnTo>
                      <a:lnTo>
                        <a:pt x="68" y="15"/>
                      </a:lnTo>
                      <a:lnTo>
                        <a:pt x="71" y="14"/>
                      </a:lnTo>
                      <a:lnTo>
                        <a:pt x="72" y="18"/>
                      </a:lnTo>
                      <a:close/>
                      <a:moveTo>
                        <a:pt x="68" y="15"/>
                      </a:moveTo>
                      <a:lnTo>
                        <a:pt x="67" y="11"/>
                      </a:lnTo>
                      <a:lnTo>
                        <a:pt x="71" y="11"/>
                      </a:lnTo>
                      <a:lnTo>
                        <a:pt x="71" y="14"/>
                      </a:lnTo>
                      <a:lnTo>
                        <a:pt x="68" y="15"/>
                      </a:lnTo>
                      <a:close/>
                      <a:moveTo>
                        <a:pt x="67" y="15"/>
                      </a:moveTo>
                      <a:lnTo>
                        <a:pt x="64" y="15"/>
                      </a:lnTo>
                      <a:lnTo>
                        <a:pt x="64" y="12"/>
                      </a:lnTo>
                      <a:lnTo>
                        <a:pt x="67" y="11"/>
                      </a:lnTo>
                      <a:lnTo>
                        <a:pt x="67" y="15"/>
                      </a:lnTo>
                      <a:close/>
                      <a:moveTo>
                        <a:pt x="64" y="15"/>
                      </a:moveTo>
                      <a:lnTo>
                        <a:pt x="60" y="16"/>
                      </a:lnTo>
                      <a:lnTo>
                        <a:pt x="60" y="13"/>
                      </a:lnTo>
                      <a:lnTo>
                        <a:pt x="63" y="12"/>
                      </a:lnTo>
                      <a:lnTo>
                        <a:pt x="64" y="15"/>
                      </a:lnTo>
                      <a:close/>
                      <a:moveTo>
                        <a:pt x="60" y="16"/>
                      </a:moveTo>
                      <a:lnTo>
                        <a:pt x="57" y="17"/>
                      </a:lnTo>
                      <a:lnTo>
                        <a:pt x="56" y="14"/>
                      </a:lnTo>
                      <a:lnTo>
                        <a:pt x="59" y="13"/>
                      </a:lnTo>
                      <a:lnTo>
                        <a:pt x="60" y="16"/>
                      </a:lnTo>
                      <a:close/>
                      <a:moveTo>
                        <a:pt x="56" y="17"/>
                      </a:moveTo>
                      <a:lnTo>
                        <a:pt x="53" y="18"/>
                      </a:lnTo>
                      <a:lnTo>
                        <a:pt x="52" y="14"/>
                      </a:lnTo>
                      <a:lnTo>
                        <a:pt x="55" y="14"/>
                      </a:lnTo>
                      <a:lnTo>
                        <a:pt x="56" y="17"/>
                      </a:lnTo>
                      <a:close/>
                      <a:moveTo>
                        <a:pt x="52" y="18"/>
                      </a:moveTo>
                      <a:lnTo>
                        <a:pt x="49" y="18"/>
                      </a:lnTo>
                      <a:lnTo>
                        <a:pt x="48" y="15"/>
                      </a:lnTo>
                      <a:lnTo>
                        <a:pt x="52" y="14"/>
                      </a:lnTo>
                      <a:lnTo>
                        <a:pt x="52" y="18"/>
                      </a:lnTo>
                      <a:close/>
                      <a:moveTo>
                        <a:pt x="49" y="18"/>
                      </a:moveTo>
                      <a:lnTo>
                        <a:pt x="45" y="19"/>
                      </a:lnTo>
                      <a:lnTo>
                        <a:pt x="45" y="16"/>
                      </a:lnTo>
                      <a:lnTo>
                        <a:pt x="48" y="15"/>
                      </a:lnTo>
                      <a:lnTo>
                        <a:pt x="49" y="18"/>
                      </a:lnTo>
                      <a:close/>
                      <a:moveTo>
                        <a:pt x="45" y="19"/>
                      </a:moveTo>
                      <a:lnTo>
                        <a:pt x="42" y="19"/>
                      </a:lnTo>
                      <a:lnTo>
                        <a:pt x="41" y="16"/>
                      </a:lnTo>
                      <a:lnTo>
                        <a:pt x="44" y="16"/>
                      </a:lnTo>
                      <a:lnTo>
                        <a:pt x="45" y="19"/>
                      </a:lnTo>
                      <a:close/>
                      <a:moveTo>
                        <a:pt x="41" y="20"/>
                      </a:moveTo>
                      <a:lnTo>
                        <a:pt x="38" y="20"/>
                      </a:lnTo>
                      <a:lnTo>
                        <a:pt x="37" y="17"/>
                      </a:lnTo>
                      <a:lnTo>
                        <a:pt x="40" y="16"/>
                      </a:lnTo>
                      <a:lnTo>
                        <a:pt x="41" y="20"/>
                      </a:lnTo>
                      <a:close/>
                      <a:moveTo>
                        <a:pt x="37" y="20"/>
                      </a:moveTo>
                      <a:lnTo>
                        <a:pt x="34" y="21"/>
                      </a:lnTo>
                      <a:lnTo>
                        <a:pt x="33" y="18"/>
                      </a:lnTo>
                      <a:lnTo>
                        <a:pt x="37" y="17"/>
                      </a:lnTo>
                      <a:lnTo>
                        <a:pt x="37" y="20"/>
                      </a:lnTo>
                      <a:close/>
                      <a:moveTo>
                        <a:pt x="33" y="21"/>
                      </a:moveTo>
                      <a:lnTo>
                        <a:pt x="30" y="21"/>
                      </a:lnTo>
                      <a:lnTo>
                        <a:pt x="30" y="18"/>
                      </a:lnTo>
                      <a:lnTo>
                        <a:pt x="33" y="18"/>
                      </a:lnTo>
                      <a:lnTo>
                        <a:pt x="33" y="21"/>
                      </a:lnTo>
                      <a:close/>
                      <a:moveTo>
                        <a:pt x="30" y="22"/>
                      </a:moveTo>
                      <a:lnTo>
                        <a:pt x="26" y="22"/>
                      </a:lnTo>
                      <a:lnTo>
                        <a:pt x="26" y="19"/>
                      </a:lnTo>
                      <a:lnTo>
                        <a:pt x="29" y="18"/>
                      </a:lnTo>
                      <a:lnTo>
                        <a:pt x="30" y="22"/>
                      </a:lnTo>
                      <a:close/>
                      <a:moveTo>
                        <a:pt x="26" y="22"/>
                      </a:moveTo>
                      <a:lnTo>
                        <a:pt x="23" y="23"/>
                      </a:lnTo>
                      <a:lnTo>
                        <a:pt x="22" y="20"/>
                      </a:lnTo>
                      <a:lnTo>
                        <a:pt x="25" y="19"/>
                      </a:lnTo>
                      <a:lnTo>
                        <a:pt x="26" y="22"/>
                      </a:lnTo>
                      <a:close/>
                      <a:moveTo>
                        <a:pt x="22" y="23"/>
                      </a:moveTo>
                      <a:lnTo>
                        <a:pt x="19" y="24"/>
                      </a:lnTo>
                      <a:lnTo>
                        <a:pt x="18" y="21"/>
                      </a:lnTo>
                      <a:lnTo>
                        <a:pt x="21" y="20"/>
                      </a:lnTo>
                      <a:lnTo>
                        <a:pt x="22" y="23"/>
                      </a:lnTo>
                      <a:close/>
                      <a:moveTo>
                        <a:pt x="18" y="24"/>
                      </a:moveTo>
                      <a:lnTo>
                        <a:pt x="15" y="24"/>
                      </a:lnTo>
                      <a:lnTo>
                        <a:pt x="14" y="21"/>
                      </a:lnTo>
                      <a:lnTo>
                        <a:pt x="18" y="21"/>
                      </a:lnTo>
                      <a:lnTo>
                        <a:pt x="18" y="24"/>
                      </a:lnTo>
                      <a:close/>
                      <a:moveTo>
                        <a:pt x="18" y="24"/>
                      </a:moveTo>
                      <a:lnTo>
                        <a:pt x="19" y="28"/>
                      </a:lnTo>
                      <a:lnTo>
                        <a:pt x="16" y="28"/>
                      </a:lnTo>
                      <a:lnTo>
                        <a:pt x="15" y="25"/>
                      </a:lnTo>
                      <a:lnTo>
                        <a:pt x="18" y="24"/>
                      </a:lnTo>
                      <a:close/>
                      <a:moveTo>
                        <a:pt x="15" y="28"/>
                      </a:moveTo>
                      <a:lnTo>
                        <a:pt x="12" y="29"/>
                      </a:lnTo>
                      <a:lnTo>
                        <a:pt x="11" y="26"/>
                      </a:lnTo>
                      <a:lnTo>
                        <a:pt x="15" y="25"/>
                      </a:lnTo>
                      <a:lnTo>
                        <a:pt x="15" y="28"/>
                      </a:lnTo>
                      <a:close/>
                      <a:moveTo>
                        <a:pt x="15" y="29"/>
                      </a:moveTo>
                      <a:lnTo>
                        <a:pt x="16" y="32"/>
                      </a:lnTo>
                      <a:lnTo>
                        <a:pt x="13" y="33"/>
                      </a:lnTo>
                      <a:lnTo>
                        <a:pt x="12" y="29"/>
                      </a:lnTo>
                      <a:lnTo>
                        <a:pt x="15" y="29"/>
                      </a:lnTo>
                      <a:close/>
                      <a:moveTo>
                        <a:pt x="16" y="32"/>
                      </a:moveTo>
                      <a:lnTo>
                        <a:pt x="17" y="36"/>
                      </a:lnTo>
                      <a:lnTo>
                        <a:pt x="13" y="36"/>
                      </a:lnTo>
                      <a:lnTo>
                        <a:pt x="13" y="33"/>
                      </a:lnTo>
                      <a:lnTo>
                        <a:pt x="16" y="32"/>
                      </a:lnTo>
                      <a:close/>
                      <a:moveTo>
                        <a:pt x="17" y="36"/>
                      </a:moveTo>
                      <a:lnTo>
                        <a:pt x="17" y="39"/>
                      </a:lnTo>
                      <a:lnTo>
                        <a:pt x="14" y="40"/>
                      </a:lnTo>
                      <a:lnTo>
                        <a:pt x="13" y="37"/>
                      </a:lnTo>
                      <a:lnTo>
                        <a:pt x="17" y="36"/>
                      </a:lnTo>
                      <a:close/>
                      <a:moveTo>
                        <a:pt x="17" y="40"/>
                      </a:moveTo>
                      <a:lnTo>
                        <a:pt x="18" y="43"/>
                      </a:lnTo>
                      <a:lnTo>
                        <a:pt x="15" y="44"/>
                      </a:lnTo>
                      <a:lnTo>
                        <a:pt x="14" y="41"/>
                      </a:lnTo>
                      <a:lnTo>
                        <a:pt x="17" y="40"/>
                      </a:lnTo>
                      <a:close/>
                      <a:moveTo>
                        <a:pt x="18" y="40"/>
                      </a:moveTo>
                      <a:lnTo>
                        <a:pt x="21" y="39"/>
                      </a:lnTo>
                      <a:lnTo>
                        <a:pt x="22" y="43"/>
                      </a:lnTo>
                      <a:lnTo>
                        <a:pt x="19" y="43"/>
                      </a:lnTo>
                      <a:lnTo>
                        <a:pt x="18" y="40"/>
                      </a:lnTo>
                      <a:close/>
                      <a:moveTo>
                        <a:pt x="22" y="43"/>
                      </a:moveTo>
                      <a:lnTo>
                        <a:pt x="23" y="46"/>
                      </a:lnTo>
                      <a:lnTo>
                        <a:pt x="19" y="47"/>
                      </a:lnTo>
                      <a:lnTo>
                        <a:pt x="19" y="44"/>
                      </a:lnTo>
                      <a:lnTo>
                        <a:pt x="22" y="43"/>
                      </a:lnTo>
                      <a:close/>
                      <a:moveTo>
                        <a:pt x="22" y="43"/>
                      </a:moveTo>
                      <a:lnTo>
                        <a:pt x="26" y="43"/>
                      </a:lnTo>
                      <a:lnTo>
                        <a:pt x="26" y="46"/>
                      </a:lnTo>
                      <a:lnTo>
                        <a:pt x="23" y="46"/>
                      </a:lnTo>
                      <a:lnTo>
                        <a:pt x="22" y="43"/>
                      </a:lnTo>
                      <a:close/>
                      <a:moveTo>
                        <a:pt x="26" y="42"/>
                      </a:moveTo>
                      <a:lnTo>
                        <a:pt x="29" y="42"/>
                      </a:lnTo>
                      <a:lnTo>
                        <a:pt x="30" y="45"/>
                      </a:lnTo>
                      <a:lnTo>
                        <a:pt x="27" y="46"/>
                      </a:lnTo>
                      <a:lnTo>
                        <a:pt x="26" y="42"/>
                      </a:lnTo>
                      <a:close/>
                      <a:moveTo>
                        <a:pt x="30" y="42"/>
                      </a:moveTo>
                      <a:lnTo>
                        <a:pt x="33" y="41"/>
                      </a:lnTo>
                      <a:lnTo>
                        <a:pt x="34" y="44"/>
                      </a:lnTo>
                      <a:lnTo>
                        <a:pt x="31" y="45"/>
                      </a:lnTo>
                      <a:lnTo>
                        <a:pt x="30" y="42"/>
                      </a:lnTo>
                      <a:close/>
                      <a:moveTo>
                        <a:pt x="34" y="41"/>
                      </a:moveTo>
                      <a:lnTo>
                        <a:pt x="37" y="40"/>
                      </a:lnTo>
                      <a:lnTo>
                        <a:pt x="38" y="44"/>
                      </a:lnTo>
                      <a:lnTo>
                        <a:pt x="34" y="44"/>
                      </a:lnTo>
                      <a:lnTo>
                        <a:pt x="34" y="41"/>
                      </a:lnTo>
                      <a:close/>
                      <a:moveTo>
                        <a:pt x="38" y="40"/>
                      </a:moveTo>
                      <a:lnTo>
                        <a:pt x="41" y="40"/>
                      </a:lnTo>
                      <a:lnTo>
                        <a:pt x="41" y="43"/>
                      </a:lnTo>
                      <a:lnTo>
                        <a:pt x="38" y="43"/>
                      </a:lnTo>
                      <a:lnTo>
                        <a:pt x="38" y="40"/>
                      </a:lnTo>
                      <a:close/>
                      <a:moveTo>
                        <a:pt x="41" y="39"/>
                      </a:moveTo>
                      <a:lnTo>
                        <a:pt x="45" y="39"/>
                      </a:lnTo>
                      <a:lnTo>
                        <a:pt x="45" y="42"/>
                      </a:lnTo>
                      <a:lnTo>
                        <a:pt x="42" y="43"/>
                      </a:lnTo>
                      <a:lnTo>
                        <a:pt x="41" y="39"/>
                      </a:lnTo>
                      <a:close/>
                      <a:moveTo>
                        <a:pt x="45" y="39"/>
                      </a:moveTo>
                      <a:lnTo>
                        <a:pt x="48" y="38"/>
                      </a:lnTo>
                      <a:lnTo>
                        <a:pt x="49" y="42"/>
                      </a:lnTo>
                      <a:lnTo>
                        <a:pt x="46" y="42"/>
                      </a:lnTo>
                      <a:lnTo>
                        <a:pt x="45" y="39"/>
                      </a:lnTo>
                      <a:close/>
                      <a:moveTo>
                        <a:pt x="49" y="38"/>
                      </a:moveTo>
                      <a:lnTo>
                        <a:pt x="52" y="38"/>
                      </a:lnTo>
                      <a:lnTo>
                        <a:pt x="53" y="41"/>
                      </a:lnTo>
                      <a:lnTo>
                        <a:pt x="50" y="41"/>
                      </a:lnTo>
                      <a:lnTo>
                        <a:pt x="49" y="38"/>
                      </a:lnTo>
                      <a:close/>
                      <a:moveTo>
                        <a:pt x="53" y="37"/>
                      </a:moveTo>
                      <a:lnTo>
                        <a:pt x="56" y="37"/>
                      </a:lnTo>
                      <a:lnTo>
                        <a:pt x="57" y="40"/>
                      </a:lnTo>
                      <a:lnTo>
                        <a:pt x="53" y="41"/>
                      </a:lnTo>
                      <a:lnTo>
                        <a:pt x="53" y="37"/>
                      </a:lnTo>
                      <a:close/>
                      <a:moveTo>
                        <a:pt x="56" y="37"/>
                      </a:moveTo>
                      <a:lnTo>
                        <a:pt x="60" y="36"/>
                      </a:lnTo>
                      <a:lnTo>
                        <a:pt x="60" y="39"/>
                      </a:lnTo>
                      <a:lnTo>
                        <a:pt x="57" y="40"/>
                      </a:lnTo>
                      <a:lnTo>
                        <a:pt x="56" y="37"/>
                      </a:lnTo>
                      <a:close/>
                      <a:moveTo>
                        <a:pt x="60" y="36"/>
                      </a:moveTo>
                      <a:lnTo>
                        <a:pt x="63" y="36"/>
                      </a:lnTo>
                      <a:lnTo>
                        <a:pt x="64" y="39"/>
                      </a:lnTo>
                      <a:lnTo>
                        <a:pt x="61" y="39"/>
                      </a:lnTo>
                      <a:lnTo>
                        <a:pt x="60" y="36"/>
                      </a:lnTo>
                      <a:close/>
                      <a:moveTo>
                        <a:pt x="64" y="35"/>
                      </a:moveTo>
                      <a:lnTo>
                        <a:pt x="67" y="35"/>
                      </a:lnTo>
                      <a:lnTo>
                        <a:pt x="68" y="38"/>
                      </a:lnTo>
                      <a:lnTo>
                        <a:pt x="64" y="39"/>
                      </a:lnTo>
                      <a:lnTo>
                        <a:pt x="64" y="35"/>
                      </a:lnTo>
                      <a:close/>
                      <a:moveTo>
                        <a:pt x="68" y="35"/>
                      </a:moveTo>
                      <a:lnTo>
                        <a:pt x="71" y="34"/>
                      </a:lnTo>
                      <a:lnTo>
                        <a:pt x="72" y="37"/>
                      </a:lnTo>
                      <a:lnTo>
                        <a:pt x="68" y="38"/>
                      </a:lnTo>
                      <a:lnTo>
                        <a:pt x="68" y="35"/>
                      </a:lnTo>
                      <a:close/>
                      <a:moveTo>
                        <a:pt x="72" y="34"/>
                      </a:moveTo>
                      <a:lnTo>
                        <a:pt x="75" y="33"/>
                      </a:lnTo>
                      <a:lnTo>
                        <a:pt x="75" y="37"/>
                      </a:lnTo>
                      <a:lnTo>
                        <a:pt x="72" y="37"/>
                      </a:lnTo>
                      <a:lnTo>
                        <a:pt x="72" y="34"/>
                      </a:lnTo>
                      <a:close/>
                      <a:moveTo>
                        <a:pt x="75" y="33"/>
                      </a:moveTo>
                      <a:lnTo>
                        <a:pt x="79" y="33"/>
                      </a:lnTo>
                      <a:lnTo>
                        <a:pt x="79" y="36"/>
                      </a:lnTo>
                      <a:lnTo>
                        <a:pt x="76" y="36"/>
                      </a:lnTo>
                      <a:lnTo>
                        <a:pt x="75" y="33"/>
                      </a:lnTo>
                      <a:close/>
                      <a:moveTo>
                        <a:pt x="79" y="33"/>
                      </a:moveTo>
                      <a:lnTo>
                        <a:pt x="82" y="32"/>
                      </a:lnTo>
                      <a:lnTo>
                        <a:pt x="83" y="35"/>
                      </a:lnTo>
                      <a:lnTo>
                        <a:pt x="80" y="36"/>
                      </a:lnTo>
                      <a:lnTo>
                        <a:pt x="79" y="33"/>
                      </a:lnTo>
                      <a:close/>
                      <a:moveTo>
                        <a:pt x="79" y="32"/>
                      </a:moveTo>
                      <a:lnTo>
                        <a:pt x="78" y="29"/>
                      </a:lnTo>
                      <a:lnTo>
                        <a:pt x="82" y="28"/>
                      </a:lnTo>
                      <a:lnTo>
                        <a:pt x="82" y="32"/>
                      </a:lnTo>
                      <a:lnTo>
                        <a:pt x="79" y="32"/>
                      </a:lnTo>
                      <a:close/>
                      <a:moveTo>
                        <a:pt x="78" y="28"/>
                      </a:moveTo>
                      <a:lnTo>
                        <a:pt x="78" y="25"/>
                      </a:lnTo>
                      <a:lnTo>
                        <a:pt x="81" y="25"/>
                      </a:lnTo>
                      <a:lnTo>
                        <a:pt x="81" y="28"/>
                      </a:lnTo>
                      <a:lnTo>
                        <a:pt x="78" y="28"/>
                      </a:lnTo>
                      <a:close/>
                      <a:moveTo>
                        <a:pt x="78" y="25"/>
                      </a:moveTo>
                      <a:lnTo>
                        <a:pt x="77" y="21"/>
                      </a:lnTo>
                      <a:lnTo>
                        <a:pt x="80" y="21"/>
                      </a:lnTo>
                      <a:lnTo>
                        <a:pt x="81" y="24"/>
                      </a:lnTo>
                      <a:lnTo>
                        <a:pt x="78" y="25"/>
                      </a:lnTo>
                      <a:close/>
                      <a:moveTo>
                        <a:pt x="77" y="21"/>
                      </a:moveTo>
                      <a:lnTo>
                        <a:pt x="76" y="18"/>
                      </a:lnTo>
                      <a:lnTo>
                        <a:pt x="79" y="17"/>
                      </a:lnTo>
                      <a:lnTo>
                        <a:pt x="80" y="20"/>
                      </a:lnTo>
                      <a:lnTo>
                        <a:pt x="77" y="21"/>
                      </a:lnTo>
                      <a:close/>
                      <a:moveTo>
                        <a:pt x="76" y="17"/>
                      </a:moveTo>
                      <a:lnTo>
                        <a:pt x="75" y="14"/>
                      </a:lnTo>
                      <a:lnTo>
                        <a:pt x="79" y="13"/>
                      </a:lnTo>
                      <a:lnTo>
                        <a:pt x="79" y="16"/>
                      </a:lnTo>
                      <a:lnTo>
                        <a:pt x="76" y="17"/>
                      </a:lnTo>
                      <a:close/>
                      <a:moveTo>
                        <a:pt x="75" y="13"/>
                      </a:moveTo>
                      <a:lnTo>
                        <a:pt x="75" y="10"/>
                      </a:lnTo>
                      <a:lnTo>
                        <a:pt x="78" y="9"/>
                      </a:lnTo>
                      <a:lnTo>
                        <a:pt x="79" y="13"/>
                      </a:lnTo>
                      <a:lnTo>
                        <a:pt x="75" y="13"/>
                      </a:lnTo>
                      <a:close/>
                      <a:moveTo>
                        <a:pt x="75" y="13"/>
                      </a:moveTo>
                      <a:lnTo>
                        <a:pt x="72" y="14"/>
                      </a:lnTo>
                      <a:lnTo>
                        <a:pt x="71" y="11"/>
                      </a:lnTo>
                      <a:lnTo>
                        <a:pt x="74" y="10"/>
                      </a:lnTo>
                      <a:lnTo>
                        <a:pt x="75" y="13"/>
                      </a:lnTo>
                      <a:close/>
                      <a:moveTo>
                        <a:pt x="71" y="10"/>
                      </a:moveTo>
                      <a:lnTo>
                        <a:pt x="70" y="7"/>
                      </a:lnTo>
                      <a:lnTo>
                        <a:pt x="74" y="6"/>
                      </a:lnTo>
                      <a:lnTo>
                        <a:pt x="74" y="10"/>
                      </a:lnTo>
                      <a:lnTo>
                        <a:pt x="71" y="10"/>
                      </a:lnTo>
                      <a:close/>
                      <a:moveTo>
                        <a:pt x="70" y="10"/>
                      </a:moveTo>
                      <a:lnTo>
                        <a:pt x="67" y="11"/>
                      </a:lnTo>
                      <a:lnTo>
                        <a:pt x="67" y="8"/>
                      </a:lnTo>
                      <a:lnTo>
                        <a:pt x="70" y="7"/>
                      </a:lnTo>
                      <a:lnTo>
                        <a:pt x="70" y="10"/>
                      </a:lnTo>
                      <a:close/>
                      <a:moveTo>
                        <a:pt x="67" y="11"/>
                      </a:moveTo>
                      <a:lnTo>
                        <a:pt x="63" y="11"/>
                      </a:lnTo>
                      <a:lnTo>
                        <a:pt x="63" y="8"/>
                      </a:lnTo>
                      <a:lnTo>
                        <a:pt x="66" y="8"/>
                      </a:lnTo>
                      <a:lnTo>
                        <a:pt x="67" y="11"/>
                      </a:lnTo>
                      <a:close/>
                      <a:moveTo>
                        <a:pt x="63" y="12"/>
                      </a:moveTo>
                      <a:lnTo>
                        <a:pt x="60" y="12"/>
                      </a:lnTo>
                      <a:lnTo>
                        <a:pt x="59" y="9"/>
                      </a:lnTo>
                      <a:lnTo>
                        <a:pt x="62" y="8"/>
                      </a:lnTo>
                      <a:lnTo>
                        <a:pt x="63" y="12"/>
                      </a:lnTo>
                      <a:close/>
                      <a:moveTo>
                        <a:pt x="59" y="12"/>
                      </a:moveTo>
                      <a:lnTo>
                        <a:pt x="56" y="13"/>
                      </a:lnTo>
                      <a:lnTo>
                        <a:pt x="55" y="10"/>
                      </a:lnTo>
                      <a:lnTo>
                        <a:pt x="58" y="9"/>
                      </a:lnTo>
                      <a:lnTo>
                        <a:pt x="59" y="12"/>
                      </a:lnTo>
                      <a:close/>
                      <a:moveTo>
                        <a:pt x="55" y="13"/>
                      </a:moveTo>
                      <a:lnTo>
                        <a:pt x="52" y="14"/>
                      </a:lnTo>
                      <a:lnTo>
                        <a:pt x="52" y="10"/>
                      </a:lnTo>
                      <a:lnTo>
                        <a:pt x="55" y="10"/>
                      </a:lnTo>
                      <a:lnTo>
                        <a:pt x="55" y="13"/>
                      </a:lnTo>
                      <a:close/>
                      <a:moveTo>
                        <a:pt x="52" y="14"/>
                      </a:moveTo>
                      <a:lnTo>
                        <a:pt x="48" y="14"/>
                      </a:lnTo>
                      <a:lnTo>
                        <a:pt x="48" y="11"/>
                      </a:lnTo>
                      <a:lnTo>
                        <a:pt x="51" y="10"/>
                      </a:lnTo>
                      <a:lnTo>
                        <a:pt x="52" y="14"/>
                      </a:lnTo>
                      <a:close/>
                      <a:moveTo>
                        <a:pt x="48" y="14"/>
                      </a:moveTo>
                      <a:lnTo>
                        <a:pt x="45" y="15"/>
                      </a:lnTo>
                      <a:lnTo>
                        <a:pt x="44" y="12"/>
                      </a:lnTo>
                      <a:lnTo>
                        <a:pt x="47" y="11"/>
                      </a:lnTo>
                      <a:lnTo>
                        <a:pt x="48" y="14"/>
                      </a:lnTo>
                      <a:close/>
                      <a:moveTo>
                        <a:pt x="44" y="15"/>
                      </a:moveTo>
                      <a:lnTo>
                        <a:pt x="41" y="16"/>
                      </a:lnTo>
                      <a:lnTo>
                        <a:pt x="40" y="13"/>
                      </a:lnTo>
                      <a:lnTo>
                        <a:pt x="43" y="12"/>
                      </a:lnTo>
                      <a:lnTo>
                        <a:pt x="44" y="15"/>
                      </a:lnTo>
                      <a:close/>
                      <a:moveTo>
                        <a:pt x="40" y="16"/>
                      </a:moveTo>
                      <a:lnTo>
                        <a:pt x="37" y="16"/>
                      </a:lnTo>
                      <a:lnTo>
                        <a:pt x="36" y="13"/>
                      </a:lnTo>
                      <a:lnTo>
                        <a:pt x="40" y="13"/>
                      </a:lnTo>
                      <a:lnTo>
                        <a:pt x="40" y="16"/>
                      </a:lnTo>
                      <a:close/>
                      <a:moveTo>
                        <a:pt x="36" y="17"/>
                      </a:moveTo>
                      <a:lnTo>
                        <a:pt x="33" y="17"/>
                      </a:lnTo>
                      <a:lnTo>
                        <a:pt x="33" y="14"/>
                      </a:lnTo>
                      <a:lnTo>
                        <a:pt x="36" y="13"/>
                      </a:lnTo>
                      <a:lnTo>
                        <a:pt x="36" y="17"/>
                      </a:lnTo>
                      <a:close/>
                      <a:moveTo>
                        <a:pt x="33" y="17"/>
                      </a:moveTo>
                      <a:lnTo>
                        <a:pt x="29" y="18"/>
                      </a:lnTo>
                      <a:lnTo>
                        <a:pt x="29" y="15"/>
                      </a:lnTo>
                      <a:lnTo>
                        <a:pt x="32" y="14"/>
                      </a:lnTo>
                      <a:lnTo>
                        <a:pt x="33" y="17"/>
                      </a:lnTo>
                      <a:close/>
                      <a:moveTo>
                        <a:pt x="29" y="18"/>
                      </a:moveTo>
                      <a:lnTo>
                        <a:pt x="26" y="18"/>
                      </a:lnTo>
                      <a:lnTo>
                        <a:pt x="25" y="15"/>
                      </a:lnTo>
                      <a:lnTo>
                        <a:pt x="28" y="15"/>
                      </a:lnTo>
                      <a:lnTo>
                        <a:pt x="29" y="18"/>
                      </a:lnTo>
                      <a:close/>
                      <a:moveTo>
                        <a:pt x="25" y="19"/>
                      </a:moveTo>
                      <a:lnTo>
                        <a:pt x="22" y="19"/>
                      </a:lnTo>
                      <a:lnTo>
                        <a:pt x="21" y="16"/>
                      </a:lnTo>
                      <a:lnTo>
                        <a:pt x="24" y="15"/>
                      </a:lnTo>
                      <a:lnTo>
                        <a:pt x="25" y="19"/>
                      </a:lnTo>
                      <a:close/>
                      <a:moveTo>
                        <a:pt x="21" y="19"/>
                      </a:moveTo>
                      <a:lnTo>
                        <a:pt x="18" y="20"/>
                      </a:lnTo>
                      <a:lnTo>
                        <a:pt x="18" y="17"/>
                      </a:lnTo>
                      <a:lnTo>
                        <a:pt x="21" y="16"/>
                      </a:lnTo>
                      <a:lnTo>
                        <a:pt x="21" y="19"/>
                      </a:lnTo>
                      <a:close/>
                      <a:moveTo>
                        <a:pt x="18" y="20"/>
                      </a:moveTo>
                      <a:lnTo>
                        <a:pt x="14" y="21"/>
                      </a:lnTo>
                      <a:lnTo>
                        <a:pt x="14" y="18"/>
                      </a:lnTo>
                      <a:lnTo>
                        <a:pt x="17" y="17"/>
                      </a:lnTo>
                      <a:lnTo>
                        <a:pt x="18" y="20"/>
                      </a:lnTo>
                      <a:close/>
                      <a:moveTo>
                        <a:pt x="14" y="21"/>
                      </a:moveTo>
                      <a:lnTo>
                        <a:pt x="11" y="21"/>
                      </a:lnTo>
                      <a:lnTo>
                        <a:pt x="10" y="18"/>
                      </a:lnTo>
                      <a:lnTo>
                        <a:pt x="13" y="18"/>
                      </a:lnTo>
                      <a:lnTo>
                        <a:pt x="14" y="21"/>
                      </a:lnTo>
                      <a:close/>
                      <a:moveTo>
                        <a:pt x="14" y="21"/>
                      </a:moveTo>
                      <a:lnTo>
                        <a:pt x="15" y="25"/>
                      </a:lnTo>
                      <a:lnTo>
                        <a:pt x="11" y="25"/>
                      </a:lnTo>
                      <a:lnTo>
                        <a:pt x="11" y="22"/>
                      </a:lnTo>
                      <a:lnTo>
                        <a:pt x="14" y="21"/>
                      </a:lnTo>
                      <a:close/>
                      <a:moveTo>
                        <a:pt x="11" y="25"/>
                      </a:moveTo>
                      <a:lnTo>
                        <a:pt x="8" y="26"/>
                      </a:lnTo>
                      <a:lnTo>
                        <a:pt x="7" y="23"/>
                      </a:lnTo>
                      <a:lnTo>
                        <a:pt x="10" y="22"/>
                      </a:lnTo>
                      <a:lnTo>
                        <a:pt x="11" y="25"/>
                      </a:lnTo>
                      <a:close/>
                      <a:moveTo>
                        <a:pt x="11" y="26"/>
                      </a:moveTo>
                      <a:lnTo>
                        <a:pt x="12" y="29"/>
                      </a:lnTo>
                      <a:lnTo>
                        <a:pt x="8" y="29"/>
                      </a:lnTo>
                      <a:lnTo>
                        <a:pt x="8" y="26"/>
                      </a:lnTo>
                      <a:lnTo>
                        <a:pt x="11" y="26"/>
                      </a:lnTo>
                      <a:close/>
                      <a:moveTo>
                        <a:pt x="12" y="29"/>
                      </a:moveTo>
                      <a:lnTo>
                        <a:pt x="12" y="33"/>
                      </a:lnTo>
                      <a:lnTo>
                        <a:pt x="9" y="33"/>
                      </a:lnTo>
                      <a:lnTo>
                        <a:pt x="8" y="30"/>
                      </a:lnTo>
                      <a:lnTo>
                        <a:pt x="12" y="29"/>
                      </a:lnTo>
                      <a:close/>
                      <a:moveTo>
                        <a:pt x="12" y="33"/>
                      </a:moveTo>
                      <a:lnTo>
                        <a:pt x="13" y="36"/>
                      </a:lnTo>
                      <a:lnTo>
                        <a:pt x="10" y="37"/>
                      </a:lnTo>
                      <a:lnTo>
                        <a:pt x="9" y="34"/>
                      </a:lnTo>
                      <a:lnTo>
                        <a:pt x="12" y="33"/>
                      </a:lnTo>
                      <a:close/>
                      <a:moveTo>
                        <a:pt x="13" y="37"/>
                      </a:moveTo>
                      <a:lnTo>
                        <a:pt x="13" y="40"/>
                      </a:lnTo>
                      <a:lnTo>
                        <a:pt x="10" y="41"/>
                      </a:lnTo>
                      <a:lnTo>
                        <a:pt x="10" y="38"/>
                      </a:lnTo>
                      <a:lnTo>
                        <a:pt x="13" y="37"/>
                      </a:lnTo>
                      <a:close/>
                      <a:moveTo>
                        <a:pt x="14" y="41"/>
                      </a:moveTo>
                      <a:lnTo>
                        <a:pt x="14" y="44"/>
                      </a:lnTo>
                      <a:lnTo>
                        <a:pt x="11" y="45"/>
                      </a:lnTo>
                      <a:lnTo>
                        <a:pt x="10" y="41"/>
                      </a:lnTo>
                      <a:lnTo>
                        <a:pt x="14" y="41"/>
                      </a:lnTo>
                      <a:close/>
                      <a:moveTo>
                        <a:pt x="14" y="45"/>
                      </a:moveTo>
                      <a:lnTo>
                        <a:pt x="15" y="48"/>
                      </a:lnTo>
                      <a:lnTo>
                        <a:pt x="12" y="48"/>
                      </a:lnTo>
                      <a:lnTo>
                        <a:pt x="11" y="45"/>
                      </a:lnTo>
                      <a:lnTo>
                        <a:pt x="14" y="45"/>
                      </a:lnTo>
                      <a:close/>
                      <a:moveTo>
                        <a:pt x="15" y="44"/>
                      </a:moveTo>
                      <a:lnTo>
                        <a:pt x="18" y="44"/>
                      </a:lnTo>
                      <a:lnTo>
                        <a:pt x="19" y="47"/>
                      </a:lnTo>
                      <a:lnTo>
                        <a:pt x="16" y="48"/>
                      </a:lnTo>
                      <a:lnTo>
                        <a:pt x="15" y="44"/>
                      </a:lnTo>
                      <a:close/>
                      <a:moveTo>
                        <a:pt x="19" y="48"/>
                      </a:moveTo>
                      <a:lnTo>
                        <a:pt x="20" y="51"/>
                      </a:lnTo>
                      <a:lnTo>
                        <a:pt x="16" y="51"/>
                      </a:lnTo>
                      <a:lnTo>
                        <a:pt x="16" y="48"/>
                      </a:lnTo>
                      <a:lnTo>
                        <a:pt x="19" y="48"/>
                      </a:lnTo>
                      <a:close/>
                      <a:moveTo>
                        <a:pt x="19" y="47"/>
                      </a:moveTo>
                      <a:lnTo>
                        <a:pt x="23" y="47"/>
                      </a:lnTo>
                      <a:lnTo>
                        <a:pt x="23" y="50"/>
                      </a:lnTo>
                      <a:lnTo>
                        <a:pt x="20" y="51"/>
                      </a:lnTo>
                      <a:lnTo>
                        <a:pt x="19" y="47"/>
                      </a:lnTo>
                      <a:close/>
                      <a:moveTo>
                        <a:pt x="23" y="47"/>
                      </a:moveTo>
                      <a:lnTo>
                        <a:pt x="26" y="46"/>
                      </a:lnTo>
                      <a:lnTo>
                        <a:pt x="27" y="50"/>
                      </a:lnTo>
                      <a:lnTo>
                        <a:pt x="24" y="50"/>
                      </a:lnTo>
                      <a:lnTo>
                        <a:pt x="23" y="47"/>
                      </a:lnTo>
                      <a:close/>
                      <a:moveTo>
                        <a:pt x="27" y="46"/>
                      </a:moveTo>
                      <a:lnTo>
                        <a:pt x="30" y="46"/>
                      </a:lnTo>
                      <a:lnTo>
                        <a:pt x="31" y="49"/>
                      </a:lnTo>
                      <a:lnTo>
                        <a:pt x="28" y="49"/>
                      </a:lnTo>
                      <a:lnTo>
                        <a:pt x="27" y="46"/>
                      </a:lnTo>
                      <a:close/>
                      <a:moveTo>
                        <a:pt x="31" y="45"/>
                      </a:moveTo>
                      <a:lnTo>
                        <a:pt x="34" y="45"/>
                      </a:lnTo>
                      <a:lnTo>
                        <a:pt x="35" y="48"/>
                      </a:lnTo>
                      <a:lnTo>
                        <a:pt x="31" y="49"/>
                      </a:lnTo>
                      <a:lnTo>
                        <a:pt x="31" y="45"/>
                      </a:lnTo>
                      <a:close/>
                      <a:moveTo>
                        <a:pt x="35" y="45"/>
                      </a:moveTo>
                      <a:lnTo>
                        <a:pt x="38" y="44"/>
                      </a:lnTo>
                      <a:lnTo>
                        <a:pt x="38" y="47"/>
                      </a:lnTo>
                      <a:lnTo>
                        <a:pt x="35" y="48"/>
                      </a:lnTo>
                      <a:lnTo>
                        <a:pt x="35" y="45"/>
                      </a:lnTo>
                      <a:close/>
                      <a:moveTo>
                        <a:pt x="38" y="44"/>
                      </a:moveTo>
                      <a:lnTo>
                        <a:pt x="42" y="43"/>
                      </a:lnTo>
                      <a:lnTo>
                        <a:pt x="42" y="47"/>
                      </a:lnTo>
                      <a:lnTo>
                        <a:pt x="39" y="47"/>
                      </a:lnTo>
                      <a:lnTo>
                        <a:pt x="38" y="44"/>
                      </a:lnTo>
                      <a:close/>
                      <a:moveTo>
                        <a:pt x="42" y="43"/>
                      </a:moveTo>
                      <a:lnTo>
                        <a:pt x="45" y="43"/>
                      </a:lnTo>
                      <a:lnTo>
                        <a:pt x="46" y="46"/>
                      </a:lnTo>
                      <a:lnTo>
                        <a:pt x="43" y="47"/>
                      </a:lnTo>
                      <a:lnTo>
                        <a:pt x="42" y="43"/>
                      </a:lnTo>
                      <a:close/>
                      <a:moveTo>
                        <a:pt x="46" y="43"/>
                      </a:moveTo>
                      <a:lnTo>
                        <a:pt x="49" y="42"/>
                      </a:lnTo>
                      <a:lnTo>
                        <a:pt x="50" y="45"/>
                      </a:lnTo>
                      <a:lnTo>
                        <a:pt x="46" y="46"/>
                      </a:lnTo>
                      <a:lnTo>
                        <a:pt x="46" y="43"/>
                      </a:lnTo>
                      <a:close/>
                      <a:moveTo>
                        <a:pt x="50" y="42"/>
                      </a:moveTo>
                      <a:lnTo>
                        <a:pt x="53" y="41"/>
                      </a:lnTo>
                      <a:lnTo>
                        <a:pt x="53" y="45"/>
                      </a:lnTo>
                      <a:lnTo>
                        <a:pt x="50" y="45"/>
                      </a:lnTo>
                      <a:lnTo>
                        <a:pt x="50" y="42"/>
                      </a:lnTo>
                      <a:close/>
                      <a:moveTo>
                        <a:pt x="53" y="41"/>
                      </a:moveTo>
                      <a:lnTo>
                        <a:pt x="57" y="41"/>
                      </a:lnTo>
                      <a:lnTo>
                        <a:pt x="57" y="44"/>
                      </a:lnTo>
                      <a:lnTo>
                        <a:pt x="54" y="44"/>
                      </a:lnTo>
                      <a:lnTo>
                        <a:pt x="53" y="41"/>
                      </a:lnTo>
                      <a:close/>
                      <a:moveTo>
                        <a:pt x="57" y="41"/>
                      </a:moveTo>
                      <a:lnTo>
                        <a:pt x="60" y="40"/>
                      </a:lnTo>
                      <a:lnTo>
                        <a:pt x="61" y="43"/>
                      </a:lnTo>
                      <a:lnTo>
                        <a:pt x="58" y="44"/>
                      </a:lnTo>
                      <a:lnTo>
                        <a:pt x="57" y="41"/>
                      </a:lnTo>
                      <a:close/>
                      <a:moveTo>
                        <a:pt x="61" y="40"/>
                      </a:moveTo>
                      <a:lnTo>
                        <a:pt x="64" y="39"/>
                      </a:lnTo>
                      <a:lnTo>
                        <a:pt x="65" y="43"/>
                      </a:lnTo>
                      <a:lnTo>
                        <a:pt x="61" y="43"/>
                      </a:lnTo>
                      <a:lnTo>
                        <a:pt x="61" y="40"/>
                      </a:lnTo>
                      <a:close/>
                      <a:moveTo>
                        <a:pt x="65" y="39"/>
                      </a:moveTo>
                      <a:lnTo>
                        <a:pt x="68" y="39"/>
                      </a:lnTo>
                      <a:lnTo>
                        <a:pt x="68" y="42"/>
                      </a:lnTo>
                      <a:lnTo>
                        <a:pt x="65" y="42"/>
                      </a:lnTo>
                      <a:lnTo>
                        <a:pt x="65" y="39"/>
                      </a:lnTo>
                      <a:close/>
                      <a:moveTo>
                        <a:pt x="68" y="39"/>
                      </a:moveTo>
                      <a:lnTo>
                        <a:pt x="72" y="38"/>
                      </a:lnTo>
                      <a:lnTo>
                        <a:pt x="72" y="41"/>
                      </a:lnTo>
                      <a:lnTo>
                        <a:pt x="69" y="42"/>
                      </a:lnTo>
                      <a:lnTo>
                        <a:pt x="68" y="39"/>
                      </a:lnTo>
                      <a:close/>
                      <a:moveTo>
                        <a:pt x="72" y="38"/>
                      </a:moveTo>
                      <a:lnTo>
                        <a:pt x="75" y="37"/>
                      </a:lnTo>
                      <a:lnTo>
                        <a:pt x="76" y="40"/>
                      </a:lnTo>
                      <a:lnTo>
                        <a:pt x="73" y="41"/>
                      </a:lnTo>
                      <a:lnTo>
                        <a:pt x="72" y="38"/>
                      </a:lnTo>
                      <a:close/>
                      <a:moveTo>
                        <a:pt x="76" y="37"/>
                      </a:moveTo>
                      <a:lnTo>
                        <a:pt x="79" y="36"/>
                      </a:lnTo>
                      <a:lnTo>
                        <a:pt x="80" y="40"/>
                      </a:lnTo>
                      <a:lnTo>
                        <a:pt x="77" y="40"/>
                      </a:lnTo>
                      <a:lnTo>
                        <a:pt x="76" y="37"/>
                      </a:lnTo>
                      <a:close/>
                      <a:moveTo>
                        <a:pt x="80" y="36"/>
                      </a:moveTo>
                      <a:lnTo>
                        <a:pt x="83" y="36"/>
                      </a:lnTo>
                      <a:lnTo>
                        <a:pt x="83" y="39"/>
                      </a:lnTo>
                      <a:lnTo>
                        <a:pt x="80" y="39"/>
                      </a:lnTo>
                      <a:lnTo>
                        <a:pt x="80" y="36"/>
                      </a:lnTo>
                      <a:close/>
                      <a:moveTo>
                        <a:pt x="87" y="35"/>
                      </a:moveTo>
                      <a:lnTo>
                        <a:pt x="83" y="35"/>
                      </a:lnTo>
                      <a:lnTo>
                        <a:pt x="83" y="32"/>
                      </a:lnTo>
                      <a:lnTo>
                        <a:pt x="86" y="31"/>
                      </a:lnTo>
                      <a:lnTo>
                        <a:pt x="87" y="35"/>
                      </a:lnTo>
                      <a:close/>
                      <a:moveTo>
                        <a:pt x="86" y="31"/>
                      </a:moveTo>
                      <a:lnTo>
                        <a:pt x="83" y="31"/>
                      </a:lnTo>
                      <a:lnTo>
                        <a:pt x="82" y="28"/>
                      </a:lnTo>
                      <a:lnTo>
                        <a:pt x="85" y="28"/>
                      </a:lnTo>
                      <a:lnTo>
                        <a:pt x="86" y="31"/>
                      </a:lnTo>
                      <a:close/>
                      <a:moveTo>
                        <a:pt x="85" y="27"/>
                      </a:moveTo>
                      <a:lnTo>
                        <a:pt x="82" y="28"/>
                      </a:lnTo>
                      <a:lnTo>
                        <a:pt x="81" y="24"/>
                      </a:lnTo>
                      <a:lnTo>
                        <a:pt x="85" y="24"/>
                      </a:lnTo>
                      <a:lnTo>
                        <a:pt x="85" y="27"/>
                      </a:lnTo>
                      <a:close/>
                      <a:moveTo>
                        <a:pt x="85" y="23"/>
                      </a:moveTo>
                      <a:lnTo>
                        <a:pt x="81" y="24"/>
                      </a:lnTo>
                      <a:lnTo>
                        <a:pt x="81" y="21"/>
                      </a:lnTo>
                      <a:lnTo>
                        <a:pt x="84" y="20"/>
                      </a:lnTo>
                      <a:lnTo>
                        <a:pt x="85" y="23"/>
                      </a:lnTo>
                      <a:close/>
                      <a:moveTo>
                        <a:pt x="84" y="19"/>
                      </a:moveTo>
                      <a:lnTo>
                        <a:pt x="81" y="20"/>
                      </a:lnTo>
                      <a:lnTo>
                        <a:pt x="80" y="17"/>
                      </a:lnTo>
                      <a:lnTo>
                        <a:pt x="83" y="16"/>
                      </a:lnTo>
                      <a:lnTo>
                        <a:pt x="84" y="19"/>
                      </a:lnTo>
                      <a:close/>
                      <a:moveTo>
                        <a:pt x="83" y="16"/>
                      </a:moveTo>
                      <a:lnTo>
                        <a:pt x="80" y="16"/>
                      </a:lnTo>
                      <a:lnTo>
                        <a:pt x="79" y="13"/>
                      </a:lnTo>
                      <a:lnTo>
                        <a:pt x="83" y="12"/>
                      </a:lnTo>
                      <a:lnTo>
                        <a:pt x="83" y="16"/>
                      </a:lnTo>
                      <a:close/>
                      <a:moveTo>
                        <a:pt x="83" y="12"/>
                      </a:moveTo>
                      <a:lnTo>
                        <a:pt x="79" y="13"/>
                      </a:lnTo>
                      <a:lnTo>
                        <a:pt x="79" y="9"/>
                      </a:lnTo>
                      <a:lnTo>
                        <a:pt x="82" y="9"/>
                      </a:lnTo>
                      <a:lnTo>
                        <a:pt x="83" y="12"/>
                      </a:lnTo>
                      <a:close/>
                      <a:moveTo>
                        <a:pt x="82" y="8"/>
                      </a:moveTo>
                      <a:lnTo>
                        <a:pt x="79" y="9"/>
                      </a:lnTo>
                      <a:lnTo>
                        <a:pt x="78" y="6"/>
                      </a:lnTo>
                      <a:lnTo>
                        <a:pt x="81" y="5"/>
                      </a:lnTo>
                      <a:lnTo>
                        <a:pt x="82" y="8"/>
                      </a:lnTo>
                      <a:close/>
                      <a:moveTo>
                        <a:pt x="78" y="9"/>
                      </a:moveTo>
                      <a:lnTo>
                        <a:pt x="75" y="10"/>
                      </a:lnTo>
                      <a:lnTo>
                        <a:pt x="74" y="6"/>
                      </a:lnTo>
                      <a:lnTo>
                        <a:pt x="77" y="6"/>
                      </a:lnTo>
                      <a:lnTo>
                        <a:pt x="78" y="9"/>
                      </a:lnTo>
                      <a:close/>
                      <a:moveTo>
                        <a:pt x="74" y="6"/>
                      </a:moveTo>
                      <a:lnTo>
                        <a:pt x="73" y="3"/>
                      </a:lnTo>
                      <a:lnTo>
                        <a:pt x="77" y="2"/>
                      </a:lnTo>
                      <a:lnTo>
                        <a:pt x="77" y="5"/>
                      </a:lnTo>
                      <a:lnTo>
                        <a:pt x="74" y="6"/>
                      </a:lnTo>
                      <a:close/>
                      <a:moveTo>
                        <a:pt x="73" y="6"/>
                      </a:moveTo>
                      <a:lnTo>
                        <a:pt x="70" y="6"/>
                      </a:lnTo>
                      <a:lnTo>
                        <a:pt x="70" y="3"/>
                      </a:lnTo>
                      <a:lnTo>
                        <a:pt x="73" y="3"/>
                      </a:lnTo>
                      <a:lnTo>
                        <a:pt x="73" y="6"/>
                      </a:lnTo>
                      <a:close/>
                      <a:moveTo>
                        <a:pt x="70" y="7"/>
                      </a:moveTo>
                      <a:lnTo>
                        <a:pt x="67" y="7"/>
                      </a:lnTo>
                      <a:lnTo>
                        <a:pt x="66" y="4"/>
                      </a:lnTo>
                      <a:lnTo>
                        <a:pt x="69" y="3"/>
                      </a:lnTo>
                      <a:lnTo>
                        <a:pt x="70" y="7"/>
                      </a:lnTo>
                      <a:close/>
                      <a:moveTo>
                        <a:pt x="66" y="7"/>
                      </a:moveTo>
                      <a:lnTo>
                        <a:pt x="63" y="8"/>
                      </a:lnTo>
                      <a:lnTo>
                        <a:pt x="62" y="5"/>
                      </a:lnTo>
                      <a:lnTo>
                        <a:pt x="65" y="4"/>
                      </a:lnTo>
                      <a:lnTo>
                        <a:pt x="66" y="7"/>
                      </a:lnTo>
                      <a:close/>
                      <a:moveTo>
                        <a:pt x="62" y="8"/>
                      </a:moveTo>
                      <a:lnTo>
                        <a:pt x="59" y="8"/>
                      </a:lnTo>
                      <a:lnTo>
                        <a:pt x="58" y="5"/>
                      </a:lnTo>
                      <a:lnTo>
                        <a:pt x="62" y="5"/>
                      </a:lnTo>
                      <a:lnTo>
                        <a:pt x="62" y="8"/>
                      </a:lnTo>
                      <a:close/>
                      <a:moveTo>
                        <a:pt x="58" y="9"/>
                      </a:moveTo>
                      <a:lnTo>
                        <a:pt x="55" y="9"/>
                      </a:lnTo>
                      <a:lnTo>
                        <a:pt x="55" y="6"/>
                      </a:lnTo>
                      <a:lnTo>
                        <a:pt x="58" y="5"/>
                      </a:lnTo>
                      <a:lnTo>
                        <a:pt x="58" y="9"/>
                      </a:lnTo>
                      <a:close/>
                      <a:moveTo>
                        <a:pt x="55" y="9"/>
                      </a:moveTo>
                      <a:lnTo>
                        <a:pt x="51" y="10"/>
                      </a:lnTo>
                      <a:lnTo>
                        <a:pt x="51" y="7"/>
                      </a:lnTo>
                      <a:lnTo>
                        <a:pt x="54" y="6"/>
                      </a:lnTo>
                      <a:lnTo>
                        <a:pt x="55" y="9"/>
                      </a:lnTo>
                      <a:close/>
                      <a:moveTo>
                        <a:pt x="51" y="10"/>
                      </a:moveTo>
                      <a:lnTo>
                        <a:pt x="48" y="10"/>
                      </a:lnTo>
                      <a:lnTo>
                        <a:pt x="47" y="7"/>
                      </a:lnTo>
                      <a:lnTo>
                        <a:pt x="50" y="7"/>
                      </a:lnTo>
                      <a:lnTo>
                        <a:pt x="51" y="10"/>
                      </a:lnTo>
                      <a:close/>
                      <a:moveTo>
                        <a:pt x="47" y="11"/>
                      </a:moveTo>
                      <a:lnTo>
                        <a:pt x="44" y="11"/>
                      </a:lnTo>
                      <a:lnTo>
                        <a:pt x="43" y="8"/>
                      </a:lnTo>
                      <a:lnTo>
                        <a:pt x="46" y="7"/>
                      </a:lnTo>
                      <a:lnTo>
                        <a:pt x="47" y="11"/>
                      </a:lnTo>
                      <a:close/>
                      <a:moveTo>
                        <a:pt x="43" y="11"/>
                      </a:moveTo>
                      <a:lnTo>
                        <a:pt x="40" y="12"/>
                      </a:lnTo>
                      <a:lnTo>
                        <a:pt x="39" y="9"/>
                      </a:lnTo>
                      <a:lnTo>
                        <a:pt x="43" y="8"/>
                      </a:lnTo>
                      <a:lnTo>
                        <a:pt x="43" y="11"/>
                      </a:lnTo>
                      <a:close/>
                      <a:moveTo>
                        <a:pt x="39" y="12"/>
                      </a:moveTo>
                      <a:lnTo>
                        <a:pt x="36" y="13"/>
                      </a:lnTo>
                      <a:lnTo>
                        <a:pt x="36" y="10"/>
                      </a:lnTo>
                      <a:lnTo>
                        <a:pt x="39" y="9"/>
                      </a:lnTo>
                      <a:lnTo>
                        <a:pt x="39" y="12"/>
                      </a:lnTo>
                      <a:close/>
                      <a:moveTo>
                        <a:pt x="36" y="13"/>
                      </a:moveTo>
                      <a:lnTo>
                        <a:pt x="33" y="13"/>
                      </a:lnTo>
                      <a:lnTo>
                        <a:pt x="32" y="10"/>
                      </a:lnTo>
                      <a:lnTo>
                        <a:pt x="35" y="10"/>
                      </a:lnTo>
                      <a:lnTo>
                        <a:pt x="36" y="13"/>
                      </a:lnTo>
                      <a:close/>
                      <a:moveTo>
                        <a:pt x="32" y="14"/>
                      </a:moveTo>
                      <a:lnTo>
                        <a:pt x="29" y="14"/>
                      </a:lnTo>
                      <a:lnTo>
                        <a:pt x="28" y="11"/>
                      </a:lnTo>
                      <a:lnTo>
                        <a:pt x="31" y="10"/>
                      </a:lnTo>
                      <a:lnTo>
                        <a:pt x="32" y="14"/>
                      </a:lnTo>
                      <a:close/>
                      <a:moveTo>
                        <a:pt x="28" y="14"/>
                      </a:moveTo>
                      <a:lnTo>
                        <a:pt x="25" y="15"/>
                      </a:lnTo>
                      <a:lnTo>
                        <a:pt x="24" y="11"/>
                      </a:lnTo>
                      <a:lnTo>
                        <a:pt x="28" y="11"/>
                      </a:lnTo>
                      <a:lnTo>
                        <a:pt x="28" y="14"/>
                      </a:lnTo>
                      <a:close/>
                      <a:moveTo>
                        <a:pt x="24" y="15"/>
                      </a:moveTo>
                      <a:lnTo>
                        <a:pt x="21" y="15"/>
                      </a:lnTo>
                      <a:lnTo>
                        <a:pt x="21" y="12"/>
                      </a:lnTo>
                      <a:lnTo>
                        <a:pt x="24" y="12"/>
                      </a:lnTo>
                      <a:lnTo>
                        <a:pt x="24" y="15"/>
                      </a:lnTo>
                      <a:close/>
                      <a:moveTo>
                        <a:pt x="21" y="16"/>
                      </a:moveTo>
                      <a:lnTo>
                        <a:pt x="17" y="16"/>
                      </a:lnTo>
                      <a:lnTo>
                        <a:pt x="17" y="13"/>
                      </a:lnTo>
                      <a:lnTo>
                        <a:pt x="20" y="12"/>
                      </a:lnTo>
                      <a:lnTo>
                        <a:pt x="21" y="16"/>
                      </a:lnTo>
                      <a:close/>
                      <a:moveTo>
                        <a:pt x="17" y="16"/>
                      </a:moveTo>
                      <a:lnTo>
                        <a:pt x="14" y="17"/>
                      </a:lnTo>
                      <a:lnTo>
                        <a:pt x="13" y="14"/>
                      </a:lnTo>
                      <a:lnTo>
                        <a:pt x="16" y="13"/>
                      </a:lnTo>
                      <a:lnTo>
                        <a:pt x="17" y="16"/>
                      </a:lnTo>
                      <a:close/>
                      <a:moveTo>
                        <a:pt x="13" y="17"/>
                      </a:moveTo>
                      <a:lnTo>
                        <a:pt x="10" y="18"/>
                      </a:lnTo>
                      <a:lnTo>
                        <a:pt x="9" y="14"/>
                      </a:lnTo>
                      <a:lnTo>
                        <a:pt x="13" y="14"/>
                      </a:lnTo>
                      <a:lnTo>
                        <a:pt x="13" y="17"/>
                      </a:lnTo>
                      <a:close/>
                      <a:moveTo>
                        <a:pt x="10" y="18"/>
                      </a:moveTo>
                      <a:lnTo>
                        <a:pt x="6" y="18"/>
                      </a:lnTo>
                      <a:lnTo>
                        <a:pt x="6" y="15"/>
                      </a:lnTo>
                      <a:lnTo>
                        <a:pt x="9" y="14"/>
                      </a:lnTo>
                      <a:lnTo>
                        <a:pt x="10" y="18"/>
                      </a:lnTo>
                      <a:close/>
                      <a:moveTo>
                        <a:pt x="10" y="18"/>
                      </a:moveTo>
                      <a:lnTo>
                        <a:pt x="10" y="21"/>
                      </a:lnTo>
                      <a:lnTo>
                        <a:pt x="7" y="22"/>
                      </a:lnTo>
                      <a:lnTo>
                        <a:pt x="6" y="19"/>
                      </a:lnTo>
                      <a:lnTo>
                        <a:pt x="10" y="18"/>
                      </a:lnTo>
                      <a:close/>
                      <a:moveTo>
                        <a:pt x="6" y="22"/>
                      </a:moveTo>
                      <a:lnTo>
                        <a:pt x="3" y="23"/>
                      </a:lnTo>
                      <a:lnTo>
                        <a:pt x="2" y="19"/>
                      </a:lnTo>
                      <a:lnTo>
                        <a:pt x="6" y="19"/>
                      </a:lnTo>
                      <a:lnTo>
                        <a:pt x="6" y="22"/>
                      </a:lnTo>
                      <a:close/>
                      <a:moveTo>
                        <a:pt x="6" y="23"/>
                      </a:moveTo>
                      <a:lnTo>
                        <a:pt x="7" y="26"/>
                      </a:lnTo>
                      <a:lnTo>
                        <a:pt x="4" y="26"/>
                      </a:lnTo>
                      <a:lnTo>
                        <a:pt x="3" y="23"/>
                      </a:lnTo>
                      <a:lnTo>
                        <a:pt x="6" y="23"/>
                      </a:lnTo>
                      <a:close/>
                      <a:moveTo>
                        <a:pt x="7" y="26"/>
                      </a:moveTo>
                      <a:lnTo>
                        <a:pt x="8" y="30"/>
                      </a:lnTo>
                      <a:lnTo>
                        <a:pt x="5" y="30"/>
                      </a:lnTo>
                      <a:lnTo>
                        <a:pt x="4" y="27"/>
                      </a:lnTo>
                      <a:lnTo>
                        <a:pt x="7" y="26"/>
                      </a:lnTo>
                      <a:close/>
                      <a:moveTo>
                        <a:pt x="8" y="30"/>
                      </a:moveTo>
                      <a:lnTo>
                        <a:pt x="8" y="33"/>
                      </a:lnTo>
                      <a:lnTo>
                        <a:pt x="5" y="34"/>
                      </a:lnTo>
                      <a:lnTo>
                        <a:pt x="5" y="31"/>
                      </a:lnTo>
                      <a:lnTo>
                        <a:pt x="8" y="30"/>
                      </a:lnTo>
                      <a:close/>
                      <a:moveTo>
                        <a:pt x="9" y="34"/>
                      </a:moveTo>
                      <a:lnTo>
                        <a:pt x="9" y="37"/>
                      </a:lnTo>
                      <a:lnTo>
                        <a:pt x="6" y="38"/>
                      </a:lnTo>
                      <a:lnTo>
                        <a:pt x="5" y="35"/>
                      </a:lnTo>
                      <a:lnTo>
                        <a:pt x="9" y="34"/>
                      </a:lnTo>
                      <a:close/>
                      <a:moveTo>
                        <a:pt x="9" y="38"/>
                      </a:moveTo>
                      <a:lnTo>
                        <a:pt x="10" y="41"/>
                      </a:lnTo>
                      <a:lnTo>
                        <a:pt x="7" y="42"/>
                      </a:lnTo>
                      <a:lnTo>
                        <a:pt x="6" y="38"/>
                      </a:lnTo>
                      <a:lnTo>
                        <a:pt x="9" y="38"/>
                      </a:lnTo>
                      <a:close/>
                      <a:moveTo>
                        <a:pt x="10" y="42"/>
                      </a:moveTo>
                      <a:lnTo>
                        <a:pt x="10" y="45"/>
                      </a:lnTo>
                      <a:lnTo>
                        <a:pt x="7" y="45"/>
                      </a:lnTo>
                      <a:lnTo>
                        <a:pt x="7" y="42"/>
                      </a:lnTo>
                      <a:lnTo>
                        <a:pt x="10" y="42"/>
                      </a:lnTo>
                      <a:close/>
                      <a:moveTo>
                        <a:pt x="11" y="45"/>
                      </a:moveTo>
                      <a:lnTo>
                        <a:pt x="11" y="48"/>
                      </a:lnTo>
                      <a:lnTo>
                        <a:pt x="8" y="49"/>
                      </a:lnTo>
                      <a:lnTo>
                        <a:pt x="7" y="46"/>
                      </a:lnTo>
                      <a:lnTo>
                        <a:pt x="11" y="45"/>
                      </a:lnTo>
                      <a:close/>
                      <a:moveTo>
                        <a:pt x="11" y="49"/>
                      </a:moveTo>
                      <a:lnTo>
                        <a:pt x="12" y="52"/>
                      </a:lnTo>
                      <a:lnTo>
                        <a:pt x="9" y="53"/>
                      </a:lnTo>
                      <a:lnTo>
                        <a:pt x="8" y="50"/>
                      </a:lnTo>
                      <a:lnTo>
                        <a:pt x="11" y="49"/>
                      </a:lnTo>
                      <a:close/>
                      <a:moveTo>
                        <a:pt x="12" y="49"/>
                      </a:moveTo>
                      <a:lnTo>
                        <a:pt x="15" y="48"/>
                      </a:lnTo>
                      <a:lnTo>
                        <a:pt x="16" y="52"/>
                      </a:lnTo>
                      <a:lnTo>
                        <a:pt x="13" y="52"/>
                      </a:lnTo>
                      <a:lnTo>
                        <a:pt x="12" y="49"/>
                      </a:lnTo>
                      <a:close/>
                      <a:moveTo>
                        <a:pt x="16" y="52"/>
                      </a:moveTo>
                      <a:lnTo>
                        <a:pt x="16" y="55"/>
                      </a:lnTo>
                      <a:lnTo>
                        <a:pt x="13" y="56"/>
                      </a:lnTo>
                      <a:lnTo>
                        <a:pt x="13" y="53"/>
                      </a:lnTo>
                      <a:lnTo>
                        <a:pt x="16" y="52"/>
                      </a:lnTo>
                      <a:close/>
                      <a:moveTo>
                        <a:pt x="16" y="52"/>
                      </a:moveTo>
                      <a:lnTo>
                        <a:pt x="20" y="51"/>
                      </a:lnTo>
                      <a:lnTo>
                        <a:pt x="20" y="55"/>
                      </a:lnTo>
                      <a:lnTo>
                        <a:pt x="17" y="55"/>
                      </a:lnTo>
                      <a:lnTo>
                        <a:pt x="16" y="52"/>
                      </a:lnTo>
                      <a:close/>
                      <a:moveTo>
                        <a:pt x="20" y="51"/>
                      </a:moveTo>
                      <a:lnTo>
                        <a:pt x="23" y="51"/>
                      </a:lnTo>
                      <a:lnTo>
                        <a:pt x="24" y="54"/>
                      </a:lnTo>
                      <a:lnTo>
                        <a:pt x="21" y="54"/>
                      </a:lnTo>
                      <a:lnTo>
                        <a:pt x="20" y="51"/>
                      </a:lnTo>
                      <a:close/>
                      <a:moveTo>
                        <a:pt x="24" y="51"/>
                      </a:moveTo>
                      <a:lnTo>
                        <a:pt x="27" y="50"/>
                      </a:lnTo>
                      <a:lnTo>
                        <a:pt x="28" y="53"/>
                      </a:lnTo>
                      <a:lnTo>
                        <a:pt x="24" y="54"/>
                      </a:lnTo>
                      <a:lnTo>
                        <a:pt x="24" y="51"/>
                      </a:lnTo>
                      <a:close/>
                      <a:moveTo>
                        <a:pt x="28" y="50"/>
                      </a:moveTo>
                      <a:lnTo>
                        <a:pt x="31" y="49"/>
                      </a:lnTo>
                      <a:lnTo>
                        <a:pt x="31" y="53"/>
                      </a:lnTo>
                      <a:lnTo>
                        <a:pt x="28" y="53"/>
                      </a:lnTo>
                      <a:lnTo>
                        <a:pt x="28" y="50"/>
                      </a:lnTo>
                      <a:close/>
                      <a:moveTo>
                        <a:pt x="31" y="49"/>
                      </a:moveTo>
                      <a:lnTo>
                        <a:pt x="35" y="49"/>
                      </a:lnTo>
                      <a:lnTo>
                        <a:pt x="35" y="52"/>
                      </a:lnTo>
                      <a:lnTo>
                        <a:pt x="32" y="52"/>
                      </a:lnTo>
                      <a:lnTo>
                        <a:pt x="31" y="49"/>
                      </a:lnTo>
                      <a:close/>
                      <a:moveTo>
                        <a:pt x="35" y="49"/>
                      </a:moveTo>
                      <a:lnTo>
                        <a:pt x="39" y="48"/>
                      </a:lnTo>
                      <a:lnTo>
                        <a:pt x="39" y="51"/>
                      </a:lnTo>
                      <a:lnTo>
                        <a:pt x="36" y="52"/>
                      </a:lnTo>
                      <a:lnTo>
                        <a:pt x="35" y="49"/>
                      </a:lnTo>
                      <a:close/>
                      <a:moveTo>
                        <a:pt x="39" y="48"/>
                      </a:moveTo>
                      <a:lnTo>
                        <a:pt x="42" y="47"/>
                      </a:lnTo>
                      <a:lnTo>
                        <a:pt x="43" y="50"/>
                      </a:lnTo>
                      <a:lnTo>
                        <a:pt x="39" y="51"/>
                      </a:lnTo>
                      <a:lnTo>
                        <a:pt x="39" y="48"/>
                      </a:lnTo>
                      <a:close/>
                      <a:moveTo>
                        <a:pt x="43" y="47"/>
                      </a:moveTo>
                      <a:lnTo>
                        <a:pt x="46" y="47"/>
                      </a:lnTo>
                      <a:lnTo>
                        <a:pt x="46" y="50"/>
                      </a:lnTo>
                      <a:lnTo>
                        <a:pt x="43" y="50"/>
                      </a:lnTo>
                      <a:lnTo>
                        <a:pt x="43" y="47"/>
                      </a:lnTo>
                      <a:close/>
                      <a:moveTo>
                        <a:pt x="46" y="47"/>
                      </a:moveTo>
                      <a:lnTo>
                        <a:pt x="50" y="46"/>
                      </a:lnTo>
                      <a:lnTo>
                        <a:pt x="50" y="49"/>
                      </a:lnTo>
                      <a:lnTo>
                        <a:pt x="47" y="50"/>
                      </a:lnTo>
                      <a:lnTo>
                        <a:pt x="46" y="47"/>
                      </a:lnTo>
                      <a:close/>
                      <a:moveTo>
                        <a:pt x="50" y="46"/>
                      </a:moveTo>
                      <a:lnTo>
                        <a:pt x="53" y="45"/>
                      </a:lnTo>
                      <a:lnTo>
                        <a:pt x="54" y="48"/>
                      </a:lnTo>
                      <a:lnTo>
                        <a:pt x="51" y="49"/>
                      </a:lnTo>
                      <a:lnTo>
                        <a:pt x="50" y="46"/>
                      </a:lnTo>
                      <a:close/>
                      <a:moveTo>
                        <a:pt x="54" y="45"/>
                      </a:moveTo>
                      <a:lnTo>
                        <a:pt x="57" y="44"/>
                      </a:lnTo>
                      <a:lnTo>
                        <a:pt x="58" y="48"/>
                      </a:lnTo>
                      <a:lnTo>
                        <a:pt x="55" y="48"/>
                      </a:lnTo>
                      <a:lnTo>
                        <a:pt x="54" y="45"/>
                      </a:lnTo>
                      <a:close/>
                      <a:moveTo>
                        <a:pt x="58" y="44"/>
                      </a:moveTo>
                      <a:lnTo>
                        <a:pt x="61" y="44"/>
                      </a:lnTo>
                      <a:lnTo>
                        <a:pt x="62" y="47"/>
                      </a:lnTo>
                      <a:lnTo>
                        <a:pt x="58" y="47"/>
                      </a:lnTo>
                      <a:lnTo>
                        <a:pt x="58" y="44"/>
                      </a:lnTo>
                      <a:close/>
                      <a:moveTo>
                        <a:pt x="62" y="44"/>
                      </a:moveTo>
                      <a:lnTo>
                        <a:pt x="65" y="43"/>
                      </a:lnTo>
                      <a:lnTo>
                        <a:pt x="65" y="46"/>
                      </a:lnTo>
                      <a:lnTo>
                        <a:pt x="62" y="47"/>
                      </a:lnTo>
                      <a:lnTo>
                        <a:pt x="62" y="44"/>
                      </a:lnTo>
                      <a:close/>
                      <a:moveTo>
                        <a:pt x="65" y="43"/>
                      </a:moveTo>
                      <a:lnTo>
                        <a:pt x="68" y="42"/>
                      </a:lnTo>
                      <a:lnTo>
                        <a:pt x="69" y="46"/>
                      </a:lnTo>
                      <a:lnTo>
                        <a:pt x="66" y="46"/>
                      </a:lnTo>
                      <a:lnTo>
                        <a:pt x="65" y="43"/>
                      </a:lnTo>
                      <a:close/>
                      <a:moveTo>
                        <a:pt x="69" y="42"/>
                      </a:moveTo>
                      <a:lnTo>
                        <a:pt x="72" y="42"/>
                      </a:lnTo>
                      <a:lnTo>
                        <a:pt x="73" y="45"/>
                      </a:lnTo>
                      <a:lnTo>
                        <a:pt x="70" y="45"/>
                      </a:lnTo>
                      <a:lnTo>
                        <a:pt x="69" y="42"/>
                      </a:lnTo>
                      <a:close/>
                      <a:moveTo>
                        <a:pt x="73" y="42"/>
                      </a:moveTo>
                      <a:lnTo>
                        <a:pt x="76" y="41"/>
                      </a:lnTo>
                      <a:lnTo>
                        <a:pt x="77" y="44"/>
                      </a:lnTo>
                      <a:lnTo>
                        <a:pt x="73" y="45"/>
                      </a:lnTo>
                      <a:lnTo>
                        <a:pt x="73" y="42"/>
                      </a:lnTo>
                      <a:close/>
                      <a:moveTo>
                        <a:pt x="77" y="41"/>
                      </a:moveTo>
                      <a:lnTo>
                        <a:pt x="80" y="40"/>
                      </a:lnTo>
                      <a:lnTo>
                        <a:pt x="80" y="43"/>
                      </a:lnTo>
                      <a:lnTo>
                        <a:pt x="77" y="44"/>
                      </a:lnTo>
                      <a:lnTo>
                        <a:pt x="77" y="41"/>
                      </a:lnTo>
                      <a:close/>
                      <a:moveTo>
                        <a:pt x="80" y="40"/>
                      </a:moveTo>
                      <a:lnTo>
                        <a:pt x="84" y="39"/>
                      </a:lnTo>
                      <a:lnTo>
                        <a:pt x="84" y="43"/>
                      </a:lnTo>
                      <a:lnTo>
                        <a:pt x="81" y="43"/>
                      </a:lnTo>
                      <a:lnTo>
                        <a:pt x="80" y="40"/>
                      </a:lnTo>
                      <a:close/>
                      <a:moveTo>
                        <a:pt x="84" y="39"/>
                      </a:moveTo>
                      <a:lnTo>
                        <a:pt x="87" y="39"/>
                      </a:lnTo>
                      <a:lnTo>
                        <a:pt x="88" y="42"/>
                      </a:lnTo>
                      <a:lnTo>
                        <a:pt x="85" y="43"/>
                      </a:lnTo>
                      <a:lnTo>
                        <a:pt x="84" y="39"/>
                      </a:lnTo>
                      <a:close/>
                      <a:moveTo>
                        <a:pt x="81" y="4"/>
                      </a:moveTo>
                      <a:lnTo>
                        <a:pt x="78" y="5"/>
                      </a:lnTo>
                      <a:lnTo>
                        <a:pt x="77" y="2"/>
                      </a:lnTo>
                      <a:lnTo>
                        <a:pt x="80" y="1"/>
                      </a:lnTo>
                      <a:lnTo>
                        <a:pt x="81" y="4"/>
                      </a:lnTo>
                      <a:close/>
                      <a:moveTo>
                        <a:pt x="5" y="15"/>
                      </a:moveTo>
                      <a:lnTo>
                        <a:pt x="6" y="18"/>
                      </a:lnTo>
                      <a:lnTo>
                        <a:pt x="2" y="19"/>
                      </a:lnTo>
                      <a:lnTo>
                        <a:pt x="2" y="16"/>
                      </a:lnTo>
                      <a:lnTo>
                        <a:pt x="5" y="15"/>
                      </a:lnTo>
                      <a:close/>
                      <a:moveTo>
                        <a:pt x="9" y="53"/>
                      </a:moveTo>
                      <a:lnTo>
                        <a:pt x="12" y="53"/>
                      </a:lnTo>
                      <a:lnTo>
                        <a:pt x="13" y="56"/>
                      </a:lnTo>
                      <a:lnTo>
                        <a:pt x="10" y="57"/>
                      </a:lnTo>
                      <a:lnTo>
                        <a:pt x="9" y="53"/>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6" name="Freeform 193">
                  <a:extLst>
                    <a:ext uri="{FF2B5EF4-FFF2-40B4-BE49-F238E27FC236}">
                      <a16:creationId xmlns:a16="http://schemas.microsoft.com/office/drawing/2014/main" id="{621A0E9A-A5CA-44A9-B0A0-E2C9E65F0D54}"/>
                    </a:ext>
                  </a:extLst>
                </p:cNvPr>
                <p:cNvSpPr/>
                <p:nvPr/>
              </p:nvSpPr>
              <p:spPr bwMode="auto">
                <a:xfrm>
                  <a:off x="295" y="1514"/>
                  <a:ext cx="11" cy="36"/>
                </a:xfrm>
                <a:custGeom>
                  <a:avLst/>
                  <a:gdLst>
                    <a:gd name="T0" fmla="*/ 4 w 11"/>
                    <a:gd name="T1" fmla="*/ 0 h 36"/>
                    <a:gd name="T2" fmla="*/ 0 w 11"/>
                    <a:gd name="T3" fmla="*/ 1 h 36"/>
                    <a:gd name="T4" fmla="*/ 6 w 11"/>
                    <a:gd name="T5" fmla="*/ 36 h 36"/>
                    <a:gd name="T6" fmla="*/ 11 w 11"/>
                    <a:gd name="T7" fmla="*/ 36 h 36"/>
                    <a:gd name="T8" fmla="*/ 4 w 11"/>
                    <a:gd name="T9" fmla="*/ 0 h 36"/>
                  </a:gdLst>
                  <a:ahLst/>
                  <a:cxnLst>
                    <a:cxn ang="0">
                      <a:pos x="T0" y="T1"/>
                    </a:cxn>
                    <a:cxn ang="0">
                      <a:pos x="T2" y="T3"/>
                    </a:cxn>
                    <a:cxn ang="0">
                      <a:pos x="T4" y="T5"/>
                    </a:cxn>
                    <a:cxn ang="0">
                      <a:pos x="T6" y="T7"/>
                    </a:cxn>
                    <a:cxn ang="0">
                      <a:pos x="T8" y="T9"/>
                    </a:cxn>
                  </a:cxnLst>
                  <a:rect l="0" t="0" r="r" b="b"/>
                  <a:pathLst>
                    <a:path w="11" h="36">
                      <a:moveTo>
                        <a:pt x="4" y="0"/>
                      </a:moveTo>
                      <a:lnTo>
                        <a:pt x="0" y="1"/>
                      </a:lnTo>
                      <a:lnTo>
                        <a:pt x="6" y="36"/>
                      </a:lnTo>
                      <a:lnTo>
                        <a:pt x="11" y="36"/>
                      </a:lnTo>
                      <a:lnTo>
                        <a:pt x="4" y="0"/>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7" name="Freeform 194">
                  <a:extLst>
                    <a:ext uri="{FF2B5EF4-FFF2-40B4-BE49-F238E27FC236}">
                      <a16:creationId xmlns:a16="http://schemas.microsoft.com/office/drawing/2014/main" id="{E5537AAE-F5B3-45C5-A541-F1CBDBFE6377}"/>
                    </a:ext>
                  </a:extLst>
                </p:cNvPr>
                <p:cNvSpPr/>
                <p:nvPr/>
              </p:nvSpPr>
              <p:spPr bwMode="auto">
                <a:xfrm>
                  <a:off x="288" y="1519"/>
                  <a:ext cx="10" cy="33"/>
                </a:xfrm>
                <a:custGeom>
                  <a:avLst/>
                  <a:gdLst>
                    <a:gd name="T0" fmla="*/ 4 w 10"/>
                    <a:gd name="T1" fmla="*/ 0 h 33"/>
                    <a:gd name="T2" fmla="*/ 0 w 10"/>
                    <a:gd name="T3" fmla="*/ 1 h 33"/>
                    <a:gd name="T4" fmla="*/ 6 w 10"/>
                    <a:gd name="T5" fmla="*/ 33 h 33"/>
                    <a:gd name="T6" fmla="*/ 10 w 10"/>
                    <a:gd name="T7" fmla="*/ 32 h 33"/>
                    <a:gd name="T8" fmla="*/ 4 w 10"/>
                    <a:gd name="T9" fmla="*/ 0 h 33"/>
                  </a:gdLst>
                  <a:ahLst/>
                  <a:cxnLst>
                    <a:cxn ang="0">
                      <a:pos x="T0" y="T1"/>
                    </a:cxn>
                    <a:cxn ang="0">
                      <a:pos x="T2" y="T3"/>
                    </a:cxn>
                    <a:cxn ang="0">
                      <a:pos x="T4" y="T5"/>
                    </a:cxn>
                    <a:cxn ang="0">
                      <a:pos x="T6" y="T7"/>
                    </a:cxn>
                    <a:cxn ang="0">
                      <a:pos x="T8" y="T9"/>
                    </a:cxn>
                  </a:cxnLst>
                  <a:rect l="0" t="0" r="r" b="b"/>
                  <a:pathLst>
                    <a:path w="10" h="33">
                      <a:moveTo>
                        <a:pt x="4" y="0"/>
                      </a:moveTo>
                      <a:lnTo>
                        <a:pt x="0" y="1"/>
                      </a:lnTo>
                      <a:lnTo>
                        <a:pt x="6" y="33"/>
                      </a:lnTo>
                      <a:lnTo>
                        <a:pt x="10" y="32"/>
                      </a:lnTo>
                      <a:lnTo>
                        <a:pt x="4" y="0"/>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8" name="Freeform 195">
                  <a:extLst>
                    <a:ext uri="{FF2B5EF4-FFF2-40B4-BE49-F238E27FC236}">
                      <a16:creationId xmlns:a16="http://schemas.microsoft.com/office/drawing/2014/main" id="{CE96A147-4036-4B16-807D-6095CA9BA433}"/>
                    </a:ext>
                  </a:extLst>
                </p:cNvPr>
                <p:cNvSpPr/>
                <p:nvPr/>
              </p:nvSpPr>
              <p:spPr bwMode="auto">
                <a:xfrm>
                  <a:off x="283" y="1537"/>
                  <a:ext cx="8" cy="16"/>
                </a:xfrm>
                <a:custGeom>
                  <a:avLst/>
                  <a:gdLst>
                    <a:gd name="T0" fmla="*/ 5 w 8"/>
                    <a:gd name="T1" fmla="*/ 0 h 16"/>
                    <a:gd name="T2" fmla="*/ 0 w 8"/>
                    <a:gd name="T3" fmla="*/ 0 h 16"/>
                    <a:gd name="T4" fmla="*/ 3 w 8"/>
                    <a:gd name="T5" fmla="*/ 16 h 16"/>
                    <a:gd name="T6" fmla="*/ 8 w 8"/>
                    <a:gd name="T7" fmla="*/ 15 h 16"/>
                    <a:gd name="T8" fmla="*/ 5 w 8"/>
                    <a:gd name="T9" fmla="*/ 0 h 16"/>
                  </a:gdLst>
                  <a:ahLst/>
                  <a:cxnLst>
                    <a:cxn ang="0">
                      <a:pos x="T0" y="T1"/>
                    </a:cxn>
                    <a:cxn ang="0">
                      <a:pos x="T2" y="T3"/>
                    </a:cxn>
                    <a:cxn ang="0">
                      <a:pos x="T4" y="T5"/>
                    </a:cxn>
                    <a:cxn ang="0">
                      <a:pos x="T6" y="T7"/>
                    </a:cxn>
                    <a:cxn ang="0">
                      <a:pos x="T8" y="T9"/>
                    </a:cxn>
                  </a:cxnLst>
                  <a:rect l="0" t="0" r="r" b="b"/>
                  <a:pathLst>
                    <a:path w="8" h="16">
                      <a:moveTo>
                        <a:pt x="5" y="0"/>
                      </a:moveTo>
                      <a:lnTo>
                        <a:pt x="0" y="0"/>
                      </a:lnTo>
                      <a:lnTo>
                        <a:pt x="3" y="16"/>
                      </a:lnTo>
                      <a:lnTo>
                        <a:pt x="8" y="15"/>
                      </a:lnTo>
                      <a:lnTo>
                        <a:pt x="5" y="0"/>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89" name="Freeform 196">
                  <a:extLst>
                    <a:ext uri="{FF2B5EF4-FFF2-40B4-BE49-F238E27FC236}">
                      <a16:creationId xmlns:a16="http://schemas.microsoft.com/office/drawing/2014/main" id="{CF99688A-E4AA-4738-89B3-B5814659345C}"/>
                    </a:ext>
                  </a:extLst>
                </p:cNvPr>
                <p:cNvSpPr/>
                <p:nvPr/>
              </p:nvSpPr>
              <p:spPr bwMode="auto">
                <a:xfrm>
                  <a:off x="275" y="1533"/>
                  <a:ext cx="8" cy="22"/>
                </a:xfrm>
                <a:custGeom>
                  <a:avLst/>
                  <a:gdLst>
                    <a:gd name="T0" fmla="*/ 4 w 8"/>
                    <a:gd name="T1" fmla="*/ 0 h 22"/>
                    <a:gd name="T2" fmla="*/ 0 w 8"/>
                    <a:gd name="T3" fmla="*/ 1 h 22"/>
                    <a:gd name="T4" fmla="*/ 4 w 8"/>
                    <a:gd name="T5" fmla="*/ 22 h 22"/>
                    <a:gd name="T6" fmla="*/ 8 w 8"/>
                    <a:gd name="T7" fmla="*/ 21 h 22"/>
                    <a:gd name="T8" fmla="*/ 4 w 8"/>
                    <a:gd name="T9" fmla="*/ 0 h 22"/>
                  </a:gdLst>
                  <a:ahLst/>
                  <a:cxnLst>
                    <a:cxn ang="0">
                      <a:pos x="T0" y="T1"/>
                    </a:cxn>
                    <a:cxn ang="0">
                      <a:pos x="T2" y="T3"/>
                    </a:cxn>
                    <a:cxn ang="0">
                      <a:pos x="T4" y="T5"/>
                    </a:cxn>
                    <a:cxn ang="0">
                      <a:pos x="T6" y="T7"/>
                    </a:cxn>
                    <a:cxn ang="0">
                      <a:pos x="T8" y="T9"/>
                    </a:cxn>
                  </a:cxnLst>
                  <a:rect l="0" t="0" r="r" b="b"/>
                  <a:pathLst>
                    <a:path w="8" h="22">
                      <a:moveTo>
                        <a:pt x="4" y="0"/>
                      </a:moveTo>
                      <a:lnTo>
                        <a:pt x="0" y="1"/>
                      </a:lnTo>
                      <a:lnTo>
                        <a:pt x="4" y="22"/>
                      </a:lnTo>
                      <a:lnTo>
                        <a:pt x="8" y="21"/>
                      </a:lnTo>
                      <a:lnTo>
                        <a:pt x="4" y="0"/>
                      </a:lnTo>
                      <a:close/>
                    </a:path>
                  </a:pathLst>
                </a:custGeom>
                <a:solidFill>
                  <a:srgbClr val="2A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90" name="Freeform 197">
                  <a:extLst>
                    <a:ext uri="{FF2B5EF4-FFF2-40B4-BE49-F238E27FC236}">
                      <a16:creationId xmlns:a16="http://schemas.microsoft.com/office/drawing/2014/main" id="{120477BF-D740-4390-9617-6E7D0FFD1EAA}"/>
                    </a:ext>
                  </a:extLst>
                </p:cNvPr>
                <p:cNvSpPr/>
                <p:nvPr/>
              </p:nvSpPr>
              <p:spPr bwMode="auto">
                <a:xfrm>
                  <a:off x="267" y="1529"/>
                  <a:ext cx="9" cy="27"/>
                </a:xfrm>
                <a:custGeom>
                  <a:avLst/>
                  <a:gdLst>
                    <a:gd name="T0" fmla="*/ 4 w 9"/>
                    <a:gd name="T1" fmla="*/ 0 h 27"/>
                    <a:gd name="T2" fmla="*/ 0 w 9"/>
                    <a:gd name="T3" fmla="*/ 1 h 27"/>
                    <a:gd name="T4" fmla="*/ 4 w 9"/>
                    <a:gd name="T5" fmla="*/ 27 h 27"/>
                    <a:gd name="T6" fmla="*/ 9 w 9"/>
                    <a:gd name="T7" fmla="*/ 26 h 27"/>
                    <a:gd name="T8" fmla="*/ 4 w 9"/>
                    <a:gd name="T9" fmla="*/ 0 h 27"/>
                  </a:gdLst>
                  <a:ahLst/>
                  <a:cxnLst>
                    <a:cxn ang="0">
                      <a:pos x="T0" y="T1"/>
                    </a:cxn>
                    <a:cxn ang="0">
                      <a:pos x="T2" y="T3"/>
                    </a:cxn>
                    <a:cxn ang="0">
                      <a:pos x="T4" y="T5"/>
                    </a:cxn>
                    <a:cxn ang="0">
                      <a:pos x="T6" y="T7"/>
                    </a:cxn>
                    <a:cxn ang="0">
                      <a:pos x="T8" y="T9"/>
                    </a:cxn>
                  </a:cxnLst>
                  <a:rect l="0" t="0" r="r" b="b"/>
                  <a:pathLst>
                    <a:path w="9" h="27">
                      <a:moveTo>
                        <a:pt x="4" y="0"/>
                      </a:moveTo>
                      <a:lnTo>
                        <a:pt x="0" y="1"/>
                      </a:lnTo>
                      <a:lnTo>
                        <a:pt x="4" y="27"/>
                      </a:lnTo>
                      <a:lnTo>
                        <a:pt x="9" y="26"/>
                      </a:lnTo>
                      <a:lnTo>
                        <a:pt x="4" y="0"/>
                      </a:lnTo>
                      <a:close/>
                    </a:path>
                  </a:pathLst>
                </a:custGeom>
                <a:solidFill>
                  <a:srgbClr val="98B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91" name="Freeform 198">
                  <a:extLst>
                    <a:ext uri="{FF2B5EF4-FFF2-40B4-BE49-F238E27FC236}">
                      <a16:creationId xmlns:a16="http://schemas.microsoft.com/office/drawing/2014/main" id="{033A9BC8-681F-4A92-B234-349D60B44101}"/>
                    </a:ext>
                  </a:extLst>
                </p:cNvPr>
                <p:cNvSpPr/>
                <p:nvPr/>
              </p:nvSpPr>
              <p:spPr bwMode="auto">
                <a:xfrm>
                  <a:off x="257" y="1518"/>
                  <a:ext cx="11" cy="39"/>
                </a:xfrm>
                <a:custGeom>
                  <a:avLst/>
                  <a:gdLst>
                    <a:gd name="T0" fmla="*/ 4 w 11"/>
                    <a:gd name="T1" fmla="*/ 0 h 39"/>
                    <a:gd name="T2" fmla="*/ 0 w 11"/>
                    <a:gd name="T3" fmla="*/ 1 h 39"/>
                    <a:gd name="T4" fmla="*/ 7 w 11"/>
                    <a:gd name="T5" fmla="*/ 39 h 39"/>
                    <a:gd name="T6" fmla="*/ 11 w 11"/>
                    <a:gd name="T7" fmla="*/ 39 h 39"/>
                    <a:gd name="T8" fmla="*/ 4 w 11"/>
                    <a:gd name="T9" fmla="*/ 0 h 39"/>
                  </a:gdLst>
                  <a:ahLst/>
                  <a:cxnLst>
                    <a:cxn ang="0">
                      <a:pos x="T0" y="T1"/>
                    </a:cxn>
                    <a:cxn ang="0">
                      <a:pos x="T2" y="T3"/>
                    </a:cxn>
                    <a:cxn ang="0">
                      <a:pos x="T4" y="T5"/>
                    </a:cxn>
                    <a:cxn ang="0">
                      <a:pos x="T6" y="T7"/>
                    </a:cxn>
                    <a:cxn ang="0">
                      <a:pos x="T8" y="T9"/>
                    </a:cxn>
                  </a:cxnLst>
                  <a:rect l="0" t="0" r="r" b="b"/>
                  <a:pathLst>
                    <a:path w="11" h="39">
                      <a:moveTo>
                        <a:pt x="4" y="0"/>
                      </a:moveTo>
                      <a:lnTo>
                        <a:pt x="0" y="1"/>
                      </a:lnTo>
                      <a:lnTo>
                        <a:pt x="7" y="39"/>
                      </a:lnTo>
                      <a:lnTo>
                        <a:pt x="11" y="39"/>
                      </a:lnTo>
                      <a:lnTo>
                        <a:pt x="4" y="0"/>
                      </a:lnTo>
                      <a:close/>
                    </a:path>
                  </a:pathLst>
                </a:custGeom>
                <a:solidFill>
                  <a:srgbClr val="FDC5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92" name="Freeform 199">
                  <a:extLst>
                    <a:ext uri="{FF2B5EF4-FFF2-40B4-BE49-F238E27FC236}">
                      <a16:creationId xmlns:a16="http://schemas.microsoft.com/office/drawing/2014/main" id="{26B761CA-2F84-4A42-8BAA-B8881C157050}"/>
                    </a:ext>
                  </a:extLst>
                </p:cNvPr>
                <p:cNvSpPr/>
                <p:nvPr/>
              </p:nvSpPr>
              <p:spPr bwMode="auto">
                <a:xfrm>
                  <a:off x="252" y="1538"/>
                  <a:ext cx="8" cy="21"/>
                </a:xfrm>
                <a:custGeom>
                  <a:avLst/>
                  <a:gdLst>
                    <a:gd name="T0" fmla="*/ 5 w 8"/>
                    <a:gd name="T1" fmla="*/ 0 h 21"/>
                    <a:gd name="T2" fmla="*/ 0 w 8"/>
                    <a:gd name="T3" fmla="*/ 1 h 21"/>
                    <a:gd name="T4" fmla="*/ 4 w 8"/>
                    <a:gd name="T5" fmla="*/ 21 h 21"/>
                    <a:gd name="T6" fmla="*/ 8 w 8"/>
                    <a:gd name="T7" fmla="*/ 20 h 21"/>
                    <a:gd name="T8" fmla="*/ 5 w 8"/>
                    <a:gd name="T9" fmla="*/ 0 h 21"/>
                  </a:gdLst>
                  <a:ahLst/>
                  <a:cxnLst>
                    <a:cxn ang="0">
                      <a:pos x="T0" y="T1"/>
                    </a:cxn>
                    <a:cxn ang="0">
                      <a:pos x="T2" y="T3"/>
                    </a:cxn>
                    <a:cxn ang="0">
                      <a:pos x="T4" y="T5"/>
                    </a:cxn>
                    <a:cxn ang="0">
                      <a:pos x="T6" y="T7"/>
                    </a:cxn>
                    <a:cxn ang="0">
                      <a:pos x="T8" y="T9"/>
                    </a:cxn>
                  </a:cxnLst>
                  <a:rect l="0" t="0" r="r" b="b"/>
                  <a:pathLst>
                    <a:path w="8" h="21">
                      <a:moveTo>
                        <a:pt x="5" y="0"/>
                      </a:moveTo>
                      <a:lnTo>
                        <a:pt x="0" y="1"/>
                      </a:lnTo>
                      <a:lnTo>
                        <a:pt x="4" y="21"/>
                      </a:lnTo>
                      <a:lnTo>
                        <a:pt x="8" y="20"/>
                      </a:lnTo>
                      <a:lnTo>
                        <a:pt x="5" y="0"/>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93" name="Freeform 200">
                  <a:extLst>
                    <a:ext uri="{FF2B5EF4-FFF2-40B4-BE49-F238E27FC236}">
                      <a16:creationId xmlns:a16="http://schemas.microsoft.com/office/drawing/2014/main" id="{38D98494-8D3F-4F72-8769-4155A1CB5423}"/>
                    </a:ext>
                  </a:extLst>
                </p:cNvPr>
                <p:cNvSpPr/>
                <p:nvPr/>
              </p:nvSpPr>
              <p:spPr bwMode="auto">
                <a:xfrm>
                  <a:off x="242" y="1525"/>
                  <a:ext cx="11" cy="35"/>
                </a:xfrm>
                <a:custGeom>
                  <a:avLst/>
                  <a:gdLst>
                    <a:gd name="T0" fmla="*/ 5 w 11"/>
                    <a:gd name="T1" fmla="*/ 0 h 35"/>
                    <a:gd name="T2" fmla="*/ 0 w 11"/>
                    <a:gd name="T3" fmla="*/ 0 h 35"/>
                    <a:gd name="T4" fmla="*/ 7 w 11"/>
                    <a:gd name="T5" fmla="*/ 35 h 35"/>
                    <a:gd name="T6" fmla="*/ 11 w 11"/>
                    <a:gd name="T7" fmla="*/ 34 h 35"/>
                    <a:gd name="T8" fmla="*/ 5 w 11"/>
                    <a:gd name="T9" fmla="*/ 0 h 35"/>
                  </a:gdLst>
                  <a:ahLst/>
                  <a:cxnLst>
                    <a:cxn ang="0">
                      <a:pos x="T0" y="T1"/>
                    </a:cxn>
                    <a:cxn ang="0">
                      <a:pos x="T2" y="T3"/>
                    </a:cxn>
                    <a:cxn ang="0">
                      <a:pos x="T4" y="T5"/>
                    </a:cxn>
                    <a:cxn ang="0">
                      <a:pos x="T6" y="T7"/>
                    </a:cxn>
                    <a:cxn ang="0">
                      <a:pos x="T8" y="T9"/>
                    </a:cxn>
                  </a:cxnLst>
                  <a:rect l="0" t="0" r="r" b="b"/>
                  <a:pathLst>
                    <a:path w="11" h="35">
                      <a:moveTo>
                        <a:pt x="5" y="0"/>
                      </a:moveTo>
                      <a:lnTo>
                        <a:pt x="0" y="0"/>
                      </a:lnTo>
                      <a:lnTo>
                        <a:pt x="7" y="35"/>
                      </a:lnTo>
                      <a:lnTo>
                        <a:pt x="11" y="34"/>
                      </a:lnTo>
                      <a:lnTo>
                        <a:pt x="5" y="0"/>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94" name="Freeform 201">
                  <a:extLst>
                    <a:ext uri="{FF2B5EF4-FFF2-40B4-BE49-F238E27FC236}">
                      <a16:creationId xmlns:a16="http://schemas.microsoft.com/office/drawing/2014/main" id="{BF9A4108-FCB6-4340-84C1-E4B7E4E19470}"/>
                    </a:ext>
                  </a:extLst>
                </p:cNvPr>
                <p:cNvSpPr/>
                <p:nvPr/>
              </p:nvSpPr>
              <p:spPr bwMode="auto">
                <a:xfrm>
                  <a:off x="239" y="1548"/>
                  <a:ext cx="6" cy="14"/>
                </a:xfrm>
                <a:custGeom>
                  <a:avLst/>
                  <a:gdLst>
                    <a:gd name="T0" fmla="*/ 4 w 6"/>
                    <a:gd name="T1" fmla="*/ 0 h 14"/>
                    <a:gd name="T2" fmla="*/ 0 w 6"/>
                    <a:gd name="T3" fmla="*/ 1 h 14"/>
                    <a:gd name="T4" fmla="*/ 2 w 6"/>
                    <a:gd name="T5" fmla="*/ 14 h 14"/>
                    <a:gd name="T6" fmla="*/ 6 w 6"/>
                    <a:gd name="T7" fmla="*/ 13 h 14"/>
                    <a:gd name="T8" fmla="*/ 4 w 6"/>
                    <a:gd name="T9" fmla="*/ 0 h 14"/>
                  </a:gdLst>
                  <a:ahLst/>
                  <a:cxnLst>
                    <a:cxn ang="0">
                      <a:pos x="T0" y="T1"/>
                    </a:cxn>
                    <a:cxn ang="0">
                      <a:pos x="T2" y="T3"/>
                    </a:cxn>
                    <a:cxn ang="0">
                      <a:pos x="T4" y="T5"/>
                    </a:cxn>
                    <a:cxn ang="0">
                      <a:pos x="T6" y="T7"/>
                    </a:cxn>
                    <a:cxn ang="0">
                      <a:pos x="T8" y="T9"/>
                    </a:cxn>
                  </a:cxnLst>
                  <a:rect l="0" t="0" r="r" b="b"/>
                  <a:pathLst>
                    <a:path w="6" h="14">
                      <a:moveTo>
                        <a:pt x="4" y="0"/>
                      </a:moveTo>
                      <a:lnTo>
                        <a:pt x="0" y="1"/>
                      </a:lnTo>
                      <a:lnTo>
                        <a:pt x="2" y="14"/>
                      </a:lnTo>
                      <a:lnTo>
                        <a:pt x="6" y="13"/>
                      </a:lnTo>
                      <a:lnTo>
                        <a:pt x="4" y="0"/>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95" name="Freeform 202">
                  <a:extLst>
                    <a:ext uri="{FF2B5EF4-FFF2-40B4-BE49-F238E27FC236}">
                      <a16:creationId xmlns:a16="http://schemas.microsoft.com/office/drawing/2014/main" id="{7539CA8A-E44E-4C5D-8475-7F5723884DFC}"/>
                    </a:ext>
                  </a:extLst>
                </p:cNvPr>
                <p:cNvSpPr/>
                <p:nvPr/>
              </p:nvSpPr>
              <p:spPr bwMode="auto">
                <a:xfrm>
                  <a:off x="228" y="1534"/>
                  <a:ext cx="10" cy="29"/>
                </a:xfrm>
                <a:custGeom>
                  <a:avLst/>
                  <a:gdLst>
                    <a:gd name="T0" fmla="*/ 5 w 10"/>
                    <a:gd name="T1" fmla="*/ 0 h 29"/>
                    <a:gd name="T2" fmla="*/ 0 w 10"/>
                    <a:gd name="T3" fmla="*/ 1 h 29"/>
                    <a:gd name="T4" fmla="*/ 6 w 10"/>
                    <a:gd name="T5" fmla="*/ 29 h 29"/>
                    <a:gd name="T6" fmla="*/ 10 w 10"/>
                    <a:gd name="T7" fmla="*/ 28 h 29"/>
                    <a:gd name="T8" fmla="*/ 5 w 10"/>
                    <a:gd name="T9" fmla="*/ 0 h 29"/>
                  </a:gdLst>
                  <a:ahLst/>
                  <a:cxnLst>
                    <a:cxn ang="0">
                      <a:pos x="T0" y="T1"/>
                    </a:cxn>
                    <a:cxn ang="0">
                      <a:pos x="T2" y="T3"/>
                    </a:cxn>
                    <a:cxn ang="0">
                      <a:pos x="T4" y="T5"/>
                    </a:cxn>
                    <a:cxn ang="0">
                      <a:pos x="T6" y="T7"/>
                    </a:cxn>
                    <a:cxn ang="0">
                      <a:pos x="T8" y="T9"/>
                    </a:cxn>
                  </a:cxnLst>
                  <a:rect l="0" t="0" r="r" b="b"/>
                  <a:pathLst>
                    <a:path w="10" h="28">
                      <a:moveTo>
                        <a:pt x="5" y="0"/>
                      </a:moveTo>
                      <a:lnTo>
                        <a:pt x="0" y="1"/>
                      </a:lnTo>
                      <a:lnTo>
                        <a:pt x="6" y="29"/>
                      </a:lnTo>
                      <a:lnTo>
                        <a:pt x="10" y="28"/>
                      </a:lnTo>
                      <a:lnTo>
                        <a:pt x="5" y="0"/>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96" name="Freeform 203">
                  <a:extLst>
                    <a:ext uri="{FF2B5EF4-FFF2-40B4-BE49-F238E27FC236}">
                      <a16:creationId xmlns:a16="http://schemas.microsoft.com/office/drawing/2014/main" id="{6A6C43FD-6BAD-4671-827D-A332C3003DD5}"/>
                    </a:ext>
                  </a:extLst>
                </p:cNvPr>
                <p:cNvSpPr/>
                <p:nvPr/>
              </p:nvSpPr>
              <p:spPr bwMode="auto">
                <a:xfrm>
                  <a:off x="224" y="1561"/>
                  <a:ext cx="4" cy="4"/>
                </a:xfrm>
                <a:custGeom>
                  <a:avLst/>
                  <a:gdLst>
                    <a:gd name="T0" fmla="*/ 4 w 4"/>
                    <a:gd name="T1" fmla="*/ 3 h 4"/>
                    <a:gd name="T2" fmla="*/ 1 w 4"/>
                    <a:gd name="T3" fmla="*/ 4 h 4"/>
                    <a:gd name="T4" fmla="*/ 0 w 4"/>
                    <a:gd name="T5" fmla="*/ 0 h 4"/>
                    <a:gd name="T6" fmla="*/ 4 w 4"/>
                    <a:gd name="T7" fmla="*/ 0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lnTo>
                        <a:pt x="1" y="4"/>
                      </a:lnTo>
                      <a:lnTo>
                        <a:pt x="0" y="0"/>
                      </a:lnTo>
                      <a:lnTo>
                        <a:pt x="4" y="0"/>
                      </a:lnTo>
                      <a:lnTo>
                        <a:pt x="4" y="3"/>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797" name="Freeform 204">
                  <a:extLst>
                    <a:ext uri="{FF2B5EF4-FFF2-40B4-BE49-F238E27FC236}">
                      <a16:creationId xmlns:a16="http://schemas.microsoft.com/office/drawing/2014/main" id="{0E083A69-ED09-459E-AF1F-DC9BE69AFC4A}"/>
                    </a:ext>
                  </a:extLst>
                </p:cNvPr>
                <p:cNvSpPr/>
                <p:nvPr/>
              </p:nvSpPr>
              <p:spPr bwMode="auto">
                <a:xfrm>
                  <a:off x="224" y="1557"/>
                  <a:ext cx="4" cy="4"/>
                </a:xfrm>
                <a:custGeom>
                  <a:avLst/>
                  <a:gdLst>
                    <a:gd name="T0" fmla="*/ 4 w 4"/>
                    <a:gd name="T1" fmla="*/ 3 h 4"/>
                    <a:gd name="T2" fmla="*/ 0 w 4"/>
                    <a:gd name="T3" fmla="*/ 4 h 4"/>
                    <a:gd name="T4" fmla="*/ 0 w 4"/>
                    <a:gd name="T5" fmla="*/ 1 h 4"/>
                    <a:gd name="T6" fmla="*/ 3 w 4"/>
                    <a:gd name="T7" fmla="*/ 0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lnTo>
                        <a:pt x="0" y="4"/>
                      </a:lnTo>
                      <a:lnTo>
                        <a:pt x="0" y="1"/>
                      </a:lnTo>
                      <a:lnTo>
                        <a:pt x="3" y="0"/>
                      </a:lnTo>
                      <a:lnTo>
                        <a:pt x="4" y="3"/>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995" name="Group 406">
                <a:extLst>
                  <a:ext uri="{FF2B5EF4-FFF2-40B4-BE49-F238E27FC236}">
                    <a16:creationId xmlns:a16="http://schemas.microsoft.com/office/drawing/2014/main" id="{D1EA23CE-FD86-400A-8314-5EDB1AD899C9}"/>
                  </a:ext>
                </a:extLst>
              </p:cNvPr>
              <p:cNvGrpSpPr/>
              <p:nvPr/>
            </p:nvGrpSpPr>
            <p:grpSpPr>
              <a:xfrm>
                <a:off x="241300" y="2263775"/>
                <a:ext cx="412750" cy="563563"/>
                <a:chOff x="152" y="1426"/>
                <a:chExt cx="260" cy="355"/>
              </a:xfrm>
            </p:grpSpPr>
            <p:sp>
              <p:nvSpPr>
                <p:cNvPr id="1398" name="Freeform 206">
                  <a:extLst>
                    <a:ext uri="{FF2B5EF4-FFF2-40B4-BE49-F238E27FC236}">
                      <a16:creationId xmlns:a16="http://schemas.microsoft.com/office/drawing/2014/main" id="{5DB41CEE-AEDE-42A4-BEDA-7F117665751A}"/>
                    </a:ext>
                  </a:extLst>
                </p:cNvPr>
                <p:cNvSpPr/>
                <p:nvPr/>
              </p:nvSpPr>
              <p:spPr bwMode="auto">
                <a:xfrm>
                  <a:off x="223" y="1553"/>
                  <a:ext cx="4" cy="4"/>
                </a:xfrm>
                <a:custGeom>
                  <a:avLst/>
                  <a:gdLst>
                    <a:gd name="T0" fmla="*/ 4 w 4"/>
                    <a:gd name="T1" fmla="*/ 4 h 4"/>
                    <a:gd name="T2" fmla="*/ 1 w 4"/>
                    <a:gd name="T3" fmla="*/ 4 h 4"/>
                    <a:gd name="T4" fmla="*/ 0 w 4"/>
                    <a:gd name="T5" fmla="*/ 1 h 4"/>
                    <a:gd name="T6" fmla="*/ 3 w 4"/>
                    <a:gd name="T7" fmla="*/ 0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lnTo>
                        <a:pt x="1" y="4"/>
                      </a:lnTo>
                      <a:lnTo>
                        <a:pt x="0" y="1"/>
                      </a:lnTo>
                      <a:lnTo>
                        <a:pt x="3" y="0"/>
                      </a:lnTo>
                      <a:lnTo>
                        <a:pt x="4" y="4"/>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9" name="Freeform 207">
                  <a:extLst>
                    <a:ext uri="{FF2B5EF4-FFF2-40B4-BE49-F238E27FC236}">
                      <a16:creationId xmlns:a16="http://schemas.microsoft.com/office/drawing/2014/main" id="{6795E067-32C5-4134-A855-0DA41793C1B5}"/>
                    </a:ext>
                  </a:extLst>
                </p:cNvPr>
                <p:cNvSpPr/>
                <p:nvPr/>
              </p:nvSpPr>
              <p:spPr bwMode="auto">
                <a:xfrm>
                  <a:off x="222" y="1550"/>
                  <a:ext cx="4" cy="3"/>
                </a:xfrm>
                <a:custGeom>
                  <a:avLst/>
                  <a:gdLst>
                    <a:gd name="T0" fmla="*/ 4 w 4"/>
                    <a:gd name="T1" fmla="*/ 3 h 3"/>
                    <a:gd name="T2" fmla="*/ 1 w 4"/>
                    <a:gd name="T3" fmla="*/ 3 h 3"/>
                    <a:gd name="T4" fmla="*/ 0 w 4"/>
                    <a:gd name="T5" fmla="*/ 0 h 3"/>
                    <a:gd name="T6" fmla="*/ 4 w 4"/>
                    <a:gd name="T7" fmla="*/ 0 h 3"/>
                    <a:gd name="T8" fmla="*/ 4 w 4"/>
                    <a:gd name="T9" fmla="*/ 3 h 3"/>
                  </a:gdLst>
                  <a:ahLst/>
                  <a:cxnLst>
                    <a:cxn ang="0">
                      <a:pos x="T0" y="T1"/>
                    </a:cxn>
                    <a:cxn ang="0">
                      <a:pos x="T2" y="T3"/>
                    </a:cxn>
                    <a:cxn ang="0">
                      <a:pos x="T4" y="T5"/>
                    </a:cxn>
                    <a:cxn ang="0">
                      <a:pos x="T6" y="T7"/>
                    </a:cxn>
                    <a:cxn ang="0">
                      <a:pos x="T8" y="T9"/>
                    </a:cxn>
                  </a:cxnLst>
                  <a:rect l="0" t="0" r="r" b="b"/>
                  <a:pathLst>
                    <a:path w="4" h="3">
                      <a:moveTo>
                        <a:pt x="4" y="3"/>
                      </a:moveTo>
                      <a:lnTo>
                        <a:pt x="1" y="3"/>
                      </a:lnTo>
                      <a:lnTo>
                        <a:pt x="0" y="0"/>
                      </a:lnTo>
                      <a:lnTo>
                        <a:pt x="4" y="0"/>
                      </a:lnTo>
                      <a:lnTo>
                        <a:pt x="4" y="3"/>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0" name="Freeform 208">
                  <a:extLst>
                    <a:ext uri="{FF2B5EF4-FFF2-40B4-BE49-F238E27FC236}">
                      <a16:creationId xmlns:a16="http://schemas.microsoft.com/office/drawing/2014/main" id="{9B1058E9-806B-4517-8103-5D89BD6D9D0D}"/>
                    </a:ext>
                  </a:extLst>
                </p:cNvPr>
                <p:cNvSpPr/>
                <p:nvPr/>
              </p:nvSpPr>
              <p:spPr bwMode="auto">
                <a:xfrm>
                  <a:off x="222" y="1546"/>
                  <a:ext cx="4" cy="4"/>
                </a:xfrm>
                <a:custGeom>
                  <a:avLst/>
                  <a:gdLst>
                    <a:gd name="T0" fmla="*/ 4 w 4"/>
                    <a:gd name="T1" fmla="*/ 3 h 4"/>
                    <a:gd name="T2" fmla="*/ 0 w 4"/>
                    <a:gd name="T3" fmla="*/ 4 h 4"/>
                    <a:gd name="T4" fmla="*/ 0 w 4"/>
                    <a:gd name="T5" fmla="*/ 0 h 4"/>
                    <a:gd name="T6" fmla="*/ 3 w 4"/>
                    <a:gd name="T7" fmla="*/ 0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lnTo>
                        <a:pt x="0" y="4"/>
                      </a:lnTo>
                      <a:lnTo>
                        <a:pt x="0" y="0"/>
                      </a:lnTo>
                      <a:lnTo>
                        <a:pt x="3" y="0"/>
                      </a:lnTo>
                      <a:lnTo>
                        <a:pt x="4" y="3"/>
                      </a:lnTo>
                      <a:close/>
                    </a:path>
                  </a:pathLst>
                </a:custGeom>
                <a:solidFill>
                  <a:srgbClr val="2A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1" name="Freeform 209">
                  <a:extLst>
                    <a:ext uri="{FF2B5EF4-FFF2-40B4-BE49-F238E27FC236}">
                      <a16:creationId xmlns:a16="http://schemas.microsoft.com/office/drawing/2014/main" id="{263482D7-A58C-4F3A-B7AB-AFBF8E31AFB2}"/>
                    </a:ext>
                  </a:extLst>
                </p:cNvPr>
                <p:cNvSpPr/>
                <p:nvPr/>
              </p:nvSpPr>
              <p:spPr bwMode="auto">
                <a:xfrm>
                  <a:off x="221" y="1542"/>
                  <a:ext cx="4" cy="4"/>
                </a:xfrm>
                <a:custGeom>
                  <a:avLst/>
                  <a:gdLst>
                    <a:gd name="T0" fmla="*/ 4 w 4"/>
                    <a:gd name="T1" fmla="*/ 3 h 4"/>
                    <a:gd name="T2" fmla="*/ 1 w 4"/>
                    <a:gd name="T3" fmla="*/ 4 h 4"/>
                    <a:gd name="T4" fmla="*/ 0 w 4"/>
                    <a:gd name="T5" fmla="*/ 1 h 4"/>
                    <a:gd name="T6" fmla="*/ 3 w 4"/>
                    <a:gd name="T7" fmla="*/ 0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lnTo>
                        <a:pt x="1" y="4"/>
                      </a:lnTo>
                      <a:lnTo>
                        <a:pt x="0" y="1"/>
                      </a:lnTo>
                      <a:lnTo>
                        <a:pt x="3" y="0"/>
                      </a:lnTo>
                      <a:lnTo>
                        <a:pt x="4" y="3"/>
                      </a:lnTo>
                      <a:close/>
                    </a:path>
                  </a:pathLst>
                </a:custGeom>
                <a:solidFill>
                  <a:srgbClr val="98B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2" name="Freeform 210">
                  <a:extLst>
                    <a:ext uri="{FF2B5EF4-FFF2-40B4-BE49-F238E27FC236}">
                      <a16:creationId xmlns:a16="http://schemas.microsoft.com/office/drawing/2014/main" id="{F8E8D1FD-D93D-4588-9BD6-2936E9E07F25}"/>
                    </a:ext>
                  </a:extLst>
                </p:cNvPr>
                <p:cNvSpPr/>
                <p:nvPr/>
              </p:nvSpPr>
              <p:spPr bwMode="auto">
                <a:xfrm>
                  <a:off x="220" y="1538"/>
                  <a:ext cx="4" cy="4"/>
                </a:xfrm>
                <a:custGeom>
                  <a:avLst/>
                  <a:gdLst>
                    <a:gd name="T0" fmla="*/ 4 w 4"/>
                    <a:gd name="T1" fmla="*/ 3 h 4"/>
                    <a:gd name="T2" fmla="*/ 1 w 4"/>
                    <a:gd name="T3" fmla="*/ 4 h 4"/>
                    <a:gd name="T4" fmla="*/ 0 w 4"/>
                    <a:gd name="T5" fmla="*/ 1 h 4"/>
                    <a:gd name="T6" fmla="*/ 3 w 4"/>
                    <a:gd name="T7" fmla="*/ 0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lnTo>
                        <a:pt x="1" y="4"/>
                      </a:lnTo>
                      <a:lnTo>
                        <a:pt x="0" y="1"/>
                      </a:lnTo>
                      <a:lnTo>
                        <a:pt x="3" y="0"/>
                      </a:lnTo>
                      <a:lnTo>
                        <a:pt x="4" y="3"/>
                      </a:lnTo>
                      <a:close/>
                    </a:path>
                  </a:pathLst>
                </a:custGeom>
                <a:solidFill>
                  <a:srgbClr val="FDC5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3" name="Freeform 211">
                  <a:extLst>
                    <a:ext uri="{FF2B5EF4-FFF2-40B4-BE49-F238E27FC236}">
                      <a16:creationId xmlns:a16="http://schemas.microsoft.com/office/drawing/2014/main" id="{B28F1E11-455D-48A7-88BA-BA4605AFE1FB}"/>
                    </a:ext>
                  </a:extLst>
                </p:cNvPr>
                <p:cNvSpPr/>
                <p:nvPr/>
              </p:nvSpPr>
              <p:spPr bwMode="auto">
                <a:xfrm>
                  <a:off x="220" y="1534"/>
                  <a:ext cx="3" cy="4"/>
                </a:xfrm>
                <a:custGeom>
                  <a:avLst/>
                  <a:gdLst>
                    <a:gd name="T0" fmla="*/ 3 w 3"/>
                    <a:gd name="T1" fmla="*/ 4 h 4"/>
                    <a:gd name="T2" fmla="*/ 0 w 3"/>
                    <a:gd name="T3" fmla="*/ 4 h 4"/>
                    <a:gd name="T4" fmla="*/ 0 w 3"/>
                    <a:gd name="T5" fmla="*/ 1 h 4"/>
                    <a:gd name="T6" fmla="*/ 3 w 3"/>
                    <a:gd name="T7" fmla="*/ 0 h 4"/>
                    <a:gd name="T8" fmla="*/ 3 w 3"/>
                    <a:gd name="T9" fmla="*/ 4 h 4"/>
                  </a:gdLst>
                  <a:ahLst/>
                  <a:cxnLst>
                    <a:cxn ang="0">
                      <a:pos x="T0" y="T1"/>
                    </a:cxn>
                    <a:cxn ang="0">
                      <a:pos x="T2" y="T3"/>
                    </a:cxn>
                    <a:cxn ang="0">
                      <a:pos x="T4" y="T5"/>
                    </a:cxn>
                    <a:cxn ang="0">
                      <a:pos x="T6" y="T7"/>
                    </a:cxn>
                    <a:cxn ang="0">
                      <a:pos x="T8" y="T9"/>
                    </a:cxn>
                  </a:cxnLst>
                  <a:rect l="0" t="0" r="r" b="b"/>
                  <a:pathLst>
                    <a:path w="3" h="4">
                      <a:moveTo>
                        <a:pt x="3" y="4"/>
                      </a:moveTo>
                      <a:lnTo>
                        <a:pt x="0" y="4"/>
                      </a:lnTo>
                      <a:lnTo>
                        <a:pt x="0" y="1"/>
                      </a:lnTo>
                      <a:lnTo>
                        <a:pt x="3" y="0"/>
                      </a:lnTo>
                      <a:lnTo>
                        <a:pt x="3" y="4"/>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4" name="Freeform 212">
                  <a:extLst>
                    <a:ext uri="{FF2B5EF4-FFF2-40B4-BE49-F238E27FC236}">
                      <a16:creationId xmlns:a16="http://schemas.microsoft.com/office/drawing/2014/main" id="{CA82709E-4754-4ADF-BB1D-254FCE5E4E1A}"/>
                    </a:ext>
                  </a:extLst>
                </p:cNvPr>
                <p:cNvSpPr/>
                <p:nvPr/>
              </p:nvSpPr>
              <p:spPr bwMode="auto">
                <a:xfrm>
                  <a:off x="219" y="1531"/>
                  <a:ext cx="4" cy="3"/>
                </a:xfrm>
                <a:custGeom>
                  <a:avLst/>
                  <a:gdLst>
                    <a:gd name="T0" fmla="*/ 4 w 4"/>
                    <a:gd name="T1" fmla="*/ 3 h 3"/>
                    <a:gd name="T2" fmla="*/ 1 w 4"/>
                    <a:gd name="T3" fmla="*/ 3 h 3"/>
                    <a:gd name="T4" fmla="*/ 0 w 4"/>
                    <a:gd name="T5" fmla="*/ 0 h 3"/>
                    <a:gd name="T6" fmla="*/ 3 w 4"/>
                    <a:gd name="T7" fmla="*/ 0 h 3"/>
                    <a:gd name="T8" fmla="*/ 4 w 4"/>
                    <a:gd name="T9" fmla="*/ 3 h 3"/>
                  </a:gdLst>
                  <a:ahLst/>
                  <a:cxnLst>
                    <a:cxn ang="0">
                      <a:pos x="T0" y="T1"/>
                    </a:cxn>
                    <a:cxn ang="0">
                      <a:pos x="T2" y="T3"/>
                    </a:cxn>
                    <a:cxn ang="0">
                      <a:pos x="T4" y="T5"/>
                    </a:cxn>
                    <a:cxn ang="0">
                      <a:pos x="T6" y="T7"/>
                    </a:cxn>
                    <a:cxn ang="0">
                      <a:pos x="T8" y="T9"/>
                    </a:cxn>
                  </a:cxnLst>
                  <a:rect l="0" t="0" r="r" b="b"/>
                  <a:pathLst>
                    <a:path w="4" h="3">
                      <a:moveTo>
                        <a:pt x="4" y="3"/>
                      </a:moveTo>
                      <a:lnTo>
                        <a:pt x="1" y="3"/>
                      </a:lnTo>
                      <a:lnTo>
                        <a:pt x="0" y="0"/>
                      </a:lnTo>
                      <a:lnTo>
                        <a:pt x="3" y="0"/>
                      </a:lnTo>
                      <a:lnTo>
                        <a:pt x="4" y="3"/>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5" name="Freeform 213">
                  <a:extLst>
                    <a:ext uri="{FF2B5EF4-FFF2-40B4-BE49-F238E27FC236}">
                      <a16:creationId xmlns:a16="http://schemas.microsoft.com/office/drawing/2014/main" id="{90303B18-97C4-43A8-B2B8-3BE4626C9384}"/>
                    </a:ext>
                  </a:extLst>
                </p:cNvPr>
                <p:cNvSpPr/>
                <p:nvPr/>
              </p:nvSpPr>
              <p:spPr bwMode="auto">
                <a:xfrm>
                  <a:off x="218" y="1527"/>
                  <a:ext cx="4" cy="4"/>
                </a:xfrm>
                <a:custGeom>
                  <a:avLst/>
                  <a:gdLst>
                    <a:gd name="T0" fmla="*/ 4 w 4"/>
                    <a:gd name="T1" fmla="*/ 3 h 4"/>
                    <a:gd name="T2" fmla="*/ 1 w 4"/>
                    <a:gd name="T3" fmla="*/ 4 h 4"/>
                    <a:gd name="T4" fmla="*/ 0 w 4"/>
                    <a:gd name="T5" fmla="*/ 1 h 4"/>
                    <a:gd name="T6" fmla="*/ 3 w 4"/>
                    <a:gd name="T7" fmla="*/ 0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lnTo>
                        <a:pt x="1" y="4"/>
                      </a:lnTo>
                      <a:lnTo>
                        <a:pt x="0" y="1"/>
                      </a:lnTo>
                      <a:lnTo>
                        <a:pt x="3" y="0"/>
                      </a:lnTo>
                      <a:lnTo>
                        <a:pt x="4" y="3"/>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6" name="Freeform 214">
                  <a:extLst>
                    <a:ext uri="{FF2B5EF4-FFF2-40B4-BE49-F238E27FC236}">
                      <a16:creationId xmlns:a16="http://schemas.microsoft.com/office/drawing/2014/main" id="{FE39F0A3-E469-4EE8-B3FF-963E790FA526}"/>
                    </a:ext>
                  </a:extLst>
                </p:cNvPr>
                <p:cNvSpPr/>
                <p:nvPr/>
              </p:nvSpPr>
              <p:spPr bwMode="auto">
                <a:xfrm>
                  <a:off x="218" y="1523"/>
                  <a:ext cx="3" cy="4"/>
                </a:xfrm>
                <a:custGeom>
                  <a:avLst/>
                  <a:gdLst>
                    <a:gd name="T0" fmla="*/ 3 w 3"/>
                    <a:gd name="T1" fmla="*/ 3 h 4"/>
                    <a:gd name="T2" fmla="*/ 0 w 3"/>
                    <a:gd name="T3" fmla="*/ 4 h 4"/>
                    <a:gd name="T4" fmla="*/ 0 w 3"/>
                    <a:gd name="T5" fmla="*/ 1 h 4"/>
                    <a:gd name="T6" fmla="*/ 3 w 3"/>
                    <a:gd name="T7" fmla="*/ 0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lnTo>
                        <a:pt x="0" y="4"/>
                      </a:lnTo>
                      <a:lnTo>
                        <a:pt x="0" y="1"/>
                      </a:lnTo>
                      <a:lnTo>
                        <a:pt x="3" y="0"/>
                      </a:lnTo>
                      <a:lnTo>
                        <a:pt x="3" y="3"/>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7" name="Freeform 215">
                  <a:extLst>
                    <a:ext uri="{FF2B5EF4-FFF2-40B4-BE49-F238E27FC236}">
                      <a16:creationId xmlns:a16="http://schemas.microsoft.com/office/drawing/2014/main" id="{BBD33F30-758B-41A1-B3FE-540726DDDFC2}"/>
                    </a:ext>
                  </a:extLst>
                </p:cNvPr>
                <p:cNvSpPr/>
                <p:nvPr/>
              </p:nvSpPr>
              <p:spPr bwMode="auto">
                <a:xfrm>
                  <a:off x="232" y="1571"/>
                  <a:ext cx="54" cy="12"/>
                </a:xfrm>
                <a:custGeom>
                  <a:avLst/>
                  <a:gdLst>
                    <a:gd name="T0" fmla="*/ 54 w 54"/>
                    <a:gd name="T1" fmla="*/ 2 h 12"/>
                    <a:gd name="T2" fmla="*/ 1 w 54"/>
                    <a:gd name="T3" fmla="*/ 12 h 12"/>
                    <a:gd name="T4" fmla="*/ 0 w 54"/>
                    <a:gd name="T5" fmla="*/ 10 h 12"/>
                    <a:gd name="T6" fmla="*/ 54 w 54"/>
                    <a:gd name="T7" fmla="*/ 0 h 12"/>
                    <a:gd name="T8" fmla="*/ 54 w 54"/>
                    <a:gd name="T9" fmla="*/ 2 h 12"/>
                  </a:gdLst>
                  <a:ahLst/>
                  <a:cxnLst>
                    <a:cxn ang="0">
                      <a:pos x="T0" y="T1"/>
                    </a:cxn>
                    <a:cxn ang="0">
                      <a:pos x="T2" y="T3"/>
                    </a:cxn>
                    <a:cxn ang="0">
                      <a:pos x="T4" y="T5"/>
                    </a:cxn>
                    <a:cxn ang="0">
                      <a:pos x="T6" y="T7"/>
                    </a:cxn>
                    <a:cxn ang="0">
                      <a:pos x="T8" y="T9"/>
                    </a:cxn>
                  </a:cxnLst>
                  <a:rect l="0" t="0" r="r" b="b"/>
                  <a:pathLst>
                    <a:path w="54" h="12">
                      <a:moveTo>
                        <a:pt x="54" y="2"/>
                      </a:moveTo>
                      <a:lnTo>
                        <a:pt x="1" y="12"/>
                      </a:lnTo>
                      <a:lnTo>
                        <a:pt x="0" y="10"/>
                      </a:lnTo>
                      <a:lnTo>
                        <a:pt x="54" y="0"/>
                      </a:lnTo>
                      <a:lnTo>
                        <a:pt x="54" y="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8" name="Freeform 216">
                  <a:extLst>
                    <a:ext uri="{FF2B5EF4-FFF2-40B4-BE49-F238E27FC236}">
                      <a16:creationId xmlns:a16="http://schemas.microsoft.com/office/drawing/2014/main" id="{25098222-1739-4A42-AC1C-A5D080FD8C7F}"/>
                    </a:ext>
                  </a:extLst>
                </p:cNvPr>
                <p:cNvSpPr/>
                <p:nvPr/>
              </p:nvSpPr>
              <p:spPr bwMode="auto">
                <a:xfrm>
                  <a:off x="231" y="1562"/>
                  <a:ext cx="81" cy="17"/>
                </a:xfrm>
                <a:custGeom>
                  <a:avLst/>
                  <a:gdLst>
                    <a:gd name="T0" fmla="*/ 81 w 81"/>
                    <a:gd name="T1" fmla="*/ 2 h 17"/>
                    <a:gd name="T2" fmla="*/ 1 w 81"/>
                    <a:gd name="T3" fmla="*/ 17 h 17"/>
                    <a:gd name="T4" fmla="*/ 0 w 81"/>
                    <a:gd name="T5" fmla="*/ 15 h 17"/>
                    <a:gd name="T6" fmla="*/ 81 w 81"/>
                    <a:gd name="T7" fmla="*/ 0 h 17"/>
                    <a:gd name="T8" fmla="*/ 81 w 81"/>
                    <a:gd name="T9" fmla="*/ 2 h 17"/>
                  </a:gdLst>
                  <a:ahLst/>
                  <a:cxnLst>
                    <a:cxn ang="0">
                      <a:pos x="T0" y="T1"/>
                    </a:cxn>
                    <a:cxn ang="0">
                      <a:pos x="T2" y="T3"/>
                    </a:cxn>
                    <a:cxn ang="0">
                      <a:pos x="T4" y="T5"/>
                    </a:cxn>
                    <a:cxn ang="0">
                      <a:pos x="T6" y="T7"/>
                    </a:cxn>
                    <a:cxn ang="0">
                      <a:pos x="T8" y="T9"/>
                    </a:cxn>
                  </a:cxnLst>
                  <a:rect l="0" t="0" r="r" b="b"/>
                  <a:pathLst>
                    <a:path w="81" h="17">
                      <a:moveTo>
                        <a:pt x="81" y="2"/>
                      </a:moveTo>
                      <a:lnTo>
                        <a:pt x="1" y="17"/>
                      </a:lnTo>
                      <a:lnTo>
                        <a:pt x="0" y="15"/>
                      </a:lnTo>
                      <a:lnTo>
                        <a:pt x="81" y="0"/>
                      </a:lnTo>
                      <a:lnTo>
                        <a:pt x="81" y="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09" name="Freeform 217">
                  <a:extLst>
                    <a:ext uri="{FF2B5EF4-FFF2-40B4-BE49-F238E27FC236}">
                      <a16:creationId xmlns:a16="http://schemas.microsoft.com/office/drawing/2014/main" id="{C70D596C-8809-4A16-B47D-1393C7DE740F}"/>
                    </a:ext>
                  </a:extLst>
                </p:cNvPr>
                <p:cNvSpPr/>
                <p:nvPr/>
              </p:nvSpPr>
              <p:spPr bwMode="auto">
                <a:xfrm>
                  <a:off x="231" y="1558"/>
                  <a:ext cx="81" cy="17"/>
                </a:xfrm>
                <a:custGeom>
                  <a:avLst/>
                  <a:gdLst>
                    <a:gd name="T0" fmla="*/ 81 w 81"/>
                    <a:gd name="T1" fmla="*/ 2 h 17"/>
                    <a:gd name="T2" fmla="*/ 0 w 81"/>
                    <a:gd name="T3" fmla="*/ 17 h 17"/>
                    <a:gd name="T4" fmla="*/ 0 w 81"/>
                    <a:gd name="T5" fmla="*/ 15 h 17"/>
                    <a:gd name="T6" fmla="*/ 80 w 81"/>
                    <a:gd name="T7" fmla="*/ 0 h 17"/>
                    <a:gd name="T8" fmla="*/ 81 w 81"/>
                    <a:gd name="T9" fmla="*/ 2 h 17"/>
                  </a:gdLst>
                  <a:ahLst/>
                  <a:cxnLst>
                    <a:cxn ang="0">
                      <a:pos x="T0" y="T1"/>
                    </a:cxn>
                    <a:cxn ang="0">
                      <a:pos x="T2" y="T3"/>
                    </a:cxn>
                    <a:cxn ang="0">
                      <a:pos x="T4" y="T5"/>
                    </a:cxn>
                    <a:cxn ang="0">
                      <a:pos x="T6" y="T7"/>
                    </a:cxn>
                    <a:cxn ang="0">
                      <a:pos x="T8" y="T9"/>
                    </a:cxn>
                  </a:cxnLst>
                  <a:rect l="0" t="0" r="r" b="b"/>
                  <a:pathLst>
                    <a:path w="81" h="17">
                      <a:moveTo>
                        <a:pt x="81" y="2"/>
                      </a:moveTo>
                      <a:lnTo>
                        <a:pt x="0" y="17"/>
                      </a:lnTo>
                      <a:lnTo>
                        <a:pt x="0" y="15"/>
                      </a:lnTo>
                      <a:lnTo>
                        <a:pt x="80" y="0"/>
                      </a:lnTo>
                      <a:lnTo>
                        <a:pt x="81" y="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0" name="Freeform 218">
                  <a:extLst>
                    <a:ext uri="{FF2B5EF4-FFF2-40B4-BE49-F238E27FC236}">
                      <a16:creationId xmlns:a16="http://schemas.microsoft.com/office/drawing/2014/main" id="{29E491E3-5CEB-44FF-B04E-BC44218B01E8}"/>
                    </a:ext>
                  </a:extLst>
                </p:cNvPr>
                <p:cNvSpPr/>
                <p:nvPr/>
              </p:nvSpPr>
              <p:spPr bwMode="auto">
                <a:xfrm>
                  <a:off x="230" y="1554"/>
                  <a:ext cx="81" cy="17"/>
                </a:xfrm>
                <a:custGeom>
                  <a:avLst/>
                  <a:gdLst>
                    <a:gd name="T0" fmla="*/ 81 w 81"/>
                    <a:gd name="T1" fmla="*/ 2 h 17"/>
                    <a:gd name="T2" fmla="*/ 1 w 81"/>
                    <a:gd name="T3" fmla="*/ 17 h 17"/>
                    <a:gd name="T4" fmla="*/ 0 w 81"/>
                    <a:gd name="T5" fmla="*/ 15 h 17"/>
                    <a:gd name="T6" fmla="*/ 81 w 81"/>
                    <a:gd name="T7" fmla="*/ 0 h 17"/>
                    <a:gd name="T8" fmla="*/ 81 w 81"/>
                    <a:gd name="T9" fmla="*/ 2 h 17"/>
                  </a:gdLst>
                  <a:ahLst/>
                  <a:cxnLst>
                    <a:cxn ang="0">
                      <a:pos x="T0" y="T1"/>
                    </a:cxn>
                    <a:cxn ang="0">
                      <a:pos x="T2" y="T3"/>
                    </a:cxn>
                    <a:cxn ang="0">
                      <a:pos x="T4" y="T5"/>
                    </a:cxn>
                    <a:cxn ang="0">
                      <a:pos x="T6" y="T7"/>
                    </a:cxn>
                    <a:cxn ang="0">
                      <a:pos x="T8" y="T9"/>
                    </a:cxn>
                  </a:cxnLst>
                  <a:rect l="0" t="0" r="r" b="b"/>
                  <a:pathLst>
                    <a:path w="81" h="17">
                      <a:moveTo>
                        <a:pt x="81" y="2"/>
                      </a:moveTo>
                      <a:lnTo>
                        <a:pt x="1" y="17"/>
                      </a:lnTo>
                      <a:lnTo>
                        <a:pt x="0" y="15"/>
                      </a:lnTo>
                      <a:lnTo>
                        <a:pt x="81" y="0"/>
                      </a:lnTo>
                      <a:lnTo>
                        <a:pt x="81" y="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1" name="Freeform 219">
                  <a:extLst>
                    <a:ext uri="{FF2B5EF4-FFF2-40B4-BE49-F238E27FC236}">
                      <a16:creationId xmlns:a16="http://schemas.microsoft.com/office/drawing/2014/main" id="{53D24CFE-3798-419C-AD37-49F9B6796204}"/>
                    </a:ext>
                  </a:extLst>
                </p:cNvPr>
                <p:cNvSpPr/>
                <p:nvPr/>
              </p:nvSpPr>
              <p:spPr bwMode="auto">
                <a:xfrm>
                  <a:off x="245" y="1509"/>
                  <a:ext cx="22" cy="5"/>
                </a:xfrm>
                <a:custGeom>
                  <a:avLst/>
                  <a:gdLst>
                    <a:gd name="T0" fmla="*/ 22 w 22"/>
                    <a:gd name="T1" fmla="*/ 1 h 5"/>
                    <a:gd name="T2" fmla="*/ 1 w 22"/>
                    <a:gd name="T3" fmla="*/ 5 h 5"/>
                    <a:gd name="T4" fmla="*/ 0 w 22"/>
                    <a:gd name="T5" fmla="*/ 4 h 5"/>
                    <a:gd name="T6" fmla="*/ 22 w 22"/>
                    <a:gd name="T7" fmla="*/ 0 h 5"/>
                    <a:gd name="T8" fmla="*/ 22 w 22"/>
                    <a:gd name="T9" fmla="*/ 1 h 5"/>
                  </a:gdLst>
                  <a:ahLst/>
                  <a:cxnLst>
                    <a:cxn ang="0">
                      <a:pos x="T0" y="T1"/>
                    </a:cxn>
                    <a:cxn ang="0">
                      <a:pos x="T2" y="T3"/>
                    </a:cxn>
                    <a:cxn ang="0">
                      <a:pos x="T4" y="T5"/>
                    </a:cxn>
                    <a:cxn ang="0">
                      <a:pos x="T6" y="T7"/>
                    </a:cxn>
                    <a:cxn ang="0">
                      <a:pos x="T8" y="T9"/>
                    </a:cxn>
                  </a:cxnLst>
                  <a:rect l="0" t="0" r="r" b="b"/>
                  <a:pathLst>
                    <a:path w="22" h="5">
                      <a:moveTo>
                        <a:pt x="22" y="1"/>
                      </a:moveTo>
                      <a:lnTo>
                        <a:pt x="1" y="5"/>
                      </a:lnTo>
                      <a:lnTo>
                        <a:pt x="0" y="4"/>
                      </a:lnTo>
                      <a:lnTo>
                        <a:pt x="22" y="0"/>
                      </a:lnTo>
                      <a:lnTo>
                        <a:pt x="22" y="1"/>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2" name="Freeform 220">
                  <a:extLst>
                    <a:ext uri="{FF2B5EF4-FFF2-40B4-BE49-F238E27FC236}">
                      <a16:creationId xmlns:a16="http://schemas.microsoft.com/office/drawing/2014/main" id="{B4F5F739-2F58-4E8C-B239-7446B59F1C5C}"/>
                    </a:ext>
                  </a:extLst>
                </p:cNvPr>
                <p:cNvSpPr/>
                <p:nvPr/>
              </p:nvSpPr>
              <p:spPr bwMode="auto">
                <a:xfrm>
                  <a:off x="244" y="1502"/>
                  <a:ext cx="32" cy="10"/>
                </a:xfrm>
                <a:custGeom>
                  <a:avLst/>
                  <a:gdLst>
                    <a:gd name="T0" fmla="*/ 32 w 32"/>
                    <a:gd name="T1" fmla="*/ 5 h 10"/>
                    <a:gd name="T2" fmla="*/ 1 w 32"/>
                    <a:gd name="T3" fmla="*/ 10 h 10"/>
                    <a:gd name="T4" fmla="*/ 0 w 32"/>
                    <a:gd name="T5" fmla="*/ 5 h 10"/>
                    <a:gd name="T6" fmla="*/ 31 w 32"/>
                    <a:gd name="T7" fmla="*/ 0 h 10"/>
                    <a:gd name="T8" fmla="*/ 32 w 32"/>
                    <a:gd name="T9" fmla="*/ 5 h 10"/>
                  </a:gdLst>
                  <a:ahLst/>
                  <a:cxnLst>
                    <a:cxn ang="0">
                      <a:pos x="T0" y="T1"/>
                    </a:cxn>
                    <a:cxn ang="0">
                      <a:pos x="T2" y="T3"/>
                    </a:cxn>
                    <a:cxn ang="0">
                      <a:pos x="T4" y="T5"/>
                    </a:cxn>
                    <a:cxn ang="0">
                      <a:pos x="T6" y="T7"/>
                    </a:cxn>
                    <a:cxn ang="0">
                      <a:pos x="T8" y="T9"/>
                    </a:cxn>
                  </a:cxnLst>
                  <a:rect l="0" t="0" r="r" b="b"/>
                  <a:pathLst>
                    <a:path w="32" h="10">
                      <a:moveTo>
                        <a:pt x="32" y="5"/>
                      </a:moveTo>
                      <a:lnTo>
                        <a:pt x="1" y="10"/>
                      </a:lnTo>
                      <a:lnTo>
                        <a:pt x="0" y="5"/>
                      </a:lnTo>
                      <a:lnTo>
                        <a:pt x="31" y="0"/>
                      </a:lnTo>
                      <a:lnTo>
                        <a:pt x="32" y="5"/>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3" name="Freeform 221">
                  <a:extLst>
                    <a:ext uri="{FF2B5EF4-FFF2-40B4-BE49-F238E27FC236}">
                      <a16:creationId xmlns:a16="http://schemas.microsoft.com/office/drawing/2014/main" id="{BABF9E05-6441-4BBB-9CF5-659B9374BB9E}"/>
                    </a:ext>
                  </a:extLst>
                </p:cNvPr>
                <p:cNvSpPr/>
                <p:nvPr/>
              </p:nvSpPr>
              <p:spPr bwMode="auto">
                <a:xfrm>
                  <a:off x="287" y="1601"/>
                  <a:ext cx="12" cy="11"/>
                </a:xfrm>
                <a:custGeom>
                  <a:avLst/>
                  <a:gdLst>
                    <a:gd name="T0" fmla="*/ 53 w 53"/>
                    <a:gd name="T1" fmla="*/ 0 h 46"/>
                    <a:gd name="T2" fmla="*/ 0 w 53"/>
                    <a:gd name="T3" fmla="*/ 5 h 46"/>
                    <a:gd name="T4" fmla="*/ 38 w 53"/>
                    <a:gd name="T5" fmla="*/ 46 h 46"/>
                    <a:gd name="T6" fmla="*/ 53 w 53"/>
                    <a:gd name="T7" fmla="*/ 0 h 46"/>
                  </a:gdLst>
                  <a:ahLst/>
                  <a:cxnLst>
                    <a:cxn ang="0">
                      <a:pos x="T0" y="T1"/>
                    </a:cxn>
                    <a:cxn ang="0">
                      <a:pos x="T2" y="T3"/>
                    </a:cxn>
                    <a:cxn ang="0">
                      <a:pos x="T4" y="T5"/>
                    </a:cxn>
                    <a:cxn ang="0">
                      <a:pos x="T6" y="T7"/>
                    </a:cxn>
                  </a:cxnLst>
                  <a:rect l="0" t="0" r="r" b="b"/>
                  <a:pathLst>
                    <a:path w="52" h="46">
                      <a:moveTo>
                        <a:pt x="53" y="0"/>
                      </a:moveTo>
                      <a:cubicBezTo>
                        <a:pt x="0" y="5"/>
                        <a:pt x="0" y="5"/>
                        <a:pt x="0" y="5"/>
                      </a:cubicBezTo>
                      <a:cubicBezTo>
                        <a:pt x="2" y="26"/>
                        <a:pt x="18" y="42"/>
                        <a:pt x="38" y="46"/>
                      </a:cubicBezTo>
                      <a:lnTo>
                        <a:pt x="53" y="0"/>
                      </a:lnTo>
                      <a:close/>
                    </a:path>
                  </a:pathLst>
                </a:custGeom>
                <a:solidFill>
                  <a:srgbClr val="98B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4" name="Freeform 222">
                  <a:extLst>
                    <a:ext uri="{FF2B5EF4-FFF2-40B4-BE49-F238E27FC236}">
                      <a16:creationId xmlns:a16="http://schemas.microsoft.com/office/drawing/2014/main" id="{C6ECC136-0FB0-437C-B7A7-5C4E1706C208}"/>
                    </a:ext>
                  </a:extLst>
                </p:cNvPr>
                <p:cNvSpPr/>
                <p:nvPr/>
              </p:nvSpPr>
              <p:spPr bwMode="auto">
                <a:xfrm>
                  <a:off x="296" y="1601"/>
                  <a:ext cx="11" cy="11"/>
                </a:xfrm>
                <a:custGeom>
                  <a:avLst/>
                  <a:gdLst>
                    <a:gd name="T0" fmla="*/ 47 w 47"/>
                    <a:gd name="T1" fmla="*/ 25 h 47"/>
                    <a:gd name="T2" fmla="*/ 15 w 47"/>
                    <a:gd name="T3" fmla="*/ 0 h 47"/>
                    <a:gd name="T4" fmla="*/ 0 w 47"/>
                    <a:gd name="T5" fmla="*/ 46 h 47"/>
                    <a:gd name="T6" fmla="*/ 11 w 47"/>
                    <a:gd name="T7" fmla="*/ 46 h 47"/>
                    <a:gd name="T8" fmla="*/ 47 w 47"/>
                    <a:gd name="T9" fmla="*/ 25 h 47"/>
                  </a:gdLst>
                  <a:ahLst/>
                  <a:cxnLst>
                    <a:cxn ang="0">
                      <a:pos x="T0" y="T1"/>
                    </a:cxn>
                    <a:cxn ang="0">
                      <a:pos x="T2" y="T3"/>
                    </a:cxn>
                    <a:cxn ang="0">
                      <a:pos x="T4" y="T5"/>
                    </a:cxn>
                    <a:cxn ang="0">
                      <a:pos x="T6" y="T7"/>
                    </a:cxn>
                    <a:cxn ang="0">
                      <a:pos x="T8" y="T9"/>
                    </a:cxn>
                  </a:cxnLst>
                  <a:rect l="0" t="0" r="r" b="b"/>
                  <a:pathLst>
                    <a:path w="47" h="47">
                      <a:moveTo>
                        <a:pt x="47" y="25"/>
                      </a:moveTo>
                      <a:cubicBezTo>
                        <a:pt x="15" y="0"/>
                        <a:pt x="15" y="0"/>
                        <a:pt x="15" y="0"/>
                      </a:cubicBezTo>
                      <a:cubicBezTo>
                        <a:pt x="0" y="46"/>
                        <a:pt x="0" y="46"/>
                        <a:pt x="0" y="46"/>
                      </a:cubicBezTo>
                      <a:cubicBezTo>
                        <a:pt x="4" y="46"/>
                        <a:pt x="7" y="47"/>
                        <a:pt x="11" y="46"/>
                      </a:cubicBezTo>
                      <a:cubicBezTo>
                        <a:pt x="26" y="45"/>
                        <a:pt x="39" y="37"/>
                        <a:pt x="47" y="25"/>
                      </a:cubicBezTo>
                      <a:close/>
                    </a:path>
                  </a:pathLst>
                </a:custGeom>
                <a:solidFill>
                  <a:srgbClr val="FDC5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5" name="Freeform 223">
                  <a:extLst>
                    <a:ext uri="{FF2B5EF4-FFF2-40B4-BE49-F238E27FC236}">
                      <a16:creationId xmlns:a16="http://schemas.microsoft.com/office/drawing/2014/main" id="{A5E7D7D9-5A2C-4B51-B99D-7BBC7DC10077}"/>
                    </a:ext>
                  </a:extLst>
                </p:cNvPr>
                <p:cNvSpPr/>
                <p:nvPr/>
              </p:nvSpPr>
              <p:spPr bwMode="auto">
                <a:xfrm>
                  <a:off x="287" y="1589"/>
                  <a:ext cx="23" cy="17"/>
                </a:xfrm>
                <a:custGeom>
                  <a:avLst/>
                  <a:gdLst>
                    <a:gd name="T0" fmla="*/ 1 w 98"/>
                    <a:gd name="T1" fmla="*/ 52 h 74"/>
                    <a:gd name="T2" fmla="*/ 57 w 98"/>
                    <a:gd name="T3" fmla="*/ 48 h 74"/>
                    <a:gd name="T4" fmla="*/ 91 w 98"/>
                    <a:gd name="T5" fmla="*/ 74 h 74"/>
                    <a:gd name="T6" fmla="*/ 97 w 98"/>
                    <a:gd name="T7" fmla="*/ 48 h 74"/>
                    <a:gd name="T8" fmla="*/ 97 w 98"/>
                    <a:gd name="T9" fmla="*/ 45 h 74"/>
                    <a:gd name="T10" fmla="*/ 45 w 98"/>
                    <a:gd name="T11" fmla="*/ 2 h 74"/>
                    <a:gd name="T12" fmla="*/ 1 w 98"/>
                    <a:gd name="T13" fmla="*/ 52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1" y="52"/>
                      </a:moveTo>
                      <a:cubicBezTo>
                        <a:pt x="57" y="48"/>
                        <a:pt x="57" y="48"/>
                        <a:pt x="57" y="48"/>
                      </a:cubicBezTo>
                      <a:cubicBezTo>
                        <a:pt x="91" y="74"/>
                        <a:pt x="91" y="74"/>
                        <a:pt x="91" y="74"/>
                      </a:cubicBezTo>
                      <a:cubicBezTo>
                        <a:pt x="95" y="67"/>
                        <a:pt x="98" y="57"/>
                        <a:pt x="97" y="48"/>
                      </a:cubicBezTo>
                      <a:cubicBezTo>
                        <a:pt x="97" y="45"/>
                        <a:pt x="97" y="45"/>
                        <a:pt x="97" y="45"/>
                      </a:cubicBezTo>
                      <a:cubicBezTo>
                        <a:pt x="94" y="19"/>
                        <a:pt x="71" y="0"/>
                        <a:pt x="45" y="2"/>
                      </a:cubicBezTo>
                      <a:cubicBezTo>
                        <a:pt x="19" y="4"/>
                        <a:pt x="0" y="26"/>
                        <a:pt x="1" y="52"/>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6" name="Freeform 224">
                  <a:extLst>
                    <a:ext uri="{FF2B5EF4-FFF2-40B4-BE49-F238E27FC236}">
                      <a16:creationId xmlns:a16="http://schemas.microsoft.com/office/drawing/2014/main" id="{608AD709-024E-4975-AD2D-FB8F4678A2A2}"/>
                    </a:ext>
                  </a:extLst>
                </p:cNvPr>
                <p:cNvSpPr/>
                <p:nvPr/>
              </p:nvSpPr>
              <p:spPr bwMode="auto">
                <a:xfrm>
                  <a:off x="281" y="1583"/>
                  <a:ext cx="24" cy="6"/>
                </a:xfrm>
                <a:custGeom>
                  <a:avLst/>
                  <a:gdLst>
                    <a:gd name="T0" fmla="*/ 24 w 24"/>
                    <a:gd name="T1" fmla="*/ 2 h 6"/>
                    <a:gd name="T2" fmla="*/ 1 w 24"/>
                    <a:gd name="T3" fmla="*/ 6 h 6"/>
                    <a:gd name="T4" fmla="*/ 0 w 24"/>
                    <a:gd name="T5" fmla="*/ 5 h 6"/>
                    <a:gd name="T6" fmla="*/ 23 w 24"/>
                    <a:gd name="T7" fmla="*/ 0 h 6"/>
                    <a:gd name="T8" fmla="*/ 24 w 24"/>
                    <a:gd name="T9" fmla="*/ 2 h 6"/>
                  </a:gdLst>
                  <a:ahLst/>
                  <a:cxnLst>
                    <a:cxn ang="0">
                      <a:pos x="T0" y="T1"/>
                    </a:cxn>
                    <a:cxn ang="0">
                      <a:pos x="T2" y="T3"/>
                    </a:cxn>
                    <a:cxn ang="0">
                      <a:pos x="T4" y="T5"/>
                    </a:cxn>
                    <a:cxn ang="0">
                      <a:pos x="T6" y="T7"/>
                    </a:cxn>
                    <a:cxn ang="0">
                      <a:pos x="T8" y="T9"/>
                    </a:cxn>
                  </a:cxnLst>
                  <a:rect l="0" t="0" r="r" b="b"/>
                  <a:pathLst>
                    <a:path w="24" h="6">
                      <a:moveTo>
                        <a:pt x="24" y="2"/>
                      </a:moveTo>
                      <a:lnTo>
                        <a:pt x="1" y="6"/>
                      </a:lnTo>
                      <a:lnTo>
                        <a:pt x="0" y="5"/>
                      </a:lnTo>
                      <a:lnTo>
                        <a:pt x="23" y="0"/>
                      </a:lnTo>
                      <a:lnTo>
                        <a:pt x="24" y="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7" name="Freeform 225">
                  <a:extLst>
                    <a:ext uri="{FF2B5EF4-FFF2-40B4-BE49-F238E27FC236}">
                      <a16:creationId xmlns:a16="http://schemas.microsoft.com/office/drawing/2014/main" id="{E590BD06-8B0B-4681-ADA9-E4379A1363C9}"/>
                    </a:ext>
                  </a:extLst>
                </p:cNvPr>
                <p:cNvSpPr/>
                <p:nvPr/>
              </p:nvSpPr>
              <p:spPr bwMode="auto">
                <a:xfrm>
                  <a:off x="281" y="1580"/>
                  <a:ext cx="28" cy="6"/>
                </a:xfrm>
                <a:custGeom>
                  <a:avLst/>
                  <a:gdLst>
                    <a:gd name="T0" fmla="*/ 28 w 28"/>
                    <a:gd name="T1" fmla="*/ 1 h 6"/>
                    <a:gd name="T2" fmla="*/ 0 w 28"/>
                    <a:gd name="T3" fmla="*/ 6 h 6"/>
                    <a:gd name="T4" fmla="*/ 0 w 28"/>
                    <a:gd name="T5" fmla="*/ 5 h 6"/>
                    <a:gd name="T6" fmla="*/ 27 w 28"/>
                    <a:gd name="T7" fmla="*/ 0 h 6"/>
                    <a:gd name="T8" fmla="*/ 28 w 28"/>
                    <a:gd name="T9" fmla="*/ 1 h 6"/>
                  </a:gdLst>
                  <a:ahLst/>
                  <a:cxnLst>
                    <a:cxn ang="0">
                      <a:pos x="T0" y="T1"/>
                    </a:cxn>
                    <a:cxn ang="0">
                      <a:pos x="T2" y="T3"/>
                    </a:cxn>
                    <a:cxn ang="0">
                      <a:pos x="T4" y="T5"/>
                    </a:cxn>
                    <a:cxn ang="0">
                      <a:pos x="T6" y="T7"/>
                    </a:cxn>
                    <a:cxn ang="0">
                      <a:pos x="T8" y="T9"/>
                    </a:cxn>
                  </a:cxnLst>
                  <a:rect l="0" t="0" r="r" b="b"/>
                  <a:pathLst>
                    <a:path w="28" h="6">
                      <a:moveTo>
                        <a:pt x="28" y="1"/>
                      </a:moveTo>
                      <a:lnTo>
                        <a:pt x="0" y="6"/>
                      </a:lnTo>
                      <a:lnTo>
                        <a:pt x="0" y="5"/>
                      </a:lnTo>
                      <a:lnTo>
                        <a:pt x="27" y="0"/>
                      </a:lnTo>
                      <a:lnTo>
                        <a:pt x="28" y="1"/>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8" name="Freeform 226">
                  <a:extLst>
                    <a:ext uri="{FF2B5EF4-FFF2-40B4-BE49-F238E27FC236}">
                      <a16:creationId xmlns:a16="http://schemas.microsoft.com/office/drawing/2014/main" id="{E50547D8-B71B-4FFC-A442-E51BA4324A37}"/>
                    </a:ext>
                  </a:extLst>
                </p:cNvPr>
                <p:cNvSpPr/>
                <p:nvPr/>
              </p:nvSpPr>
              <p:spPr bwMode="auto">
                <a:xfrm>
                  <a:off x="280" y="1577"/>
                  <a:ext cx="28" cy="6"/>
                </a:xfrm>
                <a:custGeom>
                  <a:avLst/>
                  <a:gdLst>
                    <a:gd name="T0" fmla="*/ 28 w 28"/>
                    <a:gd name="T1" fmla="*/ 1 h 6"/>
                    <a:gd name="T2" fmla="*/ 1 w 28"/>
                    <a:gd name="T3" fmla="*/ 6 h 6"/>
                    <a:gd name="T4" fmla="*/ 0 w 28"/>
                    <a:gd name="T5" fmla="*/ 5 h 6"/>
                    <a:gd name="T6" fmla="*/ 28 w 28"/>
                    <a:gd name="T7" fmla="*/ 0 h 6"/>
                    <a:gd name="T8" fmla="*/ 28 w 28"/>
                    <a:gd name="T9" fmla="*/ 1 h 6"/>
                  </a:gdLst>
                  <a:ahLst/>
                  <a:cxnLst>
                    <a:cxn ang="0">
                      <a:pos x="T0" y="T1"/>
                    </a:cxn>
                    <a:cxn ang="0">
                      <a:pos x="T2" y="T3"/>
                    </a:cxn>
                    <a:cxn ang="0">
                      <a:pos x="T4" y="T5"/>
                    </a:cxn>
                    <a:cxn ang="0">
                      <a:pos x="T6" y="T7"/>
                    </a:cxn>
                    <a:cxn ang="0">
                      <a:pos x="T8" y="T9"/>
                    </a:cxn>
                  </a:cxnLst>
                  <a:rect l="0" t="0" r="r" b="b"/>
                  <a:pathLst>
                    <a:path w="28" h="6">
                      <a:moveTo>
                        <a:pt x="28" y="1"/>
                      </a:moveTo>
                      <a:lnTo>
                        <a:pt x="1" y="6"/>
                      </a:lnTo>
                      <a:lnTo>
                        <a:pt x="0" y="5"/>
                      </a:lnTo>
                      <a:lnTo>
                        <a:pt x="28" y="0"/>
                      </a:lnTo>
                      <a:lnTo>
                        <a:pt x="28" y="1"/>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19" name="Freeform 227">
                  <a:extLst>
                    <a:ext uri="{FF2B5EF4-FFF2-40B4-BE49-F238E27FC236}">
                      <a16:creationId xmlns:a16="http://schemas.microsoft.com/office/drawing/2014/main" id="{EC75DA3A-B376-46A3-9708-4D30D8B66190}"/>
                    </a:ext>
                  </a:extLst>
                </p:cNvPr>
                <p:cNvSpPr/>
                <p:nvPr/>
              </p:nvSpPr>
              <p:spPr bwMode="auto">
                <a:xfrm>
                  <a:off x="280" y="1574"/>
                  <a:ext cx="27" cy="7"/>
                </a:xfrm>
                <a:custGeom>
                  <a:avLst/>
                  <a:gdLst>
                    <a:gd name="T0" fmla="*/ 27 w 27"/>
                    <a:gd name="T1" fmla="*/ 2 h 7"/>
                    <a:gd name="T2" fmla="*/ 0 w 27"/>
                    <a:gd name="T3" fmla="*/ 7 h 7"/>
                    <a:gd name="T4" fmla="*/ 0 w 27"/>
                    <a:gd name="T5" fmla="*/ 5 h 7"/>
                    <a:gd name="T6" fmla="*/ 27 w 27"/>
                    <a:gd name="T7" fmla="*/ 0 h 7"/>
                    <a:gd name="T8" fmla="*/ 27 w 27"/>
                    <a:gd name="T9" fmla="*/ 2 h 7"/>
                  </a:gdLst>
                  <a:ahLst/>
                  <a:cxnLst>
                    <a:cxn ang="0">
                      <a:pos x="T0" y="T1"/>
                    </a:cxn>
                    <a:cxn ang="0">
                      <a:pos x="T2" y="T3"/>
                    </a:cxn>
                    <a:cxn ang="0">
                      <a:pos x="T4" y="T5"/>
                    </a:cxn>
                    <a:cxn ang="0">
                      <a:pos x="T6" y="T7"/>
                    </a:cxn>
                    <a:cxn ang="0">
                      <a:pos x="T8" y="T9"/>
                    </a:cxn>
                  </a:cxnLst>
                  <a:rect l="0" t="0" r="r" b="b"/>
                  <a:pathLst>
                    <a:path w="27" h="7">
                      <a:moveTo>
                        <a:pt x="27" y="2"/>
                      </a:moveTo>
                      <a:lnTo>
                        <a:pt x="0" y="7"/>
                      </a:lnTo>
                      <a:lnTo>
                        <a:pt x="0" y="5"/>
                      </a:lnTo>
                      <a:lnTo>
                        <a:pt x="27" y="0"/>
                      </a:lnTo>
                      <a:lnTo>
                        <a:pt x="27" y="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0" name="Freeform 228">
                  <a:extLst>
                    <a:ext uri="{FF2B5EF4-FFF2-40B4-BE49-F238E27FC236}">
                      <a16:creationId xmlns:a16="http://schemas.microsoft.com/office/drawing/2014/main" id="{842B3BF1-A276-413D-96C4-5ABEBC3524B5}"/>
                    </a:ext>
                  </a:extLst>
                </p:cNvPr>
                <p:cNvSpPr>
                  <a:spLocks noEditPoints="1"/>
                </p:cNvSpPr>
                <p:nvPr/>
              </p:nvSpPr>
              <p:spPr bwMode="auto">
                <a:xfrm>
                  <a:off x="277" y="1572"/>
                  <a:ext cx="40" cy="46"/>
                </a:xfrm>
                <a:custGeom>
                  <a:avLst/>
                  <a:gdLst>
                    <a:gd name="T0" fmla="*/ 0 w 40"/>
                    <a:gd name="T1" fmla="*/ 6 h 46"/>
                    <a:gd name="T2" fmla="*/ 33 w 40"/>
                    <a:gd name="T3" fmla="*/ 0 h 46"/>
                    <a:gd name="T4" fmla="*/ 40 w 40"/>
                    <a:gd name="T5" fmla="*/ 40 h 46"/>
                    <a:gd name="T6" fmla="*/ 7 w 40"/>
                    <a:gd name="T7" fmla="*/ 46 h 46"/>
                    <a:gd name="T8" fmla="*/ 0 w 40"/>
                    <a:gd name="T9" fmla="*/ 6 h 46"/>
                    <a:gd name="T10" fmla="*/ 32 w 40"/>
                    <a:gd name="T11" fmla="*/ 0 h 46"/>
                    <a:gd name="T12" fmla="*/ 0 w 40"/>
                    <a:gd name="T13" fmla="*/ 6 h 46"/>
                    <a:gd name="T14" fmla="*/ 7 w 40"/>
                    <a:gd name="T15" fmla="*/ 45 h 46"/>
                    <a:gd name="T16" fmla="*/ 39 w 40"/>
                    <a:gd name="T17" fmla="*/ 39 h 46"/>
                    <a:gd name="T18" fmla="*/ 32 w 40"/>
                    <a:gd name="T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6">
                      <a:moveTo>
                        <a:pt x="0" y="6"/>
                      </a:moveTo>
                      <a:lnTo>
                        <a:pt x="33" y="0"/>
                      </a:lnTo>
                      <a:lnTo>
                        <a:pt x="40" y="40"/>
                      </a:lnTo>
                      <a:lnTo>
                        <a:pt x="7" y="46"/>
                      </a:lnTo>
                      <a:lnTo>
                        <a:pt x="0" y="6"/>
                      </a:lnTo>
                      <a:close/>
                      <a:moveTo>
                        <a:pt x="32" y="0"/>
                      </a:moveTo>
                      <a:lnTo>
                        <a:pt x="0" y="6"/>
                      </a:lnTo>
                      <a:lnTo>
                        <a:pt x="7" y="45"/>
                      </a:lnTo>
                      <a:lnTo>
                        <a:pt x="39" y="39"/>
                      </a:lnTo>
                      <a:lnTo>
                        <a:pt x="32"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1" name="Freeform 229">
                  <a:extLst>
                    <a:ext uri="{FF2B5EF4-FFF2-40B4-BE49-F238E27FC236}">
                      <a16:creationId xmlns:a16="http://schemas.microsoft.com/office/drawing/2014/main" id="{530BA890-0AA0-4A0A-AA9D-D8F479873C65}"/>
                    </a:ext>
                  </a:extLst>
                </p:cNvPr>
                <p:cNvSpPr/>
                <p:nvPr/>
              </p:nvSpPr>
              <p:spPr bwMode="auto">
                <a:xfrm>
                  <a:off x="241" y="1586"/>
                  <a:ext cx="11" cy="12"/>
                </a:xfrm>
                <a:custGeom>
                  <a:avLst/>
                  <a:gdLst>
                    <a:gd name="T0" fmla="*/ 47 w 47"/>
                    <a:gd name="T1" fmla="*/ 52 h 52"/>
                    <a:gd name="T2" fmla="*/ 37 w 47"/>
                    <a:gd name="T3" fmla="*/ 0 h 52"/>
                    <a:gd name="T4" fmla="*/ 0 w 47"/>
                    <a:gd name="T5" fmla="*/ 42 h 52"/>
                    <a:gd name="T6" fmla="*/ 47 w 47"/>
                    <a:gd name="T7" fmla="*/ 52 h 52"/>
                  </a:gdLst>
                  <a:ahLst/>
                  <a:cxnLst>
                    <a:cxn ang="0">
                      <a:pos x="T0" y="T1"/>
                    </a:cxn>
                    <a:cxn ang="0">
                      <a:pos x="T2" y="T3"/>
                    </a:cxn>
                    <a:cxn ang="0">
                      <a:pos x="T4" y="T5"/>
                    </a:cxn>
                    <a:cxn ang="0">
                      <a:pos x="T6" y="T7"/>
                    </a:cxn>
                  </a:cxnLst>
                  <a:rect l="0" t="0" r="r" b="b"/>
                  <a:pathLst>
                    <a:path w="47" h="52">
                      <a:moveTo>
                        <a:pt x="47" y="52"/>
                      </a:moveTo>
                      <a:cubicBezTo>
                        <a:pt x="37" y="0"/>
                        <a:pt x="37" y="0"/>
                        <a:pt x="37" y="0"/>
                      </a:cubicBezTo>
                      <a:cubicBezTo>
                        <a:pt x="17" y="5"/>
                        <a:pt x="2" y="22"/>
                        <a:pt x="0" y="42"/>
                      </a:cubicBezTo>
                      <a:lnTo>
                        <a:pt x="47" y="52"/>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2" name="Freeform 230">
                  <a:extLst>
                    <a:ext uri="{FF2B5EF4-FFF2-40B4-BE49-F238E27FC236}">
                      <a16:creationId xmlns:a16="http://schemas.microsoft.com/office/drawing/2014/main" id="{C4AF58F0-ECBA-4B40-AE81-78CABC6C7057}"/>
                    </a:ext>
                  </a:extLst>
                </p:cNvPr>
                <p:cNvSpPr/>
                <p:nvPr/>
              </p:nvSpPr>
              <p:spPr bwMode="auto">
                <a:xfrm>
                  <a:off x="241" y="1596"/>
                  <a:ext cx="11" cy="11"/>
                </a:xfrm>
                <a:custGeom>
                  <a:avLst/>
                  <a:gdLst>
                    <a:gd name="T0" fmla="*/ 26 w 47"/>
                    <a:gd name="T1" fmla="*/ 45 h 45"/>
                    <a:gd name="T2" fmla="*/ 47 w 47"/>
                    <a:gd name="T3" fmla="*/ 10 h 45"/>
                    <a:gd name="T4" fmla="*/ 1 w 47"/>
                    <a:gd name="T5" fmla="*/ 0 h 45"/>
                    <a:gd name="T6" fmla="*/ 1 w 47"/>
                    <a:gd name="T7" fmla="*/ 11 h 45"/>
                    <a:gd name="T8" fmla="*/ 26 w 47"/>
                    <a:gd name="T9" fmla="*/ 45 h 45"/>
                  </a:gdLst>
                  <a:ahLst/>
                  <a:cxnLst>
                    <a:cxn ang="0">
                      <a:pos x="T0" y="T1"/>
                    </a:cxn>
                    <a:cxn ang="0">
                      <a:pos x="T2" y="T3"/>
                    </a:cxn>
                    <a:cxn ang="0">
                      <a:pos x="T4" y="T5"/>
                    </a:cxn>
                    <a:cxn ang="0">
                      <a:pos x="T6" y="T7"/>
                    </a:cxn>
                    <a:cxn ang="0">
                      <a:pos x="T8" y="T9"/>
                    </a:cxn>
                  </a:cxnLst>
                  <a:rect l="0" t="0" r="r" b="b"/>
                  <a:pathLst>
                    <a:path w="47" h="45">
                      <a:moveTo>
                        <a:pt x="26" y="45"/>
                      </a:moveTo>
                      <a:cubicBezTo>
                        <a:pt x="47" y="10"/>
                        <a:pt x="47" y="10"/>
                        <a:pt x="47" y="10"/>
                      </a:cubicBezTo>
                      <a:cubicBezTo>
                        <a:pt x="1" y="0"/>
                        <a:pt x="1" y="0"/>
                        <a:pt x="1" y="0"/>
                      </a:cubicBezTo>
                      <a:cubicBezTo>
                        <a:pt x="0" y="4"/>
                        <a:pt x="1" y="8"/>
                        <a:pt x="1" y="11"/>
                      </a:cubicBezTo>
                      <a:cubicBezTo>
                        <a:pt x="4" y="26"/>
                        <a:pt x="14" y="38"/>
                        <a:pt x="26" y="45"/>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3" name="Freeform 231">
                  <a:extLst>
                    <a:ext uri="{FF2B5EF4-FFF2-40B4-BE49-F238E27FC236}">
                      <a16:creationId xmlns:a16="http://schemas.microsoft.com/office/drawing/2014/main" id="{F21CAD06-82F2-40E4-A886-D83877A17CC6}"/>
                    </a:ext>
                  </a:extLst>
                </p:cNvPr>
                <p:cNvSpPr/>
                <p:nvPr/>
              </p:nvSpPr>
              <p:spPr bwMode="auto">
                <a:xfrm>
                  <a:off x="248" y="1585"/>
                  <a:ext cx="17" cy="23"/>
                </a:xfrm>
                <a:custGeom>
                  <a:avLst/>
                  <a:gdLst>
                    <a:gd name="T0" fmla="*/ 13 w 72"/>
                    <a:gd name="T1" fmla="*/ 4 h 101"/>
                    <a:gd name="T2" fmla="*/ 23 w 72"/>
                    <a:gd name="T3" fmla="*/ 59 h 101"/>
                    <a:gd name="T4" fmla="*/ 0 w 72"/>
                    <a:gd name="T5" fmla="*/ 95 h 101"/>
                    <a:gd name="T6" fmla="*/ 27 w 72"/>
                    <a:gd name="T7" fmla="*/ 99 h 101"/>
                    <a:gd name="T8" fmla="*/ 30 w 72"/>
                    <a:gd name="T9" fmla="*/ 99 h 101"/>
                    <a:gd name="T10" fmla="*/ 67 w 72"/>
                    <a:gd name="T11" fmla="*/ 43 h 101"/>
                    <a:gd name="T12" fmla="*/ 13 w 72"/>
                    <a:gd name="T13" fmla="*/ 4 h 101"/>
                  </a:gdLst>
                  <a:ahLst/>
                  <a:cxnLst>
                    <a:cxn ang="0">
                      <a:pos x="T0" y="T1"/>
                    </a:cxn>
                    <a:cxn ang="0">
                      <a:pos x="T2" y="T3"/>
                    </a:cxn>
                    <a:cxn ang="0">
                      <a:pos x="T4" y="T5"/>
                    </a:cxn>
                    <a:cxn ang="0">
                      <a:pos x="T6" y="T7"/>
                    </a:cxn>
                    <a:cxn ang="0">
                      <a:pos x="T8" y="T9"/>
                    </a:cxn>
                    <a:cxn ang="0">
                      <a:pos x="T10" y="T11"/>
                    </a:cxn>
                    <a:cxn ang="0">
                      <a:pos x="T12" y="T13"/>
                    </a:cxn>
                  </a:cxnLst>
                  <a:rect l="0" t="0" r="r" b="b"/>
                  <a:pathLst>
                    <a:path w="72" h="100">
                      <a:moveTo>
                        <a:pt x="13" y="4"/>
                      </a:moveTo>
                      <a:cubicBezTo>
                        <a:pt x="23" y="59"/>
                        <a:pt x="23" y="59"/>
                        <a:pt x="23" y="59"/>
                      </a:cubicBezTo>
                      <a:cubicBezTo>
                        <a:pt x="0" y="95"/>
                        <a:pt x="0" y="95"/>
                        <a:pt x="0" y="95"/>
                      </a:cubicBezTo>
                      <a:cubicBezTo>
                        <a:pt x="8" y="99"/>
                        <a:pt x="17" y="101"/>
                        <a:pt x="27" y="99"/>
                      </a:cubicBezTo>
                      <a:cubicBezTo>
                        <a:pt x="30" y="99"/>
                        <a:pt x="30" y="99"/>
                        <a:pt x="30" y="99"/>
                      </a:cubicBezTo>
                      <a:cubicBezTo>
                        <a:pt x="56" y="93"/>
                        <a:pt x="72" y="68"/>
                        <a:pt x="67" y="43"/>
                      </a:cubicBezTo>
                      <a:cubicBezTo>
                        <a:pt x="63" y="17"/>
                        <a:pt x="38" y="0"/>
                        <a:pt x="13" y="4"/>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4" name="Freeform 232">
                  <a:extLst>
                    <a:ext uri="{FF2B5EF4-FFF2-40B4-BE49-F238E27FC236}">
                      <a16:creationId xmlns:a16="http://schemas.microsoft.com/office/drawing/2014/main" id="{013A62AD-BC3C-4E9B-9866-CA4C7C5553D3}"/>
                    </a:ext>
                  </a:extLst>
                </p:cNvPr>
                <p:cNvSpPr/>
                <p:nvPr/>
              </p:nvSpPr>
              <p:spPr bwMode="auto">
                <a:xfrm>
                  <a:off x="243" y="1619"/>
                  <a:ext cx="17" cy="4"/>
                </a:xfrm>
                <a:custGeom>
                  <a:avLst/>
                  <a:gdLst>
                    <a:gd name="T0" fmla="*/ 17 w 17"/>
                    <a:gd name="T1" fmla="*/ 1 h 4"/>
                    <a:gd name="T2" fmla="*/ 0 w 17"/>
                    <a:gd name="T3" fmla="*/ 4 h 4"/>
                    <a:gd name="T4" fmla="*/ 0 w 17"/>
                    <a:gd name="T5" fmla="*/ 3 h 4"/>
                    <a:gd name="T6" fmla="*/ 17 w 17"/>
                    <a:gd name="T7" fmla="*/ 0 h 4"/>
                    <a:gd name="T8" fmla="*/ 17 w 17"/>
                    <a:gd name="T9" fmla="*/ 1 h 4"/>
                  </a:gdLst>
                  <a:ahLst/>
                  <a:cxnLst>
                    <a:cxn ang="0">
                      <a:pos x="T0" y="T1"/>
                    </a:cxn>
                    <a:cxn ang="0">
                      <a:pos x="T2" y="T3"/>
                    </a:cxn>
                    <a:cxn ang="0">
                      <a:pos x="T4" y="T5"/>
                    </a:cxn>
                    <a:cxn ang="0">
                      <a:pos x="T6" y="T7"/>
                    </a:cxn>
                    <a:cxn ang="0">
                      <a:pos x="T8" y="T9"/>
                    </a:cxn>
                  </a:cxnLst>
                  <a:rect l="0" t="0" r="r" b="b"/>
                  <a:pathLst>
                    <a:path w="17" h="4">
                      <a:moveTo>
                        <a:pt x="17" y="1"/>
                      </a:moveTo>
                      <a:lnTo>
                        <a:pt x="0" y="4"/>
                      </a:lnTo>
                      <a:lnTo>
                        <a:pt x="0" y="3"/>
                      </a:lnTo>
                      <a:lnTo>
                        <a:pt x="17" y="0"/>
                      </a:lnTo>
                      <a:lnTo>
                        <a:pt x="17" y="1"/>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5" name="Freeform 233">
                  <a:extLst>
                    <a:ext uri="{FF2B5EF4-FFF2-40B4-BE49-F238E27FC236}">
                      <a16:creationId xmlns:a16="http://schemas.microsoft.com/office/drawing/2014/main" id="{386662ED-802D-439E-8725-DC9D1445A3AD}"/>
                    </a:ext>
                  </a:extLst>
                </p:cNvPr>
                <p:cNvSpPr/>
                <p:nvPr/>
              </p:nvSpPr>
              <p:spPr bwMode="auto">
                <a:xfrm>
                  <a:off x="242" y="1614"/>
                  <a:ext cx="28" cy="7"/>
                </a:xfrm>
                <a:custGeom>
                  <a:avLst/>
                  <a:gdLst>
                    <a:gd name="T0" fmla="*/ 28 w 28"/>
                    <a:gd name="T1" fmla="*/ 1 h 7"/>
                    <a:gd name="T2" fmla="*/ 1 w 28"/>
                    <a:gd name="T3" fmla="*/ 7 h 7"/>
                    <a:gd name="T4" fmla="*/ 0 w 28"/>
                    <a:gd name="T5" fmla="*/ 5 h 7"/>
                    <a:gd name="T6" fmla="*/ 28 w 28"/>
                    <a:gd name="T7" fmla="*/ 0 h 7"/>
                    <a:gd name="T8" fmla="*/ 28 w 28"/>
                    <a:gd name="T9" fmla="*/ 1 h 7"/>
                  </a:gdLst>
                  <a:ahLst/>
                  <a:cxnLst>
                    <a:cxn ang="0">
                      <a:pos x="T0" y="T1"/>
                    </a:cxn>
                    <a:cxn ang="0">
                      <a:pos x="T2" y="T3"/>
                    </a:cxn>
                    <a:cxn ang="0">
                      <a:pos x="T4" y="T5"/>
                    </a:cxn>
                    <a:cxn ang="0">
                      <a:pos x="T6" y="T7"/>
                    </a:cxn>
                    <a:cxn ang="0">
                      <a:pos x="T8" y="T9"/>
                    </a:cxn>
                  </a:cxnLst>
                  <a:rect l="0" t="0" r="r" b="b"/>
                  <a:pathLst>
                    <a:path w="28" h="7">
                      <a:moveTo>
                        <a:pt x="28" y="1"/>
                      </a:moveTo>
                      <a:lnTo>
                        <a:pt x="1" y="7"/>
                      </a:lnTo>
                      <a:lnTo>
                        <a:pt x="0" y="5"/>
                      </a:lnTo>
                      <a:lnTo>
                        <a:pt x="28" y="0"/>
                      </a:lnTo>
                      <a:lnTo>
                        <a:pt x="28" y="1"/>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6" name="Freeform 234">
                  <a:extLst>
                    <a:ext uri="{FF2B5EF4-FFF2-40B4-BE49-F238E27FC236}">
                      <a16:creationId xmlns:a16="http://schemas.microsoft.com/office/drawing/2014/main" id="{A97E4428-5AE6-4B7E-9363-EA897BBBD954}"/>
                    </a:ext>
                  </a:extLst>
                </p:cNvPr>
                <p:cNvSpPr/>
                <p:nvPr/>
              </p:nvSpPr>
              <p:spPr bwMode="auto">
                <a:xfrm>
                  <a:off x="242" y="1611"/>
                  <a:ext cx="28" cy="7"/>
                </a:xfrm>
                <a:custGeom>
                  <a:avLst/>
                  <a:gdLst>
                    <a:gd name="T0" fmla="*/ 28 w 28"/>
                    <a:gd name="T1" fmla="*/ 2 h 7"/>
                    <a:gd name="T2" fmla="*/ 0 w 28"/>
                    <a:gd name="T3" fmla="*/ 7 h 7"/>
                    <a:gd name="T4" fmla="*/ 0 w 28"/>
                    <a:gd name="T5" fmla="*/ 5 h 7"/>
                    <a:gd name="T6" fmla="*/ 27 w 28"/>
                    <a:gd name="T7" fmla="*/ 0 h 7"/>
                    <a:gd name="T8" fmla="*/ 28 w 28"/>
                    <a:gd name="T9" fmla="*/ 2 h 7"/>
                  </a:gdLst>
                  <a:ahLst/>
                  <a:cxnLst>
                    <a:cxn ang="0">
                      <a:pos x="T0" y="T1"/>
                    </a:cxn>
                    <a:cxn ang="0">
                      <a:pos x="T2" y="T3"/>
                    </a:cxn>
                    <a:cxn ang="0">
                      <a:pos x="T4" y="T5"/>
                    </a:cxn>
                    <a:cxn ang="0">
                      <a:pos x="T6" y="T7"/>
                    </a:cxn>
                    <a:cxn ang="0">
                      <a:pos x="T8" y="T9"/>
                    </a:cxn>
                  </a:cxnLst>
                  <a:rect l="0" t="0" r="r" b="b"/>
                  <a:pathLst>
                    <a:path w="28" h="7">
                      <a:moveTo>
                        <a:pt x="28" y="2"/>
                      </a:moveTo>
                      <a:lnTo>
                        <a:pt x="0" y="7"/>
                      </a:lnTo>
                      <a:lnTo>
                        <a:pt x="0" y="5"/>
                      </a:lnTo>
                      <a:lnTo>
                        <a:pt x="27" y="0"/>
                      </a:lnTo>
                      <a:lnTo>
                        <a:pt x="28" y="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7" name="Freeform 235">
                  <a:extLst>
                    <a:ext uri="{FF2B5EF4-FFF2-40B4-BE49-F238E27FC236}">
                      <a16:creationId xmlns:a16="http://schemas.microsoft.com/office/drawing/2014/main" id="{CD7946F7-EA9C-402A-BE7B-9C360E349D06}"/>
                    </a:ext>
                  </a:extLst>
                </p:cNvPr>
                <p:cNvSpPr/>
                <p:nvPr/>
              </p:nvSpPr>
              <p:spPr bwMode="auto">
                <a:xfrm>
                  <a:off x="241" y="1608"/>
                  <a:ext cx="28" cy="7"/>
                </a:xfrm>
                <a:custGeom>
                  <a:avLst/>
                  <a:gdLst>
                    <a:gd name="T0" fmla="*/ 28 w 28"/>
                    <a:gd name="T1" fmla="*/ 2 h 7"/>
                    <a:gd name="T2" fmla="*/ 1 w 28"/>
                    <a:gd name="T3" fmla="*/ 7 h 7"/>
                    <a:gd name="T4" fmla="*/ 0 w 28"/>
                    <a:gd name="T5" fmla="*/ 5 h 7"/>
                    <a:gd name="T6" fmla="*/ 28 w 28"/>
                    <a:gd name="T7" fmla="*/ 0 h 7"/>
                    <a:gd name="T8" fmla="*/ 28 w 28"/>
                    <a:gd name="T9" fmla="*/ 2 h 7"/>
                  </a:gdLst>
                  <a:ahLst/>
                  <a:cxnLst>
                    <a:cxn ang="0">
                      <a:pos x="T0" y="T1"/>
                    </a:cxn>
                    <a:cxn ang="0">
                      <a:pos x="T2" y="T3"/>
                    </a:cxn>
                    <a:cxn ang="0">
                      <a:pos x="T4" y="T5"/>
                    </a:cxn>
                    <a:cxn ang="0">
                      <a:pos x="T6" y="T7"/>
                    </a:cxn>
                    <a:cxn ang="0">
                      <a:pos x="T8" y="T9"/>
                    </a:cxn>
                  </a:cxnLst>
                  <a:rect l="0" t="0" r="r" b="b"/>
                  <a:pathLst>
                    <a:path w="28" h="7">
                      <a:moveTo>
                        <a:pt x="28" y="2"/>
                      </a:moveTo>
                      <a:lnTo>
                        <a:pt x="1" y="7"/>
                      </a:lnTo>
                      <a:lnTo>
                        <a:pt x="0" y="5"/>
                      </a:lnTo>
                      <a:lnTo>
                        <a:pt x="28" y="0"/>
                      </a:lnTo>
                      <a:lnTo>
                        <a:pt x="28" y="2"/>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8" name="Freeform 236">
                  <a:extLst>
                    <a:ext uri="{FF2B5EF4-FFF2-40B4-BE49-F238E27FC236}">
                      <a16:creationId xmlns:a16="http://schemas.microsoft.com/office/drawing/2014/main" id="{EEA63CDF-4F12-4BCB-BFA5-9FB6F2435E33}"/>
                    </a:ext>
                  </a:extLst>
                </p:cNvPr>
                <p:cNvSpPr>
                  <a:spLocks noEditPoints="1"/>
                </p:cNvSpPr>
                <p:nvPr/>
              </p:nvSpPr>
              <p:spPr bwMode="auto">
                <a:xfrm>
                  <a:off x="234" y="1580"/>
                  <a:ext cx="40" cy="46"/>
                </a:xfrm>
                <a:custGeom>
                  <a:avLst/>
                  <a:gdLst>
                    <a:gd name="T0" fmla="*/ 40 w 40"/>
                    <a:gd name="T1" fmla="*/ 39 h 46"/>
                    <a:gd name="T2" fmla="*/ 7 w 40"/>
                    <a:gd name="T3" fmla="*/ 46 h 46"/>
                    <a:gd name="T4" fmla="*/ 0 w 40"/>
                    <a:gd name="T5" fmla="*/ 6 h 46"/>
                    <a:gd name="T6" fmla="*/ 33 w 40"/>
                    <a:gd name="T7" fmla="*/ 0 h 46"/>
                    <a:gd name="T8" fmla="*/ 40 w 40"/>
                    <a:gd name="T9" fmla="*/ 39 h 46"/>
                    <a:gd name="T10" fmla="*/ 7 w 40"/>
                    <a:gd name="T11" fmla="*/ 45 h 46"/>
                    <a:gd name="T12" fmla="*/ 39 w 40"/>
                    <a:gd name="T13" fmla="*/ 39 h 46"/>
                    <a:gd name="T14" fmla="*/ 32 w 40"/>
                    <a:gd name="T15" fmla="*/ 0 h 46"/>
                    <a:gd name="T16" fmla="*/ 0 w 40"/>
                    <a:gd name="T17" fmla="*/ 6 h 46"/>
                    <a:gd name="T18" fmla="*/ 7 w 40"/>
                    <a:gd name="T19"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46">
                      <a:moveTo>
                        <a:pt x="40" y="39"/>
                      </a:moveTo>
                      <a:lnTo>
                        <a:pt x="7" y="46"/>
                      </a:lnTo>
                      <a:lnTo>
                        <a:pt x="0" y="6"/>
                      </a:lnTo>
                      <a:lnTo>
                        <a:pt x="33" y="0"/>
                      </a:lnTo>
                      <a:lnTo>
                        <a:pt x="40" y="39"/>
                      </a:lnTo>
                      <a:close/>
                      <a:moveTo>
                        <a:pt x="7" y="45"/>
                      </a:moveTo>
                      <a:lnTo>
                        <a:pt x="39" y="39"/>
                      </a:lnTo>
                      <a:lnTo>
                        <a:pt x="32" y="0"/>
                      </a:lnTo>
                      <a:lnTo>
                        <a:pt x="0" y="6"/>
                      </a:lnTo>
                      <a:lnTo>
                        <a:pt x="7" y="45"/>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29" name="Freeform 237">
                  <a:extLst>
                    <a:ext uri="{FF2B5EF4-FFF2-40B4-BE49-F238E27FC236}">
                      <a16:creationId xmlns:a16="http://schemas.microsoft.com/office/drawing/2014/main" id="{1F7F2957-7A4C-4BF2-8E23-B7F29F50C37F}"/>
                    </a:ext>
                  </a:extLst>
                </p:cNvPr>
                <p:cNvSpPr/>
                <p:nvPr/>
              </p:nvSpPr>
              <p:spPr bwMode="auto">
                <a:xfrm>
                  <a:off x="152" y="1593"/>
                  <a:ext cx="260" cy="173"/>
                </a:xfrm>
                <a:custGeom>
                  <a:avLst/>
                  <a:gdLst>
                    <a:gd name="T0" fmla="*/ 1062 w 1114"/>
                    <a:gd name="T1" fmla="*/ 483 h 738"/>
                    <a:gd name="T2" fmla="*/ 1018 w 1114"/>
                    <a:gd name="T3" fmla="*/ 542 h 738"/>
                    <a:gd name="T4" fmla="*/ 1017 w 1114"/>
                    <a:gd name="T5" fmla="*/ 542 h 738"/>
                    <a:gd name="T6" fmla="*/ 685 w 1114"/>
                    <a:gd name="T7" fmla="*/ 736 h 738"/>
                    <a:gd name="T8" fmla="*/ 631 w 1114"/>
                    <a:gd name="T9" fmla="*/ 734 h 738"/>
                    <a:gd name="T10" fmla="*/ 567 w 1114"/>
                    <a:gd name="T11" fmla="*/ 736 h 738"/>
                    <a:gd name="T12" fmla="*/ 503 w 1114"/>
                    <a:gd name="T13" fmla="*/ 734 h 738"/>
                    <a:gd name="T14" fmla="*/ 449 w 1114"/>
                    <a:gd name="T15" fmla="*/ 736 h 738"/>
                    <a:gd name="T16" fmla="*/ 156 w 1114"/>
                    <a:gd name="T17" fmla="*/ 602 h 738"/>
                    <a:gd name="T18" fmla="*/ 117 w 1114"/>
                    <a:gd name="T19" fmla="*/ 561 h 738"/>
                    <a:gd name="T20" fmla="*/ 116 w 1114"/>
                    <a:gd name="T21" fmla="*/ 561 h 738"/>
                    <a:gd name="T22" fmla="*/ 56 w 1114"/>
                    <a:gd name="T23" fmla="*/ 485 h 738"/>
                    <a:gd name="T24" fmla="*/ 19 w 1114"/>
                    <a:gd name="T25" fmla="*/ 331 h 738"/>
                    <a:gd name="T26" fmla="*/ 163 w 1114"/>
                    <a:gd name="T27" fmla="*/ 0 h 738"/>
                    <a:gd name="T28" fmla="*/ 162 w 1114"/>
                    <a:gd name="T29" fmla="*/ 1 h 738"/>
                    <a:gd name="T30" fmla="*/ 165 w 1114"/>
                    <a:gd name="T31" fmla="*/ 11 h 738"/>
                    <a:gd name="T32" fmla="*/ 167 w 1114"/>
                    <a:gd name="T33" fmla="*/ 14 h 738"/>
                    <a:gd name="T34" fmla="*/ 178 w 1114"/>
                    <a:gd name="T35" fmla="*/ 23 h 738"/>
                    <a:gd name="T36" fmla="*/ 248 w 1114"/>
                    <a:gd name="T37" fmla="*/ 56 h 738"/>
                    <a:gd name="T38" fmla="*/ 276 w 1114"/>
                    <a:gd name="T39" fmla="*/ 66 h 738"/>
                    <a:gd name="T40" fmla="*/ 189 w 1114"/>
                    <a:gd name="T41" fmla="*/ 331 h 738"/>
                    <a:gd name="T42" fmla="*/ 252 w 1114"/>
                    <a:gd name="T43" fmla="*/ 399 h 738"/>
                    <a:gd name="T44" fmla="*/ 567 w 1114"/>
                    <a:gd name="T45" fmla="*/ 322 h 738"/>
                    <a:gd name="T46" fmla="*/ 882 w 1114"/>
                    <a:gd name="T47" fmla="*/ 398 h 738"/>
                    <a:gd name="T48" fmla="*/ 882 w 1114"/>
                    <a:gd name="T49" fmla="*/ 399 h 738"/>
                    <a:gd name="T50" fmla="*/ 883 w 1114"/>
                    <a:gd name="T51" fmla="*/ 398 h 738"/>
                    <a:gd name="T52" fmla="*/ 925 w 1114"/>
                    <a:gd name="T53" fmla="*/ 334 h 738"/>
                    <a:gd name="T54" fmla="*/ 813 w 1114"/>
                    <a:gd name="T55" fmla="*/ 81 h 738"/>
                    <a:gd name="T56" fmla="*/ 839 w 1114"/>
                    <a:gd name="T57" fmla="*/ 69 h 738"/>
                    <a:gd name="T58" fmla="*/ 917 w 1114"/>
                    <a:gd name="T59" fmla="*/ 20 h 738"/>
                    <a:gd name="T60" fmla="*/ 919 w 1114"/>
                    <a:gd name="T61" fmla="*/ 18 h 738"/>
                    <a:gd name="T62" fmla="*/ 921 w 1114"/>
                    <a:gd name="T63" fmla="*/ 9 h 738"/>
                    <a:gd name="T64" fmla="*/ 920 w 1114"/>
                    <a:gd name="T65" fmla="*/ 6 h 738"/>
                    <a:gd name="T66" fmla="*/ 1096 w 1114"/>
                    <a:gd name="T67" fmla="*/ 340 h 738"/>
                    <a:gd name="T68" fmla="*/ 1062 w 1114"/>
                    <a:gd name="T69" fmla="*/ 483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14" h="738">
                      <a:moveTo>
                        <a:pt x="1062" y="483"/>
                      </a:moveTo>
                      <a:cubicBezTo>
                        <a:pt x="1050" y="499"/>
                        <a:pt x="1035" y="520"/>
                        <a:pt x="1018" y="542"/>
                      </a:cubicBezTo>
                      <a:cubicBezTo>
                        <a:pt x="1017" y="542"/>
                        <a:pt x="1017" y="542"/>
                        <a:pt x="1017" y="542"/>
                      </a:cubicBezTo>
                      <a:cubicBezTo>
                        <a:pt x="953" y="624"/>
                        <a:pt x="851" y="725"/>
                        <a:pt x="685" y="736"/>
                      </a:cubicBezTo>
                      <a:cubicBezTo>
                        <a:pt x="661" y="738"/>
                        <a:pt x="644" y="737"/>
                        <a:pt x="631" y="734"/>
                      </a:cubicBezTo>
                      <a:cubicBezTo>
                        <a:pt x="610" y="735"/>
                        <a:pt x="589" y="736"/>
                        <a:pt x="567" y="736"/>
                      </a:cubicBezTo>
                      <a:cubicBezTo>
                        <a:pt x="545" y="736"/>
                        <a:pt x="524" y="735"/>
                        <a:pt x="503" y="734"/>
                      </a:cubicBezTo>
                      <a:cubicBezTo>
                        <a:pt x="490" y="737"/>
                        <a:pt x="473" y="738"/>
                        <a:pt x="449" y="736"/>
                      </a:cubicBezTo>
                      <a:cubicBezTo>
                        <a:pt x="321" y="727"/>
                        <a:pt x="224" y="666"/>
                        <a:pt x="156" y="602"/>
                      </a:cubicBezTo>
                      <a:cubicBezTo>
                        <a:pt x="142" y="588"/>
                        <a:pt x="128" y="575"/>
                        <a:pt x="117" y="561"/>
                      </a:cubicBezTo>
                      <a:cubicBezTo>
                        <a:pt x="116" y="561"/>
                        <a:pt x="116" y="561"/>
                        <a:pt x="116" y="561"/>
                      </a:cubicBezTo>
                      <a:cubicBezTo>
                        <a:pt x="91" y="533"/>
                        <a:pt x="71" y="506"/>
                        <a:pt x="56" y="485"/>
                      </a:cubicBezTo>
                      <a:cubicBezTo>
                        <a:pt x="0" y="406"/>
                        <a:pt x="14" y="378"/>
                        <a:pt x="19" y="331"/>
                      </a:cubicBezTo>
                      <a:cubicBezTo>
                        <a:pt x="25" y="284"/>
                        <a:pt x="163" y="0"/>
                        <a:pt x="163" y="0"/>
                      </a:cubicBezTo>
                      <a:cubicBezTo>
                        <a:pt x="162" y="1"/>
                        <a:pt x="162" y="1"/>
                        <a:pt x="162" y="1"/>
                      </a:cubicBezTo>
                      <a:cubicBezTo>
                        <a:pt x="162" y="4"/>
                        <a:pt x="163" y="7"/>
                        <a:pt x="165" y="11"/>
                      </a:cubicBezTo>
                      <a:cubicBezTo>
                        <a:pt x="166" y="12"/>
                        <a:pt x="166" y="13"/>
                        <a:pt x="167" y="14"/>
                      </a:cubicBezTo>
                      <a:cubicBezTo>
                        <a:pt x="169" y="17"/>
                        <a:pt x="173" y="20"/>
                        <a:pt x="178" y="23"/>
                      </a:cubicBezTo>
                      <a:cubicBezTo>
                        <a:pt x="195" y="35"/>
                        <a:pt x="226" y="47"/>
                        <a:pt x="248" y="56"/>
                      </a:cubicBezTo>
                      <a:cubicBezTo>
                        <a:pt x="264" y="62"/>
                        <a:pt x="276" y="66"/>
                        <a:pt x="276" y="66"/>
                      </a:cubicBezTo>
                      <a:cubicBezTo>
                        <a:pt x="276" y="66"/>
                        <a:pt x="192" y="273"/>
                        <a:pt x="189" y="331"/>
                      </a:cubicBezTo>
                      <a:cubicBezTo>
                        <a:pt x="188" y="382"/>
                        <a:pt x="250" y="398"/>
                        <a:pt x="252" y="399"/>
                      </a:cubicBezTo>
                      <a:cubicBezTo>
                        <a:pt x="327" y="352"/>
                        <a:pt x="440" y="322"/>
                        <a:pt x="567" y="322"/>
                      </a:cubicBezTo>
                      <a:cubicBezTo>
                        <a:pt x="694" y="322"/>
                        <a:pt x="807" y="352"/>
                        <a:pt x="882" y="398"/>
                      </a:cubicBezTo>
                      <a:cubicBezTo>
                        <a:pt x="882" y="399"/>
                        <a:pt x="882" y="399"/>
                        <a:pt x="882" y="399"/>
                      </a:cubicBezTo>
                      <a:cubicBezTo>
                        <a:pt x="883" y="398"/>
                        <a:pt x="883" y="398"/>
                        <a:pt x="883" y="398"/>
                      </a:cubicBezTo>
                      <a:cubicBezTo>
                        <a:pt x="888" y="396"/>
                        <a:pt x="935" y="372"/>
                        <a:pt x="925" y="334"/>
                      </a:cubicBezTo>
                      <a:cubicBezTo>
                        <a:pt x="911" y="285"/>
                        <a:pt x="813" y="81"/>
                        <a:pt x="813" y="81"/>
                      </a:cubicBezTo>
                      <a:cubicBezTo>
                        <a:pt x="813" y="81"/>
                        <a:pt x="824" y="76"/>
                        <a:pt x="839" y="69"/>
                      </a:cubicBezTo>
                      <a:cubicBezTo>
                        <a:pt x="867" y="56"/>
                        <a:pt x="907" y="35"/>
                        <a:pt x="917" y="20"/>
                      </a:cubicBezTo>
                      <a:cubicBezTo>
                        <a:pt x="918" y="19"/>
                        <a:pt x="918" y="18"/>
                        <a:pt x="919" y="18"/>
                      </a:cubicBezTo>
                      <a:cubicBezTo>
                        <a:pt x="920" y="14"/>
                        <a:pt x="921" y="12"/>
                        <a:pt x="921" y="9"/>
                      </a:cubicBezTo>
                      <a:cubicBezTo>
                        <a:pt x="921" y="8"/>
                        <a:pt x="921" y="7"/>
                        <a:pt x="920" y="6"/>
                      </a:cubicBezTo>
                      <a:cubicBezTo>
                        <a:pt x="921" y="8"/>
                        <a:pt x="1081" y="291"/>
                        <a:pt x="1096" y="340"/>
                      </a:cubicBezTo>
                      <a:cubicBezTo>
                        <a:pt x="1110" y="387"/>
                        <a:pt x="1114" y="410"/>
                        <a:pt x="1062" y="483"/>
                      </a:cubicBezTo>
                      <a:close/>
                    </a:path>
                  </a:pathLst>
                </a:custGeom>
                <a:solidFill>
                  <a:srgbClr val="5E66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0" name="Freeform 238">
                  <a:extLst>
                    <a:ext uri="{FF2B5EF4-FFF2-40B4-BE49-F238E27FC236}">
                      <a16:creationId xmlns:a16="http://schemas.microsoft.com/office/drawing/2014/main" id="{FC4E19B7-4CE1-4B86-8093-591B8D8C1540}"/>
                    </a:ext>
                  </a:extLst>
                </p:cNvPr>
                <p:cNvSpPr>
                  <a:spLocks noEditPoints="1"/>
                </p:cNvSpPr>
                <p:nvPr/>
              </p:nvSpPr>
              <p:spPr bwMode="auto">
                <a:xfrm>
                  <a:off x="346" y="1615"/>
                  <a:ext cx="6" cy="4"/>
                </a:xfrm>
                <a:custGeom>
                  <a:avLst/>
                  <a:gdLst>
                    <a:gd name="T0" fmla="*/ 27 w 27"/>
                    <a:gd name="T1" fmla="*/ 0 h 14"/>
                    <a:gd name="T2" fmla="*/ 0 w 27"/>
                    <a:gd name="T3" fmla="*/ 12 h 14"/>
                    <a:gd name="T4" fmla="*/ 27 w 27"/>
                    <a:gd name="T5" fmla="*/ 0 h 14"/>
                    <a:gd name="T6" fmla="*/ 8 w 27"/>
                    <a:gd name="T7" fmla="*/ 9 h 14"/>
                    <a:gd name="T8" fmla="*/ 21 w 27"/>
                    <a:gd name="T9" fmla="*/ 4 h 14"/>
                    <a:gd name="T10" fmla="*/ 8 w 27"/>
                    <a:gd name="T11" fmla="*/ 9 h 14"/>
                  </a:gdLst>
                  <a:ahLst/>
                  <a:cxnLst>
                    <a:cxn ang="0">
                      <a:pos x="T0" y="T1"/>
                    </a:cxn>
                    <a:cxn ang="0">
                      <a:pos x="T2" y="T3"/>
                    </a:cxn>
                    <a:cxn ang="0">
                      <a:pos x="T4" y="T5"/>
                    </a:cxn>
                    <a:cxn ang="0">
                      <a:pos x="T6" y="T7"/>
                    </a:cxn>
                    <a:cxn ang="0">
                      <a:pos x="T8" y="T9"/>
                    </a:cxn>
                    <a:cxn ang="0">
                      <a:pos x="T10" y="T11"/>
                    </a:cxn>
                  </a:cxnLst>
                  <a:rect l="0" t="0" r="r" b="b"/>
                  <a:pathLst>
                    <a:path w="27" h="14">
                      <a:moveTo>
                        <a:pt x="27" y="0"/>
                      </a:moveTo>
                      <a:cubicBezTo>
                        <a:pt x="7" y="1"/>
                        <a:pt x="0" y="12"/>
                        <a:pt x="0" y="12"/>
                      </a:cubicBezTo>
                      <a:cubicBezTo>
                        <a:pt x="23" y="14"/>
                        <a:pt x="27" y="0"/>
                        <a:pt x="27" y="0"/>
                      </a:cubicBezTo>
                      <a:close/>
                      <a:moveTo>
                        <a:pt x="8" y="9"/>
                      </a:moveTo>
                      <a:cubicBezTo>
                        <a:pt x="11" y="7"/>
                        <a:pt x="15" y="5"/>
                        <a:pt x="21" y="4"/>
                      </a:cubicBezTo>
                      <a:cubicBezTo>
                        <a:pt x="18" y="6"/>
                        <a:pt x="14" y="8"/>
                        <a:pt x="8" y="9"/>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1" name="Freeform 239">
                  <a:extLst>
                    <a:ext uri="{FF2B5EF4-FFF2-40B4-BE49-F238E27FC236}">
                      <a16:creationId xmlns:a16="http://schemas.microsoft.com/office/drawing/2014/main" id="{98E96FB4-B1AC-4D79-B7C0-F5F2AAB50519}"/>
                    </a:ext>
                  </a:extLst>
                </p:cNvPr>
                <p:cNvSpPr>
                  <a:spLocks noEditPoints="1"/>
                </p:cNvSpPr>
                <p:nvPr/>
              </p:nvSpPr>
              <p:spPr bwMode="auto">
                <a:xfrm>
                  <a:off x="348" y="1620"/>
                  <a:ext cx="7" cy="3"/>
                </a:xfrm>
                <a:custGeom>
                  <a:avLst/>
                  <a:gdLst>
                    <a:gd name="T0" fmla="*/ 27 w 27"/>
                    <a:gd name="T1" fmla="*/ 0 h 13"/>
                    <a:gd name="T2" fmla="*/ 0 w 27"/>
                    <a:gd name="T3" fmla="*/ 12 h 13"/>
                    <a:gd name="T4" fmla="*/ 27 w 27"/>
                    <a:gd name="T5" fmla="*/ 0 h 13"/>
                    <a:gd name="T6" fmla="*/ 8 w 27"/>
                    <a:gd name="T7" fmla="*/ 9 h 13"/>
                    <a:gd name="T8" fmla="*/ 21 w 27"/>
                    <a:gd name="T9" fmla="*/ 3 h 13"/>
                    <a:gd name="T10" fmla="*/ 8 w 27"/>
                    <a:gd name="T11" fmla="*/ 9 h 13"/>
                  </a:gdLst>
                  <a:ahLst/>
                  <a:cxnLst>
                    <a:cxn ang="0">
                      <a:pos x="T0" y="T1"/>
                    </a:cxn>
                    <a:cxn ang="0">
                      <a:pos x="T2" y="T3"/>
                    </a:cxn>
                    <a:cxn ang="0">
                      <a:pos x="T4" y="T5"/>
                    </a:cxn>
                    <a:cxn ang="0">
                      <a:pos x="T6" y="T7"/>
                    </a:cxn>
                    <a:cxn ang="0">
                      <a:pos x="T8" y="T9"/>
                    </a:cxn>
                    <a:cxn ang="0">
                      <a:pos x="T10" y="T11"/>
                    </a:cxn>
                  </a:cxnLst>
                  <a:rect l="0" t="0" r="r" b="b"/>
                  <a:pathLst>
                    <a:path w="27" h="13">
                      <a:moveTo>
                        <a:pt x="27" y="0"/>
                      </a:moveTo>
                      <a:cubicBezTo>
                        <a:pt x="7" y="1"/>
                        <a:pt x="0" y="12"/>
                        <a:pt x="0" y="12"/>
                      </a:cubicBezTo>
                      <a:cubicBezTo>
                        <a:pt x="23" y="13"/>
                        <a:pt x="27" y="0"/>
                        <a:pt x="27" y="0"/>
                      </a:cubicBezTo>
                      <a:close/>
                      <a:moveTo>
                        <a:pt x="8" y="9"/>
                      </a:moveTo>
                      <a:cubicBezTo>
                        <a:pt x="11" y="7"/>
                        <a:pt x="15" y="4"/>
                        <a:pt x="21" y="3"/>
                      </a:cubicBezTo>
                      <a:cubicBezTo>
                        <a:pt x="18" y="5"/>
                        <a:pt x="14" y="8"/>
                        <a:pt x="8" y="9"/>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2" name="Freeform 240">
                  <a:extLst>
                    <a:ext uri="{FF2B5EF4-FFF2-40B4-BE49-F238E27FC236}">
                      <a16:creationId xmlns:a16="http://schemas.microsoft.com/office/drawing/2014/main" id="{081222A4-774B-4483-A8DD-853577F1A003}"/>
                    </a:ext>
                  </a:extLst>
                </p:cNvPr>
                <p:cNvSpPr>
                  <a:spLocks noEditPoints="1"/>
                </p:cNvSpPr>
                <p:nvPr/>
              </p:nvSpPr>
              <p:spPr bwMode="auto">
                <a:xfrm>
                  <a:off x="351" y="1624"/>
                  <a:ext cx="6" cy="3"/>
                </a:xfrm>
                <a:custGeom>
                  <a:avLst/>
                  <a:gdLst>
                    <a:gd name="T0" fmla="*/ 27 w 27"/>
                    <a:gd name="T1" fmla="*/ 0 h 13"/>
                    <a:gd name="T2" fmla="*/ 0 w 27"/>
                    <a:gd name="T3" fmla="*/ 12 h 13"/>
                    <a:gd name="T4" fmla="*/ 27 w 27"/>
                    <a:gd name="T5" fmla="*/ 0 h 13"/>
                    <a:gd name="T6" fmla="*/ 8 w 27"/>
                    <a:gd name="T7" fmla="*/ 9 h 13"/>
                    <a:gd name="T8" fmla="*/ 21 w 27"/>
                    <a:gd name="T9" fmla="*/ 4 h 13"/>
                    <a:gd name="T10" fmla="*/ 8 w 27"/>
                    <a:gd name="T11" fmla="*/ 9 h 13"/>
                  </a:gdLst>
                  <a:ahLst/>
                  <a:cxnLst>
                    <a:cxn ang="0">
                      <a:pos x="T0" y="T1"/>
                    </a:cxn>
                    <a:cxn ang="0">
                      <a:pos x="T2" y="T3"/>
                    </a:cxn>
                    <a:cxn ang="0">
                      <a:pos x="T4" y="T5"/>
                    </a:cxn>
                    <a:cxn ang="0">
                      <a:pos x="T6" y="T7"/>
                    </a:cxn>
                    <a:cxn ang="0">
                      <a:pos x="T8" y="T9"/>
                    </a:cxn>
                    <a:cxn ang="0">
                      <a:pos x="T10" y="T11"/>
                    </a:cxn>
                  </a:cxnLst>
                  <a:rect l="0" t="0" r="r" b="b"/>
                  <a:pathLst>
                    <a:path w="27" h="13">
                      <a:moveTo>
                        <a:pt x="27" y="0"/>
                      </a:moveTo>
                      <a:cubicBezTo>
                        <a:pt x="7" y="1"/>
                        <a:pt x="0" y="12"/>
                        <a:pt x="0" y="12"/>
                      </a:cubicBezTo>
                      <a:cubicBezTo>
                        <a:pt x="23" y="13"/>
                        <a:pt x="27" y="0"/>
                        <a:pt x="27" y="0"/>
                      </a:cubicBezTo>
                      <a:close/>
                      <a:moveTo>
                        <a:pt x="8" y="9"/>
                      </a:moveTo>
                      <a:cubicBezTo>
                        <a:pt x="11" y="7"/>
                        <a:pt x="15" y="5"/>
                        <a:pt x="21" y="4"/>
                      </a:cubicBezTo>
                      <a:cubicBezTo>
                        <a:pt x="18" y="6"/>
                        <a:pt x="14" y="8"/>
                        <a:pt x="8" y="9"/>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3" name="Freeform 241">
                  <a:extLst>
                    <a:ext uri="{FF2B5EF4-FFF2-40B4-BE49-F238E27FC236}">
                      <a16:creationId xmlns:a16="http://schemas.microsoft.com/office/drawing/2014/main" id="{75C4BC33-86A4-48EC-A88B-4F48274EB7D1}"/>
                    </a:ext>
                  </a:extLst>
                </p:cNvPr>
                <p:cNvSpPr/>
                <p:nvPr/>
              </p:nvSpPr>
              <p:spPr bwMode="auto">
                <a:xfrm>
                  <a:off x="347" y="1615"/>
                  <a:ext cx="4" cy="4"/>
                </a:xfrm>
                <a:custGeom>
                  <a:avLst/>
                  <a:gdLst>
                    <a:gd name="T0" fmla="*/ 1 w 18"/>
                    <a:gd name="T1" fmla="*/ 10 h 18"/>
                    <a:gd name="T2" fmla="*/ 10 w 18"/>
                    <a:gd name="T3" fmla="*/ 18 h 18"/>
                    <a:gd name="T4" fmla="*/ 18 w 18"/>
                    <a:gd name="T5" fmla="*/ 9 h 18"/>
                    <a:gd name="T6" fmla="*/ 9 w 18"/>
                    <a:gd name="T7" fmla="*/ 0 h 18"/>
                    <a:gd name="T8" fmla="*/ 1 w 18"/>
                    <a:gd name="T9" fmla="*/ 10 h 18"/>
                  </a:gdLst>
                  <a:ahLst/>
                  <a:cxnLst>
                    <a:cxn ang="0">
                      <a:pos x="T0" y="T1"/>
                    </a:cxn>
                    <a:cxn ang="0">
                      <a:pos x="T2" y="T3"/>
                    </a:cxn>
                    <a:cxn ang="0">
                      <a:pos x="T4" y="T5"/>
                    </a:cxn>
                    <a:cxn ang="0">
                      <a:pos x="T6" y="T7"/>
                    </a:cxn>
                    <a:cxn ang="0">
                      <a:pos x="T8" y="T9"/>
                    </a:cxn>
                  </a:cxnLst>
                  <a:rect l="0" t="0" r="r" b="b"/>
                  <a:pathLst>
                    <a:path w="18" h="18">
                      <a:moveTo>
                        <a:pt x="1" y="10"/>
                      </a:moveTo>
                      <a:cubicBezTo>
                        <a:pt x="1" y="14"/>
                        <a:pt x="5" y="18"/>
                        <a:pt x="10" y="18"/>
                      </a:cubicBezTo>
                      <a:cubicBezTo>
                        <a:pt x="15" y="18"/>
                        <a:pt x="18" y="14"/>
                        <a:pt x="18" y="9"/>
                      </a:cubicBezTo>
                      <a:cubicBezTo>
                        <a:pt x="18" y="4"/>
                        <a:pt x="14" y="0"/>
                        <a:pt x="9" y="0"/>
                      </a:cubicBezTo>
                      <a:cubicBezTo>
                        <a:pt x="4" y="1"/>
                        <a:pt x="0" y="5"/>
                        <a:pt x="1" y="10"/>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4" name="Freeform 242">
                  <a:extLst>
                    <a:ext uri="{FF2B5EF4-FFF2-40B4-BE49-F238E27FC236}">
                      <a16:creationId xmlns:a16="http://schemas.microsoft.com/office/drawing/2014/main" id="{B12CE352-D124-40BA-A144-28D6551497DA}"/>
                    </a:ext>
                  </a:extLst>
                </p:cNvPr>
                <p:cNvSpPr/>
                <p:nvPr/>
              </p:nvSpPr>
              <p:spPr bwMode="auto">
                <a:xfrm>
                  <a:off x="347" y="1615"/>
                  <a:ext cx="4" cy="4"/>
                </a:xfrm>
                <a:custGeom>
                  <a:avLst/>
                  <a:gdLst>
                    <a:gd name="T0" fmla="*/ 0 w 15"/>
                    <a:gd name="T1" fmla="*/ 8 h 15"/>
                    <a:gd name="T2" fmla="*/ 8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4" y="15"/>
                        <a:pt x="8" y="15"/>
                      </a:cubicBezTo>
                      <a:cubicBezTo>
                        <a:pt x="12" y="14"/>
                        <a:pt x="15" y="11"/>
                        <a:pt x="15" y="7"/>
                      </a:cubicBezTo>
                      <a:cubicBezTo>
                        <a:pt x="15" y="3"/>
                        <a:pt x="11" y="0"/>
                        <a:pt x="7" y="0"/>
                      </a:cubicBezTo>
                      <a:cubicBezTo>
                        <a:pt x="3" y="0"/>
                        <a:pt x="0" y="3"/>
                        <a:pt x="0" y="8"/>
                      </a:cubicBezTo>
                      <a:close/>
                    </a:path>
                  </a:pathLst>
                </a:custGeom>
                <a:solidFill>
                  <a:srgbClr val="32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5" name="Freeform 243">
                  <a:extLst>
                    <a:ext uri="{FF2B5EF4-FFF2-40B4-BE49-F238E27FC236}">
                      <a16:creationId xmlns:a16="http://schemas.microsoft.com/office/drawing/2014/main" id="{FB91BB9F-A2B2-4D1C-9953-7E02AF1CA3A7}"/>
                    </a:ext>
                  </a:extLst>
                </p:cNvPr>
                <p:cNvSpPr/>
                <p:nvPr/>
              </p:nvSpPr>
              <p:spPr bwMode="auto">
                <a:xfrm flipH="1">
                  <a:off x="349" y="1616"/>
                  <a:ext cx="0" cy="1"/>
                </a:xfrm>
                <a:custGeom>
                  <a:avLst/>
                  <a:gdLst>
                    <a:gd name="T0" fmla="*/ 0 w 2"/>
                    <a:gd name="T1" fmla="*/ 2 h 3"/>
                    <a:gd name="T2" fmla="*/ 1 w 2"/>
                    <a:gd name="T3" fmla="*/ 3 h 3"/>
                    <a:gd name="T4" fmla="*/ 2 w 2"/>
                    <a:gd name="T5" fmla="*/ 2 h 3"/>
                    <a:gd name="T6" fmla="*/ 1 w 2"/>
                    <a:gd name="T7" fmla="*/ 1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0" y="2"/>
                        <a:pt x="0" y="3"/>
                        <a:pt x="1" y="3"/>
                      </a:cubicBezTo>
                      <a:cubicBezTo>
                        <a:pt x="2" y="3"/>
                        <a:pt x="2" y="2"/>
                        <a:pt x="2" y="2"/>
                      </a:cubicBezTo>
                      <a:cubicBezTo>
                        <a:pt x="2" y="1"/>
                        <a:pt x="1" y="0"/>
                        <a:pt x="1" y="1"/>
                      </a:cubicBezTo>
                      <a:cubicBezTo>
                        <a:pt x="0" y="1"/>
                        <a:pt x="0" y="1"/>
                        <a:pt x="0"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6" name="Freeform 244">
                  <a:extLst>
                    <a:ext uri="{FF2B5EF4-FFF2-40B4-BE49-F238E27FC236}">
                      <a16:creationId xmlns:a16="http://schemas.microsoft.com/office/drawing/2014/main" id="{643FF23C-2DE9-45FB-9866-ACA967234DD5}"/>
                    </a:ext>
                  </a:extLst>
                </p:cNvPr>
                <p:cNvSpPr/>
                <p:nvPr/>
              </p:nvSpPr>
              <p:spPr bwMode="auto">
                <a:xfrm>
                  <a:off x="349" y="1616"/>
                  <a:ext cx="1" cy="1"/>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2"/>
                        <a:pt x="1" y="2"/>
                      </a:cubicBezTo>
                      <a:cubicBezTo>
                        <a:pt x="2" y="2"/>
                        <a:pt x="2" y="1"/>
                        <a:pt x="2" y="1"/>
                      </a:cubicBezTo>
                      <a:cubicBezTo>
                        <a:pt x="2" y="0"/>
                        <a:pt x="1" y="0"/>
                        <a:pt x="1" y="0"/>
                      </a:cubicBezTo>
                      <a:cubicBezTo>
                        <a:pt x="0" y="0"/>
                        <a:pt x="0" y="0"/>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7" name="Oval 245">
                  <a:extLst>
                    <a:ext uri="{FF2B5EF4-FFF2-40B4-BE49-F238E27FC236}">
                      <a16:creationId xmlns:a16="http://schemas.microsoft.com/office/drawing/2014/main" id="{A5B22619-39FD-477B-9BE8-81F4969F11F0}"/>
                    </a:ext>
                  </a:extLst>
                </p:cNvPr>
                <p:cNvSpPr>
                  <a:spLocks noChangeArrowheads="1"/>
                </p:cNvSpPr>
                <p:nvPr/>
              </p:nvSpPr>
              <p:spPr bwMode="auto">
                <a:xfrm>
                  <a:off x="349" y="1617"/>
                  <a:ext cx="1" cy="1"/>
                </a:xfrm>
                <a:prstGeom prst="ellipse">
                  <a:avLst/>
                </a:pr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8" name="Freeform 246">
                  <a:extLst>
                    <a:ext uri="{FF2B5EF4-FFF2-40B4-BE49-F238E27FC236}">
                      <a16:creationId xmlns:a16="http://schemas.microsoft.com/office/drawing/2014/main" id="{45E8504B-9E32-4F6B-9C93-42AFF5F44166}"/>
                    </a:ext>
                  </a:extLst>
                </p:cNvPr>
                <p:cNvSpPr/>
                <p:nvPr/>
              </p:nvSpPr>
              <p:spPr bwMode="auto">
                <a:xfrm>
                  <a:off x="349" y="1617"/>
                  <a:ext cx="1" cy="1"/>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2"/>
                        <a:pt x="0" y="2"/>
                        <a:pt x="1" y="2"/>
                      </a:cubicBezTo>
                      <a:cubicBezTo>
                        <a:pt x="1" y="2"/>
                        <a:pt x="2" y="1"/>
                        <a:pt x="2" y="1"/>
                      </a:cubicBezTo>
                      <a:cubicBezTo>
                        <a:pt x="2" y="0"/>
                        <a:pt x="1" y="0"/>
                        <a:pt x="1" y="0"/>
                      </a:cubicBezTo>
                      <a:cubicBezTo>
                        <a:pt x="0" y="0"/>
                        <a:pt x="0" y="0"/>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39" name="Freeform 247">
                  <a:extLst>
                    <a:ext uri="{FF2B5EF4-FFF2-40B4-BE49-F238E27FC236}">
                      <a16:creationId xmlns:a16="http://schemas.microsoft.com/office/drawing/2014/main" id="{B6379887-75CC-42D5-94DB-C108C4A16356}"/>
                    </a:ext>
                  </a:extLst>
                </p:cNvPr>
                <p:cNvSpPr/>
                <p:nvPr/>
              </p:nvSpPr>
              <p:spPr bwMode="auto">
                <a:xfrm>
                  <a:off x="349" y="1616"/>
                  <a:ext cx="1" cy="1"/>
                </a:xfrm>
                <a:custGeom>
                  <a:avLst/>
                  <a:gdLst>
                    <a:gd name="T0" fmla="*/ 0 w 1"/>
                    <a:gd name="T1" fmla="*/ 0 h 1"/>
                    <a:gd name="T2" fmla="*/ 0 w 1"/>
                    <a:gd name="T3" fmla="*/ 0 h 1"/>
                    <a:gd name="T4" fmla="*/ 0 w 1"/>
                    <a:gd name="T5" fmla="*/ 0 h 1"/>
                    <a:gd name="T6" fmla="*/ 1 w 1"/>
                    <a:gd name="T7" fmla="*/ 1 h 1"/>
                    <a:gd name="T8" fmla="*/ 1 w 1"/>
                    <a:gd name="T9" fmla="*/ 1 h 1"/>
                    <a:gd name="T10" fmla="*/ 0 w 1"/>
                    <a:gd name="T11" fmla="*/ 1 h 1"/>
                    <a:gd name="T12" fmla="*/ 0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lnTo>
                        <a:pt x="0" y="0"/>
                      </a:lnTo>
                      <a:lnTo>
                        <a:pt x="0" y="0"/>
                      </a:lnTo>
                      <a:lnTo>
                        <a:pt x="1" y="1"/>
                      </a:lnTo>
                      <a:lnTo>
                        <a:pt x="1" y="1"/>
                      </a:lnTo>
                      <a:lnTo>
                        <a:pt x="0" y="1"/>
                      </a:lnTo>
                      <a:lnTo>
                        <a:pt x="0" y="1"/>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0" name="Freeform 248">
                  <a:extLst>
                    <a:ext uri="{FF2B5EF4-FFF2-40B4-BE49-F238E27FC236}">
                      <a16:creationId xmlns:a16="http://schemas.microsoft.com/office/drawing/2014/main" id="{FDBB2D3A-CB1F-47E8-B7B5-01B3E7DF80E9}"/>
                    </a:ext>
                  </a:extLst>
                </p:cNvPr>
                <p:cNvSpPr/>
                <p:nvPr/>
              </p:nvSpPr>
              <p:spPr bwMode="auto">
                <a:xfrm>
                  <a:off x="349" y="1616"/>
                  <a:ext cx="1" cy="1"/>
                </a:xfrm>
                <a:custGeom>
                  <a:avLst/>
                  <a:gdLst>
                    <a:gd name="T0" fmla="*/ 1 w 1"/>
                    <a:gd name="T1" fmla="*/ 1 h 1"/>
                    <a:gd name="T2" fmla="*/ 1 w 1"/>
                    <a:gd name="T3" fmla="*/ 1 h 1"/>
                    <a:gd name="T4" fmla="*/ 1 w 1"/>
                    <a:gd name="T5" fmla="*/ 1 h 1"/>
                    <a:gd name="T6" fmla="*/ 0 w 1"/>
                    <a:gd name="T7" fmla="*/ 1 h 1"/>
                    <a:gd name="T8" fmla="*/ 0 w 1"/>
                    <a:gd name="T9" fmla="*/ 1 h 1"/>
                    <a:gd name="T10" fmla="*/ 0 w 1"/>
                    <a:gd name="T11" fmla="*/ 1 h 1"/>
                    <a:gd name="T12" fmla="*/ 0 w 1"/>
                    <a:gd name="T13" fmla="*/ 0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lnTo>
                        <a:pt x="1" y="1"/>
                      </a:lnTo>
                      <a:lnTo>
                        <a:pt x="1" y="1"/>
                      </a:lnTo>
                      <a:lnTo>
                        <a:pt x="0" y="1"/>
                      </a:lnTo>
                      <a:lnTo>
                        <a:pt x="0" y="1"/>
                      </a:lnTo>
                      <a:lnTo>
                        <a:pt x="0" y="1"/>
                      </a:lnTo>
                      <a:lnTo>
                        <a:pt x="0" y="0"/>
                      </a:lnTo>
                      <a:lnTo>
                        <a:pt x="1" y="1"/>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1" name="Freeform 249">
                  <a:extLst>
                    <a:ext uri="{FF2B5EF4-FFF2-40B4-BE49-F238E27FC236}">
                      <a16:creationId xmlns:a16="http://schemas.microsoft.com/office/drawing/2014/main" id="{399992FD-338C-457B-BFC2-BBCB9CB1E227}"/>
                    </a:ext>
                  </a:extLst>
                </p:cNvPr>
                <p:cNvSpPr/>
                <p:nvPr/>
              </p:nvSpPr>
              <p:spPr bwMode="auto">
                <a:xfrm>
                  <a:off x="349" y="1619"/>
                  <a:ext cx="5" cy="4"/>
                </a:xfrm>
                <a:custGeom>
                  <a:avLst/>
                  <a:gdLst>
                    <a:gd name="T0" fmla="*/ 1 w 18"/>
                    <a:gd name="T1" fmla="*/ 9 h 18"/>
                    <a:gd name="T2" fmla="*/ 10 w 18"/>
                    <a:gd name="T3" fmla="*/ 17 h 18"/>
                    <a:gd name="T4" fmla="*/ 18 w 18"/>
                    <a:gd name="T5" fmla="*/ 8 h 18"/>
                    <a:gd name="T6" fmla="*/ 9 w 18"/>
                    <a:gd name="T7" fmla="*/ 0 h 18"/>
                    <a:gd name="T8" fmla="*/ 1 w 18"/>
                    <a:gd name="T9" fmla="*/ 9 h 18"/>
                  </a:gdLst>
                  <a:ahLst/>
                  <a:cxnLst>
                    <a:cxn ang="0">
                      <a:pos x="T0" y="T1"/>
                    </a:cxn>
                    <a:cxn ang="0">
                      <a:pos x="T2" y="T3"/>
                    </a:cxn>
                    <a:cxn ang="0">
                      <a:pos x="T4" y="T5"/>
                    </a:cxn>
                    <a:cxn ang="0">
                      <a:pos x="T6" y="T7"/>
                    </a:cxn>
                    <a:cxn ang="0">
                      <a:pos x="T8" y="T9"/>
                    </a:cxn>
                  </a:cxnLst>
                  <a:rect l="0" t="0" r="r" b="b"/>
                  <a:pathLst>
                    <a:path w="18" h="18">
                      <a:moveTo>
                        <a:pt x="1" y="9"/>
                      </a:moveTo>
                      <a:cubicBezTo>
                        <a:pt x="1" y="14"/>
                        <a:pt x="5" y="18"/>
                        <a:pt x="10" y="17"/>
                      </a:cubicBezTo>
                      <a:cubicBezTo>
                        <a:pt x="15" y="17"/>
                        <a:pt x="18" y="13"/>
                        <a:pt x="18" y="8"/>
                      </a:cubicBezTo>
                      <a:cubicBezTo>
                        <a:pt x="18" y="3"/>
                        <a:pt x="14" y="0"/>
                        <a:pt x="9" y="0"/>
                      </a:cubicBezTo>
                      <a:cubicBezTo>
                        <a:pt x="4" y="0"/>
                        <a:pt x="0" y="4"/>
                        <a:pt x="1" y="9"/>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2" name="Freeform 250">
                  <a:extLst>
                    <a:ext uri="{FF2B5EF4-FFF2-40B4-BE49-F238E27FC236}">
                      <a16:creationId xmlns:a16="http://schemas.microsoft.com/office/drawing/2014/main" id="{D2BF046A-14C9-4C9F-83BC-100CA8FFD43B}"/>
                    </a:ext>
                  </a:extLst>
                </p:cNvPr>
                <p:cNvSpPr/>
                <p:nvPr/>
              </p:nvSpPr>
              <p:spPr bwMode="auto">
                <a:xfrm>
                  <a:off x="350" y="1619"/>
                  <a:ext cx="3" cy="4"/>
                </a:xfrm>
                <a:custGeom>
                  <a:avLst/>
                  <a:gdLst>
                    <a:gd name="T0" fmla="*/ 0 w 15"/>
                    <a:gd name="T1" fmla="*/ 8 h 15"/>
                    <a:gd name="T2" fmla="*/ 8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4" y="15"/>
                        <a:pt x="8" y="15"/>
                      </a:cubicBezTo>
                      <a:cubicBezTo>
                        <a:pt x="12" y="15"/>
                        <a:pt x="15" y="11"/>
                        <a:pt x="15" y="7"/>
                      </a:cubicBezTo>
                      <a:cubicBezTo>
                        <a:pt x="15" y="3"/>
                        <a:pt x="11" y="0"/>
                        <a:pt x="7" y="0"/>
                      </a:cubicBezTo>
                      <a:cubicBezTo>
                        <a:pt x="3" y="0"/>
                        <a:pt x="0" y="4"/>
                        <a:pt x="0" y="8"/>
                      </a:cubicBezTo>
                      <a:close/>
                    </a:path>
                  </a:pathLst>
                </a:custGeom>
                <a:solidFill>
                  <a:srgbClr val="32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3" name="Freeform 251">
                  <a:extLst>
                    <a:ext uri="{FF2B5EF4-FFF2-40B4-BE49-F238E27FC236}">
                      <a16:creationId xmlns:a16="http://schemas.microsoft.com/office/drawing/2014/main" id="{127DE4E5-4BBF-4284-8D03-6CFEF314A880}"/>
                    </a:ext>
                  </a:extLst>
                </p:cNvPr>
                <p:cNvSpPr/>
                <p:nvPr/>
              </p:nvSpPr>
              <p:spPr bwMode="auto">
                <a:xfrm flipH="1">
                  <a:off x="351" y="1620"/>
                  <a:ext cx="0" cy="1"/>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2"/>
                        <a:pt x="0" y="2"/>
                        <a:pt x="1" y="2"/>
                      </a:cubicBezTo>
                      <a:cubicBezTo>
                        <a:pt x="2" y="2"/>
                        <a:pt x="2" y="1"/>
                        <a:pt x="2" y="1"/>
                      </a:cubicBezTo>
                      <a:cubicBezTo>
                        <a:pt x="2" y="0"/>
                        <a:pt x="1" y="0"/>
                        <a:pt x="1" y="0"/>
                      </a:cubicBezTo>
                      <a:cubicBezTo>
                        <a:pt x="0" y="0"/>
                        <a:pt x="0" y="0"/>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4" name="Freeform 252">
                  <a:extLst>
                    <a:ext uri="{FF2B5EF4-FFF2-40B4-BE49-F238E27FC236}">
                      <a16:creationId xmlns:a16="http://schemas.microsoft.com/office/drawing/2014/main" id="{74F27A6D-BFAA-46F2-AE49-09938E0B57E7}"/>
                    </a:ext>
                  </a:extLst>
                </p:cNvPr>
                <p:cNvSpPr/>
                <p:nvPr/>
              </p:nvSpPr>
              <p:spPr bwMode="auto">
                <a:xfrm flipH="1">
                  <a:off x="352" y="1620"/>
                  <a:ext cx="0" cy="1"/>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2"/>
                        <a:pt x="0" y="2"/>
                        <a:pt x="1" y="2"/>
                      </a:cubicBezTo>
                      <a:cubicBezTo>
                        <a:pt x="2" y="2"/>
                        <a:pt x="2" y="2"/>
                        <a:pt x="2" y="1"/>
                      </a:cubicBezTo>
                      <a:cubicBezTo>
                        <a:pt x="2" y="0"/>
                        <a:pt x="1" y="0"/>
                        <a:pt x="1" y="0"/>
                      </a:cubicBezTo>
                      <a:cubicBezTo>
                        <a:pt x="0" y="0"/>
                        <a:pt x="0" y="1"/>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5" name="Oval 253">
                  <a:extLst>
                    <a:ext uri="{FF2B5EF4-FFF2-40B4-BE49-F238E27FC236}">
                      <a16:creationId xmlns:a16="http://schemas.microsoft.com/office/drawing/2014/main" id="{F3255E37-2403-4C17-9BCC-EC0BD886349C}"/>
                    </a:ext>
                  </a:extLst>
                </p:cNvPr>
                <p:cNvSpPr>
                  <a:spLocks noChangeArrowheads="1"/>
                </p:cNvSpPr>
                <p:nvPr/>
              </p:nvSpPr>
              <p:spPr bwMode="auto">
                <a:xfrm>
                  <a:off x="351" y="1621"/>
                  <a:ext cx="1" cy="1"/>
                </a:xfrm>
                <a:prstGeom prst="ellipse">
                  <a:avLst/>
                </a:pr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6" name="Oval 254">
                  <a:extLst>
                    <a:ext uri="{FF2B5EF4-FFF2-40B4-BE49-F238E27FC236}">
                      <a16:creationId xmlns:a16="http://schemas.microsoft.com/office/drawing/2014/main" id="{80A7000A-F4AB-43E8-86C1-AD517A566261}"/>
                    </a:ext>
                  </a:extLst>
                </p:cNvPr>
                <p:cNvSpPr>
                  <a:spLocks noChangeArrowheads="1"/>
                </p:cNvSpPr>
                <p:nvPr/>
              </p:nvSpPr>
              <p:spPr bwMode="auto">
                <a:xfrm>
                  <a:off x="352" y="1621"/>
                  <a:ext cx="1" cy="1"/>
                </a:xfrm>
                <a:prstGeom prst="ellipse">
                  <a:avLst/>
                </a:pr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7" name="Freeform 255">
                  <a:extLst>
                    <a:ext uri="{FF2B5EF4-FFF2-40B4-BE49-F238E27FC236}">
                      <a16:creationId xmlns:a16="http://schemas.microsoft.com/office/drawing/2014/main" id="{0C4C2811-CA83-4B73-A67B-FC2964C73695}"/>
                    </a:ext>
                  </a:extLst>
                </p:cNvPr>
                <p:cNvSpPr/>
                <p:nvPr/>
              </p:nvSpPr>
              <p:spPr bwMode="auto">
                <a:xfrm>
                  <a:off x="351" y="1621"/>
                  <a:ext cx="1" cy="0"/>
                </a:xfrm>
                <a:custGeom>
                  <a:avLst/>
                  <a:gdLst>
                    <a:gd name="T0" fmla="*/ 0 w 1"/>
                    <a:gd name="T1" fmla="*/ 0 w 1"/>
                    <a:gd name="T2" fmla="*/ 0 w 1"/>
                    <a:gd name="T3" fmla="*/ 1 w 1"/>
                    <a:gd name="T4" fmla="*/ 1 w 1"/>
                    <a:gd name="T5" fmla="*/ 1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lnTo>
                        <a:pt x="0" y="0"/>
                      </a:lnTo>
                      <a:lnTo>
                        <a:pt x="0" y="0"/>
                      </a:lnTo>
                      <a:lnTo>
                        <a:pt x="1" y="0"/>
                      </a:lnTo>
                      <a:lnTo>
                        <a:pt x="1" y="0"/>
                      </a:lnTo>
                      <a:lnTo>
                        <a:pt x="1" y="0"/>
                      </a:lnTo>
                      <a:lnTo>
                        <a:pt x="0" y="0"/>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8" name="Freeform 256">
                  <a:extLst>
                    <a:ext uri="{FF2B5EF4-FFF2-40B4-BE49-F238E27FC236}">
                      <a16:creationId xmlns:a16="http://schemas.microsoft.com/office/drawing/2014/main" id="{253DF7B6-C0AC-4D26-BE39-0805077837B5}"/>
                    </a:ext>
                  </a:extLst>
                </p:cNvPr>
                <p:cNvSpPr/>
                <p:nvPr/>
              </p:nvSpPr>
              <p:spPr bwMode="auto">
                <a:xfrm>
                  <a:off x="351" y="1621"/>
                  <a:ext cx="1" cy="0"/>
                </a:xfrm>
                <a:custGeom>
                  <a:avLst/>
                  <a:gdLst>
                    <a:gd name="T0" fmla="*/ 1 w 1"/>
                    <a:gd name="T1" fmla="*/ 1 w 1"/>
                    <a:gd name="T2" fmla="*/ 1 w 1"/>
                    <a:gd name="T3" fmla="*/ 0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lnTo>
                        <a:pt x="1" y="0"/>
                      </a:lnTo>
                      <a:lnTo>
                        <a:pt x="1" y="0"/>
                      </a:lnTo>
                      <a:lnTo>
                        <a:pt x="0" y="0"/>
                      </a:lnTo>
                      <a:lnTo>
                        <a:pt x="0" y="0"/>
                      </a:lnTo>
                      <a:lnTo>
                        <a:pt x="0" y="0"/>
                      </a:lnTo>
                      <a:lnTo>
                        <a:pt x="1" y="0"/>
                      </a:lnTo>
                      <a:lnTo>
                        <a:pt x="1"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49" name="Freeform 257">
                  <a:extLst>
                    <a:ext uri="{FF2B5EF4-FFF2-40B4-BE49-F238E27FC236}">
                      <a16:creationId xmlns:a16="http://schemas.microsoft.com/office/drawing/2014/main" id="{9048705F-EE1B-4759-AC42-30AAF5FC0B75}"/>
                    </a:ext>
                  </a:extLst>
                </p:cNvPr>
                <p:cNvSpPr/>
                <p:nvPr/>
              </p:nvSpPr>
              <p:spPr bwMode="auto">
                <a:xfrm>
                  <a:off x="352" y="1623"/>
                  <a:ext cx="4" cy="4"/>
                </a:xfrm>
                <a:custGeom>
                  <a:avLst/>
                  <a:gdLst>
                    <a:gd name="T0" fmla="*/ 0 w 18"/>
                    <a:gd name="T1" fmla="*/ 9 h 18"/>
                    <a:gd name="T2" fmla="*/ 9 w 18"/>
                    <a:gd name="T3" fmla="*/ 18 h 18"/>
                    <a:gd name="T4" fmla="*/ 18 w 18"/>
                    <a:gd name="T5" fmla="*/ 9 h 18"/>
                    <a:gd name="T6" fmla="*/ 9 w 18"/>
                    <a:gd name="T7" fmla="*/ 0 h 18"/>
                    <a:gd name="T8" fmla="*/ 0 w 18"/>
                    <a:gd name="T9" fmla="*/ 9 h 18"/>
                  </a:gdLst>
                  <a:ahLst/>
                  <a:cxnLst>
                    <a:cxn ang="0">
                      <a:pos x="T0" y="T1"/>
                    </a:cxn>
                    <a:cxn ang="0">
                      <a:pos x="T2" y="T3"/>
                    </a:cxn>
                    <a:cxn ang="0">
                      <a:pos x="T4" y="T5"/>
                    </a:cxn>
                    <a:cxn ang="0">
                      <a:pos x="T6" y="T7"/>
                    </a:cxn>
                    <a:cxn ang="0">
                      <a:pos x="T8" y="T9"/>
                    </a:cxn>
                  </a:cxnLst>
                  <a:rect l="0" t="0" r="r" b="b"/>
                  <a:pathLst>
                    <a:path w="18" h="18">
                      <a:moveTo>
                        <a:pt x="0" y="9"/>
                      </a:moveTo>
                      <a:cubicBezTo>
                        <a:pt x="1" y="14"/>
                        <a:pt x="5" y="18"/>
                        <a:pt x="9" y="18"/>
                      </a:cubicBezTo>
                      <a:cubicBezTo>
                        <a:pt x="14" y="18"/>
                        <a:pt x="18" y="14"/>
                        <a:pt x="18" y="9"/>
                      </a:cubicBezTo>
                      <a:cubicBezTo>
                        <a:pt x="18" y="4"/>
                        <a:pt x="14" y="0"/>
                        <a:pt x="9" y="0"/>
                      </a:cubicBezTo>
                      <a:cubicBezTo>
                        <a:pt x="4" y="0"/>
                        <a:pt x="0" y="5"/>
                        <a:pt x="0" y="9"/>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0" name="Freeform 258">
                  <a:extLst>
                    <a:ext uri="{FF2B5EF4-FFF2-40B4-BE49-F238E27FC236}">
                      <a16:creationId xmlns:a16="http://schemas.microsoft.com/office/drawing/2014/main" id="{800A9D77-19A1-41D9-B849-F737AD402B4B}"/>
                    </a:ext>
                  </a:extLst>
                </p:cNvPr>
                <p:cNvSpPr/>
                <p:nvPr/>
              </p:nvSpPr>
              <p:spPr bwMode="auto">
                <a:xfrm>
                  <a:off x="352" y="1623"/>
                  <a:ext cx="4" cy="4"/>
                </a:xfrm>
                <a:custGeom>
                  <a:avLst/>
                  <a:gdLst>
                    <a:gd name="T0" fmla="*/ 1 w 16"/>
                    <a:gd name="T1" fmla="*/ 8 h 16"/>
                    <a:gd name="T2" fmla="*/ 8 w 16"/>
                    <a:gd name="T3" fmla="*/ 15 h 16"/>
                    <a:gd name="T4" fmla="*/ 16 w 16"/>
                    <a:gd name="T5" fmla="*/ 8 h 16"/>
                    <a:gd name="T6" fmla="*/ 8 w 16"/>
                    <a:gd name="T7" fmla="*/ 1 h 16"/>
                    <a:gd name="T8" fmla="*/ 1 w 16"/>
                    <a:gd name="T9" fmla="*/ 8 h 16"/>
                  </a:gdLst>
                  <a:ahLst/>
                  <a:cxnLst>
                    <a:cxn ang="0">
                      <a:pos x="T0" y="T1"/>
                    </a:cxn>
                    <a:cxn ang="0">
                      <a:pos x="T2" y="T3"/>
                    </a:cxn>
                    <a:cxn ang="0">
                      <a:pos x="T4" y="T5"/>
                    </a:cxn>
                    <a:cxn ang="0">
                      <a:pos x="T6" y="T7"/>
                    </a:cxn>
                    <a:cxn ang="0">
                      <a:pos x="T8" y="T9"/>
                    </a:cxn>
                  </a:cxnLst>
                  <a:rect l="0" t="0" r="r" b="b"/>
                  <a:pathLst>
                    <a:path w="16" h="16">
                      <a:moveTo>
                        <a:pt x="1" y="8"/>
                      </a:moveTo>
                      <a:cubicBezTo>
                        <a:pt x="1" y="12"/>
                        <a:pt x="4" y="16"/>
                        <a:pt x="8" y="15"/>
                      </a:cubicBezTo>
                      <a:cubicBezTo>
                        <a:pt x="13" y="15"/>
                        <a:pt x="16" y="12"/>
                        <a:pt x="16" y="8"/>
                      </a:cubicBezTo>
                      <a:cubicBezTo>
                        <a:pt x="15" y="4"/>
                        <a:pt x="12" y="0"/>
                        <a:pt x="8" y="1"/>
                      </a:cubicBezTo>
                      <a:cubicBezTo>
                        <a:pt x="4" y="1"/>
                        <a:pt x="0" y="4"/>
                        <a:pt x="1" y="8"/>
                      </a:cubicBezTo>
                      <a:close/>
                    </a:path>
                  </a:pathLst>
                </a:custGeom>
                <a:solidFill>
                  <a:srgbClr val="32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1" name="Oval 259">
                  <a:extLst>
                    <a:ext uri="{FF2B5EF4-FFF2-40B4-BE49-F238E27FC236}">
                      <a16:creationId xmlns:a16="http://schemas.microsoft.com/office/drawing/2014/main" id="{F5E7B03F-F64D-4B5D-9568-78ABAF7CBC77}"/>
                    </a:ext>
                  </a:extLst>
                </p:cNvPr>
                <p:cNvSpPr>
                  <a:spLocks noChangeArrowheads="1"/>
                </p:cNvSpPr>
                <p:nvPr/>
              </p:nvSpPr>
              <p:spPr bwMode="auto">
                <a:xfrm>
                  <a:off x="354" y="1624"/>
                  <a:ext cx="1" cy="1"/>
                </a:xfrm>
                <a:prstGeom prst="ellipse">
                  <a:avLst/>
                </a:pr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2" name="Freeform 260">
                  <a:extLst>
                    <a:ext uri="{FF2B5EF4-FFF2-40B4-BE49-F238E27FC236}">
                      <a16:creationId xmlns:a16="http://schemas.microsoft.com/office/drawing/2014/main" id="{737C7BA1-7404-42DF-874C-A7D1CE01ACDB}"/>
                    </a:ext>
                  </a:extLst>
                </p:cNvPr>
                <p:cNvSpPr/>
                <p:nvPr/>
              </p:nvSpPr>
              <p:spPr bwMode="auto">
                <a:xfrm>
                  <a:off x="354" y="1624"/>
                  <a:ext cx="1" cy="1"/>
                </a:xfrm>
                <a:custGeom>
                  <a:avLst/>
                  <a:gdLst>
                    <a:gd name="T0" fmla="*/ 0 w 2"/>
                    <a:gd name="T1" fmla="*/ 2 h 3"/>
                    <a:gd name="T2" fmla="*/ 1 w 2"/>
                    <a:gd name="T3" fmla="*/ 3 h 3"/>
                    <a:gd name="T4" fmla="*/ 2 w 2"/>
                    <a:gd name="T5" fmla="*/ 1 h 3"/>
                    <a:gd name="T6" fmla="*/ 1 w 2"/>
                    <a:gd name="T7" fmla="*/ 0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0" y="2"/>
                        <a:pt x="0" y="3"/>
                        <a:pt x="1" y="3"/>
                      </a:cubicBezTo>
                      <a:cubicBezTo>
                        <a:pt x="1" y="3"/>
                        <a:pt x="2" y="2"/>
                        <a:pt x="2" y="1"/>
                      </a:cubicBezTo>
                      <a:cubicBezTo>
                        <a:pt x="2" y="1"/>
                        <a:pt x="1" y="0"/>
                        <a:pt x="1" y="0"/>
                      </a:cubicBezTo>
                      <a:cubicBezTo>
                        <a:pt x="0" y="0"/>
                        <a:pt x="0" y="1"/>
                        <a:pt x="0"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3" name="Freeform 261">
                  <a:extLst>
                    <a:ext uri="{FF2B5EF4-FFF2-40B4-BE49-F238E27FC236}">
                      <a16:creationId xmlns:a16="http://schemas.microsoft.com/office/drawing/2014/main" id="{42739652-4461-4964-A45B-BB2C43AD43D8}"/>
                    </a:ext>
                  </a:extLst>
                </p:cNvPr>
                <p:cNvSpPr/>
                <p:nvPr/>
              </p:nvSpPr>
              <p:spPr bwMode="auto">
                <a:xfrm>
                  <a:off x="353" y="1625"/>
                  <a:ext cx="1" cy="1"/>
                </a:xfrm>
                <a:custGeom>
                  <a:avLst/>
                  <a:gdLst>
                    <a:gd name="T0" fmla="*/ 0 w 3"/>
                    <a:gd name="T1" fmla="*/ 1 h 2"/>
                    <a:gd name="T2" fmla="*/ 2 w 3"/>
                    <a:gd name="T3" fmla="*/ 2 h 2"/>
                    <a:gd name="T4" fmla="*/ 3 w 3"/>
                    <a:gd name="T5" fmla="*/ 1 h 2"/>
                    <a:gd name="T6" fmla="*/ 1 w 3"/>
                    <a:gd name="T7" fmla="*/ 0 h 2"/>
                    <a:gd name="T8" fmla="*/ 0 w 3"/>
                    <a:gd name="T9" fmla="*/ 1 h 2"/>
                  </a:gdLst>
                  <a:ahLst/>
                  <a:cxnLst>
                    <a:cxn ang="0">
                      <a:pos x="T0" y="T1"/>
                    </a:cxn>
                    <a:cxn ang="0">
                      <a:pos x="T2" y="T3"/>
                    </a:cxn>
                    <a:cxn ang="0">
                      <a:pos x="T4" y="T5"/>
                    </a:cxn>
                    <a:cxn ang="0">
                      <a:pos x="T6" y="T7"/>
                    </a:cxn>
                    <a:cxn ang="0">
                      <a:pos x="T8" y="T9"/>
                    </a:cxn>
                  </a:cxnLst>
                  <a:rect l="0" t="0" r="r" b="b"/>
                  <a:pathLst>
                    <a:path w="3" h="2">
                      <a:moveTo>
                        <a:pt x="0" y="1"/>
                      </a:moveTo>
                      <a:cubicBezTo>
                        <a:pt x="0" y="1"/>
                        <a:pt x="1" y="2"/>
                        <a:pt x="2" y="2"/>
                      </a:cubicBezTo>
                      <a:cubicBezTo>
                        <a:pt x="2" y="2"/>
                        <a:pt x="3" y="1"/>
                        <a:pt x="3" y="1"/>
                      </a:cubicBezTo>
                      <a:cubicBezTo>
                        <a:pt x="3" y="0"/>
                        <a:pt x="2" y="0"/>
                        <a:pt x="1" y="0"/>
                      </a:cubicBezTo>
                      <a:cubicBezTo>
                        <a:pt x="1" y="0"/>
                        <a:pt x="0" y="0"/>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4" name="Freeform 262">
                  <a:extLst>
                    <a:ext uri="{FF2B5EF4-FFF2-40B4-BE49-F238E27FC236}">
                      <a16:creationId xmlns:a16="http://schemas.microsoft.com/office/drawing/2014/main" id="{C82B787A-ABCC-412F-AF28-0BF4F0B4D9C1}"/>
                    </a:ext>
                  </a:extLst>
                </p:cNvPr>
                <p:cNvSpPr/>
                <p:nvPr/>
              </p:nvSpPr>
              <p:spPr bwMode="auto">
                <a:xfrm>
                  <a:off x="354" y="1625"/>
                  <a:ext cx="1" cy="1"/>
                </a:xfrm>
                <a:custGeom>
                  <a:avLst/>
                  <a:gdLst>
                    <a:gd name="T0" fmla="*/ 1 w 3"/>
                    <a:gd name="T1" fmla="*/ 1 h 2"/>
                    <a:gd name="T2" fmla="*/ 2 w 3"/>
                    <a:gd name="T3" fmla="*/ 2 h 2"/>
                    <a:gd name="T4" fmla="*/ 3 w 3"/>
                    <a:gd name="T5" fmla="*/ 1 h 2"/>
                    <a:gd name="T6" fmla="*/ 2 w 3"/>
                    <a:gd name="T7" fmla="*/ 0 h 2"/>
                    <a:gd name="T8" fmla="*/ 1 w 3"/>
                    <a:gd name="T9" fmla="*/ 1 h 2"/>
                  </a:gdLst>
                  <a:ahLst/>
                  <a:cxnLst>
                    <a:cxn ang="0">
                      <a:pos x="T0" y="T1"/>
                    </a:cxn>
                    <a:cxn ang="0">
                      <a:pos x="T2" y="T3"/>
                    </a:cxn>
                    <a:cxn ang="0">
                      <a:pos x="T4" y="T5"/>
                    </a:cxn>
                    <a:cxn ang="0">
                      <a:pos x="T6" y="T7"/>
                    </a:cxn>
                    <a:cxn ang="0">
                      <a:pos x="T8" y="T9"/>
                    </a:cxn>
                  </a:cxnLst>
                  <a:rect l="0" t="0" r="r" b="b"/>
                  <a:pathLst>
                    <a:path w="3" h="2">
                      <a:moveTo>
                        <a:pt x="1" y="1"/>
                      </a:moveTo>
                      <a:cubicBezTo>
                        <a:pt x="1" y="1"/>
                        <a:pt x="1" y="2"/>
                        <a:pt x="2" y="2"/>
                      </a:cubicBezTo>
                      <a:cubicBezTo>
                        <a:pt x="2" y="2"/>
                        <a:pt x="3" y="1"/>
                        <a:pt x="3" y="1"/>
                      </a:cubicBezTo>
                      <a:cubicBezTo>
                        <a:pt x="3" y="0"/>
                        <a:pt x="2" y="0"/>
                        <a:pt x="2" y="0"/>
                      </a:cubicBezTo>
                      <a:cubicBezTo>
                        <a:pt x="1" y="0"/>
                        <a:pt x="0" y="0"/>
                        <a:pt x="1"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5" name="Freeform 263">
                  <a:extLst>
                    <a:ext uri="{FF2B5EF4-FFF2-40B4-BE49-F238E27FC236}">
                      <a16:creationId xmlns:a16="http://schemas.microsoft.com/office/drawing/2014/main" id="{C0E753EF-8DD8-4595-A1CD-6294CC673D57}"/>
                    </a:ext>
                  </a:extLst>
                </p:cNvPr>
                <p:cNvSpPr/>
                <p:nvPr/>
              </p:nvSpPr>
              <p:spPr bwMode="auto">
                <a:xfrm>
                  <a:off x="354" y="1625"/>
                  <a:ext cx="1" cy="1"/>
                </a:xfrm>
                <a:custGeom>
                  <a:avLst/>
                  <a:gdLst>
                    <a:gd name="T0" fmla="*/ 0 w 1"/>
                    <a:gd name="T1" fmla="*/ 0 h 1"/>
                    <a:gd name="T2" fmla="*/ 0 w 1"/>
                    <a:gd name="T3" fmla="*/ 0 h 1"/>
                    <a:gd name="T4" fmla="*/ 0 w 1"/>
                    <a:gd name="T5" fmla="*/ 0 h 1"/>
                    <a:gd name="T6" fmla="*/ 1 w 1"/>
                    <a:gd name="T7" fmla="*/ 0 h 1"/>
                    <a:gd name="T8" fmla="*/ 1 w 1"/>
                    <a:gd name="T9" fmla="*/ 1 h 1"/>
                    <a:gd name="T10" fmla="*/ 0 w 1"/>
                    <a:gd name="T11" fmla="*/ 1 h 1"/>
                    <a:gd name="T12" fmla="*/ 0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lnTo>
                        <a:pt x="0" y="0"/>
                      </a:lnTo>
                      <a:lnTo>
                        <a:pt x="0" y="0"/>
                      </a:lnTo>
                      <a:lnTo>
                        <a:pt x="1" y="0"/>
                      </a:lnTo>
                      <a:lnTo>
                        <a:pt x="1" y="1"/>
                      </a:lnTo>
                      <a:lnTo>
                        <a:pt x="0" y="1"/>
                      </a:lnTo>
                      <a:lnTo>
                        <a:pt x="0" y="0"/>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6" name="Freeform 264">
                  <a:extLst>
                    <a:ext uri="{FF2B5EF4-FFF2-40B4-BE49-F238E27FC236}">
                      <a16:creationId xmlns:a16="http://schemas.microsoft.com/office/drawing/2014/main" id="{1F0F0505-7E41-4608-86DF-32A10A3CF034}"/>
                    </a:ext>
                  </a:extLst>
                </p:cNvPr>
                <p:cNvSpPr/>
                <p:nvPr/>
              </p:nvSpPr>
              <p:spPr bwMode="auto">
                <a:xfrm>
                  <a:off x="354" y="1625"/>
                  <a:ext cx="1" cy="1"/>
                </a:xfrm>
                <a:custGeom>
                  <a:avLst/>
                  <a:gdLst>
                    <a:gd name="T0" fmla="*/ 1 w 1"/>
                    <a:gd name="T1" fmla="*/ 0 h 1"/>
                    <a:gd name="T2" fmla="*/ 1 w 1"/>
                    <a:gd name="T3" fmla="*/ 0 h 1"/>
                    <a:gd name="T4" fmla="*/ 1 w 1"/>
                    <a:gd name="T5" fmla="*/ 0 h 1"/>
                    <a:gd name="T6" fmla="*/ 0 w 1"/>
                    <a:gd name="T7" fmla="*/ 1 h 1"/>
                    <a:gd name="T8" fmla="*/ 0 w 1"/>
                    <a:gd name="T9" fmla="*/ 1 h 1"/>
                    <a:gd name="T10" fmla="*/ 0 w 1"/>
                    <a:gd name="T11" fmla="*/ 0 h 1"/>
                    <a:gd name="T12" fmla="*/ 0 w 1"/>
                    <a:gd name="T13" fmla="*/ 0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lnTo>
                        <a:pt x="1" y="0"/>
                      </a:lnTo>
                      <a:lnTo>
                        <a:pt x="1" y="0"/>
                      </a:lnTo>
                      <a:lnTo>
                        <a:pt x="0" y="1"/>
                      </a:lnTo>
                      <a:lnTo>
                        <a:pt x="0" y="1"/>
                      </a:lnTo>
                      <a:lnTo>
                        <a:pt x="0" y="0"/>
                      </a:lnTo>
                      <a:lnTo>
                        <a:pt x="0" y="0"/>
                      </a:lnTo>
                      <a:lnTo>
                        <a:pt x="1"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7" name="Freeform 265">
                  <a:extLst>
                    <a:ext uri="{FF2B5EF4-FFF2-40B4-BE49-F238E27FC236}">
                      <a16:creationId xmlns:a16="http://schemas.microsoft.com/office/drawing/2014/main" id="{7225301E-4AC2-4414-A3BD-FC16E0327223}"/>
                    </a:ext>
                  </a:extLst>
                </p:cNvPr>
                <p:cNvSpPr/>
                <p:nvPr/>
              </p:nvSpPr>
              <p:spPr bwMode="auto">
                <a:xfrm flipH="1">
                  <a:off x="347" y="156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EDCD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8" name="Freeform 266">
                  <a:extLst>
                    <a:ext uri="{FF2B5EF4-FFF2-40B4-BE49-F238E27FC236}">
                      <a16:creationId xmlns:a16="http://schemas.microsoft.com/office/drawing/2014/main" id="{A8CBF4E1-E6FE-4DE7-ACBA-72A99F32B9AE}"/>
                    </a:ext>
                  </a:extLst>
                </p:cNvPr>
                <p:cNvSpPr/>
                <p:nvPr/>
              </p:nvSpPr>
              <p:spPr bwMode="auto">
                <a:xfrm>
                  <a:off x="340" y="1589"/>
                  <a:ext cx="21" cy="13"/>
                </a:xfrm>
                <a:custGeom>
                  <a:avLst/>
                  <a:gdLst>
                    <a:gd name="T0" fmla="*/ 84 w 90"/>
                    <a:gd name="T1" fmla="*/ 13 h 56"/>
                    <a:gd name="T2" fmla="*/ 83 w 90"/>
                    <a:gd name="T3" fmla="*/ 14 h 56"/>
                    <a:gd name="T4" fmla="*/ 28 w 90"/>
                    <a:gd name="T5" fmla="*/ 45 h 56"/>
                    <a:gd name="T6" fmla="*/ 28 w 90"/>
                    <a:gd name="T7" fmla="*/ 45 h 56"/>
                    <a:gd name="T8" fmla="*/ 0 w 90"/>
                    <a:gd name="T9" fmla="*/ 56 h 56"/>
                    <a:gd name="T10" fmla="*/ 7 w 90"/>
                    <a:gd name="T11" fmla="*/ 45 h 56"/>
                    <a:gd name="T12" fmla="*/ 10 w 90"/>
                    <a:gd name="T13" fmla="*/ 40 h 56"/>
                    <a:gd name="T14" fmla="*/ 69 w 90"/>
                    <a:gd name="T15" fmla="*/ 1 h 56"/>
                    <a:gd name="T16" fmla="*/ 76 w 90"/>
                    <a:gd name="T17" fmla="*/ 0 h 56"/>
                    <a:gd name="T18" fmla="*/ 84 w 90"/>
                    <a:gd name="T19" fmla="*/ 1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56">
                      <a:moveTo>
                        <a:pt x="84" y="13"/>
                      </a:moveTo>
                      <a:cubicBezTo>
                        <a:pt x="84" y="13"/>
                        <a:pt x="84" y="14"/>
                        <a:pt x="83" y="14"/>
                      </a:cubicBezTo>
                      <a:cubicBezTo>
                        <a:pt x="76" y="24"/>
                        <a:pt x="49" y="37"/>
                        <a:pt x="28" y="45"/>
                      </a:cubicBezTo>
                      <a:cubicBezTo>
                        <a:pt x="28" y="45"/>
                        <a:pt x="28" y="45"/>
                        <a:pt x="28" y="45"/>
                      </a:cubicBezTo>
                      <a:cubicBezTo>
                        <a:pt x="13" y="52"/>
                        <a:pt x="0" y="56"/>
                        <a:pt x="0" y="56"/>
                      </a:cubicBezTo>
                      <a:cubicBezTo>
                        <a:pt x="0" y="56"/>
                        <a:pt x="1" y="52"/>
                        <a:pt x="7" y="45"/>
                      </a:cubicBezTo>
                      <a:cubicBezTo>
                        <a:pt x="8" y="44"/>
                        <a:pt x="9" y="42"/>
                        <a:pt x="10" y="40"/>
                      </a:cubicBezTo>
                      <a:cubicBezTo>
                        <a:pt x="20" y="29"/>
                        <a:pt x="37" y="15"/>
                        <a:pt x="69" y="1"/>
                      </a:cubicBezTo>
                      <a:cubicBezTo>
                        <a:pt x="69" y="1"/>
                        <a:pt x="73" y="0"/>
                        <a:pt x="76" y="0"/>
                      </a:cubicBezTo>
                      <a:cubicBezTo>
                        <a:pt x="83" y="0"/>
                        <a:pt x="90" y="2"/>
                        <a:pt x="84" y="13"/>
                      </a:cubicBezTo>
                      <a:close/>
                    </a:path>
                  </a:pathLst>
                </a:custGeom>
                <a:solidFill>
                  <a:srgbClr val="DDE8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59" name="Freeform 267">
                  <a:extLst>
                    <a:ext uri="{FF2B5EF4-FFF2-40B4-BE49-F238E27FC236}">
                      <a16:creationId xmlns:a16="http://schemas.microsoft.com/office/drawing/2014/main" id="{A61E690B-876E-4C2C-9551-0A78889DC6D5}"/>
                    </a:ext>
                  </a:extLst>
                </p:cNvPr>
                <p:cNvSpPr/>
                <p:nvPr/>
              </p:nvSpPr>
              <p:spPr bwMode="auto">
                <a:xfrm>
                  <a:off x="342" y="1594"/>
                  <a:ext cx="26" cy="18"/>
                </a:xfrm>
                <a:custGeom>
                  <a:avLst/>
                  <a:gdLst>
                    <a:gd name="T0" fmla="*/ 10 w 113"/>
                    <a:gd name="T1" fmla="*/ 60 h 80"/>
                    <a:gd name="T2" fmla="*/ 85 w 113"/>
                    <a:gd name="T3" fmla="*/ 2 h 80"/>
                    <a:gd name="T4" fmla="*/ 92 w 113"/>
                    <a:gd name="T5" fmla="*/ 1 h 80"/>
                    <a:gd name="T6" fmla="*/ 106 w 113"/>
                    <a:gd name="T7" fmla="*/ 17 h 80"/>
                    <a:gd name="T8" fmla="*/ 104 w 113"/>
                    <a:gd name="T9" fmla="*/ 19 h 80"/>
                    <a:gd name="T10" fmla="*/ 26 w 113"/>
                    <a:gd name="T11" fmla="*/ 68 h 80"/>
                    <a:gd name="T12" fmla="*/ 0 w 113"/>
                    <a:gd name="T13" fmla="*/ 80 h 80"/>
                    <a:gd name="T14" fmla="*/ 10 w 113"/>
                    <a:gd name="T15" fmla="*/ 6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80">
                      <a:moveTo>
                        <a:pt x="10" y="60"/>
                      </a:moveTo>
                      <a:cubicBezTo>
                        <a:pt x="21" y="45"/>
                        <a:pt x="43" y="24"/>
                        <a:pt x="85" y="2"/>
                      </a:cubicBezTo>
                      <a:cubicBezTo>
                        <a:pt x="85" y="2"/>
                        <a:pt x="88" y="2"/>
                        <a:pt x="92" y="1"/>
                      </a:cubicBezTo>
                      <a:cubicBezTo>
                        <a:pt x="100" y="0"/>
                        <a:pt x="113" y="1"/>
                        <a:pt x="106" y="17"/>
                      </a:cubicBezTo>
                      <a:cubicBezTo>
                        <a:pt x="105" y="17"/>
                        <a:pt x="105" y="18"/>
                        <a:pt x="104" y="19"/>
                      </a:cubicBezTo>
                      <a:cubicBezTo>
                        <a:pt x="94" y="34"/>
                        <a:pt x="54" y="55"/>
                        <a:pt x="26" y="68"/>
                      </a:cubicBezTo>
                      <a:cubicBezTo>
                        <a:pt x="11" y="75"/>
                        <a:pt x="0" y="80"/>
                        <a:pt x="0" y="80"/>
                      </a:cubicBezTo>
                      <a:cubicBezTo>
                        <a:pt x="0" y="80"/>
                        <a:pt x="1" y="72"/>
                        <a:pt x="10" y="60"/>
                      </a:cubicBezTo>
                      <a:close/>
                    </a:path>
                  </a:pathLst>
                </a:custGeom>
                <a:solidFill>
                  <a:srgbClr val="DDE8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0" name="Freeform 268">
                  <a:extLst>
                    <a:ext uri="{FF2B5EF4-FFF2-40B4-BE49-F238E27FC236}">
                      <a16:creationId xmlns:a16="http://schemas.microsoft.com/office/drawing/2014/main" id="{34C87ED3-7924-4CB9-84B9-87DE522103D1}"/>
                    </a:ext>
                  </a:extLst>
                </p:cNvPr>
                <p:cNvSpPr/>
                <p:nvPr/>
              </p:nvSpPr>
              <p:spPr bwMode="auto">
                <a:xfrm>
                  <a:off x="340" y="1589"/>
                  <a:ext cx="26" cy="21"/>
                </a:xfrm>
                <a:custGeom>
                  <a:avLst/>
                  <a:gdLst>
                    <a:gd name="T0" fmla="*/ 25 w 111"/>
                    <a:gd name="T1" fmla="*/ 89 h 89"/>
                    <a:gd name="T2" fmla="*/ 33 w 111"/>
                    <a:gd name="T3" fmla="*/ 86 h 89"/>
                    <a:gd name="T4" fmla="*/ 110 w 111"/>
                    <a:gd name="T5" fmla="*/ 39 h 89"/>
                    <a:gd name="T6" fmla="*/ 110 w 111"/>
                    <a:gd name="T7" fmla="*/ 39 h 89"/>
                    <a:gd name="T8" fmla="*/ 110 w 111"/>
                    <a:gd name="T9" fmla="*/ 38 h 89"/>
                    <a:gd name="T10" fmla="*/ 111 w 111"/>
                    <a:gd name="T11" fmla="*/ 37 h 89"/>
                    <a:gd name="T12" fmla="*/ 111 w 111"/>
                    <a:gd name="T13" fmla="*/ 37 h 89"/>
                    <a:gd name="T14" fmla="*/ 105 w 111"/>
                    <a:gd name="T15" fmla="*/ 28 h 89"/>
                    <a:gd name="T16" fmla="*/ 99 w 111"/>
                    <a:gd name="T17" fmla="*/ 19 h 89"/>
                    <a:gd name="T18" fmla="*/ 86 w 111"/>
                    <a:gd name="T19" fmla="*/ 0 h 89"/>
                    <a:gd name="T20" fmla="*/ 84 w 111"/>
                    <a:gd name="T21" fmla="*/ 10 h 89"/>
                    <a:gd name="T22" fmla="*/ 39 w 111"/>
                    <a:gd name="T23" fmla="*/ 38 h 89"/>
                    <a:gd name="T24" fmla="*/ 0 w 111"/>
                    <a:gd name="T25" fmla="*/ 53 h 89"/>
                    <a:gd name="T26" fmla="*/ 17 w 111"/>
                    <a:gd name="T27" fmla="*/ 78 h 89"/>
                    <a:gd name="T28" fmla="*/ 25 w 111"/>
                    <a:gd name="T29"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89">
                      <a:moveTo>
                        <a:pt x="25" y="89"/>
                      </a:moveTo>
                      <a:cubicBezTo>
                        <a:pt x="28" y="88"/>
                        <a:pt x="31" y="87"/>
                        <a:pt x="33" y="86"/>
                      </a:cubicBezTo>
                      <a:cubicBezTo>
                        <a:pt x="60" y="73"/>
                        <a:pt x="97" y="54"/>
                        <a:pt x="110" y="39"/>
                      </a:cubicBezTo>
                      <a:cubicBezTo>
                        <a:pt x="110" y="39"/>
                        <a:pt x="110" y="39"/>
                        <a:pt x="110" y="39"/>
                      </a:cubicBezTo>
                      <a:cubicBezTo>
                        <a:pt x="110" y="38"/>
                        <a:pt x="110" y="38"/>
                        <a:pt x="110" y="38"/>
                      </a:cubicBezTo>
                      <a:cubicBezTo>
                        <a:pt x="111" y="38"/>
                        <a:pt x="111" y="37"/>
                        <a:pt x="111" y="37"/>
                      </a:cubicBezTo>
                      <a:cubicBezTo>
                        <a:pt x="111" y="37"/>
                        <a:pt x="111" y="37"/>
                        <a:pt x="111" y="37"/>
                      </a:cubicBezTo>
                      <a:cubicBezTo>
                        <a:pt x="105" y="28"/>
                        <a:pt x="105" y="28"/>
                        <a:pt x="105" y="28"/>
                      </a:cubicBezTo>
                      <a:cubicBezTo>
                        <a:pt x="99" y="19"/>
                        <a:pt x="99" y="19"/>
                        <a:pt x="99" y="19"/>
                      </a:cubicBezTo>
                      <a:cubicBezTo>
                        <a:pt x="86" y="0"/>
                        <a:pt x="86" y="0"/>
                        <a:pt x="86" y="0"/>
                      </a:cubicBezTo>
                      <a:cubicBezTo>
                        <a:pt x="87" y="2"/>
                        <a:pt x="87" y="5"/>
                        <a:pt x="84" y="10"/>
                      </a:cubicBezTo>
                      <a:cubicBezTo>
                        <a:pt x="80" y="18"/>
                        <a:pt x="59" y="29"/>
                        <a:pt x="39" y="38"/>
                      </a:cubicBezTo>
                      <a:cubicBezTo>
                        <a:pt x="19" y="47"/>
                        <a:pt x="0" y="53"/>
                        <a:pt x="0" y="53"/>
                      </a:cubicBezTo>
                      <a:cubicBezTo>
                        <a:pt x="17" y="78"/>
                        <a:pt x="17" y="78"/>
                        <a:pt x="17" y="78"/>
                      </a:cubicBezTo>
                      <a:lnTo>
                        <a:pt x="25"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1" name="Freeform 269">
                  <a:extLst>
                    <a:ext uri="{FF2B5EF4-FFF2-40B4-BE49-F238E27FC236}">
                      <a16:creationId xmlns:a16="http://schemas.microsoft.com/office/drawing/2014/main" id="{DB4E2B55-2B3E-4F73-9FFD-43DF559DB31A}"/>
                    </a:ext>
                  </a:extLst>
                </p:cNvPr>
                <p:cNvSpPr>
                  <a:spLocks noEditPoints="1"/>
                </p:cNvSpPr>
                <p:nvPr/>
              </p:nvSpPr>
              <p:spPr bwMode="auto">
                <a:xfrm>
                  <a:off x="344" y="1603"/>
                  <a:ext cx="3" cy="2"/>
                </a:xfrm>
                <a:custGeom>
                  <a:avLst/>
                  <a:gdLst>
                    <a:gd name="T0" fmla="*/ 15 w 15"/>
                    <a:gd name="T1" fmla="*/ 0 h 9"/>
                    <a:gd name="T2" fmla="*/ 0 w 15"/>
                    <a:gd name="T3" fmla="*/ 9 h 9"/>
                    <a:gd name="T4" fmla="*/ 15 w 15"/>
                    <a:gd name="T5" fmla="*/ 0 h 9"/>
                    <a:gd name="T6" fmla="*/ 4 w 15"/>
                    <a:gd name="T7" fmla="*/ 6 h 9"/>
                    <a:gd name="T8" fmla="*/ 12 w 15"/>
                    <a:gd name="T9" fmla="*/ 2 h 9"/>
                    <a:gd name="T10" fmla="*/ 4 w 15"/>
                    <a:gd name="T11" fmla="*/ 6 h 9"/>
                  </a:gdLst>
                  <a:ahLst/>
                  <a:cxnLst>
                    <a:cxn ang="0">
                      <a:pos x="T0" y="T1"/>
                    </a:cxn>
                    <a:cxn ang="0">
                      <a:pos x="T2" y="T3"/>
                    </a:cxn>
                    <a:cxn ang="0">
                      <a:pos x="T4" y="T5"/>
                    </a:cxn>
                    <a:cxn ang="0">
                      <a:pos x="T6" y="T7"/>
                    </a:cxn>
                    <a:cxn ang="0">
                      <a:pos x="T8" y="T9"/>
                    </a:cxn>
                    <a:cxn ang="0">
                      <a:pos x="T10" y="T11"/>
                    </a:cxn>
                  </a:cxnLst>
                  <a:rect l="0" t="0" r="r" b="b"/>
                  <a:pathLst>
                    <a:path w="15" h="9">
                      <a:moveTo>
                        <a:pt x="15" y="0"/>
                      </a:moveTo>
                      <a:cubicBezTo>
                        <a:pt x="3" y="2"/>
                        <a:pt x="0" y="9"/>
                        <a:pt x="0" y="9"/>
                      </a:cubicBezTo>
                      <a:cubicBezTo>
                        <a:pt x="14" y="8"/>
                        <a:pt x="15" y="0"/>
                        <a:pt x="15" y="0"/>
                      </a:cubicBezTo>
                      <a:close/>
                      <a:moveTo>
                        <a:pt x="4" y="6"/>
                      </a:moveTo>
                      <a:cubicBezTo>
                        <a:pt x="6" y="5"/>
                        <a:pt x="8" y="3"/>
                        <a:pt x="12" y="2"/>
                      </a:cubicBezTo>
                      <a:cubicBezTo>
                        <a:pt x="11" y="4"/>
                        <a:pt x="8" y="5"/>
                        <a:pt x="4" y="6"/>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2" name="Freeform 270">
                  <a:extLst>
                    <a:ext uri="{FF2B5EF4-FFF2-40B4-BE49-F238E27FC236}">
                      <a16:creationId xmlns:a16="http://schemas.microsoft.com/office/drawing/2014/main" id="{A2991C6B-525A-4B91-A07C-8C9A0CB2CA5D}"/>
                    </a:ext>
                  </a:extLst>
                </p:cNvPr>
                <p:cNvSpPr/>
                <p:nvPr/>
              </p:nvSpPr>
              <p:spPr bwMode="auto">
                <a:xfrm>
                  <a:off x="317" y="1555"/>
                  <a:ext cx="43" cy="46"/>
                </a:xfrm>
                <a:custGeom>
                  <a:avLst/>
                  <a:gdLst>
                    <a:gd name="T0" fmla="*/ 126 w 181"/>
                    <a:gd name="T1" fmla="*/ 187 h 194"/>
                    <a:gd name="T2" fmla="*/ 116 w 181"/>
                    <a:gd name="T3" fmla="*/ 191 h 194"/>
                    <a:gd name="T4" fmla="*/ 114 w 181"/>
                    <a:gd name="T5" fmla="*/ 192 h 194"/>
                    <a:gd name="T6" fmla="*/ 110 w 181"/>
                    <a:gd name="T7" fmla="*/ 194 h 194"/>
                    <a:gd name="T8" fmla="*/ 105 w 181"/>
                    <a:gd name="T9" fmla="*/ 187 h 194"/>
                    <a:gd name="T10" fmla="*/ 71 w 181"/>
                    <a:gd name="T11" fmla="*/ 155 h 194"/>
                    <a:gd name="T12" fmla="*/ 35 w 181"/>
                    <a:gd name="T13" fmla="*/ 132 h 194"/>
                    <a:gd name="T14" fmla="*/ 2 w 181"/>
                    <a:gd name="T15" fmla="*/ 109 h 194"/>
                    <a:gd name="T16" fmla="*/ 3 w 181"/>
                    <a:gd name="T17" fmla="*/ 88 h 194"/>
                    <a:gd name="T18" fmla="*/ 2 w 181"/>
                    <a:gd name="T19" fmla="*/ 82 h 194"/>
                    <a:gd name="T20" fmla="*/ 2 w 181"/>
                    <a:gd name="T21" fmla="*/ 56 h 194"/>
                    <a:gd name="T22" fmla="*/ 5 w 181"/>
                    <a:gd name="T23" fmla="*/ 54 h 194"/>
                    <a:gd name="T24" fmla="*/ 21 w 181"/>
                    <a:gd name="T25" fmla="*/ 63 h 194"/>
                    <a:gd name="T26" fmla="*/ 31 w 181"/>
                    <a:gd name="T27" fmla="*/ 84 h 194"/>
                    <a:gd name="T28" fmla="*/ 48 w 181"/>
                    <a:gd name="T29" fmla="*/ 92 h 194"/>
                    <a:gd name="T30" fmla="*/ 70 w 181"/>
                    <a:gd name="T31" fmla="*/ 93 h 194"/>
                    <a:gd name="T32" fmla="*/ 78 w 181"/>
                    <a:gd name="T33" fmla="*/ 82 h 194"/>
                    <a:gd name="T34" fmla="*/ 89 w 181"/>
                    <a:gd name="T35" fmla="*/ 70 h 194"/>
                    <a:gd name="T36" fmla="*/ 81 w 181"/>
                    <a:gd name="T37" fmla="*/ 54 h 194"/>
                    <a:gd name="T38" fmla="*/ 52 w 181"/>
                    <a:gd name="T39" fmla="*/ 50 h 194"/>
                    <a:gd name="T40" fmla="*/ 20 w 181"/>
                    <a:gd name="T41" fmla="*/ 59 h 194"/>
                    <a:gd name="T42" fmla="*/ 16 w 181"/>
                    <a:gd name="T43" fmla="*/ 58 h 194"/>
                    <a:gd name="T44" fmla="*/ 12 w 181"/>
                    <a:gd name="T45" fmla="*/ 43 h 194"/>
                    <a:gd name="T46" fmla="*/ 26 w 181"/>
                    <a:gd name="T47" fmla="*/ 36 h 194"/>
                    <a:gd name="T48" fmla="*/ 29 w 181"/>
                    <a:gd name="T49" fmla="*/ 34 h 194"/>
                    <a:gd name="T50" fmla="*/ 39 w 181"/>
                    <a:gd name="T51" fmla="*/ 25 h 194"/>
                    <a:gd name="T52" fmla="*/ 48 w 181"/>
                    <a:gd name="T53" fmla="*/ 14 h 194"/>
                    <a:gd name="T54" fmla="*/ 59 w 181"/>
                    <a:gd name="T55" fmla="*/ 6 h 194"/>
                    <a:gd name="T56" fmla="*/ 60 w 181"/>
                    <a:gd name="T57" fmla="*/ 6 h 194"/>
                    <a:gd name="T58" fmla="*/ 61 w 181"/>
                    <a:gd name="T59" fmla="*/ 6 h 194"/>
                    <a:gd name="T60" fmla="*/ 62 w 181"/>
                    <a:gd name="T61" fmla="*/ 5 h 194"/>
                    <a:gd name="T62" fmla="*/ 64 w 181"/>
                    <a:gd name="T63" fmla="*/ 5 h 194"/>
                    <a:gd name="T64" fmla="*/ 64 w 181"/>
                    <a:gd name="T65" fmla="*/ 5 h 194"/>
                    <a:gd name="T66" fmla="*/ 65 w 181"/>
                    <a:gd name="T67" fmla="*/ 6 h 194"/>
                    <a:gd name="T68" fmla="*/ 67 w 181"/>
                    <a:gd name="T69" fmla="*/ 6 h 194"/>
                    <a:gd name="T70" fmla="*/ 78 w 181"/>
                    <a:gd name="T71" fmla="*/ 0 h 194"/>
                    <a:gd name="T72" fmla="*/ 89 w 181"/>
                    <a:gd name="T73" fmla="*/ 3 h 194"/>
                    <a:gd name="T74" fmla="*/ 101 w 181"/>
                    <a:gd name="T75" fmla="*/ 8 h 194"/>
                    <a:gd name="T76" fmla="*/ 110 w 181"/>
                    <a:gd name="T77" fmla="*/ 10 h 194"/>
                    <a:gd name="T78" fmla="*/ 129 w 181"/>
                    <a:gd name="T79" fmla="*/ 30 h 194"/>
                    <a:gd name="T80" fmla="*/ 150 w 181"/>
                    <a:gd name="T81" fmla="*/ 49 h 194"/>
                    <a:gd name="T82" fmla="*/ 165 w 181"/>
                    <a:gd name="T83" fmla="*/ 118 h 194"/>
                    <a:gd name="T84" fmla="*/ 181 w 181"/>
                    <a:gd name="T85" fmla="*/ 15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1" h="194">
                      <a:moveTo>
                        <a:pt x="181" y="156"/>
                      </a:moveTo>
                      <a:cubicBezTo>
                        <a:pt x="174" y="166"/>
                        <a:pt x="147" y="179"/>
                        <a:pt x="126" y="187"/>
                      </a:cubicBezTo>
                      <a:cubicBezTo>
                        <a:pt x="126" y="187"/>
                        <a:pt x="126" y="187"/>
                        <a:pt x="126" y="187"/>
                      </a:cubicBezTo>
                      <a:cubicBezTo>
                        <a:pt x="122" y="189"/>
                        <a:pt x="119" y="190"/>
                        <a:pt x="116" y="191"/>
                      </a:cubicBezTo>
                      <a:cubicBezTo>
                        <a:pt x="115" y="192"/>
                        <a:pt x="115" y="192"/>
                        <a:pt x="114" y="192"/>
                      </a:cubicBezTo>
                      <a:cubicBezTo>
                        <a:pt x="114" y="192"/>
                        <a:pt x="114" y="192"/>
                        <a:pt x="114" y="192"/>
                      </a:cubicBezTo>
                      <a:cubicBezTo>
                        <a:pt x="113" y="192"/>
                        <a:pt x="113" y="192"/>
                        <a:pt x="113" y="192"/>
                      </a:cubicBezTo>
                      <a:cubicBezTo>
                        <a:pt x="112" y="193"/>
                        <a:pt x="111" y="193"/>
                        <a:pt x="110" y="194"/>
                      </a:cubicBezTo>
                      <a:cubicBezTo>
                        <a:pt x="109" y="193"/>
                        <a:pt x="109" y="193"/>
                        <a:pt x="109" y="193"/>
                      </a:cubicBezTo>
                      <a:cubicBezTo>
                        <a:pt x="108" y="191"/>
                        <a:pt x="106" y="189"/>
                        <a:pt x="105" y="187"/>
                      </a:cubicBezTo>
                      <a:cubicBezTo>
                        <a:pt x="99" y="180"/>
                        <a:pt x="91" y="174"/>
                        <a:pt x="87" y="171"/>
                      </a:cubicBezTo>
                      <a:cubicBezTo>
                        <a:pt x="81" y="168"/>
                        <a:pt x="74" y="159"/>
                        <a:pt x="71" y="155"/>
                      </a:cubicBezTo>
                      <a:cubicBezTo>
                        <a:pt x="67" y="150"/>
                        <a:pt x="57" y="145"/>
                        <a:pt x="52" y="142"/>
                      </a:cubicBezTo>
                      <a:cubicBezTo>
                        <a:pt x="47" y="140"/>
                        <a:pt x="40" y="135"/>
                        <a:pt x="35" y="132"/>
                      </a:cubicBezTo>
                      <a:cubicBezTo>
                        <a:pt x="30" y="129"/>
                        <a:pt x="28" y="124"/>
                        <a:pt x="20" y="120"/>
                      </a:cubicBezTo>
                      <a:cubicBezTo>
                        <a:pt x="12" y="116"/>
                        <a:pt x="5" y="115"/>
                        <a:pt x="2" y="109"/>
                      </a:cubicBezTo>
                      <a:cubicBezTo>
                        <a:pt x="0" y="104"/>
                        <a:pt x="2" y="97"/>
                        <a:pt x="3" y="92"/>
                      </a:cubicBezTo>
                      <a:cubicBezTo>
                        <a:pt x="3" y="91"/>
                        <a:pt x="3" y="89"/>
                        <a:pt x="3" y="88"/>
                      </a:cubicBezTo>
                      <a:cubicBezTo>
                        <a:pt x="2" y="86"/>
                        <a:pt x="2" y="84"/>
                        <a:pt x="2" y="82"/>
                      </a:cubicBezTo>
                      <a:cubicBezTo>
                        <a:pt x="2" y="82"/>
                        <a:pt x="2" y="82"/>
                        <a:pt x="2" y="82"/>
                      </a:cubicBezTo>
                      <a:cubicBezTo>
                        <a:pt x="1" y="75"/>
                        <a:pt x="0" y="68"/>
                        <a:pt x="0" y="64"/>
                      </a:cubicBezTo>
                      <a:cubicBezTo>
                        <a:pt x="0" y="61"/>
                        <a:pt x="0" y="57"/>
                        <a:pt x="2" y="56"/>
                      </a:cubicBezTo>
                      <a:cubicBezTo>
                        <a:pt x="2" y="55"/>
                        <a:pt x="3" y="55"/>
                        <a:pt x="3" y="55"/>
                      </a:cubicBezTo>
                      <a:cubicBezTo>
                        <a:pt x="4" y="55"/>
                        <a:pt x="4" y="54"/>
                        <a:pt x="5" y="54"/>
                      </a:cubicBezTo>
                      <a:cubicBezTo>
                        <a:pt x="6" y="54"/>
                        <a:pt x="6" y="55"/>
                        <a:pt x="7" y="55"/>
                      </a:cubicBezTo>
                      <a:cubicBezTo>
                        <a:pt x="14" y="56"/>
                        <a:pt x="18" y="60"/>
                        <a:pt x="21" y="63"/>
                      </a:cubicBezTo>
                      <a:cubicBezTo>
                        <a:pt x="23" y="67"/>
                        <a:pt x="24" y="75"/>
                        <a:pt x="25" y="77"/>
                      </a:cubicBezTo>
                      <a:cubicBezTo>
                        <a:pt x="27" y="80"/>
                        <a:pt x="29" y="82"/>
                        <a:pt x="31" y="84"/>
                      </a:cubicBezTo>
                      <a:cubicBezTo>
                        <a:pt x="33" y="87"/>
                        <a:pt x="38" y="87"/>
                        <a:pt x="40" y="88"/>
                      </a:cubicBezTo>
                      <a:cubicBezTo>
                        <a:pt x="42" y="89"/>
                        <a:pt x="43" y="92"/>
                        <a:pt x="48" y="92"/>
                      </a:cubicBezTo>
                      <a:cubicBezTo>
                        <a:pt x="54" y="92"/>
                        <a:pt x="58" y="96"/>
                        <a:pt x="58" y="96"/>
                      </a:cubicBezTo>
                      <a:cubicBezTo>
                        <a:pt x="58" y="96"/>
                        <a:pt x="69" y="94"/>
                        <a:pt x="70" y="93"/>
                      </a:cubicBezTo>
                      <a:cubicBezTo>
                        <a:pt x="71" y="91"/>
                        <a:pt x="75" y="90"/>
                        <a:pt x="75" y="90"/>
                      </a:cubicBezTo>
                      <a:cubicBezTo>
                        <a:pt x="75" y="90"/>
                        <a:pt x="76" y="86"/>
                        <a:pt x="78" y="82"/>
                      </a:cubicBezTo>
                      <a:cubicBezTo>
                        <a:pt x="81" y="79"/>
                        <a:pt x="91" y="73"/>
                        <a:pt x="91" y="73"/>
                      </a:cubicBezTo>
                      <a:cubicBezTo>
                        <a:pt x="91" y="73"/>
                        <a:pt x="91" y="72"/>
                        <a:pt x="89" y="70"/>
                      </a:cubicBezTo>
                      <a:cubicBezTo>
                        <a:pt x="87" y="68"/>
                        <a:pt x="88" y="61"/>
                        <a:pt x="88" y="61"/>
                      </a:cubicBezTo>
                      <a:cubicBezTo>
                        <a:pt x="82" y="59"/>
                        <a:pt x="81" y="54"/>
                        <a:pt x="81" y="54"/>
                      </a:cubicBezTo>
                      <a:cubicBezTo>
                        <a:pt x="68" y="54"/>
                        <a:pt x="63" y="44"/>
                        <a:pt x="63" y="44"/>
                      </a:cubicBezTo>
                      <a:cubicBezTo>
                        <a:pt x="58" y="49"/>
                        <a:pt x="52" y="50"/>
                        <a:pt x="52" y="50"/>
                      </a:cubicBezTo>
                      <a:cubicBezTo>
                        <a:pt x="47" y="56"/>
                        <a:pt x="38" y="54"/>
                        <a:pt x="38" y="54"/>
                      </a:cubicBezTo>
                      <a:cubicBezTo>
                        <a:pt x="33" y="58"/>
                        <a:pt x="26" y="61"/>
                        <a:pt x="20" y="59"/>
                      </a:cubicBezTo>
                      <a:cubicBezTo>
                        <a:pt x="19" y="59"/>
                        <a:pt x="18" y="59"/>
                        <a:pt x="16" y="58"/>
                      </a:cubicBezTo>
                      <a:cubicBezTo>
                        <a:pt x="16" y="58"/>
                        <a:pt x="16" y="58"/>
                        <a:pt x="16" y="58"/>
                      </a:cubicBezTo>
                      <a:cubicBezTo>
                        <a:pt x="13" y="56"/>
                        <a:pt x="10" y="52"/>
                        <a:pt x="8" y="49"/>
                      </a:cubicBezTo>
                      <a:cubicBezTo>
                        <a:pt x="7" y="45"/>
                        <a:pt x="10" y="44"/>
                        <a:pt x="12" y="43"/>
                      </a:cubicBezTo>
                      <a:cubicBezTo>
                        <a:pt x="14" y="42"/>
                        <a:pt x="20" y="39"/>
                        <a:pt x="21" y="38"/>
                      </a:cubicBezTo>
                      <a:cubicBezTo>
                        <a:pt x="22" y="38"/>
                        <a:pt x="24" y="37"/>
                        <a:pt x="26" y="36"/>
                      </a:cubicBezTo>
                      <a:cubicBezTo>
                        <a:pt x="26" y="36"/>
                        <a:pt x="26" y="36"/>
                        <a:pt x="26" y="36"/>
                      </a:cubicBezTo>
                      <a:cubicBezTo>
                        <a:pt x="27" y="35"/>
                        <a:pt x="29" y="34"/>
                        <a:pt x="29" y="34"/>
                      </a:cubicBezTo>
                      <a:cubicBezTo>
                        <a:pt x="30" y="33"/>
                        <a:pt x="32" y="31"/>
                        <a:pt x="34" y="30"/>
                      </a:cubicBezTo>
                      <a:cubicBezTo>
                        <a:pt x="36" y="29"/>
                        <a:pt x="37" y="27"/>
                        <a:pt x="39" y="25"/>
                      </a:cubicBezTo>
                      <a:cubicBezTo>
                        <a:pt x="40" y="23"/>
                        <a:pt x="41" y="23"/>
                        <a:pt x="43" y="21"/>
                      </a:cubicBezTo>
                      <a:cubicBezTo>
                        <a:pt x="45" y="19"/>
                        <a:pt x="47" y="15"/>
                        <a:pt x="48" y="14"/>
                      </a:cubicBezTo>
                      <a:cubicBezTo>
                        <a:pt x="49" y="12"/>
                        <a:pt x="51" y="11"/>
                        <a:pt x="52" y="10"/>
                      </a:cubicBezTo>
                      <a:cubicBezTo>
                        <a:pt x="54" y="8"/>
                        <a:pt x="55" y="7"/>
                        <a:pt x="59" y="6"/>
                      </a:cubicBezTo>
                      <a:cubicBezTo>
                        <a:pt x="60" y="6"/>
                        <a:pt x="60" y="6"/>
                        <a:pt x="60" y="6"/>
                      </a:cubicBezTo>
                      <a:cubicBezTo>
                        <a:pt x="60" y="6"/>
                        <a:pt x="60" y="6"/>
                        <a:pt x="60" y="6"/>
                      </a:cubicBezTo>
                      <a:cubicBezTo>
                        <a:pt x="60" y="6"/>
                        <a:pt x="60" y="6"/>
                        <a:pt x="60" y="6"/>
                      </a:cubicBezTo>
                      <a:cubicBezTo>
                        <a:pt x="61" y="6"/>
                        <a:pt x="61" y="6"/>
                        <a:pt x="61" y="6"/>
                      </a:cubicBezTo>
                      <a:cubicBezTo>
                        <a:pt x="61" y="6"/>
                        <a:pt x="61" y="6"/>
                        <a:pt x="61" y="6"/>
                      </a:cubicBezTo>
                      <a:cubicBezTo>
                        <a:pt x="62" y="5"/>
                        <a:pt x="62" y="5"/>
                        <a:pt x="62" y="5"/>
                      </a:cubicBezTo>
                      <a:cubicBezTo>
                        <a:pt x="62" y="5"/>
                        <a:pt x="62" y="5"/>
                        <a:pt x="63" y="5"/>
                      </a:cubicBezTo>
                      <a:cubicBezTo>
                        <a:pt x="64" y="5"/>
                        <a:pt x="64" y="5"/>
                        <a:pt x="64" y="5"/>
                      </a:cubicBezTo>
                      <a:cubicBezTo>
                        <a:pt x="64" y="5"/>
                        <a:pt x="64" y="5"/>
                        <a:pt x="64" y="5"/>
                      </a:cubicBezTo>
                      <a:cubicBezTo>
                        <a:pt x="64" y="5"/>
                        <a:pt x="64" y="5"/>
                        <a:pt x="64" y="5"/>
                      </a:cubicBezTo>
                      <a:cubicBezTo>
                        <a:pt x="65" y="6"/>
                        <a:pt x="65" y="6"/>
                        <a:pt x="65" y="6"/>
                      </a:cubicBezTo>
                      <a:cubicBezTo>
                        <a:pt x="65" y="6"/>
                        <a:pt x="65" y="6"/>
                        <a:pt x="65" y="6"/>
                      </a:cubicBezTo>
                      <a:cubicBezTo>
                        <a:pt x="65" y="6"/>
                        <a:pt x="65" y="6"/>
                        <a:pt x="65" y="6"/>
                      </a:cubicBezTo>
                      <a:cubicBezTo>
                        <a:pt x="66" y="6"/>
                        <a:pt x="67" y="6"/>
                        <a:pt x="67" y="6"/>
                      </a:cubicBezTo>
                      <a:cubicBezTo>
                        <a:pt x="67" y="6"/>
                        <a:pt x="70" y="3"/>
                        <a:pt x="71" y="3"/>
                      </a:cubicBezTo>
                      <a:cubicBezTo>
                        <a:pt x="72" y="2"/>
                        <a:pt x="75" y="0"/>
                        <a:pt x="78" y="0"/>
                      </a:cubicBezTo>
                      <a:cubicBezTo>
                        <a:pt x="81" y="0"/>
                        <a:pt x="83" y="1"/>
                        <a:pt x="84" y="2"/>
                      </a:cubicBezTo>
                      <a:cubicBezTo>
                        <a:pt x="85" y="2"/>
                        <a:pt x="89" y="3"/>
                        <a:pt x="89" y="3"/>
                      </a:cubicBezTo>
                      <a:cubicBezTo>
                        <a:pt x="91" y="2"/>
                        <a:pt x="95" y="4"/>
                        <a:pt x="96" y="5"/>
                      </a:cubicBezTo>
                      <a:cubicBezTo>
                        <a:pt x="97" y="5"/>
                        <a:pt x="100" y="8"/>
                        <a:pt x="101" y="8"/>
                      </a:cubicBezTo>
                      <a:cubicBezTo>
                        <a:pt x="102" y="8"/>
                        <a:pt x="105" y="10"/>
                        <a:pt x="105" y="10"/>
                      </a:cubicBezTo>
                      <a:cubicBezTo>
                        <a:pt x="105" y="10"/>
                        <a:pt x="107" y="10"/>
                        <a:pt x="110" y="10"/>
                      </a:cubicBezTo>
                      <a:cubicBezTo>
                        <a:pt x="113" y="10"/>
                        <a:pt x="116" y="15"/>
                        <a:pt x="118" y="18"/>
                      </a:cubicBezTo>
                      <a:cubicBezTo>
                        <a:pt x="120" y="21"/>
                        <a:pt x="125" y="25"/>
                        <a:pt x="129" y="30"/>
                      </a:cubicBezTo>
                      <a:cubicBezTo>
                        <a:pt x="132" y="34"/>
                        <a:pt x="141" y="39"/>
                        <a:pt x="145" y="42"/>
                      </a:cubicBezTo>
                      <a:cubicBezTo>
                        <a:pt x="149" y="44"/>
                        <a:pt x="149" y="46"/>
                        <a:pt x="150" y="49"/>
                      </a:cubicBezTo>
                      <a:cubicBezTo>
                        <a:pt x="151" y="53"/>
                        <a:pt x="153" y="68"/>
                        <a:pt x="153" y="75"/>
                      </a:cubicBezTo>
                      <a:cubicBezTo>
                        <a:pt x="154" y="82"/>
                        <a:pt x="162" y="107"/>
                        <a:pt x="165" y="118"/>
                      </a:cubicBezTo>
                      <a:cubicBezTo>
                        <a:pt x="166" y="123"/>
                        <a:pt x="170" y="133"/>
                        <a:pt x="174" y="142"/>
                      </a:cubicBezTo>
                      <a:cubicBezTo>
                        <a:pt x="177" y="149"/>
                        <a:pt x="180" y="154"/>
                        <a:pt x="181" y="156"/>
                      </a:cubicBezTo>
                      <a:close/>
                    </a:path>
                  </a:pathLst>
                </a:custGeom>
                <a:solidFill>
                  <a:srgbClr val="EDCD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3" name="Freeform 271">
                  <a:extLst>
                    <a:ext uri="{FF2B5EF4-FFF2-40B4-BE49-F238E27FC236}">
                      <a16:creationId xmlns:a16="http://schemas.microsoft.com/office/drawing/2014/main" id="{A0CAB9AE-B1CD-4EEA-BA82-14F6AB7B2748}"/>
                    </a:ext>
                  </a:extLst>
                </p:cNvPr>
                <p:cNvSpPr/>
                <p:nvPr/>
              </p:nvSpPr>
              <p:spPr bwMode="auto">
                <a:xfrm>
                  <a:off x="323" y="1557"/>
                  <a:ext cx="24" cy="10"/>
                </a:xfrm>
                <a:custGeom>
                  <a:avLst/>
                  <a:gdLst>
                    <a:gd name="T0" fmla="*/ 101 w 101"/>
                    <a:gd name="T1" fmla="*/ 45 h 45"/>
                    <a:gd name="T2" fmla="*/ 94 w 101"/>
                    <a:gd name="T3" fmla="*/ 37 h 45"/>
                    <a:gd name="T4" fmla="*/ 89 w 101"/>
                    <a:gd name="T5" fmla="*/ 33 h 45"/>
                    <a:gd name="T6" fmla="*/ 82 w 101"/>
                    <a:gd name="T7" fmla="*/ 29 h 45"/>
                    <a:gd name="T8" fmla="*/ 68 w 101"/>
                    <a:gd name="T9" fmla="*/ 20 h 45"/>
                    <a:gd name="T10" fmla="*/ 61 w 101"/>
                    <a:gd name="T11" fmla="*/ 14 h 45"/>
                    <a:gd name="T12" fmla="*/ 51 w 101"/>
                    <a:gd name="T13" fmla="*/ 7 h 45"/>
                    <a:gd name="T14" fmla="*/ 44 w 101"/>
                    <a:gd name="T15" fmla="*/ 4 h 45"/>
                    <a:gd name="T16" fmla="*/ 39 w 101"/>
                    <a:gd name="T17" fmla="*/ 4 h 45"/>
                    <a:gd name="T18" fmla="*/ 28 w 101"/>
                    <a:gd name="T19" fmla="*/ 7 h 45"/>
                    <a:gd name="T20" fmla="*/ 19 w 101"/>
                    <a:gd name="T21" fmla="*/ 17 h 45"/>
                    <a:gd name="T22" fmla="*/ 17 w 101"/>
                    <a:gd name="T23" fmla="*/ 20 h 45"/>
                    <a:gd name="T24" fmla="*/ 11 w 101"/>
                    <a:gd name="T25" fmla="*/ 25 h 45"/>
                    <a:gd name="T26" fmla="*/ 0 w 101"/>
                    <a:gd name="T27" fmla="*/ 31 h 45"/>
                    <a:gd name="T28" fmla="*/ 3 w 101"/>
                    <a:gd name="T29" fmla="*/ 29 h 45"/>
                    <a:gd name="T30" fmla="*/ 8 w 101"/>
                    <a:gd name="T31" fmla="*/ 25 h 45"/>
                    <a:gd name="T32" fmla="*/ 13 w 101"/>
                    <a:gd name="T33" fmla="*/ 20 h 45"/>
                    <a:gd name="T34" fmla="*/ 17 w 101"/>
                    <a:gd name="T35" fmla="*/ 16 h 45"/>
                    <a:gd name="T36" fmla="*/ 22 w 101"/>
                    <a:gd name="T37" fmla="*/ 9 h 45"/>
                    <a:gd name="T38" fmla="*/ 26 w 101"/>
                    <a:gd name="T39" fmla="*/ 5 h 45"/>
                    <a:gd name="T40" fmla="*/ 33 w 101"/>
                    <a:gd name="T41" fmla="*/ 1 h 45"/>
                    <a:gd name="T42" fmla="*/ 41 w 101"/>
                    <a:gd name="T43" fmla="*/ 1 h 45"/>
                    <a:gd name="T44" fmla="*/ 48 w 101"/>
                    <a:gd name="T45" fmla="*/ 3 h 45"/>
                    <a:gd name="T46" fmla="*/ 60 w 101"/>
                    <a:gd name="T47" fmla="*/ 10 h 45"/>
                    <a:gd name="T48" fmla="*/ 71 w 101"/>
                    <a:gd name="T49" fmla="*/ 19 h 45"/>
                    <a:gd name="T50" fmla="*/ 79 w 101"/>
                    <a:gd name="T51" fmla="*/ 24 h 45"/>
                    <a:gd name="T52" fmla="*/ 94 w 101"/>
                    <a:gd name="T53" fmla="*/ 34 h 45"/>
                    <a:gd name="T54" fmla="*/ 101 w 101"/>
                    <a:gd name="T5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0" h="45">
                      <a:moveTo>
                        <a:pt x="101" y="45"/>
                      </a:moveTo>
                      <a:cubicBezTo>
                        <a:pt x="100" y="43"/>
                        <a:pt x="96" y="38"/>
                        <a:pt x="94" y="37"/>
                      </a:cubicBezTo>
                      <a:cubicBezTo>
                        <a:pt x="92" y="35"/>
                        <a:pt x="91" y="35"/>
                        <a:pt x="89" y="33"/>
                      </a:cubicBezTo>
                      <a:cubicBezTo>
                        <a:pt x="88" y="32"/>
                        <a:pt x="85" y="31"/>
                        <a:pt x="82" y="29"/>
                      </a:cubicBezTo>
                      <a:cubicBezTo>
                        <a:pt x="78" y="26"/>
                        <a:pt x="70" y="21"/>
                        <a:pt x="68" y="20"/>
                      </a:cubicBezTo>
                      <a:cubicBezTo>
                        <a:pt x="65" y="18"/>
                        <a:pt x="64" y="15"/>
                        <a:pt x="61" y="14"/>
                      </a:cubicBezTo>
                      <a:cubicBezTo>
                        <a:pt x="59" y="13"/>
                        <a:pt x="53" y="8"/>
                        <a:pt x="51" y="7"/>
                      </a:cubicBezTo>
                      <a:cubicBezTo>
                        <a:pt x="49" y="6"/>
                        <a:pt x="45" y="5"/>
                        <a:pt x="44" y="4"/>
                      </a:cubicBezTo>
                      <a:cubicBezTo>
                        <a:pt x="43" y="3"/>
                        <a:pt x="43" y="4"/>
                        <a:pt x="39" y="4"/>
                      </a:cubicBezTo>
                      <a:cubicBezTo>
                        <a:pt x="34" y="3"/>
                        <a:pt x="30" y="5"/>
                        <a:pt x="28" y="7"/>
                      </a:cubicBezTo>
                      <a:cubicBezTo>
                        <a:pt x="26" y="8"/>
                        <a:pt x="20" y="15"/>
                        <a:pt x="19" y="17"/>
                      </a:cubicBezTo>
                      <a:cubicBezTo>
                        <a:pt x="18" y="18"/>
                        <a:pt x="18" y="19"/>
                        <a:pt x="17" y="20"/>
                      </a:cubicBezTo>
                      <a:cubicBezTo>
                        <a:pt x="15" y="21"/>
                        <a:pt x="14" y="22"/>
                        <a:pt x="11" y="25"/>
                      </a:cubicBezTo>
                      <a:cubicBezTo>
                        <a:pt x="8" y="28"/>
                        <a:pt x="0" y="31"/>
                        <a:pt x="0" y="31"/>
                      </a:cubicBezTo>
                      <a:cubicBezTo>
                        <a:pt x="1" y="30"/>
                        <a:pt x="3" y="29"/>
                        <a:pt x="3" y="29"/>
                      </a:cubicBezTo>
                      <a:cubicBezTo>
                        <a:pt x="4" y="28"/>
                        <a:pt x="6" y="26"/>
                        <a:pt x="8" y="25"/>
                      </a:cubicBezTo>
                      <a:cubicBezTo>
                        <a:pt x="10" y="24"/>
                        <a:pt x="11" y="22"/>
                        <a:pt x="13" y="20"/>
                      </a:cubicBezTo>
                      <a:cubicBezTo>
                        <a:pt x="14" y="18"/>
                        <a:pt x="15" y="18"/>
                        <a:pt x="17" y="16"/>
                      </a:cubicBezTo>
                      <a:cubicBezTo>
                        <a:pt x="19" y="14"/>
                        <a:pt x="21" y="10"/>
                        <a:pt x="22" y="9"/>
                      </a:cubicBezTo>
                      <a:cubicBezTo>
                        <a:pt x="23" y="8"/>
                        <a:pt x="25" y="6"/>
                        <a:pt x="26" y="5"/>
                      </a:cubicBezTo>
                      <a:cubicBezTo>
                        <a:pt x="28" y="3"/>
                        <a:pt x="29" y="2"/>
                        <a:pt x="33" y="1"/>
                      </a:cubicBezTo>
                      <a:cubicBezTo>
                        <a:pt x="37" y="0"/>
                        <a:pt x="41" y="1"/>
                        <a:pt x="41" y="1"/>
                      </a:cubicBezTo>
                      <a:cubicBezTo>
                        <a:pt x="41" y="1"/>
                        <a:pt x="45" y="2"/>
                        <a:pt x="48" y="3"/>
                      </a:cubicBezTo>
                      <a:cubicBezTo>
                        <a:pt x="51" y="4"/>
                        <a:pt x="57" y="8"/>
                        <a:pt x="60" y="10"/>
                      </a:cubicBezTo>
                      <a:cubicBezTo>
                        <a:pt x="62" y="11"/>
                        <a:pt x="69" y="18"/>
                        <a:pt x="71" y="19"/>
                      </a:cubicBezTo>
                      <a:cubicBezTo>
                        <a:pt x="73" y="21"/>
                        <a:pt x="77" y="24"/>
                        <a:pt x="79" y="24"/>
                      </a:cubicBezTo>
                      <a:cubicBezTo>
                        <a:pt x="82" y="25"/>
                        <a:pt x="86" y="29"/>
                        <a:pt x="94" y="34"/>
                      </a:cubicBezTo>
                      <a:cubicBezTo>
                        <a:pt x="100" y="38"/>
                        <a:pt x="101" y="44"/>
                        <a:pt x="101" y="45"/>
                      </a:cubicBezTo>
                      <a:close/>
                    </a:path>
                  </a:pathLst>
                </a:custGeom>
                <a:solidFill>
                  <a:srgbClr val="E5BF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4" name="Freeform 272">
                  <a:extLst>
                    <a:ext uri="{FF2B5EF4-FFF2-40B4-BE49-F238E27FC236}">
                      <a16:creationId xmlns:a16="http://schemas.microsoft.com/office/drawing/2014/main" id="{1EE8A217-D819-429D-9EA8-21AC8FB58BE7}"/>
                    </a:ext>
                  </a:extLst>
                </p:cNvPr>
                <p:cNvSpPr/>
                <p:nvPr/>
              </p:nvSpPr>
              <p:spPr bwMode="auto">
                <a:xfrm>
                  <a:off x="318" y="1563"/>
                  <a:ext cx="22" cy="18"/>
                </a:xfrm>
                <a:custGeom>
                  <a:avLst/>
                  <a:gdLst>
                    <a:gd name="T0" fmla="*/ 93 w 93"/>
                    <a:gd name="T1" fmla="*/ 42 h 75"/>
                    <a:gd name="T2" fmla="*/ 75 w 93"/>
                    <a:gd name="T3" fmla="*/ 65 h 75"/>
                    <a:gd name="T4" fmla="*/ 65 w 93"/>
                    <a:gd name="T5" fmla="*/ 71 h 75"/>
                    <a:gd name="T6" fmla="*/ 55 w 93"/>
                    <a:gd name="T7" fmla="*/ 69 h 75"/>
                    <a:gd name="T8" fmla="*/ 49 w 93"/>
                    <a:gd name="T9" fmla="*/ 71 h 75"/>
                    <a:gd name="T10" fmla="*/ 40 w 93"/>
                    <a:gd name="T11" fmla="*/ 64 h 75"/>
                    <a:gd name="T12" fmla="*/ 32 w 93"/>
                    <a:gd name="T13" fmla="*/ 60 h 75"/>
                    <a:gd name="T14" fmla="*/ 24 w 93"/>
                    <a:gd name="T15" fmla="*/ 55 h 75"/>
                    <a:gd name="T16" fmla="*/ 17 w 93"/>
                    <a:gd name="T17" fmla="*/ 46 h 75"/>
                    <a:gd name="T18" fmla="*/ 15 w 93"/>
                    <a:gd name="T19" fmla="*/ 43 h 75"/>
                    <a:gd name="T20" fmla="*/ 13 w 93"/>
                    <a:gd name="T21" fmla="*/ 33 h 75"/>
                    <a:gd name="T22" fmla="*/ 0 w 93"/>
                    <a:gd name="T23" fmla="*/ 21 h 75"/>
                    <a:gd name="T24" fmla="*/ 2 w 93"/>
                    <a:gd name="T25" fmla="*/ 22 h 75"/>
                    <a:gd name="T26" fmla="*/ 16 w 93"/>
                    <a:gd name="T27" fmla="*/ 30 h 75"/>
                    <a:gd name="T28" fmla="*/ 20 w 93"/>
                    <a:gd name="T29" fmla="*/ 44 h 75"/>
                    <a:gd name="T30" fmla="*/ 26 w 93"/>
                    <a:gd name="T31" fmla="*/ 51 h 75"/>
                    <a:gd name="T32" fmla="*/ 35 w 93"/>
                    <a:gd name="T33" fmla="*/ 55 h 75"/>
                    <a:gd name="T34" fmla="*/ 43 w 93"/>
                    <a:gd name="T35" fmla="*/ 59 h 75"/>
                    <a:gd name="T36" fmla="*/ 53 w 93"/>
                    <a:gd name="T37" fmla="*/ 63 h 75"/>
                    <a:gd name="T38" fmla="*/ 65 w 93"/>
                    <a:gd name="T39" fmla="*/ 60 h 75"/>
                    <a:gd name="T40" fmla="*/ 70 w 93"/>
                    <a:gd name="T41" fmla="*/ 57 h 75"/>
                    <a:gd name="T42" fmla="*/ 73 w 93"/>
                    <a:gd name="T43" fmla="*/ 49 h 75"/>
                    <a:gd name="T44" fmla="*/ 86 w 93"/>
                    <a:gd name="T45" fmla="*/ 40 h 75"/>
                    <a:gd name="T46" fmla="*/ 84 w 93"/>
                    <a:gd name="T47" fmla="*/ 37 h 75"/>
                    <a:gd name="T48" fmla="*/ 83 w 93"/>
                    <a:gd name="T49" fmla="*/ 28 h 75"/>
                    <a:gd name="T50" fmla="*/ 76 w 93"/>
                    <a:gd name="T51" fmla="*/ 21 h 75"/>
                    <a:gd name="T52" fmla="*/ 58 w 93"/>
                    <a:gd name="T53" fmla="*/ 11 h 75"/>
                    <a:gd name="T54" fmla="*/ 47 w 93"/>
                    <a:gd name="T55" fmla="*/ 17 h 75"/>
                    <a:gd name="T56" fmla="*/ 33 w 93"/>
                    <a:gd name="T57" fmla="*/ 21 h 75"/>
                    <a:gd name="T58" fmla="*/ 15 w 93"/>
                    <a:gd name="T59" fmla="*/ 26 h 75"/>
                    <a:gd name="T60" fmla="*/ 11 w 93"/>
                    <a:gd name="T61" fmla="*/ 25 h 75"/>
                    <a:gd name="T62" fmla="*/ 20 w 93"/>
                    <a:gd name="T63" fmla="*/ 25 h 75"/>
                    <a:gd name="T64" fmla="*/ 26 w 93"/>
                    <a:gd name="T65" fmla="*/ 22 h 75"/>
                    <a:gd name="T66" fmla="*/ 30 w 93"/>
                    <a:gd name="T67" fmla="*/ 17 h 75"/>
                    <a:gd name="T68" fmla="*/ 36 w 93"/>
                    <a:gd name="T69" fmla="*/ 19 h 75"/>
                    <a:gd name="T70" fmla="*/ 44 w 93"/>
                    <a:gd name="T71" fmla="*/ 11 h 75"/>
                    <a:gd name="T72" fmla="*/ 54 w 93"/>
                    <a:gd name="T73" fmla="*/ 9 h 75"/>
                    <a:gd name="T74" fmla="*/ 60 w 93"/>
                    <a:gd name="T75" fmla="*/ 0 h 75"/>
                    <a:gd name="T76" fmla="*/ 63 w 93"/>
                    <a:gd name="T77" fmla="*/ 9 h 75"/>
                    <a:gd name="T78" fmla="*/ 75 w 93"/>
                    <a:gd name="T79" fmla="*/ 17 h 75"/>
                    <a:gd name="T80" fmla="*/ 80 w 93"/>
                    <a:gd name="T81" fmla="*/ 20 h 75"/>
                    <a:gd name="T82" fmla="*/ 82 w 93"/>
                    <a:gd name="T83" fmla="*/ 21 h 75"/>
                    <a:gd name="T84" fmla="*/ 86 w 93"/>
                    <a:gd name="T85" fmla="*/ 27 h 75"/>
                    <a:gd name="T86" fmla="*/ 93 w 93"/>
                    <a:gd name="T87" fmla="*/ 32 h 75"/>
                    <a:gd name="T88" fmla="*/ 93 w 93"/>
                    <a:gd name="T89" fmla="*/ 4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3" h="75">
                      <a:moveTo>
                        <a:pt x="93" y="42"/>
                      </a:moveTo>
                      <a:cubicBezTo>
                        <a:pt x="93" y="42"/>
                        <a:pt x="77" y="56"/>
                        <a:pt x="75" y="65"/>
                      </a:cubicBezTo>
                      <a:cubicBezTo>
                        <a:pt x="72" y="75"/>
                        <a:pt x="67" y="72"/>
                        <a:pt x="65" y="71"/>
                      </a:cubicBezTo>
                      <a:cubicBezTo>
                        <a:pt x="63" y="71"/>
                        <a:pt x="58" y="68"/>
                        <a:pt x="55" y="69"/>
                      </a:cubicBezTo>
                      <a:cubicBezTo>
                        <a:pt x="53" y="70"/>
                        <a:pt x="49" y="71"/>
                        <a:pt x="49" y="71"/>
                      </a:cubicBezTo>
                      <a:cubicBezTo>
                        <a:pt x="49" y="71"/>
                        <a:pt x="44" y="64"/>
                        <a:pt x="40" y="64"/>
                      </a:cubicBezTo>
                      <a:cubicBezTo>
                        <a:pt x="36" y="64"/>
                        <a:pt x="35" y="62"/>
                        <a:pt x="32" y="60"/>
                      </a:cubicBezTo>
                      <a:cubicBezTo>
                        <a:pt x="29" y="58"/>
                        <a:pt x="25" y="57"/>
                        <a:pt x="24" y="55"/>
                      </a:cubicBezTo>
                      <a:cubicBezTo>
                        <a:pt x="22" y="52"/>
                        <a:pt x="18" y="48"/>
                        <a:pt x="17" y="46"/>
                      </a:cubicBezTo>
                      <a:cubicBezTo>
                        <a:pt x="16" y="44"/>
                        <a:pt x="15" y="44"/>
                        <a:pt x="15" y="43"/>
                      </a:cubicBezTo>
                      <a:cubicBezTo>
                        <a:pt x="15" y="42"/>
                        <a:pt x="15" y="37"/>
                        <a:pt x="13" y="33"/>
                      </a:cubicBezTo>
                      <a:cubicBezTo>
                        <a:pt x="11" y="30"/>
                        <a:pt x="6" y="23"/>
                        <a:pt x="0" y="21"/>
                      </a:cubicBezTo>
                      <a:cubicBezTo>
                        <a:pt x="1" y="21"/>
                        <a:pt x="1" y="22"/>
                        <a:pt x="2" y="22"/>
                      </a:cubicBezTo>
                      <a:cubicBezTo>
                        <a:pt x="9" y="23"/>
                        <a:pt x="13" y="27"/>
                        <a:pt x="16" y="30"/>
                      </a:cubicBezTo>
                      <a:cubicBezTo>
                        <a:pt x="18" y="34"/>
                        <a:pt x="19" y="42"/>
                        <a:pt x="20" y="44"/>
                      </a:cubicBezTo>
                      <a:cubicBezTo>
                        <a:pt x="22" y="47"/>
                        <a:pt x="24" y="49"/>
                        <a:pt x="26" y="51"/>
                      </a:cubicBezTo>
                      <a:cubicBezTo>
                        <a:pt x="28" y="54"/>
                        <a:pt x="33" y="54"/>
                        <a:pt x="35" y="55"/>
                      </a:cubicBezTo>
                      <a:cubicBezTo>
                        <a:pt x="37" y="56"/>
                        <a:pt x="38" y="59"/>
                        <a:pt x="43" y="59"/>
                      </a:cubicBezTo>
                      <a:cubicBezTo>
                        <a:pt x="49" y="59"/>
                        <a:pt x="53" y="63"/>
                        <a:pt x="53" y="63"/>
                      </a:cubicBezTo>
                      <a:cubicBezTo>
                        <a:pt x="53" y="63"/>
                        <a:pt x="64" y="61"/>
                        <a:pt x="65" y="60"/>
                      </a:cubicBezTo>
                      <a:cubicBezTo>
                        <a:pt x="66" y="58"/>
                        <a:pt x="70" y="57"/>
                        <a:pt x="70" y="57"/>
                      </a:cubicBezTo>
                      <a:cubicBezTo>
                        <a:pt x="70" y="57"/>
                        <a:pt x="71" y="53"/>
                        <a:pt x="73" y="49"/>
                      </a:cubicBezTo>
                      <a:cubicBezTo>
                        <a:pt x="76" y="46"/>
                        <a:pt x="86" y="40"/>
                        <a:pt x="86" y="40"/>
                      </a:cubicBezTo>
                      <a:cubicBezTo>
                        <a:pt x="86" y="40"/>
                        <a:pt x="86" y="39"/>
                        <a:pt x="84" y="37"/>
                      </a:cubicBezTo>
                      <a:cubicBezTo>
                        <a:pt x="82" y="35"/>
                        <a:pt x="83" y="28"/>
                        <a:pt x="83" y="28"/>
                      </a:cubicBezTo>
                      <a:cubicBezTo>
                        <a:pt x="77" y="26"/>
                        <a:pt x="76" y="21"/>
                        <a:pt x="76" y="21"/>
                      </a:cubicBezTo>
                      <a:cubicBezTo>
                        <a:pt x="63" y="21"/>
                        <a:pt x="58" y="11"/>
                        <a:pt x="58" y="11"/>
                      </a:cubicBezTo>
                      <a:cubicBezTo>
                        <a:pt x="53" y="16"/>
                        <a:pt x="47" y="17"/>
                        <a:pt x="47" y="17"/>
                      </a:cubicBezTo>
                      <a:cubicBezTo>
                        <a:pt x="42" y="23"/>
                        <a:pt x="33" y="21"/>
                        <a:pt x="33" y="21"/>
                      </a:cubicBezTo>
                      <a:cubicBezTo>
                        <a:pt x="28" y="25"/>
                        <a:pt x="21" y="28"/>
                        <a:pt x="15" y="26"/>
                      </a:cubicBezTo>
                      <a:cubicBezTo>
                        <a:pt x="14" y="26"/>
                        <a:pt x="13" y="26"/>
                        <a:pt x="11" y="25"/>
                      </a:cubicBezTo>
                      <a:cubicBezTo>
                        <a:pt x="11" y="25"/>
                        <a:pt x="17" y="27"/>
                        <a:pt x="20" y="25"/>
                      </a:cubicBezTo>
                      <a:cubicBezTo>
                        <a:pt x="24" y="23"/>
                        <a:pt x="25" y="23"/>
                        <a:pt x="26" y="22"/>
                      </a:cubicBezTo>
                      <a:cubicBezTo>
                        <a:pt x="27" y="21"/>
                        <a:pt x="30" y="17"/>
                        <a:pt x="30" y="17"/>
                      </a:cubicBezTo>
                      <a:cubicBezTo>
                        <a:pt x="30" y="17"/>
                        <a:pt x="35" y="19"/>
                        <a:pt x="36" y="19"/>
                      </a:cubicBezTo>
                      <a:cubicBezTo>
                        <a:pt x="37" y="18"/>
                        <a:pt x="42" y="15"/>
                        <a:pt x="44" y="11"/>
                      </a:cubicBezTo>
                      <a:cubicBezTo>
                        <a:pt x="44" y="11"/>
                        <a:pt x="50" y="12"/>
                        <a:pt x="54" y="9"/>
                      </a:cubicBezTo>
                      <a:cubicBezTo>
                        <a:pt x="57" y="5"/>
                        <a:pt x="60" y="0"/>
                        <a:pt x="60" y="0"/>
                      </a:cubicBezTo>
                      <a:cubicBezTo>
                        <a:pt x="60" y="0"/>
                        <a:pt x="59" y="5"/>
                        <a:pt x="63" y="9"/>
                      </a:cubicBezTo>
                      <a:cubicBezTo>
                        <a:pt x="67" y="14"/>
                        <a:pt x="73" y="16"/>
                        <a:pt x="75" y="17"/>
                      </a:cubicBezTo>
                      <a:cubicBezTo>
                        <a:pt x="78" y="17"/>
                        <a:pt x="79" y="19"/>
                        <a:pt x="80" y="20"/>
                      </a:cubicBezTo>
                      <a:cubicBezTo>
                        <a:pt x="82" y="21"/>
                        <a:pt x="82" y="21"/>
                        <a:pt x="82" y="21"/>
                      </a:cubicBezTo>
                      <a:cubicBezTo>
                        <a:pt x="82" y="21"/>
                        <a:pt x="82" y="24"/>
                        <a:pt x="86" y="27"/>
                      </a:cubicBezTo>
                      <a:cubicBezTo>
                        <a:pt x="89" y="30"/>
                        <a:pt x="93" y="32"/>
                        <a:pt x="93" y="32"/>
                      </a:cubicBezTo>
                      <a:cubicBezTo>
                        <a:pt x="93" y="32"/>
                        <a:pt x="91" y="38"/>
                        <a:pt x="93" y="42"/>
                      </a:cubicBezTo>
                      <a:close/>
                    </a:path>
                  </a:pathLst>
                </a:custGeom>
                <a:solidFill>
                  <a:srgbClr val="E5BF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5" name="Freeform 273">
                  <a:extLst>
                    <a:ext uri="{FF2B5EF4-FFF2-40B4-BE49-F238E27FC236}">
                      <a16:creationId xmlns:a16="http://schemas.microsoft.com/office/drawing/2014/main" id="{1D3986A8-151D-49F3-9748-8023E51DE399}"/>
                    </a:ext>
                  </a:extLst>
                </p:cNvPr>
                <p:cNvSpPr/>
                <p:nvPr/>
              </p:nvSpPr>
              <p:spPr bwMode="auto">
                <a:xfrm>
                  <a:off x="317" y="1568"/>
                  <a:ext cx="2" cy="7"/>
                </a:xfrm>
                <a:custGeom>
                  <a:avLst/>
                  <a:gdLst>
                    <a:gd name="T0" fmla="*/ 2 w 7"/>
                    <a:gd name="T1" fmla="*/ 26 h 26"/>
                    <a:gd name="T2" fmla="*/ 2 w 7"/>
                    <a:gd name="T3" fmla="*/ 26 h 26"/>
                    <a:gd name="T4" fmla="*/ 0 w 7"/>
                    <a:gd name="T5" fmla="*/ 8 h 26"/>
                    <a:gd name="T6" fmla="*/ 2 w 7"/>
                    <a:gd name="T7" fmla="*/ 0 h 26"/>
                    <a:gd name="T8" fmla="*/ 6 w 7"/>
                    <a:gd name="T9" fmla="*/ 7 h 26"/>
                    <a:gd name="T10" fmla="*/ 2 w 7"/>
                    <a:gd name="T11" fmla="*/ 26 h 26"/>
                  </a:gdLst>
                  <a:ahLst/>
                  <a:cxnLst>
                    <a:cxn ang="0">
                      <a:pos x="T0" y="T1"/>
                    </a:cxn>
                    <a:cxn ang="0">
                      <a:pos x="T2" y="T3"/>
                    </a:cxn>
                    <a:cxn ang="0">
                      <a:pos x="T4" y="T5"/>
                    </a:cxn>
                    <a:cxn ang="0">
                      <a:pos x="T6" y="T7"/>
                    </a:cxn>
                    <a:cxn ang="0">
                      <a:pos x="T8" y="T9"/>
                    </a:cxn>
                    <a:cxn ang="0">
                      <a:pos x="T10" y="T11"/>
                    </a:cxn>
                  </a:cxnLst>
                  <a:rect l="0" t="0" r="r" b="b"/>
                  <a:pathLst>
                    <a:path w="7" h="26">
                      <a:moveTo>
                        <a:pt x="2" y="26"/>
                      </a:moveTo>
                      <a:cubicBezTo>
                        <a:pt x="2" y="26"/>
                        <a:pt x="2" y="26"/>
                        <a:pt x="2" y="26"/>
                      </a:cubicBezTo>
                      <a:cubicBezTo>
                        <a:pt x="1" y="19"/>
                        <a:pt x="0" y="12"/>
                        <a:pt x="0" y="8"/>
                      </a:cubicBezTo>
                      <a:cubicBezTo>
                        <a:pt x="0" y="5"/>
                        <a:pt x="0" y="1"/>
                        <a:pt x="2" y="0"/>
                      </a:cubicBezTo>
                      <a:cubicBezTo>
                        <a:pt x="2" y="0"/>
                        <a:pt x="6" y="2"/>
                        <a:pt x="6" y="7"/>
                      </a:cubicBezTo>
                      <a:cubicBezTo>
                        <a:pt x="7" y="12"/>
                        <a:pt x="6" y="23"/>
                        <a:pt x="2" y="26"/>
                      </a:cubicBezTo>
                      <a:close/>
                    </a:path>
                  </a:pathLst>
                </a:custGeom>
                <a:solidFill>
                  <a:srgbClr val="F6E8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6" name="Freeform 274">
                  <a:extLst>
                    <a:ext uri="{FF2B5EF4-FFF2-40B4-BE49-F238E27FC236}">
                      <a16:creationId xmlns:a16="http://schemas.microsoft.com/office/drawing/2014/main" id="{F1B3F1C3-23C2-44AE-9872-0E3B3589CAC0}"/>
                    </a:ext>
                  </a:extLst>
                </p:cNvPr>
                <p:cNvSpPr/>
                <p:nvPr/>
              </p:nvSpPr>
              <p:spPr bwMode="auto">
                <a:xfrm>
                  <a:off x="332" y="1555"/>
                  <a:ext cx="15" cy="8"/>
                </a:xfrm>
                <a:custGeom>
                  <a:avLst/>
                  <a:gdLst>
                    <a:gd name="T0" fmla="*/ 66 w 66"/>
                    <a:gd name="T1" fmla="*/ 32 h 32"/>
                    <a:gd name="T2" fmla="*/ 58 w 66"/>
                    <a:gd name="T3" fmla="*/ 27 h 32"/>
                    <a:gd name="T4" fmla="*/ 41 w 66"/>
                    <a:gd name="T5" fmla="*/ 16 h 32"/>
                    <a:gd name="T6" fmla="*/ 32 w 66"/>
                    <a:gd name="T7" fmla="*/ 10 h 32"/>
                    <a:gd name="T8" fmla="*/ 20 w 66"/>
                    <a:gd name="T9" fmla="*/ 3 h 32"/>
                    <a:gd name="T10" fmla="*/ 11 w 66"/>
                    <a:gd name="T11" fmla="*/ 3 h 32"/>
                    <a:gd name="T12" fmla="*/ 5 w 66"/>
                    <a:gd name="T13" fmla="*/ 6 h 32"/>
                    <a:gd name="T14" fmla="*/ 0 w 66"/>
                    <a:gd name="T15" fmla="*/ 7 h 32"/>
                    <a:gd name="T16" fmla="*/ 0 w 66"/>
                    <a:gd name="T17" fmla="*/ 5 h 32"/>
                    <a:gd name="T18" fmla="*/ 4 w 66"/>
                    <a:gd name="T19" fmla="*/ 6 h 32"/>
                    <a:gd name="T20" fmla="*/ 8 w 66"/>
                    <a:gd name="T21" fmla="*/ 3 h 32"/>
                    <a:gd name="T22" fmla="*/ 15 w 66"/>
                    <a:gd name="T23" fmla="*/ 0 h 32"/>
                    <a:gd name="T24" fmla="*/ 21 w 66"/>
                    <a:gd name="T25" fmla="*/ 2 h 32"/>
                    <a:gd name="T26" fmla="*/ 26 w 66"/>
                    <a:gd name="T27" fmla="*/ 3 h 32"/>
                    <a:gd name="T28" fmla="*/ 32 w 66"/>
                    <a:gd name="T29" fmla="*/ 9 h 32"/>
                    <a:gd name="T30" fmla="*/ 37 w 66"/>
                    <a:gd name="T31" fmla="*/ 12 h 32"/>
                    <a:gd name="T32" fmla="*/ 47 w 66"/>
                    <a:gd name="T33" fmla="*/ 18 h 32"/>
                    <a:gd name="T34" fmla="*/ 57 w 66"/>
                    <a:gd name="T35" fmla="*/ 25 h 32"/>
                    <a:gd name="T36" fmla="*/ 66 w 66"/>
                    <a:gd name="T3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32">
                      <a:moveTo>
                        <a:pt x="66" y="32"/>
                      </a:moveTo>
                      <a:cubicBezTo>
                        <a:pt x="66" y="32"/>
                        <a:pt x="64" y="31"/>
                        <a:pt x="58" y="27"/>
                      </a:cubicBezTo>
                      <a:cubicBezTo>
                        <a:pt x="52" y="24"/>
                        <a:pt x="44" y="18"/>
                        <a:pt x="41" y="16"/>
                      </a:cubicBezTo>
                      <a:cubicBezTo>
                        <a:pt x="38" y="15"/>
                        <a:pt x="35" y="12"/>
                        <a:pt x="32" y="10"/>
                      </a:cubicBezTo>
                      <a:cubicBezTo>
                        <a:pt x="29" y="9"/>
                        <a:pt x="24" y="5"/>
                        <a:pt x="20" y="3"/>
                      </a:cubicBezTo>
                      <a:cubicBezTo>
                        <a:pt x="16" y="1"/>
                        <a:pt x="12" y="3"/>
                        <a:pt x="11" y="3"/>
                      </a:cubicBezTo>
                      <a:cubicBezTo>
                        <a:pt x="9" y="4"/>
                        <a:pt x="5" y="6"/>
                        <a:pt x="5" y="6"/>
                      </a:cubicBezTo>
                      <a:cubicBezTo>
                        <a:pt x="0" y="7"/>
                        <a:pt x="0" y="7"/>
                        <a:pt x="0" y="7"/>
                      </a:cubicBezTo>
                      <a:cubicBezTo>
                        <a:pt x="0" y="5"/>
                        <a:pt x="0" y="5"/>
                        <a:pt x="0" y="5"/>
                      </a:cubicBezTo>
                      <a:cubicBezTo>
                        <a:pt x="2" y="5"/>
                        <a:pt x="4" y="6"/>
                        <a:pt x="4" y="6"/>
                      </a:cubicBezTo>
                      <a:cubicBezTo>
                        <a:pt x="4" y="6"/>
                        <a:pt x="7" y="3"/>
                        <a:pt x="8" y="3"/>
                      </a:cubicBezTo>
                      <a:cubicBezTo>
                        <a:pt x="9" y="2"/>
                        <a:pt x="12" y="0"/>
                        <a:pt x="15" y="0"/>
                      </a:cubicBezTo>
                      <a:cubicBezTo>
                        <a:pt x="18" y="0"/>
                        <a:pt x="20" y="1"/>
                        <a:pt x="21" y="2"/>
                      </a:cubicBezTo>
                      <a:cubicBezTo>
                        <a:pt x="22" y="2"/>
                        <a:pt x="26" y="3"/>
                        <a:pt x="26" y="3"/>
                      </a:cubicBezTo>
                      <a:cubicBezTo>
                        <a:pt x="26" y="3"/>
                        <a:pt x="31" y="8"/>
                        <a:pt x="32" y="9"/>
                      </a:cubicBezTo>
                      <a:cubicBezTo>
                        <a:pt x="33" y="10"/>
                        <a:pt x="34" y="10"/>
                        <a:pt x="37" y="12"/>
                      </a:cubicBezTo>
                      <a:cubicBezTo>
                        <a:pt x="41" y="13"/>
                        <a:pt x="44" y="16"/>
                        <a:pt x="47" y="18"/>
                      </a:cubicBezTo>
                      <a:cubicBezTo>
                        <a:pt x="50" y="20"/>
                        <a:pt x="54" y="23"/>
                        <a:pt x="57" y="25"/>
                      </a:cubicBezTo>
                      <a:cubicBezTo>
                        <a:pt x="61" y="27"/>
                        <a:pt x="66" y="32"/>
                        <a:pt x="66" y="32"/>
                      </a:cubicBezTo>
                      <a:close/>
                    </a:path>
                  </a:pathLst>
                </a:custGeom>
                <a:solidFill>
                  <a:srgbClr val="E5BF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7" name="Freeform 275">
                  <a:extLst>
                    <a:ext uri="{FF2B5EF4-FFF2-40B4-BE49-F238E27FC236}">
                      <a16:creationId xmlns:a16="http://schemas.microsoft.com/office/drawing/2014/main" id="{32F570B6-140C-470E-84F6-4D75CCAE6662}"/>
                    </a:ext>
                  </a:extLst>
                </p:cNvPr>
                <p:cNvSpPr/>
                <p:nvPr/>
              </p:nvSpPr>
              <p:spPr bwMode="auto">
                <a:xfrm>
                  <a:off x="319" y="1564"/>
                  <a:ext cx="4" cy="3"/>
                </a:xfrm>
                <a:custGeom>
                  <a:avLst/>
                  <a:gdLst>
                    <a:gd name="T0" fmla="*/ 19 w 19"/>
                    <a:gd name="T1" fmla="*/ 0 h 13"/>
                    <a:gd name="T2" fmla="*/ 1 w 19"/>
                    <a:gd name="T3" fmla="*/ 13 h 13"/>
                    <a:gd name="T4" fmla="*/ 5 w 19"/>
                    <a:gd name="T5" fmla="*/ 7 h 13"/>
                    <a:gd name="T6" fmla="*/ 14 w 19"/>
                    <a:gd name="T7" fmla="*/ 2 h 13"/>
                    <a:gd name="T8" fmla="*/ 19 w 19"/>
                    <a:gd name="T9" fmla="*/ 0 h 13"/>
                  </a:gdLst>
                  <a:ahLst/>
                  <a:cxnLst>
                    <a:cxn ang="0">
                      <a:pos x="T0" y="T1"/>
                    </a:cxn>
                    <a:cxn ang="0">
                      <a:pos x="T2" y="T3"/>
                    </a:cxn>
                    <a:cxn ang="0">
                      <a:pos x="T4" y="T5"/>
                    </a:cxn>
                    <a:cxn ang="0">
                      <a:pos x="T6" y="T7"/>
                    </a:cxn>
                    <a:cxn ang="0">
                      <a:pos x="T8" y="T9"/>
                    </a:cxn>
                  </a:cxnLst>
                  <a:rect l="0" t="0" r="r" b="b"/>
                  <a:pathLst>
                    <a:path w="19" h="13">
                      <a:moveTo>
                        <a:pt x="19" y="0"/>
                      </a:moveTo>
                      <a:cubicBezTo>
                        <a:pt x="15" y="11"/>
                        <a:pt x="1" y="13"/>
                        <a:pt x="1" y="13"/>
                      </a:cubicBezTo>
                      <a:cubicBezTo>
                        <a:pt x="0" y="9"/>
                        <a:pt x="3" y="8"/>
                        <a:pt x="5" y="7"/>
                      </a:cubicBezTo>
                      <a:cubicBezTo>
                        <a:pt x="7" y="6"/>
                        <a:pt x="13" y="3"/>
                        <a:pt x="14" y="2"/>
                      </a:cubicBezTo>
                      <a:cubicBezTo>
                        <a:pt x="15" y="2"/>
                        <a:pt x="17" y="1"/>
                        <a:pt x="19" y="0"/>
                      </a:cubicBezTo>
                      <a:close/>
                    </a:path>
                  </a:pathLst>
                </a:custGeom>
                <a:solidFill>
                  <a:srgbClr val="F6E8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8" name="Freeform 276">
                  <a:extLst>
                    <a:ext uri="{FF2B5EF4-FFF2-40B4-BE49-F238E27FC236}">
                      <a16:creationId xmlns:a16="http://schemas.microsoft.com/office/drawing/2014/main" id="{E5277539-1502-4329-90F9-DF03A707AD1C}"/>
                    </a:ext>
                  </a:extLst>
                </p:cNvPr>
                <p:cNvSpPr/>
                <p:nvPr/>
              </p:nvSpPr>
              <p:spPr bwMode="auto">
                <a:xfrm>
                  <a:off x="318" y="1578"/>
                  <a:ext cx="3" cy="1"/>
                </a:xfrm>
                <a:custGeom>
                  <a:avLst/>
                  <a:gdLst>
                    <a:gd name="T0" fmla="*/ 0 w 3"/>
                    <a:gd name="T1" fmla="*/ 1 h 1"/>
                    <a:gd name="T2" fmla="*/ 0 w 3"/>
                    <a:gd name="T3" fmla="*/ 1 h 1"/>
                    <a:gd name="T4" fmla="*/ 0 w 3"/>
                    <a:gd name="T5" fmla="*/ 1 h 1"/>
                    <a:gd name="T6" fmla="*/ 0 w 3"/>
                    <a:gd name="T7" fmla="*/ 1 h 1"/>
                    <a:gd name="T8" fmla="*/ 1 w 3"/>
                    <a:gd name="T9" fmla="*/ 1 h 1"/>
                    <a:gd name="T10" fmla="*/ 1 w 3"/>
                    <a:gd name="T11" fmla="*/ 1 h 1"/>
                    <a:gd name="T12" fmla="*/ 1 w 3"/>
                    <a:gd name="T13" fmla="*/ 1 h 1"/>
                    <a:gd name="T14" fmla="*/ 1 w 3"/>
                    <a:gd name="T15" fmla="*/ 1 h 1"/>
                    <a:gd name="T16" fmla="*/ 1 w 3"/>
                    <a:gd name="T17" fmla="*/ 1 h 1"/>
                    <a:gd name="T18" fmla="*/ 1 w 3"/>
                    <a:gd name="T19" fmla="*/ 1 h 1"/>
                    <a:gd name="T20" fmla="*/ 1 w 3"/>
                    <a:gd name="T21" fmla="*/ 1 h 1"/>
                    <a:gd name="T22" fmla="*/ 1 w 3"/>
                    <a:gd name="T23" fmla="*/ 1 h 1"/>
                    <a:gd name="T24" fmla="*/ 1 w 3"/>
                    <a:gd name="T25" fmla="*/ 1 h 1"/>
                    <a:gd name="T26" fmla="*/ 2 w 3"/>
                    <a:gd name="T27" fmla="*/ 1 h 1"/>
                    <a:gd name="T28" fmla="*/ 2 w 3"/>
                    <a:gd name="T29" fmla="*/ 1 h 1"/>
                    <a:gd name="T30" fmla="*/ 2 w 3"/>
                    <a:gd name="T31" fmla="*/ 1 h 1"/>
                    <a:gd name="T32" fmla="*/ 2 w 3"/>
                    <a:gd name="T33" fmla="*/ 1 h 1"/>
                    <a:gd name="T34" fmla="*/ 2 w 3"/>
                    <a:gd name="T35" fmla="*/ 1 h 1"/>
                    <a:gd name="T36" fmla="*/ 2 w 3"/>
                    <a:gd name="T37" fmla="*/ 1 h 1"/>
                    <a:gd name="T38" fmla="*/ 2 w 3"/>
                    <a:gd name="T39" fmla="*/ 1 h 1"/>
                    <a:gd name="T40" fmla="*/ 2 w 3"/>
                    <a:gd name="T41" fmla="*/ 1 h 1"/>
                    <a:gd name="T42" fmla="*/ 2 w 3"/>
                    <a:gd name="T43" fmla="*/ 1 h 1"/>
                    <a:gd name="T44" fmla="*/ 2 w 3"/>
                    <a:gd name="T45" fmla="*/ 1 h 1"/>
                    <a:gd name="T46" fmla="*/ 2 w 3"/>
                    <a:gd name="T47" fmla="*/ 1 h 1"/>
                    <a:gd name="T48" fmla="*/ 2 w 3"/>
                    <a:gd name="T49" fmla="*/ 1 h 1"/>
                    <a:gd name="T50" fmla="*/ 2 w 3"/>
                    <a:gd name="T51" fmla="*/ 0 h 1"/>
                    <a:gd name="T52" fmla="*/ 2 w 3"/>
                    <a:gd name="T53" fmla="*/ 0 h 1"/>
                    <a:gd name="T54" fmla="*/ 3 w 3"/>
                    <a:gd name="T55" fmla="*/ 0 h 1"/>
                    <a:gd name="T56" fmla="*/ 3 w 3"/>
                    <a:gd name="T57" fmla="*/ 0 h 1"/>
                    <a:gd name="T58" fmla="*/ 3 w 3"/>
                    <a:gd name="T59" fmla="*/ 0 h 1"/>
                    <a:gd name="T60" fmla="*/ 3 w 3"/>
                    <a:gd name="T61" fmla="*/ 0 h 1"/>
                    <a:gd name="T62" fmla="*/ 3 w 3"/>
                    <a:gd name="T63" fmla="*/ 1 h 1"/>
                    <a:gd name="T64" fmla="*/ 2 w 3"/>
                    <a:gd name="T65" fmla="*/ 1 h 1"/>
                    <a:gd name="T66" fmla="*/ 2 w 3"/>
                    <a:gd name="T67" fmla="*/ 1 h 1"/>
                    <a:gd name="T68" fmla="*/ 2 w 3"/>
                    <a:gd name="T69" fmla="*/ 1 h 1"/>
                    <a:gd name="T70" fmla="*/ 2 w 3"/>
                    <a:gd name="T71" fmla="*/ 1 h 1"/>
                    <a:gd name="T72" fmla="*/ 2 w 3"/>
                    <a:gd name="T73" fmla="*/ 1 h 1"/>
                    <a:gd name="T74" fmla="*/ 2 w 3"/>
                    <a:gd name="T75" fmla="*/ 1 h 1"/>
                    <a:gd name="T76" fmla="*/ 2 w 3"/>
                    <a:gd name="T77" fmla="*/ 1 h 1"/>
                    <a:gd name="T78" fmla="*/ 2 w 3"/>
                    <a:gd name="T79" fmla="*/ 1 h 1"/>
                    <a:gd name="T80" fmla="*/ 2 w 3"/>
                    <a:gd name="T81" fmla="*/ 1 h 1"/>
                    <a:gd name="T82" fmla="*/ 2 w 3"/>
                    <a:gd name="T83" fmla="*/ 1 h 1"/>
                    <a:gd name="T84" fmla="*/ 2 w 3"/>
                    <a:gd name="T85" fmla="*/ 1 h 1"/>
                    <a:gd name="T86" fmla="*/ 2 w 3"/>
                    <a:gd name="T87" fmla="*/ 1 h 1"/>
                    <a:gd name="T88" fmla="*/ 2 w 3"/>
                    <a:gd name="T89" fmla="*/ 1 h 1"/>
                    <a:gd name="T90" fmla="*/ 1 w 3"/>
                    <a:gd name="T91" fmla="*/ 1 h 1"/>
                    <a:gd name="T92" fmla="*/ 1 w 3"/>
                    <a:gd name="T93" fmla="*/ 1 h 1"/>
                    <a:gd name="T94" fmla="*/ 1 w 3"/>
                    <a:gd name="T95" fmla="*/ 1 h 1"/>
                    <a:gd name="T96" fmla="*/ 1 w 3"/>
                    <a:gd name="T97" fmla="*/ 1 h 1"/>
                    <a:gd name="T98" fmla="*/ 1 w 3"/>
                    <a:gd name="T99" fmla="*/ 1 h 1"/>
                    <a:gd name="T100" fmla="*/ 1 w 3"/>
                    <a:gd name="T101" fmla="*/ 1 h 1"/>
                    <a:gd name="T102" fmla="*/ 1 w 3"/>
                    <a:gd name="T103" fmla="*/ 1 h 1"/>
                    <a:gd name="T104" fmla="*/ 1 w 3"/>
                    <a:gd name="T105" fmla="*/ 1 h 1"/>
                    <a:gd name="T106" fmla="*/ 1 w 3"/>
                    <a:gd name="T107" fmla="*/ 1 h 1"/>
                    <a:gd name="T108" fmla="*/ 1 w 3"/>
                    <a:gd name="T109" fmla="*/ 1 h 1"/>
                    <a:gd name="T110" fmla="*/ 1 w 3"/>
                    <a:gd name="T111" fmla="*/ 1 h 1"/>
                    <a:gd name="T112" fmla="*/ 0 w 3"/>
                    <a:gd name="T113" fmla="*/ 1 h 1"/>
                    <a:gd name="T114" fmla="*/ 0 w 3"/>
                    <a:gd name="T115" fmla="*/ 1 h 1"/>
                    <a:gd name="T116" fmla="*/ 0 w 3"/>
                    <a:gd name="T117" fmla="*/ 1 h 1"/>
                    <a:gd name="T118" fmla="*/ 0 w 3"/>
                    <a:gd name="T119" fmla="*/ 1 h 1"/>
                    <a:gd name="T120" fmla="*/ 0 w 3"/>
                    <a:gd name="T1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 h="1">
                      <a:moveTo>
                        <a:pt x="0" y="1"/>
                      </a:moveTo>
                      <a:lnTo>
                        <a:pt x="0" y="1"/>
                      </a:lnTo>
                      <a:lnTo>
                        <a:pt x="0" y="1"/>
                      </a:lnTo>
                      <a:lnTo>
                        <a:pt x="0" y="1"/>
                      </a:lnTo>
                      <a:lnTo>
                        <a:pt x="1" y="1"/>
                      </a:lnTo>
                      <a:lnTo>
                        <a:pt x="1" y="1"/>
                      </a:lnTo>
                      <a:lnTo>
                        <a:pt x="1" y="1"/>
                      </a:lnTo>
                      <a:lnTo>
                        <a:pt x="1" y="1"/>
                      </a:lnTo>
                      <a:lnTo>
                        <a:pt x="1" y="1"/>
                      </a:lnTo>
                      <a:lnTo>
                        <a:pt x="1" y="1"/>
                      </a:lnTo>
                      <a:lnTo>
                        <a:pt x="1" y="1"/>
                      </a:lnTo>
                      <a:lnTo>
                        <a:pt x="1" y="1"/>
                      </a:lnTo>
                      <a:lnTo>
                        <a:pt x="1" y="1"/>
                      </a:lnTo>
                      <a:lnTo>
                        <a:pt x="2" y="1"/>
                      </a:lnTo>
                      <a:lnTo>
                        <a:pt x="2" y="1"/>
                      </a:lnTo>
                      <a:lnTo>
                        <a:pt x="2" y="1"/>
                      </a:lnTo>
                      <a:lnTo>
                        <a:pt x="2" y="1"/>
                      </a:lnTo>
                      <a:lnTo>
                        <a:pt x="2" y="1"/>
                      </a:lnTo>
                      <a:lnTo>
                        <a:pt x="2" y="1"/>
                      </a:lnTo>
                      <a:lnTo>
                        <a:pt x="2" y="1"/>
                      </a:lnTo>
                      <a:lnTo>
                        <a:pt x="2" y="1"/>
                      </a:lnTo>
                      <a:lnTo>
                        <a:pt x="2" y="1"/>
                      </a:lnTo>
                      <a:lnTo>
                        <a:pt x="2" y="1"/>
                      </a:lnTo>
                      <a:lnTo>
                        <a:pt x="2" y="1"/>
                      </a:lnTo>
                      <a:lnTo>
                        <a:pt x="2" y="1"/>
                      </a:lnTo>
                      <a:lnTo>
                        <a:pt x="2" y="0"/>
                      </a:lnTo>
                      <a:lnTo>
                        <a:pt x="2" y="0"/>
                      </a:lnTo>
                      <a:lnTo>
                        <a:pt x="3" y="0"/>
                      </a:lnTo>
                      <a:lnTo>
                        <a:pt x="3" y="0"/>
                      </a:lnTo>
                      <a:lnTo>
                        <a:pt x="3" y="0"/>
                      </a:lnTo>
                      <a:lnTo>
                        <a:pt x="3" y="0"/>
                      </a:lnTo>
                      <a:lnTo>
                        <a:pt x="3" y="1"/>
                      </a:lnTo>
                      <a:lnTo>
                        <a:pt x="2" y="1"/>
                      </a:lnTo>
                      <a:lnTo>
                        <a:pt x="2" y="1"/>
                      </a:lnTo>
                      <a:lnTo>
                        <a:pt x="2" y="1"/>
                      </a:lnTo>
                      <a:lnTo>
                        <a:pt x="2" y="1"/>
                      </a:lnTo>
                      <a:lnTo>
                        <a:pt x="2" y="1"/>
                      </a:lnTo>
                      <a:lnTo>
                        <a:pt x="2" y="1"/>
                      </a:lnTo>
                      <a:lnTo>
                        <a:pt x="2" y="1"/>
                      </a:lnTo>
                      <a:lnTo>
                        <a:pt x="2" y="1"/>
                      </a:lnTo>
                      <a:lnTo>
                        <a:pt x="2" y="1"/>
                      </a:lnTo>
                      <a:lnTo>
                        <a:pt x="2" y="1"/>
                      </a:lnTo>
                      <a:lnTo>
                        <a:pt x="2" y="1"/>
                      </a:lnTo>
                      <a:lnTo>
                        <a:pt x="2" y="1"/>
                      </a:lnTo>
                      <a:lnTo>
                        <a:pt x="2" y="1"/>
                      </a:lnTo>
                      <a:lnTo>
                        <a:pt x="1" y="1"/>
                      </a:lnTo>
                      <a:lnTo>
                        <a:pt x="1" y="1"/>
                      </a:lnTo>
                      <a:lnTo>
                        <a:pt x="1" y="1"/>
                      </a:lnTo>
                      <a:lnTo>
                        <a:pt x="1" y="1"/>
                      </a:lnTo>
                      <a:lnTo>
                        <a:pt x="1" y="1"/>
                      </a:lnTo>
                      <a:lnTo>
                        <a:pt x="1" y="1"/>
                      </a:lnTo>
                      <a:lnTo>
                        <a:pt x="1" y="1"/>
                      </a:lnTo>
                      <a:lnTo>
                        <a:pt x="1" y="1"/>
                      </a:lnTo>
                      <a:lnTo>
                        <a:pt x="1" y="1"/>
                      </a:lnTo>
                      <a:lnTo>
                        <a:pt x="1" y="1"/>
                      </a:lnTo>
                      <a:lnTo>
                        <a:pt x="1" y="1"/>
                      </a:lnTo>
                      <a:lnTo>
                        <a:pt x="0" y="1"/>
                      </a:lnTo>
                      <a:lnTo>
                        <a:pt x="0" y="1"/>
                      </a:lnTo>
                      <a:lnTo>
                        <a:pt x="0" y="1"/>
                      </a:lnTo>
                      <a:lnTo>
                        <a:pt x="0" y="1"/>
                      </a:lnTo>
                      <a:lnTo>
                        <a:pt x="0" y="1"/>
                      </a:lnTo>
                      <a:close/>
                    </a:path>
                  </a:pathLst>
                </a:custGeom>
                <a:solidFill>
                  <a:srgbClr val="E7C3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69" name="Freeform 277">
                  <a:extLst>
                    <a:ext uri="{FF2B5EF4-FFF2-40B4-BE49-F238E27FC236}">
                      <a16:creationId xmlns:a16="http://schemas.microsoft.com/office/drawing/2014/main" id="{337B391E-E3D6-42AF-ADC8-8E2A75612AAC}"/>
                    </a:ext>
                  </a:extLst>
                </p:cNvPr>
                <p:cNvSpPr/>
                <p:nvPr/>
              </p:nvSpPr>
              <p:spPr bwMode="auto">
                <a:xfrm>
                  <a:off x="319" y="1580"/>
                  <a:ext cx="3" cy="2"/>
                </a:xfrm>
                <a:custGeom>
                  <a:avLst/>
                  <a:gdLst>
                    <a:gd name="T0" fmla="*/ 0 w 12"/>
                    <a:gd name="T1" fmla="*/ 6 h 7"/>
                    <a:gd name="T2" fmla="*/ 1 w 12"/>
                    <a:gd name="T3" fmla="*/ 6 h 7"/>
                    <a:gd name="T4" fmla="*/ 2 w 12"/>
                    <a:gd name="T5" fmla="*/ 6 h 7"/>
                    <a:gd name="T6" fmla="*/ 3 w 12"/>
                    <a:gd name="T7" fmla="*/ 6 h 7"/>
                    <a:gd name="T8" fmla="*/ 4 w 12"/>
                    <a:gd name="T9" fmla="*/ 6 h 7"/>
                    <a:gd name="T10" fmla="*/ 4 w 12"/>
                    <a:gd name="T11" fmla="*/ 6 h 7"/>
                    <a:gd name="T12" fmla="*/ 5 w 12"/>
                    <a:gd name="T13" fmla="*/ 6 h 7"/>
                    <a:gd name="T14" fmla="*/ 5 w 12"/>
                    <a:gd name="T15" fmla="*/ 6 h 7"/>
                    <a:gd name="T16" fmla="*/ 5 w 12"/>
                    <a:gd name="T17" fmla="*/ 6 h 7"/>
                    <a:gd name="T18" fmla="*/ 5 w 12"/>
                    <a:gd name="T19" fmla="*/ 6 h 7"/>
                    <a:gd name="T20" fmla="*/ 5 w 12"/>
                    <a:gd name="T21" fmla="*/ 6 h 7"/>
                    <a:gd name="T22" fmla="*/ 5 w 12"/>
                    <a:gd name="T23" fmla="*/ 6 h 7"/>
                    <a:gd name="T24" fmla="*/ 5 w 12"/>
                    <a:gd name="T25" fmla="*/ 6 h 7"/>
                    <a:gd name="T26" fmla="*/ 5 w 12"/>
                    <a:gd name="T27" fmla="*/ 6 h 7"/>
                    <a:gd name="T28" fmla="*/ 5 w 12"/>
                    <a:gd name="T29" fmla="*/ 6 h 7"/>
                    <a:gd name="T30" fmla="*/ 5 w 12"/>
                    <a:gd name="T31" fmla="*/ 6 h 7"/>
                    <a:gd name="T32" fmla="*/ 6 w 12"/>
                    <a:gd name="T33" fmla="*/ 6 h 7"/>
                    <a:gd name="T34" fmla="*/ 6 w 12"/>
                    <a:gd name="T35" fmla="*/ 6 h 7"/>
                    <a:gd name="T36" fmla="*/ 6 w 12"/>
                    <a:gd name="T37" fmla="*/ 5 h 7"/>
                    <a:gd name="T38" fmla="*/ 7 w 12"/>
                    <a:gd name="T39" fmla="*/ 5 h 7"/>
                    <a:gd name="T40" fmla="*/ 8 w 12"/>
                    <a:gd name="T41" fmla="*/ 4 h 7"/>
                    <a:gd name="T42" fmla="*/ 9 w 12"/>
                    <a:gd name="T43" fmla="*/ 3 h 7"/>
                    <a:gd name="T44" fmla="*/ 9 w 12"/>
                    <a:gd name="T45" fmla="*/ 2 h 7"/>
                    <a:gd name="T46" fmla="*/ 10 w 12"/>
                    <a:gd name="T47" fmla="*/ 1 h 7"/>
                    <a:gd name="T48" fmla="*/ 11 w 12"/>
                    <a:gd name="T49" fmla="*/ 1 h 7"/>
                    <a:gd name="T50" fmla="*/ 11 w 12"/>
                    <a:gd name="T51" fmla="*/ 0 h 7"/>
                    <a:gd name="T52" fmla="*/ 11 w 12"/>
                    <a:gd name="T53" fmla="*/ 0 h 7"/>
                    <a:gd name="T54" fmla="*/ 12 w 12"/>
                    <a:gd name="T55" fmla="*/ 0 h 7"/>
                    <a:gd name="T56" fmla="*/ 12 w 12"/>
                    <a:gd name="T57" fmla="*/ 0 h 7"/>
                    <a:gd name="T58" fmla="*/ 12 w 12"/>
                    <a:gd name="T59" fmla="*/ 0 h 7"/>
                    <a:gd name="T60" fmla="*/ 12 w 12"/>
                    <a:gd name="T61" fmla="*/ 0 h 7"/>
                    <a:gd name="T62" fmla="*/ 12 w 12"/>
                    <a:gd name="T63" fmla="*/ 0 h 7"/>
                    <a:gd name="T64" fmla="*/ 11 w 12"/>
                    <a:gd name="T65" fmla="*/ 1 h 7"/>
                    <a:gd name="T66" fmla="*/ 11 w 12"/>
                    <a:gd name="T67" fmla="*/ 1 h 7"/>
                    <a:gd name="T68" fmla="*/ 11 w 12"/>
                    <a:gd name="T69" fmla="*/ 2 h 7"/>
                    <a:gd name="T70" fmla="*/ 10 w 12"/>
                    <a:gd name="T71" fmla="*/ 3 h 7"/>
                    <a:gd name="T72" fmla="*/ 9 w 12"/>
                    <a:gd name="T73" fmla="*/ 3 h 7"/>
                    <a:gd name="T74" fmla="*/ 8 w 12"/>
                    <a:gd name="T75" fmla="*/ 4 h 7"/>
                    <a:gd name="T76" fmla="*/ 7 w 12"/>
                    <a:gd name="T77" fmla="*/ 5 h 7"/>
                    <a:gd name="T78" fmla="*/ 6 w 12"/>
                    <a:gd name="T79" fmla="*/ 6 h 7"/>
                    <a:gd name="T80" fmla="*/ 6 w 12"/>
                    <a:gd name="T81" fmla="*/ 6 h 7"/>
                    <a:gd name="T82" fmla="*/ 6 w 12"/>
                    <a:gd name="T83" fmla="*/ 6 h 7"/>
                    <a:gd name="T84" fmla="*/ 6 w 12"/>
                    <a:gd name="T85" fmla="*/ 6 h 7"/>
                    <a:gd name="T86" fmla="*/ 5 w 12"/>
                    <a:gd name="T87" fmla="*/ 6 h 7"/>
                    <a:gd name="T88" fmla="*/ 5 w 12"/>
                    <a:gd name="T89" fmla="*/ 6 h 7"/>
                    <a:gd name="T90" fmla="*/ 5 w 12"/>
                    <a:gd name="T91" fmla="*/ 6 h 7"/>
                    <a:gd name="T92" fmla="*/ 5 w 12"/>
                    <a:gd name="T93" fmla="*/ 6 h 7"/>
                    <a:gd name="T94" fmla="*/ 5 w 12"/>
                    <a:gd name="T95" fmla="*/ 6 h 7"/>
                    <a:gd name="T96" fmla="*/ 5 w 12"/>
                    <a:gd name="T97" fmla="*/ 6 h 7"/>
                    <a:gd name="T98" fmla="*/ 5 w 12"/>
                    <a:gd name="T99" fmla="*/ 6 h 7"/>
                    <a:gd name="T100" fmla="*/ 5 w 12"/>
                    <a:gd name="T101" fmla="*/ 6 h 7"/>
                    <a:gd name="T102" fmla="*/ 5 w 12"/>
                    <a:gd name="T103" fmla="*/ 6 h 7"/>
                    <a:gd name="T104" fmla="*/ 4 w 12"/>
                    <a:gd name="T105" fmla="*/ 6 h 7"/>
                    <a:gd name="T106" fmla="*/ 4 w 12"/>
                    <a:gd name="T107" fmla="*/ 6 h 7"/>
                    <a:gd name="T108" fmla="*/ 3 w 12"/>
                    <a:gd name="T109" fmla="*/ 6 h 7"/>
                    <a:gd name="T110" fmla="*/ 2 w 12"/>
                    <a:gd name="T111" fmla="*/ 6 h 7"/>
                    <a:gd name="T112" fmla="*/ 1 w 12"/>
                    <a:gd name="T113" fmla="*/ 6 h 7"/>
                    <a:gd name="T114" fmla="*/ 0 w 12"/>
                    <a:gd name="T11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 h="7">
                      <a:moveTo>
                        <a:pt x="0" y="6"/>
                      </a:moveTo>
                      <a:cubicBezTo>
                        <a:pt x="0" y="6"/>
                        <a:pt x="1" y="6"/>
                        <a:pt x="1" y="6"/>
                      </a:cubicBezTo>
                      <a:cubicBezTo>
                        <a:pt x="2" y="6"/>
                        <a:pt x="2" y="6"/>
                        <a:pt x="2" y="6"/>
                      </a:cubicBezTo>
                      <a:cubicBezTo>
                        <a:pt x="3" y="6"/>
                        <a:pt x="3" y="6"/>
                        <a:pt x="3" y="6"/>
                      </a:cubicBezTo>
                      <a:cubicBezTo>
                        <a:pt x="3" y="6"/>
                        <a:pt x="3" y="6"/>
                        <a:pt x="4" y="6"/>
                      </a:cubicBezTo>
                      <a:cubicBezTo>
                        <a:pt x="4" y="6"/>
                        <a:pt x="4" y="6"/>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6" y="6"/>
                        <a:pt x="6" y="6"/>
                        <a:pt x="6" y="6"/>
                      </a:cubicBezTo>
                      <a:cubicBezTo>
                        <a:pt x="6" y="6"/>
                        <a:pt x="6" y="6"/>
                        <a:pt x="6" y="6"/>
                      </a:cubicBezTo>
                      <a:cubicBezTo>
                        <a:pt x="6" y="5"/>
                        <a:pt x="6" y="5"/>
                        <a:pt x="6" y="5"/>
                      </a:cubicBezTo>
                      <a:cubicBezTo>
                        <a:pt x="7" y="5"/>
                        <a:pt x="7" y="5"/>
                        <a:pt x="7" y="5"/>
                      </a:cubicBezTo>
                      <a:cubicBezTo>
                        <a:pt x="8" y="4"/>
                        <a:pt x="8" y="4"/>
                        <a:pt x="8" y="4"/>
                      </a:cubicBezTo>
                      <a:cubicBezTo>
                        <a:pt x="9" y="3"/>
                        <a:pt x="9" y="3"/>
                        <a:pt x="9" y="3"/>
                      </a:cubicBezTo>
                      <a:cubicBezTo>
                        <a:pt x="9" y="2"/>
                        <a:pt x="9" y="2"/>
                        <a:pt x="9" y="2"/>
                      </a:cubicBezTo>
                      <a:cubicBezTo>
                        <a:pt x="10" y="1"/>
                        <a:pt x="10" y="1"/>
                        <a:pt x="10" y="1"/>
                      </a:cubicBezTo>
                      <a:cubicBezTo>
                        <a:pt x="11" y="1"/>
                        <a:pt x="11" y="1"/>
                        <a:pt x="11" y="1"/>
                      </a:cubicBezTo>
                      <a:cubicBezTo>
                        <a:pt x="11" y="0"/>
                        <a:pt x="11" y="0"/>
                        <a:pt x="11" y="0"/>
                      </a:cubicBezTo>
                      <a:cubicBezTo>
                        <a:pt x="11" y="0"/>
                        <a:pt x="11" y="0"/>
                        <a:pt x="11" y="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11" y="1"/>
                        <a:pt x="11" y="1"/>
                        <a:pt x="11" y="1"/>
                      </a:cubicBezTo>
                      <a:cubicBezTo>
                        <a:pt x="11" y="1"/>
                        <a:pt x="11" y="1"/>
                        <a:pt x="11" y="1"/>
                      </a:cubicBezTo>
                      <a:cubicBezTo>
                        <a:pt x="11" y="2"/>
                        <a:pt x="11" y="2"/>
                        <a:pt x="11" y="2"/>
                      </a:cubicBezTo>
                      <a:cubicBezTo>
                        <a:pt x="10" y="3"/>
                        <a:pt x="10" y="3"/>
                        <a:pt x="10" y="3"/>
                      </a:cubicBezTo>
                      <a:cubicBezTo>
                        <a:pt x="9" y="3"/>
                        <a:pt x="9" y="3"/>
                        <a:pt x="9" y="3"/>
                      </a:cubicBezTo>
                      <a:cubicBezTo>
                        <a:pt x="8" y="4"/>
                        <a:pt x="8" y="4"/>
                        <a:pt x="8" y="4"/>
                      </a:cubicBezTo>
                      <a:cubicBezTo>
                        <a:pt x="7" y="5"/>
                        <a:pt x="7" y="5"/>
                        <a:pt x="7" y="5"/>
                      </a:cubicBezTo>
                      <a:cubicBezTo>
                        <a:pt x="7" y="5"/>
                        <a:pt x="7" y="6"/>
                        <a:pt x="6" y="6"/>
                      </a:cubicBezTo>
                      <a:cubicBezTo>
                        <a:pt x="6" y="6"/>
                        <a:pt x="6" y="6"/>
                        <a:pt x="6" y="6"/>
                      </a:cubicBezTo>
                      <a:cubicBezTo>
                        <a:pt x="6" y="6"/>
                        <a:pt x="6" y="6"/>
                        <a:pt x="6" y="6"/>
                      </a:cubicBezTo>
                      <a:cubicBezTo>
                        <a:pt x="6" y="6"/>
                        <a:pt x="6" y="6"/>
                        <a:pt x="6"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4" y="6"/>
                        <a:pt x="4" y="6"/>
                        <a:pt x="4" y="6"/>
                      </a:cubicBezTo>
                      <a:cubicBezTo>
                        <a:pt x="4" y="6"/>
                        <a:pt x="4" y="6"/>
                        <a:pt x="4" y="6"/>
                      </a:cubicBezTo>
                      <a:cubicBezTo>
                        <a:pt x="3" y="7"/>
                        <a:pt x="3" y="7"/>
                        <a:pt x="3" y="6"/>
                      </a:cubicBezTo>
                      <a:cubicBezTo>
                        <a:pt x="2" y="6"/>
                        <a:pt x="2" y="6"/>
                        <a:pt x="2" y="6"/>
                      </a:cubicBezTo>
                      <a:cubicBezTo>
                        <a:pt x="1" y="6"/>
                        <a:pt x="1" y="6"/>
                        <a:pt x="1" y="6"/>
                      </a:cubicBezTo>
                      <a:cubicBezTo>
                        <a:pt x="1" y="6"/>
                        <a:pt x="0" y="6"/>
                        <a:pt x="0" y="6"/>
                      </a:cubicBezTo>
                      <a:close/>
                    </a:path>
                  </a:pathLst>
                </a:custGeom>
                <a:solidFill>
                  <a:srgbClr val="E7C3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0" name="Freeform 278">
                  <a:extLst>
                    <a:ext uri="{FF2B5EF4-FFF2-40B4-BE49-F238E27FC236}">
                      <a16:creationId xmlns:a16="http://schemas.microsoft.com/office/drawing/2014/main" id="{2FE7CC58-96E4-4716-965B-375A11DF7089}"/>
                    </a:ext>
                  </a:extLst>
                </p:cNvPr>
                <p:cNvSpPr/>
                <p:nvPr/>
              </p:nvSpPr>
              <p:spPr bwMode="auto">
                <a:xfrm flipH="1">
                  <a:off x="322" y="1582"/>
                  <a:ext cx="0" cy="1"/>
                </a:xfrm>
                <a:custGeom>
                  <a:avLst/>
                  <a:gdLst>
                    <a:gd name="T0" fmla="*/ 0 w 4"/>
                    <a:gd name="T1" fmla="*/ 2 h 2"/>
                    <a:gd name="T2" fmla="*/ 0 w 4"/>
                    <a:gd name="T3" fmla="*/ 2 h 2"/>
                    <a:gd name="T4" fmla="*/ 0 w 4"/>
                    <a:gd name="T5" fmla="*/ 2 h 2"/>
                    <a:gd name="T6" fmla="*/ 0 w 4"/>
                    <a:gd name="T7" fmla="*/ 2 h 2"/>
                    <a:gd name="T8" fmla="*/ 1 w 4"/>
                    <a:gd name="T9" fmla="*/ 2 h 2"/>
                    <a:gd name="T10" fmla="*/ 1 w 4"/>
                    <a:gd name="T11" fmla="*/ 2 h 2"/>
                    <a:gd name="T12" fmla="*/ 2 w 4"/>
                    <a:gd name="T13" fmla="*/ 1 h 2"/>
                    <a:gd name="T14" fmla="*/ 2 w 4"/>
                    <a:gd name="T15" fmla="*/ 1 h 2"/>
                    <a:gd name="T16" fmla="*/ 2 w 4"/>
                    <a:gd name="T17" fmla="*/ 1 h 2"/>
                    <a:gd name="T18" fmla="*/ 3 w 4"/>
                    <a:gd name="T19" fmla="*/ 1 h 2"/>
                    <a:gd name="T20" fmla="*/ 3 w 4"/>
                    <a:gd name="T21" fmla="*/ 0 h 2"/>
                    <a:gd name="T22" fmla="*/ 3 w 4"/>
                    <a:gd name="T23" fmla="*/ 0 h 2"/>
                    <a:gd name="T24" fmla="*/ 4 w 4"/>
                    <a:gd name="T25" fmla="*/ 0 h 2"/>
                    <a:gd name="T26" fmla="*/ 4 w 4"/>
                    <a:gd name="T27" fmla="*/ 0 h 2"/>
                    <a:gd name="T28" fmla="*/ 4 w 4"/>
                    <a:gd name="T29" fmla="*/ 0 h 2"/>
                    <a:gd name="T30" fmla="*/ 4 w 4"/>
                    <a:gd name="T31" fmla="*/ 0 h 2"/>
                    <a:gd name="T32" fmla="*/ 4 w 4"/>
                    <a:gd name="T33" fmla="*/ 0 h 2"/>
                    <a:gd name="T34" fmla="*/ 4 w 4"/>
                    <a:gd name="T35" fmla="*/ 0 h 2"/>
                    <a:gd name="T36" fmla="*/ 4 w 4"/>
                    <a:gd name="T37" fmla="*/ 0 h 2"/>
                    <a:gd name="T38" fmla="*/ 3 w 4"/>
                    <a:gd name="T39" fmla="*/ 1 h 2"/>
                    <a:gd name="T40" fmla="*/ 3 w 4"/>
                    <a:gd name="T41" fmla="*/ 1 h 2"/>
                    <a:gd name="T42" fmla="*/ 3 w 4"/>
                    <a:gd name="T43" fmla="*/ 1 h 2"/>
                    <a:gd name="T44" fmla="*/ 3 w 4"/>
                    <a:gd name="T45" fmla="*/ 1 h 2"/>
                    <a:gd name="T46" fmla="*/ 3 w 4"/>
                    <a:gd name="T47" fmla="*/ 2 h 2"/>
                    <a:gd name="T48" fmla="*/ 3 w 4"/>
                    <a:gd name="T49" fmla="*/ 2 h 2"/>
                    <a:gd name="T50" fmla="*/ 2 w 4"/>
                    <a:gd name="T51" fmla="*/ 2 h 2"/>
                    <a:gd name="T52" fmla="*/ 2 w 4"/>
                    <a:gd name="T53" fmla="*/ 2 h 2"/>
                    <a:gd name="T54" fmla="*/ 1 w 4"/>
                    <a:gd name="T55" fmla="*/ 2 h 2"/>
                    <a:gd name="T56" fmla="*/ 1 w 4"/>
                    <a:gd name="T57" fmla="*/ 2 h 2"/>
                    <a:gd name="T58" fmla="*/ 0 w 4"/>
                    <a:gd name="T59" fmla="*/ 2 h 2"/>
                    <a:gd name="T60" fmla="*/ 0 w 4"/>
                    <a:gd name="T6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 h="2">
                      <a:moveTo>
                        <a:pt x="0" y="2"/>
                      </a:moveTo>
                      <a:cubicBezTo>
                        <a:pt x="0" y="2"/>
                        <a:pt x="0" y="2"/>
                        <a:pt x="0" y="2"/>
                      </a:cubicBezTo>
                      <a:cubicBezTo>
                        <a:pt x="0" y="2"/>
                        <a:pt x="0" y="2"/>
                        <a:pt x="0" y="2"/>
                      </a:cubicBezTo>
                      <a:cubicBezTo>
                        <a:pt x="0" y="2"/>
                        <a:pt x="0" y="2"/>
                        <a:pt x="0" y="2"/>
                      </a:cubicBezTo>
                      <a:cubicBezTo>
                        <a:pt x="1" y="2"/>
                        <a:pt x="1" y="2"/>
                        <a:pt x="1" y="2"/>
                      </a:cubicBezTo>
                      <a:cubicBezTo>
                        <a:pt x="1" y="2"/>
                        <a:pt x="1" y="2"/>
                        <a:pt x="1" y="2"/>
                      </a:cubicBezTo>
                      <a:cubicBezTo>
                        <a:pt x="2" y="1"/>
                        <a:pt x="2" y="1"/>
                        <a:pt x="2" y="1"/>
                      </a:cubicBezTo>
                      <a:cubicBezTo>
                        <a:pt x="2" y="1"/>
                        <a:pt x="2" y="1"/>
                        <a:pt x="2" y="1"/>
                      </a:cubicBezTo>
                      <a:cubicBezTo>
                        <a:pt x="2" y="1"/>
                        <a:pt x="2" y="1"/>
                        <a:pt x="2" y="1"/>
                      </a:cubicBezTo>
                      <a:cubicBezTo>
                        <a:pt x="3" y="1"/>
                        <a:pt x="3" y="1"/>
                        <a:pt x="3" y="1"/>
                      </a:cubicBezTo>
                      <a:cubicBezTo>
                        <a:pt x="3" y="0"/>
                        <a:pt x="3" y="0"/>
                        <a:pt x="3" y="0"/>
                      </a:cubicBezTo>
                      <a:cubicBezTo>
                        <a:pt x="3" y="0"/>
                        <a:pt x="3" y="0"/>
                        <a:pt x="3"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3" y="1"/>
                        <a:pt x="3" y="1"/>
                        <a:pt x="3" y="1"/>
                      </a:cubicBezTo>
                      <a:cubicBezTo>
                        <a:pt x="3" y="1"/>
                        <a:pt x="3" y="1"/>
                        <a:pt x="3" y="1"/>
                      </a:cubicBezTo>
                      <a:cubicBezTo>
                        <a:pt x="3" y="1"/>
                        <a:pt x="3" y="1"/>
                        <a:pt x="3" y="1"/>
                      </a:cubicBezTo>
                      <a:cubicBezTo>
                        <a:pt x="3" y="1"/>
                        <a:pt x="3" y="1"/>
                        <a:pt x="3" y="1"/>
                      </a:cubicBezTo>
                      <a:cubicBezTo>
                        <a:pt x="3" y="2"/>
                        <a:pt x="3" y="2"/>
                        <a:pt x="3" y="2"/>
                      </a:cubicBezTo>
                      <a:cubicBezTo>
                        <a:pt x="3" y="2"/>
                        <a:pt x="3" y="2"/>
                        <a:pt x="3" y="2"/>
                      </a:cubicBezTo>
                      <a:cubicBezTo>
                        <a:pt x="2" y="2"/>
                        <a:pt x="2" y="2"/>
                        <a:pt x="2" y="2"/>
                      </a:cubicBezTo>
                      <a:cubicBezTo>
                        <a:pt x="2" y="2"/>
                        <a:pt x="2" y="2"/>
                        <a:pt x="2" y="2"/>
                      </a:cubicBezTo>
                      <a:cubicBezTo>
                        <a:pt x="1" y="2"/>
                        <a:pt x="1" y="2"/>
                        <a:pt x="1" y="2"/>
                      </a:cubicBezTo>
                      <a:cubicBezTo>
                        <a:pt x="1" y="2"/>
                        <a:pt x="1" y="2"/>
                        <a:pt x="1" y="2"/>
                      </a:cubicBezTo>
                      <a:cubicBezTo>
                        <a:pt x="0" y="2"/>
                        <a:pt x="0" y="2"/>
                        <a:pt x="0" y="2"/>
                      </a:cubicBezTo>
                      <a:cubicBezTo>
                        <a:pt x="0" y="2"/>
                        <a:pt x="0" y="2"/>
                        <a:pt x="0" y="2"/>
                      </a:cubicBezTo>
                      <a:close/>
                    </a:path>
                  </a:pathLst>
                </a:custGeom>
                <a:solidFill>
                  <a:srgbClr val="E7C3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1" name="Freeform 279">
                  <a:extLst>
                    <a:ext uri="{FF2B5EF4-FFF2-40B4-BE49-F238E27FC236}">
                      <a16:creationId xmlns:a16="http://schemas.microsoft.com/office/drawing/2014/main" id="{08AE0E75-80DC-403F-959B-5047F2F3A43C}"/>
                    </a:ext>
                  </a:extLst>
                </p:cNvPr>
                <p:cNvSpPr/>
                <p:nvPr/>
              </p:nvSpPr>
              <p:spPr bwMode="auto">
                <a:xfrm>
                  <a:off x="330" y="1558"/>
                  <a:ext cx="1" cy="2"/>
                </a:xfrm>
                <a:custGeom>
                  <a:avLst/>
                  <a:gdLst>
                    <a:gd name="T0" fmla="*/ 0 w 1"/>
                    <a:gd name="T1" fmla="*/ 0 h 2"/>
                    <a:gd name="T2" fmla="*/ 0 w 1"/>
                    <a:gd name="T3" fmla="*/ 0 h 2"/>
                    <a:gd name="T4" fmla="*/ 0 w 1"/>
                    <a:gd name="T5" fmla="*/ 0 h 2"/>
                    <a:gd name="T6" fmla="*/ 1 w 1"/>
                    <a:gd name="T7" fmla="*/ 0 h 2"/>
                    <a:gd name="T8" fmla="*/ 1 w 1"/>
                    <a:gd name="T9" fmla="*/ 0 h 2"/>
                    <a:gd name="T10" fmla="*/ 1 w 1"/>
                    <a:gd name="T11" fmla="*/ 0 h 2"/>
                    <a:gd name="T12" fmla="*/ 1 w 1"/>
                    <a:gd name="T13" fmla="*/ 0 h 2"/>
                    <a:gd name="T14" fmla="*/ 1 w 1"/>
                    <a:gd name="T15" fmla="*/ 0 h 2"/>
                    <a:gd name="T16" fmla="*/ 1 w 1"/>
                    <a:gd name="T17" fmla="*/ 0 h 2"/>
                    <a:gd name="T18" fmla="*/ 1 w 1"/>
                    <a:gd name="T19" fmla="*/ 1 h 2"/>
                    <a:gd name="T20" fmla="*/ 1 w 1"/>
                    <a:gd name="T21" fmla="*/ 1 h 2"/>
                    <a:gd name="T22" fmla="*/ 1 w 1"/>
                    <a:gd name="T23" fmla="*/ 1 h 2"/>
                    <a:gd name="T24" fmla="*/ 1 w 1"/>
                    <a:gd name="T25" fmla="*/ 1 h 2"/>
                    <a:gd name="T26" fmla="*/ 1 w 1"/>
                    <a:gd name="T27" fmla="*/ 1 h 2"/>
                    <a:gd name="T28" fmla="*/ 1 w 1"/>
                    <a:gd name="T29" fmla="*/ 1 h 2"/>
                    <a:gd name="T30" fmla="*/ 1 w 1"/>
                    <a:gd name="T31" fmla="*/ 1 h 2"/>
                    <a:gd name="T32" fmla="*/ 1 w 1"/>
                    <a:gd name="T33" fmla="*/ 1 h 2"/>
                    <a:gd name="T34" fmla="*/ 1 w 1"/>
                    <a:gd name="T35" fmla="*/ 1 h 2"/>
                    <a:gd name="T36" fmla="*/ 1 w 1"/>
                    <a:gd name="T37" fmla="*/ 2 h 2"/>
                    <a:gd name="T38" fmla="*/ 1 w 1"/>
                    <a:gd name="T39" fmla="*/ 2 h 2"/>
                    <a:gd name="T40" fmla="*/ 1 w 1"/>
                    <a:gd name="T41" fmla="*/ 2 h 2"/>
                    <a:gd name="T42" fmla="*/ 1 w 1"/>
                    <a:gd name="T43" fmla="*/ 2 h 2"/>
                    <a:gd name="T44" fmla="*/ 1 w 1"/>
                    <a:gd name="T45" fmla="*/ 1 h 2"/>
                    <a:gd name="T46" fmla="*/ 1 w 1"/>
                    <a:gd name="T47" fmla="*/ 1 h 2"/>
                    <a:gd name="T48" fmla="*/ 1 w 1"/>
                    <a:gd name="T49" fmla="*/ 1 h 2"/>
                    <a:gd name="T50" fmla="*/ 1 w 1"/>
                    <a:gd name="T51" fmla="*/ 1 h 2"/>
                    <a:gd name="T52" fmla="*/ 1 w 1"/>
                    <a:gd name="T53" fmla="*/ 1 h 2"/>
                    <a:gd name="T54" fmla="*/ 1 w 1"/>
                    <a:gd name="T55" fmla="*/ 1 h 2"/>
                    <a:gd name="T56" fmla="*/ 1 w 1"/>
                    <a:gd name="T57" fmla="*/ 1 h 2"/>
                    <a:gd name="T58" fmla="*/ 1 w 1"/>
                    <a:gd name="T59" fmla="*/ 1 h 2"/>
                    <a:gd name="T60" fmla="*/ 1 w 1"/>
                    <a:gd name="T61" fmla="*/ 1 h 2"/>
                    <a:gd name="T62" fmla="*/ 1 w 1"/>
                    <a:gd name="T63" fmla="*/ 0 h 2"/>
                    <a:gd name="T64" fmla="*/ 1 w 1"/>
                    <a:gd name="T65" fmla="*/ 0 h 2"/>
                    <a:gd name="T66" fmla="*/ 1 w 1"/>
                    <a:gd name="T67" fmla="*/ 0 h 2"/>
                    <a:gd name="T68" fmla="*/ 1 w 1"/>
                    <a:gd name="T69" fmla="*/ 0 h 2"/>
                    <a:gd name="T70" fmla="*/ 1 w 1"/>
                    <a:gd name="T71" fmla="*/ 0 h 2"/>
                    <a:gd name="T72" fmla="*/ 0 w 1"/>
                    <a:gd name="T73" fmla="*/ 0 h 2"/>
                    <a:gd name="T74" fmla="*/ 0 w 1"/>
                    <a:gd name="T75" fmla="*/ 0 h 2"/>
                    <a:gd name="T76" fmla="*/ 0 w 1"/>
                    <a:gd name="T77" fmla="*/ 0 h 2"/>
                    <a:gd name="T78" fmla="*/ 0 w 1"/>
                    <a:gd name="T7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 h="2">
                      <a:moveTo>
                        <a:pt x="0" y="0"/>
                      </a:moveTo>
                      <a:lnTo>
                        <a:pt x="0" y="0"/>
                      </a:lnTo>
                      <a:lnTo>
                        <a:pt x="0" y="0"/>
                      </a:lnTo>
                      <a:lnTo>
                        <a:pt x="1" y="0"/>
                      </a:lnTo>
                      <a:lnTo>
                        <a:pt x="1" y="0"/>
                      </a:lnTo>
                      <a:lnTo>
                        <a:pt x="1" y="0"/>
                      </a:lnTo>
                      <a:lnTo>
                        <a:pt x="1" y="0"/>
                      </a:lnTo>
                      <a:lnTo>
                        <a:pt x="1" y="0"/>
                      </a:lnTo>
                      <a:lnTo>
                        <a:pt x="1" y="0"/>
                      </a:lnTo>
                      <a:lnTo>
                        <a:pt x="1" y="1"/>
                      </a:lnTo>
                      <a:lnTo>
                        <a:pt x="1" y="1"/>
                      </a:lnTo>
                      <a:lnTo>
                        <a:pt x="1" y="1"/>
                      </a:lnTo>
                      <a:lnTo>
                        <a:pt x="1" y="1"/>
                      </a:lnTo>
                      <a:lnTo>
                        <a:pt x="1" y="1"/>
                      </a:lnTo>
                      <a:lnTo>
                        <a:pt x="1" y="1"/>
                      </a:lnTo>
                      <a:lnTo>
                        <a:pt x="1" y="1"/>
                      </a:lnTo>
                      <a:lnTo>
                        <a:pt x="1" y="1"/>
                      </a:lnTo>
                      <a:lnTo>
                        <a:pt x="1" y="1"/>
                      </a:lnTo>
                      <a:lnTo>
                        <a:pt x="1" y="2"/>
                      </a:lnTo>
                      <a:lnTo>
                        <a:pt x="1" y="2"/>
                      </a:lnTo>
                      <a:lnTo>
                        <a:pt x="1" y="2"/>
                      </a:lnTo>
                      <a:lnTo>
                        <a:pt x="1" y="2"/>
                      </a:lnTo>
                      <a:lnTo>
                        <a:pt x="1" y="1"/>
                      </a:lnTo>
                      <a:lnTo>
                        <a:pt x="1" y="1"/>
                      </a:lnTo>
                      <a:lnTo>
                        <a:pt x="1" y="1"/>
                      </a:lnTo>
                      <a:lnTo>
                        <a:pt x="1" y="1"/>
                      </a:lnTo>
                      <a:lnTo>
                        <a:pt x="1" y="1"/>
                      </a:lnTo>
                      <a:lnTo>
                        <a:pt x="1" y="1"/>
                      </a:lnTo>
                      <a:lnTo>
                        <a:pt x="1" y="1"/>
                      </a:lnTo>
                      <a:lnTo>
                        <a:pt x="1" y="1"/>
                      </a:lnTo>
                      <a:lnTo>
                        <a:pt x="1" y="1"/>
                      </a:lnTo>
                      <a:lnTo>
                        <a:pt x="1" y="0"/>
                      </a:lnTo>
                      <a:lnTo>
                        <a:pt x="1" y="0"/>
                      </a:lnTo>
                      <a:lnTo>
                        <a:pt x="1" y="0"/>
                      </a:lnTo>
                      <a:lnTo>
                        <a:pt x="1" y="0"/>
                      </a:lnTo>
                      <a:lnTo>
                        <a:pt x="1" y="0"/>
                      </a:lnTo>
                      <a:lnTo>
                        <a:pt x="0" y="0"/>
                      </a:lnTo>
                      <a:lnTo>
                        <a:pt x="0" y="0"/>
                      </a:lnTo>
                      <a:lnTo>
                        <a:pt x="0" y="0"/>
                      </a:lnTo>
                      <a:lnTo>
                        <a:pt x="0" y="0"/>
                      </a:lnTo>
                      <a:close/>
                    </a:path>
                  </a:pathLst>
                </a:custGeom>
                <a:solidFill>
                  <a:srgbClr val="E5BF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2" name="Freeform 280">
                  <a:extLst>
                    <a:ext uri="{FF2B5EF4-FFF2-40B4-BE49-F238E27FC236}">
                      <a16:creationId xmlns:a16="http://schemas.microsoft.com/office/drawing/2014/main" id="{0FEB4D8E-FFB3-4669-98BB-C7CD2FE8C6AB}"/>
                    </a:ext>
                  </a:extLst>
                </p:cNvPr>
                <p:cNvSpPr/>
                <p:nvPr/>
              </p:nvSpPr>
              <p:spPr bwMode="auto">
                <a:xfrm>
                  <a:off x="332" y="1557"/>
                  <a:ext cx="1" cy="3"/>
                </a:xfrm>
                <a:custGeom>
                  <a:avLst/>
                  <a:gdLst>
                    <a:gd name="T0" fmla="*/ 0 w 5"/>
                    <a:gd name="T1" fmla="*/ 0 h 11"/>
                    <a:gd name="T2" fmla="*/ 0 w 5"/>
                    <a:gd name="T3" fmla="*/ 0 h 11"/>
                    <a:gd name="T4" fmla="*/ 1 w 5"/>
                    <a:gd name="T5" fmla="*/ 1 h 11"/>
                    <a:gd name="T6" fmla="*/ 2 w 5"/>
                    <a:gd name="T7" fmla="*/ 2 h 11"/>
                    <a:gd name="T8" fmla="*/ 2 w 5"/>
                    <a:gd name="T9" fmla="*/ 2 h 11"/>
                    <a:gd name="T10" fmla="*/ 2 w 5"/>
                    <a:gd name="T11" fmla="*/ 3 h 11"/>
                    <a:gd name="T12" fmla="*/ 3 w 5"/>
                    <a:gd name="T13" fmla="*/ 3 h 11"/>
                    <a:gd name="T14" fmla="*/ 3 w 5"/>
                    <a:gd name="T15" fmla="*/ 3 h 11"/>
                    <a:gd name="T16" fmla="*/ 3 w 5"/>
                    <a:gd name="T17" fmla="*/ 4 h 11"/>
                    <a:gd name="T18" fmla="*/ 3 w 5"/>
                    <a:gd name="T19" fmla="*/ 4 h 11"/>
                    <a:gd name="T20" fmla="*/ 4 w 5"/>
                    <a:gd name="T21" fmla="*/ 4 h 11"/>
                    <a:gd name="T22" fmla="*/ 4 w 5"/>
                    <a:gd name="T23" fmla="*/ 5 h 11"/>
                    <a:gd name="T24" fmla="*/ 4 w 5"/>
                    <a:gd name="T25" fmla="*/ 6 h 11"/>
                    <a:gd name="T26" fmla="*/ 4 w 5"/>
                    <a:gd name="T27" fmla="*/ 6 h 11"/>
                    <a:gd name="T28" fmla="*/ 5 w 5"/>
                    <a:gd name="T29" fmla="*/ 7 h 11"/>
                    <a:gd name="T30" fmla="*/ 5 w 5"/>
                    <a:gd name="T31" fmla="*/ 7 h 11"/>
                    <a:gd name="T32" fmla="*/ 5 w 5"/>
                    <a:gd name="T33" fmla="*/ 8 h 11"/>
                    <a:gd name="T34" fmla="*/ 5 w 5"/>
                    <a:gd name="T35" fmla="*/ 8 h 11"/>
                    <a:gd name="T36" fmla="*/ 5 w 5"/>
                    <a:gd name="T37" fmla="*/ 8 h 11"/>
                    <a:gd name="T38" fmla="*/ 5 w 5"/>
                    <a:gd name="T39" fmla="*/ 9 h 11"/>
                    <a:gd name="T40" fmla="*/ 5 w 5"/>
                    <a:gd name="T41" fmla="*/ 9 h 11"/>
                    <a:gd name="T42" fmla="*/ 5 w 5"/>
                    <a:gd name="T43" fmla="*/ 9 h 11"/>
                    <a:gd name="T44" fmla="*/ 5 w 5"/>
                    <a:gd name="T45" fmla="*/ 10 h 11"/>
                    <a:gd name="T46" fmla="*/ 5 w 5"/>
                    <a:gd name="T47" fmla="*/ 10 h 11"/>
                    <a:gd name="T48" fmla="*/ 5 w 5"/>
                    <a:gd name="T49" fmla="*/ 11 h 11"/>
                    <a:gd name="T50" fmla="*/ 4 w 5"/>
                    <a:gd name="T51" fmla="*/ 11 h 11"/>
                    <a:gd name="T52" fmla="*/ 4 w 5"/>
                    <a:gd name="T53" fmla="*/ 11 h 11"/>
                    <a:gd name="T54" fmla="*/ 4 w 5"/>
                    <a:gd name="T55" fmla="*/ 11 h 11"/>
                    <a:gd name="T56" fmla="*/ 4 w 5"/>
                    <a:gd name="T57" fmla="*/ 11 h 11"/>
                    <a:gd name="T58" fmla="*/ 4 w 5"/>
                    <a:gd name="T59" fmla="*/ 11 h 11"/>
                    <a:gd name="T60" fmla="*/ 4 w 5"/>
                    <a:gd name="T61" fmla="*/ 10 h 11"/>
                    <a:gd name="T62" fmla="*/ 4 w 5"/>
                    <a:gd name="T63" fmla="*/ 10 h 11"/>
                    <a:gd name="T64" fmla="*/ 4 w 5"/>
                    <a:gd name="T65" fmla="*/ 10 h 11"/>
                    <a:gd name="T66" fmla="*/ 4 w 5"/>
                    <a:gd name="T67" fmla="*/ 10 h 11"/>
                    <a:gd name="T68" fmla="*/ 4 w 5"/>
                    <a:gd name="T69" fmla="*/ 10 h 11"/>
                    <a:gd name="T70" fmla="*/ 4 w 5"/>
                    <a:gd name="T71" fmla="*/ 9 h 11"/>
                    <a:gd name="T72" fmla="*/ 4 w 5"/>
                    <a:gd name="T73" fmla="*/ 9 h 11"/>
                    <a:gd name="T74" fmla="*/ 4 w 5"/>
                    <a:gd name="T75" fmla="*/ 9 h 11"/>
                    <a:gd name="T76" fmla="*/ 4 w 5"/>
                    <a:gd name="T77" fmla="*/ 9 h 11"/>
                    <a:gd name="T78" fmla="*/ 4 w 5"/>
                    <a:gd name="T79" fmla="*/ 8 h 11"/>
                    <a:gd name="T80" fmla="*/ 4 w 5"/>
                    <a:gd name="T81" fmla="*/ 8 h 11"/>
                    <a:gd name="T82" fmla="*/ 4 w 5"/>
                    <a:gd name="T83" fmla="*/ 8 h 11"/>
                    <a:gd name="T84" fmla="*/ 4 w 5"/>
                    <a:gd name="T85" fmla="*/ 8 h 11"/>
                    <a:gd name="T86" fmla="*/ 4 w 5"/>
                    <a:gd name="T87" fmla="*/ 7 h 11"/>
                    <a:gd name="T88" fmla="*/ 4 w 5"/>
                    <a:gd name="T89" fmla="*/ 6 h 11"/>
                    <a:gd name="T90" fmla="*/ 3 w 5"/>
                    <a:gd name="T91" fmla="*/ 6 h 11"/>
                    <a:gd name="T92" fmla="*/ 3 w 5"/>
                    <a:gd name="T93" fmla="*/ 6 h 11"/>
                    <a:gd name="T94" fmla="*/ 3 w 5"/>
                    <a:gd name="T95" fmla="*/ 5 h 11"/>
                    <a:gd name="T96" fmla="*/ 3 w 5"/>
                    <a:gd name="T97" fmla="*/ 5 h 11"/>
                    <a:gd name="T98" fmla="*/ 3 w 5"/>
                    <a:gd name="T99" fmla="*/ 4 h 11"/>
                    <a:gd name="T100" fmla="*/ 3 w 5"/>
                    <a:gd name="T101" fmla="*/ 4 h 11"/>
                    <a:gd name="T102" fmla="*/ 3 w 5"/>
                    <a:gd name="T103" fmla="*/ 4 h 11"/>
                    <a:gd name="T104" fmla="*/ 2 w 5"/>
                    <a:gd name="T105" fmla="*/ 3 h 11"/>
                    <a:gd name="T106" fmla="*/ 2 w 5"/>
                    <a:gd name="T107" fmla="*/ 2 h 11"/>
                    <a:gd name="T108" fmla="*/ 1 w 5"/>
                    <a:gd name="T109" fmla="*/ 2 h 11"/>
                    <a:gd name="T110" fmla="*/ 1 w 5"/>
                    <a:gd name="T111" fmla="*/ 1 h 11"/>
                    <a:gd name="T112" fmla="*/ 0 w 5"/>
                    <a:gd name="T113" fmla="*/ 0 h 11"/>
                    <a:gd name="T114" fmla="*/ 0 w 5"/>
                    <a:gd name="T11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 h="11">
                      <a:moveTo>
                        <a:pt x="0" y="0"/>
                      </a:moveTo>
                      <a:cubicBezTo>
                        <a:pt x="0" y="0"/>
                        <a:pt x="0" y="0"/>
                        <a:pt x="0" y="0"/>
                      </a:cubicBezTo>
                      <a:cubicBezTo>
                        <a:pt x="1" y="1"/>
                        <a:pt x="1" y="1"/>
                        <a:pt x="1" y="1"/>
                      </a:cubicBezTo>
                      <a:cubicBezTo>
                        <a:pt x="2" y="2"/>
                        <a:pt x="2" y="2"/>
                        <a:pt x="2" y="2"/>
                      </a:cubicBezTo>
                      <a:cubicBezTo>
                        <a:pt x="2" y="2"/>
                        <a:pt x="2" y="2"/>
                        <a:pt x="2" y="2"/>
                      </a:cubicBezTo>
                      <a:cubicBezTo>
                        <a:pt x="2" y="3"/>
                        <a:pt x="2" y="3"/>
                        <a:pt x="2" y="3"/>
                      </a:cubicBezTo>
                      <a:cubicBezTo>
                        <a:pt x="3" y="3"/>
                        <a:pt x="3" y="3"/>
                        <a:pt x="3" y="3"/>
                      </a:cubicBezTo>
                      <a:cubicBezTo>
                        <a:pt x="3" y="3"/>
                        <a:pt x="3" y="3"/>
                        <a:pt x="3" y="3"/>
                      </a:cubicBezTo>
                      <a:cubicBezTo>
                        <a:pt x="3" y="4"/>
                        <a:pt x="3" y="4"/>
                        <a:pt x="3" y="4"/>
                      </a:cubicBezTo>
                      <a:cubicBezTo>
                        <a:pt x="3" y="4"/>
                        <a:pt x="3" y="4"/>
                        <a:pt x="3" y="4"/>
                      </a:cubicBezTo>
                      <a:cubicBezTo>
                        <a:pt x="4" y="4"/>
                        <a:pt x="4" y="4"/>
                        <a:pt x="4" y="4"/>
                      </a:cubicBezTo>
                      <a:cubicBezTo>
                        <a:pt x="4" y="5"/>
                        <a:pt x="4" y="5"/>
                        <a:pt x="4" y="5"/>
                      </a:cubicBezTo>
                      <a:cubicBezTo>
                        <a:pt x="4" y="6"/>
                        <a:pt x="4" y="6"/>
                        <a:pt x="4" y="6"/>
                      </a:cubicBezTo>
                      <a:cubicBezTo>
                        <a:pt x="4" y="6"/>
                        <a:pt x="4" y="6"/>
                        <a:pt x="4" y="6"/>
                      </a:cubicBezTo>
                      <a:cubicBezTo>
                        <a:pt x="5" y="6"/>
                        <a:pt x="5" y="7"/>
                        <a:pt x="5" y="7"/>
                      </a:cubicBezTo>
                      <a:cubicBezTo>
                        <a:pt x="5" y="7"/>
                        <a:pt x="5" y="7"/>
                        <a:pt x="5" y="7"/>
                      </a:cubicBezTo>
                      <a:cubicBezTo>
                        <a:pt x="5" y="8"/>
                        <a:pt x="5" y="8"/>
                        <a:pt x="5" y="8"/>
                      </a:cubicBezTo>
                      <a:cubicBezTo>
                        <a:pt x="5" y="8"/>
                        <a:pt x="5" y="8"/>
                        <a:pt x="5" y="8"/>
                      </a:cubicBezTo>
                      <a:cubicBezTo>
                        <a:pt x="5" y="8"/>
                        <a:pt x="5" y="8"/>
                        <a:pt x="5" y="8"/>
                      </a:cubicBezTo>
                      <a:cubicBezTo>
                        <a:pt x="5" y="9"/>
                        <a:pt x="5" y="9"/>
                        <a:pt x="5" y="9"/>
                      </a:cubicBezTo>
                      <a:cubicBezTo>
                        <a:pt x="5" y="9"/>
                        <a:pt x="5" y="9"/>
                        <a:pt x="5" y="9"/>
                      </a:cubicBezTo>
                      <a:cubicBezTo>
                        <a:pt x="5" y="9"/>
                        <a:pt x="5" y="9"/>
                        <a:pt x="5" y="9"/>
                      </a:cubicBezTo>
                      <a:cubicBezTo>
                        <a:pt x="5" y="10"/>
                        <a:pt x="5" y="10"/>
                        <a:pt x="5" y="10"/>
                      </a:cubicBezTo>
                      <a:cubicBezTo>
                        <a:pt x="5" y="10"/>
                        <a:pt x="5" y="10"/>
                        <a:pt x="5" y="10"/>
                      </a:cubicBezTo>
                      <a:cubicBezTo>
                        <a:pt x="5" y="11"/>
                        <a:pt x="5" y="11"/>
                        <a:pt x="5" y="11"/>
                      </a:cubicBezTo>
                      <a:cubicBezTo>
                        <a:pt x="4" y="11"/>
                        <a:pt x="4" y="11"/>
                        <a:pt x="4" y="11"/>
                      </a:cubicBezTo>
                      <a:cubicBezTo>
                        <a:pt x="4" y="11"/>
                        <a:pt x="4" y="11"/>
                        <a:pt x="4" y="11"/>
                      </a:cubicBezTo>
                      <a:cubicBezTo>
                        <a:pt x="4" y="11"/>
                        <a:pt x="4" y="11"/>
                        <a:pt x="4" y="11"/>
                      </a:cubicBezTo>
                      <a:cubicBezTo>
                        <a:pt x="4" y="11"/>
                        <a:pt x="4" y="11"/>
                        <a:pt x="4" y="11"/>
                      </a:cubicBezTo>
                      <a:cubicBezTo>
                        <a:pt x="4" y="11"/>
                        <a:pt x="4" y="11"/>
                        <a:pt x="4" y="11"/>
                      </a:cubicBezTo>
                      <a:cubicBezTo>
                        <a:pt x="4" y="10"/>
                        <a:pt x="4" y="10"/>
                        <a:pt x="4" y="10"/>
                      </a:cubicBezTo>
                      <a:cubicBezTo>
                        <a:pt x="4" y="10"/>
                        <a:pt x="4" y="10"/>
                        <a:pt x="4" y="10"/>
                      </a:cubicBezTo>
                      <a:cubicBezTo>
                        <a:pt x="4" y="10"/>
                        <a:pt x="4" y="10"/>
                        <a:pt x="4" y="10"/>
                      </a:cubicBezTo>
                      <a:cubicBezTo>
                        <a:pt x="4" y="10"/>
                        <a:pt x="4" y="10"/>
                        <a:pt x="4" y="10"/>
                      </a:cubicBezTo>
                      <a:cubicBezTo>
                        <a:pt x="4" y="10"/>
                        <a:pt x="4" y="10"/>
                        <a:pt x="4" y="10"/>
                      </a:cubicBezTo>
                      <a:cubicBezTo>
                        <a:pt x="4" y="9"/>
                        <a:pt x="4" y="9"/>
                        <a:pt x="4" y="9"/>
                      </a:cubicBezTo>
                      <a:cubicBezTo>
                        <a:pt x="4" y="9"/>
                        <a:pt x="4" y="9"/>
                        <a:pt x="4" y="9"/>
                      </a:cubicBezTo>
                      <a:cubicBezTo>
                        <a:pt x="4" y="9"/>
                        <a:pt x="4" y="9"/>
                        <a:pt x="4" y="9"/>
                      </a:cubicBezTo>
                      <a:cubicBezTo>
                        <a:pt x="4" y="9"/>
                        <a:pt x="4" y="9"/>
                        <a:pt x="4" y="9"/>
                      </a:cubicBezTo>
                      <a:cubicBezTo>
                        <a:pt x="4" y="8"/>
                        <a:pt x="4" y="8"/>
                        <a:pt x="4" y="8"/>
                      </a:cubicBezTo>
                      <a:cubicBezTo>
                        <a:pt x="4" y="8"/>
                        <a:pt x="4" y="8"/>
                        <a:pt x="4" y="8"/>
                      </a:cubicBezTo>
                      <a:cubicBezTo>
                        <a:pt x="4" y="8"/>
                        <a:pt x="4" y="8"/>
                        <a:pt x="4" y="8"/>
                      </a:cubicBezTo>
                      <a:cubicBezTo>
                        <a:pt x="4" y="8"/>
                        <a:pt x="4" y="8"/>
                        <a:pt x="4" y="8"/>
                      </a:cubicBezTo>
                      <a:cubicBezTo>
                        <a:pt x="4" y="7"/>
                        <a:pt x="4" y="7"/>
                        <a:pt x="4" y="7"/>
                      </a:cubicBezTo>
                      <a:cubicBezTo>
                        <a:pt x="4" y="7"/>
                        <a:pt x="4" y="7"/>
                        <a:pt x="4" y="6"/>
                      </a:cubicBezTo>
                      <a:cubicBezTo>
                        <a:pt x="3" y="6"/>
                        <a:pt x="3" y="6"/>
                        <a:pt x="3" y="6"/>
                      </a:cubicBezTo>
                      <a:cubicBezTo>
                        <a:pt x="3" y="6"/>
                        <a:pt x="3" y="6"/>
                        <a:pt x="3" y="6"/>
                      </a:cubicBezTo>
                      <a:cubicBezTo>
                        <a:pt x="3" y="5"/>
                        <a:pt x="3" y="5"/>
                        <a:pt x="3" y="5"/>
                      </a:cubicBezTo>
                      <a:cubicBezTo>
                        <a:pt x="3" y="5"/>
                        <a:pt x="3" y="5"/>
                        <a:pt x="3" y="5"/>
                      </a:cubicBezTo>
                      <a:cubicBezTo>
                        <a:pt x="3" y="4"/>
                        <a:pt x="3" y="4"/>
                        <a:pt x="3" y="4"/>
                      </a:cubicBezTo>
                      <a:cubicBezTo>
                        <a:pt x="3" y="4"/>
                        <a:pt x="3" y="4"/>
                        <a:pt x="3" y="4"/>
                      </a:cubicBezTo>
                      <a:cubicBezTo>
                        <a:pt x="3" y="4"/>
                        <a:pt x="3" y="4"/>
                        <a:pt x="3" y="4"/>
                      </a:cubicBezTo>
                      <a:cubicBezTo>
                        <a:pt x="2" y="3"/>
                        <a:pt x="2" y="3"/>
                        <a:pt x="2" y="3"/>
                      </a:cubicBezTo>
                      <a:cubicBezTo>
                        <a:pt x="2" y="2"/>
                        <a:pt x="2" y="2"/>
                        <a:pt x="2" y="2"/>
                      </a:cubicBezTo>
                      <a:cubicBezTo>
                        <a:pt x="1" y="2"/>
                        <a:pt x="1" y="2"/>
                        <a:pt x="1" y="2"/>
                      </a:cubicBezTo>
                      <a:cubicBezTo>
                        <a:pt x="1" y="1"/>
                        <a:pt x="1" y="1"/>
                        <a:pt x="1" y="1"/>
                      </a:cubicBezTo>
                      <a:cubicBezTo>
                        <a:pt x="0" y="0"/>
                        <a:pt x="0" y="0"/>
                        <a:pt x="0" y="0"/>
                      </a:cubicBezTo>
                      <a:cubicBezTo>
                        <a:pt x="0" y="0"/>
                        <a:pt x="0" y="0"/>
                        <a:pt x="0" y="0"/>
                      </a:cubicBezTo>
                      <a:close/>
                    </a:path>
                  </a:pathLst>
                </a:custGeom>
                <a:solidFill>
                  <a:srgbClr val="E5BF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3" name="Freeform 281">
                  <a:extLst>
                    <a:ext uri="{FF2B5EF4-FFF2-40B4-BE49-F238E27FC236}">
                      <a16:creationId xmlns:a16="http://schemas.microsoft.com/office/drawing/2014/main" id="{D9E6E9FF-8218-4C54-B002-9BCD5BAD88D8}"/>
                    </a:ext>
                  </a:extLst>
                </p:cNvPr>
                <p:cNvSpPr/>
                <p:nvPr/>
              </p:nvSpPr>
              <p:spPr bwMode="auto">
                <a:xfrm flipH="1">
                  <a:off x="335" y="1558"/>
                  <a:ext cx="0" cy="1"/>
                </a:xfrm>
                <a:custGeom>
                  <a:avLst/>
                  <a:gdLst>
                    <a:gd name="T0" fmla="*/ 0 h 1"/>
                    <a:gd name="T1" fmla="*/ 0 h 1"/>
                    <a:gd name="T2" fmla="*/ 0 h 1"/>
                    <a:gd name="T3" fmla="*/ 0 h 1"/>
                    <a:gd name="T4" fmla="*/ 0 h 1"/>
                    <a:gd name="T5" fmla="*/ 0 h 1"/>
                    <a:gd name="T6" fmla="*/ 0 h 1"/>
                    <a:gd name="T7" fmla="*/ 0 h 1"/>
                    <a:gd name="T8" fmla="*/ 1 h 1"/>
                    <a:gd name="T9" fmla="*/ 1 h 1"/>
                    <a:gd name="T10" fmla="*/ 1 h 1"/>
                    <a:gd name="T11" fmla="*/ 1 h 1"/>
                    <a:gd name="T12" fmla="*/ 1 h 1"/>
                    <a:gd name="T13" fmla="*/ 1 h 1"/>
                    <a:gd name="T14" fmla="*/ 1 h 1"/>
                    <a:gd name="T15" fmla="*/ 1 h 1"/>
                    <a:gd name="T16" fmla="*/ 1 h 1"/>
                    <a:gd name="T17" fmla="*/ 1 h 1"/>
                    <a:gd name="T18" fmla="*/ 1 h 1"/>
                    <a:gd name="T19" fmla="*/ 1 h 1"/>
                    <a:gd name="T20" fmla="*/ 1 h 1"/>
                    <a:gd name="T21" fmla="*/ 1 h 1"/>
                    <a:gd name="T22" fmla="*/ 1 h 1"/>
                    <a:gd name="T23" fmla="*/ 1 h 1"/>
                    <a:gd name="T24" fmla="*/ 1 h 1"/>
                    <a:gd name="T25" fmla="*/ 1 h 1"/>
                    <a:gd name="T26" fmla="*/ 1 h 1"/>
                    <a:gd name="T27" fmla="*/ 1 h 1"/>
                    <a:gd name="T28" fmla="*/ 1 h 1"/>
                    <a:gd name="T29" fmla="*/ 1 h 1"/>
                    <a:gd name="T30" fmla="*/ 1 h 1"/>
                    <a:gd name="T31" fmla="*/ 1 h 1"/>
                    <a:gd name="T32" fmla="*/ 1 h 1"/>
                    <a:gd name="T33" fmla="*/ 1 h 1"/>
                    <a:gd name="T34" fmla="*/ 1 h 1"/>
                    <a:gd name="T35" fmla="*/ 0 h 1"/>
                    <a:gd name="T36" fmla="*/ 0 h 1"/>
                    <a:gd name="T37" fmla="*/ 0 h 1"/>
                    <a:gd name="T38" fmla="*/ 0 h 1"/>
                    <a:gd name="T39" fmla="*/ 0 h 1"/>
                    <a:gd name="T40" fmla="*/ 0 h 1"/>
                    <a:gd name="T41" fmla="*/ 0 h 1"/>
                    <a:gd name="T42" fmla="*/ 0 h 1"/>
                    <a:gd name="T43" fmla="*/ 0 h 1"/>
                    <a:gd name="T44"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 ang="0">
                      <a:pos x="0" y="T37"/>
                    </a:cxn>
                    <a:cxn ang="0">
                      <a:pos x="0" y="T38"/>
                    </a:cxn>
                    <a:cxn ang="0">
                      <a:pos x="0" y="T39"/>
                    </a:cxn>
                    <a:cxn ang="0">
                      <a:pos x="0" y="T40"/>
                    </a:cxn>
                    <a:cxn ang="0">
                      <a:pos x="0" y="T41"/>
                    </a:cxn>
                    <a:cxn ang="0">
                      <a:pos x="0" y="T42"/>
                    </a:cxn>
                    <a:cxn ang="0">
                      <a:pos x="0" y="T43"/>
                    </a:cxn>
                    <a:cxn ang="0">
                      <a:pos x="0" y="T44"/>
                    </a:cxn>
                  </a:cxnLst>
                  <a:rect l="0" t="0" r="r" b="b"/>
                  <a:pathLst>
                    <a:path h="1">
                      <a:moveTo>
                        <a:pt x="0" y="0"/>
                      </a:moveTo>
                      <a:lnTo>
                        <a:pt x="0" y="0"/>
                      </a:lnTo>
                      <a:lnTo>
                        <a:pt x="0" y="0"/>
                      </a:lnTo>
                      <a:lnTo>
                        <a:pt x="0" y="0"/>
                      </a:lnTo>
                      <a:lnTo>
                        <a:pt x="0" y="0"/>
                      </a:lnTo>
                      <a:lnTo>
                        <a:pt x="0" y="0"/>
                      </a:lnTo>
                      <a:lnTo>
                        <a:pt x="0" y="0"/>
                      </a:lnTo>
                      <a:lnTo>
                        <a:pt x="0" y="0"/>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1"/>
                      </a:lnTo>
                      <a:lnTo>
                        <a:pt x="0" y="0"/>
                      </a:lnTo>
                      <a:lnTo>
                        <a:pt x="0" y="0"/>
                      </a:lnTo>
                      <a:lnTo>
                        <a:pt x="0" y="0"/>
                      </a:lnTo>
                      <a:lnTo>
                        <a:pt x="0" y="0"/>
                      </a:lnTo>
                      <a:lnTo>
                        <a:pt x="0" y="0"/>
                      </a:lnTo>
                      <a:lnTo>
                        <a:pt x="0" y="0"/>
                      </a:lnTo>
                      <a:lnTo>
                        <a:pt x="0" y="0"/>
                      </a:lnTo>
                      <a:lnTo>
                        <a:pt x="0" y="0"/>
                      </a:lnTo>
                      <a:lnTo>
                        <a:pt x="0" y="0"/>
                      </a:lnTo>
                      <a:lnTo>
                        <a:pt x="0" y="0"/>
                      </a:lnTo>
                      <a:close/>
                    </a:path>
                  </a:pathLst>
                </a:custGeom>
                <a:solidFill>
                  <a:srgbClr val="E5BF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4" name="Freeform 282">
                  <a:extLst>
                    <a:ext uri="{FF2B5EF4-FFF2-40B4-BE49-F238E27FC236}">
                      <a16:creationId xmlns:a16="http://schemas.microsoft.com/office/drawing/2014/main" id="{5C602110-DF26-4C9E-93E7-F1B97501994E}"/>
                    </a:ext>
                  </a:extLst>
                </p:cNvPr>
                <p:cNvSpPr/>
                <p:nvPr/>
              </p:nvSpPr>
              <p:spPr bwMode="auto">
                <a:xfrm>
                  <a:off x="317" y="1575"/>
                  <a:ext cx="27" cy="26"/>
                </a:xfrm>
                <a:custGeom>
                  <a:avLst/>
                  <a:gdLst>
                    <a:gd name="T0" fmla="*/ 109 w 116"/>
                    <a:gd name="T1" fmla="*/ 111 h 112"/>
                    <a:gd name="T2" fmla="*/ 110 w 116"/>
                    <a:gd name="T3" fmla="*/ 112 h 112"/>
                    <a:gd name="T4" fmla="*/ 116 w 116"/>
                    <a:gd name="T5" fmla="*/ 109 h 112"/>
                    <a:gd name="T6" fmla="*/ 107 w 116"/>
                    <a:gd name="T7" fmla="*/ 99 h 112"/>
                    <a:gd name="T8" fmla="*/ 89 w 116"/>
                    <a:gd name="T9" fmla="*/ 82 h 112"/>
                    <a:gd name="T10" fmla="*/ 85 w 116"/>
                    <a:gd name="T11" fmla="*/ 79 h 112"/>
                    <a:gd name="T12" fmla="*/ 67 w 116"/>
                    <a:gd name="T13" fmla="*/ 64 h 112"/>
                    <a:gd name="T14" fmla="*/ 52 w 116"/>
                    <a:gd name="T15" fmla="*/ 54 h 112"/>
                    <a:gd name="T16" fmla="*/ 37 w 116"/>
                    <a:gd name="T17" fmla="*/ 47 h 112"/>
                    <a:gd name="T18" fmla="*/ 25 w 116"/>
                    <a:gd name="T19" fmla="*/ 39 h 112"/>
                    <a:gd name="T20" fmla="*/ 19 w 116"/>
                    <a:gd name="T21" fmla="*/ 36 h 112"/>
                    <a:gd name="T22" fmla="*/ 14 w 116"/>
                    <a:gd name="T23" fmla="*/ 34 h 112"/>
                    <a:gd name="T24" fmla="*/ 4 w 116"/>
                    <a:gd name="T25" fmla="*/ 27 h 112"/>
                    <a:gd name="T26" fmla="*/ 3 w 116"/>
                    <a:gd name="T27" fmla="*/ 11 h 112"/>
                    <a:gd name="T28" fmla="*/ 2 w 116"/>
                    <a:gd name="T29" fmla="*/ 0 h 112"/>
                    <a:gd name="T30" fmla="*/ 3 w 116"/>
                    <a:gd name="T31" fmla="*/ 10 h 112"/>
                    <a:gd name="T32" fmla="*/ 2 w 116"/>
                    <a:gd name="T33" fmla="*/ 27 h 112"/>
                    <a:gd name="T34" fmla="*/ 20 w 116"/>
                    <a:gd name="T35" fmla="*/ 38 h 112"/>
                    <a:gd name="T36" fmla="*/ 35 w 116"/>
                    <a:gd name="T37" fmla="*/ 50 h 112"/>
                    <a:gd name="T38" fmla="*/ 52 w 116"/>
                    <a:gd name="T39" fmla="*/ 60 h 112"/>
                    <a:gd name="T40" fmla="*/ 71 w 116"/>
                    <a:gd name="T41" fmla="*/ 73 h 112"/>
                    <a:gd name="T42" fmla="*/ 87 w 116"/>
                    <a:gd name="T43" fmla="*/ 89 h 112"/>
                    <a:gd name="T44" fmla="*/ 109 w 116"/>
                    <a:gd name="T45"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5" h="112">
                      <a:moveTo>
                        <a:pt x="109" y="111"/>
                      </a:moveTo>
                      <a:cubicBezTo>
                        <a:pt x="110" y="112"/>
                        <a:pt x="110" y="112"/>
                        <a:pt x="110" y="112"/>
                      </a:cubicBezTo>
                      <a:cubicBezTo>
                        <a:pt x="112" y="111"/>
                        <a:pt x="114" y="110"/>
                        <a:pt x="116" y="109"/>
                      </a:cubicBezTo>
                      <a:cubicBezTo>
                        <a:pt x="113" y="106"/>
                        <a:pt x="110" y="102"/>
                        <a:pt x="107" y="99"/>
                      </a:cubicBezTo>
                      <a:cubicBezTo>
                        <a:pt x="99" y="92"/>
                        <a:pt x="91" y="84"/>
                        <a:pt x="89" y="82"/>
                      </a:cubicBezTo>
                      <a:cubicBezTo>
                        <a:pt x="88" y="80"/>
                        <a:pt x="87" y="80"/>
                        <a:pt x="85" y="79"/>
                      </a:cubicBezTo>
                      <a:cubicBezTo>
                        <a:pt x="83" y="77"/>
                        <a:pt x="72" y="68"/>
                        <a:pt x="67" y="64"/>
                      </a:cubicBezTo>
                      <a:cubicBezTo>
                        <a:pt x="62" y="61"/>
                        <a:pt x="56" y="55"/>
                        <a:pt x="52" y="54"/>
                      </a:cubicBezTo>
                      <a:cubicBezTo>
                        <a:pt x="48" y="52"/>
                        <a:pt x="40" y="48"/>
                        <a:pt x="37" y="47"/>
                      </a:cubicBezTo>
                      <a:cubicBezTo>
                        <a:pt x="33" y="45"/>
                        <a:pt x="29" y="41"/>
                        <a:pt x="25" y="39"/>
                      </a:cubicBezTo>
                      <a:cubicBezTo>
                        <a:pt x="22" y="38"/>
                        <a:pt x="20" y="37"/>
                        <a:pt x="19" y="36"/>
                      </a:cubicBezTo>
                      <a:cubicBezTo>
                        <a:pt x="18" y="35"/>
                        <a:pt x="16" y="34"/>
                        <a:pt x="14" y="34"/>
                      </a:cubicBezTo>
                      <a:cubicBezTo>
                        <a:pt x="13" y="34"/>
                        <a:pt x="5" y="31"/>
                        <a:pt x="4" y="27"/>
                      </a:cubicBezTo>
                      <a:cubicBezTo>
                        <a:pt x="3" y="24"/>
                        <a:pt x="3" y="17"/>
                        <a:pt x="3" y="11"/>
                      </a:cubicBezTo>
                      <a:cubicBezTo>
                        <a:pt x="4" y="6"/>
                        <a:pt x="2" y="0"/>
                        <a:pt x="2" y="0"/>
                      </a:cubicBezTo>
                      <a:cubicBezTo>
                        <a:pt x="2" y="4"/>
                        <a:pt x="3" y="8"/>
                        <a:pt x="3" y="10"/>
                      </a:cubicBezTo>
                      <a:cubicBezTo>
                        <a:pt x="2" y="15"/>
                        <a:pt x="0" y="22"/>
                        <a:pt x="2" y="27"/>
                      </a:cubicBezTo>
                      <a:cubicBezTo>
                        <a:pt x="5" y="33"/>
                        <a:pt x="12" y="34"/>
                        <a:pt x="20" y="38"/>
                      </a:cubicBezTo>
                      <a:cubicBezTo>
                        <a:pt x="28" y="42"/>
                        <a:pt x="30" y="47"/>
                        <a:pt x="35" y="50"/>
                      </a:cubicBezTo>
                      <a:cubicBezTo>
                        <a:pt x="40" y="53"/>
                        <a:pt x="47" y="58"/>
                        <a:pt x="52" y="60"/>
                      </a:cubicBezTo>
                      <a:cubicBezTo>
                        <a:pt x="57" y="63"/>
                        <a:pt x="67" y="68"/>
                        <a:pt x="71" y="73"/>
                      </a:cubicBezTo>
                      <a:cubicBezTo>
                        <a:pt x="74" y="77"/>
                        <a:pt x="81" y="86"/>
                        <a:pt x="87" y="89"/>
                      </a:cubicBezTo>
                      <a:cubicBezTo>
                        <a:pt x="92" y="93"/>
                        <a:pt x="104" y="103"/>
                        <a:pt x="109" y="111"/>
                      </a:cubicBezTo>
                      <a:close/>
                    </a:path>
                  </a:pathLst>
                </a:custGeom>
                <a:solidFill>
                  <a:srgbClr val="E5BF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5" name="Freeform 283">
                  <a:extLst>
                    <a:ext uri="{FF2B5EF4-FFF2-40B4-BE49-F238E27FC236}">
                      <a16:creationId xmlns:a16="http://schemas.microsoft.com/office/drawing/2014/main" id="{66DCAB69-C066-4157-8083-964CA0BF0CE8}"/>
                    </a:ext>
                  </a:extLst>
                </p:cNvPr>
                <p:cNvSpPr/>
                <p:nvPr/>
              </p:nvSpPr>
              <p:spPr bwMode="auto">
                <a:xfrm>
                  <a:off x="340" y="1584"/>
                  <a:ext cx="15" cy="14"/>
                </a:xfrm>
                <a:custGeom>
                  <a:avLst/>
                  <a:gdLst>
                    <a:gd name="T0" fmla="*/ 54 w 65"/>
                    <a:gd name="T1" fmla="*/ 57 h 58"/>
                    <a:gd name="T2" fmla="*/ 55 w 65"/>
                    <a:gd name="T3" fmla="*/ 56 h 58"/>
                    <a:gd name="T4" fmla="*/ 60 w 65"/>
                    <a:gd name="T5" fmla="*/ 51 h 58"/>
                    <a:gd name="T6" fmla="*/ 64 w 65"/>
                    <a:gd name="T7" fmla="*/ 45 h 58"/>
                    <a:gd name="T8" fmla="*/ 64 w 65"/>
                    <a:gd name="T9" fmla="*/ 45 h 58"/>
                    <a:gd name="T10" fmla="*/ 64 w 65"/>
                    <a:gd name="T11" fmla="*/ 42 h 58"/>
                    <a:gd name="T12" fmla="*/ 13 w 65"/>
                    <a:gd name="T13" fmla="*/ 0 h 58"/>
                    <a:gd name="T14" fmla="*/ 6 w 65"/>
                    <a:gd name="T15" fmla="*/ 7 h 58"/>
                    <a:gd name="T16" fmla="*/ 1 w 65"/>
                    <a:gd name="T17" fmla="*/ 15 h 58"/>
                    <a:gd name="T18" fmla="*/ 1 w 65"/>
                    <a:gd name="T19" fmla="*/ 15 h 58"/>
                    <a:gd name="T20" fmla="*/ 1 w 65"/>
                    <a:gd name="T21" fmla="*/ 15 h 58"/>
                    <a:gd name="T22" fmla="*/ 52 w 65"/>
                    <a:gd name="T23" fmla="*/ 57 h 58"/>
                    <a:gd name="T24" fmla="*/ 54 w 65"/>
                    <a:gd name="T25"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7">
                      <a:moveTo>
                        <a:pt x="54" y="57"/>
                      </a:moveTo>
                      <a:cubicBezTo>
                        <a:pt x="55" y="56"/>
                        <a:pt x="55" y="56"/>
                        <a:pt x="55" y="56"/>
                      </a:cubicBezTo>
                      <a:cubicBezTo>
                        <a:pt x="55" y="57"/>
                        <a:pt x="57" y="54"/>
                        <a:pt x="60" y="51"/>
                      </a:cubicBezTo>
                      <a:cubicBezTo>
                        <a:pt x="62" y="48"/>
                        <a:pt x="64" y="45"/>
                        <a:pt x="64" y="45"/>
                      </a:cubicBezTo>
                      <a:cubicBezTo>
                        <a:pt x="64" y="45"/>
                        <a:pt x="64" y="45"/>
                        <a:pt x="64" y="45"/>
                      </a:cubicBezTo>
                      <a:cubicBezTo>
                        <a:pt x="65" y="44"/>
                        <a:pt x="65" y="43"/>
                        <a:pt x="64" y="42"/>
                      </a:cubicBezTo>
                      <a:cubicBezTo>
                        <a:pt x="13" y="0"/>
                        <a:pt x="13" y="0"/>
                        <a:pt x="13" y="0"/>
                      </a:cubicBezTo>
                      <a:cubicBezTo>
                        <a:pt x="13" y="0"/>
                        <a:pt x="10" y="3"/>
                        <a:pt x="6" y="7"/>
                      </a:cubicBezTo>
                      <a:cubicBezTo>
                        <a:pt x="3" y="11"/>
                        <a:pt x="0" y="14"/>
                        <a:pt x="1" y="15"/>
                      </a:cubicBezTo>
                      <a:cubicBezTo>
                        <a:pt x="1" y="15"/>
                        <a:pt x="1" y="15"/>
                        <a:pt x="1" y="15"/>
                      </a:cubicBezTo>
                      <a:cubicBezTo>
                        <a:pt x="1" y="15"/>
                        <a:pt x="1" y="15"/>
                        <a:pt x="1" y="15"/>
                      </a:cubicBezTo>
                      <a:cubicBezTo>
                        <a:pt x="52" y="57"/>
                        <a:pt x="52" y="57"/>
                        <a:pt x="52" y="57"/>
                      </a:cubicBezTo>
                      <a:cubicBezTo>
                        <a:pt x="53" y="58"/>
                        <a:pt x="54" y="58"/>
                        <a:pt x="54" y="57"/>
                      </a:cubicBezTo>
                      <a:close/>
                    </a:path>
                  </a:pathLst>
                </a:custGeom>
                <a:solidFill>
                  <a:srgbClr val="F08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6" name="Freeform 284">
                  <a:extLst>
                    <a:ext uri="{FF2B5EF4-FFF2-40B4-BE49-F238E27FC236}">
                      <a16:creationId xmlns:a16="http://schemas.microsoft.com/office/drawing/2014/main" id="{1B7F40CC-38C8-43EB-9DBB-3056F0DA9C2C}"/>
                    </a:ext>
                  </a:extLst>
                </p:cNvPr>
                <p:cNvSpPr/>
                <p:nvPr/>
              </p:nvSpPr>
              <p:spPr bwMode="auto">
                <a:xfrm>
                  <a:off x="343" y="1583"/>
                  <a:ext cx="12" cy="11"/>
                </a:xfrm>
                <a:custGeom>
                  <a:avLst/>
                  <a:gdLst>
                    <a:gd name="T0" fmla="*/ 47 w 52"/>
                    <a:gd name="T1" fmla="*/ 45 h 47"/>
                    <a:gd name="T2" fmla="*/ 48 w 52"/>
                    <a:gd name="T3" fmla="*/ 47 h 47"/>
                    <a:gd name="T4" fmla="*/ 50 w 52"/>
                    <a:gd name="T5" fmla="*/ 44 h 47"/>
                    <a:gd name="T6" fmla="*/ 51 w 52"/>
                    <a:gd name="T7" fmla="*/ 43 h 47"/>
                    <a:gd name="T8" fmla="*/ 51 w 52"/>
                    <a:gd name="T9" fmla="*/ 43 h 47"/>
                    <a:gd name="T10" fmla="*/ 51 w 52"/>
                    <a:gd name="T11" fmla="*/ 40 h 47"/>
                    <a:gd name="T12" fmla="*/ 3 w 52"/>
                    <a:gd name="T13" fmla="*/ 0 h 47"/>
                    <a:gd name="T14" fmla="*/ 2 w 52"/>
                    <a:gd name="T15" fmla="*/ 1 h 47"/>
                    <a:gd name="T16" fmla="*/ 1 w 52"/>
                    <a:gd name="T17" fmla="*/ 2 h 47"/>
                    <a:gd name="T18" fmla="*/ 1 w 52"/>
                    <a:gd name="T19" fmla="*/ 4 h 47"/>
                    <a:gd name="T20" fmla="*/ 2 w 52"/>
                    <a:gd name="T21" fmla="*/ 4 h 47"/>
                    <a:gd name="T22" fmla="*/ 2 w 52"/>
                    <a:gd name="T23" fmla="*/ 7 h 47"/>
                    <a:gd name="T24" fmla="*/ 5 w 52"/>
                    <a:gd name="T25" fmla="*/ 7 h 47"/>
                    <a:gd name="T26" fmla="*/ 48 w 52"/>
                    <a:gd name="T27" fmla="*/ 43 h 47"/>
                    <a:gd name="T28" fmla="*/ 47 w 52"/>
                    <a:gd name="T29"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47">
                      <a:moveTo>
                        <a:pt x="47" y="45"/>
                      </a:moveTo>
                      <a:cubicBezTo>
                        <a:pt x="48" y="47"/>
                        <a:pt x="48" y="47"/>
                        <a:pt x="48" y="47"/>
                      </a:cubicBezTo>
                      <a:cubicBezTo>
                        <a:pt x="50" y="44"/>
                        <a:pt x="50" y="44"/>
                        <a:pt x="50" y="44"/>
                      </a:cubicBezTo>
                      <a:cubicBezTo>
                        <a:pt x="51" y="43"/>
                        <a:pt x="51" y="43"/>
                        <a:pt x="51" y="43"/>
                      </a:cubicBezTo>
                      <a:cubicBezTo>
                        <a:pt x="51" y="43"/>
                        <a:pt x="51" y="43"/>
                        <a:pt x="51" y="43"/>
                      </a:cubicBezTo>
                      <a:cubicBezTo>
                        <a:pt x="52" y="42"/>
                        <a:pt x="52" y="41"/>
                        <a:pt x="51" y="40"/>
                      </a:cubicBezTo>
                      <a:cubicBezTo>
                        <a:pt x="3" y="0"/>
                        <a:pt x="3" y="0"/>
                        <a:pt x="3" y="0"/>
                      </a:cubicBezTo>
                      <a:cubicBezTo>
                        <a:pt x="3" y="0"/>
                        <a:pt x="2" y="0"/>
                        <a:pt x="2" y="1"/>
                      </a:cubicBezTo>
                      <a:cubicBezTo>
                        <a:pt x="1" y="2"/>
                        <a:pt x="1" y="2"/>
                        <a:pt x="1" y="2"/>
                      </a:cubicBezTo>
                      <a:cubicBezTo>
                        <a:pt x="0" y="3"/>
                        <a:pt x="0" y="3"/>
                        <a:pt x="1" y="4"/>
                      </a:cubicBezTo>
                      <a:cubicBezTo>
                        <a:pt x="2" y="4"/>
                        <a:pt x="2" y="4"/>
                        <a:pt x="2" y="4"/>
                      </a:cubicBezTo>
                      <a:cubicBezTo>
                        <a:pt x="1" y="5"/>
                        <a:pt x="1" y="7"/>
                        <a:pt x="2" y="7"/>
                      </a:cubicBezTo>
                      <a:cubicBezTo>
                        <a:pt x="3" y="8"/>
                        <a:pt x="4" y="8"/>
                        <a:pt x="5" y="7"/>
                      </a:cubicBezTo>
                      <a:cubicBezTo>
                        <a:pt x="48" y="43"/>
                        <a:pt x="48" y="43"/>
                        <a:pt x="48" y="43"/>
                      </a:cubicBezTo>
                      <a:lnTo>
                        <a:pt x="47" y="45"/>
                      </a:lnTo>
                      <a:close/>
                    </a:path>
                  </a:pathLst>
                </a:custGeom>
                <a:solidFill>
                  <a:srgbClr val="34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7" name="Freeform 285">
                  <a:extLst>
                    <a:ext uri="{FF2B5EF4-FFF2-40B4-BE49-F238E27FC236}">
                      <a16:creationId xmlns:a16="http://schemas.microsoft.com/office/drawing/2014/main" id="{969C1153-A768-4435-8FE2-1E0EBBA164F3}"/>
                    </a:ext>
                  </a:extLst>
                </p:cNvPr>
                <p:cNvSpPr/>
                <p:nvPr/>
              </p:nvSpPr>
              <p:spPr bwMode="auto">
                <a:xfrm>
                  <a:off x="313" y="1562"/>
                  <a:ext cx="30" cy="26"/>
                </a:xfrm>
                <a:custGeom>
                  <a:avLst/>
                  <a:gdLst>
                    <a:gd name="T0" fmla="*/ 128 w 128"/>
                    <a:gd name="T1" fmla="*/ 96 h 111"/>
                    <a:gd name="T2" fmla="*/ 121 w 128"/>
                    <a:gd name="T3" fmla="*/ 103 h 111"/>
                    <a:gd name="T4" fmla="*/ 116 w 128"/>
                    <a:gd name="T5" fmla="*/ 111 h 111"/>
                    <a:gd name="T6" fmla="*/ 52 w 128"/>
                    <a:gd name="T7" fmla="*/ 58 h 111"/>
                    <a:gd name="T8" fmla="*/ 49 w 128"/>
                    <a:gd name="T9" fmla="*/ 55 h 111"/>
                    <a:gd name="T10" fmla="*/ 44 w 128"/>
                    <a:gd name="T11" fmla="*/ 49 h 111"/>
                    <a:gd name="T12" fmla="*/ 40 w 128"/>
                    <a:gd name="T13" fmla="*/ 35 h 111"/>
                    <a:gd name="T14" fmla="*/ 26 w 128"/>
                    <a:gd name="T15" fmla="*/ 27 h 111"/>
                    <a:gd name="T16" fmla="*/ 24 w 128"/>
                    <a:gd name="T17" fmla="*/ 26 h 111"/>
                    <a:gd name="T18" fmla="*/ 21 w 128"/>
                    <a:gd name="T19" fmla="*/ 28 h 111"/>
                    <a:gd name="T20" fmla="*/ 20 w 128"/>
                    <a:gd name="T21" fmla="*/ 31 h 111"/>
                    <a:gd name="T22" fmla="*/ 0 w 128"/>
                    <a:gd name="T23" fmla="*/ 15 h 111"/>
                    <a:gd name="T24" fmla="*/ 6 w 128"/>
                    <a:gd name="T25" fmla="*/ 7 h 111"/>
                    <a:gd name="T26" fmla="*/ 12 w 128"/>
                    <a:gd name="T27" fmla="*/ 0 h 111"/>
                    <a:gd name="T28" fmla="*/ 12 w 128"/>
                    <a:gd name="T29" fmla="*/ 0 h 111"/>
                    <a:gd name="T30" fmla="*/ 30 w 128"/>
                    <a:gd name="T31" fmla="*/ 15 h 111"/>
                    <a:gd name="T32" fmla="*/ 27 w 128"/>
                    <a:gd name="T33" fmla="*/ 21 h 111"/>
                    <a:gd name="T34" fmla="*/ 35 w 128"/>
                    <a:gd name="T35" fmla="*/ 30 h 111"/>
                    <a:gd name="T36" fmla="*/ 39 w 128"/>
                    <a:gd name="T37" fmla="*/ 31 h 111"/>
                    <a:gd name="T38" fmla="*/ 49 w 128"/>
                    <a:gd name="T39" fmla="*/ 30 h 111"/>
                    <a:gd name="T40" fmla="*/ 90 w 128"/>
                    <a:gd name="T41" fmla="*/ 64 h 111"/>
                    <a:gd name="T42" fmla="*/ 128 w 128"/>
                    <a:gd name="T43" fmla="*/ 9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10">
                      <a:moveTo>
                        <a:pt x="128" y="96"/>
                      </a:moveTo>
                      <a:cubicBezTo>
                        <a:pt x="128" y="96"/>
                        <a:pt x="125" y="99"/>
                        <a:pt x="121" y="103"/>
                      </a:cubicBezTo>
                      <a:cubicBezTo>
                        <a:pt x="118" y="107"/>
                        <a:pt x="115" y="110"/>
                        <a:pt x="116" y="111"/>
                      </a:cubicBezTo>
                      <a:cubicBezTo>
                        <a:pt x="52" y="58"/>
                        <a:pt x="52" y="58"/>
                        <a:pt x="52" y="58"/>
                      </a:cubicBezTo>
                      <a:cubicBezTo>
                        <a:pt x="49" y="55"/>
                        <a:pt x="49" y="55"/>
                        <a:pt x="49" y="55"/>
                      </a:cubicBezTo>
                      <a:cubicBezTo>
                        <a:pt x="47" y="53"/>
                        <a:pt x="46" y="52"/>
                        <a:pt x="44" y="49"/>
                      </a:cubicBezTo>
                      <a:cubicBezTo>
                        <a:pt x="43" y="47"/>
                        <a:pt x="42" y="39"/>
                        <a:pt x="40" y="35"/>
                      </a:cubicBezTo>
                      <a:cubicBezTo>
                        <a:pt x="37" y="32"/>
                        <a:pt x="33" y="28"/>
                        <a:pt x="26" y="27"/>
                      </a:cubicBezTo>
                      <a:cubicBezTo>
                        <a:pt x="25" y="27"/>
                        <a:pt x="25" y="26"/>
                        <a:pt x="24" y="26"/>
                      </a:cubicBezTo>
                      <a:cubicBezTo>
                        <a:pt x="23" y="27"/>
                        <a:pt x="22" y="27"/>
                        <a:pt x="21" y="28"/>
                      </a:cubicBezTo>
                      <a:cubicBezTo>
                        <a:pt x="20" y="28"/>
                        <a:pt x="20" y="30"/>
                        <a:pt x="20" y="31"/>
                      </a:cubicBezTo>
                      <a:cubicBezTo>
                        <a:pt x="0" y="15"/>
                        <a:pt x="0" y="15"/>
                        <a:pt x="0" y="15"/>
                      </a:cubicBezTo>
                      <a:cubicBezTo>
                        <a:pt x="0" y="15"/>
                        <a:pt x="2" y="11"/>
                        <a:pt x="6" y="7"/>
                      </a:cubicBezTo>
                      <a:cubicBezTo>
                        <a:pt x="9" y="3"/>
                        <a:pt x="12" y="0"/>
                        <a:pt x="12" y="0"/>
                      </a:cubicBezTo>
                      <a:cubicBezTo>
                        <a:pt x="12" y="0"/>
                        <a:pt x="12" y="0"/>
                        <a:pt x="12" y="0"/>
                      </a:cubicBezTo>
                      <a:cubicBezTo>
                        <a:pt x="30" y="15"/>
                        <a:pt x="30" y="15"/>
                        <a:pt x="30" y="15"/>
                      </a:cubicBezTo>
                      <a:cubicBezTo>
                        <a:pt x="28" y="16"/>
                        <a:pt x="26" y="18"/>
                        <a:pt x="27" y="21"/>
                      </a:cubicBezTo>
                      <a:cubicBezTo>
                        <a:pt x="29" y="24"/>
                        <a:pt x="32" y="28"/>
                        <a:pt x="35" y="30"/>
                      </a:cubicBezTo>
                      <a:cubicBezTo>
                        <a:pt x="37" y="31"/>
                        <a:pt x="38" y="31"/>
                        <a:pt x="39" y="31"/>
                      </a:cubicBezTo>
                      <a:cubicBezTo>
                        <a:pt x="42" y="32"/>
                        <a:pt x="45" y="32"/>
                        <a:pt x="49" y="30"/>
                      </a:cubicBezTo>
                      <a:cubicBezTo>
                        <a:pt x="90" y="64"/>
                        <a:pt x="90" y="64"/>
                        <a:pt x="90" y="64"/>
                      </a:cubicBezTo>
                      <a:lnTo>
                        <a:pt x="128" y="96"/>
                      </a:lnTo>
                      <a:close/>
                    </a:path>
                  </a:pathLst>
                </a:custGeom>
                <a:solidFill>
                  <a:srgbClr val="34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8" name="Freeform 286">
                  <a:extLst>
                    <a:ext uri="{FF2B5EF4-FFF2-40B4-BE49-F238E27FC236}">
                      <a16:creationId xmlns:a16="http://schemas.microsoft.com/office/drawing/2014/main" id="{8B0E4E4A-BB6F-464D-9463-302E0BD571F5}"/>
                    </a:ext>
                  </a:extLst>
                </p:cNvPr>
                <p:cNvSpPr/>
                <p:nvPr/>
              </p:nvSpPr>
              <p:spPr bwMode="auto">
                <a:xfrm>
                  <a:off x="310" y="1560"/>
                  <a:ext cx="6" cy="5"/>
                </a:xfrm>
                <a:custGeom>
                  <a:avLst/>
                  <a:gdLst>
                    <a:gd name="T0" fmla="*/ 17 w 23"/>
                    <a:gd name="T1" fmla="*/ 14 h 22"/>
                    <a:gd name="T2" fmla="*/ 23 w 23"/>
                    <a:gd name="T3" fmla="*/ 7 h 22"/>
                    <a:gd name="T4" fmla="*/ 2 w 23"/>
                    <a:gd name="T5" fmla="*/ 0 h 22"/>
                    <a:gd name="T6" fmla="*/ 1 w 23"/>
                    <a:gd name="T7" fmla="*/ 0 h 22"/>
                    <a:gd name="T8" fmla="*/ 0 w 23"/>
                    <a:gd name="T9" fmla="*/ 1 h 22"/>
                    <a:gd name="T10" fmla="*/ 0 w 23"/>
                    <a:gd name="T11" fmla="*/ 2 h 22"/>
                    <a:gd name="T12" fmla="*/ 0 w 23"/>
                    <a:gd name="T13" fmla="*/ 2 h 22"/>
                    <a:gd name="T14" fmla="*/ 11 w 23"/>
                    <a:gd name="T15" fmla="*/ 22 h 22"/>
                    <a:gd name="T16" fmla="*/ 17 w 23"/>
                    <a:gd name="T17"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2">
                      <a:moveTo>
                        <a:pt x="17" y="14"/>
                      </a:moveTo>
                      <a:cubicBezTo>
                        <a:pt x="20" y="10"/>
                        <a:pt x="23" y="7"/>
                        <a:pt x="23" y="7"/>
                      </a:cubicBezTo>
                      <a:cubicBezTo>
                        <a:pt x="2" y="0"/>
                        <a:pt x="2" y="0"/>
                        <a:pt x="2" y="0"/>
                      </a:cubicBezTo>
                      <a:cubicBezTo>
                        <a:pt x="1" y="0"/>
                        <a:pt x="1" y="0"/>
                        <a:pt x="1" y="0"/>
                      </a:cubicBezTo>
                      <a:cubicBezTo>
                        <a:pt x="0" y="1"/>
                        <a:pt x="0" y="1"/>
                        <a:pt x="0" y="1"/>
                      </a:cubicBezTo>
                      <a:cubicBezTo>
                        <a:pt x="0" y="2"/>
                        <a:pt x="0" y="2"/>
                        <a:pt x="0" y="2"/>
                      </a:cubicBezTo>
                      <a:cubicBezTo>
                        <a:pt x="0" y="2"/>
                        <a:pt x="0" y="2"/>
                        <a:pt x="0" y="2"/>
                      </a:cubicBezTo>
                      <a:cubicBezTo>
                        <a:pt x="11" y="22"/>
                        <a:pt x="11" y="22"/>
                        <a:pt x="11" y="22"/>
                      </a:cubicBezTo>
                      <a:cubicBezTo>
                        <a:pt x="11" y="22"/>
                        <a:pt x="13" y="18"/>
                        <a:pt x="17" y="14"/>
                      </a:cubicBezTo>
                      <a:close/>
                    </a:path>
                  </a:pathLst>
                </a:custGeom>
                <a:solidFill>
                  <a:srgbClr val="F08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79" name="Freeform 287">
                  <a:extLst>
                    <a:ext uri="{FF2B5EF4-FFF2-40B4-BE49-F238E27FC236}">
                      <a16:creationId xmlns:a16="http://schemas.microsoft.com/office/drawing/2014/main" id="{51B48391-3673-4DC5-ACC4-8510CDF4C479}"/>
                    </a:ext>
                  </a:extLst>
                </p:cNvPr>
                <p:cNvSpPr/>
                <p:nvPr/>
              </p:nvSpPr>
              <p:spPr bwMode="auto">
                <a:xfrm>
                  <a:off x="310" y="1560"/>
                  <a:ext cx="1" cy="1"/>
                </a:xfrm>
                <a:custGeom>
                  <a:avLst/>
                  <a:gdLst>
                    <a:gd name="T0" fmla="*/ 0 w 1"/>
                    <a:gd name="T1" fmla="*/ 1 h 1"/>
                    <a:gd name="T2" fmla="*/ 1 w 1"/>
                    <a:gd name="T3" fmla="*/ 0 h 1"/>
                    <a:gd name="T4" fmla="*/ 0 w 1"/>
                    <a:gd name="T5" fmla="*/ 0 h 1"/>
                    <a:gd name="T6" fmla="*/ 0 w 1"/>
                    <a:gd name="T7" fmla="*/ 0 h 1"/>
                    <a:gd name="T8" fmla="*/ 0 w 1"/>
                    <a:gd name="T9" fmla="*/ 0 h 1"/>
                    <a:gd name="T10" fmla="*/ 0 w 1"/>
                    <a:gd name="T11" fmla="*/ 0 h 1"/>
                    <a:gd name="T12" fmla="*/ 0 w 1"/>
                    <a:gd name="T13" fmla="*/ 0 h 1"/>
                    <a:gd name="T14" fmla="*/ 0 w 1"/>
                    <a:gd name="T15" fmla="*/ 0 h 1"/>
                    <a:gd name="T16" fmla="*/ 0 w 1"/>
                    <a:gd name="T17" fmla="*/ 0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lnTo>
                        <a:pt x="1" y="0"/>
                      </a:lnTo>
                      <a:lnTo>
                        <a:pt x="0" y="0"/>
                      </a:lnTo>
                      <a:lnTo>
                        <a:pt x="0" y="0"/>
                      </a:lnTo>
                      <a:lnTo>
                        <a:pt x="0" y="0"/>
                      </a:lnTo>
                      <a:lnTo>
                        <a:pt x="0" y="0"/>
                      </a:lnTo>
                      <a:lnTo>
                        <a:pt x="0" y="0"/>
                      </a:lnTo>
                      <a:lnTo>
                        <a:pt x="0" y="0"/>
                      </a:lnTo>
                      <a:lnTo>
                        <a:pt x="0" y="0"/>
                      </a:lnTo>
                      <a:lnTo>
                        <a:pt x="0" y="1"/>
                      </a:ln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0" name="Freeform 288">
                  <a:extLst>
                    <a:ext uri="{FF2B5EF4-FFF2-40B4-BE49-F238E27FC236}">
                      <a16:creationId xmlns:a16="http://schemas.microsoft.com/office/drawing/2014/main" id="{0AA04F3F-2A9E-4862-92AB-42AD24E35BC4}"/>
                    </a:ext>
                  </a:extLst>
                </p:cNvPr>
                <p:cNvSpPr/>
                <p:nvPr/>
              </p:nvSpPr>
              <p:spPr bwMode="auto">
                <a:xfrm>
                  <a:off x="353" y="1595"/>
                  <a:ext cx="3" cy="3"/>
                </a:xfrm>
                <a:custGeom>
                  <a:avLst/>
                  <a:gdLst>
                    <a:gd name="T0" fmla="*/ 5 w 13"/>
                    <a:gd name="T1" fmla="*/ 6 h 15"/>
                    <a:gd name="T2" fmla="*/ 0 w 13"/>
                    <a:gd name="T3" fmla="*/ 11 h 15"/>
                    <a:gd name="T4" fmla="*/ 3 w 13"/>
                    <a:gd name="T5" fmla="*/ 14 h 15"/>
                    <a:gd name="T6" fmla="*/ 9 w 13"/>
                    <a:gd name="T7" fmla="*/ 9 h 15"/>
                    <a:gd name="T8" fmla="*/ 13 w 13"/>
                    <a:gd name="T9" fmla="*/ 3 h 15"/>
                    <a:gd name="T10" fmla="*/ 9 w 13"/>
                    <a:gd name="T11" fmla="*/ 0 h 15"/>
                    <a:gd name="T12" fmla="*/ 5 w 13"/>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5" y="6"/>
                      </a:moveTo>
                      <a:cubicBezTo>
                        <a:pt x="2" y="9"/>
                        <a:pt x="0" y="12"/>
                        <a:pt x="0" y="11"/>
                      </a:cubicBezTo>
                      <a:cubicBezTo>
                        <a:pt x="3" y="14"/>
                        <a:pt x="3" y="14"/>
                        <a:pt x="3" y="14"/>
                      </a:cubicBezTo>
                      <a:cubicBezTo>
                        <a:pt x="4" y="15"/>
                        <a:pt x="6" y="12"/>
                        <a:pt x="9" y="9"/>
                      </a:cubicBezTo>
                      <a:cubicBezTo>
                        <a:pt x="11" y="6"/>
                        <a:pt x="13" y="3"/>
                        <a:pt x="13" y="3"/>
                      </a:cubicBezTo>
                      <a:cubicBezTo>
                        <a:pt x="9" y="0"/>
                        <a:pt x="9" y="0"/>
                        <a:pt x="9" y="0"/>
                      </a:cubicBezTo>
                      <a:cubicBezTo>
                        <a:pt x="9" y="0"/>
                        <a:pt x="7" y="3"/>
                        <a:pt x="5" y="6"/>
                      </a:cubicBezTo>
                      <a:close/>
                    </a:path>
                  </a:pathLst>
                </a:custGeom>
                <a:solidFill>
                  <a:srgbClr val="34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1" name="Freeform 289">
                  <a:extLst>
                    <a:ext uri="{FF2B5EF4-FFF2-40B4-BE49-F238E27FC236}">
                      <a16:creationId xmlns:a16="http://schemas.microsoft.com/office/drawing/2014/main" id="{ED5A9BD0-642D-4377-AB96-2AC65ECA4080}"/>
                    </a:ext>
                  </a:extLst>
                </p:cNvPr>
                <p:cNvSpPr/>
                <p:nvPr/>
              </p:nvSpPr>
              <p:spPr bwMode="auto">
                <a:xfrm>
                  <a:off x="344" y="1602"/>
                  <a:ext cx="3" cy="3"/>
                </a:xfrm>
                <a:custGeom>
                  <a:avLst/>
                  <a:gdLst>
                    <a:gd name="T0" fmla="*/ 1 w 12"/>
                    <a:gd name="T1" fmla="*/ 7 h 12"/>
                    <a:gd name="T2" fmla="*/ 7 w 12"/>
                    <a:gd name="T3" fmla="*/ 12 h 12"/>
                    <a:gd name="T4" fmla="*/ 12 w 12"/>
                    <a:gd name="T5" fmla="*/ 6 h 12"/>
                    <a:gd name="T6" fmla="*/ 5 w 12"/>
                    <a:gd name="T7" fmla="*/ 1 h 12"/>
                    <a:gd name="T8" fmla="*/ 1 w 12"/>
                    <a:gd name="T9" fmla="*/ 7 h 12"/>
                  </a:gdLst>
                  <a:ahLst/>
                  <a:cxnLst>
                    <a:cxn ang="0">
                      <a:pos x="T0" y="T1"/>
                    </a:cxn>
                    <a:cxn ang="0">
                      <a:pos x="T2" y="T3"/>
                    </a:cxn>
                    <a:cxn ang="0">
                      <a:pos x="T4" y="T5"/>
                    </a:cxn>
                    <a:cxn ang="0">
                      <a:pos x="T6" y="T7"/>
                    </a:cxn>
                    <a:cxn ang="0">
                      <a:pos x="T8" y="T9"/>
                    </a:cxn>
                  </a:cxnLst>
                  <a:rect l="0" t="0" r="r" b="b"/>
                  <a:pathLst>
                    <a:path w="12" h="12">
                      <a:moveTo>
                        <a:pt x="1" y="7"/>
                      </a:moveTo>
                      <a:cubicBezTo>
                        <a:pt x="1" y="10"/>
                        <a:pt x="4" y="12"/>
                        <a:pt x="7" y="12"/>
                      </a:cubicBezTo>
                      <a:cubicBezTo>
                        <a:pt x="10" y="11"/>
                        <a:pt x="12" y="9"/>
                        <a:pt x="12" y="6"/>
                      </a:cubicBezTo>
                      <a:cubicBezTo>
                        <a:pt x="11" y="2"/>
                        <a:pt x="9" y="0"/>
                        <a:pt x="5" y="1"/>
                      </a:cubicBezTo>
                      <a:cubicBezTo>
                        <a:pt x="2" y="1"/>
                        <a:pt x="0" y="4"/>
                        <a:pt x="1" y="7"/>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2" name="Freeform 290">
                  <a:extLst>
                    <a:ext uri="{FF2B5EF4-FFF2-40B4-BE49-F238E27FC236}">
                      <a16:creationId xmlns:a16="http://schemas.microsoft.com/office/drawing/2014/main" id="{B1507A35-EA6C-4D21-BDDE-F3E7FB898832}"/>
                    </a:ext>
                  </a:extLst>
                </p:cNvPr>
                <p:cNvSpPr/>
                <p:nvPr/>
              </p:nvSpPr>
              <p:spPr bwMode="auto">
                <a:xfrm>
                  <a:off x="344" y="1603"/>
                  <a:ext cx="3" cy="2"/>
                </a:xfrm>
                <a:custGeom>
                  <a:avLst/>
                  <a:gdLst>
                    <a:gd name="T0" fmla="*/ 0 w 10"/>
                    <a:gd name="T1" fmla="*/ 6 h 10"/>
                    <a:gd name="T2" fmla="*/ 6 w 10"/>
                    <a:gd name="T3" fmla="*/ 10 h 10"/>
                    <a:gd name="T4" fmla="*/ 10 w 10"/>
                    <a:gd name="T5" fmla="*/ 5 h 10"/>
                    <a:gd name="T6" fmla="*/ 5 w 10"/>
                    <a:gd name="T7" fmla="*/ 0 h 10"/>
                    <a:gd name="T8" fmla="*/ 0 w 10"/>
                    <a:gd name="T9" fmla="*/ 6 h 10"/>
                  </a:gdLst>
                  <a:ahLst/>
                  <a:cxnLst>
                    <a:cxn ang="0">
                      <a:pos x="T0" y="T1"/>
                    </a:cxn>
                    <a:cxn ang="0">
                      <a:pos x="T2" y="T3"/>
                    </a:cxn>
                    <a:cxn ang="0">
                      <a:pos x="T4" y="T5"/>
                    </a:cxn>
                    <a:cxn ang="0">
                      <a:pos x="T6" y="T7"/>
                    </a:cxn>
                    <a:cxn ang="0">
                      <a:pos x="T8" y="T9"/>
                    </a:cxn>
                  </a:cxnLst>
                  <a:rect l="0" t="0" r="r" b="b"/>
                  <a:pathLst>
                    <a:path w="10" h="10">
                      <a:moveTo>
                        <a:pt x="0" y="6"/>
                      </a:moveTo>
                      <a:cubicBezTo>
                        <a:pt x="1" y="8"/>
                        <a:pt x="3" y="10"/>
                        <a:pt x="6" y="10"/>
                      </a:cubicBezTo>
                      <a:cubicBezTo>
                        <a:pt x="8" y="10"/>
                        <a:pt x="10" y="7"/>
                        <a:pt x="10" y="5"/>
                      </a:cubicBezTo>
                      <a:cubicBezTo>
                        <a:pt x="10" y="2"/>
                        <a:pt x="7" y="0"/>
                        <a:pt x="5" y="0"/>
                      </a:cubicBezTo>
                      <a:cubicBezTo>
                        <a:pt x="2" y="1"/>
                        <a:pt x="0" y="3"/>
                        <a:pt x="0" y="6"/>
                      </a:cubicBezTo>
                      <a:close/>
                    </a:path>
                  </a:pathLst>
                </a:custGeom>
                <a:solidFill>
                  <a:srgbClr val="32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3" name="Freeform 291">
                  <a:extLst>
                    <a:ext uri="{FF2B5EF4-FFF2-40B4-BE49-F238E27FC236}">
                      <a16:creationId xmlns:a16="http://schemas.microsoft.com/office/drawing/2014/main" id="{776AD661-CA1B-4D19-88F5-DB9FB01B2A4E}"/>
                    </a:ext>
                  </a:extLst>
                </p:cNvPr>
                <p:cNvSpPr/>
                <p:nvPr/>
              </p:nvSpPr>
              <p:spPr bwMode="auto">
                <a:xfrm>
                  <a:off x="345" y="1603"/>
                  <a:ext cx="1" cy="1"/>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2"/>
                        <a:pt x="1" y="2"/>
                        <a:pt x="1" y="2"/>
                      </a:cubicBezTo>
                      <a:cubicBezTo>
                        <a:pt x="2" y="2"/>
                        <a:pt x="2" y="1"/>
                        <a:pt x="2" y="1"/>
                      </a:cubicBezTo>
                      <a:cubicBezTo>
                        <a:pt x="2" y="1"/>
                        <a:pt x="1" y="0"/>
                        <a:pt x="1" y="0"/>
                      </a:cubicBezTo>
                      <a:cubicBezTo>
                        <a:pt x="1" y="1"/>
                        <a:pt x="0" y="1"/>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4" name="Freeform 292">
                  <a:extLst>
                    <a:ext uri="{FF2B5EF4-FFF2-40B4-BE49-F238E27FC236}">
                      <a16:creationId xmlns:a16="http://schemas.microsoft.com/office/drawing/2014/main" id="{5F37A73E-81EE-455D-952B-2B4F845702F9}"/>
                    </a:ext>
                  </a:extLst>
                </p:cNvPr>
                <p:cNvSpPr/>
                <p:nvPr/>
              </p:nvSpPr>
              <p:spPr bwMode="auto">
                <a:xfrm flipH="1">
                  <a:off x="346" y="1603"/>
                  <a:ext cx="0" cy="1"/>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2"/>
                        <a:pt x="1" y="2"/>
                        <a:pt x="1" y="2"/>
                      </a:cubicBezTo>
                      <a:cubicBezTo>
                        <a:pt x="2" y="2"/>
                        <a:pt x="2" y="1"/>
                        <a:pt x="2" y="1"/>
                      </a:cubicBezTo>
                      <a:cubicBezTo>
                        <a:pt x="2" y="1"/>
                        <a:pt x="1" y="0"/>
                        <a:pt x="1" y="0"/>
                      </a:cubicBezTo>
                      <a:cubicBezTo>
                        <a:pt x="1" y="0"/>
                        <a:pt x="0" y="1"/>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5" name="Freeform 293">
                  <a:extLst>
                    <a:ext uri="{FF2B5EF4-FFF2-40B4-BE49-F238E27FC236}">
                      <a16:creationId xmlns:a16="http://schemas.microsoft.com/office/drawing/2014/main" id="{EDA23318-40E0-4948-B13B-5DF868869B66}"/>
                    </a:ext>
                  </a:extLst>
                </p:cNvPr>
                <p:cNvSpPr/>
                <p:nvPr/>
              </p:nvSpPr>
              <p:spPr bwMode="auto">
                <a:xfrm>
                  <a:off x="345" y="1604"/>
                  <a:ext cx="1" cy="0"/>
                </a:xfrm>
                <a:custGeom>
                  <a:avLst/>
                  <a:gdLst>
                    <a:gd name="T0" fmla="*/ 1 w 2"/>
                    <a:gd name="T1" fmla="*/ 1 h 2"/>
                    <a:gd name="T2" fmla="*/ 1 w 2"/>
                    <a:gd name="T3" fmla="*/ 2 h 2"/>
                    <a:gd name="T4" fmla="*/ 2 w 2"/>
                    <a:gd name="T5" fmla="*/ 1 h 2"/>
                    <a:gd name="T6" fmla="*/ 1 w 2"/>
                    <a:gd name="T7" fmla="*/ 1 h 2"/>
                    <a:gd name="T8" fmla="*/ 1 w 2"/>
                    <a:gd name="T9" fmla="*/ 1 h 2"/>
                  </a:gdLst>
                  <a:ahLst/>
                  <a:cxnLst>
                    <a:cxn ang="0">
                      <a:pos x="T0" y="T1"/>
                    </a:cxn>
                    <a:cxn ang="0">
                      <a:pos x="T2" y="T3"/>
                    </a:cxn>
                    <a:cxn ang="0">
                      <a:pos x="T4" y="T5"/>
                    </a:cxn>
                    <a:cxn ang="0">
                      <a:pos x="T6" y="T7"/>
                    </a:cxn>
                    <a:cxn ang="0">
                      <a:pos x="T8" y="T9"/>
                    </a:cxn>
                  </a:cxnLst>
                  <a:rect l="0" t="0" r="r" b="b"/>
                  <a:pathLst>
                    <a:path w="2" h="2">
                      <a:moveTo>
                        <a:pt x="1" y="1"/>
                      </a:moveTo>
                      <a:cubicBezTo>
                        <a:pt x="1" y="2"/>
                        <a:pt x="1" y="2"/>
                        <a:pt x="1" y="2"/>
                      </a:cubicBezTo>
                      <a:cubicBezTo>
                        <a:pt x="2" y="2"/>
                        <a:pt x="2" y="2"/>
                        <a:pt x="2" y="1"/>
                      </a:cubicBezTo>
                      <a:cubicBezTo>
                        <a:pt x="2" y="1"/>
                        <a:pt x="1" y="0"/>
                        <a:pt x="1" y="1"/>
                      </a:cubicBezTo>
                      <a:cubicBezTo>
                        <a:pt x="1" y="1"/>
                        <a:pt x="0" y="1"/>
                        <a:pt x="1"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6" name="Freeform 294">
                  <a:extLst>
                    <a:ext uri="{FF2B5EF4-FFF2-40B4-BE49-F238E27FC236}">
                      <a16:creationId xmlns:a16="http://schemas.microsoft.com/office/drawing/2014/main" id="{2B2605C0-FC6E-4754-A898-3DDCF8564CE3}"/>
                    </a:ext>
                  </a:extLst>
                </p:cNvPr>
                <p:cNvSpPr/>
                <p:nvPr/>
              </p:nvSpPr>
              <p:spPr bwMode="auto">
                <a:xfrm flipH="1">
                  <a:off x="346" y="1604"/>
                  <a:ext cx="0" cy="0"/>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2"/>
                        <a:pt x="1" y="2"/>
                        <a:pt x="1" y="2"/>
                      </a:cubicBezTo>
                      <a:cubicBezTo>
                        <a:pt x="2" y="2"/>
                        <a:pt x="2" y="1"/>
                        <a:pt x="2" y="1"/>
                      </a:cubicBezTo>
                      <a:cubicBezTo>
                        <a:pt x="2" y="1"/>
                        <a:pt x="1" y="0"/>
                        <a:pt x="1" y="0"/>
                      </a:cubicBezTo>
                      <a:cubicBezTo>
                        <a:pt x="1" y="1"/>
                        <a:pt x="0" y="1"/>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7" name="Freeform 295">
                  <a:extLst>
                    <a:ext uri="{FF2B5EF4-FFF2-40B4-BE49-F238E27FC236}">
                      <a16:creationId xmlns:a16="http://schemas.microsoft.com/office/drawing/2014/main" id="{D94FC152-5D85-4022-BCD3-64290C4A7863}"/>
                    </a:ext>
                  </a:extLst>
                </p:cNvPr>
                <p:cNvSpPr/>
                <p:nvPr/>
              </p:nvSpPr>
              <p:spPr bwMode="auto">
                <a:xfrm>
                  <a:off x="345" y="1604"/>
                  <a:ext cx="1" cy="0"/>
                </a:xfrm>
                <a:custGeom>
                  <a:avLst/>
                  <a:gdLst>
                    <a:gd name="T0" fmla="*/ 0 w 1"/>
                    <a:gd name="T1" fmla="*/ 0 w 1"/>
                    <a:gd name="T2" fmla="*/ 0 w 1"/>
                    <a:gd name="T3" fmla="*/ 1 w 1"/>
                    <a:gd name="T4" fmla="*/ 1 w 1"/>
                    <a:gd name="T5" fmla="*/ 1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lnTo>
                        <a:pt x="0" y="0"/>
                      </a:lnTo>
                      <a:lnTo>
                        <a:pt x="0" y="0"/>
                      </a:lnTo>
                      <a:lnTo>
                        <a:pt x="1" y="0"/>
                      </a:lnTo>
                      <a:lnTo>
                        <a:pt x="1" y="0"/>
                      </a:lnTo>
                      <a:lnTo>
                        <a:pt x="1" y="0"/>
                      </a:lnTo>
                      <a:lnTo>
                        <a:pt x="0" y="0"/>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8" name="Freeform 296">
                  <a:extLst>
                    <a:ext uri="{FF2B5EF4-FFF2-40B4-BE49-F238E27FC236}">
                      <a16:creationId xmlns:a16="http://schemas.microsoft.com/office/drawing/2014/main" id="{97F3CA13-A378-4A30-B85D-B326358ACF6B}"/>
                    </a:ext>
                  </a:extLst>
                </p:cNvPr>
                <p:cNvSpPr/>
                <p:nvPr/>
              </p:nvSpPr>
              <p:spPr bwMode="auto">
                <a:xfrm>
                  <a:off x="345" y="1604"/>
                  <a:ext cx="1" cy="0"/>
                </a:xfrm>
                <a:custGeom>
                  <a:avLst/>
                  <a:gdLst>
                    <a:gd name="T0" fmla="*/ 1 w 1"/>
                    <a:gd name="T1" fmla="*/ 1 w 1"/>
                    <a:gd name="T2" fmla="*/ 1 w 1"/>
                    <a:gd name="T3" fmla="*/ 1 w 1"/>
                    <a:gd name="T4" fmla="*/ 0 w 1"/>
                    <a:gd name="T5" fmla="*/ 0 w 1"/>
                    <a:gd name="T6" fmla="*/ 1 w 1"/>
                    <a:gd name="T7" fmla="*/ 1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1" y="0"/>
                      </a:moveTo>
                      <a:lnTo>
                        <a:pt x="1" y="0"/>
                      </a:lnTo>
                      <a:lnTo>
                        <a:pt x="1" y="0"/>
                      </a:lnTo>
                      <a:lnTo>
                        <a:pt x="1" y="0"/>
                      </a:lnTo>
                      <a:lnTo>
                        <a:pt x="0" y="0"/>
                      </a:lnTo>
                      <a:lnTo>
                        <a:pt x="0" y="0"/>
                      </a:lnTo>
                      <a:lnTo>
                        <a:pt x="1" y="0"/>
                      </a:lnTo>
                      <a:lnTo>
                        <a:pt x="1"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89" name="Freeform 297">
                  <a:extLst>
                    <a:ext uri="{FF2B5EF4-FFF2-40B4-BE49-F238E27FC236}">
                      <a16:creationId xmlns:a16="http://schemas.microsoft.com/office/drawing/2014/main" id="{57FA046D-2A63-47EB-890A-33F76C3B0DB9}"/>
                    </a:ext>
                  </a:extLst>
                </p:cNvPr>
                <p:cNvSpPr/>
                <p:nvPr/>
              </p:nvSpPr>
              <p:spPr bwMode="auto">
                <a:xfrm>
                  <a:off x="194" y="1586"/>
                  <a:ext cx="23" cy="12"/>
                </a:xfrm>
                <a:custGeom>
                  <a:avLst/>
                  <a:gdLst>
                    <a:gd name="T0" fmla="*/ 24 w 98"/>
                    <a:gd name="T1" fmla="*/ 3 h 53"/>
                    <a:gd name="T2" fmla="*/ 10 w 98"/>
                    <a:gd name="T3" fmla="*/ 16 h 53"/>
                    <a:gd name="T4" fmla="*/ 98 w 98"/>
                    <a:gd name="T5" fmla="*/ 53 h 53"/>
                    <a:gd name="T6" fmla="*/ 24 w 98"/>
                    <a:gd name="T7" fmla="*/ 3 h 53"/>
                  </a:gdLst>
                  <a:ahLst/>
                  <a:cxnLst>
                    <a:cxn ang="0">
                      <a:pos x="T0" y="T1"/>
                    </a:cxn>
                    <a:cxn ang="0">
                      <a:pos x="T2" y="T3"/>
                    </a:cxn>
                    <a:cxn ang="0">
                      <a:pos x="T4" y="T5"/>
                    </a:cxn>
                    <a:cxn ang="0">
                      <a:pos x="T6" y="T7"/>
                    </a:cxn>
                  </a:cxnLst>
                  <a:rect l="0" t="0" r="r" b="b"/>
                  <a:pathLst>
                    <a:path w="98" h="52">
                      <a:moveTo>
                        <a:pt x="24" y="3"/>
                      </a:moveTo>
                      <a:cubicBezTo>
                        <a:pt x="24" y="3"/>
                        <a:pt x="0" y="0"/>
                        <a:pt x="10" y="16"/>
                      </a:cubicBezTo>
                      <a:cubicBezTo>
                        <a:pt x="21" y="32"/>
                        <a:pt x="98" y="53"/>
                        <a:pt x="98" y="53"/>
                      </a:cubicBezTo>
                      <a:cubicBezTo>
                        <a:pt x="98" y="53"/>
                        <a:pt x="87" y="25"/>
                        <a:pt x="24" y="3"/>
                      </a:cubicBezTo>
                      <a:close/>
                    </a:path>
                  </a:pathLst>
                </a:custGeom>
                <a:solidFill>
                  <a:srgbClr val="DDE8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0" name="Freeform 298">
                  <a:extLst>
                    <a:ext uri="{FF2B5EF4-FFF2-40B4-BE49-F238E27FC236}">
                      <a16:creationId xmlns:a16="http://schemas.microsoft.com/office/drawing/2014/main" id="{AEF59D47-2343-479D-84A6-781A6ED93BF0}"/>
                    </a:ext>
                  </a:extLst>
                </p:cNvPr>
                <p:cNvSpPr/>
                <p:nvPr/>
              </p:nvSpPr>
              <p:spPr bwMode="auto">
                <a:xfrm>
                  <a:off x="188" y="1592"/>
                  <a:ext cx="28" cy="17"/>
                </a:xfrm>
                <a:custGeom>
                  <a:avLst/>
                  <a:gdLst>
                    <a:gd name="T0" fmla="*/ 107 w 119"/>
                    <a:gd name="T1" fmla="*/ 52 h 71"/>
                    <a:gd name="T2" fmla="*/ 27 w 119"/>
                    <a:gd name="T3" fmla="*/ 1 h 71"/>
                    <a:gd name="T4" fmla="*/ 21 w 119"/>
                    <a:gd name="T5" fmla="*/ 0 h 71"/>
                    <a:gd name="T6" fmla="*/ 8 w 119"/>
                    <a:gd name="T7" fmla="*/ 16 h 71"/>
                    <a:gd name="T8" fmla="*/ 10 w 119"/>
                    <a:gd name="T9" fmla="*/ 19 h 71"/>
                    <a:gd name="T10" fmla="*/ 91 w 119"/>
                    <a:gd name="T11" fmla="*/ 61 h 71"/>
                    <a:gd name="T12" fmla="*/ 119 w 119"/>
                    <a:gd name="T13" fmla="*/ 71 h 71"/>
                    <a:gd name="T14" fmla="*/ 107 w 119"/>
                    <a:gd name="T15" fmla="*/ 52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71">
                      <a:moveTo>
                        <a:pt x="107" y="52"/>
                      </a:moveTo>
                      <a:cubicBezTo>
                        <a:pt x="95" y="38"/>
                        <a:pt x="71" y="19"/>
                        <a:pt x="27" y="1"/>
                      </a:cubicBezTo>
                      <a:cubicBezTo>
                        <a:pt x="27" y="1"/>
                        <a:pt x="24" y="0"/>
                        <a:pt x="21" y="0"/>
                      </a:cubicBezTo>
                      <a:cubicBezTo>
                        <a:pt x="12" y="0"/>
                        <a:pt x="0" y="1"/>
                        <a:pt x="8" y="16"/>
                      </a:cubicBezTo>
                      <a:cubicBezTo>
                        <a:pt x="9" y="17"/>
                        <a:pt x="9" y="18"/>
                        <a:pt x="10" y="19"/>
                      </a:cubicBezTo>
                      <a:cubicBezTo>
                        <a:pt x="21" y="33"/>
                        <a:pt x="63" y="50"/>
                        <a:pt x="91" y="61"/>
                      </a:cubicBezTo>
                      <a:cubicBezTo>
                        <a:pt x="107" y="67"/>
                        <a:pt x="119" y="71"/>
                        <a:pt x="119" y="71"/>
                      </a:cubicBezTo>
                      <a:cubicBezTo>
                        <a:pt x="119" y="71"/>
                        <a:pt x="117" y="63"/>
                        <a:pt x="107" y="52"/>
                      </a:cubicBezTo>
                      <a:close/>
                    </a:path>
                  </a:pathLst>
                </a:custGeom>
                <a:solidFill>
                  <a:srgbClr val="DDE8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1" name="Freeform 299">
                  <a:extLst>
                    <a:ext uri="{FF2B5EF4-FFF2-40B4-BE49-F238E27FC236}">
                      <a16:creationId xmlns:a16="http://schemas.microsoft.com/office/drawing/2014/main" id="{7BF832B8-14F9-4868-8AD4-D0B6EFFA5621}"/>
                    </a:ext>
                  </a:extLst>
                </p:cNvPr>
                <p:cNvSpPr/>
                <p:nvPr/>
              </p:nvSpPr>
              <p:spPr bwMode="auto">
                <a:xfrm>
                  <a:off x="191" y="1587"/>
                  <a:ext cx="26" cy="20"/>
                </a:xfrm>
                <a:custGeom>
                  <a:avLst/>
                  <a:gdLst>
                    <a:gd name="T0" fmla="*/ 4 w 112"/>
                    <a:gd name="T1" fmla="*/ 43 h 84"/>
                    <a:gd name="T2" fmla="*/ 5 w 112"/>
                    <a:gd name="T3" fmla="*/ 44 h 84"/>
                    <a:gd name="T4" fmla="*/ 6 w 112"/>
                    <a:gd name="T5" fmla="*/ 45 h 84"/>
                    <a:gd name="T6" fmla="*/ 8 w 112"/>
                    <a:gd name="T7" fmla="*/ 46 h 84"/>
                    <a:gd name="T8" fmla="*/ 9 w 112"/>
                    <a:gd name="T9" fmla="*/ 47 h 84"/>
                    <a:gd name="T10" fmla="*/ 11 w 112"/>
                    <a:gd name="T11" fmla="*/ 48 h 84"/>
                    <a:gd name="T12" fmla="*/ 17 w 112"/>
                    <a:gd name="T13" fmla="*/ 52 h 84"/>
                    <a:gd name="T14" fmla="*/ 17 w 112"/>
                    <a:gd name="T15" fmla="*/ 52 h 84"/>
                    <a:gd name="T16" fmla="*/ 81 w 112"/>
                    <a:gd name="T17" fmla="*/ 81 h 84"/>
                    <a:gd name="T18" fmla="*/ 81 w 112"/>
                    <a:gd name="T19" fmla="*/ 81 h 84"/>
                    <a:gd name="T20" fmla="*/ 84 w 112"/>
                    <a:gd name="T21" fmla="*/ 82 h 84"/>
                    <a:gd name="T22" fmla="*/ 90 w 112"/>
                    <a:gd name="T23" fmla="*/ 84 h 84"/>
                    <a:gd name="T24" fmla="*/ 97 w 112"/>
                    <a:gd name="T25" fmla="*/ 72 h 84"/>
                    <a:gd name="T26" fmla="*/ 112 w 112"/>
                    <a:gd name="T27" fmla="*/ 46 h 84"/>
                    <a:gd name="T28" fmla="*/ 72 w 112"/>
                    <a:gd name="T29" fmla="*/ 33 h 84"/>
                    <a:gd name="T30" fmla="*/ 24 w 112"/>
                    <a:gd name="T31" fmla="*/ 9 h 84"/>
                    <a:gd name="T32" fmla="*/ 22 w 112"/>
                    <a:gd name="T33" fmla="*/ 0 h 84"/>
                    <a:gd name="T34" fmla="*/ 11 w 112"/>
                    <a:gd name="T35" fmla="*/ 20 h 84"/>
                    <a:gd name="T36" fmla="*/ 5 w 112"/>
                    <a:gd name="T37" fmla="*/ 29 h 84"/>
                    <a:gd name="T38" fmla="*/ 0 w 112"/>
                    <a:gd name="T39" fmla="*/ 39 h 84"/>
                    <a:gd name="T40" fmla="*/ 3 w 112"/>
                    <a:gd name="T41" fmla="*/ 42 h 84"/>
                    <a:gd name="T42" fmla="*/ 4 w 112"/>
                    <a:gd name="T43" fmla="*/ 4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84">
                      <a:moveTo>
                        <a:pt x="4" y="43"/>
                      </a:moveTo>
                      <a:cubicBezTo>
                        <a:pt x="4" y="43"/>
                        <a:pt x="5" y="44"/>
                        <a:pt x="5" y="44"/>
                      </a:cubicBezTo>
                      <a:cubicBezTo>
                        <a:pt x="6" y="44"/>
                        <a:pt x="6" y="45"/>
                        <a:pt x="6" y="45"/>
                      </a:cubicBezTo>
                      <a:cubicBezTo>
                        <a:pt x="7" y="45"/>
                        <a:pt x="8" y="46"/>
                        <a:pt x="8" y="46"/>
                      </a:cubicBezTo>
                      <a:cubicBezTo>
                        <a:pt x="9" y="47"/>
                        <a:pt x="9" y="47"/>
                        <a:pt x="9" y="47"/>
                      </a:cubicBezTo>
                      <a:cubicBezTo>
                        <a:pt x="10" y="47"/>
                        <a:pt x="10" y="48"/>
                        <a:pt x="11" y="48"/>
                      </a:cubicBezTo>
                      <a:cubicBezTo>
                        <a:pt x="13" y="49"/>
                        <a:pt x="15" y="50"/>
                        <a:pt x="17" y="52"/>
                      </a:cubicBezTo>
                      <a:cubicBezTo>
                        <a:pt x="17" y="52"/>
                        <a:pt x="17" y="52"/>
                        <a:pt x="17" y="52"/>
                      </a:cubicBezTo>
                      <a:cubicBezTo>
                        <a:pt x="35" y="62"/>
                        <a:pt x="61" y="73"/>
                        <a:pt x="81" y="81"/>
                      </a:cubicBezTo>
                      <a:cubicBezTo>
                        <a:pt x="81" y="81"/>
                        <a:pt x="81" y="81"/>
                        <a:pt x="81" y="81"/>
                      </a:cubicBezTo>
                      <a:cubicBezTo>
                        <a:pt x="83" y="81"/>
                        <a:pt x="83" y="81"/>
                        <a:pt x="84" y="82"/>
                      </a:cubicBezTo>
                      <a:cubicBezTo>
                        <a:pt x="86" y="83"/>
                        <a:pt x="88" y="83"/>
                        <a:pt x="90" y="84"/>
                      </a:cubicBezTo>
                      <a:cubicBezTo>
                        <a:pt x="97" y="72"/>
                        <a:pt x="97" y="72"/>
                        <a:pt x="97" y="72"/>
                      </a:cubicBezTo>
                      <a:cubicBezTo>
                        <a:pt x="112" y="46"/>
                        <a:pt x="112" y="46"/>
                        <a:pt x="112" y="46"/>
                      </a:cubicBezTo>
                      <a:cubicBezTo>
                        <a:pt x="112" y="46"/>
                        <a:pt x="93" y="41"/>
                        <a:pt x="72" y="33"/>
                      </a:cubicBezTo>
                      <a:cubicBezTo>
                        <a:pt x="52" y="26"/>
                        <a:pt x="30" y="17"/>
                        <a:pt x="24" y="9"/>
                      </a:cubicBezTo>
                      <a:cubicBezTo>
                        <a:pt x="22" y="5"/>
                        <a:pt x="21" y="2"/>
                        <a:pt x="22" y="0"/>
                      </a:cubicBezTo>
                      <a:cubicBezTo>
                        <a:pt x="11" y="20"/>
                        <a:pt x="11" y="20"/>
                        <a:pt x="11" y="20"/>
                      </a:cubicBezTo>
                      <a:cubicBezTo>
                        <a:pt x="5" y="29"/>
                        <a:pt x="5" y="29"/>
                        <a:pt x="5" y="29"/>
                      </a:cubicBezTo>
                      <a:cubicBezTo>
                        <a:pt x="0" y="39"/>
                        <a:pt x="0" y="39"/>
                        <a:pt x="0" y="39"/>
                      </a:cubicBezTo>
                      <a:cubicBezTo>
                        <a:pt x="1" y="40"/>
                        <a:pt x="2" y="41"/>
                        <a:pt x="3" y="42"/>
                      </a:cubicBezTo>
                      <a:cubicBezTo>
                        <a:pt x="3" y="42"/>
                        <a:pt x="4" y="43"/>
                        <a:pt x="4"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2" name="Freeform 300">
                  <a:extLst>
                    <a:ext uri="{FF2B5EF4-FFF2-40B4-BE49-F238E27FC236}">
                      <a16:creationId xmlns:a16="http://schemas.microsoft.com/office/drawing/2014/main" id="{1B4529AF-9292-4C24-9B52-90DF75957823}"/>
                    </a:ext>
                  </a:extLst>
                </p:cNvPr>
                <p:cNvSpPr>
                  <a:spLocks noEditPoints="1"/>
                </p:cNvSpPr>
                <p:nvPr/>
              </p:nvSpPr>
              <p:spPr bwMode="auto">
                <a:xfrm>
                  <a:off x="206" y="1613"/>
                  <a:ext cx="6" cy="3"/>
                </a:xfrm>
                <a:custGeom>
                  <a:avLst/>
                  <a:gdLst>
                    <a:gd name="T0" fmla="*/ 28 w 28"/>
                    <a:gd name="T1" fmla="*/ 10 h 14"/>
                    <a:gd name="T2" fmla="*/ 0 w 28"/>
                    <a:gd name="T3" fmla="*/ 1 h 14"/>
                    <a:gd name="T4" fmla="*/ 28 w 28"/>
                    <a:gd name="T5" fmla="*/ 10 h 14"/>
                    <a:gd name="T6" fmla="*/ 6 w 28"/>
                    <a:gd name="T7" fmla="*/ 4 h 14"/>
                    <a:gd name="T8" fmla="*/ 20 w 28"/>
                    <a:gd name="T9" fmla="*/ 8 h 14"/>
                    <a:gd name="T10" fmla="*/ 6 w 28"/>
                    <a:gd name="T11" fmla="*/ 4 h 14"/>
                  </a:gdLst>
                  <a:ahLst/>
                  <a:cxnLst>
                    <a:cxn ang="0">
                      <a:pos x="T0" y="T1"/>
                    </a:cxn>
                    <a:cxn ang="0">
                      <a:pos x="T2" y="T3"/>
                    </a:cxn>
                    <a:cxn ang="0">
                      <a:pos x="T4" y="T5"/>
                    </a:cxn>
                    <a:cxn ang="0">
                      <a:pos x="T6" y="T7"/>
                    </a:cxn>
                    <a:cxn ang="0">
                      <a:pos x="T8" y="T9"/>
                    </a:cxn>
                    <a:cxn ang="0">
                      <a:pos x="T10" y="T11"/>
                    </a:cxn>
                  </a:cxnLst>
                  <a:rect l="0" t="0" r="r" b="b"/>
                  <a:pathLst>
                    <a:path w="28" h="14">
                      <a:moveTo>
                        <a:pt x="28" y="10"/>
                      </a:moveTo>
                      <a:cubicBezTo>
                        <a:pt x="28" y="10"/>
                        <a:pt x="19" y="0"/>
                        <a:pt x="0" y="1"/>
                      </a:cubicBezTo>
                      <a:cubicBezTo>
                        <a:pt x="0" y="1"/>
                        <a:pt x="5" y="14"/>
                        <a:pt x="28" y="10"/>
                      </a:cubicBezTo>
                      <a:close/>
                      <a:moveTo>
                        <a:pt x="6" y="4"/>
                      </a:moveTo>
                      <a:cubicBezTo>
                        <a:pt x="12" y="4"/>
                        <a:pt x="17" y="6"/>
                        <a:pt x="20" y="8"/>
                      </a:cubicBezTo>
                      <a:cubicBezTo>
                        <a:pt x="13" y="8"/>
                        <a:pt x="9" y="6"/>
                        <a:pt x="6" y="4"/>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3" name="Freeform 301">
                  <a:extLst>
                    <a:ext uri="{FF2B5EF4-FFF2-40B4-BE49-F238E27FC236}">
                      <a16:creationId xmlns:a16="http://schemas.microsoft.com/office/drawing/2014/main" id="{316F3925-BD28-4938-9C07-818BD9EEC1D2}"/>
                    </a:ext>
                  </a:extLst>
                </p:cNvPr>
                <p:cNvSpPr>
                  <a:spLocks noEditPoints="1"/>
                </p:cNvSpPr>
                <p:nvPr/>
              </p:nvSpPr>
              <p:spPr bwMode="auto">
                <a:xfrm>
                  <a:off x="204" y="1617"/>
                  <a:ext cx="6" cy="4"/>
                </a:xfrm>
                <a:custGeom>
                  <a:avLst/>
                  <a:gdLst>
                    <a:gd name="T0" fmla="*/ 28 w 28"/>
                    <a:gd name="T1" fmla="*/ 10 h 14"/>
                    <a:gd name="T2" fmla="*/ 0 w 28"/>
                    <a:gd name="T3" fmla="*/ 1 h 14"/>
                    <a:gd name="T4" fmla="*/ 28 w 28"/>
                    <a:gd name="T5" fmla="*/ 10 h 14"/>
                    <a:gd name="T6" fmla="*/ 6 w 28"/>
                    <a:gd name="T7" fmla="*/ 4 h 14"/>
                    <a:gd name="T8" fmla="*/ 20 w 28"/>
                    <a:gd name="T9" fmla="*/ 8 h 14"/>
                    <a:gd name="T10" fmla="*/ 6 w 28"/>
                    <a:gd name="T11" fmla="*/ 4 h 14"/>
                  </a:gdLst>
                  <a:ahLst/>
                  <a:cxnLst>
                    <a:cxn ang="0">
                      <a:pos x="T0" y="T1"/>
                    </a:cxn>
                    <a:cxn ang="0">
                      <a:pos x="T2" y="T3"/>
                    </a:cxn>
                    <a:cxn ang="0">
                      <a:pos x="T4" y="T5"/>
                    </a:cxn>
                    <a:cxn ang="0">
                      <a:pos x="T6" y="T7"/>
                    </a:cxn>
                    <a:cxn ang="0">
                      <a:pos x="T8" y="T9"/>
                    </a:cxn>
                    <a:cxn ang="0">
                      <a:pos x="T10" y="T11"/>
                    </a:cxn>
                  </a:cxnLst>
                  <a:rect l="0" t="0" r="r" b="b"/>
                  <a:pathLst>
                    <a:path w="28" h="14">
                      <a:moveTo>
                        <a:pt x="28" y="10"/>
                      </a:moveTo>
                      <a:cubicBezTo>
                        <a:pt x="28" y="10"/>
                        <a:pt x="20" y="0"/>
                        <a:pt x="0" y="1"/>
                      </a:cubicBezTo>
                      <a:cubicBezTo>
                        <a:pt x="0" y="1"/>
                        <a:pt x="5" y="14"/>
                        <a:pt x="28" y="10"/>
                      </a:cubicBezTo>
                      <a:close/>
                      <a:moveTo>
                        <a:pt x="6" y="4"/>
                      </a:moveTo>
                      <a:cubicBezTo>
                        <a:pt x="13" y="5"/>
                        <a:pt x="17" y="6"/>
                        <a:pt x="20" y="8"/>
                      </a:cubicBezTo>
                      <a:cubicBezTo>
                        <a:pt x="13" y="8"/>
                        <a:pt x="9" y="6"/>
                        <a:pt x="6" y="4"/>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4" name="Freeform 302">
                  <a:extLst>
                    <a:ext uri="{FF2B5EF4-FFF2-40B4-BE49-F238E27FC236}">
                      <a16:creationId xmlns:a16="http://schemas.microsoft.com/office/drawing/2014/main" id="{FC05E734-C0AD-41B5-AE77-EBA6DB1200D4}"/>
                    </a:ext>
                  </a:extLst>
                </p:cNvPr>
                <p:cNvSpPr>
                  <a:spLocks noEditPoints="1"/>
                </p:cNvSpPr>
                <p:nvPr/>
              </p:nvSpPr>
              <p:spPr bwMode="auto">
                <a:xfrm>
                  <a:off x="202" y="1622"/>
                  <a:ext cx="7" cy="3"/>
                </a:xfrm>
                <a:custGeom>
                  <a:avLst/>
                  <a:gdLst>
                    <a:gd name="T0" fmla="*/ 28 w 28"/>
                    <a:gd name="T1" fmla="*/ 10 h 14"/>
                    <a:gd name="T2" fmla="*/ 0 w 28"/>
                    <a:gd name="T3" fmla="*/ 1 h 14"/>
                    <a:gd name="T4" fmla="*/ 28 w 28"/>
                    <a:gd name="T5" fmla="*/ 10 h 14"/>
                    <a:gd name="T6" fmla="*/ 7 w 28"/>
                    <a:gd name="T7" fmla="*/ 4 h 14"/>
                    <a:gd name="T8" fmla="*/ 20 w 28"/>
                    <a:gd name="T9" fmla="*/ 7 h 14"/>
                    <a:gd name="T10" fmla="*/ 7 w 28"/>
                    <a:gd name="T11" fmla="*/ 4 h 14"/>
                  </a:gdLst>
                  <a:ahLst/>
                  <a:cxnLst>
                    <a:cxn ang="0">
                      <a:pos x="T0" y="T1"/>
                    </a:cxn>
                    <a:cxn ang="0">
                      <a:pos x="T2" y="T3"/>
                    </a:cxn>
                    <a:cxn ang="0">
                      <a:pos x="T4" y="T5"/>
                    </a:cxn>
                    <a:cxn ang="0">
                      <a:pos x="T6" y="T7"/>
                    </a:cxn>
                    <a:cxn ang="0">
                      <a:pos x="T8" y="T9"/>
                    </a:cxn>
                    <a:cxn ang="0">
                      <a:pos x="T10" y="T11"/>
                    </a:cxn>
                  </a:cxnLst>
                  <a:rect l="0" t="0" r="r" b="b"/>
                  <a:pathLst>
                    <a:path w="28" h="14">
                      <a:moveTo>
                        <a:pt x="28" y="10"/>
                      </a:moveTo>
                      <a:cubicBezTo>
                        <a:pt x="28" y="10"/>
                        <a:pt x="20" y="0"/>
                        <a:pt x="0" y="1"/>
                      </a:cubicBezTo>
                      <a:cubicBezTo>
                        <a:pt x="0" y="1"/>
                        <a:pt x="5" y="14"/>
                        <a:pt x="28" y="10"/>
                      </a:cubicBezTo>
                      <a:close/>
                      <a:moveTo>
                        <a:pt x="7" y="4"/>
                      </a:moveTo>
                      <a:cubicBezTo>
                        <a:pt x="13" y="4"/>
                        <a:pt x="17" y="6"/>
                        <a:pt x="20" y="7"/>
                      </a:cubicBezTo>
                      <a:cubicBezTo>
                        <a:pt x="13" y="8"/>
                        <a:pt x="9" y="6"/>
                        <a:pt x="7" y="4"/>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5" name="Freeform 303">
                  <a:extLst>
                    <a:ext uri="{FF2B5EF4-FFF2-40B4-BE49-F238E27FC236}">
                      <a16:creationId xmlns:a16="http://schemas.microsoft.com/office/drawing/2014/main" id="{C059638E-CAB0-4B21-B674-BAFB2EAFD326}"/>
                    </a:ext>
                  </a:extLst>
                </p:cNvPr>
                <p:cNvSpPr/>
                <p:nvPr/>
              </p:nvSpPr>
              <p:spPr bwMode="auto">
                <a:xfrm>
                  <a:off x="207" y="1612"/>
                  <a:ext cx="4" cy="5"/>
                </a:xfrm>
                <a:custGeom>
                  <a:avLst/>
                  <a:gdLst>
                    <a:gd name="T0" fmla="*/ 2 w 20"/>
                    <a:gd name="T1" fmla="*/ 14 h 20"/>
                    <a:gd name="T2" fmla="*/ 14 w 20"/>
                    <a:gd name="T3" fmla="*/ 19 h 20"/>
                    <a:gd name="T4" fmla="*/ 19 w 20"/>
                    <a:gd name="T5" fmla="*/ 7 h 20"/>
                    <a:gd name="T6" fmla="*/ 7 w 20"/>
                    <a:gd name="T7" fmla="*/ 2 h 20"/>
                    <a:gd name="T8" fmla="*/ 2 w 20"/>
                    <a:gd name="T9" fmla="*/ 14 h 20"/>
                  </a:gdLst>
                  <a:ahLst/>
                  <a:cxnLst>
                    <a:cxn ang="0">
                      <a:pos x="T0" y="T1"/>
                    </a:cxn>
                    <a:cxn ang="0">
                      <a:pos x="T2" y="T3"/>
                    </a:cxn>
                    <a:cxn ang="0">
                      <a:pos x="T4" y="T5"/>
                    </a:cxn>
                    <a:cxn ang="0">
                      <a:pos x="T6" y="T7"/>
                    </a:cxn>
                    <a:cxn ang="0">
                      <a:pos x="T8" y="T9"/>
                    </a:cxn>
                  </a:cxnLst>
                  <a:rect l="0" t="0" r="r" b="b"/>
                  <a:pathLst>
                    <a:path w="20" h="20">
                      <a:moveTo>
                        <a:pt x="2" y="14"/>
                      </a:moveTo>
                      <a:cubicBezTo>
                        <a:pt x="4" y="18"/>
                        <a:pt x="9" y="20"/>
                        <a:pt x="14" y="19"/>
                      </a:cubicBezTo>
                      <a:cubicBezTo>
                        <a:pt x="18" y="17"/>
                        <a:pt x="20" y="12"/>
                        <a:pt x="19" y="7"/>
                      </a:cubicBezTo>
                      <a:cubicBezTo>
                        <a:pt x="17" y="3"/>
                        <a:pt x="12" y="0"/>
                        <a:pt x="7" y="2"/>
                      </a:cubicBezTo>
                      <a:cubicBezTo>
                        <a:pt x="3" y="4"/>
                        <a:pt x="0" y="9"/>
                        <a:pt x="2" y="14"/>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6" name="Freeform 304">
                  <a:extLst>
                    <a:ext uri="{FF2B5EF4-FFF2-40B4-BE49-F238E27FC236}">
                      <a16:creationId xmlns:a16="http://schemas.microsoft.com/office/drawing/2014/main" id="{6149D131-CA2F-4680-91D5-C2546132848B}"/>
                    </a:ext>
                  </a:extLst>
                </p:cNvPr>
                <p:cNvSpPr/>
                <p:nvPr/>
              </p:nvSpPr>
              <p:spPr bwMode="auto">
                <a:xfrm>
                  <a:off x="207" y="1613"/>
                  <a:ext cx="4" cy="4"/>
                </a:xfrm>
                <a:custGeom>
                  <a:avLst/>
                  <a:gdLst>
                    <a:gd name="T0" fmla="*/ 1 w 17"/>
                    <a:gd name="T1" fmla="*/ 11 h 17"/>
                    <a:gd name="T2" fmla="*/ 11 w 17"/>
                    <a:gd name="T3" fmla="*/ 15 h 17"/>
                    <a:gd name="T4" fmla="*/ 15 w 17"/>
                    <a:gd name="T5" fmla="*/ 6 h 17"/>
                    <a:gd name="T6" fmla="*/ 6 w 17"/>
                    <a:gd name="T7" fmla="*/ 1 h 17"/>
                    <a:gd name="T8" fmla="*/ 1 w 17"/>
                    <a:gd name="T9" fmla="*/ 11 h 17"/>
                  </a:gdLst>
                  <a:ahLst/>
                  <a:cxnLst>
                    <a:cxn ang="0">
                      <a:pos x="T0" y="T1"/>
                    </a:cxn>
                    <a:cxn ang="0">
                      <a:pos x="T2" y="T3"/>
                    </a:cxn>
                    <a:cxn ang="0">
                      <a:pos x="T4" y="T5"/>
                    </a:cxn>
                    <a:cxn ang="0">
                      <a:pos x="T6" y="T7"/>
                    </a:cxn>
                    <a:cxn ang="0">
                      <a:pos x="T8" y="T9"/>
                    </a:cxn>
                  </a:cxnLst>
                  <a:rect l="0" t="0" r="r" b="b"/>
                  <a:pathLst>
                    <a:path w="17" h="17">
                      <a:moveTo>
                        <a:pt x="1" y="11"/>
                      </a:moveTo>
                      <a:cubicBezTo>
                        <a:pt x="3" y="15"/>
                        <a:pt x="7" y="17"/>
                        <a:pt x="11" y="15"/>
                      </a:cubicBezTo>
                      <a:cubicBezTo>
                        <a:pt x="15" y="14"/>
                        <a:pt x="17" y="10"/>
                        <a:pt x="15" y="6"/>
                      </a:cubicBezTo>
                      <a:cubicBezTo>
                        <a:pt x="14" y="2"/>
                        <a:pt x="10" y="0"/>
                        <a:pt x="6" y="1"/>
                      </a:cubicBezTo>
                      <a:cubicBezTo>
                        <a:pt x="2" y="3"/>
                        <a:pt x="0" y="7"/>
                        <a:pt x="1" y="11"/>
                      </a:cubicBezTo>
                      <a:close/>
                    </a:path>
                  </a:pathLst>
                </a:custGeom>
                <a:solidFill>
                  <a:srgbClr val="32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7" name="Freeform 305">
                  <a:extLst>
                    <a:ext uri="{FF2B5EF4-FFF2-40B4-BE49-F238E27FC236}">
                      <a16:creationId xmlns:a16="http://schemas.microsoft.com/office/drawing/2014/main" id="{A4DEB78B-3B11-470A-99DF-45888CE348BB}"/>
                    </a:ext>
                  </a:extLst>
                </p:cNvPr>
                <p:cNvSpPr/>
                <p:nvPr/>
              </p:nvSpPr>
              <p:spPr bwMode="auto">
                <a:xfrm>
                  <a:off x="208" y="1614"/>
                  <a:ext cx="1" cy="1"/>
                </a:xfrm>
                <a:custGeom>
                  <a:avLst/>
                  <a:gdLst>
                    <a:gd name="T0" fmla="*/ 1 w 3"/>
                    <a:gd name="T1" fmla="*/ 2 h 3"/>
                    <a:gd name="T2" fmla="*/ 2 w 3"/>
                    <a:gd name="T3" fmla="*/ 2 h 3"/>
                    <a:gd name="T4" fmla="*/ 3 w 3"/>
                    <a:gd name="T5" fmla="*/ 1 h 3"/>
                    <a:gd name="T6" fmla="*/ 1 w 3"/>
                    <a:gd name="T7" fmla="*/ 0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2"/>
                        <a:pt x="1" y="3"/>
                        <a:pt x="2" y="2"/>
                      </a:cubicBezTo>
                      <a:cubicBezTo>
                        <a:pt x="2" y="2"/>
                        <a:pt x="3" y="2"/>
                        <a:pt x="3" y="1"/>
                      </a:cubicBezTo>
                      <a:cubicBezTo>
                        <a:pt x="2" y="0"/>
                        <a:pt x="2" y="0"/>
                        <a:pt x="1" y="0"/>
                      </a:cubicBezTo>
                      <a:cubicBezTo>
                        <a:pt x="1" y="1"/>
                        <a:pt x="0" y="1"/>
                        <a:pt x="1"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8" name="Freeform 306">
                  <a:extLst>
                    <a:ext uri="{FF2B5EF4-FFF2-40B4-BE49-F238E27FC236}">
                      <a16:creationId xmlns:a16="http://schemas.microsoft.com/office/drawing/2014/main" id="{EE8F6C8D-A390-41B4-89C7-E90B7E1A4BBA}"/>
                    </a:ext>
                  </a:extLst>
                </p:cNvPr>
                <p:cNvSpPr/>
                <p:nvPr/>
              </p:nvSpPr>
              <p:spPr bwMode="auto">
                <a:xfrm>
                  <a:off x="209" y="1614"/>
                  <a:ext cx="1" cy="1"/>
                </a:xfrm>
                <a:custGeom>
                  <a:avLst/>
                  <a:gdLst>
                    <a:gd name="T0" fmla="*/ 0 w 3"/>
                    <a:gd name="T1" fmla="*/ 2 h 3"/>
                    <a:gd name="T2" fmla="*/ 2 w 3"/>
                    <a:gd name="T3" fmla="*/ 2 h 3"/>
                    <a:gd name="T4" fmla="*/ 2 w 3"/>
                    <a:gd name="T5" fmla="*/ 1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2"/>
                        <a:pt x="1" y="3"/>
                        <a:pt x="2" y="2"/>
                      </a:cubicBezTo>
                      <a:cubicBezTo>
                        <a:pt x="2" y="2"/>
                        <a:pt x="3" y="2"/>
                        <a:pt x="2" y="1"/>
                      </a:cubicBezTo>
                      <a:cubicBezTo>
                        <a:pt x="2" y="1"/>
                        <a:pt x="2" y="0"/>
                        <a:pt x="1" y="0"/>
                      </a:cubicBezTo>
                      <a:cubicBezTo>
                        <a:pt x="1" y="1"/>
                        <a:pt x="0" y="1"/>
                        <a:pt x="0"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99" name="Freeform 307">
                  <a:extLst>
                    <a:ext uri="{FF2B5EF4-FFF2-40B4-BE49-F238E27FC236}">
                      <a16:creationId xmlns:a16="http://schemas.microsoft.com/office/drawing/2014/main" id="{7ADC55B6-AA23-4B85-B448-390641D7C6D7}"/>
                    </a:ext>
                  </a:extLst>
                </p:cNvPr>
                <p:cNvSpPr/>
                <p:nvPr/>
              </p:nvSpPr>
              <p:spPr bwMode="auto">
                <a:xfrm flipH="1">
                  <a:off x="209" y="1615"/>
                  <a:ext cx="0" cy="0"/>
                </a:xfrm>
                <a:custGeom>
                  <a:avLst/>
                  <a:gdLst>
                    <a:gd name="T0" fmla="*/ 0 w 3"/>
                    <a:gd name="T1" fmla="*/ 2 h 3"/>
                    <a:gd name="T2" fmla="*/ 2 w 3"/>
                    <a:gd name="T3" fmla="*/ 2 h 3"/>
                    <a:gd name="T4" fmla="*/ 2 w 3"/>
                    <a:gd name="T5" fmla="*/ 1 h 3"/>
                    <a:gd name="T6" fmla="*/ 1 w 3"/>
                    <a:gd name="T7" fmla="*/ 0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2"/>
                        <a:pt x="1" y="3"/>
                        <a:pt x="2" y="2"/>
                      </a:cubicBezTo>
                      <a:cubicBezTo>
                        <a:pt x="2" y="2"/>
                        <a:pt x="3" y="2"/>
                        <a:pt x="2" y="1"/>
                      </a:cubicBezTo>
                      <a:cubicBezTo>
                        <a:pt x="2" y="0"/>
                        <a:pt x="2" y="0"/>
                        <a:pt x="1" y="0"/>
                      </a:cubicBezTo>
                      <a:cubicBezTo>
                        <a:pt x="1" y="1"/>
                        <a:pt x="0" y="1"/>
                        <a:pt x="0"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0" name="Freeform 308">
                  <a:extLst>
                    <a:ext uri="{FF2B5EF4-FFF2-40B4-BE49-F238E27FC236}">
                      <a16:creationId xmlns:a16="http://schemas.microsoft.com/office/drawing/2014/main" id="{300EA89E-0D9B-48AA-BA6C-3711A8C1A288}"/>
                    </a:ext>
                  </a:extLst>
                </p:cNvPr>
                <p:cNvSpPr/>
                <p:nvPr/>
              </p:nvSpPr>
              <p:spPr bwMode="auto">
                <a:xfrm>
                  <a:off x="209" y="1615"/>
                  <a:ext cx="1" cy="0"/>
                </a:xfrm>
                <a:custGeom>
                  <a:avLst/>
                  <a:gdLst>
                    <a:gd name="T0" fmla="*/ 0 w 3"/>
                    <a:gd name="T1" fmla="*/ 2 h 3"/>
                    <a:gd name="T2" fmla="*/ 2 w 3"/>
                    <a:gd name="T3" fmla="*/ 3 h 3"/>
                    <a:gd name="T4" fmla="*/ 2 w 3"/>
                    <a:gd name="T5" fmla="*/ 1 h 3"/>
                    <a:gd name="T6" fmla="*/ 1 w 3"/>
                    <a:gd name="T7" fmla="*/ 1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2"/>
                        <a:pt x="1" y="3"/>
                        <a:pt x="2" y="3"/>
                      </a:cubicBezTo>
                      <a:cubicBezTo>
                        <a:pt x="2" y="2"/>
                        <a:pt x="3" y="2"/>
                        <a:pt x="2" y="1"/>
                      </a:cubicBezTo>
                      <a:cubicBezTo>
                        <a:pt x="2" y="1"/>
                        <a:pt x="2" y="0"/>
                        <a:pt x="1" y="1"/>
                      </a:cubicBezTo>
                      <a:cubicBezTo>
                        <a:pt x="0" y="1"/>
                        <a:pt x="0" y="1"/>
                        <a:pt x="0"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1" name="Freeform 309">
                  <a:extLst>
                    <a:ext uri="{FF2B5EF4-FFF2-40B4-BE49-F238E27FC236}">
                      <a16:creationId xmlns:a16="http://schemas.microsoft.com/office/drawing/2014/main" id="{E87819F0-D36D-422A-BFAE-F82CC82F800F}"/>
                    </a:ext>
                  </a:extLst>
                </p:cNvPr>
                <p:cNvSpPr/>
                <p:nvPr/>
              </p:nvSpPr>
              <p:spPr bwMode="auto">
                <a:xfrm>
                  <a:off x="209" y="1614"/>
                  <a:ext cx="1" cy="1"/>
                </a:xfrm>
                <a:custGeom>
                  <a:avLst/>
                  <a:gdLst>
                    <a:gd name="T0" fmla="*/ 0 w 1"/>
                    <a:gd name="T1" fmla="*/ 0 h 1"/>
                    <a:gd name="T2" fmla="*/ 0 w 1"/>
                    <a:gd name="T3" fmla="*/ 0 h 1"/>
                    <a:gd name="T4" fmla="*/ 0 w 1"/>
                    <a:gd name="T5" fmla="*/ 0 h 1"/>
                    <a:gd name="T6" fmla="*/ 0 w 1"/>
                    <a:gd name="T7" fmla="*/ 1 h 1"/>
                    <a:gd name="T8" fmla="*/ 1 w 1"/>
                    <a:gd name="T9" fmla="*/ 1 h 1"/>
                    <a:gd name="T10" fmla="*/ 0 w 1"/>
                    <a:gd name="T11" fmla="*/ 1 h 1"/>
                    <a:gd name="T12" fmla="*/ 0 w 1"/>
                    <a:gd name="T13" fmla="*/ 1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lnTo>
                        <a:pt x="0" y="0"/>
                      </a:lnTo>
                      <a:lnTo>
                        <a:pt x="0" y="0"/>
                      </a:lnTo>
                      <a:lnTo>
                        <a:pt x="0" y="1"/>
                      </a:lnTo>
                      <a:lnTo>
                        <a:pt x="1" y="1"/>
                      </a:lnTo>
                      <a:lnTo>
                        <a:pt x="0" y="1"/>
                      </a:lnTo>
                      <a:lnTo>
                        <a:pt x="0" y="1"/>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2" name="Freeform 310">
                  <a:extLst>
                    <a:ext uri="{FF2B5EF4-FFF2-40B4-BE49-F238E27FC236}">
                      <a16:creationId xmlns:a16="http://schemas.microsoft.com/office/drawing/2014/main" id="{0B58E9A2-8CAC-48AB-965A-E0540289ECF8}"/>
                    </a:ext>
                  </a:extLst>
                </p:cNvPr>
                <p:cNvSpPr/>
                <p:nvPr/>
              </p:nvSpPr>
              <p:spPr bwMode="auto">
                <a:xfrm flipH="1">
                  <a:off x="209" y="1614"/>
                  <a:ext cx="0" cy="1"/>
                </a:xfrm>
                <a:custGeom>
                  <a:avLst/>
                  <a:gdLst>
                    <a:gd name="T0" fmla="*/ 0 h 1"/>
                    <a:gd name="T1" fmla="*/ 0 h 1"/>
                    <a:gd name="T2" fmla="*/ 0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lnTo>
                        <a:pt x="0" y="0"/>
                      </a:lnTo>
                      <a:lnTo>
                        <a:pt x="0" y="0"/>
                      </a:lnTo>
                      <a:lnTo>
                        <a:pt x="0" y="1"/>
                      </a:lnTo>
                      <a:lnTo>
                        <a:pt x="0" y="1"/>
                      </a:lnTo>
                      <a:lnTo>
                        <a:pt x="0" y="1"/>
                      </a:lnTo>
                      <a:lnTo>
                        <a:pt x="0" y="0"/>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3" name="Freeform 311">
                  <a:extLst>
                    <a:ext uri="{FF2B5EF4-FFF2-40B4-BE49-F238E27FC236}">
                      <a16:creationId xmlns:a16="http://schemas.microsoft.com/office/drawing/2014/main" id="{6CC82BC7-F098-46D1-9985-4EA5B9F2F3F2}"/>
                    </a:ext>
                  </a:extLst>
                </p:cNvPr>
                <p:cNvSpPr/>
                <p:nvPr/>
              </p:nvSpPr>
              <p:spPr bwMode="auto">
                <a:xfrm>
                  <a:off x="205" y="1617"/>
                  <a:ext cx="4" cy="4"/>
                </a:xfrm>
                <a:custGeom>
                  <a:avLst/>
                  <a:gdLst>
                    <a:gd name="T0" fmla="*/ 1 w 20"/>
                    <a:gd name="T1" fmla="*/ 13 h 19"/>
                    <a:gd name="T2" fmla="*/ 13 w 20"/>
                    <a:gd name="T3" fmla="*/ 18 h 19"/>
                    <a:gd name="T4" fmla="*/ 18 w 20"/>
                    <a:gd name="T5" fmla="*/ 6 h 19"/>
                    <a:gd name="T6" fmla="*/ 6 w 20"/>
                    <a:gd name="T7" fmla="*/ 1 h 19"/>
                    <a:gd name="T8" fmla="*/ 1 w 20"/>
                    <a:gd name="T9" fmla="*/ 13 h 19"/>
                  </a:gdLst>
                  <a:ahLst/>
                  <a:cxnLst>
                    <a:cxn ang="0">
                      <a:pos x="T0" y="T1"/>
                    </a:cxn>
                    <a:cxn ang="0">
                      <a:pos x="T2" y="T3"/>
                    </a:cxn>
                    <a:cxn ang="0">
                      <a:pos x="T4" y="T5"/>
                    </a:cxn>
                    <a:cxn ang="0">
                      <a:pos x="T6" y="T7"/>
                    </a:cxn>
                    <a:cxn ang="0">
                      <a:pos x="T8" y="T9"/>
                    </a:cxn>
                  </a:cxnLst>
                  <a:rect l="0" t="0" r="r" b="b"/>
                  <a:pathLst>
                    <a:path w="20" h="19">
                      <a:moveTo>
                        <a:pt x="1" y="13"/>
                      </a:moveTo>
                      <a:cubicBezTo>
                        <a:pt x="3" y="17"/>
                        <a:pt x="8" y="19"/>
                        <a:pt x="13" y="18"/>
                      </a:cubicBezTo>
                      <a:cubicBezTo>
                        <a:pt x="17" y="16"/>
                        <a:pt x="20" y="11"/>
                        <a:pt x="18" y="6"/>
                      </a:cubicBezTo>
                      <a:cubicBezTo>
                        <a:pt x="16" y="2"/>
                        <a:pt x="11" y="0"/>
                        <a:pt x="6" y="1"/>
                      </a:cubicBezTo>
                      <a:cubicBezTo>
                        <a:pt x="2" y="3"/>
                        <a:pt x="0" y="8"/>
                        <a:pt x="1" y="13"/>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4" name="Freeform 312">
                  <a:extLst>
                    <a:ext uri="{FF2B5EF4-FFF2-40B4-BE49-F238E27FC236}">
                      <a16:creationId xmlns:a16="http://schemas.microsoft.com/office/drawing/2014/main" id="{FB4E4767-2930-4F74-A7FE-24CEE7870EA3}"/>
                    </a:ext>
                  </a:extLst>
                </p:cNvPr>
                <p:cNvSpPr/>
                <p:nvPr/>
              </p:nvSpPr>
              <p:spPr bwMode="auto">
                <a:xfrm>
                  <a:off x="205" y="1617"/>
                  <a:ext cx="4" cy="4"/>
                </a:xfrm>
                <a:custGeom>
                  <a:avLst/>
                  <a:gdLst>
                    <a:gd name="T0" fmla="*/ 2 w 17"/>
                    <a:gd name="T1" fmla="*/ 11 h 17"/>
                    <a:gd name="T2" fmla="*/ 11 w 17"/>
                    <a:gd name="T3" fmla="*/ 15 h 17"/>
                    <a:gd name="T4" fmla="*/ 16 w 17"/>
                    <a:gd name="T5" fmla="*/ 6 h 17"/>
                    <a:gd name="T6" fmla="*/ 6 w 17"/>
                    <a:gd name="T7" fmla="*/ 2 h 17"/>
                    <a:gd name="T8" fmla="*/ 2 w 17"/>
                    <a:gd name="T9" fmla="*/ 11 h 17"/>
                  </a:gdLst>
                  <a:ahLst/>
                  <a:cxnLst>
                    <a:cxn ang="0">
                      <a:pos x="T0" y="T1"/>
                    </a:cxn>
                    <a:cxn ang="0">
                      <a:pos x="T2" y="T3"/>
                    </a:cxn>
                    <a:cxn ang="0">
                      <a:pos x="T4" y="T5"/>
                    </a:cxn>
                    <a:cxn ang="0">
                      <a:pos x="T6" y="T7"/>
                    </a:cxn>
                    <a:cxn ang="0">
                      <a:pos x="T8" y="T9"/>
                    </a:cxn>
                  </a:cxnLst>
                  <a:rect l="0" t="0" r="r" b="b"/>
                  <a:pathLst>
                    <a:path w="17" h="17">
                      <a:moveTo>
                        <a:pt x="2" y="11"/>
                      </a:moveTo>
                      <a:cubicBezTo>
                        <a:pt x="3" y="15"/>
                        <a:pt x="7" y="17"/>
                        <a:pt x="11" y="15"/>
                      </a:cubicBezTo>
                      <a:cubicBezTo>
                        <a:pt x="15" y="14"/>
                        <a:pt x="17" y="10"/>
                        <a:pt x="16" y="6"/>
                      </a:cubicBezTo>
                      <a:cubicBezTo>
                        <a:pt x="14" y="2"/>
                        <a:pt x="10" y="0"/>
                        <a:pt x="6" y="2"/>
                      </a:cubicBezTo>
                      <a:cubicBezTo>
                        <a:pt x="2" y="3"/>
                        <a:pt x="0" y="7"/>
                        <a:pt x="2" y="11"/>
                      </a:cubicBezTo>
                      <a:close/>
                    </a:path>
                  </a:pathLst>
                </a:custGeom>
                <a:solidFill>
                  <a:srgbClr val="32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5" name="Freeform 313">
                  <a:extLst>
                    <a:ext uri="{FF2B5EF4-FFF2-40B4-BE49-F238E27FC236}">
                      <a16:creationId xmlns:a16="http://schemas.microsoft.com/office/drawing/2014/main" id="{110AC94D-BD7C-44D1-83DF-39DD61D26A36}"/>
                    </a:ext>
                  </a:extLst>
                </p:cNvPr>
                <p:cNvSpPr/>
                <p:nvPr/>
              </p:nvSpPr>
              <p:spPr bwMode="auto">
                <a:xfrm>
                  <a:off x="206" y="1618"/>
                  <a:ext cx="1" cy="1"/>
                </a:xfrm>
                <a:custGeom>
                  <a:avLst/>
                  <a:gdLst>
                    <a:gd name="T0" fmla="*/ 1 w 3"/>
                    <a:gd name="T1" fmla="*/ 2 h 3"/>
                    <a:gd name="T2" fmla="*/ 2 w 3"/>
                    <a:gd name="T3" fmla="*/ 2 h 3"/>
                    <a:gd name="T4" fmla="*/ 3 w 3"/>
                    <a:gd name="T5" fmla="*/ 1 h 3"/>
                    <a:gd name="T6" fmla="*/ 1 w 3"/>
                    <a:gd name="T7" fmla="*/ 0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2"/>
                        <a:pt x="1" y="3"/>
                        <a:pt x="2" y="2"/>
                      </a:cubicBezTo>
                      <a:cubicBezTo>
                        <a:pt x="3" y="2"/>
                        <a:pt x="3" y="2"/>
                        <a:pt x="3" y="1"/>
                      </a:cubicBezTo>
                      <a:cubicBezTo>
                        <a:pt x="2" y="0"/>
                        <a:pt x="2" y="0"/>
                        <a:pt x="1" y="0"/>
                      </a:cubicBezTo>
                      <a:cubicBezTo>
                        <a:pt x="1" y="1"/>
                        <a:pt x="0" y="1"/>
                        <a:pt x="1"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6" name="Freeform 314">
                  <a:extLst>
                    <a:ext uri="{FF2B5EF4-FFF2-40B4-BE49-F238E27FC236}">
                      <a16:creationId xmlns:a16="http://schemas.microsoft.com/office/drawing/2014/main" id="{E5755A1C-4E70-4A61-AD39-4632750B72CB}"/>
                    </a:ext>
                  </a:extLst>
                </p:cNvPr>
                <p:cNvSpPr/>
                <p:nvPr/>
              </p:nvSpPr>
              <p:spPr bwMode="auto">
                <a:xfrm>
                  <a:off x="207" y="1618"/>
                  <a:ext cx="1" cy="1"/>
                </a:xfrm>
                <a:custGeom>
                  <a:avLst/>
                  <a:gdLst>
                    <a:gd name="T0" fmla="*/ 1 w 3"/>
                    <a:gd name="T1" fmla="*/ 2 h 3"/>
                    <a:gd name="T2" fmla="*/ 2 w 3"/>
                    <a:gd name="T3" fmla="*/ 3 h 3"/>
                    <a:gd name="T4" fmla="*/ 3 w 3"/>
                    <a:gd name="T5" fmla="*/ 1 h 3"/>
                    <a:gd name="T6" fmla="*/ 1 w 3"/>
                    <a:gd name="T7" fmla="*/ 1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2"/>
                        <a:pt x="1" y="3"/>
                        <a:pt x="2" y="3"/>
                      </a:cubicBezTo>
                      <a:cubicBezTo>
                        <a:pt x="2" y="2"/>
                        <a:pt x="3" y="2"/>
                        <a:pt x="3" y="1"/>
                      </a:cubicBezTo>
                      <a:cubicBezTo>
                        <a:pt x="2" y="1"/>
                        <a:pt x="2" y="0"/>
                        <a:pt x="1" y="1"/>
                      </a:cubicBezTo>
                      <a:cubicBezTo>
                        <a:pt x="1" y="1"/>
                        <a:pt x="0" y="1"/>
                        <a:pt x="1"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7" name="Freeform 315">
                  <a:extLst>
                    <a:ext uri="{FF2B5EF4-FFF2-40B4-BE49-F238E27FC236}">
                      <a16:creationId xmlns:a16="http://schemas.microsoft.com/office/drawing/2014/main" id="{F62C0731-FF1B-4A11-9590-85EF34BA64BD}"/>
                    </a:ext>
                  </a:extLst>
                </p:cNvPr>
                <p:cNvSpPr/>
                <p:nvPr/>
              </p:nvSpPr>
              <p:spPr bwMode="auto">
                <a:xfrm>
                  <a:off x="206" y="1619"/>
                  <a:ext cx="1" cy="1"/>
                </a:xfrm>
                <a:custGeom>
                  <a:avLst/>
                  <a:gdLst>
                    <a:gd name="T0" fmla="*/ 1 w 3"/>
                    <a:gd name="T1" fmla="*/ 2 h 3"/>
                    <a:gd name="T2" fmla="*/ 2 w 3"/>
                    <a:gd name="T3" fmla="*/ 2 h 3"/>
                    <a:gd name="T4" fmla="*/ 3 w 3"/>
                    <a:gd name="T5" fmla="*/ 1 h 3"/>
                    <a:gd name="T6" fmla="*/ 1 w 3"/>
                    <a:gd name="T7" fmla="*/ 0 h 3"/>
                    <a:gd name="T8" fmla="*/ 1 w 3"/>
                    <a:gd name="T9" fmla="*/ 2 h 3"/>
                  </a:gdLst>
                  <a:ahLst/>
                  <a:cxnLst>
                    <a:cxn ang="0">
                      <a:pos x="T0" y="T1"/>
                    </a:cxn>
                    <a:cxn ang="0">
                      <a:pos x="T2" y="T3"/>
                    </a:cxn>
                    <a:cxn ang="0">
                      <a:pos x="T4" y="T5"/>
                    </a:cxn>
                    <a:cxn ang="0">
                      <a:pos x="T6" y="T7"/>
                    </a:cxn>
                    <a:cxn ang="0">
                      <a:pos x="T8" y="T9"/>
                    </a:cxn>
                  </a:cxnLst>
                  <a:rect l="0" t="0" r="r" b="b"/>
                  <a:pathLst>
                    <a:path w="3" h="3">
                      <a:moveTo>
                        <a:pt x="1" y="2"/>
                      </a:moveTo>
                      <a:cubicBezTo>
                        <a:pt x="1" y="2"/>
                        <a:pt x="1" y="3"/>
                        <a:pt x="2" y="2"/>
                      </a:cubicBezTo>
                      <a:cubicBezTo>
                        <a:pt x="2" y="2"/>
                        <a:pt x="3" y="2"/>
                        <a:pt x="3" y="1"/>
                      </a:cubicBezTo>
                      <a:cubicBezTo>
                        <a:pt x="2" y="1"/>
                        <a:pt x="2" y="0"/>
                        <a:pt x="1" y="0"/>
                      </a:cubicBezTo>
                      <a:cubicBezTo>
                        <a:pt x="1" y="1"/>
                        <a:pt x="0" y="1"/>
                        <a:pt x="1"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8" name="Freeform 316">
                  <a:extLst>
                    <a:ext uri="{FF2B5EF4-FFF2-40B4-BE49-F238E27FC236}">
                      <a16:creationId xmlns:a16="http://schemas.microsoft.com/office/drawing/2014/main" id="{6AD8AF56-E0F3-4360-88C5-BC4D557066DD}"/>
                    </a:ext>
                  </a:extLst>
                </p:cNvPr>
                <p:cNvSpPr/>
                <p:nvPr/>
              </p:nvSpPr>
              <p:spPr bwMode="auto">
                <a:xfrm>
                  <a:off x="207" y="1619"/>
                  <a:ext cx="1" cy="0"/>
                </a:xfrm>
                <a:custGeom>
                  <a:avLst/>
                  <a:gdLst>
                    <a:gd name="T0" fmla="*/ 0 w 3"/>
                    <a:gd name="T1" fmla="*/ 2 h 3"/>
                    <a:gd name="T2" fmla="*/ 2 w 3"/>
                    <a:gd name="T3" fmla="*/ 3 h 3"/>
                    <a:gd name="T4" fmla="*/ 2 w 3"/>
                    <a:gd name="T5" fmla="*/ 1 h 3"/>
                    <a:gd name="T6" fmla="*/ 1 w 3"/>
                    <a:gd name="T7" fmla="*/ 1 h 3"/>
                    <a:gd name="T8" fmla="*/ 0 w 3"/>
                    <a:gd name="T9" fmla="*/ 2 h 3"/>
                  </a:gdLst>
                  <a:ahLst/>
                  <a:cxnLst>
                    <a:cxn ang="0">
                      <a:pos x="T0" y="T1"/>
                    </a:cxn>
                    <a:cxn ang="0">
                      <a:pos x="T2" y="T3"/>
                    </a:cxn>
                    <a:cxn ang="0">
                      <a:pos x="T4" y="T5"/>
                    </a:cxn>
                    <a:cxn ang="0">
                      <a:pos x="T6" y="T7"/>
                    </a:cxn>
                    <a:cxn ang="0">
                      <a:pos x="T8" y="T9"/>
                    </a:cxn>
                  </a:cxnLst>
                  <a:rect l="0" t="0" r="r" b="b"/>
                  <a:pathLst>
                    <a:path w="3" h="3">
                      <a:moveTo>
                        <a:pt x="0" y="2"/>
                      </a:moveTo>
                      <a:cubicBezTo>
                        <a:pt x="1" y="3"/>
                        <a:pt x="1" y="3"/>
                        <a:pt x="2" y="3"/>
                      </a:cubicBezTo>
                      <a:cubicBezTo>
                        <a:pt x="2" y="2"/>
                        <a:pt x="3" y="2"/>
                        <a:pt x="2" y="1"/>
                      </a:cubicBezTo>
                      <a:cubicBezTo>
                        <a:pt x="2" y="1"/>
                        <a:pt x="2" y="0"/>
                        <a:pt x="1" y="1"/>
                      </a:cubicBezTo>
                      <a:cubicBezTo>
                        <a:pt x="1" y="1"/>
                        <a:pt x="0" y="1"/>
                        <a:pt x="0"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09" name="Freeform 317">
                  <a:extLst>
                    <a:ext uri="{FF2B5EF4-FFF2-40B4-BE49-F238E27FC236}">
                      <a16:creationId xmlns:a16="http://schemas.microsoft.com/office/drawing/2014/main" id="{E8EC1900-C7A7-4C97-AA87-5D3303D0FDED}"/>
                    </a:ext>
                  </a:extLst>
                </p:cNvPr>
                <p:cNvSpPr/>
                <p:nvPr/>
              </p:nvSpPr>
              <p:spPr bwMode="auto">
                <a:xfrm>
                  <a:off x="206" y="1619"/>
                  <a:ext cx="2" cy="0"/>
                </a:xfrm>
                <a:custGeom>
                  <a:avLst/>
                  <a:gdLst>
                    <a:gd name="T0" fmla="*/ 0 w 2"/>
                    <a:gd name="T1" fmla="*/ 0 w 2"/>
                    <a:gd name="T2" fmla="*/ 1 w 2"/>
                    <a:gd name="T3" fmla="*/ 1 w 2"/>
                    <a:gd name="T4" fmla="*/ 2 w 2"/>
                    <a:gd name="T5" fmla="*/ 1 w 2"/>
                    <a:gd name="T6" fmla="*/ 1 w 2"/>
                    <a:gd name="T7" fmla="*/ 0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0" y="0"/>
                      </a:moveTo>
                      <a:lnTo>
                        <a:pt x="0" y="0"/>
                      </a:lnTo>
                      <a:lnTo>
                        <a:pt x="1" y="0"/>
                      </a:lnTo>
                      <a:lnTo>
                        <a:pt x="1" y="0"/>
                      </a:lnTo>
                      <a:lnTo>
                        <a:pt x="2" y="0"/>
                      </a:lnTo>
                      <a:lnTo>
                        <a:pt x="1" y="0"/>
                      </a:lnTo>
                      <a:lnTo>
                        <a:pt x="1" y="0"/>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0" name="Freeform 318">
                  <a:extLst>
                    <a:ext uri="{FF2B5EF4-FFF2-40B4-BE49-F238E27FC236}">
                      <a16:creationId xmlns:a16="http://schemas.microsoft.com/office/drawing/2014/main" id="{A5448E6F-1991-4A4C-9FBB-7E078E5DD611}"/>
                    </a:ext>
                  </a:extLst>
                </p:cNvPr>
                <p:cNvSpPr/>
                <p:nvPr/>
              </p:nvSpPr>
              <p:spPr bwMode="auto">
                <a:xfrm flipH="1">
                  <a:off x="207" y="1618"/>
                  <a:ext cx="0" cy="1"/>
                </a:xfrm>
                <a:custGeom>
                  <a:avLst/>
                  <a:gdLst>
                    <a:gd name="T0" fmla="*/ 0 h 1"/>
                    <a:gd name="T1" fmla="*/ 0 h 1"/>
                    <a:gd name="T2" fmla="*/ 1 h 1"/>
                    <a:gd name="T3" fmla="*/ 1 h 1"/>
                    <a:gd name="T4" fmla="*/ 1 h 1"/>
                    <a:gd name="T5" fmla="*/ 1 h 1"/>
                    <a:gd name="T6" fmla="*/ 1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lnTo>
                        <a:pt x="0" y="0"/>
                      </a:lnTo>
                      <a:lnTo>
                        <a:pt x="0" y="1"/>
                      </a:lnTo>
                      <a:lnTo>
                        <a:pt x="0" y="1"/>
                      </a:lnTo>
                      <a:lnTo>
                        <a:pt x="0" y="1"/>
                      </a:lnTo>
                      <a:lnTo>
                        <a:pt x="0" y="1"/>
                      </a:lnTo>
                      <a:lnTo>
                        <a:pt x="0" y="1"/>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1" name="Freeform 319">
                  <a:extLst>
                    <a:ext uri="{FF2B5EF4-FFF2-40B4-BE49-F238E27FC236}">
                      <a16:creationId xmlns:a16="http://schemas.microsoft.com/office/drawing/2014/main" id="{4A09C099-0800-4A29-8A0E-27DC2B081A7A}"/>
                    </a:ext>
                  </a:extLst>
                </p:cNvPr>
                <p:cNvSpPr/>
                <p:nvPr/>
              </p:nvSpPr>
              <p:spPr bwMode="auto">
                <a:xfrm>
                  <a:off x="203" y="1621"/>
                  <a:ext cx="4" cy="5"/>
                </a:xfrm>
                <a:custGeom>
                  <a:avLst/>
                  <a:gdLst>
                    <a:gd name="T0" fmla="*/ 2 w 20"/>
                    <a:gd name="T1" fmla="*/ 13 h 20"/>
                    <a:gd name="T2" fmla="*/ 13 w 20"/>
                    <a:gd name="T3" fmla="*/ 18 h 20"/>
                    <a:gd name="T4" fmla="*/ 18 w 20"/>
                    <a:gd name="T5" fmla="*/ 6 h 20"/>
                    <a:gd name="T6" fmla="*/ 7 w 20"/>
                    <a:gd name="T7" fmla="*/ 1 h 20"/>
                    <a:gd name="T8" fmla="*/ 2 w 20"/>
                    <a:gd name="T9" fmla="*/ 13 h 20"/>
                  </a:gdLst>
                  <a:ahLst/>
                  <a:cxnLst>
                    <a:cxn ang="0">
                      <a:pos x="T0" y="T1"/>
                    </a:cxn>
                    <a:cxn ang="0">
                      <a:pos x="T2" y="T3"/>
                    </a:cxn>
                    <a:cxn ang="0">
                      <a:pos x="T4" y="T5"/>
                    </a:cxn>
                    <a:cxn ang="0">
                      <a:pos x="T6" y="T7"/>
                    </a:cxn>
                    <a:cxn ang="0">
                      <a:pos x="T8" y="T9"/>
                    </a:cxn>
                  </a:cxnLst>
                  <a:rect l="0" t="0" r="r" b="b"/>
                  <a:pathLst>
                    <a:path w="20" h="20">
                      <a:moveTo>
                        <a:pt x="2" y="13"/>
                      </a:moveTo>
                      <a:cubicBezTo>
                        <a:pt x="3" y="17"/>
                        <a:pt x="8" y="20"/>
                        <a:pt x="13" y="18"/>
                      </a:cubicBezTo>
                      <a:cubicBezTo>
                        <a:pt x="17" y="16"/>
                        <a:pt x="20" y="11"/>
                        <a:pt x="18" y="6"/>
                      </a:cubicBezTo>
                      <a:cubicBezTo>
                        <a:pt x="16" y="2"/>
                        <a:pt x="11" y="0"/>
                        <a:pt x="7" y="1"/>
                      </a:cubicBezTo>
                      <a:cubicBezTo>
                        <a:pt x="2" y="3"/>
                        <a:pt x="0" y="8"/>
                        <a:pt x="2" y="13"/>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2" name="Freeform 320">
                  <a:extLst>
                    <a:ext uri="{FF2B5EF4-FFF2-40B4-BE49-F238E27FC236}">
                      <a16:creationId xmlns:a16="http://schemas.microsoft.com/office/drawing/2014/main" id="{ED079BF9-9D78-4FE8-9BBD-13D684E720D8}"/>
                    </a:ext>
                  </a:extLst>
                </p:cNvPr>
                <p:cNvSpPr/>
                <p:nvPr/>
              </p:nvSpPr>
              <p:spPr bwMode="auto">
                <a:xfrm>
                  <a:off x="203" y="1621"/>
                  <a:ext cx="4" cy="4"/>
                </a:xfrm>
                <a:custGeom>
                  <a:avLst/>
                  <a:gdLst>
                    <a:gd name="T0" fmla="*/ 2 w 17"/>
                    <a:gd name="T1" fmla="*/ 11 h 17"/>
                    <a:gd name="T2" fmla="*/ 11 w 17"/>
                    <a:gd name="T3" fmla="*/ 16 h 17"/>
                    <a:gd name="T4" fmla="*/ 16 w 17"/>
                    <a:gd name="T5" fmla="*/ 6 h 17"/>
                    <a:gd name="T6" fmla="*/ 6 w 17"/>
                    <a:gd name="T7" fmla="*/ 2 h 17"/>
                    <a:gd name="T8" fmla="*/ 2 w 17"/>
                    <a:gd name="T9" fmla="*/ 11 h 17"/>
                  </a:gdLst>
                  <a:ahLst/>
                  <a:cxnLst>
                    <a:cxn ang="0">
                      <a:pos x="T0" y="T1"/>
                    </a:cxn>
                    <a:cxn ang="0">
                      <a:pos x="T2" y="T3"/>
                    </a:cxn>
                    <a:cxn ang="0">
                      <a:pos x="T4" y="T5"/>
                    </a:cxn>
                    <a:cxn ang="0">
                      <a:pos x="T6" y="T7"/>
                    </a:cxn>
                    <a:cxn ang="0">
                      <a:pos x="T8" y="T9"/>
                    </a:cxn>
                  </a:cxnLst>
                  <a:rect l="0" t="0" r="r" b="b"/>
                  <a:pathLst>
                    <a:path w="17" h="17">
                      <a:moveTo>
                        <a:pt x="2" y="11"/>
                      </a:moveTo>
                      <a:cubicBezTo>
                        <a:pt x="3" y="15"/>
                        <a:pt x="8" y="17"/>
                        <a:pt x="11" y="16"/>
                      </a:cubicBezTo>
                      <a:cubicBezTo>
                        <a:pt x="15" y="14"/>
                        <a:pt x="17" y="10"/>
                        <a:pt x="16" y="6"/>
                      </a:cubicBezTo>
                      <a:cubicBezTo>
                        <a:pt x="14" y="2"/>
                        <a:pt x="10" y="0"/>
                        <a:pt x="6" y="2"/>
                      </a:cubicBezTo>
                      <a:cubicBezTo>
                        <a:pt x="2" y="3"/>
                        <a:pt x="0" y="7"/>
                        <a:pt x="2" y="11"/>
                      </a:cubicBezTo>
                      <a:close/>
                    </a:path>
                  </a:pathLst>
                </a:custGeom>
                <a:solidFill>
                  <a:srgbClr val="32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3" name="Freeform 321">
                  <a:extLst>
                    <a:ext uri="{FF2B5EF4-FFF2-40B4-BE49-F238E27FC236}">
                      <a16:creationId xmlns:a16="http://schemas.microsoft.com/office/drawing/2014/main" id="{CBDD0AB3-0EAF-4E32-820E-43F54781AE8E}"/>
                    </a:ext>
                  </a:extLst>
                </p:cNvPr>
                <p:cNvSpPr/>
                <p:nvPr/>
              </p:nvSpPr>
              <p:spPr bwMode="auto">
                <a:xfrm>
                  <a:off x="204" y="1623"/>
                  <a:ext cx="1" cy="0"/>
                </a:xfrm>
                <a:custGeom>
                  <a:avLst/>
                  <a:gdLst>
                    <a:gd name="T0" fmla="*/ 0 w 2"/>
                    <a:gd name="T1" fmla="*/ 2 h 3"/>
                    <a:gd name="T2" fmla="*/ 1 w 2"/>
                    <a:gd name="T3" fmla="*/ 2 h 3"/>
                    <a:gd name="T4" fmla="*/ 2 w 2"/>
                    <a:gd name="T5" fmla="*/ 1 h 3"/>
                    <a:gd name="T6" fmla="*/ 0 w 2"/>
                    <a:gd name="T7" fmla="*/ 0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0" y="2"/>
                        <a:pt x="1" y="3"/>
                        <a:pt x="1" y="2"/>
                      </a:cubicBezTo>
                      <a:cubicBezTo>
                        <a:pt x="2" y="2"/>
                        <a:pt x="2" y="2"/>
                        <a:pt x="2" y="1"/>
                      </a:cubicBezTo>
                      <a:cubicBezTo>
                        <a:pt x="2" y="1"/>
                        <a:pt x="1" y="0"/>
                        <a:pt x="0" y="0"/>
                      </a:cubicBezTo>
                      <a:cubicBezTo>
                        <a:pt x="0" y="1"/>
                        <a:pt x="0" y="1"/>
                        <a:pt x="0"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4" name="Freeform 322">
                  <a:extLst>
                    <a:ext uri="{FF2B5EF4-FFF2-40B4-BE49-F238E27FC236}">
                      <a16:creationId xmlns:a16="http://schemas.microsoft.com/office/drawing/2014/main" id="{726A973B-A01B-4342-8157-198B4EC59929}"/>
                    </a:ext>
                  </a:extLst>
                </p:cNvPr>
                <p:cNvSpPr/>
                <p:nvPr/>
              </p:nvSpPr>
              <p:spPr bwMode="auto">
                <a:xfrm flipH="1">
                  <a:off x="205" y="1622"/>
                  <a:ext cx="0" cy="1"/>
                </a:xfrm>
                <a:custGeom>
                  <a:avLst/>
                  <a:gdLst>
                    <a:gd name="T0" fmla="*/ 0 w 2"/>
                    <a:gd name="T1" fmla="*/ 2 h 3"/>
                    <a:gd name="T2" fmla="*/ 1 w 2"/>
                    <a:gd name="T3" fmla="*/ 3 h 3"/>
                    <a:gd name="T4" fmla="*/ 2 w 2"/>
                    <a:gd name="T5" fmla="*/ 1 h 3"/>
                    <a:gd name="T6" fmla="*/ 0 w 2"/>
                    <a:gd name="T7" fmla="*/ 1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0" y="3"/>
                        <a:pt x="1" y="3"/>
                        <a:pt x="1" y="3"/>
                      </a:cubicBezTo>
                      <a:cubicBezTo>
                        <a:pt x="2" y="2"/>
                        <a:pt x="2" y="2"/>
                        <a:pt x="2" y="1"/>
                      </a:cubicBezTo>
                      <a:cubicBezTo>
                        <a:pt x="2" y="1"/>
                        <a:pt x="1" y="0"/>
                        <a:pt x="0" y="1"/>
                      </a:cubicBezTo>
                      <a:cubicBezTo>
                        <a:pt x="0" y="1"/>
                        <a:pt x="0" y="1"/>
                        <a:pt x="0"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5" name="Freeform 323">
                  <a:extLst>
                    <a:ext uri="{FF2B5EF4-FFF2-40B4-BE49-F238E27FC236}">
                      <a16:creationId xmlns:a16="http://schemas.microsoft.com/office/drawing/2014/main" id="{36787153-B16A-4C62-B376-3FB9AB9E0F9C}"/>
                    </a:ext>
                  </a:extLst>
                </p:cNvPr>
                <p:cNvSpPr/>
                <p:nvPr/>
              </p:nvSpPr>
              <p:spPr bwMode="auto">
                <a:xfrm flipH="1">
                  <a:off x="205" y="1623"/>
                  <a:ext cx="0" cy="1"/>
                </a:xfrm>
                <a:custGeom>
                  <a:avLst/>
                  <a:gdLst>
                    <a:gd name="T0" fmla="*/ 0 w 2"/>
                    <a:gd name="T1" fmla="*/ 2 h 3"/>
                    <a:gd name="T2" fmla="*/ 1 w 2"/>
                    <a:gd name="T3" fmla="*/ 3 h 3"/>
                    <a:gd name="T4" fmla="*/ 2 w 2"/>
                    <a:gd name="T5" fmla="*/ 1 h 3"/>
                    <a:gd name="T6" fmla="*/ 0 w 2"/>
                    <a:gd name="T7" fmla="*/ 1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0" y="2"/>
                        <a:pt x="1" y="3"/>
                        <a:pt x="1" y="3"/>
                      </a:cubicBezTo>
                      <a:cubicBezTo>
                        <a:pt x="2" y="2"/>
                        <a:pt x="2" y="2"/>
                        <a:pt x="2" y="1"/>
                      </a:cubicBezTo>
                      <a:cubicBezTo>
                        <a:pt x="2" y="1"/>
                        <a:pt x="1" y="0"/>
                        <a:pt x="0" y="1"/>
                      </a:cubicBezTo>
                      <a:cubicBezTo>
                        <a:pt x="0" y="1"/>
                        <a:pt x="0" y="1"/>
                        <a:pt x="0"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6" name="Freeform 324">
                  <a:extLst>
                    <a:ext uri="{FF2B5EF4-FFF2-40B4-BE49-F238E27FC236}">
                      <a16:creationId xmlns:a16="http://schemas.microsoft.com/office/drawing/2014/main" id="{ED033959-82BA-4E9C-97B4-3F86AAAAF8A4}"/>
                    </a:ext>
                  </a:extLst>
                </p:cNvPr>
                <p:cNvSpPr/>
                <p:nvPr/>
              </p:nvSpPr>
              <p:spPr bwMode="auto">
                <a:xfrm>
                  <a:off x="205" y="1623"/>
                  <a:ext cx="1" cy="1"/>
                </a:xfrm>
                <a:custGeom>
                  <a:avLst/>
                  <a:gdLst>
                    <a:gd name="T0" fmla="*/ 0 w 2"/>
                    <a:gd name="T1" fmla="*/ 1 h 2"/>
                    <a:gd name="T2" fmla="*/ 1 w 2"/>
                    <a:gd name="T3" fmla="*/ 2 h 2"/>
                    <a:gd name="T4" fmla="*/ 2 w 2"/>
                    <a:gd name="T5" fmla="*/ 0 h 2"/>
                    <a:gd name="T6" fmla="*/ 0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2"/>
                        <a:pt x="1" y="2"/>
                        <a:pt x="1" y="2"/>
                      </a:cubicBezTo>
                      <a:cubicBezTo>
                        <a:pt x="2" y="1"/>
                        <a:pt x="2" y="1"/>
                        <a:pt x="2" y="0"/>
                      </a:cubicBezTo>
                      <a:cubicBezTo>
                        <a:pt x="1" y="0"/>
                        <a:pt x="1" y="0"/>
                        <a:pt x="0" y="0"/>
                      </a:cubicBezTo>
                      <a:cubicBezTo>
                        <a:pt x="0" y="0"/>
                        <a:pt x="0" y="1"/>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7" name="Freeform 325">
                  <a:extLst>
                    <a:ext uri="{FF2B5EF4-FFF2-40B4-BE49-F238E27FC236}">
                      <a16:creationId xmlns:a16="http://schemas.microsoft.com/office/drawing/2014/main" id="{570A21F4-7AC8-4C1E-A0B7-39B2646189D9}"/>
                    </a:ext>
                  </a:extLst>
                </p:cNvPr>
                <p:cNvSpPr/>
                <p:nvPr/>
              </p:nvSpPr>
              <p:spPr bwMode="auto">
                <a:xfrm flipH="1">
                  <a:off x="205" y="1623"/>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8" name="Freeform 326">
                  <a:extLst>
                    <a:ext uri="{FF2B5EF4-FFF2-40B4-BE49-F238E27FC236}">
                      <a16:creationId xmlns:a16="http://schemas.microsoft.com/office/drawing/2014/main" id="{242A1A46-6106-45E1-A62E-CD6FA2070764}"/>
                    </a:ext>
                  </a:extLst>
                </p:cNvPr>
                <p:cNvSpPr/>
                <p:nvPr/>
              </p:nvSpPr>
              <p:spPr bwMode="auto">
                <a:xfrm flipH="1">
                  <a:off x="205" y="1623"/>
                  <a:ext cx="0" cy="1"/>
                </a:xfrm>
                <a:custGeom>
                  <a:avLst/>
                  <a:gdLst>
                    <a:gd name="T0" fmla="*/ 0 h 1"/>
                    <a:gd name="T1" fmla="*/ 0 h 1"/>
                    <a:gd name="T2" fmla="*/ 0 h 1"/>
                    <a:gd name="T3" fmla="*/ 0 h 1"/>
                    <a:gd name="T4" fmla="*/ 1 h 1"/>
                    <a:gd name="T5" fmla="*/ 0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lnTo>
                        <a:pt x="0" y="0"/>
                      </a:lnTo>
                      <a:lnTo>
                        <a:pt x="0" y="0"/>
                      </a:lnTo>
                      <a:lnTo>
                        <a:pt x="0" y="0"/>
                      </a:lnTo>
                      <a:lnTo>
                        <a:pt x="0" y="1"/>
                      </a:lnTo>
                      <a:lnTo>
                        <a:pt x="0" y="0"/>
                      </a:lnTo>
                      <a:lnTo>
                        <a:pt x="0" y="0"/>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19" name="Freeform 327">
                  <a:extLst>
                    <a:ext uri="{FF2B5EF4-FFF2-40B4-BE49-F238E27FC236}">
                      <a16:creationId xmlns:a16="http://schemas.microsoft.com/office/drawing/2014/main" id="{8F4B5EB1-9D7D-4655-ACD6-6CA24539E71F}"/>
                    </a:ext>
                  </a:extLst>
                </p:cNvPr>
                <p:cNvSpPr>
                  <a:spLocks noEditPoints="1"/>
                </p:cNvSpPr>
                <p:nvPr/>
              </p:nvSpPr>
              <p:spPr bwMode="auto">
                <a:xfrm>
                  <a:off x="210" y="1600"/>
                  <a:ext cx="4" cy="2"/>
                </a:xfrm>
                <a:custGeom>
                  <a:avLst/>
                  <a:gdLst>
                    <a:gd name="T0" fmla="*/ 17 w 17"/>
                    <a:gd name="T1" fmla="*/ 7 h 8"/>
                    <a:gd name="T2" fmla="*/ 0 w 17"/>
                    <a:gd name="T3" fmla="*/ 0 h 8"/>
                    <a:gd name="T4" fmla="*/ 17 w 17"/>
                    <a:gd name="T5" fmla="*/ 7 h 8"/>
                    <a:gd name="T6" fmla="*/ 4 w 17"/>
                    <a:gd name="T7" fmla="*/ 2 h 8"/>
                    <a:gd name="T8" fmla="*/ 12 w 17"/>
                    <a:gd name="T9" fmla="*/ 5 h 8"/>
                    <a:gd name="T10" fmla="*/ 4 w 17"/>
                    <a:gd name="T11" fmla="*/ 2 h 8"/>
                  </a:gdLst>
                  <a:ahLst/>
                  <a:cxnLst>
                    <a:cxn ang="0">
                      <a:pos x="T0" y="T1"/>
                    </a:cxn>
                    <a:cxn ang="0">
                      <a:pos x="T2" y="T3"/>
                    </a:cxn>
                    <a:cxn ang="0">
                      <a:pos x="T4" y="T5"/>
                    </a:cxn>
                    <a:cxn ang="0">
                      <a:pos x="T6" y="T7"/>
                    </a:cxn>
                    <a:cxn ang="0">
                      <a:pos x="T8" y="T9"/>
                    </a:cxn>
                    <a:cxn ang="0">
                      <a:pos x="T10" y="T11"/>
                    </a:cxn>
                  </a:cxnLst>
                  <a:rect l="0" t="0" r="r" b="b"/>
                  <a:pathLst>
                    <a:path w="17" h="8">
                      <a:moveTo>
                        <a:pt x="17" y="7"/>
                      </a:moveTo>
                      <a:cubicBezTo>
                        <a:pt x="17" y="7"/>
                        <a:pt x="12" y="1"/>
                        <a:pt x="0" y="0"/>
                      </a:cubicBezTo>
                      <a:cubicBezTo>
                        <a:pt x="0" y="0"/>
                        <a:pt x="3" y="8"/>
                        <a:pt x="17" y="7"/>
                      </a:cubicBezTo>
                      <a:close/>
                      <a:moveTo>
                        <a:pt x="4" y="2"/>
                      </a:moveTo>
                      <a:cubicBezTo>
                        <a:pt x="8" y="3"/>
                        <a:pt x="10" y="4"/>
                        <a:pt x="12" y="5"/>
                      </a:cubicBezTo>
                      <a:cubicBezTo>
                        <a:pt x="8" y="5"/>
                        <a:pt x="5" y="3"/>
                        <a:pt x="4" y="2"/>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0" name="Freeform 328">
                  <a:extLst>
                    <a:ext uri="{FF2B5EF4-FFF2-40B4-BE49-F238E27FC236}">
                      <a16:creationId xmlns:a16="http://schemas.microsoft.com/office/drawing/2014/main" id="{76028BAC-EECE-4DBD-B908-F75D3660ABBC}"/>
                    </a:ext>
                  </a:extLst>
                </p:cNvPr>
                <p:cNvSpPr/>
                <p:nvPr/>
              </p:nvSpPr>
              <p:spPr bwMode="auto">
                <a:xfrm>
                  <a:off x="210" y="1599"/>
                  <a:ext cx="3" cy="3"/>
                </a:xfrm>
                <a:custGeom>
                  <a:avLst/>
                  <a:gdLst>
                    <a:gd name="T0" fmla="*/ 1 w 13"/>
                    <a:gd name="T1" fmla="*/ 8 h 13"/>
                    <a:gd name="T2" fmla="*/ 8 w 13"/>
                    <a:gd name="T3" fmla="*/ 12 h 13"/>
                    <a:gd name="T4" fmla="*/ 12 w 13"/>
                    <a:gd name="T5" fmla="*/ 5 h 13"/>
                    <a:gd name="T6" fmla="*/ 5 w 13"/>
                    <a:gd name="T7" fmla="*/ 1 h 13"/>
                    <a:gd name="T8" fmla="*/ 1 w 13"/>
                    <a:gd name="T9" fmla="*/ 8 h 13"/>
                  </a:gdLst>
                  <a:ahLst/>
                  <a:cxnLst>
                    <a:cxn ang="0">
                      <a:pos x="T0" y="T1"/>
                    </a:cxn>
                    <a:cxn ang="0">
                      <a:pos x="T2" y="T3"/>
                    </a:cxn>
                    <a:cxn ang="0">
                      <a:pos x="T4" y="T5"/>
                    </a:cxn>
                    <a:cxn ang="0">
                      <a:pos x="T6" y="T7"/>
                    </a:cxn>
                    <a:cxn ang="0">
                      <a:pos x="T8" y="T9"/>
                    </a:cxn>
                  </a:cxnLst>
                  <a:rect l="0" t="0" r="r" b="b"/>
                  <a:pathLst>
                    <a:path w="13" h="13">
                      <a:moveTo>
                        <a:pt x="1" y="8"/>
                      </a:moveTo>
                      <a:cubicBezTo>
                        <a:pt x="2" y="11"/>
                        <a:pt x="5" y="13"/>
                        <a:pt x="8" y="12"/>
                      </a:cubicBezTo>
                      <a:cubicBezTo>
                        <a:pt x="11" y="11"/>
                        <a:pt x="13" y="8"/>
                        <a:pt x="12" y="5"/>
                      </a:cubicBezTo>
                      <a:cubicBezTo>
                        <a:pt x="11" y="2"/>
                        <a:pt x="8" y="0"/>
                        <a:pt x="5" y="1"/>
                      </a:cubicBezTo>
                      <a:cubicBezTo>
                        <a:pt x="2" y="2"/>
                        <a:pt x="0" y="5"/>
                        <a:pt x="1" y="8"/>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1" name="Freeform 329">
                  <a:extLst>
                    <a:ext uri="{FF2B5EF4-FFF2-40B4-BE49-F238E27FC236}">
                      <a16:creationId xmlns:a16="http://schemas.microsoft.com/office/drawing/2014/main" id="{329A99F1-7157-4BC7-AAEC-85EA3FD797C3}"/>
                    </a:ext>
                  </a:extLst>
                </p:cNvPr>
                <p:cNvSpPr/>
                <p:nvPr/>
              </p:nvSpPr>
              <p:spPr bwMode="auto">
                <a:xfrm>
                  <a:off x="210" y="1599"/>
                  <a:ext cx="3" cy="3"/>
                </a:xfrm>
                <a:custGeom>
                  <a:avLst/>
                  <a:gdLst>
                    <a:gd name="T0" fmla="*/ 1 w 11"/>
                    <a:gd name="T1" fmla="*/ 7 h 11"/>
                    <a:gd name="T2" fmla="*/ 7 w 11"/>
                    <a:gd name="T3" fmla="*/ 10 h 11"/>
                    <a:gd name="T4" fmla="*/ 10 w 11"/>
                    <a:gd name="T5" fmla="*/ 4 h 11"/>
                    <a:gd name="T6" fmla="*/ 4 w 11"/>
                    <a:gd name="T7" fmla="*/ 1 h 11"/>
                    <a:gd name="T8" fmla="*/ 1 w 11"/>
                    <a:gd name="T9" fmla="*/ 7 h 11"/>
                  </a:gdLst>
                  <a:ahLst/>
                  <a:cxnLst>
                    <a:cxn ang="0">
                      <a:pos x="T0" y="T1"/>
                    </a:cxn>
                    <a:cxn ang="0">
                      <a:pos x="T2" y="T3"/>
                    </a:cxn>
                    <a:cxn ang="0">
                      <a:pos x="T4" y="T5"/>
                    </a:cxn>
                    <a:cxn ang="0">
                      <a:pos x="T6" y="T7"/>
                    </a:cxn>
                    <a:cxn ang="0">
                      <a:pos x="T8" y="T9"/>
                    </a:cxn>
                  </a:cxnLst>
                  <a:rect l="0" t="0" r="r" b="b"/>
                  <a:pathLst>
                    <a:path w="11" h="11">
                      <a:moveTo>
                        <a:pt x="1" y="7"/>
                      </a:moveTo>
                      <a:cubicBezTo>
                        <a:pt x="2" y="9"/>
                        <a:pt x="4" y="11"/>
                        <a:pt x="7" y="10"/>
                      </a:cubicBezTo>
                      <a:cubicBezTo>
                        <a:pt x="9" y="10"/>
                        <a:pt x="11" y="7"/>
                        <a:pt x="10" y="4"/>
                      </a:cubicBezTo>
                      <a:cubicBezTo>
                        <a:pt x="10" y="2"/>
                        <a:pt x="7" y="0"/>
                        <a:pt x="4" y="1"/>
                      </a:cubicBezTo>
                      <a:cubicBezTo>
                        <a:pt x="2" y="2"/>
                        <a:pt x="0" y="4"/>
                        <a:pt x="1" y="7"/>
                      </a:cubicBezTo>
                      <a:close/>
                    </a:path>
                  </a:pathLst>
                </a:custGeom>
                <a:solidFill>
                  <a:srgbClr val="32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2" name="Freeform 330">
                  <a:extLst>
                    <a:ext uri="{FF2B5EF4-FFF2-40B4-BE49-F238E27FC236}">
                      <a16:creationId xmlns:a16="http://schemas.microsoft.com/office/drawing/2014/main" id="{D33B4B5A-ECE9-4399-87B7-7CAAA96BDEDD}"/>
                    </a:ext>
                  </a:extLst>
                </p:cNvPr>
                <p:cNvSpPr/>
                <p:nvPr/>
              </p:nvSpPr>
              <p:spPr bwMode="auto">
                <a:xfrm>
                  <a:off x="211" y="1600"/>
                  <a:ext cx="1" cy="1"/>
                </a:xfrm>
                <a:custGeom>
                  <a:avLst/>
                  <a:gdLst>
                    <a:gd name="T0" fmla="*/ 0 w 1"/>
                    <a:gd name="T1" fmla="*/ 1 h 1"/>
                    <a:gd name="T2" fmla="*/ 1 w 1"/>
                    <a:gd name="T3" fmla="*/ 1 h 1"/>
                    <a:gd name="T4" fmla="*/ 1 w 1"/>
                    <a:gd name="T5" fmla="*/ 1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1" y="1"/>
                      </a:cubicBezTo>
                      <a:cubicBezTo>
                        <a:pt x="1" y="1"/>
                        <a:pt x="1" y="1"/>
                        <a:pt x="1" y="1"/>
                      </a:cubicBezTo>
                      <a:cubicBezTo>
                        <a:pt x="1" y="0"/>
                        <a:pt x="1" y="0"/>
                        <a:pt x="0" y="0"/>
                      </a:cubicBezTo>
                      <a:cubicBezTo>
                        <a:pt x="0" y="0"/>
                        <a:pt x="0" y="1"/>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3" name="Freeform 331">
                  <a:extLst>
                    <a:ext uri="{FF2B5EF4-FFF2-40B4-BE49-F238E27FC236}">
                      <a16:creationId xmlns:a16="http://schemas.microsoft.com/office/drawing/2014/main" id="{7D35338E-D88F-4C23-9C33-DEE9841B940E}"/>
                    </a:ext>
                  </a:extLst>
                </p:cNvPr>
                <p:cNvSpPr/>
                <p:nvPr/>
              </p:nvSpPr>
              <p:spPr bwMode="auto">
                <a:xfrm flipH="1">
                  <a:off x="212" y="1600"/>
                  <a:ext cx="0" cy="1"/>
                </a:xfrm>
                <a:custGeom>
                  <a:avLst/>
                  <a:gdLst>
                    <a:gd name="T0" fmla="*/ 0 w 1"/>
                    <a:gd name="T1" fmla="*/ 1 h 1"/>
                    <a:gd name="T2" fmla="*/ 1 w 1"/>
                    <a:gd name="T3" fmla="*/ 1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1" y="1"/>
                      </a:cubicBezTo>
                      <a:cubicBezTo>
                        <a:pt x="1" y="1"/>
                        <a:pt x="1" y="1"/>
                        <a:pt x="1" y="0"/>
                      </a:cubicBezTo>
                      <a:cubicBezTo>
                        <a:pt x="1" y="0"/>
                        <a:pt x="1" y="0"/>
                        <a:pt x="0" y="0"/>
                      </a:cubicBezTo>
                      <a:cubicBezTo>
                        <a:pt x="0" y="0"/>
                        <a:pt x="0" y="0"/>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4" name="Freeform 332">
                  <a:extLst>
                    <a:ext uri="{FF2B5EF4-FFF2-40B4-BE49-F238E27FC236}">
                      <a16:creationId xmlns:a16="http://schemas.microsoft.com/office/drawing/2014/main" id="{C8F8F868-D790-4762-ACC8-390F86B5FEDE}"/>
                    </a:ext>
                  </a:extLst>
                </p:cNvPr>
                <p:cNvSpPr/>
                <p:nvPr/>
              </p:nvSpPr>
              <p:spPr bwMode="auto">
                <a:xfrm>
                  <a:off x="211" y="1601"/>
                  <a:ext cx="1" cy="0"/>
                </a:xfrm>
                <a:custGeom>
                  <a:avLst/>
                  <a:gdLst>
                    <a:gd name="T0" fmla="*/ 0 w 2"/>
                    <a:gd name="T1" fmla="*/ 1 h 2"/>
                    <a:gd name="T2" fmla="*/ 1 w 2"/>
                    <a:gd name="T3" fmla="*/ 1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1" y="2"/>
                        <a:pt x="1" y="1"/>
                      </a:cubicBezTo>
                      <a:cubicBezTo>
                        <a:pt x="1" y="1"/>
                        <a:pt x="2" y="1"/>
                        <a:pt x="2" y="1"/>
                      </a:cubicBezTo>
                      <a:cubicBezTo>
                        <a:pt x="2" y="0"/>
                        <a:pt x="1" y="0"/>
                        <a:pt x="1" y="0"/>
                      </a:cubicBezTo>
                      <a:cubicBezTo>
                        <a:pt x="0" y="0"/>
                        <a:pt x="0" y="1"/>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5" name="Freeform 333">
                  <a:extLst>
                    <a:ext uri="{FF2B5EF4-FFF2-40B4-BE49-F238E27FC236}">
                      <a16:creationId xmlns:a16="http://schemas.microsoft.com/office/drawing/2014/main" id="{C58D5214-775A-45D9-8B6A-EE37445DDA1E}"/>
                    </a:ext>
                  </a:extLst>
                </p:cNvPr>
                <p:cNvSpPr/>
                <p:nvPr/>
              </p:nvSpPr>
              <p:spPr bwMode="auto">
                <a:xfrm flipH="1">
                  <a:off x="212" y="1601"/>
                  <a:ext cx="0" cy="0"/>
                </a:xfrm>
                <a:custGeom>
                  <a:avLst/>
                  <a:gdLst>
                    <a:gd name="T0" fmla="*/ 0 w 2"/>
                    <a:gd name="T1" fmla="*/ 1 h 1"/>
                    <a:gd name="T2" fmla="*/ 1 w 2"/>
                    <a:gd name="T3" fmla="*/ 1 h 1"/>
                    <a:gd name="T4" fmla="*/ 2 w 2"/>
                    <a:gd name="T5" fmla="*/ 0 h 1"/>
                    <a:gd name="T6" fmla="*/ 1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0" y="1"/>
                        <a:pt x="1" y="1"/>
                        <a:pt x="1" y="1"/>
                      </a:cubicBezTo>
                      <a:cubicBezTo>
                        <a:pt x="1" y="1"/>
                        <a:pt x="2" y="1"/>
                        <a:pt x="2" y="0"/>
                      </a:cubicBezTo>
                      <a:cubicBezTo>
                        <a:pt x="1" y="0"/>
                        <a:pt x="1" y="0"/>
                        <a:pt x="1" y="0"/>
                      </a:cubicBezTo>
                      <a:cubicBezTo>
                        <a:pt x="0" y="0"/>
                        <a:pt x="0" y="0"/>
                        <a:pt x="0" y="1"/>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6" name="Freeform 334">
                  <a:extLst>
                    <a:ext uri="{FF2B5EF4-FFF2-40B4-BE49-F238E27FC236}">
                      <a16:creationId xmlns:a16="http://schemas.microsoft.com/office/drawing/2014/main" id="{EE739EF9-7A5A-45ED-97DE-A051A8C39E03}"/>
                    </a:ext>
                  </a:extLst>
                </p:cNvPr>
                <p:cNvSpPr/>
                <p:nvPr/>
              </p:nvSpPr>
              <p:spPr bwMode="auto">
                <a:xfrm>
                  <a:off x="211" y="1601"/>
                  <a:ext cx="1" cy="0"/>
                </a:xfrm>
                <a:custGeom>
                  <a:avLst/>
                  <a:gdLst>
                    <a:gd name="T0" fmla="*/ 0 w 1"/>
                    <a:gd name="T1" fmla="*/ 0 w 1"/>
                    <a:gd name="T2" fmla="*/ 1 w 1"/>
                    <a:gd name="T3" fmla="*/ 1 w 1"/>
                    <a:gd name="T4" fmla="*/ 1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lnTo>
                        <a:pt x="0" y="0"/>
                      </a:lnTo>
                      <a:lnTo>
                        <a:pt x="1" y="0"/>
                      </a:lnTo>
                      <a:lnTo>
                        <a:pt x="1" y="0"/>
                      </a:lnTo>
                      <a:lnTo>
                        <a:pt x="1" y="0"/>
                      </a:lnTo>
                      <a:lnTo>
                        <a:pt x="1" y="0"/>
                      </a:lnTo>
                      <a:lnTo>
                        <a:pt x="1" y="0"/>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7" name="Freeform 335">
                  <a:extLst>
                    <a:ext uri="{FF2B5EF4-FFF2-40B4-BE49-F238E27FC236}">
                      <a16:creationId xmlns:a16="http://schemas.microsoft.com/office/drawing/2014/main" id="{DBC15C2E-EE43-4F52-A979-AE2B06EC804C}"/>
                    </a:ext>
                  </a:extLst>
                </p:cNvPr>
                <p:cNvSpPr/>
                <p:nvPr/>
              </p:nvSpPr>
              <p:spPr bwMode="auto">
                <a:xfrm flipH="1">
                  <a:off x="212" y="1600"/>
                  <a:ext cx="0" cy="1"/>
                </a:xfrm>
                <a:custGeom>
                  <a:avLst/>
                  <a:gdLst>
                    <a:gd name="T0" fmla="*/ 0 h 1"/>
                    <a:gd name="T1" fmla="*/ 0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lnTo>
                        <a:pt x="0" y="0"/>
                      </a:lnTo>
                      <a:lnTo>
                        <a:pt x="0" y="1"/>
                      </a:lnTo>
                      <a:lnTo>
                        <a:pt x="0" y="1"/>
                      </a:lnTo>
                      <a:lnTo>
                        <a:pt x="0" y="1"/>
                      </a:lnTo>
                      <a:lnTo>
                        <a:pt x="0" y="1"/>
                      </a:lnTo>
                      <a:lnTo>
                        <a:pt x="0" y="0"/>
                      </a:lnTo>
                      <a:lnTo>
                        <a:pt x="0" y="0"/>
                      </a:lnTo>
                      <a:close/>
                    </a:path>
                  </a:pathLst>
                </a:custGeom>
                <a:solidFill>
                  <a:srgbClr val="C49A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8" name="Freeform 336">
                  <a:extLst>
                    <a:ext uri="{FF2B5EF4-FFF2-40B4-BE49-F238E27FC236}">
                      <a16:creationId xmlns:a16="http://schemas.microsoft.com/office/drawing/2014/main" id="{4211DEEA-4433-49E9-A3D5-FEA3B4BB3D83}"/>
                    </a:ext>
                  </a:extLst>
                </p:cNvPr>
                <p:cNvSpPr/>
                <p:nvPr/>
              </p:nvSpPr>
              <p:spPr bwMode="auto">
                <a:xfrm>
                  <a:off x="197" y="1546"/>
                  <a:ext cx="32" cy="51"/>
                </a:xfrm>
                <a:custGeom>
                  <a:avLst/>
                  <a:gdLst>
                    <a:gd name="T0" fmla="*/ 119 w 135"/>
                    <a:gd name="T1" fmla="*/ 69 h 218"/>
                    <a:gd name="T2" fmla="*/ 102 w 135"/>
                    <a:gd name="T3" fmla="*/ 88 h 218"/>
                    <a:gd name="T4" fmla="*/ 91 w 135"/>
                    <a:gd name="T5" fmla="*/ 108 h 218"/>
                    <a:gd name="T6" fmla="*/ 66 w 135"/>
                    <a:gd name="T7" fmla="*/ 107 h 218"/>
                    <a:gd name="T8" fmla="*/ 60 w 135"/>
                    <a:gd name="T9" fmla="*/ 78 h 218"/>
                    <a:gd name="T10" fmla="*/ 60 w 135"/>
                    <a:gd name="T11" fmla="*/ 75 h 218"/>
                    <a:gd name="T12" fmla="*/ 60 w 135"/>
                    <a:gd name="T13" fmla="*/ 75 h 218"/>
                    <a:gd name="T14" fmla="*/ 60 w 135"/>
                    <a:gd name="T15" fmla="*/ 74 h 218"/>
                    <a:gd name="T16" fmla="*/ 60 w 135"/>
                    <a:gd name="T17" fmla="*/ 73 h 218"/>
                    <a:gd name="T18" fmla="*/ 60 w 135"/>
                    <a:gd name="T19" fmla="*/ 72 h 218"/>
                    <a:gd name="T20" fmla="*/ 61 w 135"/>
                    <a:gd name="T21" fmla="*/ 71 h 218"/>
                    <a:gd name="T22" fmla="*/ 61 w 135"/>
                    <a:gd name="T23" fmla="*/ 70 h 218"/>
                    <a:gd name="T24" fmla="*/ 62 w 135"/>
                    <a:gd name="T25" fmla="*/ 68 h 218"/>
                    <a:gd name="T26" fmla="*/ 62 w 135"/>
                    <a:gd name="T27" fmla="*/ 68 h 218"/>
                    <a:gd name="T28" fmla="*/ 66 w 135"/>
                    <a:gd name="T29" fmla="*/ 55 h 218"/>
                    <a:gd name="T30" fmla="*/ 66 w 135"/>
                    <a:gd name="T31" fmla="*/ 54 h 218"/>
                    <a:gd name="T32" fmla="*/ 66 w 135"/>
                    <a:gd name="T33" fmla="*/ 53 h 218"/>
                    <a:gd name="T34" fmla="*/ 66 w 135"/>
                    <a:gd name="T35" fmla="*/ 53 h 218"/>
                    <a:gd name="T36" fmla="*/ 67 w 135"/>
                    <a:gd name="T37" fmla="*/ 53 h 218"/>
                    <a:gd name="T38" fmla="*/ 67 w 135"/>
                    <a:gd name="T39" fmla="*/ 52 h 218"/>
                    <a:gd name="T40" fmla="*/ 67 w 135"/>
                    <a:gd name="T41" fmla="*/ 52 h 218"/>
                    <a:gd name="T42" fmla="*/ 67 w 135"/>
                    <a:gd name="T43" fmla="*/ 50 h 218"/>
                    <a:gd name="T44" fmla="*/ 70 w 135"/>
                    <a:gd name="T45" fmla="*/ 45 h 218"/>
                    <a:gd name="T46" fmla="*/ 70 w 135"/>
                    <a:gd name="T47" fmla="*/ 45 h 218"/>
                    <a:gd name="T48" fmla="*/ 71 w 135"/>
                    <a:gd name="T49" fmla="*/ 44 h 218"/>
                    <a:gd name="T50" fmla="*/ 72 w 135"/>
                    <a:gd name="T51" fmla="*/ 43 h 218"/>
                    <a:gd name="T52" fmla="*/ 72 w 135"/>
                    <a:gd name="T53" fmla="*/ 43 h 218"/>
                    <a:gd name="T54" fmla="*/ 73 w 135"/>
                    <a:gd name="T55" fmla="*/ 40 h 218"/>
                    <a:gd name="T56" fmla="*/ 90 w 135"/>
                    <a:gd name="T57" fmla="*/ 21 h 218"/>
                    <a:gd name="T58" fmla="*/ 65 w 135"/>
                    <a:gd name="T59" fmla="*/ 11 h 218"/>
                    <a:gd name="T60" fmla="*/ 48 w 135"/>
                    <a:gd name="T61" fmla="*/ 26 h 218"/>
                    <a:gd name="T62" fmla="*/ 44 w 135"/>
                    <a:gd name="T63" fmla="*/ 30 h 218"/>
                    <a:gd name="T64" fmla="*/ 43 w 135"/>
                    <a:gd name="T65" fmla="*/ 33 h 218"/>
                    <a:gd name="T66" fmla="*/ 42 w 135"/>
                    <a:gd name="T67" fmla="*/ 34 h 218"/>
                    <a:gd name="T68" fmla="*/ 27 w 135"/>
                    <a:gd name="T69" fmla="*/ 67 h 218"/>
                    <a:gd name="T70" fmla="*/ 16 w 135"/>
                    <a:gd name="T71" fmla="*/ 81 h 218"/>
                    <a:gd name="T72" fmla="*/ 10 w 135"/>
                    <a:gd name="T73" fmla="*/ 96 h 218"/>
                    <a:gd name="T74" fmla="*/ 9 w 135"/>
                    <a:gd name="T75" fmla="*/ 109 h 218"/>
                    <a:gd name="T76" fmla="*/ 9 w 135"/>
                    <a:gd name="T77" fmla="*/ 121 h 218"/>
                    <a:gd name="T78" fmla="*/ 7 w 135"/>
                    <a:gd name="T79" fmla="*/ 150 h 218"/>
                    <a:gd name="T80" fmla="*/ 0 w 135"/>
                    <a:gd name="T81" fmla="*/ 190 h 218"/>
                    <a:gd name="T82" fmla="*/ 67 w 135"/>
                    <a:gd name="T83" fmla="*/ 218 h 218"/>
                    <a:gd name="T84" fmla="*/ 81 w 135"/>
                    <a:gd name="T85" fmla="*/ 195 h 218"/>
                    <a:gd name="T86" fmla="*/ 93 w 135"/>
                    <a:gd name="T87" fmla="*/ 182 h 218"/>
                    <a:gd name="T88" fmla="*/ 108 w 135"/>
                    <a:gd name="T89" fmla="*/ 160 h 218"/>
                    <a:gd name="T90" fmla="*/ 112 w 135"/>
                    <a:gd name="T91" fmla="*/ 140 h 218"/>
                    <a:gd name="T92" fmla="*/ 118 w 135"/>
                    <a:gd name="T93" fmla="*/ 120 h 218"/>
                    <a:gd name="T94" fmla="*/ 125 w 135"/>
                    <a:gd name="T95" fmla="*/ 107 h 218"/>
                    <a:gd name="T96" fmla="*/ 134 w 135"/>
                    <a:gd name="T97" fmla="*/ 86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 h="218">
                      <a:moveTo>
                        <a:pt x="130" y="71"/>
                      </a:moveTo>
                      <a:cubicBezTo>
                        <a:pt x="127" y="68"/>
                        <a:pt x="122" y="68"/>
                        <a:pt x="119" y="69"/>
                      </a:cubicBezTo>
                      <a:cubicBezTo>
                        <a:pt x="115" y="70"/>
                        <a:pt x="111" y="73"/>
                        <a:pt x="107" y="77"/>
                      </a:cubicBezTo>
                      <a:cubicBezTo>
                        <a:pt x="105" y="80"/>
                        <a:pt x="103" y="84"/>
                        <a:pt x="102" y="88"/>
                      </a:cubicBezTo>
                      <a:cubicBezTo>
                        <a:pt x="101" y="90"/>
                        <a:pt x="100" y="91"/>
                        <a:pt x="99" y="92"/>
                      </a:cubicBezTo>
                      <a:cubicBezTo>
                        <a:pt x="98" y="96"/>
                        <a:pt x="94" y="103"/>
                        <a:pt x="91" y="108"/>
                      </a:cubicBezTo>
                      <a:cubicBezTo>
                        <a:pt x="87" y="113"/>
                        <a:pt x="82" y="115"/>
                        <a:pt x="79" y="115"/>
                      </a:cubicBezTo>
                      <a:cubicBezTo>
                        <a:pt x="76" y="115"/>
                        <a:pt x="72" y="112"/>
                        <a:pt x="66" y="107"/>
                      </a:cubicBezTo>
                      <a:cubicBezTo>
                        <a:pt x="61" y="103"/>
                        <a:pt x="60" y="97"/>
                        <a:pt x="60" y="92"/>
                      </a:cubicBezTo>
                      <a:cubicBezTo>
                        <a:pt x="61" y="87"/>
                        <a:pt x="60" y="81"/>
                        <a:pt x="60" y="78"/>
                      </a:cubicBezTo>
                      <a:cubicBezTo>
                        <a:pt x="59" y="77"/>
                        <a:pt x="59" y="76"/>
                        <a:pt x="60" y="75"/>
                      </a:cubicBezTo>
                      <a:cubicBezTo>
                        <a:pt x="60" y="75"/>
                        <a:pt x="60" y="75"/>
                        <a:pt x="60" y="75"/>
                      </a:cubicBezTo>
                      <a:cubicBezTo>
                        <a:pt x="60" y="75"/>
                        <a:pt x="60" y="75"/>
                        <a:pt x="60" y="75"/>
                      </a:cubicBezTo>
                      <a:cubicBezTo>
                        <a:pt x="60" y="75"/>
                        <a:pt x="60" y="75"/>
                        <a:pt x="60" y="75"/>
                      </a:cubicBezTo>
                      <a:cubicBezTo>
                        <a:pt x="60" y="74"/>
                        <a:pt x="60" y="74"/>
                        <a:pt x="60" y="74"/>
                      </a:cubicBezTo>
                      <a:cubicBezTo>
                        <a:pt x="60" y="74"/>
                        <a:pt x="60" y="74"/>
                        <a:pt x="60" y="74"/>
                      </a:cubicBezTo>
                      <a:cubicBezTo>
                        <a:pt x="60" y="74"/>
                        <a:pt x="60" y="74"/>
                        <a:pt x="60" y="74"/>
                      </a:cubicBezTo>
                      <a:cubicBezTo>
                        <a:pt x="60" y="73"/>
                        <a:pt x="60" y="73"/>
                        <a:pt x="60" y="73"/>
                      </a:cubicBezTo>
                      <a:cubicBezTo>
                        <a:pt x="60" y="73"/>
                        <a:pt x="60" y="73"/>
                        <a:pt x="60" y="73"/>
                      </a:cubicBezTo>
                      <a:cubicBezTo>
                        <a:pt x="60" y="72"/>
                        <a:pt x="60" y="72"/>
                        <a:pt x="60" y="72"/>
                      </a:cubicBezTo>
                      <a:cubicBezTo>
                        <a:pt x="60" y="72"/>
                        <a:pt x="60" y="72"/>
                        <a:pt x="60" y="72"/>
                      </a:cubicBezTo>
                      <a:cubicBezTo>
                        <a:pt x="61" y="71"/>
                        <a:pt x="61" y="71"/>
                        <a:pt x="61" y="71"/>
                      </a:cubicBezTo>
                      <a:cubicBezTo>
                        <a:pt x="61" y="71"/>
                        <a:pt x="61" y="71"/>
                        <a:pt x="61" y="71"/>
                      </a:cubicBezTo>
                      <a:cubicBezTo>
                        <a:pt x="61" y="70"/>
                        <a:pt x="61" y="70"/>
                        <a:pt x="61" y="70"/>
                      </a:cubicBezTo>
                      <a:cubicBezTo>
                        <a:pt x="61" y="70"/>
                        <a:pt x="61" y="69"/>
                        <a:pt x="62" y="69"/>
                      </a:cubicBezTo>
                      <a:cubicBezTo>
                        <a:pt x="62" y="68"/>
                        <a:pt x="62" y="68"/>
                        <a:pt x="62" y="68"/>
                      </a:cubicBezTo>
                      <a:cubicBezTo>
                        <a:pt x="62" y="68"/>
                        <a:pt x="62" y="68"/>
                        <a:pt x="62" y="68"/>
                      </a:cubicBezTo>
                      <a:cubicBezTo>
                        <a:pt x="62" y="68"/>
                        <a:pt x="62" y="68"/>
                        <a:pt x="62" y="68"/>
                      </a:cubicBezTo>
                      <a:cubicBezTo>
                        <a:pt x="64" y="64"/>
                        <a:pt x="66" y="57"/>
                        <a:pt x="66" y="55"/>
                      </a:cubicBezTo>
                      <a:cubicBezTo>
                        <a:pt x="66" y="55"/>
                        <a:pt x="66" y="55"/>
                        <a:pt x="66" y="55"/>
                      </a:cubicBezTo>
                      <a:cubicBezTo>
                        <a:pt x="66" y="55"/>
                        <a:pt x="66" y="55"/>
                        <a:pt x="66" y="55"/>
                      </a:cubicBezTo>
                      <a:cubicBezTo>
                        <a:pt x="66" y="54"/>
                        <a:pt x="66" y="54"/>
                        <a:pt x="66" y="54"/>
                      </a:cubicBezTo>
                      <a:cubicBezTo>
                        <a:pt x="66" y="54"/>
                        <a:pt x="66" y="54"/>
                        <a:pt x="66" y="54"/>
                      </a:cubicBezTo>
                      <a:cubicBezTo>
                        <a:pt x="66" y="53"/>
                        <a:pt x="66" y="53"/>
                        <a:pt x="66" y="53"/>
                      </a:cubicBezTo>
                      <a:cubicBezTo>
                        <a:pt x="66" y="53"/>
                        <a:pt x="66" y="53"/>
                        <a:pt x="66" y="53"/>
                      </a:cubicBezTo>
                      <a:cubicBezTo>
                        <a:pt x="66" y="53"/>
                        <a:pt x="66" y="53"/>
                        <a:pt x="66" y="53"/>
                      </a:cubicBezTo>
                      <a:cubicBezTo>
                        <a:pt x="67" y="53"/>
                        <a:pt x="67" y="53"/>
                        <a:pt x="67" y="53"/>
                      </a:cubicBezTo>
                      <a:cubicBezTo>
                        <a:pt x="67" y="53"/>
                        <a:pt x="67" y="53"/>
                        <a:pt x="67" y="53"/>
                      </a:cubicBezTo>
                      <a:cubicBezTo>
                        <a:pt x="67" y="52"/>
                        <a:pt x="67" y="52"/>
                        <a:pt x="67" y="52"/>
                      </a:cubicBezTo>
                      <a:cubicBezTo>
                        <a:pt x="67" y="52"/>
                        <a:pt x="67" y="52"/>
                        <a:pt x="67" y="52"/>
                      </a:cubicBezTo>
                      <a:cubicBezTo>
                        <a:pt x="67" y="52"/>
                        <a:pt x="67" y="52"/>
                        <a:pt x="67" y="52"/>
                      </a:cubicBezTo>
                      <a:cubicBezTo>
                        <a:pt x="67" y="52"/>
                        <a:pt x="67" y="52"/>
                        <a:pt x="67" y="52"/>
                      </a:cubicBezTo>
                      <a:cubicBezTo>
                        <a:pt x="67" y="51"/>
                        <a:pt x="67" y="51"/>
                        <a:pt x="67" y="51"/>
                      </a:cubicBezTo>
                      <a:cubicBezTo>
                        <a:pt x="67" y="51"/>
                        <a:pt x="67" y="51"/>
                        <a:pt x="67" y="50"/>
                      </a:cubicBezTo>
                      <a:cubicBezTo>
                        <a:pt x="67" y="50"/>
                        <a:pt x="67" y="50"/>
                        <a:pt x="67" y="50"/>
                      </a:cubicBezTo>
                      <a:cubicBezTo>
                        <a:pt x="68" y="48"/>
                        <a:pt x="69" y="46"/>
                        <a:pt x="70" y="45"/>
                      </a:cubicBezTo>
                      <a:cubicBezTo>
                        <a:pt x="70" y="45"/>
                        <a:pt x="70" y="45"/>
                        <a:pt x="70" y="45"/>
                      </a:cubicBezTo>
                      <a:cubicBezTo>
                        <a:pt x="70" y="45"/>
                        <a:pt x="70" y="45"/>
                        <a:pt x="70" y="45"/>
                      </a:cubicBezTo>
                      <a:cubicBezTo>
                        <a:pt x="71" y="44"/>
                        <a:pt x="71" y="44"/>
                        <a:pt x="71" y="44"/>
                      </a:cubicBezTo>
                      <a:cubicBezTo>
                        <a:pt x="71" y="44"/>
                        <a:pt x="71" y="44"/>
                        <a:pt x="71" y="44"/>
                      </a:cubicBezTo>
                      <a:cubicBezTo>
                        <a:pt x="71" y="44"/>
                        <a:pt x="71" y="44"/>
                        <a:pt x="71" y="44"/>
                      </a:cubicBezTo>
                      <a:cubicBezTo>
                        <a:pt x="72" y="43"/>
                        <a:pt x="72" y="43"/>
                        <a:pt x="72" y="43"/>
                      </a:cubicBezTo>
                      <a:cubicBezTo>
                        <a:pt x="72" y="43"/>
                        <a:pt x="72" y="43"/>
                        <a:pt x="72" y="43"/>
                      </a:cubicBezTo>
                      <a:cubicBezTo>
                        <a:pt x="72" y="43"/>
                        <a:pt x="72" y="43"/>
                        <a:pt x="72" y="43"/>
                      </a:cubicBezTo>
                      <a:cubicBezTo>
                        <a:pt x="72" y="42"/>
                        <a:pt x="72" y="42"/>
                        <a:pt x="72" y="42"/>
                      </a:cubicBezTo>
                      <a:cubicBezTo>
                        <a:pt x="73" y="42"/>
                        <a:pt x="73" y="41"/>
                        <a:pt x="73" y="40"/>
                      </a:cubicBezTo>
                      <a:cubicBezTo>
                        <a:pt x="77" y="35"/>
                        <a:pt x="80" y="25"/>
                        <a:pt x="80" y="25"/>
                      </a:cubicBezTo>
                      <a:cubicBezTo>
                        <a:pt x="84" y="25"/>
                        <a:pt x="87" y="23"/>
                        <a:pt x="90" y="21"/>
                      </a:cubicBezTo>
                      <a:cubicBezTo>
                        <a:pt x="86" y="0"/>
                        <a:pt x="86" y="0"/>
                        <a:pt x="86" y="0"/>
                      </a:cubicBezTo>
                      <a:cubicBezTo>
                        <a:pt x="78" y="2"/>
                        <a:pt x="69" y="8"/>
                        <a:pt x="65" y="11"/>
                      </a:cubicBezTo>
                      <a:cubicBezTo>
                        <a:pt x="61" y="14"/>
                        <a:pt x="51" y="23"/>
                        <a:pt x="48" y="26"/>
                      </a:cubicBezTo>
                      <a:cubicBezTo>
                        <a:pt x="48" y="26"/>
                        <a:pt x="48" y="26"/>
                        <a:pt x="48" y="26"/>
                      </a:cubicBezTo>
                      <a:cubicBezTo>
                        <a:pt x="47" y="26"/>
                        <a:pt x="47" y="26"/>
                        <a:pt x="47" y="26"/>
                      </a:cubicBezTo>
                      <a:cubicBezTo>
                        <a:pt x="46" y="28"/>
                        <a:pt x="45" y="29"/>
                        <a:pt x="44" y="30"/>
                      </a:cubicBezTo>
                      <a:cubicBezTo>
                        <a:pt x="44" y="30"/>
                        <a:pt x="44" y="30"/>
                        <a:pt x="44" y="30"/>
                      </a:cubicBezTo>
                      <a:cubicBezTo>
                        <a:pt x="43" y="31"/>
                        <a:pt x="43" y="32"/>
                        <a:pt x="43" y="33"/>
                      </a:cubicBezTo>
                      <a:cubicBezTo>
                        <a:pt x="42" y="33"/>
                        <a:pt x="42" y="33"/>
                        <a:pt x="42" y="34"/>
                      </a:cubicBezTo>
                      <a:cubicBezTo>
                        <a:pt x="42" y="34"/>
                        <a:pt x="42" y="34"/>
                        <a:pt x="42" y="34"/>
                      </a:cubicBezTo>
                      <a:cubicBezTo>
                        <a:pt x="40" y="38"/>
                        <a:pt x="36" y="48"/>
                        <a:pt x="35" y="50"/>
                      </a:cubicBezTo>
                      <a:cubicBezTo>
                        <a:pt x="33" y="53"/>
                        <a:pt x="27" y="66"/>
                        <a:pt x="27" y="67"/>
                      </a:cubicBezTo>
                      <a:cubicBezTo>
                        <a:pt x="27" y="68"/>
                        <a:pt x="23" y="72"/>
                        <a:pt x="22" y="73"/>
                      </a:cubicBezTo>
                      <a:cubicBezTo>
                        <a:pt x="21" y="74"/>
                        <a:pt x="17" y="79"/>
                        <a:pt x="16" y="81"/>
                      </a:cubicBezTo>
                      <a:cubicBezTo>
                        <a:pt x="15" y="82"/>
                        <a:pt x="13" y="87"/>
                        <a:pt x="13" y="88"/>
                      </a:cubicBezTo>
                      <a:cubicBezTo>
                        <a:pt x="12" y="89"/>
                        <a:pt x="11" y="95"/>
                        <a:pt x="10" y="96"/>
                      </a:cubicBezTo>
                      <a:cubicBezTo>
                        <a:pt x="10" y="97"/>
                        <a:pt x="10" y="102"/>
                        <a:pt x="10" y="103"/>
                      </a:cubicBezTo>
                      <a:cubicBezTo>
                        <a:pt x="10" y="105"/>
                        <a:pt x="10" y="108"/>
                        <a:pt x="9" y="109"/>
                      </a:cubicBezTo>
                      <a:cubicBezTo>
                        <a:pt x="9" y="110"/>
                        <a:pt x="9" y="113"/>
                        <a:pt x="9" y="115"/>
                      </a:cubicBezTo>
                      <a:cubicBezTo>
                        <a:pt x="9" y="117"/>
                        <a:pt x="9" y="119"/>
                        <a:pt x="9" y="121"/>
                      </a:cubicBezTo>
                      <a:cubicBezTo>
                        <a:pt x="9" y="122"/>
                        <a:pt x="9" y="126"/>
                        <a:pt x="8" y="130"/>
                      </a:cubicBezTo>
                      <a:cubicBezTo>
                        <a:pt x="8" y="134"/>
                        <a:pt x="7" y="146"/>
                        <a:pt x="7" y="150"/>
                      </a:cubicBezTo>
                      <a:cubicBezTo>
                        <a:pt x="6" y="154"/>
                        <a:pt x="5" y="171"/>
                        <a:pt x="4" y="176"/>
                      </a:cubicBezTo>
                      <a:cubicBezTo>
                        <a:pt x="4" y="179"/>
                        <a:pt x="2" y="185"/>
                        <a:pt x="0" y="190"/>
                      </a:cubicBezTo>
                      <a:cubicBezTo>
                        <a:pt x="9" y="197"/>
                        <a:pt x="27" y="205"/>
                        <a:pt x="44" y="210"/>
                      </a:cubicBezTo>
                      <a:cubicBezTo>
                        <a:pt x="52" y="213"/>
                        <a:pt x="60" y="216"/>
                        <a:pt x="67" y="218"/>
                      </a:cubicBezTo>
                      <a:cubicBezTo>
                        <a:pt x="68" y="211"/>
                        <a:pt x="73" y="203"/>
                        <a:pt x="74" y="202"/>
                      </a:cubicBezTo>
                      <a:cubicBezTo>
                        <a:pt x="75" y="200"/>
                        <a:pt x="79" y="196"/>
                        <a:pt x="81" y="195"/>
                      </a:cubicBezTo>
                      <a:cubicBezTo>
                        <a:pt x="82" y="194"/>
                        <a:pt x="86" y="191"/>
                        <a:pt x="87" y="189"/>
                      </a:cubicBezTo>
                      <a:cubicBezTo>
                        <a:pt x="88" y="187"/>
                        <a:pt x="91" y="184"/>
                        <a:pt x="93" y="182"/>
                      </a:cubicBezTo>
                      <a:cubicBezTo>
                        <a:pt x="95" y="180"/>
                        <a:pt x="97" y="178"/>
                        <a:pt x="99" y="175"/>
                      </a:cubicBezTo>
                      <a:cubicBezTo>
                        <a:pt x="101" y="172"/>
                        <a:pt x="106" y="163"/>
                        <a:pt x="108" y="160"/>
                      </a:cubicBezTo>
                      <a:cubicBezTo>
                        <a:pt x="109" y="157"/>
                        <a:pt x="111" y="149"/>
                        <a:pt x="112" y="144"/>
                      </a:cubicBezTo>
                      <a:cubicBezTo>
                        <a:pt x="112" y="142"/>
                        <a:pt x="112" y="141"/>
                        <a:pt x="112" y="140"/>
                      </a:cubicBezTo>
                      <a:cubicBezTo>
                        <a:pt x="113" y="137"/>
                        <a:pt x="113" y="131"/>
                        <a:pt x="116" y="125"/>
                      </a:cubicBezTo>
                      <a:cubicBezTo>
                        <a:pt x="116" y="123"/>
                        <a:pt x="117" y="122"/>
                        <a:pt x="118" y="120"/>
                      </a:cubicBezTo>
                      <a:cubicBezTo>
                        <a:pt x="119" y="118"/>
                        <a:pt x="120" y="116"/>
                        <a:pt x="121" y="115"/>
                      </a:cubicBezTo>
                      <a:cubicBezTo>
                        <a:pt x="123" y="112"/>
                        <a:pt x="124" y="109"/>
                        <a:pt x="125" y="107"/>
                      </a:cubicBezTo>
                      <a:cubicBezTo>
                        <a:pt x="128" y="104"/>
                        <a:pt x="130" y="99"/>
                        <a:pt x="130" y="97"/>
                      </a:cubicBezTo>
                      <a:cubicBezTo>
                        <a:pt x="131" y="95"/>
                        <a:pt x="133" y="93"/>
                        <a:pt x="134" y="86"/>
                      </a:cubicBezTo>
                      <a:cubicBezTo>
                        <a:pt x="135" y="79"/>
                        <a:pt x="132" y="73"/>
                        <a:pt x="130" y="71"/>
                      </a:cubicBezTo>
                      <a:close/>
                    </a:path>
                  </a:pathLst>
                </a:custGeom>
                <a:solidFill>
                  <a:srgbClr val="EDCD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29" name="Freeform 337">
                  <a:extLst>
                    <a:ext uri="{FF2B5EF4-FFF2-40B4-BE49-F238E27FC236}">
                      <a16:creationId xmlns:a16="http://schemas.microsoft.com/office/drawing/2014/main" id="{F079BA9A-92D5-47A2-B1EE-805EA0D2044B}"/>
                    </a:ext>
                  </a:extLst>
                </p:cNvPr>
                <p:cNvSpPr/>
                <p:nvPr/>
              </p:nvSpPr>
              <p:spPr bwMode="auto">
                <a:xfrm>
                  <a:off x="211" y="1555"/>
                  <a:ext cx="9" cy="9"/>
                </a:xfrm>
                <a:custGeom>
                  <a:avLst/>
                  <a:gdLst>
                    <a:gd name="T0" fmla="*/ 30 w 38"/>
                    <a:gd name="T1" fmla="*/ 0 h 38"/>
                    <a:gd name="T2" fmla="*/ 24 w 38"/>
                    <a:gd name="T3" fmla="*/ 1 h 38"/>
                    <a:gd name="T4" fmla="*/ 19 w 38"/>
                    <a:gd name="T5" fmla="*/ 2 h 38"/>
                    <a:gd name="T6" fmla="*/ 13 w 38"/>
                    <a:gd name="T7" fmla="*/ 3 h 38"/>
                    <a:gd name="T8" fmla="*/ 12 w 38"/>
                    <a:gd name="T9" fmla="*/ 5 h 38"/>
                    <a:gd name="T10" fmla="*/ 12 w 38"/>
                    <a:gd name="T11" fmla="*/ 6 h 38"/>
                    <a:gd name="T12" fmla="*/ 12 w 38"/>
                    <a:gd name="T13" fmla="*/ 6 h 38"/>
                    <a:gd name="T14" fmla="*/ 12 w 38"/>
                    <a:gd name="T15" fmla="*/ 6 h 38"/>
                    <a:gd name="T16" fmla="*/ 11 w 38"/>
                    <a:gd name="T17" fmla="*/ 7 h 38"/>
                    <a:gd name="T18" fmla="*/ 11 w 38"/>
                    <a:gd name="T19" fmla="*/ 7 h 38"/>
                    <a:gd name="T20" fmla="*/ 11 w 38"/>
                    <a:gd name="T21" fmla="*/ 7 h 38"/>
                    <a:gd name="T22" fmla="*/ 10 w 38"/>
                    <a:gd name="T23" fmla="*/ 8 h 38"/>
                    <a:gd name="T24" fmla="*/ 10 w 38"/>
                    <a:gd name="T25" fmla="*/ 8 h 38"/>
                    <a:gd name="T26" fmla="*/ 10 w 38"/>
                    <a:gd name="T27" fmla="*/ 8 h 38"/>
                    <a:gd name="T28" fmla="*/ 7 w 38"/>
                    <a:gd name="T29" fmla="*/ 13 h 38"/>
                    <a:gd name="T30" fmla="*/ 7 w 38"/>
                    <a:gd name="T31" fmla="*/ 13 h 38"/>
                    <a:gd name="T32" fmla="*/ 7 w 38"/>
                    <a:gd name="T33" fmla="*/ 14 h 38"/>
                    <a:gd name="T34" fmla="*/ 7 w 38"/>
                    <a:gd name="T35" fmla="*/ 15 h 38"/>
                    <a:gd name="T36" fmla="*/ 7 w 38"/>
                    <a:gd name="T37" fmla="*/ 15 h 38"/>
                    <a:gd name="T38" fmla="*/ 7 w 38"/>
                    <a:gd name="T39" fmla="*/ 15 h 38"/>
                    <a:gd name="T40" fmla="*/ 7 w 38"/>
                    <a:gd name="T41" fmla="*/ 15 h 38"/>
                    <a:gd name="T42" fmla="*/ 7 w 38"/>
                    <a:gd name="T43" fmla="*/ 16 h 38"/>
                    <a:gd name="T44" fmla="*/ 7 w 38"/>
                    <a:gd name="T45" fmla="*/ 16 h 38"/>
                    <a:gd name="T46" fmla="*/ 6 w 38"/>
                    <a:gd name="T47" fmla="*/ 16 h 38"/>
                    <a:gd name="T48" fmla="*/ 6 w 38"/>
                    <a:gd name="T49" fmla="*/ 16 h 38"/>
                    <a:gd name="T50" fmla="*/ 6 w 38"/>
                    <a:gd name="T51" fmla="*/ 16 h 38"/>
                    <a:gd name="T52" fmla="*/ 6 w 38"/>
                    <a:gd name="T53" fmla="*/ 17 h 38"/>
                    <a:gd name="T54" fmla="*/ 6 w 38"/>
                    <a:gd name="T55" fmla="*/ 17 h 38"/>
                    <a:gd name="T56" fmla="*/ 6 w 38"/>
                    <a:gd name="T57" fmla="*/ 18 h 38"/>
                    <a:gd name="T58" fmla="*/ 6 w 38"/>
                    <a:gd name="T59" fmla="*/ 18 h 38"/>
                    <a:gd name="T60" fmla="*/ 6 w 38"/>
                    <a:gd name="T61" fmla="*/ 18 h 38"/>
                    <a:gd name="T62" fmla="*/ 2 w 38"/>
                    <a:gd name="T63" fmla="*/ 31 h 38"/>
                    <a:gd name="T64" fmla="*/ 2 w 38"/>
                    <a:gd name="T65" fmla="*/ 31 h 38"/>
                    <a:gd name="T66" fmla="*/ 2 w 38"/>
                    <a:gd name="T67" fmla="*/ 31 h 38"/>
                    <a:gd name="T68" fmla="*/ 2 w 38"/>
                    <a:gd name="T69" fmla="*/ 32 h 38"/>
                    <a:gd name="T70" fmla="*/ 1 w 38"/>
                    <a:gd name="T71" fmla="*/ 33 h 38"/>
                    <a:gd name="T72" fmla="*/ 1 w 38"/>
                    <a:gd name="T73" fmla="*/ 34 h 38"/>
                    <a:gd name="T74" fmla="*/ 1 w 38"/>
                    <a:gd name="T75" fmla="*/ 34 h 38"/>
                    <a:gd name="T76" fmla="*/ 0 w 38"/>
                    <a:gd name="T77" fmla="*/ 35 h 38"/>
                    <a:gd name="T78" fmla="*/ 0 w 38"/>
                    <a:gd name="T79" fmla="*/ 35 h 38"/>
                    <a:gd name="T80" fmla="*/ 0 w 38"/>
                    <a:gd name="T81" fmla="*/ 36 h 38"/>
                    <a:gd name="T82" fmla="*/ 0 w 38"/>
                    <a:gd name="T83" fmla="*/ 36 h 38"/>
                    <a:gd name="T84" fmla="*/ 0 w 38"/>
                    <a:gd name="T85" fmla="*/ 37 h 38"/>
                    <a:gd name="T86" fmla="*/ 0 w 38"/>
                    <a:gd name="T87" fmla="*/ 37 h 38"/>
                    <a:gd name="T88" fmla="*/ 0 w 38"/>
                    <a:gd name="T89" fmla="*/ 37 h 38"/>
                    <a:gd name="T90" fmla="*/ 0 w 38"/>
                    <a:gd name="T91" fmla="*/ 38 h 38"/>
                    <a:gd name="T92" fmla="*/ 0 w 38"/>
                    <a:gd name="T93" fmla="*/ 38 h 38"/>
                    <a:gd name="T94" fmla="*/ 0 w 38"/>
                    <a:gd name="T95" fmla="*/ 38 h 38"/>
                    <a:gd name="T96" fmla="*/ 0 w 38"/>
                    <a:gd name="T97" fmla="*/ 38 h 38"/>
                    <a:gd name="T98" fmla="*/ 0 w 38"/>
                    <a:gd name="T99" fmla="*/ 38 h 38"/>
                    <a:gd name="T100" fmla="*/ 14 w 38"/>
                    <a:gd name="T101" fmla="*/ 27 h 38"/>
                    <a:gd name="T102" fmla="*/ 33 w 38"/>
                    <a:gd name="T103" fmla="*/ 28 h 38"/>
                    <a:gd name="T104" fmla="*/ 36 w 38"/>
                    <a:gd name="T105" fmla="*/ 30 h 38"/>
                    <a:gd name="T106" fmla="*/ 38 w 38"/>
                    <a:gd name="T107" fmla="*/ 30 h 38"/>
                    <a:gd name="T108" fmla="*/ 33 w 38"/>
                    <a:gd name="T109" fmla="*/ 1 h 38"/>
                    <a:gd name="T110" fmla="*/ 30 w 38"/>
                    <a:gd name="T11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 h="38">
                      <a:moveTo>
                        <a:pt x="30" y="0"/>
                      </a:moveTo>
                      <a:cubicBezTo>
                        <a:pt x="28" y="0"/>
                        <a:pt x="25" y="0"/>
                        <a:pt x="24" y="1"/>
                      </a:cubicBezTo>
                      <a:cubicBezTo>
                        <a:pt x="23" y="1"/>
                        <a:pt x="20" y="1"/>
                        <a:pt x="19" y="2"/>
                      </a:cubicBezTo>
                      <a:cubicBezTo>
                        <a:pt x="18" y="2"/>
                        <a:pt x="15" y="3"/>
                        <a:pt x="13" y="3"/>
                      </a:cubicBezTo>
                      <a:cubicBezTo>
                        <a:pt x="13" y="4"/>
                        <a:pt x="13" y="5"/>
                        <a:pt x="12" y="5"/>
                      </a:cubicBezTo>
                      <a:cubicBezTo>
                        <a:pt x="12" y="6"/>
                        <a:pt x="12" y="6"/>
                        <a:pt x="12" y="6"/>
                      </a:cubicBezTo>
                      <a:cubicBezTo>
                        <a:pt x="12" y="6"/>
                        <a:pt x="12" y="6"/>
                        <a:pt x="12" y="6"/>
                      </a:cubicBezTo>
                      <a:cubicBezTo>
                        <a:pt x="12" y="6"/>
                        <a:pt x="12" y="6"/>
                        <a:pt x="12" y="6"/>
                      </a:cubicBezTo>
                      <a:cubicBezTo>
                        <a:pt x="11" y="7"/>
                        <a:pt x="11" y="7"/>
                        <a:pt x="11" y="7"/>
                      </a:cubicBezTo>
                      <a:cubicBezTo>
                        <a:pt x="11" y="7"/>
                        <a:pt x="11" y="7"/>
                        <a:pt x="11" y="7"/>
                      </a:cubicBezTo>
                      <a:cubicBezTo>
                        <a:pt x="11" y="7"/>
                        <a:pt x="11" y="7"/>
                        <a:pt x="11" y="7"/>
                      </a:cubicBezTo>
                      <a:cubicBezTo>
                        <a:pt x="10" y="8"/>
                        <a:pt x="10" y="8"/>
                        <a:pt x="10" y="8"/>
                      </a:cubicBezTo>
                      <a:cubicBezTo>
                        <a:pt x="10" y="8"/>
                        <a:pt x="10" y="8"/>
                        <a:pt x="10" y="8"/>
                      </a:cubicBezTo>
                      <a:cubicBezTo>
                        <a:pt x="10" y="8"/>
                        <a:pt x="10" y="8"/>
                        <a:pt x="10" y="8"/>
                      </a:cubicBezTo>
                      <a:cubicBezTo>
                        <a:pt x="9" y="9"/>
                        <a:pt x="8" y="11"/>
                        <a:pt x="7" y="13"/>
                      </a:cubicBezTo>
                      <a:cubicBezTo>
                        <a:pt x="7" y="13"/>
                        <a:pt x="7" y="13"/>
                        <a:pt x="7" y="13"/>
                      </a:cubicBezTo>
                      <a:cubicBezTo>
                        <a:pt x="7" y="14"/>
                        <a:pt x="7" y="14"/>
                        <a:pt x="7" y="14"/>
                      </a:cubicBezTo>
                      <a:cubicBezTo>
                        <a:pt x="7" y="15"/>
                        <a:pt x="7" y="15"/>
                        <a:pt x="7" y="15"/>
                      </a:cubicBezTo>
                      <a:cubicBezTo>
                        <a:pt x="7" y="15"/>
                        <a:pt x="7" y="15"/>
                        <a:pt x="7" y="15"/>
                      </a:cubicBezTo>
                      <a:cubicBezTo>
                        <a:pt x="7" y="15"/>
                        <a:pt x="7" y="15"/>
                        <a:pt x="7" y="15"/>
                      </a:cubicBezTo>
                      <a:cubicBezTo>
                        <a:pt x="7" y="15"/>
                        <a:pt x="7" y="15"/>
                        <a:pt x="7" y="15"/>
                      </a:cubicBezTo>
                      <a:cubicBezTo>
                        <a:pt x="7" y="16"/>
                        <a:pt x="7" y="16"/>
                        <a:pt x="7" y="16"/>
                      </a:cubicBezTo>
                      <a:cubicBezTo>
                        <a:pt x="7" y="16"/>
                        <a:pt x="7" y="16"/>
                        <a:pt x="7" y="16"/>
                      </a:cubicBezTo>
                      <a:cubicBezTo>
                        <a:pt x="6" y="16"/>
                        <a:pt x="6" y="16"/>
                        <a:pt x="6" y="16"/>
                      </a:cubicBezTo>
                      <a:cubicBezTo>
                        <a:pt x="6" y="16"/>
                        <a:pt x="6" y="16"/>
                        <a:pt x="6" y="16"/>
                      </a:cubicBezTo>
                      <a:cubicBezTo>
                        <a:pt x="6" y="16"/>
                        <a:pt x="6" y="16"/>
                        <a:pt x="6" y="16"/>
                      </a:cubicBezTo>
                      <a:cubicBezTo>
                        <a:pt x="6" y="17"/>
                        <a:pt x="6" y="17"/>
                        <a:pt x="6" y="17"/>
                      </a:cubicBezTo>
                      <a:cubicBezTo>
                        <a:pt x="6" y="17"/>
                        <a:pt x="6" y="17"/>
                        <a:pt x="6" y="17"/>
                      </a:cubicBezTo>
                      <a:cubicBezTo>
                        <a:pt x="6" y="18"/>
                        <a:pt x="6" y="18"/>
                        <a:pt x="6" y="18"/>
                      </a:cubicBezTo>
                      <a:cubicBezTo>
                        <a:pt x="6" y="18"/>
                        <a:pt x="6" y="18"/>
                        <a:pt x="6" y="18"/>
                      </a:cubicBezTo>
                      <a:cubicBezTo>
                        <a:pt x="6" y="18"/>
                        <a:pt x="6" y="18"/>
                        <a:pt x="6" y="18"/>
                      </a:cubicBezTo>
                      <a:cubicBezTo>
                        <a:pt x="6" y="20"/>
                        <a:pt x="4" y="27"/>
                        <a:pt x="2" y="31"/>
                      </a:cubicBezTo>
                      <a:cubicBezTo>
                        <a:pt x="2" y="31"/>
                        <a:pt x="2" y="31"/>
                        <a:pt x="2" y="31"/>
                      </a:cubicBezTo>
                      <a:cubicBezTo>
                        <a:pt x="2" y="31"/>
                        <a:pt x="2" y="31"/>
                        <a:pt x="2" y="31"/>
                      </a:cubicBezTo>
                      <a:cubicBezTo>
                        <a:pt x="2" y="32"/>
                        <a:pt x="2" y="32"/>
                        <a:pt x="2" y="32"/>
                      </a:cubicBezTo>
                      <a:cubicBezTo>
                        <a:pt x="1" y="32"/>
                        <a:pt x="1" y="33"/>
                        <a:pt x="1" y="33"/>
                      </a:cubicBezTo>
                      <a:cubicBezTo>
                        <a:pt x="1" y="34"/>
                        <a:pt x="1" y="34"/>
                        <a:pt x="1" y="34"/>
                      </a:cubicBezTo>
                      <a:cubicBezTo>
                        <a:pt x="1" y="34"/>
                        <a:pt x="1" y="34"/>
                        <a:pt x="1" y="34"/>
                      </a:cubicBezTo>
                      <a:cubicBezTo>
                        <a:pt x="0" y="35"/>
                        <a:pt x="0" y="35"/>
                        <a:pt x="0" y="35"/>
                      </a:cubicBezTo>
                      <a:cubicBezTo>
                        <a:pt x="0" y="35"/>
                        <a:pt x="0" y="35"/>
                        <a:pt x="0" y="35"/>
                      </a:cubicBezTo>
                      <a:cubicBezTo>
                        <a:pt x="0" y="36"/>
                        <a:pt x="0" y="36"/>
                        <a:pt x="0" y="36"/>
                      </a:cubicBezTo>
                      <a:cubicBezTo>
                        <a:pt x="0" y="36"/>
                        <a:pt x="0" y="36"/>
                        <a:pt x="0" y="36"/>
                      </a:cubicBezTo>
                      <a:cubicBezTo>
                        <a:pt x="0" y="37"/>
                        <a:pt x="0" y="37"/>
                        <a:pt x="0" y="37"/>
                      </a:cubicBezTo>
                      <a:cubicBezTo>
                        <a:pt x="0" y="37"/>
                        <a:pt x="0" y="37"/>
                        <a:pt x="0" y="37"/>
                      </a:cubicBezTo>
                      <a:cubicBezTo>
                        <a:pt x="0" y="37"/>
                        <a:pt x="0" y="37"/>
                        <a:pt x="0" y="37"/>
                      </a:cubicBezTo>
                      <a:cubicBezTo>
                        <a:pt x="0" y="38"/>
                        <a:pt x="0" y="38"/>
                        <a:pt x="0" y="38"/>
                      </a:cubicBezTo>
                      <a:cubicBezTo>
                        <a:pt x="0" y="38"/>
                        <a:pt x="0" y="38"/>
                        <a:pt x="0" y="38"/>
                      </a:cubicBezTo>
                      <a:cubicBezTo>
                        <a:pt x="0" y="38"/>
                        <a:pt x="0" y="38"/>
                        <a:pt x="0" y="38"/>
                      </a:cubicBezTo>
                      <a:cubicBezTo>
                        <a:pt x="0" y="38"/>
                        <a:pt x="0" y="38"/>
                        <a:pt x="0" y="38"/>
                      </a:cubicBezTo>
                      <a:cubicBezTo>
                        <a:pt x="0" y="38"/>
                        <a:pt x="0" y="38"/>
                        <a:pt x="0" y="38"/>
                      </a:cubicBezTo>
                      <a:cubicBezTo>
                        <a:pt x="0" y="38"/>
                        <a:pt x="12" y="30"/>
                        <a:pt x="14" y="27"/>
                      </a:cubicBezTo>
                      <a:cubicBezTo>
                        <a:pt x="14" y="27"/>
                        <a:pt x="26" y="30"/>
                        <a:pt x="33" y="28"/>
                      </a:cubicBezTo>
                      <a:cubicBezTo>
                        <a:pt x="33" y="28"/>
                        <a:pt x="35" y="29"/>
                        <a:pt x="36" y="30"/>
                      </a:cubicBezTo>
                      <a:cubicBezTo>
                        <a:pt x="37" y="30"/>
                        <a:pt x="37" y="30"/>
                        <a:pt x="38" y="30"/>
                      </a:cubicBezTo>
                      <a:cubicBezTo>
                        <a:pt x="33" y="1"/>
                        <a:pt x="33" y="1"/>
                        <a:pt x="33" y="1"/>
                      </a:cubicBezTo>
                      <a:cubicBezTo>
                        <a:pt x="31" y="0"/>
                        <a:pt x="30" y="0"/>
                        <a:pt x="30" y="0"/>
                      </a:cubicBezTo>
                      <a:close/>
                    </a:path>
                  </a:pathLst>
                </a:custGeom>
                <a:solidFill>
                  <a:srgbClr val="D2A7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0" name="Freeform 338">
                  <a:extLst>
                    <a:ext uri="{FF2B5EF4-FFF2-40B4-BE49-F238E27FC236}">
                      <a16:creationId xmlns:a16="http://schemas.microsoft.com/office/drawing/2014/main" id="{9F15A2F2-4F83-4517-8EE2-18F053177A6B}"/>
                    </a:ext>
                  </a:extLst>
                </p:cNvPr>
                <p:cNvSpPr/>
                <p:nvPr/>
              </p:nvSpPr>
              <p:spPr bwMode="auto">
                <a:xfrm>
                  <a:off x="211" y="1562"/>
                  <a:ext cx="10" cy="7"/>
                </a:xfrm>
                <a:custGeom>
                  <a:avLst/>
                  <a:gdLst>
                    <a:gd name="T0" fmla="*/ 30 w 42"/>
                    <a:gd name="T1" fmla="*/ 10 h 31"/>
                    <a:gd name="T2" fmla="*/ 25 w 42"/>
                    <a:gd name="T3" fmla="*/ 7 h 31"/>
                    <a:gd name="T4" fmla="*/ 15 w 42"/>
                    <a:gd name="T5" fmla="*/ 0 h 31"/>
                    <a:gd name="T6" fmla="*/ 1 w 42"/>
                    <a:gd name="T7" fmla="*/ 7 h 31"/>
                    <a:gd name="T8" fmla="*/ 1 w 42"/>
                    <a:gd name="T9" fmla="*/ 8 h 31"/>
                    <a:gd name="T10" fmla="*/ 0 w 42"/>
                    <a:gd name="T11" fmla="*/ 8 h 31"/>
                    <a:gd name="T12" fmla="*/ 0 w 42"/>
                    <a:gd name="T13" fmla="*/ 8 h 31"/>
                    <a:gd name="T14" fmla="*/ 1 w 42"/>
                    <a:gd name="T15" fmla="*/ 9 h 31"/>
                    <a:gd name="T16" fmla="*/ 1 w 42"/>
                    <a:gd name="T17" fmla="*/ 9 h 31"/>
                    <a:gd name="T18" fmla="*/ 1 w 42"/>
                    <a:gd name="T19" fmla="*/ 9 h 31"/>
                    <a:gd name="T20" fmla="*/ 1 w 42"/>
                    <a:gd name="T21" fmla="*/ 10 h 31"/>
                    <a:gd name="T22" fmla="*/ 1 w 42"/>
                    <a:gd name="T23" fmla="*/ 24 h 31"/>
                    <a:gd name="T24" fmla="*/ 1 w 42"/>
                    <a:gd name="T25" fmla="*/ 24 h 31"/>
                    <a:gd name="T26" fmla="*/ 1 w 42"/>
                    <a:gd name="T27" fmla="*/ 25 h 31"/>
                    <a:gd name="T28" fmla="*/ 1 w 42"/>
                    <a:gd name="T29" fmla="*/ 25 h 31"/>
                    <a:gd name="T30" fmla="*/ 1 w 42"/>
                    <a:gd name="T31" fmla="*/ 25 h 31"/>
                    <a:gd name="T32" fmla="*/ 1 w 42"/>
                    <a:gd name="T33" fmla="*/ 26 h 31"/>
                    <a:gd name="T34" fmla="*/ 1 w 42"/>
                    <a:gd name="T35" fmla="*/ 26 h 31"/>
                    <a:gd name="T36" fmla="*/ 1 w 42"/>
                    <a:gd name="T37" fmla="*/ 27 h 31"/>
                    <a:gd name="T38" fmla="*/ 1 w 42"/>
                    <a:gd name="T39" fmla="*/ 27 h 31"/>
                    <a:gd name="T40" fmla="*/ 1 w 42"/>
                    <a:gd name="T41" fmla="*/ 28 h 31"/>
                    <a:gd name="T42" fmla="*/ 1 w 42"/>
                    <a:gd name="T43" fmla="*/ 28 h 31"/>
                    <a:gd name="T44" fmla="*/ 1 w 42"/>
                    <a:gd name="T45" fmla="*/ 29 h 31"/>
                    <a:gd name="T46" fmla="*/ 1 w 42"/>
                    <a:gd name="T47" fmla="*/ 29 h 31"/>
                    <a:gd name="T48" fmla="*/ 2 w 42"/>
                    <a:gd name="T49" fmla="*/ 29 h 31"/>
                    <a:gd name="T50" fmla="*/ 2 w 42"/>
                    <a:gd name="T51" fmla="*/ 30 h 31"/>
                    <a:gd name="T52" fmla="*/ 2 w 42"/>
                    <a:gd name="T53" fmla="*/ 30 h 31"/>
                    <a:gd name="T54" fmla="*/ 15 w 42"/>
                    <a:gd name="T55" fmla="*/ 21 h 31"/>
                    <a:gd name="T56" fmla="*/ 37 w 42"/>
                    <a:gd name="T57" fmla="*/ 31 h 31"/>
                    <a:gd name="T58" fmla="*/ 39 w 42"/>
                    <a:gd name="T59" fmla="*/ 27 h 31"/>
                    <a:gd name="T60" fmla="*/ 39 w 42"/>
                    <a:gd name="T61" fmla="*/ 27 h 31"/>
                    <a:gd name="T62" fmla="*/ 39 w 42"/>
                    <a:gd name="T63" fmla="*/ 27 h 31"/>
                    <a:gd name="T64" fmla="*/ 39 w 42"/>
                    <a:gd name="T65" fmla="*/ 26 h 31"/>
                    <a:gd name="T66" fmla="*/ 39 w 42"/>
                    <a:gd name="T67" fmla="*/ 26 h 31"/>
                    <a:gd name="T68" fmla="*/ 39 w 42"/>
                    <a:gd name="T69" fmla="*/ 26 h 31"/>
                    <a:gd name="T70" fmla="*/ 40 w 42"/>
                    <a:gd name="T71" fmla="*/ 26 h 31"/>
                    <a:gd name="T72" fmla="*/ 40 w 42"/>
                    <a:gd name="T73" fmla="*/ 26 h 31"/>
                    <a:gd name="T74" fmla="*/ 40 w 42"/>
                    <a:gd name="T75" fmla="*/ 25 h 31"/>
                    <a:gd name="T76" fmla="*/ 40 w 42"/>
                    <a:gd name="T77" fmla="*/ 25 h 31"/>
                    <a:gd name="T78" fmla="*/ 40 w 42"/>
                    <a:gd name="T79" fmla="*/ 25 h 31"/>
                    <a:gd name="T80" fmla="*/ 40 w 42"/>
                    <a:gd name="T81" fmla="*/ 25 h 31"/>
                    <a:gd name="T82" fmla="*/ 40 w 42"/>
                    <a:gd name="T83" fmla="*/ 25 h 31"/>
                    <a:gd name="T84" fmla="*/ 40 w 42"/>
                    <a:gd name="T85" fmla="*/ 25 h 31"/>
                    <a:gd name="T86" fmla="*/ 40 w 42"/>
                    <a:gd name="T87" fmla="*/ 24 h 31"/>
                    <a:gd name="T88" fmla="*/ 40 w 42"/>
                    <a:gd name="T89" fmla="*/ 24 h 31"/>
                    <a:gd name="T90" fmla="*/ 41 w 42"/>
                    <a:gd name="T91" fmla="*/ 24 h 31"/>
                    <a:gd name="T92" fmla="*/ 41 w 42"/>
                    <a:gd name="T93" fmla="*/ 24 h 31"/>
                    <a:gd name="T94" fmla="*/ 41 w 42"/>
                    <a:gd name="T95" fmla="*/ 24 h 31"/>
                    <a:gd name="T96" fmla="*/ 41 w 42"/>
                    <a:gd name="T97" fmla="*/ 24 h 31"/>
                    <a:gd name="T98" fmla="*/ 41 w 42"/>
                    <a:gd name="T99" fmla="*/ 23 h 31"/>
                    <a:gd name="T100" fmla="*/ 41 w 42"/>
                    <a:gd name="T101" fmla="*/ 23 h 31"/>
                    <a:gd name="T102" fmla="*/ 41 w 42"/>
                    <a:gd name="T103" fmla="*/ 23 h 31"/>
                    <a:gd name="T104" fmla="*/ 41 w 42"/>
                    <a:gd name="T105" fmla="*/ 23 h 31"/>
                    <a:gd name="T106" fmla="*/ 41 w 42"/>
                    <a:gd name="T107" fmla="*/ 23 h 31"/>
                    <a:gd name="T108" fmla="*/ 41 w 42"/>
                    <a:gd name="T109" fmla="*/ 22 h 31"/>
                    <a:gd name="T110" fmla="*/ 41 w 42"/>
                    <a:gd name="T111" fmla="*/ 22 h 31"/>
                    <a:gd name="T112" fmla="*/ 42 w 42"/>
                    <a:gd name="T113" fmla="*/ 22 h 31"/>
                    <a:gd name="T114" fmla="*/ 36 w 42"/>
                    <a:gd name="T11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 h="31">
                      <a:moveTo>
                        <a:pt x="36" y="15"/>
                      </a:moveTo>
                      <a:cubicBezTo>
                        <a:pt x="35" y="14"/>
                        <a:pt x="32" y="11"/>
                        <a:pt x="30" y="10"/>
                      </a:cubicBezTo>
                      <a:cubicBezTo>
                        <a:pt x="29" y="9"/>
                        <a:pt x="28" y="8"/>
                        <a:pt x="28" y="8"/>
                      </a:cubicBezTo>
                      <a:cubicBezTo>
                        <a:pt x="27" y="8"/>
                        <a:pt x="27" y="8"/>
                        <a:pt x="25" y="7"/>
                      </a:cubicBezTo>
                      <a:cubicBezTo>
                        <a:pt x="24" y="6"/>
                        <a:pt x="20" y="2"/>
                        <a:pt x="18" y="1"/>
                      </a:cubicBezTo>
                      <a:cubicBezTo>
                        <a:pt x="17" y="0"/>
                        <a:pt x="16" y="0"/>
                        <a:pt x="15" y="0"/>
                      </a:cubicBezTo>
                      <a:cubicBezTo>
                        <a:pt x="14" y="0"/>
                        <a:pt x="12" y="0"/>
                        <a:pt x="11" y="0"/>
                      </a:cubicBezTo>
                      <a:cubicBezTo>
                        <a:pt x="7" y="3"/>
                        <a:pt x="1" y="7"/>
                        <a:pt x="1" y="7"/>
                      </a:cubicBezTo>
                      <a:cubicBezTo>
                        <a:pt x="1" y="8"/>
                        <a:pt x="1" y="8"/>
                        <a:pt x="1" y="8"/>
                      </a:cubicBezTo>
                      <a:cubicBezTo>
                        <a:pt x="1" y="8"/>
                        <a:pt x="1" y="8"/>
                        <a:pt x="1" y="8"/>
                      </a:cubicBezTo>
                      <a:cubicBezTo>
                        <a:pt x="0" y="8"/>
                        <a:pt x="0" y="8"/>
                        <a:pt x="0" y="8"/>
                      </a:cubicBezTo>
                      <a:cubicBezTo>
                        <a:pt x="0" y="8"/>
                        <a:pt x="0" y="8"/>
                        <a:pt x="0" y="8"/>
                      </a:cubicBezTo>
                      <a:cubicBezTo>
                        <a:pt x="0" y="8"/>
                        <a:pt x="0" y="8"/>
                        <a:pt x="0" y="8"/>
                      </a:cubicBezTo>
                      <a:cubicBezTo>
                        <a:pt x="0" y="8"/>
                        <a:pt x="0" y="8"/>
                        <a:pt x="0" y="8"/>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9"/>
                        <a:pt x="1" y="9"/>
                        <a:pt x="1" y="9"/>
                      </a:cubicBezTo>
                      <a:cubicBezTo>
                        <a:pt x="1" y="10"/>
                        <a:pt x="1" y="10"/>
                        <a:pt x="1" y="10"/>
                      </a:cubicBezTo>
                      <a:cubicBezTo>
                        <a:pt x="1" y="10"/>
                        <a:pt x="1" y="10"/>
                        <a:pt x="1" y="10"/>
                      </a:cubicBezTo>
                      <a:cubicBezTo>
                        <a:pt x="1" y="13"/>
                        <a:pt x="2" y="19"/>
                        <a:pt x="1" y="24"/>
                      </a:cubicBezTo>
                      <a:cubicBezTo>
                        <a:pt x="1" y="24"/>
                        <a:pt x="1" y="24"/>
                        <a:pt x="1" y="24"/>
                      </a:cubicBezTo>
                      <a:cubicBezTo>
                        <a:pt x="1" y="24"/>
                        <a:pt x="1" y="24"/>
                        <a:pt x="1" y="24"/>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5"/>
                        <a:pt x="1" y="25"/>
                        <a:pt x="1" y="25"/>
                      </a:cubicBezTo>
                      <a:cubicBezTo>
                        <a:pt x="1" y="26"/>
                        <a:pt x="1" y="26"/>
                        <a:pt x="1" y="26"/>
                      </a:cubicBezTo>
                      <a:cubicBezTo>
                        <a:pt x="1" y="26"/>
                        <a:pt x="1" y="26"/>
                        <a:pt x="1" y="26"/>
                      </a:cubicBezTo>
                      <a:cubicBezTo>
                        <a:pt x="1" y="26"/>
                        <a:pt x="1" y="26"/>
                        <a:pt x="1" y="26"/>
                      </a:cubicBezTo>
                      <a:cubicBezTo>
                        <a:pt x="1" y="26"/>
                        <a:pt x="1" y="26"/>
                        <a:pt x="1" y="26"/>
                      </a:cubicBezTo>
                      <a:cubicBezTo>
                        <a:pt x="1" y="27"/>
                        <a:pt x="1" y="27"/>
                        <a:pt x="1" y="27"/>
                      </a:cubicBezTo>
                      <a:cubicBezTo>
                        <a:pt x="1" y="27"/>
                        <a:pt x="1" y="27"/>
                        <a:pt x="1" y="27"/>
                      </a:cubicBezTo>
                      <a:cubicBezTo>
                        <a:pt x="1" y="27"/>
                        <a:pt x="1" y="27"/>
                        <a:pt x="1" y="27"/>
                      </a:cubicBezTo>
                      <a:cubicBezTo>
                        <a:pt x="1" y="27"/>
                        <a:pt x="1" y="27"/>
                        <a:pt x="1" y="27"/>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9"/>
                        <a:pt x="1" y="29"/>
                        <a:pt x="1" y="29"/>
                      </a:cubicBezTo>
                      <a:cubicBezTo>
                        <a:pt x="1" y="29"/>
                        <a:pt x="1" y="29"/>
                        <a:pt x="1" y="29"/>
                      </a:cubicBezTo>
                      <a:cubicBezTo>
                        <a:pt x="1" y="29"/>
                        <a:pt x="1" y="29"/>
                        <a:pt x="1" y="29"/>
                      </a:cubicBezTo>
                      <a:cubicBezTo>
                        <a:pt x="1" y="29"/>
                        <a:pt x="1" y="29"/>
                        <a:pt x="1" y="29"/>
                      </a:cubicBezTo>
                      <a:cubicBezTo>
                        <a:pt x="2" y="29"/>
                        <a:pt x="2" y="29"/>
                        <a:pt x="2" y="29"/>
                      </a:cubicBezTo>
                      <a:cubicBezTo>
                        <a:pt x="2" y="30"/>
                        <a:pt x="2" y="30"/>
                        <a:pt x="2" y="30"/>
                      </a:cubicBezTo>
                      <a:cubicBezTo>
                        <a:pt x="2" y="30"/>
                        <a:pt x="2" y="30"/>
                        <a:pt x="2" y="30"/>
                      </a:cubicBezTo>
                      <a:cubicBezTo>
                        <a:pt x="2" y="30"/>
                        <a:pt x="2" y="30"/>
                        <a:pt x="2" y="30"/>
                      </a:cubicBezTo>
                      <a:cubicBezTo>
                        <a:pt x="2" y="30"/>
                        <a:pt x="2" y="30"/>
                        <a:pt x="2" y="30"/>
                      </a:cubicBezTo>
                      <a:cubicBezTo>
                        <a:pt x="6" y="29"/>
                        <a:pt x="9" y="27"/>
                        <a:pt x="10" y="26"/>
                      </a:cubicBezTo>
                      <a:cubicBezTo>
                        <a:pt x="12" y="25"/>
                        <a:pt x="15" y="21"/>
                        <a:pt x="15" y="21"/>
                      </a:cubicBezTo>
                      <a:cubicBezTo>
                        <a:pt x="15" y="21"/>
                        <a:pt x="18" y="24"/>
                        <a:pt x="22" y="27"/>
                      </a:cubicBezTo>
                      <a:cubicBezTo>
                        <a:pt x="26" y="29"/>
                        <a:pt x="37" y="31"/>
                        <a:pt x="37" y="31"/>
                      </a:cubicBezTo>
                      <a:cubicBezTo>
                        <a:pt x="37" y="30"/>
                        <a:pt x="38" y="28"/>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4"/>
                        <a:pt x="40" y="24"/>
                        <a:pt x="40" y="24"/>
                      </a:cubicBezTo>
                      <a:cubicBezTo>
                        <a:pt x="40" y="24"/>
                        <a:pt x="40" y="24"/>
                        <a:pt x="40" y="24"/>
                      </a:cubicBezTo>
                      <a:cubicBezTo>
                        <a:pt x="40" y="24"/>
                        <a:pt x="40" y="24"/>
                        <a:pt x="40" y="24"/>
                      </a:cubicBezTo>
                      <a:cubicBezTo>
                        <a:pt x="40" y="24"/>
                        <a:pt x="40" y="24"/>
                        <a:pt x="40" y="24"/>
                      </a:cubicBezTo>
                      <a:cubicBezTo>
                        <a:pt x="40" y="24"/>
                        <a:pt x="40" y="24"/>
                        <a:pt x="40"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4"/>
                        <a:pt x="41" y="24"/>
                        <a:pt x="41" y="24"/>
                      </a:cubicBezTo>
                      <a:cubicBezTo>
                        <a:pt x="41" y="23"/>
                        <a:pt x="41" y="23"/>
                        <a:pt x="41" y="23"/>
                      </a:cubicBezTo>
                      <a:cubicBezTo>
                        <a:pt x="41" y="23"/>
                        <a:pt x="41" y="23"/>
                        <a:pt x="41" y="23"/>
                      </a:cubicBezTo>
                      <a:cubicBezTo>
                        <a:pt x="41" y="23"/>
                        <a:pt x="41" y="23"/>
                        <a:pt x="41" y="23"/>
                      </a:cubicBezTo>
                      <a:cubicBezTo>
                        <a:pt x="41" y="23"/>
                        <a:pt x="41" y="23"/>
                        <a:pt x="41" y="23"/>
                      </a:cubicBezTo>
                      <a:cubicBezTo>
                        <a:pt x="41" y="23"/>
                        <a:pt x="41" y="23"/>
                        <a:pt x="41" y="23"/>
                      </a:cubicBezTo>
                      <a:cubicBezTo>
                        <a:pt x="41" y="23"/>
                        <a:pt x="41" y="23"/>
                        <a:pt x="41" y="23"/>
                      </a:cubicBezTo>
                      <a:cubicBezTo>
                        <a:pt x="41" y="23"/>
                        <a:pt x="41" y="23"/>
                        <a:pt x="41" y="23"/>
                      </a:cubicBezTo>
                      <a:cubicBezTo>
                        <a:pt x="41" y="23"/>
                        <a:pt x="41" y="23"/>
                        <a:pt x="41" y="23"/>
                      </a:cubicBezTo>
                      <a:cubicBezTo>
                        <a:pt x="41" y="23"/>
                        <a:pt x="41" y="23"/>
                        <a:pt x="41" y="23"/>
                      </a:cubicBezTo>
                      <a:cubicBezTo>
                        <a:pt x="41" y="23"/>
                        <a:pt x="41" y="23"/>
                        <a:pt x="41" y="23"/>
                      </a:cubicBezTo>
                      <a:cubicBezTo>
                        <a:pt x="41" y="22"/>
                        <a:pt x="41" y="22"/>
                        <a:pt x="41" y="22"/>
                      </a:cubicBezTo>
                      <a:cubicBezTo>
                        <a:pt x="41" y="22"/>
                        <a:pt x="41" y="22"/>
                        <a:pt x="41" y="22"/>
                      </a:cubicBezTo>
                      <a:cubicBezTo>
                        <a:pt x="41" y="22"/>
                        <a:pt x="41" y="22"/>
                        <a:pt x="41" y="22"/>
                      </a:cubicBezTo>
                      <a:cubicBezTo>
                        <a:pt x="41" y="22"/>
                        <a:pt x="41" y="22"/>
                        <a:pt x="41" y="22"/>
                      </a:cubicBezTo>
                      <a:cubicBezTo>
                        <a:pt x="42" y="22"/>
                        <a:pt x="42" y="22"/>
                        <a:pt x="42" y="22"/>
                      </a:cubicBezTo>
                      <a:cubicBezTo>
                        <a:pt x="42" y="22"/>
                        <a:pt x="42" y="22"/>
                        <a:pt x="42" y="22"/>
                      </a:cubicBezTo>
                      <a:cubicBezTo>
                        <a:pt x="42" y="22"/>
                        <a:pt x="42" y="22"/>
                        <a:pt x="42" y="22"/>
                      </a:cubicBezTo>
                      <a:cubicBezTo>
                        <a:pt x="40" y="19"/>
                        <a:pt x="37" y="16"/>
                        <a:pt x="36" y="15"/>
                      </a:cubicBezTo>
                      <a:close/>
                    </a:path>
                  </a:pathLst>
                </a:custGeom>
                <a:solidFill>
                  <a:srgbClr val="D2A7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1" name="Freeform 339">
                  <a:extLst>
                    <a:ext uri="{FF2B5EF4-FFF2-40B4-BE49-F238E27FC236}">
                      <a16:creationId xmlns:a16="http://schemas.microsoft.com/office/drawing/2014/main" id="{E6403708-B940-45B1-BFEF-E23B48B24A1F}"/>
                    </a:ext>
                  </a:extLst>
                </p:cNvPr>
                <p:cNvSpPr/>
                <p:nvPr/>
              </p:nvSpPr>
              <p:spPr bwMode="auto">
                <a:xfrm>
                  <a:off x="212" y="1569"/>
                  <a:ext cx="7" cy="4"/>
                </a:xfrm>
                <a:custGeom>
                  <a:avLst/>
                  <a:gdLst>
                    <a:gd name="T0" fmla="*/ 10 w 28"/>
                    <a:gd name="T1" fmla="*/ 0 h 17"/>
                    <a:gd name="T2" fmla="*/ 6 w 28"/>
                    <a:gd name="T3" fmla="*/ 3 h 17"/>
                    <a:gd name="T4" fmla="*/ 0 w 28"/>
                    <a:gd name="T5" fmla="*/ 7 h 17"/>
                    <a:gd name="T6" fmla="*/ 2 w 28"/>
                    <a:gd name="T7" fmla="*/ 9 h 17"/>
                    <a:gd name="T8" fmla="*/ 15 w 28"/>
                    <a:gd name="T9" fmla="*/ 17 h 17"/>
                    <a:gd name="T10" fmla="*/ 27 w 28"/>
                    <a:gd name="T11" fmla="*/ 10 h 17"/>
                    <a:gd name="T12" fmla="*/ 28 w 28"/>
                    <a:gd name="T13" fmla="*/ 7 h 17"/>
                    <a:gd name="T14" fmla="*/ 15 w 28"/>
                    <a:gd name="T15" fmla="*/ 1 h 17"/>
                    <a:gd name="T16" fmla="*/ 10 w 2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7">
                      <a:moveTo>
                        <a:pt x="10" y="0"/>
                      </a:moveTo>
                      <a:cubicBezTo>
                        <a:pt x="9" y="1"/>
                        <a:pt x="8" y="2"/>
                        <a:pt x="6" y="3"/>
                      </a:cubicBezTo>
                      <a:cubicBezTo>
                        <a:pt x="5" y="4"/>
                        <a:pt x="2" y="6"/>
                        <a:pt x="0" y="7"/>
                      </a:cubicBezTo>
                      <a:cubicBezTo>
                        <a:pt x="1" y="8"/>
                        <a:pt x="2" y="9"/>
                        <a:pt x="2" y="9"/>
                      </a:cubicBezTo>
                      <a:cubicBezTo>
                        <a:pt x="8" y="14"/>
                        <a:pt x="12" y="17"/>
                        <a:pt x="15" y="17"/>
                      </a:cubicBezTo>
                      <a:cubicBezTo>
                        <a:pt x="18" y="17"/>
                        <a:pt x="23" y="15"/>
                        <a:pt x="27" y="10"/>
                      </a:cubicBezTo>
                      <a:cubicBezTo>
                        <a:pt x="27" y="9"/>
                        <a:pt x="28" y="8"/>
                        <a:pt x="28" y="7"/>
                      </a:cubicBezTo>
                      <a:cubicBezTo>
                        <a:pt x="25" y="5"/>
                        <a:pt x="17" y="1"/>
                        <a:pt x="15" y="1"/>
                      </a:cubicBezTo>
                      <a:cubicBezTo>
                        <a:pt x="13" y="0"/>
                        <a:pt x="11" y="0"/>
                        <a:pt x="10" y="0"/>
                      </a:cubicBezTo>
                      <a:close/>
                    </a:path>
                  </a:pathLst>
                </a:custGeom>
                <a:solidFill>
                  <a:srgbClr val="D2A7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2" name="Freeform 340">
                  <a:extLst>
                    <a:ext uri="{FF2B5EF4-FFF2-40B4-BE49-F238E27FC236}">
                      <a16:creationId xmlns:a16="http://schemas.microsoft.com/office/drawing/2014/main" id="{E905169A-59C7-4FA2-9CE4-BD16ECCE258F}"/>
                    </a:ext>
                  </a:extLst>
                </p:cNvPr>
                <p:cNvSpPr/>
                <p:nvPr/>
              </p:nvSpPr>
              <p:spPr bwMode="auto">
                <a:xfrm>
                  <a:off x="213" y="1556"/>
                  <a:ext cx="7" cy="5"/>
                </a:xfrm>
                <a:custGeom>
                  <a:avLst/>
                  <a:gdLst>
                    <a:gd name="T0" fmla="*/ 24 w 28"/>
                    <a:gd name="T1" fmla="*/ 0 h 21"/>
                    <a:gd name="T2" fmla="*/ 28 w 28"/>
                    <a:gd name="T3" fmla="*/ 21 h 21"/>
                    <a:gd name="T4" fmla="*/ 26 w 28"/>
                    <a:gd name="T5" fmla="*/ 20 h 21"/>
                    <a:gd name="T6" fmla="*/ 22 w 28"/>
                    <a:gd name="T7" fmla="*/ 17 h 21"/>
                    <a:gd name="T8" fmla="*/ 17 w 28"/>
                    <a:gd name="T9" fmla="*/ 19 h 21"/>
                    <a:gd name="T10" fmla="*/ 0 w 28"/>
                    <a:gd name="T11" fmla="*/ 20 h 21"/>
                    <a:gd name="T12" fmla="*/ 3 w 28"/>
                    <a:gd name="T13" fmla="*/ 10 h 21"/>
                    <a:gd name="T14" fmla="*/ 14 w 28"/>
                    <a:gd name="T15" fmla="*/ 0 h 21"/>
                    <a:gd name="T16" fmla="*/ 24 w 28"/>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1">
                      <a:moveTo>
                        <a:pt x="24" y="0"/>
                      </a:moveTo>
                      <a:cubicBezTo>
                        <a:pt x="28" y="21"/>
                        <a:pt x="28" y="21"/>
                        <a:pt x="28" y="21"/>
                      </a:cubicBezTo>
                      <a:cubicBezTo>
                        <a:pt x="27" y="21"/>
                        <a:pt x="27" y="20"/>
                        <a:pt x="26" y="20"/>
                      </a:cubicBezTo>
                      <a:cubicBezTo>
                        <a:pt x="26" y="20"/>
                        <a:pt x="22" y="17"/>
                        <a:pt x="22" y="17"/>
                      </a:cubicBezTo>
                      <a:cubicBezTo>
                        <a:pt x="22" y="17"/>
                        <a:pt x="20" y="19"/>
                        <a:pt x="17" y="19"/>
                      </a:cubicBezTo>
                      <a:cubicBezTo>
                        <a:pt x="15" y="19"/>
                        <a:pt x="8" y="16"/>
                        <a:pt x="0" y="20"/>
                      </a:cubicBezTo>
                      <a:cubicBezTo>
                        <a:pt x="0" y="20"/>
                        <a:pt x="2" y="13"/>
                        <a:pt x="3" y="10"/>
                      </a:cubicBezTo>
                      <a:cubicBezTo>
                        <a:pt x="4" y="7"/>
                        <a:pt x="7" y="2"/>
                        <a:pt x="14" y="0"/>
                      </a:cubicBezTo>
                      <a:cubicBezTo>
                        <a:pt x="17" y="0"/>
                        <a:pt x="21" y="0"/>
                        <a:pt x="24" y="0"/>
                      </a:cubicBezTo>
                      <a:close/>
                    </a:path>
                  </a:pathLst>
                </a:custGeom>
                <a:solidFill>
                  <a:srgbClr val="DEB7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3" name="Freeform 341">
                  <a:extLst>
                    <a:ext uri="{FF2B5EF4-FFF2-40B4-BE49-F238E27FC236}">
                      <a16:creationId xmlns:a16="http://schemas.microsoft.com/office/drawing/2014/main" id="{7FB58D8A-4D4C-4328-B64C-73F10EABC5FC}"/>
                    </a:ext>
                  </a:extLst>
                </p:cNvPr>
                <p:cNvSpPr/>
                <p:nvPr/>
              </p:nvSpPr>
              <p:spPr bwMode="auto">
                <a:xfrm>
                  <a:off x="212" y="1563"/>
                  <a:ext cx="9" cy="6"/>
                </a:xfrm>
                <a:custGeom>
                  <a:avLst/>
                  <a:gdLst>
                    <a:gd name="T0" fmla="*/ 19 w 38"/>
                    <a:gd name="T1" fmla="*/ 4 h 26"/>
                    <a:gd name="T2" fmla="*/ 14 w 38"/>
                    <a:gd name="T3" fmla="*/ 0 h 26"/>
                    <a:gd name="T4" fmla="*/ 10 w 38"/>
                    <a:gd name="T5" fmla="*/ 0 h 26"/>
                    <a:gd name="T6" fmla="*/ 8 w 38"/>
                    <a:gd name="T7" fmla="*/ 0 h 26"/>
                    <a:gd name="T8" fmla="*/ 4 w 38"/>
                    <a:gd name="T9" fmla="*/ 4 h 26"/>
                    <a:gd name="T10" fmla="*/ 1 w 38"/>
                    <a:gd name="T11" fmla="*/ 12 h 26"/>
                    <a:gd name="T12" fmla="*/ 1 w 38"/>
                    <a:gd name="T13" fmla="*/ 19 h 26"/>
                    <a:gd name="T14" fmla="*/ 13 w 38"/>
                    <a:gd name="T15" fmla="*/ 12 h 26"/>
                    <a:gd name="T16" fmla="*/ 17 w 38"/>
                    <a:gd name="T17" fmla="*/ 18 h 26"/>
                    <a:gd name="T18" fmla="*/ 23 w 38"/>
                    <a:gd name="T19" fmla="*/ 21 h 26"/>
                    <a:gd name="T20" fmla="*/ 33 w 38"/>
                    <a:gd name="T21" fmla="*/ 26 h 26"/>
                    <a:gd name="T22" fmla="*/ 36 w 38"/>
                    <a:gd name="T23" fmla="*/ 20 h 26"/>
                    <a:gd name="T24" fmla="*/ 38 w 38"/>
                    <a:gd name="T25" fmla="*/ 18 h 26"/>
                    <a:gd name="T26" fmla="*/ 24 w 38"/>
                    <a:gd name="T27" fmla="*/ 6 h 26"/>
                    <a:gd name="T28" fmla="*/ 19 w 38"/>
                    <a:gd name="T29"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26">
                      <a:moveTo>
                        <a:pt x="19" y="4"/>
                      </a:moveTo>
                      <a:cubicBezTo>
                        <a:pt x="18" y="2"/>
                        <a:pt x="15" y="1"/>
                        <a:pt x="14" y="0"/>
                      </a:cubicBezTo>
                      <a:cubicBezTo>
                        <a:pt x="13" y="0"/>
                        <a:pt x="11" y="0"/>
                        <a:pt x="10" y="0"/>
                      </a:cubicBezTo>
                      <a:cubicBezTo>
                        <a:pt x="9" y="1"/>
                        <a:pt x="9" y="0"/>
                        <a:pt x="8" y="0"/>
                      </a:cubicBezTo>
                      <a:cubicBezTo>
                        <a:pt x="7" y="1"/>
                        <a:pt x="6" y="2"/>
                        <a:pt x="4" y="4"/>
                      </a:cubicBezTo>
                      <a:cubicBezTo>
                        <a:pt x="1" y="5"/>
                        <a:pt x="1" y="8"/>
                        <a:pt x="1" y="12"/>
                      </a:cubicBezTo>
                      <a:cubicBezTo>
                        <a:pt x="0" y="16"/>
                        <a:pt x="1" y="19"/>
                        <a:pt x="1" y="19"/>
                      </a:cubicBezTo>
                      <a:cubicBezTo>
                        <a:pt x="5" y="18"/>
                        <a:pt x="13" y="12"/>
                        <a:pt x="13" y="12"/>
                      </a:cubicBezTo>
                      <a:cubicBezTo>
                        <a:pt x="12" y="15"/>
                        <a:pt x="15" y="17"/>
                        <a:pt x="17" y="18"/>
                      </a:cubicBezTo>
                      <a:cubicBezTo>
                        <a:pt x="20" y="20"/>
                        <a:pt x="20" y="19"/>
                        <a:pt x="23" y="21"/>
                      </a:cubicBezTo>
                      <a:cubicBezTo>
                        <a:pt x="26" y="23"/>
                        <a:pt x="33" y="26"/>
                        <a:pt x="33" y="26"/>
                      </a:cubicBezTo>
                      <a:cubicBezTo>
                        <a:pt x="34" y="24"/>
                        <a:pt x="36" y="22"/>
                        <a:pt x="36" y="20"/>
                      </a:cubicBezTo>
                      <a:cubicBezTo>
                        <a:pt x="37" y="20"/>
                        <a:pt x="37" y="19"/>
                        <a:pt x="38" y="18"/>
                      </a:cubicBezTo>
                      <a:cubicBezTo>
                        <a:pt x="33" y="11"/>
                        <a:pt x="25" y="7"/>
                        <a:pt x="24" y="6"/>
                      </a:cubicBezTo>
                      <a:cubicBezTo>
                        <a:pt x="22" y="6"/>
                        <a:pt x="21" y="5"/>
                        <a:pt x="19" y="4"/>
                      </a:cubicBezTo>
                      <a:close/>
                    </a:path>
                  </a:pathLst>
                </a:custGeom>
                <a:solidFill>
                  <a:srgbClr val="DEB7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4" name="Freeform 342">
                  <a:extLst>
                    <a:ext uri="{FF2B5EF4-FFF2-40B4-BE49-F238E27FC236}">
                      <a16:creationId xmlns:a16="http://schemas.microsoft.com/office/drawing/2014/main" id="{B4C140E2-8407-45D0-98A1-B873064B907F}"/>
                    </a:ext>
                  </a:extLst>
                </p:cNvPr>
                <p:cNvSpPr/>
                <p:nvPr/>
              </p:nvSpPr>
              <p:spPr bwMode="auto">
                <a:xfrm>
                  <a:off x="214" y="1570"/>
                  <a:ext cx="3" cy="2"/>
                </a:xfrm>
                <a:custGeom>
                  <a:avLst/>
                  <a:gdLst>
                    <a:gd name="T0" fmla="*/ 0 w 15"/>
                    <a:gd name="T1" fmla="*/ 6 h 10"/>
                    <a:gd name="T2" fmla="*/ 1 w 15"/>
                    <a:gd name="T3" fmla="*/ 3 h 10"/>
                    <a:gd name="T4" fmla="*/ 5 w 15"/>
                    <a:gd name="T5" fmla="*/ 0 h 10"/>
                    <a:gd name="T6" fmla="*/ 11 w 15"/>
                    <a:gd name="T7" fmla="*/ 1 h 10"/>
                    <a:gd name="T8" fmla="*/ 14 w 15"/>
                    <a:gd name="T9" fmla="*/ 4 h 10"/>
                    <a:gd name="T10" fmla="*/ 12 w 15"/>
                    <a:gd name="T11" fmla="*/ 8 h 10"/>
                    <a:gd name="T12" fmla="*/ 4 w 15"/>
                    <a:gd name="T13" fmla="*/ 10 h 10"/>
                    <a:gd name="T14" fmla="*/ 0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6"/>
                      </a:moveTo>
                      <a:cubicBezTo>
                        <a:pt x="0" y="6"/>
                        <a:pt x="0" y="4"/>
                        <a:pt x="1" y="3"/>
                      </a:cubicBezTo>
                      <a:cubicBezTo>
                        <a:pt x="1" y="2"/>
                        <a:pt x="3" y="0"/>
                        <a:pt x="5" y="0"/>
                      </a:cubicBezTo>
                      <a:cubicBezTo>
                        <a:pt x="7" y="0"/>
                        <a:pt x="9" y="0"/>
                        <a:pt x="11" y="1"/>
                      </a:cubicBezTo>
                      <a:cubicBezTo>
                        <a:pt x="12" y="2"/>
                        <a:pt x="14" y="3"/>
                        <a:pt x="14" y="4"/>
                      </a:cubicBezTo>
                      <a:cubicBezTo>
                        <a:pt x="14" y="6"/>
                        <a:pt x="15" y="7"/>
                        <a:pt x="12" y="8"/>
                      </a:cubicBezTo>
                      <a:cubicBezTo>
                        <a:pt x="10" y="9"/>
                        <a:pt x="5" y="10"/>
                        <a:pt x="4" y="10"/>
                      </a:cubicBezTo>
                      <a:cubicBezTo>
                        <a:pt x="3" y="10"/>
                        <a:pt x="1" y="9"/>
                        <a:pt x="0" y="6"/>
                      </a:cubicBezTo>
                      <a:close/>
                    </a:path>
                  </a:pathLst>
                </a:custGeom>
                <a:solidFill>
                  <a:srgbClr val="DEB7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5" name="Freeform 343">
                  <a:extLst>
                    <a:ext uri="{FF2B5EF4-FFF2-40B4-BE49-F238E27FC236}">
                      <a16:creationId xmlns:a16="http://schemas.microsoft.com/office/drawing/2014/main" id="{F445A503-77B8-4B3B-9519-44C5E48B93EF}"/>
                    </a:ext>
                  </a:extLst>
                </p:cNvPr>
                <p:cNvSpPr/>
                <p:nvPr/>
              </p:nvSpPr>
              <p:spPr bwMode="auto">
                <a:xfrm>
                  <a:off x="209" y="1550"/>
                  <a:ext cx="13" cy="27"/>
                </a:xfrm>
                <a:custGeom>
                  <a:avLst/>
                  <a:gdLst>
                    <a:gd name="T0" fmla="*/ 50 w 55"/>
                    <a:gd name="T1" fmla="*/ 72 h 115"/>
                    <a:gd name="T2" fmla="*/ 38 w 55"/>
                    <a:gd name="T3" fmla="*/ 98 h 115"/>
                    <a:gd name="T4" fmla="*/ 22 w 55"/>
                    <a:gd name="T5" fmla="*/ 112 h 115"/>
                    <a:gd name="T6" fmla="*/ 13 w 55"/>
                    <a:gd name="T7" fmla="*/ 113 h 115"/>
                    <a:gd name="T8" fmla="*/ 5 w 55"/>
                    <a:gd name="T9" fmla="*/ 101 h 115"/>
                    <a:gd name="T10" fmla="*/ 1 w 55"/>
                    <a:gd name="T11" fmla="*/ 79 h 115"/>
                    <a:gd name="T12" fmla="*/ 1 w 55"/>
                    <a:gd name="T13" fmla="*/ 58 h 115"/>
                    <a:gd name="T14" fmla="*/ 9 w 55"/>
                    <a:gd name="T15" fmla="*/ 30 h 115"/>
                    <a:gd name="T16" fmla="*/ 20 w 55"/>
                    <a:gd name="T17" fmla="*/ 17 h 115"/>
                    <a:gd name="T18" fmla="*/ 37 w 55"/>
                    <a:gd name="T19" fmla="*/ 0 h 115"/>
                    <a:gd name="T20" fmla="*/ 28 w 55"/>
                    <a:gd name="T21" fmla="*/ 8 h 115"/>
                    <a:gd name="T22" fmla="*/ 20 w 55"/>
                    <a:gd name="T23" fmla="*/ 25 h 115"/>
                    <a:gd name="T24" fmla="*/ 20 w 55"/>
                    <a:gd name="T25" fmla="*/ 26 h 115"/>
                    <a:gd name="T26" fmla="*/ 19 w 55"/>
                    <a:gd name="T27" fmla="*/ 27 h 115"/>
                    <a:gd name="T28" fmla="*/ 19 w 55"/>
                    <a:gd name="T29" fmla="*/ 27 h 115"/>
                    <a:gd name="T30" fmla="*/ 18 w 55"/>
                    <a:gd name="T31" fmla="*/ 28 h 115"/>
                    <a:gd name="T32" fmla="*/ 15 w 55"/>
                    <a:gd name="T33" fmla="*/ 33 h 115"/>
                    <a:gd name="T34" fmla="*/ 15 w 55"/>
                    <a:gd name="T35" fmla="*/ 34 h 115"/>
                    <a:gd name="T36" fmla="*/ 15 w 55"/>
                    <a:gd name="T37" fmla="*/ 35 h 115"/>
                    <a:gd name="T38" fmla="*/ 15 w 55"/>
                    <a:gd name="T39" fmla="*/ 35 h 115"/>
                    <a:gd name="T40" fmla="*/ 15 w 55"/>
                    <a:gd name="T41" fmla="*/ 36 h 115"/>
                    <a:gd name="T42" fmla="*/ 14 w 55"/>
                    <a:gd name="T43" fmla="*/ 36 h 115"/>
                    <a:gd name="T44" fmla="*/ 14 w 55"/>
                    <a:gd name="T45" fmla="*/ 37 h 115"/>
                    <a:gd name="T46" fmla="*/ 14 w 55"/>
                    <a:gd name="T47" fmla="*/ 38 h 115"/>
                    <a:gd name="T48" fmla="*/ 14 w 55"/>
                    <a:gd name="T49" fmla="*/ 38 h 115"/>
                    <a:gd name="T50" fmla="*/ 10 w 55"/>
                    <a:gd name="T51" fmla="*/ 51 h 115"/>
                    <a:gd name="T52" fmla="*/ 10 w 55"/>
                    <a:gd name="T53" fmla="*/ 52 h 115"/>
                    <a:gd name="T54" fmla="*/ 9 w 55"/>
                    <a:gd name="T55" fmla="*/ 54 h 115"/>
                    <a:gd name="T56" fmla="*/ 8 w 55"/>
                    <a:gd name="T57" fmla="*/ 55 h 115"/>
                    <a:gd name="T58" fmla="*/ 8 w 55"/>
                    <a:gd name="T59" fmla="*/ 56 h 115"/>
                    <a:gd name="T60" fmla="*/ 8 w 55"/>
                    <a:gd name="T61" fmla="*/ 57 h 115"/>
                    <a:gd name="T62" fmla="*/ 8 w 55"/>
                    <a:gd name="T63" fmla="*/ 57 h 115"/>
                    <a:gd name="T64" fmla="*/ 8 w 55"/>
                    <a:gd name="T65" fmla="*/ 58 h 115"/>
                    <a:gd name="T66" fmla="*/ 8 w 55"/>
                    <a:gd name="T67" fmla="*/ 58 h 115"/>
                    <a:gd name="T68" fmla="*/ 8 w 55"/>
                    <a:gd name="T69" fmla="*/ 75 h 115"/>
                    <a:gd name="T70" fmla="*/ 27 w 55"/>
                    <a:gd name="T71" fmla="*/ 98 h 115"/>
                    <a:gd name="T72" fmla="*/ 47 w 55"/>
                    <a:gd name="T73" fmla="*/ 75 h 115"/>
                    <a:gd name="T74" fmla="*/ 55 w 55"/>
                    <a:gd name="T75"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115">
                      <a:moveTo>
                        <a:pt x="55" y="60"/>
                      </a:moveTo>
                      <a:cubicBezTo>
                        <a:pt x="53" y="63"/>
                        <a:pt x="51" y="68"/>
                        <a:pt x="50" y="72"/>
                      </a:cubicBezTo>
                      <a:cubicBezTo>
                        <a:pt x="47" y="78"/>
                        <a:pt x="46" y="85"/>
                        <a:pt x="45" y="86"/>
                      </a:cubicBezTo>
                      <a:cubicBezTo>
                        <a:pt x="45" y="89"/>
                        <a:pt x="40" y="95"/>
                        <a:pt x="38" y="98"/>
                      </a:cubicBezTo>
                      <a:cubicBezTo>
                        <a:pt x="36" y="101"/>
                        <a:pt x="31" y="104"/>
                        <a:pt x="29" y="106"/>
                      </a:cubicBezTo>
                      <a:cubicBezTo>
                        <a:pt x="27" y="108"/>
                        <a:pt x="25" y="110"/>
                        <a:pt x="22" y="112"/>
                      </a:cubicBezTo>
                      <a:cubicBezTo>
                        <a:pt x="18" y="113"/>
                        <a:pt x="15" y="115"/>
                        <a:pt x="15" y="115"/>
                      </a:cubicBezTo>
                      <a:cubicBezTo>
                        <a:pt x="15" y="115"/>
                        <a:pt x="15" y="114"/>
                        <a:pt x="13" y="113"/>
                      </a:cubicBezTo>
                      <a:cubicBezTo>
                        <a:pt x="10" y="112"/>
                        <a:pt x="9" y="111"/>
                        <a:pt x="8" y="108"/>
                      </a:cubicBezTo>
                      <a:cubicBezTo>
                        <a:pt x="7" y="106"/>
                        <a:pt x="6" y="107"/>
                        <a:pt x="5" y="101"/>
                      </a:cubicBezTo>
                      <a:cubicBezTo>
                        <a:pt x="5" y="94"/>
                        <a:pt x="4" y="93"/>
                        <a:pt x="4" y="90"/>
                      </a:cubicBezTo>
                      <a:cubicBezTo>
                        <a:pt x="3" y="88"/>
                        <a:pt x="0" y="82"/>
                        <a:pt x="1" y="79"/>
                      </a:cubicBezTo>
                      <a:cubicBezTo>
                        <a:pt x="2" y="76"/>
                        <a:pt x="2" y="71"/>
                        <a:pt x="2" y="69"/>
                      </a:cubicBezTo>
                      <a:cubicBezTo>
                        <a:pt x="2" y="66"/>
                        <a:pt x="0" y="60"/>
                        <a:pt x="1" y="58"/>
                      </a:cubicBezTo>
                      <a:cubicBezTo>
                        <a:pt x="1" y="56"/>
                        <a:pt x="6" y="48"/>
                        <a:pt x="7" y="44"/>
                      </a:cubicBezTo>
                      <a:cubicBezTo>
                        <a:pt x="9" y="40"/>
                        <a:pt x="9" y="30"/>
                        <a:pt x="9" y="30"/>
                      </a:cubicBezTo>
                      <a:cubicBezTo>
                        <a:pt x="9" y="30"/>
                        <a:pt x="12" y="28"/>
                        <a:pt x="13" y="27"/>
                      </a:cubicBezTo>
                      <a:cubicBezTo>
                        <a:pt x="13" y="26"/>
                        <a:pt x="18" y="19"/>
                        <a:pt x="20" y="17"/>
                      </a:cubicBezTo>
                      <a:cubicBezTo>
                        <a:pt x="21" y="14"/>
                        <a:pt x="24" y="6"/>
                        <a:pt x="24" y="6"/>
                      </a:cubicBezTo>
                      <a:cubicBezTo>
                        <a:pt x="29" y="5"/>
                        <a:pt x="34" y="2"/>
                        <a:pt x="37" y="0"/>
                      </a:cubicBezTo>
                      <a:cubicBezTo>
                        <a:pt x="38" y="4"/>
                        <a:pt x="38" y="4"/>
                        <a:pt x="38" y="4"/>
                      </a:cubicBezTo>
                      <a:cubicBezTo>
                        <a:pt x="35" y="6"/>
                        <a:pt x="32" y="8"/>
                        <a:pt x="28" y="8"/>
                      </a:cubicBezTo>
                      <a:cubicBezTo>
                        <a:pt x="28" y="8"/>
                        <a:pt x="25" y="18"/>
                        <a:pt x="21" y="23"/>
                      </a:cubicBezTo>
                      <a:cubicBezTo>
                        <a:pt x="21" y="24"/>
                        <a:pt x="21" y="25"/>
                        <a:pt x="20" y="25"/>
                      </a:cubicBezTo>
                      <a:cubicBezTo>
                        <a:pt x="20" y="26"/>
                        <a:pt x="20" y="26"/>
                        <a:pt x="20" y="26"/>
                      </a:cubicBezTo>
                      <a:cubicBezTo>
                        <a:pt x="20" y="26"/>
                        <a:pt x="20" y="26"/>
                        <a:pt x="20" y="26"/>
                      </a:cubicBezTo>
                      <a:cubicBezTo>
                        <a:pt x="20" y="26"/>
                        <a:pt x="20" y="26"/>
                        <a:pt x="20" y="26"/>
                      </a:cubicBezTo>
                      <a:cubicBezTo>
                        <a:pt x="19" y="27"/>
                        <a:pt x="19" y="27"/>
                        <a:pt x="19" y="27"/>
                      </a:cubicBezTo>
                      <a:cubicBezTo>
                        <a:pt x="19" y="27"/>
                        <a:pt x="19" y="27"/>
                        <a:pt x="19" y="27"/>
                      </a:cubicBezTo>
                      <a:cubicBezTo>
                        <a:pt x="19" y="27"/>
                        <a:pt x="19" y="27"/>
                        <a:pt x="19" y="27"/>
                      </a:cubicBezTo>
                      <a:cubicBezTo>
                        <a:pt x="18" y="28"/>
                        <a:pt x="18" y="28"/>
                        <a:pt x="18" y="28"/>
                      </a:cubicBezTo>
                      <a:cubicBezTo>
                        <a:pt x="18" y="28"/>
                        <a:pt x="18" y="28"/>
                        <a:pt x="18" y="28"/>
                      </a:cubicBezTo>
                      <a:cubicBezTo>
                        <a:pt x="18" y="28"/>
                        <a:pt x="18" y="28"/>
                        <a:pt x="18" y="28"/>
                      </a:cubicBezTo>
                      <a:cubicBezTo>
                        <a:pt x="17" y="29"/>
                        <a:pt x="16" y="31"/>
                        <a:pt x="15" y="33"/>
                      </a:cubicBezTo>
                      <a:cubicBezTo>
                        <a:pt x="15" y="33"/>
                        <a:pt x="15" y="33"/>
                        <a:pt x="15" y="33"/>
                      </a:cubicBezTo>
                      <a:cubicBezTo>
                        <a:pt x="15" y="34"/>
                        <a:pt x="15" y="34"/>
                        <a:pt x="15" y="34"/>
                      </a:cubicBezTo>
                      <a:cubicBezTo>
                        <a:pt x="15" y="35"/>
                        <a:pt x="15" y="35"/>
                        <a:pt x="15" y="35"/>
                      </a:cubicBezTo>
                      <a:cubicBezTo>
                        <a:pt x="15" y="35"/>
                        <a:pt x="15" y="35"/>
                        <a:pt x="15" y="35"/>
                      </a:cubicBezTo>
                      <a:cubicBezTo>
                        <a:pt x="15" y="35"/>
                        <a:pt x="15" y="35"/>
                        <a:pt x="15" y="35"/>
                      </a:cubicBezTo>
                      <a:cubicBezTo>
                        <a:pt x="15" y="35"/>
                        <a:pt x="15" y="35"/>
                        <a:pt x="15" y="35"/>
                      </a:cubicBezTo>
                      <a:cubicBezTo>
                        <a:pt x="15" y="36"/>
                        <a:pt x="15" y="36"/>
                        <a:pt x="15" y="36"/>
                      </a:cubicBezTo>
                      <a:cubicBezTo>
                        <a:pt x="15" y="36"/>
                        <a:pt x="15" y="36"/>
                        <a:pt x="15" y="36"/>
                      </a:cubicBezTo>
                      <a:cubicBezTo>
                        <a:pt x="14" y="36"/>
                        <a:pt x="14" y="36"/>
                        <a:pt x="14" y="36"/>
                      </a:cubicBezTo>
                      <a:cubicBezTo>
                        <a:pt x="14" y="36"/>
                        <a:pt x="14" y="36"/>
                        <a:pt x="14" y="36"/>
                      </a:cubicBezTo>
                      <a:cubicBezTo>
                        <a:pt x="14" y="36"/>
                        <a:pt x="14" y="36"/>
                        <a:pt x="14" y="36"/>
                      </a:cubicBezTo>
                      <a:cubicBezTo>
                        <a:pt x="14" y="37"/>
                        <a:pt x="14" y="37"/>
                        <a:pt x="14" y="37"/>
                      </a:cubicBezTo>
                      <a:cubicBezTo>
                        <a:pt x="14" y="37"/>
                        <a:pt x="14" y="37"/>
                        <a:pt x="14" y="37"/>
                      </a:cubicBezTo>
                      <a:cubicBezTo>
                        <a:pt x="14" y="38"/>
                        <a:pt x="14" y="38"/>
                        <a:pt x="14" y="38"/>
                      </a:cubicBezTo>
                      <a:cubicBezTo>
                        <a:pt x="14" y="38"/>
                        <a:pt x="14" y="38"/>
                        <a:pt x="14" y="38"/>
                      </a:cubicBezTo>
                      <a:cubicBezTo>
                        <a:pt x="14" y="38"/>
                        <a:pt x="14" y="38"/>
                        <a:pt x="14" y="38"/>
                      </a:cubicBezTo>
                      <a:cubicBezTo>
                        <a:pt x="14" y="40"/>
                        <a:pt x="12" y="47"/>
                        <a:pt x="10" y="51"/>
                      </a:cubicBezTo>
                      <a:cubicBezTo>
                        <a:pt x="10" y="51"/>
                        <a:pt x="10" y="51"/>
                        <a:pt x="10" y="51"/>
                      </a:cubicBezTo>
                      <a:cubicBezTo>
                        <a:pt x="10" y="51"/>
                        <a:pt x="10" y="51"/>
                        <a:pt x="10" y="51"/>
                      </a:cubicBezTo>
                      <a:cubicBezTo>
                        <a:pt x="10" y="52"/>
                        <a:pt x="10" y="52"/>
                        <a:pt x="10" y="52"/>
                      </a:cubicBezTo>
                      <a:cubicBezTo>
                        <a:pt x="9" y="52"/>
                        <a:pt x="9" y="53"/>
                        <a:pt x="9" y="53"/>
                      </a:cubicBezTo>
                      <a:cubicBezTo>
                        <a:pt x="9" y="54"/>
                        <a:pt x="9" y="54"/>
                        <a:pt x="9" y="54"/>
                      </a:cubicBezTo>
                      <a:cubicBezTo>
                        <a:pt x="9" y="54"/>
                        <a:pt x="9" y="54"/>
                        <a:pt x="9" y="54"/>
                      </a:cubicBezTo>
                      <a:cubicBezTo>
                        <a:pt x="8" y="55"/>
                        <a:pt x="8" y="55"/>
                        <a:pt x="8" y="55"/>
                      </a:cubicBezTo>
                      <a:cubicBezTo>
                        <a:pt x="8" y="55"/>
                        <a:pt x="8" y="55"/>
                        <a:pt x="8" y="55"/>
                      </a:cubicBezTo>
                      <a:cubicBezTo>
                        <a:pt x="8" y="56"/>
                        <a:pt x="8" y="56"/>
                        <a:pt x="8" y="56"/>
                      </a:cubicBezTo>
                      <a:cubicBezTo>
                        <a:pt x="8" y="56"/>
                        <a:pt x="8" y="56"/>
                        <a:pt x="8" y="56"/>
                      </a:cubicBezTo>
                      <a:cubicBezTo>
                        <a:pt x="8" y="57"/>
                        <a:pt x="8" y="57"/>
                        <a:pt x="8" y="57"/>
                      </a:cubicBezTo>
                      <a:cubicBezTo>
                        <a:pt x="8" y="57"/>
                        <a:pt x="8" y="57"/>
                        <a:pt x="8" y="57"/>
                      </a:cubicBezTo>
                      <a:cubicBezTo>
                        <a:pt x="8" y="57"/>
                        <a:pt x="8" y="57"/>
                        <a:pt x="8" y="57"/>
                      </a:cubicBezTo>
                      <a:cubicBezTo>
                        <a:pt x="8" y="58"/>
                        <a:pt x="8" y="58"/>
                        <a:pt x="8" y="58"/>
                      </a:cubicBezTo>
                      <a:cubicBezTo>
                        <a:pt x="8" y="58"/>
                        <a:pt x="8" y="58"/>
                        <a:pt x="8" y="58"/>
                      </a:cubicBezTo>
                      <a:cubicBezTo>
                        <a:pt x="8" y="58"/>
                        <a:pt x="8" y="58"/>
                        <a:pt x="8" y="58"/>
                      </a:cubicBezTo>
                      <a:cubicBezTo>
                        <a:pt x="8" y="58"/>
                        <a:pt x="8" y="58"/>
                        <a:pt x="8" y="58"/>
                      </a:cubicBezTo>
                      <a:cubicBezTo>
                        <a:pt x="7" y="59"/>
                        <a:pt x="7" y="60"/>
                        <a:pt x="8" y="61"/>
                      </a:cubicBezTo>
                      <a:cubicBezTo>
                        <a:pt x="8" y="64"/>
                        <a:pt x="9" y="70"/>
                        <a:pt x="8" y="75"/>
                      </a:cubicBezTo>
                      <a:cubicBezTo>
                        <a:pt x="8" y="80"/>
                        <a:pt x="9" y="86"/>
                        <a:pt x="14" y="90"/>
                      </a:cubicBezTo>
                      <a:cubicBezTo>
                        <a:pt x="20" y="95"/>
                        <a:pt x="24" y="98"/>
                        <a:pt x="27" y="98"/>
                      </a:cubicBezTo>
                      <a:cubicBezTo>
                        <a:pt x="30" y="98"/>
                        <a:pt x="35" y="96"/>
                        <a:pt x="39" y="91"/>
                      </a:cubicBezTo>
                      <a:cubicBezTo>
                        <a:pt x="42" y="86"/>
                        <a:pt x="46" y="79"/>
                        <a:pt x="47" y="75"/>
                      </a:cubicBezTo>
                      <a:cubicBezTo>
                        <a:pt x="48" y="74"/>
                        <a:pt x="49" y="73"/>
                        <a:pt x="50" y="71"/>
                      </a:cubicBezTo>
                      <a:cubicBezTo>
                        <a:pt x="51" y="67"/>
                        <a:pt x="53" y="63"/>
                        <a:pt x="55" y="60"/>
                      </a:cubicBezTo>
                      <a:close/>
                    </a:path>
                  </a:pathLst>
                </a:custGeom>
                <a:solidFill>
                  <a:srgbClr val="E6C0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6" name="Freeform 344">
                  <a:extLst>
                    <a:ext uri="{FF2B5EF4-FFF2-40B4-BE49-F238E27FC236}">
                      <a16:creationId xmlns:a16="http://schemas.microsoft.com/office/drawing/2014/main" id="{67412B29-20F6-496D-93FC-AAA37EE86440}"/>
                    </a:ext>
                  </a:extLst>
                </p:cNvPr>
                <p:cNvSpPr/>
                <p:nvPr/>
              </p:nvSpPr>
              <p:spPr bwMode="auto">
                <a:xfrm>
                  <a:off x="211" y="1573"/>
                  <a:ext cx="15" cy="24"/>
                </a:xfrm>
                <a:custGeom>
                  <a:avLst/>
                  <a:gdLst>
                    <a:gd name="T0" fmla="*/ 48 w 61"/>
                    <a:gd name="T1" fmla="*/ 34 h 103"/>
                    <a:gd name="T2" fmla="*/ 31 w 61"/>
                    <a:gd name="T3" fmla="*/ 59 h 103"/>
                    <a:gd name="T4" fmla="*/ 7 w 61"/>
                    <a:gd name="T5" fmla="*/ 85 h 103"/>
                    <a:gd name="T6" fmla="*/ 0 w 61"/>
                    <a:gd name="T7" fmla="*/ 101 h 103"/>
                    <a:gd name="T8" fmla="*/ 7 w 61"/>
                    <a:gd name="T9" fmla="*/ 103 h 103"/>
                    <a:gd name="T10" fmla="*/ 14 w 61"/>
                    <a:gd name="T11" fmla="*/ 87 h 103"/>
                    <a:gd name="T12" fmla="*/ 21 w 61"/>
                    <a:gd name="T13" fmla="*/ 80 h 103"/>
                    <a:gd name="T14" fmla="*/ 27 w 61"/>
                    <a:gd name="T15" fmla="*/ 74 h 103"/>
                    <a:gd name="T16" fmla="*/ 33 w 61"/>
                    <a:gd name="T17" fmla="*/ 67 h 103"/>
                    <a:gd name="T18" fmla="*/ 39 w 61"/>
                    <a:gd name="T19" fmla="*/ 60 h 103"/>
                    <a:gd name="T20" fmla="*/ 48 w 61"/>
                    <a:gd name="T21" fmla="*/ 45 h 103"/>
                    <a:gd name="T22" fmla="*/ 52 w 61"/>
                    <a:gd name="T23" fmla="*/ 25 h 103"/>
                    <a:gd name="T24" fmla="*/ 56 w 61"/>
                    <a:gd name="T25" fmla="*/ 10 h 103"/>
                    <a:gd name="T26" fmla="*/ 61 w 61"/>
                    <a:gd name="T27" fmla="*/ 0 h 103"/>
                    <a:gd name="T28" fmla="*/ 48 w 61"/>
                    <a:gd name="T29"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103">
                      <a:moveTo>
                        <a:pt x="48" y="34"/>
                      </a:moveTo>
                      <a:cubicBezTo>
                        <a:pt x="46" y="43"/>
                        <a:pt x="35" y="55"/>
                        <a:pt x="31" y="59"/>
                      </a:cubicBezTo>
                      <a:cubicBezTo>
                        <a:pt x="26" y="64"/>
                        <a:pt x="15" y="71"/>
                        <a:pt x="7" y="85"/>
                      </a:cubicBezTo>
                      <a:cubicBezTo>
                        <a:pt x="4" y="91"/>
                        <a:pt x="1" y="96"/>
                        <a:pt x="0" y="101"/>
                      </a:cubicBezTo>
                      <a:cubicBezTo>
                        <a:pt x="2" y="101"/>
                        <a:pt x="5" y="102"/>
                        <a:pt x="7" y="103"/>
                      </a:cubicBezTo>
                      <a:cubicBezTo>
                        <a:pt x="8" y="96"/>
                        <a:pt x="13" y="88"/>
                        <a:pt x="14" y="87"/>
                      </a:cubicBezTo>
                      <a:cubicBezTo>
                        <a:pt x="15" y="85"/>
                        <a:pt x="19" y="81"/>
                        <a:pt x="21" y="80"/>
                      </a:cubicBezTo>
                      <a:cubicBezTo>
                        <a:pt x="22" y="79"/>
                        <a:pt x="26" y="76"/>
                        <a:pt x="27" y="74"/>
                      </a:cubicBezTo>
                      <a:cubicBezTo>
                        <a:pt x="28" y="72"/>
                        <a:pt x="31" y="69"/>
                        <a:pt x="33" y="67"/>
                      </a:cubicBezTo>
                      <a:cubicBezTo>
                        <a:pt x="35" y="65"/>
                        <a:pt x="37" y="63"/>
                        <a:pt x="39" y="60"/>
                      </a:cubicBezTo>
                      <a:cubicBezTo>
                        <a:pt x="41" y="57"/>
                        <a:pt x="46" y="48"/>
                        <a:pt x="48" y="45"/>
                      </a:cubicBezTo>
                      <a:cubicBezTo>
                        <a:pt x="49" y="42"/>
                        <a:pt x="52" y="28"/>
                        <a:pt x="52" y="25"/>
                      </a:cubicBezTo>
                      <a:cubicBezTo>
                        <a:pt x="53" y="22"/>
                        <a:pt x="53" y="16"/>
                        <a:pt x="56" y="10"/>
                      </a:cubicBezTo>
                      <a:cubicBezTo>
                        <a:pt x="57" y="7"/>
                        <a:pt x="59" y="3"/>
                        <a:pt x="61" y="0"/>
                      </a:cubicBezTo>
                      <a:cubicBezTo>
                        <a:pt x="51" y="8"/>
                        <a:pt x="49" y="25"/>
                        <a:pt x="48" y="34"/>
                      </a:cubicBezTo>
                      <a:close/>
                    </a:path>
                  </a:pathLst>
                </a:custGeom>
                <a:solidFill>
                  <a:srgbClr val="E6C0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7" name="Freeform 345">
                  <a:extLst>
                    <a:ext uri="{FF2B5EF4-FFF2-40B4-BE49-F238E27FC236}">
                      <a16:creationId xmlns:a16="http://schemas.microsoft.com/office/drawing/2014/main" id="{AF9A79D6-B045-4F64-BA6D-3CEC6C8CE883}"/>
                    </a:ext>
                  </a:extLst>
                </p:cNvPr>
                <p:cNvSpPr/>
                <p:nvPr/>
              </p:nvSpPr>
              <p:spPr bwMode="auto">
                <a:xfrm>
                  <a:off x="222" y="1563"/>
                  <a:ext cx="6" cy="6"/>
                </a:xfrm>
                <a:custGeom>
                  <a:avLst/>
                  <a:gdLst>
                    <a:gd name="T0" fmla="*/ 3 w 26"/>
                    <a:gd name="T1" fmla="*/ 10 h 27"/>
                    <a:gd name="T2" fmla="*/ 10 w 26"/>
                    <a:gd name="T3" fmla="*/ 2 h 27"/>
                    <a:gd name="T4" fmla="*/ 23 w 26"/>
                    <a:gd name="T5" fmla="*/ 7 h 27"/>
                    <a:gd name="T6" fmla="*/ 21 w 26"/>
                    <a:gd name="T7" fmla="*/ 24 h 27"/>
                    <a:gd name="T8" fmla="*/ 16 w 26"/>
                    <a:gd name="T9" fmla="*/ 27 h 27"/>
                    <a:gd name="T10" fmla="*/ 3 w 26"/>
                    <a:gd name="T11" fmla="*/ 21 h 27"/>
                    <a:gd name="T12" fmla="*/ 3 w 26"/>
                    <a:gd name="T13" fmla="*/ 10 h 27"/>
                  </a:gdLst>
                  <a:ahLst/>
                  <a:cxnLst>
                    <a:cxn ang="0">
                      <a:pos x="T0" y="T1"/>
                    </a:cxn>
                    <a:cxn ang="0">
                      <a:pos x="T2" y="T3"/>
                    </a:cxn>
                    <a:cxn ang="0">
                      <a:pos x="T4" y="T5"/>
                    </a:cxn>
                    <a:cxn ang="0">
                      <a:pos x="T6" y="T7"/>
                    </a:cxn>
                    <a:cxn ang="0">
                      <a:pos x="T8" y="T9"/>
                    </a:cxn>
                    <a:cxn ang="0">
                      <a:pos x="T10" y="T11"/>
                    </a:cxn>
                    <a:cxn ang="0">
                      <a:pos x="T12" y="T13"/>
                    </a:cxn>
                  </a:cxnLst>
                  <a:rect l="0" t="0" r="r" b="b"/>
                  <a:pathLst>
                    <a:path w="26" h="27">
                      <a:moveTo>
                        <a:pt x="3" y="10"/>
                      </a:moveTo>
                      <a:cubicBezTo>
                        <a:pt x="3" y="10"/>
                        <a:pt x="8" y="4"/>
                        <a:pt x="10" y="2"/>
                      </a:cubicBezTo>
                      <a:cubicBezTo>
                        <a:pt x="13" y="1"/>
                        <a:pt x="20" y="0"/>
                        <a:pt x="23" y="7"/>
                      </a:cubicBezTo>
                      <a:cubicBezTo>
                        <a:pt x="26" y="13"/>
                        <a:pt x="21" y="23"/>
                        <a:pt x="21" y="24"/>
                      </a:cubicBezTo>
                      <a:cubicBezTo>
                        <a:pt x="20" y="25"/>
                        <a:pt x="20" y="27"/>
                        <a:pt x="16" y="27"/>
                      </a:cubicBezTo>
                      <a:cubicBezTo>
                        <a:pt x="13" y="26"/>
                        <a:pt x="7" y="22"/>
                        <a:pt x="3" y="21"/>
                      </a:cubicBezTo>
                      <a:cubicBezTo>
                        <a:pt x="0" y="19"/>
                        <a:pt x="0" y="15"/>
                        <a:pt x="3" y="10"/>
                      </a:cubicBezTo>
                      <a:close/>
                    </a:path>
                  </a:pathLst>
                </a:custGeom>
                <a:solidFill>
                  <a:srgbClr val="F6E8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8" name="Freeform 346">
                  <a:extLst>
                    <a:ext uri="{FF2B5EF4-FFF2-40B4-BE49-F238E27FC236}">
                      <a16:creationId xmlns:a16="http://schemas.microsoft.com/office/drawing/2014/main" id="{32758D29-D543-47C4-9163-92B506174160}"/>
                    </a:ext>
                  </a:extLst>
                </p:cNvPr>
                <p:cNvSpPr/>
                <p:nvPr/>
              </p:nvSpPr>
              <p:spPr bwMode="auto">
                <a:xfrm>
                  <a:off x="222" y="1569"/>
                  <a:ext cx="3" cy="2"/>
                </a:xfrm>
                <a:custGeom>
                  <a:avLst/>
                  <a:gdLst>
                    <a:gd name="T0" fmla="*/ 0 w 13"/>
                    <a:gd name="T1" fmla="*/ 0 h 7"/>
                    <a:gd name="T2" fmla="*/ 0 w 13"/>
                    <a:gd name="T3" fmla="*/ 1 h 7"/>
                    <a:gd name="T4" fmla="*/ 1 w 13"/>
                    <a:gd name="T5" fmla="*/ 1 h 7"/>
                    <a:gd name="T6" fmla="*/ 2 w 13"/>
                    <a:gd name="T7" fmla="*/ 1 h 7"/>
                    <a:gd name="T8" fmla="*/ 3 w 13"/>
                    <a:gd name="T9" fmla="*/ 1 h 7"/>
                    <a:gd name="T10" fmla="*/ 3 w 13"/>
                    <a:gd name="T11" fmla="*/ 1 h 7"/>
                    <a:gd name="T12" fmla="*/ 4 w 13"/>
                    <a:gd name="T13" fmla="*/ 1 h 7"/>
                    <a:gd name="T14" fmla="*/ 4 w 13"/>
                    <a:gd name="T15" fmla="*/ 1 h 7"/>
                    <a:gd name="T16" fmla="*/ 5 w 13"/>
                    <a:gd name="T17" fmla="*/ 1 h 7"/>
                    <a:gd name="T18" fmla="*/ 6 w 13"/>
                    <a:gd name="T19" fmla="*/ 2 h 7"/>
                    <a:gd name="T20" fmla="*/ 7 w 13"/>
                    <a:gd name="T21" fmla="*/ 2 h 7"/>
                    <a:gd name="T22" fmla="*/ 7 w 13"/>
                    <a:gd name="T23" fmla="*/ 2 h 7"/>
                    <a:gd name="T24" fmla="*/ 7 w 13"/>
                    <a:gd name="T25" fmla="*/ 2 h 7"/>
                    <a:gd name="T26" fmla="*/ 9 w 13"/>
                    <a:gd name="T27" fmla="*/ 3 h 7"/>
                    <a:gd name="T28" fmla="*/ 9 w 13"/>
                    <a:gd name="T29" fmla="*/ 3 h 7"/>
                    <a:gd name="T30" fmla="*/ 10 w 13"/>
                    <a:gd name="T31" fmla="*/ 3 h 7"/>
                    <a:gd name="T32" fmla="*/ 10 w 13"/>
                    <a:gd name="T33" fmla="*/ 3 h 7"/>
                    <a:gd name="T34" fmla="*/ 11 w 13"/>
                    <a:gd name="T35" fmla="*/ 4 h 7"/>
                    <a:gd name="T36" fmla="*/ 12 w 13"/>
                    <a:gd name="T37" fmla="*/ 5 h 7"/>
                    <a:gd name="T38" fmla="*/ 12 w 13"/>
                    <a:gd name="T39" fmla="*/ 6 h 7"/>
                    <a:gd name="T40" fmla="*/ 12 w 13"/>
                    <a:gd name="T41" fmla="*/ 6 h 7"/>
                    <a:gd name="T42" fmla="*/ 12 w 13"/>
                    <a:gd name="T43" fmla="*/ 6 h 7"/>
                    <a:gd name="T44" fmla="*/ 13 w 13"/>
                    <a:gd name="T45" fmla="*/ 7 h 7"/>
                    <a:gd name="T46" fmla="*/ 13 w 13"/>
                    <a:gd name="T47" fmla="*/ 7 h 7"/>
                    <a:gd name="T48" fmla="*/ 13 w 13"/>
                    <a:gd name="T49" fmla="*/ 7 h 7"/>
                    <a:gd name="T50" fmla="*/ 13 w 13"/>
                    <a:gd name="T51" fmla="*/ 7 h 7"/>
                    <a:gd name="T52" fmla="*/ 13 w 13"/>
                    <a:gd name="T53" fmla="*/ 7 h 7"/>
                    <a:gd name="T54" fmla="*/ 13 w 13"/>
                    <a:gd name="T55" fmla="*/ 7 h 7"/>
                    <a:gd name="T56" fmla="*/ 12 w 13"/>
                    <a:gd name="T57" fmla="*/ 7 h 7"/>
                    <a:gd name="T58" fmla="*/ 12 w 13"/>
                    <a:gd name="T59" fmla="*/ 7 h 7"/>
                    <a:gd name="T60" fmla="*/ 12 w 13"/>
                    <a:gd name="T61" fmla="*/ 6 h 7"/>
                    <a:gd name="T62" fmla="*/ 12 w 13"/>
                    <a:gd name="T63" fmla="*/ 6 h 7"/>
                    <a:gd name="T64" fmla="*/ 11 w 13"/>
                    <a:gd name="T65" fmla="*/ 6 h 7"/>
                    <a:gd name="T66" fmla="*/ 10 w 13"/>
                    <a:gd name="T67" fmla="*/ 5 h 7"/>
                    <a:gd name="T68" fmla="*/ 9 w 13"/>
                    <a:gd name="T69" fmla="*/ 4 h 7"/>
                    <a:gd name="T70" fmla="*/ 9 w 13"/>
                    <a:gd name="T71" fmla="*/ 4 h 7"/>
                    <a:gd name="T72" fmla="*/ 8 w 13"/>
                    <a:gd name="T73" fmla="*/ 3 h 7"/>
                    <a:gd name="T74" fmla="*/ 7 w 13"/>
                    <a:gd name="T75" fmla="*/ 3 h 7"/>
                    <a:gd name="T76" fmla="*/ 7 w 13"/>
                    <a:gd name="T77" fmla="*/ 2 h 7"/>
                    <a:gd name="T78" fmla="*/ 6 w 13"/>
                    <a:gd name="T79" fmla="*/ 2 h 7"/>
                    <a:gd name="T80" fmla="*/ 6 w 13"/>
                    <a:gd name="T81" fmla="*/ 2 h 7"/>
                    <a:gd name="T82" fmla="*/ 5 w 13"/>
                    <a:gd name="T83" fmla="*/ 2 h 7"/>
                    <a:gd name="T84" fmla="*/ 4 w 13"/>
                    <a:gd name="T85" fmla="*/ 2 h 7"/>
                    <a:gd name="T86" fmla="*/ 4 w 13"/>
                    <a:gd name="T87" fmla="*/ 1 h 7"/>
                    <a:gd name="T88" fmla="*/ 3 w 13"/>
                    <a:gd name="T89" fmla="*/ 1 h 7"/>
                    <a:gd name="T90" fmla="*/ 2 w 13"/>
                    <a:gd name="T91" fmla="*/ 1 h 7"/>
                    <a:gd name="T92" fmla="*/ 2 w 13"/>
                    <a:gd name="T93" fmla="*/ 1 h 7"/>
                    <a:gd name="T94" fmla="*/ 1 w 13"/>
                    <a:gd name="T95" fmla="*/ 1 h 7"/>
                    <a:gd name="T96" fmla="*/ 0 w 13"/>
                    <a:gd name="T97" fmla="*/ 1 h 7"/>
                    <a:gd name="T98" fmla="*/ 0 w 13"/>
                    <a:gd name="T99" fmla="*/ 1 h 7"/>
                    <a:gd name="T100" fmla="*/ 0 w 13"/>
                    <a:gd name="T10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 h="7">
                      <a:moveTo>
                        <a:pt x="0" y="0"/>
                      </a:moveTo>
                      <a:cubicBezTo>
                        <a:pt x="0" y="0"/>
                        <a:pt x="0" y="0"/>
                        <a:pt x="0" y="1"/>
                      </a:cubicBezTo>
                      <a:cubicBezTo>
                        <a:pt x="1" y="1"/>
                        <a:pt x="1" y="1"/>
                        <a:pt x="1" y="1"/>
                      </a:cubicBezTo>
                      <a:cubicBezTo>
                        <a:pt x="1" y="1"/>
                        <a:pt x="2" y="1"/>
                        <a:pt x="2" y="1"/>
                      </a:cubicBezTo>
                      <a:cubicBezTo>
                        <a:pt x="3" y="1"/>
                        <a:pt x="3" y="1"/>
                        <a:pt x="3" y="1"/>
                      </a:cubicBezTo>
                      <a:cubicBezTo>
                        <a:pt x="3" y="1"/>
                        <a:pt x="3" y="1"/>
                        <a:pt x="3" y="1"/>
                      </a:cubicBezTo>
                      <a:cubicBezTo>
                        <a:pt x="4" y="1"/>
                        <a:pt x="4" y="1"/>
                        <a:pt x="4" y="1"/>
                      </a:cubicBezTo>
                      <a:cubicBezTo>
                        <a:pt x="4" y="1"/>
                        <a:pt x="4" y="1"/>
                        <a:pt x="4" y="1"/>
                      </a:cubicBezTo>
                      <a:cubicBezTo>
                        <a:pt x="5" y="1"/>
                        <a:pt x="5" y="1"/>
                        <a:pt x="5" y="1"/>
                      </a:cubicBezTo>
                      <a:cubicBezTo>
                        <a:pt x="6" y="2"/>
                        <a:pt x="6" y="2"/>
                        <a:pt x="6" y="2"/>
                      </a:cubicBezTo>
                      <a:cubicBezTo>
                        <a:pt x="7" y="2"/>
                        <a:pt x="7" y="2"/>
                        <a:pt x="7" y="2"/>
                      </a:cubicBezTo>
                      <a:cubicBezTo>
                        <a:pt x="7" y="2"/>
                        <a:pt x="7" y="2"/>
                        <a:pt x="7" y="2"/>
                      </a:cubicBezTo>
                      <a:cubicBezTo>
                        <a:pt x="7" y="2"/>
                        <a:pt x="7" y="2"/>
                        <a:pt x="7" y="2"/>
                      </a:cubicBezTo>
                      <a:cubicBezTo>
                        <a:pt x="8" y="2"/>
                        <a:pt x="8" y="2"/>
                        <a:pt x="9" y="3"/>
                      </a:cubicBezTo>
                      <a:cubicBezTo>
                        <a:pt x="9" y="3"/>
                        <a:pt x="9" y="3"/>
                        <a:pt x="9" y="3"/>
                      </a:cubicBezTo>
                      <a:cubicBezTo>
                        <a:pt x="10" y="3"/>
                        <a:pt x="10" y="3"/>
                        <a:pt x="10" y="3"/>
                      </a:cubicBezTo>
                      <a:cubicBezTo>
                        <a:pt x="10" y="3"/>
                        <a:pt x="10" y="3"/>
                        <a:pt x="10" y="3"/>
                      </a:cubicBezTo>
                      <a:cubicBezTo>
                        <a:pt x="10" y="4"/>
                        <a:pt x="11" y="4"/>
                        <a:pt x="11" y="4"/>
                      </a:cubicBezTo>
                      <a:cubicBezTo>
                        <a:pt x="12" y="5"/>
                        <a:pt x="12" y="5"/>
                        <a:pt x="12" y="5"/>
                      </a:cubicBezTo>
                      <a:cubicBezTo>
                        <a:pt x="12" y="6"/>
                        <a:pt x="12" y="6"/>
                        <a:pt x="12" y="6"/>
                      </a:cubicBezTo>
                      <a:cubicBezTo>
                        <a:pt x="12" y="6"/>
                        <a:pt x="12" y="6"/>
                        <a:pt x="12" y="6"/>
                      </a:cubicBezTo>
                      <a:cubicBezTo>
                        <a:pt x="12" y="6"/>
                        <a:pt x="12" y="6"/>
                        <a:pt x="12" y="6"/>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2" y="7"/>
                        <a:pt x="12" y="7"/>
                        <a:pt x="12" y="7"/>
                      </a:cubicBezTo>
                      <a:cubicBezTo>
                        <a:pt x="12" y="7"/>
                        <a:pt x="12" y="7"/>
                        <a:pt x="12" y="7"/>
                      </a:cubicBezTo>
                      <a:cubicBezTo>
                        <a:pt x="12" y="6"/>
                        <a:pt x="12" y="6"/>
                        <a:pt x="12" y="6"/>
                      </a:cubicBezTo>
                      <a:cubicBezTo>
                        <a:pt x="12" y="6"/>
                        <a:pt x="12" y="6"/>
                        <a:pt x="12" y="6"/>
                      </a:cubicBezTo>
                      <a:cubicBezTo>
                        <a:pt x="11" y="6"/>
                        <a:pt x="11" y="6"/>
                        <a:pt x="11" y="6"/>
                      </a:cubicBezTo>
                      <a:cubicBezTo>
                        <a:pt x="10" y="5"/>
                        <a:pt x="10" y="5"/>
                        <a:pt x="10" y="5"/>
                      </a:cubicBezTo>
                      <a:cubicBezTo>
                        <a:pt x="10" y="5"/>
                        <a:pt x="10" y="4"/>
                        <a:pt x="9" y="4"/>
                      </a:cubicBezTo>
                      <a:cubicBezTo>
                        <a:pt x="9" y="4"/>
                        <a:pt x="9" y="4"/>
                        <a:pt x="9" y="4"/>
                      </a:cubicBezTo>
                      <a:cubicBezTo>
                        <a:pt x="8" y="3"/>
                        <a:pt x="8" y="3"/>
                        <a:pt x="8" y="3"/>
                      </a:cubicBezTo>
                      <a:cubicBezTo>
                        <a:pt x="8" y="3"/>
                        <a:pt x="7" y="3"/>
                        <a:pt x="7" y="3"/>
                      </a:cubicBezTo>
                      <a:cubicBezTo>
                        <a:pt x="7" y="2"/>
                        <a:pt x="7" y="2"/>
                        <a:pt x="7" y="2"/>
                      </a:cubicBezTo>
                      <a:cubicBezTo>
                        <a:pt x="6" y="2"/>
                        <a:pt x="6" y="2"/>
                        <a:pt x="6" y="2"/>
                      </a:cubicBezTo>
                      <a:cubicBezTo>
                        <a:pt x="6" y="2"/>
                        <a:pt x="6" y="2"/>
                        <a:pt x="6" y="2"/>
                      </a:cubicBezTo>
                      <a:cubicBezTo>
                        <a:pt x="5" y="2"/>
                        <a:pt x="5" y="2"/>
                        <a:pt x="5" y="2"/>
                      </a:cubicBezTo>
                      <a:cubicBezTo>
                        <a:pt x="4" y="2"/>
                        <a:pt x="4" y="2"/>
                        <a:pt x="4" y="2"/>
                      </a:cubicBezTo>
                      <a:cubicBezTo>
                        <a:pt x="4" y="1"/>
                        <a:pt x="4" y="1"/>
                        <a:pt x="4" y="1"/>
                      </a:cubicBezTo>
                      <a:cubicBezTo>
                        <a:pt x="3" y="1"/>
                        <a:pt x="3" y="1"/>
                        <a:pt x="3" y="1"/>
                      </a:cubicBezTo>
                      <a:cubicBezTo>
                        <a:pt x="2" y="1"/>
                        <a:pt x="2" y="1"/>
                        <a:pt x="2" y="1"/>
                      </a:cubicBezTo>
                      <a:cubicBezTo>
                        <a:pt x="2" y="1"/>
                        <a:pt x="2" y="1"/>
                        <a:pt x="2" y="1"/>
                      </a:cubicBezTo>
                      <a:cubicBezTo>
                        <a:pt x="1" y="1"/>
                        <a:pt x="1" y="1"/>
                        <a:pt x="1" y="1"/>
                      </a:cubicBezTo>
                      <a:cubicBezTo>
                        <a:pt x="0" y="1"/>
                        <a:pt x="0" y="1"/>
                        <a:pt x="0" y="1"/>
                      </a:cubicBezTo>
                      <a:cubicBezTo>
                        <a:pt x="0" y="1"/>
                        <a:pt x="0" y="1"/>
                        <a:pt x="0" y="1"/>
                      </a:cubicBezTo>
                      <a:lnTo>
                        <a:pt x="0" y="0"/>
                      </a:lnTo>
                      <a:close/>
                    </a:path>
                  </a:pathLst>
                </a:custGeom>
                <a:solidFill>
                  <a:srgbClr val="E8C2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39" name="Freeform 347">
                  <a:extLst>
                    <a:ext uri="{FF2B5EF4-FFF2-40B4-BE49-F238E27FC236}">
                      <a16:creationId xmlns:a16="http://schemas.microsoft.com/office/drawing/2014/main" id="{FEA7209D-5DF0-4C5A-8E98-C7AD12375FE6}"/>
                    </a:ext>
                  </a:extLst>
                </p:cNvPr>
                <p:cNvSpPr/>
                <p:nvPr/>
              </p:nvSpPr>
              <p:spPr bwMode="auto">
                <a:xfrm>
                  <a:off x="221" y="1571"/>
                  <a:ext cx="3" cy="2"/>
                </a:xfrm>
                <a:custGeom>
                  <a:avLst/>
                  <a:gdLst>
                    <a:gd name="T0" fmla="*/ 0 w 12"/>
                    <a:gd name="T1" fmla="*/ 0 h 9"/>
                    <a:gd name="T2" fmla="*/ 2 w 12"/>
                    <a:gd name="T3" fmla="*/ 1 h 9"/>
                    <a:gd name="T4" fmla="*/ 4 w 12"/>
                    <a:gd name="T5" fmla="*/ 1 h 9"/>
                    <a:gd name="T6" fmla="*/ 5 w 12"/>
                    <a:gd name="T7" fmla="*/ 2 h 9"/>
                    <a:gd name="T8" fmla="*/ 6 w 12"/>
                    <a:gd name="T9" fmla="*/ 2 h 9"/>
                    <a:gd name="T10" fmla="*/ 6 w 12"/>
                    <a:gd name="T11" fmla="*/ 2 h 9"/>
                    <a:gd name="T12" fmla="*/ 7 w 12"/>
                    <a:gd name="T13" fmla="*/ 2 h 9"/>
                    <a:gd name="T14" fmla="*/ 7 w 12"/>
                    <a:gd name="T15" fmla="*/ 3 h 9"/>
                    <a:gd name="T16" fmla="*/ 9 w 12"/>
                    <a:gd name="T17" fmla="*/ 4 h 9"/>
                    <a:gd name="T18" fmla="*/ 9 w 12"/>
                    <a:gd name="T19" fmla="*/ 4 h 9"/>
                    <a:gd name="T20" fmla="*/ 10 w 12"/>
                    <a:gd name="T21" fmla="*/ 4 h 9"/>
                    <a:gd name="T22" fmla="*/ 10 w 12"/>
                    <a:gd name="T23" fmla="*/ 5 h 9"/>
                    <a:gd name="T24" fmla="*/ 11 w 12"/>
                    <a:gd name="T25" fmla="*/ 6 h 9"/>
                    <a:gd name="T26" fmla="*/ 11 w 12"/>
                    <a:gd name="T27" fmla="*/ 7 h 9"/>
                    <a:gd name="T28" fmla="*/ 12 w 12"/>
                    <a:gd name="T29" fmla="*/ 7 h 9"/>
                    <a:gd name="T30" fmla="*/ 12 w 12"/>
                    <a:gd name="T31" fmla="*/ 8 h 9"/>
                    <a:gd name="T32" fmla="*/ 12 w 12"/>
                    <a:gd name="T33" fmla="*/ 9 h 9"/>
                    <a:gd name="T34" fmla="*/ 12 w 12"/>
                    <a:gd name="T35" fmla="*/ 9 h 9"/>
                    <a:gd name="T36" fmla="*/ 12 w 12"/>
                    <a:gd name="T37" fmla="*/ 9 h 9"/>
                    <a:gd name="T38" fmla="*/ 12 w 12"/>
                    <a:gd name="T39" fmla="*/ 8 h 9"/>
                    <a:gd name="T40" fmla="*/ 11 w 12"/>
                    <a:gd name="T41" fmla="*/ 7 h 9"/>
                    <a:gd name="T42" fmla="*/ 11 w 12"/>
                    <a:gd name="T43" fmla="*/ 7 h 9"/>
                    <a:gd name="T44" fmla="*/ 11 w 12"/>
                    <a:gd name="T45" fmla="*/ 7 h 9"/>
                    <a:gd name="T46" fmla="*/ 10 w 12"/>
                    <a:gd name="T47" fmla="*/ 6 h 9"/>
                    <a:gd name="T48" fmla="*/ 9 w 12"/>
                    <a:gd name="T49" fmla="*/ 5 h 9"/>
                    <a:gd name="T50" fmla="*/ 9 w 12"/>
                    <a:gd name="T51" fmla="*/ 5 h 9"/>
                    <a:gd name="T52" fmla="*/ 8 w 12"/>
                    <a:gd name="T53" fmla="*/ 4 h 9"/>
                    <a:gd name="T54" fmla="*/ 7 w 12"/>
                    <a:gd name="T55" fmla="*/ 3 h 9"/>
                    <a:gd name="T56" fmla="*/ 7 w 12"/>
                    <a:gd name="T57" fmla="*/ 3 h 9"/>
                    <a:gd name="T58" fmla="*/ 6 w 12"/>
                    <a:gd name="T59" fmla="*/ 3 h 9"/>
                    <a:gd name="T60" fmla="*/ 5 w 12"/>
                    <a:gd name="T61" fmla="*/ 2 h 9"/>
                    <a:gd name="T62" fmla="*/ 3 w 12"/>
                    <a:gd name="T63" fmla="*/ 1 h 9"/>
                    <a:gd name="T64" fmla="*/ 1 w 12"/>
                    <a:gd name="T65" fmla="*/ 1 h 9"/>
                    <a:gd name="T66" fmla="*/ 0 w 12"/>
                    <a:gd name="T6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9">
                      <a:moveTo>
                        <a:pt x="0" y="0"/>
                      </a:moveTo>
                      <a:cubicBezTo>
                        <a:pt x="0" y="0"/>
                        <a:pt x="0" y="0"/>
                        <a:pt x="0" y="0"/>
                      </a:cubicBezTo>
                      <a:cubicBezTo>
                        <a:pt x="1" y="0"/>
                        <a:pt x="1" y="0"/>
                        <a:pt x="1" y="0"/>
                      </a:cubicBezTo>
                      <a:cubicBezTo>
                        <a:pt x="1" y="0"/>
                        <a:pt x="2" y="1"/>
                        <a:pt x="2" y="1"/>
                      </a:cubicBezTo>
                      <a:cubicBezTo>
                        <a:pt x="3" y="1"/>
                        <a:pt x="3" y="1"/>
                        <a:pt x="3" y="1"/>
                      </a:cubicBezTo>
                      <a:cubicBezTo>
                        <a:pt x="4" y="1"/>
                        <a:pt x="4" y="1"/>
                        <a:pt x="4" y="1"/>
                      </a:cubicBezTo>
                      <a:cubicBezTo>
                        <a:pt x="4" y="1"/>
                        <a:pt x="4" y="1"/>
                        <a:pt x="4" y="1"/>
                      </a:cubicBezTo>
                      <a:cubicBezTo>
                        <a:pt x="5" y="2"/>
                        <a:pt x="5" y="2"/>
                        <a:pt x="5" y="2"/>
                      </a:cubicBezTo>
                      <a:cubicBezTo>
                        <a:pt x="5" y="2"/>
                        <a:pt x="5" y="2"/>
                        <a:pt x="5" y="2"/>
                      </a:cubicBezTo>
                      <a:cubicBezTo>
                        <a:pt x="6" y="2"/>
                        <a:pt x="6" y="2"/>
                        <a:pt x="6" y="2"/>
                      </a:cubicBezTo>
                      <a:cubicBezTo>
                        <a:pt x="6" y="2"/>
                        <a:pt x="6" y="2"/>
                        <a:pt x="6" y="2"/>
                      </a:cubicBezTo>
                      <a:cubicBezTo>
                        <a:pt x="6" y="2"/>
                        <a:pt x="6" y="2"/>
                        <a:pt x="6" y="2"/>
                      </a:cubicBezTo>
                      <a:cubicBezTo>
                        <a:pt x="6" y="2"/>
                        <a:pt x="6" y="2"/>
                        <a:pt x="6" y="2"/>
                      </a:cubicBezTo>
                      <a:cubicBezTo>
                        <a:pt x="7" y="2"/>
                        <a:pt x="7" y="2"/>
                        <a:pt x="7" y="2"/>
                      </a:cubicBezTo>
                      <a:cubicBezTo>
                        <a:pt x="7" y="3"/>
                        <a:pt x="7" y="3"/>
                        <a:pt x="7" y="3"/>
                      </a:cubicBezTo>
                      <a:cubicBezTo>
                        <a:pt x="7" y="3"/>
                        <a:pt x="7" y="3"/>
                        <a:pt x="7" y="3"/>
                      </a:cubicBezTo>
                      <a:cubicBezTo>
                        <a:pt x="8" y="3"/>
                        <a:pt x="8" y="3"/>
                        <a:pt x="8" y="3"/>
                      </a:cubicBezTo>
                      <a:cubicBezTo>
                        <a:pt x="9" y="4"/>
                        <a:pt x="9" y="4"/>
                        <a:pt x="9" y="4"/>
                      </a:cubicBezTo>
                      <a:cubicBezTo>
                        <a:pt x="9" y="4"/>
                        <a:pt x="9" y="4"/>
                        <a:pt x="9" y="4"/>
                      </a:cubicBezTo>
                      <a:cubicBezTo>
                        <a:pt x="9" y="4"/>
                        <a:pt x="9" y="4"/>
                        <a:pt x="9" y="4"/>
                      </a:cubicBezTo>
                      <a:cubicBezTo>
                        <a:pt x="9" y="4"/>
                        <a:pt x="9" y="4"/>
                        <a:pt x="9" y="4"/>
                      </a:cubicBezTo>
                      <a:cubicBezTo>
                        <a:pt x="10" y="4"/>
                        <a:pt x="10" y="4"/>
                        <a:pt x="10" y="4"/>
                      </a:cubicBezTo>
                      <a:cubicBezTo>
                        <a:pt x="10" y="5"/>
                        <a:pt x="10" y="5"/>
                        <a:pt x="10" y="5"/>
                      </a:cubicBezTo>
                      <a:cubicBezTo>
                        <a:pt x="10" y="5"/>
                        <a:pt x="10" y="5"/>
                        <a:pt x="10" y="5"/>
                      </a:cubicBezTo>
                      <a:cubicBezTo>
                        <a:pt x="11" y="6"/>
                        <a:pt x="11" y="6"/>
                        <a:pt x="11" y="6"/>
                      </a:cubicBezTo>
                      <a:cubicBezTo>
                        <a:pt x="11" y="6"/>
                        <a:pt x="11" y="6"/>
                        <a:pt x="11" y="6"/>
                      </a:cubicBezTo>
                      <a:cubicBezTo>
                        <a:pt x="11" y="6"/>
                        <a:pt x="11" y="6"/>
                        <a:pt x="11" y="6"/>
                      </a:cubicBezTo>
                      <a:cubicBezTo>
                        <a:pt x="11" y="7"/>
                        <a:pt x="11" y="7"/>
                        <a:pt x="11" y="7"/>
                      </a:cubicBezTo>
                      <a:cubicBezTo>
                        <a:pt x="11" y="7"/>
                        <a:pt x="11" y="7"/>
                        <a:pt x="11" y="7"/>
                      </a:cubicBezTo>
                      <a:cubicBezTo>
                        <a:pt x="12" y="7"/>
                        <a:pt x="12" y="7"/>
                        <a:pt x="12" y="7"/>
                      </a:cubicBezTo>
                      <a:cubicBezTo>
                        <a:pt x="12" y="8"/>
                        <a:pt x="12" y="8"/>
                        <a:pt x="12" y="8"/>
                      </a:cubicBezTo>
                      <a:cubicBezTo>
                        <a:pt x="12" y="8"/>
                        <a:pt x="12" y="8"/>
                        <a:pt x="12" y="8"/>
                      </a:cubicBezTo>
                      <a:cubicBezTo>
                        <a:pt x="12" y="8"/>
                        <a:pt x="12" y="8"/>
                        <a:pt x="12" y="8"/>
                      </a:cubicBezTo>
                      <a:cubicBezTo>
                        <a:pt x="12" y="9"/>
                        <a:pt x="12" y="9"/>
                        <a:pt x="12" y="9"/>
                      </a:cubicBezTo>
                      <a:cubicBezTo>
                        <a:pt x="12" y="9"/>
                        <a:pt x="12" y="9"/>
                        <a:pt x="12" y="9"/>
                      </a:cubicBezTo>
                      <a:cubicBezTo>
                        <a:pt x="12" y="9"/>
                        <a:pt x="12" y="9"/>
                        <a:pt x="12" y="9"/>
                      </a:cubicBezTo>
                      <a:cubicBezTo>
                        <a:pt x="12" y="9"/>
                        <a:pt x="12" y="9"/>
                        <a:pt x="12" y="9"/>
                      </a:cubicBezTo>
                      <a:cubicBezTo>
                        <a:pt x="12" y="9"/>
                        <a:pt x="12" y="9"/>
                        <a:pt x="12" y="9"/>
                      </a:cubicBezTo>
                      <a:cubicBezTo>
                        <a:pt x="12" y="8"/>
                        <a:pt x="12" y="8"/>
                        <a:pt x="12" y="8"/>
                      </a:cubicBezTo>
                      <a:cubicBezTo>
                        <a:pt x="12" y="8"/>
                        <a:pt x="12" y="8"/>
                        <a:pt x="12" y="8"/>
                      </a:cubicBezTo>
                      <a:cubicBezTo>
                        <a:pt x="11" y="8"/>
                        <a:pt x="11" y="8"/>
                        <a:pt x="11" y="8"/>
                      </a:cubicBezTo>
                      <a:cubicBezTo>
                        <a:pt x="11" y="7"/>
                        <a:pt x="11" y="7"/>
                        <a:pt x="11" y="7"/>
                      </a:cubicBezTo>
                      <a:cubicBezTo>
                        <a:pt x="11" y="7"/>
                        <a:pt x="11" y="7"/>
                        <a:pt x="11" y="7"/>
                      </a:cubicBezTo>
                      <a:cubicBezTo>
                        <a:pt x="11" y="7"/>
                        <a:pt x="11" y="7"/>
                        <a:pt x="11" y="7"/>
                      </a:cubicBezTo>
                      <a:cubicBezTo>
                        <a:pt x="11" y="7"/>
                        <a:pt x="11" y="7"/>
                        <a:pt x="11" y="7"/>
                      </a:cubicBezTo>
                      <a:cubicBezTo>
                        <a:pt x="11" y="7"/>
                        <a:pt x="11" y="7"/>
                        <a:pt x="11" y="7"/>
                      </a:cubicBezTo>
                      <a:cubicBezTo>
                        <a:pt x="10" y="6"/>
                        <a:pt x="10" y="6"/>
                        <a:pt x="10" y="6"/>
                      </a:cubicBezTo>
                      <a:cubicBezTo>
                        <a:pt x="10" y="6"/>
                        <a:pt x="10" y="6"/>
                        <a:pt x="10" y="6"/>
                      </a:cubicBezTo>
                      <a:cubicBezTo>
                        <a:pt x="9" y="5"/>
                        <a:pt x="9" y="5"/>
                        <a:pt x="9" y="5"/>
                      </a:cubicBezTo>
                      <a:cubicBezTo>
                        <a:pt x="9" y="5"/>
                        <a:pt x="9" y="5"/>
                        <a:pt x="9" y="5"/>
                      </a:cubicBezTo>
                      <a:cubicBezTo>
                        <a:pt x="9" y="5"/>
                        <a:pt x="9" y="5"/>
                        <a:pt x="9" y="5"/>
                      </a:cubicBezTo>
                      <a:cubicBezTo>
                        <a:pt x="9" y="5"/>
                        <a:pt x="9" y="5"/>
                        <a:pt x="9" y="5"/>
                      </a:cubicBezTo>
                      <a:cubicBezTo>
                        <a:pt x="8" y="4"/>
                        <a:pt x="8" y="4"/>
                        <a:pt x="8" y="4"/>
                      </a:cubicBezTo>
                      <a:cubicBezTo>
                        <a:pt x="8" y="4"/>
                        <a:pt x="8" y="4"/>
                        <a:pt x="8" y="4"/>
                      </a:cubicBezTo>
                      <a:cubicBezTo>
                        <a:pt x="7" y="4"/>
                        <a:pt x="7" y="4"/>
                        <a:pt x="7" y="4"/>
                      </a:cubicBezTo>
                      <a:cubicBezTo>
                        <a:pt x="7" y="3"/>
                        <a:pt x="7" y="3"/>
                        <a:pt x="7" y="3"/>
                      </a:cubicBezTo>
                      <a:cubicBezTo>
                        <a:pt x="7" y="3"/>
                        <a:pt x="7" y="3"/>
                        <a:pt x="7" y="3"/>
                      </a:cubicBezTo>
                      <a:cubicBezTo>
                        <a:pt x="7" y="3"/>
                        <a:pt x="7" y="3"/>
                        <a:pt x="7" y="3"/>
                      </a:cubicBezTo>
                      <a:cubicBezTo>
                        <a:pt x="6" y="3"/>
                        <a:pt x="6" y="3"/>
                        <a:pt x="6" y="3"/>
                      </a:cubicBezTo>
                      <a:cubicBezTo>
                        <a:pt x="6" y="3"/>
                        <a:pt x="6" y="3"/>
                        <a:pt x="6" y="3"/>
                      </a:cubicBezTo>
                      <a:cubicBezTo>
                        <a:pt x="6" y="3"/>
                        <a:pt x="6" y="3"/>
                        <a:pt x="6" y="3"/>
                      </a:cubicBezTo>
                      <a:cubicBezTo>
                        <a:pt x="5" y="2"/>
                        <a:pt x="5" y="2"/>
                        <a:pt x="5" y="2"/>
                      </a:cubicBezTo>
                      <a:cubicBezTo>
                        <a:pt x="4" y="2"/>
                        <a:pt x="4" y="2"/>
                        <a:pt x="4" y="2"/>
                      </a:cubicBezTo>
                      <a:cubicBezTo>
                        <a:pt x="4" y="2"/>
                        <a:pt x="4" y="2"/>
                        <a:pt x="3" y="1"/>
                      </a:cubicBezTo>
                      <a:cubicBezTo>
                        <a:pt x="3" y="1"/>
                        <a:pt x="2" y="1"/>
                        <a:pt x="2" y="1"/>
                      </a:cubicBezTo>
                      <a:cubicBezTo>
                        <a:pt x="1" y="1"/>
                        <a:pt x="1" y="1"/>
                        <a:pt x="1" y="1"/>
                      </a:cubicBezTo>
                      <a:cubicBezTo>
                        <a:pt x="0" y="0"/>
                        <a:pt x="0" y="0"/>
                        <a:pt x="0" y="0"/>
                      </a:cubicBezTo>
                      <a:cubicBezTo>
                        <a:pt x="0" y="0"/>
                        <a:pt x="0" y="0"/>
                        <a:pt x="0" y="0"/>
                      </a:cubicBezTo>
                      <a:close/>
                    </a:path>
                  </a:pathLst>
                </a:custGeom>
                <a:solidFill>
                  <a:srgbClr val="E8C2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0" name="Freeform 348">
                  <a:extLst>
                    <a:ext uri="{FF2B5EF4-FFF2-40B4-BE49-F238E27FC236}">
                      <a16:creationId xmlns:a16="http://schemas.microsoft.com/office/drawing/2014/main" id="{BD4720F9-A561-4D5E-8C36-8195D1E19FBA}"/>
                    </a:ext>
                  </a:extLst>
                </p:cNvPr>
                <p:cNvSpPr/>
                <p:nvPr/>
              </p:nvSpPr>
              <p:spPr bwMode="auto">
                <a:xfrm>
                  <a:off x="221" y="1573"/>
                  <a:ext cx="1" cy="1"/>
                </a:xfrm>
                <a:custGeom>
                  <a:avLst/>
                  <a:gdLst>
                    <a:gd name="T0" fmla="*/ 0 w 7"/>
                    <a:gd name="T1" fmla="*/ 0 h 5"/>
                    <a:gd name="T2" fmla="*/ 1 w 7"/>
                    <a:gd name="T3" fmla="*/ 0 h 5"/>
                    <a:gd name="T4" fmla="*/ 2 w 7"/>
                    <a:gd name="T5" fmla="*/ 1 h 5"/>
                    <a:gd name="T6" fmla="*/ 3 w 7"/>
                    <a:gd name="T7" fmla="*/ 1 h 5"/>
                    <a:gd name="T8" fmla="*/ 3 w 7"/>
                    <a:gd name="T9" fmla="*/ 2 h 5"/>
                    <a:gd name="T10" fmla="*/ 4 w 7"/>
                    <a:gd name="T11" fmla="*/ 2 h 5"/>
                    <a:gd name="T12" fmla="*/ 5 w 7"/>
                    <a:gd name="T13" fmla="*/ 2 h 5"/>
                    <a:gd name="T14" fmla="*/ 5 w 7"/>
                    <a:gd name="T15" fmla="*/ 3 h 5"/>
                    <a:gd name="T16" fmla="*/ 6 w 7"/>
                    <a:gd name="T17" fmla="*/ 3 h 5"/>
                    <a:gd name="T18" fmla="*/ 6 w 7"/>
                    <a:gd name="T19" fmla="*/ 4 h 5"/>
                    <a:gd name="T20" fmla="*/ 6 w 7"/>
                    <a:gd name="T21" fmla="*/ 4 h 5"/>
                    <a:gd name="T22" fmla="*/ 6 w 7"/>
                    <a:gd name="T23" fmla="*/ 4 h 5"/>
                    <a:gd name="T24" fmla="*/ 6 w 7"/>
                    <a:gd name="T25" fmla="*/ 4 h 5"/>
                    <a:gd name="T26" fmla="*/ 7 w 7"/>
                    <a:gd name="T27" fmla="*/ 4 h 5"/>
                    <a:gd name="T28" fmla="*/ 7 w 7"/>
                    <a:gd name="T29" fmla="*/ 5 h 5"/>
                    <a:gd name="T30" fmla="*/ 7 w 7"/>
                    <a:gd name="T31" fmla="*/ 5 h 5"/>
                    <a:gd name="T32" fmla="*/ 7 w 7"/>
                    <a:gd name="T33" fmla="*/ 5 h 5"/>
                    <a:gd name="T34" fmla="*/ 7 w 7"/>
                    <a:gd name="T35" fmla="*/ 5 h 5"/>
                    <a:gd name="T36" fmla="*/ 7 w 7"/>
                    <a:gd name="T37" fmla="*/ 5 h 5"/>
                    <a:gd name="T38" fmla="*/ 7 w 7"/>
                    <a:gd name="T39" fmla="*/ 5 h 5"/>
                    <a:gd name="T40" fmla="*/ 7 w 7"/>
                    <a:gd name="T41" fmla="*/ 5 h 5"/>
                    <a:gd name="T42" fmla="*/ 7 w 7"/>
                    <a:gd name="T43" fmla="*/ 5 h 5"/>
                    <a:gd name="T44" fmla="*/ 7 w 7"/>
                    <a:gd name="T45" fmla="*/ 5 h 5"/>
                    <a:gd name="T46" fmla="*/ 7 w 7"/>
                    <a:gd name="T47" fmla="*/ 5 h 5"/>
                    <a:gd name="T48" fmla="*/ 6 w 7"/>
                    <a:gd name="T49" fmla="*/ 5 h 5"/>
                    <a:gd name="T50" fmla="*/ 6 w 7"/>
                    <a:gd name="T51" fmla="*/ 5 h 5"/>
                    <a:gd name="T52" fmla="*/ 6 w 7"/>
                    <a:gd name="T53" fmla="*/ 5 h 5"/>
                    <a:gd name="T54" fmla="*/ 6 w 7"/>
                    <a:gd name="T55" fmla="*/ 5 h 5"/>
                    <a:gd name="T56" fmla="*/ 6 w 7"/>
                    <a:gd name="T57" fmla="*/ 4 h 5"/>
                    <a:gd name="T58" fmla="*/ 6 w 7"/>
                    <a:gd name="T59" fmla="*/ 4 h 5"/>
                    <a:gd name="T60" fmla="*/ 6 w 7"/>
                    <a:gd name="T61" fmla="*/ 4 h 5"/>
                    <a:gd name="T62" fmla="*/ 5 w 7"/>
                    <a:gd name="T63" fmla="*/ 4 h 5"/>
                    <a:gd name="T64" fmla="*/ 5 w 7"/>
                    <a:gd name="T65" fmla="*/ 4 h 5"/>
                    <a:gd name="T66" fmla="*/ 5 w 7"/>
                    <a:gd name="T67" fmla="*/ 4 h 5"/>
                    <a:gd name="T68" fmla="*/ 4 w 7"/>
                    <a:gd name="T69" fmla="*/ 3 h 5"/>
                    <a:gd name="T70" fmla="*/ 4 w 7"/>
                    <a:gd name="T71" fmla="*/ 3 h 5"/>
                    <a:gd name="T72" fmla="*/ 4 w 7"/>
                    <a:gd name="T73" fmla="*/ 2 h 5"/>
                    <a:gd name="T74" fmla="*/ 3 w 7"/>
                    <a:gd name="T75" fmla="*/ 2 h 5"/>
                    <a:gd name="T76" fmla="*/ 2 w 7"/>
                    <a:gd name="T77" fmla="*/ 2 h 5"/>
                    <a:gd name="T78" fmla="*/ 2 w 7"/>
                    <a:gd name="T79" fmla="*/ 1 h 5"/>
                    <a:gd name="T80" fmla="*/ 1 w 7"/>
                    <a:gd name="T81" fmla="*/ 1 h 5"/>
                    <a:gd name="T82" fmla="*/ 0 w 7"/>
                    <a:gd name="T83" fmla="*/ 0 h 5"/>
                    <a:gd name="T84" fmla="*/ 0 w 7"/>
                    <a:gd name="T8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 h="5">
                      <a:moveTo>
                        <a:pt x="0" y="0"/>
                      </a:moveTo>
                      <a:cubicBezTo>
                        <a:pt x="0" y="0"/>
                        <a:pt x="1" y="0"/>
                        <a:pt x="1" y="0"/>
                      </a:cubicBezTo>
                      <a:cubicBezTo>
                        <a:pt x="2" y="1"/>
                        <a:pt x="2" y="1"/>
                        <a:pt x="2" y="1"/>
                      </a:cubicBezTo>
                      <a:cubicBezTo>
                        <a:pt x="3" y="1"/>
                        <a:pt x="3" y="1"/>
                        <a:pt x="3" y="1"/>
                      </a:cubicBezTo>
                      <a:cubicBezTo>
                        <a:pt x="3" y="2"/>
                        <a:pt x="3" y="2"/>
                        <a:pt x="3" y="2"/>
                      </a:cubicBezTo>
                      <a:cubicBezTo>
                        <a:pt x="4" y="2"/>
                        <a:pt x="4" y="2"/>
                        <a:pt x="4" y="2"/>
                      </a:cubicBezTo>
                      <a:cubicBezTo>
                        <a:pt x="5" y="2"/>
                        <a:pt x="5" y="2"/>
                        <a:pt x="5" y="2"/>
                      </a:cubicBezTo>
                      <a:cubicBezTo>
                        <a:pt x="5" y="3"/>
                        <a:pt x="5" y="3"/>
                        <a:pt x="5" y="3"/>
                      </a:cubicBezTo>
                      <a:cubicBezTo>
                        <a:pt x="6" y="3"/>
                        <a:pt x="6" y="3"/>
                        <a:pt x="6" y="3"/>
                      </a:cubicBezTo>
                      <a:cubicBezTo>
                        <a:pt x="6" y="4"/>
                        <a:pt x="6" y="4"/>
                        <a:pt x="6" y="4"/>
                      </a:cubicBezTo>
                      <a:cubicBezTo>
                        <a:pt x="6" y="4"/>
                        <a:pt x="6" y="4"/>
                        <a:pt x="6" y="4"/>
                      </a:cubicBezTo>
                      <a:cubicBezTo>
                        <a:pt x="6" y="4"/>
                        <a:pt x="6" y="4"/>
                        <a:pt x="6" y="4"/>
                      </a:cubicBezTo>
                      <a:cubicBezTo>
                        <a:pt x="6" y="4"/>
                        <a:pt x="6" y="4"/>
                        <a:pt x="6" y="4"/>
                      </a:cubicBezTo>
                      <a:cubicBezTo>
                        <a:pt x="7" y="4"/>
                        <a:pt x="7" y="4"/>
                        <a:pt x="7" y="4"/>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6" y="5"/>
                        <a:pt x="6" y="5"/>
                        <a:pt x="6" y="5"/>
                      </a:cubicBezTo>
                      <a:cubicBezTo>
                        <a:pt x="6" y="5"/>
                        <a:pt x="6" y="5"/>
                        <a:pt x="6" y="5"/>
                      </a:cubicBezTo>
                      <a:cubicBezTo>
                        <a:pt x="6" y="5"/>
                        <a:pt x="6" y="5"/>
                        <a:pt x="6" y="5"/>
                      </a:cubicBezTo>
                      <a:cubicBezTo>
                        <a:pt x="6" y="5"/>
                        <a:pt x="6" y="5"/>
                        <a:pt x="6" y="5"/>
                      </a:cubicBezTo>
                      <a:cubicBezTo>
                        <a:pt x="6" y="4"/>
                        <a:pt x="6" y="4"/>
                        <a:pt x="6" y="4"/>
                      </a:cubicBezTo>
                      <a:cubicBezTo>
                        <a:pt x="6" y="4"/>
                        <a:pt x="6" y="4"/>
                        <a:pt x="6" y="4"/>
                      </a:cubicBezTo>
                      <a:cubicBezTo>
                        <a:pt x="6" y="4"/>
                        <a:pt x="6" y="4"/>
                        <a:pt x="6" y="4"/>
                      </a:cubicBezTo>
                      <a:cubicBezTo>
                        <a:pt x="5" y="4"/>
                        <a:pt x="5" y="4"/>
                        <a:pt x="5" y="4"/>
                      </a:cubicBezTo>
                      <a:cubicBezTo>
                        <a:pt x="5" y="4"/>
                        <a:pt x="5" y="4"/>
                        <a:pt x="5" y="4"/>
                      </a:cubicBezTo>
                      <a:cubicBezTo>
                        <a:pt x="5" y="4"/>
                        <a:pt x="5" y="4"/>
                        <a:pt x="5" y="4"/>
                      </a:cubicBezTo>
                      <a:cubicBezTo>
                        <a:pt x="4" y="3"/>
                        <a:pt x="4" y="3"/>
                        <a:pt x="4" y="3"/>
                      </a:cubicBezTo>
                      <a:cubicBezTo>
                        <a:pt x="4" y="3"/>
                        <a:pt x="4" y="3"/>
                        <a:pt x="4" y="3"/>
                      </a:cubicBezTo>
                      <a:cubicBezTo>
                        <a:pt x="4" y="2"/>
                        <a:pt x="4" y="2"/>
                        <a:pt x="4" y="2"/>
                      </a:cubicBezTo>
                      <a:cubicBezTo>
                        <a:pt x="3" y="2"/>
                        <a:pt x="3" y="2"/>
                        <a:pt x="3" y="2"/>
                      </a:cubicBezTo>
                      <a:cubicBezTo>
                        <a:pt x="2" y="2"/>
                        <a:pt x="2" y="2"/>
                        <a:pt x="2" y="2"/>
                      </a:cubicBezTo>
                      <a:cubicBezTo>
                        <a:pt x="2" y="1"/>
                        <a:pt x="2" y="1"/>
                        <a:pt x="2" y="1"/>
                      </a:cubicBezTo>
                      <a:cubicBezTo>
                        <a:pt x="1" y="1"/>
                        <a:pt x="1" y="1"/>
                        <a:pt x="1" y="1"/>
                      </a:cubicBezTo>
                      <a:cubicBezTo>
                        <a:pt x="0" y="0"/>
                        <a:pt x="0" y="0"/>
                        <a:pt x="0" y="0"/>
                      </a:cubicBezTo>
                      <a:cubicBezTo>
                        <a:pt x="0" y="0"/>
                        <a:pt x="0" y="0"/>
                        <a:pt x="0" y="0"/>
                      </a:cubicBezTo>
                      <a:close/>
                    </a:path>
                  </a:pathLst>
                </a:custGeom>
                <a:solidFill>
                  <a:srgbClr val="E8C2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1" name="Freeform 349">
                  <a:extLst>
                    <a:ext uri="{FF2B5EF4-FFF2-40B4-BE49-F238E27FC236}">
                      <a16:creationId xmlns:a16="http://schemas.microsoft.com/office/drawing/2014/main" id="{17430E98-54EF-4955-965C-F5DB6FD348B6}"/>
                    </a:ext>
                  </a:extLst>
                </p:cNvPr>
                <p:cNvSpPr/>
                <p:nvPr/>
              </p:nvSpPr>
              <p:spPr bwMode="auto">
                <a:xfrm>
                  <a:off x="208" y="1553"/>
                  <a:ext cx="1" cy="1"/>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1 w 1"/>
                    <a:gd name="T13" fmla="*/ 1 h 1"/>
                    <a:gd name="T14" fmla="*/ 1 w 1"/>
                    <a:gd name="T15" fmla="*/ 1 h 1"/>
                    <a:gd name="T16" fmla="*/ 1 w 1"/>
                    <a:gd name="T17" fmla="*/ 1 h 1"/>
                    <a:gd name="T18" fmla="*/ 1 w 1"/>
                    <a:gd name="T19" fmla="*/ 1 h 1"/>
                    <a:gd name="T20" fmla="*/ 1 w 1"/>
                    <a:gd name="T21" fmla="*/ 1 h 1"/>
                    <a:gd name="T22" fmla="*/ 1 w 1"/>
                    <a:gd name="T23" fmla="*/ 1 h 1"/>
                    <a:gd name="T24" fmla="*/ 1 w 1"/>
                    <a:gd name="T25" fmla="*/ 1 h 1"/>
                    <a:gd name="T26" fmla="*/ 1 w 1"/>
                    <a:gd name="T27" fmla="*/ 1 h 1"/>
                    <a:gd name="T28" fmla="*/ 0 w 1"/>
                    <a:gd name="T29" fmla="*/ 0 h 1"/>
                    <a:gd name="T30" fmla="*/ 0 w 1"/>
                    <a:gd name="T31" fmla="*/ 0 h 1"/>
                    <a:gd name="T32" fmla="*/ 0 w 1"/>
                    <a:gd name="T33" fmla="*/ 0 h 1"/>
                    <a:gd name="T34" fmla="*/ 0 w 1"/>
                    <a:gd name="T35" fmla="*/ 0 h 1"/>
                    <a:gd name="T36" fmla="*/ 0 w 1"/>
                    <a:gd name="T37" fmla="*/ 0 h 1"/>
                    <a:gd name="T38" fmla="*/ 0 w 1"/>
                    <a:gd name="T39" fmla="*/ 0 h 1"/>
                    <a:gd name="T40" fmla="*/ 0 w 1"/>
                    <a:gd name="T41" fmla="*/ 0 h 1"/>
                    <a:gd name="T42" fmla="*/ 0 w 1"/>
                    <a:gd name="T43" fmla="*/ 0 h 1"/>
                    <a:gd name="T44" fmla="*/ 0 w 1"/>
                    <a:gd name="T45" fmla="*/ 0 h 1"/>
                    <a:gd name="T46" fmla="*/ 0 w 1"/>
                    <a:gd name="T47" fmla="*/ 0 h 1"/>
                    <a:gd name="T48" fmla="*/ 0 w 1"/>
                    <a:gd name="T49" fmla="*/ 0 h 1"/>
                    <a:gd name="T50" fmla="*/ 0 w 1"/>
                    <a:gd name="T51" fmla="*/ 0 h 1"/>
                    <a:gd name="T52" fmla="*/ 0 w 1"/>
                    <a:gd name="T53" fmla="*/ 0 h 1"/>
                    <a:gd name="T54" fmla="*/ 0 w 1"/>
                    <a:gd name="T55" fmla="*/ 0 h 1"/>
                    <a:gd name="T56" fmla="*/ 0 w 1"/>
                    <a:gd name="T57" fmla="*/ 0 h 1"/>
                    <a:gd name="T58" fmla="*/ 0 w 1"/>
                    <a:gd name="T59" fmla="*/ 0 h 1"/>
                    <a:gd name="T60" fmla="*/ 1 w 1"/>
                    <a:gd name="T61" fmla="*/ 0 h 1"/>
                    <a:gd name="T62" fmla="*/ 1 w 1"/>
                    <a:gd name="T63" fmla="*/ 0 h 1"/>
                    <a:gd name="T64" fmla="*/ 1 w 1"/>
                    <a:gd name="T65" fmla="*/ 0 h 1"/>
                    <a:gd name="T66" fmla="*/ 1 w 1"/>
                    <a:gd name="T67" fmla="*/ 0 h 1"/>
                    <a:gd name="T68" fmla="*/ 1 w 1"/>
                    <a:gd name="T69" fmla="*/ 1 h 1"/>
                    <a:gd name="T70" fmla="*/ 1 w 1"/>
                    <a:gd name="T71" fmla="*/ 1 h 1"/>
                    <a:gd name="T72" fmla="*/ 1 w 1"/>
                    <a:gd name="T73" fmla="*/ 1 h 1"/>
                    <a:gd name="T74" fmla="*/ 1 w 1"/>
                    <a:gd name="T75" fmla="*/ 1 h 1"/>
                    <a:gd name="T76" fmla="*/ 1 w 1"/>
                    <a:gd name="T77" fmla="*/ 1 h 1"/>
                    <a:gd name="T78" fmla="*/ 1 w 1"/>
                    <a:gd name="T79" fmla="*/ 1 h 1"/>
                    <a:gd name="T80" fmla="*/ 1 w 1"/>
                    <a:gd name="T81" fmla="*/ 1 h 1"/>
                    <a:gd name="T82" fmla="*/ 1 w 1"/>
                    <a:gd name="T83" fmla="*/ 1 h 1"/>
                    <a:gd name="T84" fmla="*/ 1 w 1"/>
                    <a:gd name="T85" fmla="*/ 1 h 1"/>
                    <a:gd name="T86" fmla="*/ 1 w 1"/>
                    <a:gd name="T87" fmla="*/ 1 h 1"/>
                    <a:gd name="T88" fmla="*/ 1 w 1"/>
                    <a:gd name="T8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 h="1">
                      <a:moveTo>
                        <a:pt x="1" y="1"/>
                      </a:moveTo>
                      <a:lnTo>
                        <a:pt x="1" y="1"/>
                      </a:lnTo>
                      <a:lnTo>
                        <a:pt x="1" y="1"/>
                      </a:lnTo>
                      <a:lnTo>
                        <a:pt x="1" y="1"/>
                      </a:lnTo>
                      <a:lnTo>
                        <a:pt x="1" y="1"/>
                      </a:lnTo>
                      <a:lnTo>
                        <a:pt x="1" y="1"/>
                      </a:lnTo>
                      <a:lnTo>
                        <a:pt x="1" y="1"/>
                      </a:lnTo>
                      <a:lnTo>
                        <a:pt x="1" y="1"/>
                      </a:lnTo>
                      <a:lnTo>
                        <a:pt x="1" y="1"/>
                      </a:lnTo>
                      <a:lnTo>
                        <a:pt x="1" y="1"/>
                      </a:lnTo>
                      <a:lnTo>
                        <a:pt x="1" y="1"/>
                      </a:lnTo>
                      <a:lnTo>
                        <a:pt x="1" y="1"/>
                      </a:lnTo>
                      <a:lnTo>
                        <a:pt x="1" y="1"/>
                      </a:lnTo>
                      <a:lnTo>
                        <a:pt x="1" y="1"/>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1" y="0"/>
                      </a:lnTo>
                      <a:lnTo>
                        <a:pt x="1" y="0"/>
                      </a:lnTo>
                      <a:lnTo>
                        <a:pt x="1" y="0"/>
                      </a:lnTo>
                      <a:lnTo>
                        <a:pt x="1" y="0"/>
                      </a:lnTo>
                      <a:lnTo>
                        <a:pt x="1" y="1"/>
                      </a:lnTo>
                      <a:lnTo>
                        <a:pt x="1" y="1"/>
                      </a:lnTo>
                      <a:lnTo>
                        <a:pt x="1" y="1"/>
                      </a:lnTo>
                      <a:lnTo>
                        <a:pt x="1" y="1"/>
                      </a:lnTo>
                      <a:lnTo>
                        <a:pt x="1" y="1"/>
                      </a:lnTo>
                      <a:lnTo>
                        <a:pt x="1" y="1"/>
                      </a:lnTo>
                      <a:lnTo>
                        <a:pt x="1" y="1"/>
                      </a:lnTo>
                      <a:lnTo>
                        <a:pt x="1" y="1"/>
                      </a:lnTo>
                      <a:lnTo>
                        <a:pt x="1" y="1"/>
                      </a:lnTo>
                      <a:lnTo>
                        <a:pt x="1" y="1"/>
                      </a:lnTo>
                      <a:lnTo>
                        <a:pt x="1" y="1"/>
                      </a:lnTo>
                      <a:close/>
                    </a:path>
                  </a:pathLst>
                </a:custGeom>
                <a:solidFill>
                  <a:srgbClr val="E8C2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2" name="Freeform 350">
                  <a:extLst>
                    <a:ext uri="{FF2B5EF4-FFF2-40B4-BE49-F238E27FC236}">
                      <a16:creationId xmlns:a16="http://schemas.microsoft.com/office/drawing/2014/main" id="{DAEEC5E5-7FA2-4DB4-99F4-CB39AC4E88D9}"/>
                    </a:ext>
                  </a:extLst>
                </p:cNvPr>
                <p:cNvSpPr/>
                <p:nvPr/>
              </p:nvSpPr>
              <p:spPr bwMode="auto">
                <a:xfrm>
                  <a:off x="208" y="1552"/>
                  <a:ext cx="2" cy="1"/>
                </a:xfrm>
                <a:custGeom>
                  <a:avLst/>
                  <a:gdLst>
                    <a:gd name="T0" fmla="*/ 2 w 2"/>
                    <a:gd name="T1" fmla="*/ 1 h 1"/>
                    <a:gd name="T2" fmla="*/ 2 w 2"/>
                    <a:gd name="T3" fmla="*/ 1 h 1"/>
                    <a:gd name="T4" fmla="*/ 2 w 2"/>
                    <a:gd name="T5" fmla="*/ 1 h 1"/>
                    <a:gd name="T6" fmla="*/ 1 w 2"/>
                    <a:gd name="T7" fmla="*/ 1 h 1"/>
                    <a:gd name="T8" fmla="*/ 1 w 2"/>
                    <a:gd name="T9" fmla="*/ 1 h 1"/>
                    <a:gd name="T10" fmla="*/ 1 w 2"/>
                    <a:gd name="T11" fmla="*/ 1 h 1"/>
                    <a:gd name="T12" fmla="*/ 1 w 2"/>
                    <a:gd name="T13" fmla="*/ 1 h 1"/>
                    <a:gd name="T14" fmla="*/ 1 w 2"/>
                    <a:gd name="T15" fmla="*/ 1 h 1"/>
                    <a:gd name="T16" fmla="*/ 1 w 2"/>
                    <a:gd name="T17" fmla="*/ 1 h 1"/>
                    <a:gd name="T18" fmla="*/ 1 w 2"/>
                    <a:gd name="T19" fmla="*/ 1 h 1"/>
                    <a:gd name="T20" fmla="*/ 1 w 2"/>
                    <a:gd name="T21" fmla="*/ 1 h 1"/>
                    <a:gd name="T22" fmla="*/ 1 w 2"/>
                    <a:gd name="T23" fmla="*/ 0 h 1"/>
                    <a:gd name="T24" fmla="*/ 1 w 2"/>
                    <a:gd name="T25" fmla="*/ 0 h 1"/>
                    <a:gd name="T26" fmla="*/ 1 w 2"/>
                    <a:gd name="T27" fmla="*/ 0 h 1"/>
                    <a:gd name="T28" fmla="*/ 1 w 2"/>
                    <a:gd name="T29" fmla="*/ 0 h 1"/>
                    <a:gd name="T30" fmla="*/ 0 w 2"/>
                    <a:gd name="T31" fmla="*/ 0 h 1"/>
                    <a:gd name="T32" fmla="*/ 1 w 2"/>
                    <a:gd name="T33" fmla="*/ 0 h 1"/>
                    <a:gd name="T34" fmla="*/ 1 w 2"/>
                    <a:gd name="T35" fmla="*/ 0 h 1"/>
                    <a:gd name="T36" fmla="*/ 1 w 2"/>
                    <a:gd name="T37" fmla="*/ 0 h 1"/>
                    <a:gd name="T38" fmla="*/ 1 w 2"/>
                    <a:gd name="T39" fmla="*/ 0 h 1"/>
                    <a:gd name="T40" fmla="*/ 1 w 2"/>
                    <a:gd name="T41" fmla="*/ 0 h 1"/>
                    <a:gd name="T42" fmla="*/ 1 w 2"/>
                    <a:gd name="T43" fmla="*/ 0 h 1"/>
                    <a:gd name="T44" fmla="*/ 1 w 2"/>
                    <a:gd name="T45" fmla="*/ 0 h 1"/>
                    <a:gd name="T46" fmla="*/ 1 w 2"/>
                    <a:gd name="T47" fmla="*/ 1 h 1"/>
                    <a:gd name="T48" fmla="*/ 1 w 2"/>
                    <a:gd name="T49" fmla="*/ 1 h 1"/>
                    <a:gd name="T50" fmla="*/ 1 w 2"/>
                    <a:gd name="T51" fmla="*/ 1 h 1"/>
                    <a:gd name="T52" fmla="*/ 1 w 2"/>
                    <a:gd name="T53" fmla="*/ 1 h 1"/>
                    <a:gd name="T54" fmla="*/ 1 w 2"/>
                    <a:gd name="T55" fmla="*/ 1 h 1"/>
                    <a:gd name="T56" fmla="*/ 1 w 2"/>
                    <a:gd name="T57" fmla="*/ 1 h 1"/>
                    <a:gd name="T58" fmla="*/ 1 w 2"/>
                    <a:gd name="T59" fmla="*/ 1 h 1"/>
                    <a:gd name="T60" fmla="*/ 2 w 2"/>
                    <a:gd name="T61" fmla="*/ 1 h 1"/>
                    <a:gd name="T62" fmla="*/ 2 w 2"/>
                    <a:gd name="T63" fmla="*/ 1 h 1"/>
                    <a:gd name="T64" fmla="*/ 2 w 2"/>
                    <a:gd name="T65" fmla="*/ 1 h 1"/>
                    <a:gd name="T66" fmla="*/ 2 w 2"/>
                    <a:gd name="T6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 h="1">
                      <a:moveTo>
                        <a:pt x="2" y="1"/>
                      </a:moveTo>
                      <a:lnTo>
                        <a:pt x="2" y="1"/>
                      </a:lnTo>
                      <a:lnTo>
                        <a:pt x="2" y="1"/>
                      </a:lnTo>
                      <a:lnTo>
                        <a:pt x="1" y="1"/>
                      </a:lnTo>
                      <a:lnTo>
                        <a:pt x="1" y="1"/>
                      </a:lnTo>
                      <a:lnTo>
                        <a:pt x="1" y="1"/>
                      </a:lnTo>
                      <a:lnTo>
                        <a:pt x="1" y="1"/>
                      </a:lnTo>
                      <a:lnTo>
                        <a:pt x="1" y="1"/>
                      </a:lnTo>
                      <a:lnTo>
                        <a:pt x="1" y="1"/>
                      </a:lnTo>
                      <a:lnTo>
                        <a:pt x="1" y="1"/>
                      </a:lnTo>
                      <a:lnTo>
                        <a:pt x="1" y="1"/>
                      </a:lnTo>
                      <a:lnTo>
                        <a:pt x="1" y="0"/>
                      </a:lnTo>
                      <a:lnTo>
                        <a:pt x="1" y="0"/>
                      </a:lnTo>
                      <a:lnTo>
                        <a:pt x="1" y="0"/>
                      </a:lnTo>
                      <a:lnTo>
                        <a:pt x="1" y="0"/>
                      </a:lnTo>
                      <a:lnTo>
                        <a:pt x="0" y="0"/>
                      </a:lnTo>
                      <a:lnTo>
                        <a:pt x="1" y="0"/>
                      </a:lnTo>
                      <a:lnTo>
                        <a:pt x="1" y="0"/>
                      </a:lnTo>
                      <a:lnTo>
                        <a:pt x="1" y="0"/>
                      </a:lnTo>
                      <a:lnTo>
                        <a:pt x="1" y="0"/>
                      </a:lnTo>
                      <a:lnTo>
                        <a:pt x="1" y="0"/>
                      </a:lnTo>
                      <a:lnTo>
                        <a:pt x="1" y="0"/>
                      </a:lnTo>
                      <a:lnTo>
                        <a:pt x="1" y="0"/>
                      </a:lnTo>
                      <a:lnTo>
                        <a:pt x="1" y="1"/>
                      </a:lnTo>
                      <a:lnTo>
                        <a:pt x="1" y="1"/>
                      </a:lnTo>
                      <a:lnTo>
                        <a:pt x="1" y="1"/>
                      </a:lnTo>
                      <a:lnTo>
                        <a:pt x="1" y="1"/>
                      </a:lnTo>
                      <a:lnTo>
                        <a:pt x="1" y="1"/>
                      </a:lnTo>
                      <a:lnTo>
                        <a:pt x="1" y="1"/>
                      </a:lnTo>
                      <a:lnTo>
                        <a:pt x="1" y="1"/>
                      </a:lnTo>
                      <a:lnTo>
                        <a:pt x="2" y="1"/>
                      </a:lnTo>
                      <a:lnTo>
                        <a:pt x="2" y="1"/>
                      </a:lnTo>
                      <a:lnTo>
                        <a:pt x="2" y="1"/>
                      </a:lnTo>
                      <a:lnTo>
                        <a:pt x="2" y="1"/>
                      </a:lnTo>
                      <a:close/>
                    </a:path>
                  </a:pathLst>
                </a:custGeom>
                <a:solidFill>
                  <a:srgbClr val="E8C2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3" name="Freeform 351">
                  <a:extLst>
                    <a:ext uri="{FF2B5EF4-FFF2-40B4-BE49-F238E27FC236}">
                      <a16:creationId xmlns:a16="http://schemas.microsoft.com/office/drawing/2014/main" id="{DB265AFF-571A-4F0C-8440-39BAB13D1653}"/>
                    </a:ext>
                  </a:extLst>
                </p:cNvPr>
                <p:cNvSpPr/>
                <p:nvPr/>
              </p:nvSpPr>
              <p:spPr bwMode="auto">
                <a:xfrm>
                  <a:off x="207" y="1554"/>
                  <a:ext cx="1" cy="1"/>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1 w 1"/>
                    <a:gd name="T13" fmla="*/ 1 h 1"/>
                    <a:gd name="T14" fmla="*/ 1 w 1"/>
                    <a:gd name="T15" fmla="*/ 0 h 1"/>
                    <a:gd name="T16" fmla="*/ 1 w 1"/>
                    <a:gd name="T17" fmla="*/ 0 h 1"/>
                    <a:gd name="T18" fmla="*/ 1 w 1"/>
                    <a:gd name="T19" fmla="*/ 0 h 1"/>
                    <a:gd name="T20" fmla="*/ 1 w 1"/>
                    <a:gd name="T21" fmla="*/ 0 h 1"/>
                    <a:gd name="T22" fmla="*/ 1 w 1"/>
                    <a:gd name="T23" fmla="*/ 0 h 1"/>
                    <a:gd name="T24" fmla="*/ 1 w 1"/>
                    <a:gd name="T25" fmla="*/ 0 h 1"/>
                    <a:gd name="T26" fmla="*/ 0 w 1"/>
                    <a:gd name="T27" fmla="*/ 0 h 1"/>
                    <a:gd name="T28" fmla="*/ 0 w 1"/>
                    <a:gd name="T29" fmla="*/ 0 h 1"/>
                    <a:gd name="T30" fmla="*/ 0 w 1"/>
                    <a:gd name="T31" fmla="*/ 0 h 1"/>
                    <a:gd name="T32" fmla="*/ 0 w 1"/>
                    <a:gd name="T33" fmla="*/ 0 h 1"/>
                    <a:gd name="T34" fmla="*/ 0 w 1"/>
                    <a:gd name="T35" fmla="*/ 0 h 1"/>
                    <a:gd name="T36" fmla="*/ 0 w 1"/>
                    <a:gd name="T37" fmla="*/ 0 h 1"/>
                    <a:gd name="T38" fmla="*/ 0 w 1"/>
                    <a:gd name="T39" fmla="*/ 0 h 1"/>
                    <a:gd name="T40" fmla="*/ 0 w 1"/>
                    <a:gd name="T41" fmla="*/ 0 h 1"/>
                    <a:gd name="T42" fmla="*/ 1 w 1"/>
                    <a:gd name="T43" fmla="*/ 0 h 1"/>
                    <a:gd name="T44" fmla="*/ 1 w 1"/>
                    <a:gd name="T45" fmla="*/ 0 h 1"/>
                    <a:gd name="T46" fmla="*/ 1 w 1"/>
                    <a:gd name="T47" fmla="*/ 0 h 1"/>
                    <a:gd name="T48" fmla="*/ 1 w 1"/>
                    <a:gd name="T49" fmla="*/ 0 h 1"/>
                    <a:gd name="T50" fmla="*/ 1 w 1"/>
                    <a:gd name="T51" fmla="*/ 0 h 1"/>
                    <a:gd name="T52" fmla="*/ 1 w 1"/>
                    <a:gd name="T53" fmla="*/ 0 h 1"/>
                    <a:gd name="T54" fmla="*/ 1 w 1"/>
                    <a:gd name="T55" fmla="*/ 0 h 1"/>
                    <a:gd name="T56" fmla="*/ 1 w 1"/>
                    <a:gd name="T57" fmla="*/ 0 h 1"/>
                    <a:gd name="T58" fmla="*/ 1 w 1"/>
                    <a:gd name="T59" fmla="*/ 0 h 1"/>
                    <a:gd name="T60" fmla="*/ 1 w 1"/>
                    <a:gd name="T61" fmla="*/ 0 h 1"/>
                    <a:gd name="T62" fmla="*/ 1 w 1"/>
                    <a:gd name="T63" fmla="*/ 1 h 1"/>
                    <a:gd name="T64" fmla="*/ 1 w 1"/>
                    <a:gd name="T65" fmla="*/ 1 h 1"/>
                    <a:gd name="T66" fmla="*/ 1 w 1"/>
                    <a:gd name="T6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 h="1">
                      <a:moveTo>
                        <a:pt x="1" y="1"/>
                      </a:moveTo>
                      <a:lnTo>
                        <a:pt x="1" y="1"/>
                      </a:lnTo>
                      <a:lnTo>
                        <a:pt x="1" y="1"/>
                      </a:lnTo>
                      <a:lnTo>
                        <a:pt x="1" y="1"/>
                      </a:lnTo>
                      <a:lnTo>
                        <a:pt x="1" y="1"/>
                      </a:lnTo>
                      <a:lnTo>
                        <a:pt x="1" y="1"/>
                      </a:lnTo>
                      <a:lnTo>
                        <a:pt x="1" y="1"/>
                      </a:lnTo>
                      <a:lnTo>
                        <a:pt x="1" y="0"/>
                      </a:lnTo>
                      <a:lnTo>
                        <a:pt x="1" y="0"/>
                      </a:lnTo>
                      <a:lnTo>
                        <a:pt x="1" y="0"/>
                      </a:lnTo>
                      <a:lnTo>
                        <a:pt x="1" y="0"/>
                      </a:lnTo>
                      <a:lnTo>
                        <a:pt x="1" y="0"/>
                      </a:lnTo>
                      <a:lnTo>
                        <a:pt x="1" y="0"/>
                      </a:lnTo>
                      <a:lnTo>
                        <a:pt x="0" y="0"/>
                      </a:lnTo>
                      <a:lnTo>
                        <a:pt x="0" y="0"/>
                      </a:lnTo>
                      <a:lnTo>
                        <a:pt x="0" y="0"/>
                      </a:lnTo>
                      <a:lnTo>
                        <a:pt x="0" y="0"/>
                      </a:lnTo>
                      <a:lnTo>
                        <a:pt x="0" y="0"/>
                      </a:lnTo>
                      <a:lnTo>
                        <a:pt x="0" y="0"/>
                      </a:lnTo>
                      <a:lnTo>
                        <a:pt x="0" y="0"/>
                      </a:lnTo>
                      <a:lnTo>
                        <a:pt x="0" y="0"/>
                      </a:lnTo>
                      <a:lnTo>
                        <a:pt x="1" y="0"/>
                      </a:lnTo>
                      <a:lnTo>
                        <a:pt x="1" y="0"/>
                      </a:lnTo>
                      <a:lnTo>
                        <a:pt x="1" y="0"/>
                      </a:lnTo>
                      <a:lnTo>
                        <a:pt x="1" y="0"/>
                      </a:lnTo>
                      <a:lnTo>
                        <a:pt x="1" y="0"/>
                      </a:lnTo>
                      <a:lnTo>
                        <a:pt x="1" y="0"/>
                      </a:lnTo>
                      <a:lnTo>
                        <a:pt x="1" y="0"/>
                      </a:lnTo>
                      <a:lnTo>
                        <a:pt x="1" y="0"/>
                      </a:lnTo>
                      <a:lnTo>
                        <a:pt x="1" y="0"/>
                      </a:lnTo>
                      <a:lnTo>
                        <a:pt x="1" y="0"/>
                      </a:lnTo>
                      <a:lnTo>
                        <a:pt x="1" y="1"/>
                      </a:lnTo>
                      <a:lnTo>
                        <a:pt x="1" y="1"/>
                      </a:lnTo>
                      <a:lnTo>
                        <a:pt x="1" y="1"/>
                      </a:lnTo>
                      <a:close/>
                    </a:path>
                  </a:pathLst>
                </a:custGeom>
                <a:solidFill>
                  <a:srgbClr val="E8C2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4" name="Oval 352">
                  <a:extLst>
                    <a:ext uri="{FF2B5EF4-FFF2-40B4-BE49-F238E27FC236}">
                      <a16:creationId xmlns:a16="http://schemas.microsoft.com/office/drawing/2014/main" id="{18076EDB-9246-4AF0-87E6-677D78CA8896}"/>
                    </a:ext>
                  </a:extLst>
                </p:cNvPr>
                <p:cNvSpPr>
                  <a:spLocks noChangeArrowheads="1"/>
                </p:cNvSpPr>
                <p:nvPr/>
              </p:nvSpPr>
              <p:spPr bwMode="auto">
                <a:xfrm>
                  <a:off x="239" y="1620"/>
                  <a:ext cx="90" cy="101"/>
                </a:xfrm>
                <a:prstGeom prst="ellipse">
                  <a:avLst/>
                </a:prstGeom>
                <a:solidFill>
                  <a:srgbClr val="5F4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5" name="Freeform 353">
                  <a:extLst>
                    <a:ext uri="{FF2B5EF4-FFF2-40B4-BE49-F238E27FC236}">
                      <a16:creationId xmlns:a16="http://schemas.microsoft.com/office/drawing/2014/main" id="{72210BB9-A8C5-4DC5-B85C-06082247DDFB}"/>
                    </a:ext>
                  </a:extLst>
                </p:cNvPr>
                <p:cNvSpPr/>
                <p:nvPr/>
              </p:nvSpPr>
              <p:spPr bwMode="auto">
                <a:xfrm>
                  <a:off x="179" y="1687"/>
                  <a:ext cx="32" cy="37"/>
                </a:xfrm>
                <a:custGeom>
                  <a:avLst/>
                  <a:gdLst>
                    <a:gd name="T0" fmla="*/ 129 w 136"/>
                    <a:gd name="T1" fmla="*/ 6 h 162"/>
                    <a:gd name="T2" fmla="*/ 98 w 136"/>
                    <a:gd name="T3" fmla="*/ 32 h 162"/>
                    <a:gd name="T4" fmla="*/ 82 w 136"/>
                    <a:gd name="T5" fmla="*/ 48 h 162"/>
                    <a:gd name="T6" fmla="*/ 71 w 136"/>
                    <a:gd name="T7" fmla="*/ 59 h 162"/>
                    <a:gd name="T8" fmla="*/ 58 w 136"/>
                    <a:gd name="T9" fmla="*/ 73 h 162"/>
                    <a:gd name="T10" fmla="*/ 42 w 136"/>
                    <a:gd name="T11" fmla="*/ 92 h 162"/>
                    <a:gd name="T12" fmla="*/ 39 w 136"/>
                    <a:gd name="T13" fmla="*/ 96 h 162"/>
                    <a:gd name="T14" fmla="*/ 34 w 136"/>
                    <a:gd name="T15" fmla="*/ 104 h 162"/>
                    <a:gd name="T16" fmla="*/ 22 w 136"/>
                    <a:gd name="T17" fmla="*/ 120 h 162"/>
                    <a:gd name="T18" fmla="*/ 19 w 136"/>
                    <a:gd name="T19" fmla="*/ 125 h 162"/>
                    <a:gd name="T20" fmla="*/ 17 w 136"/>
                    <a:gd name="T21" fmla="*/ 129 h 162"/>
                    <a:gd name="T22" fmla="*/ 11 w 136"/>
                    <a:gd name="T23" fmla="*/ 138 h 162"/>
                    <a:gd name="T24" fmla="*/ 8 w 136"/>
                    <a:gd name="T25" fmla="*/ 144 h 162"/>
                    <a:gd name="T26" fmla="*/ 6 w 136"/>
                    <a:gd name="T27" fmla="*/ 148 h 162"/>
                    <a:gd name="T28" fmla="*/ 4 w 136"/>
                    <a:gd name="T29" fmla="*/ 154 h 162"/>
                    <a:gd name="T30" fmla="*/ 3 w 136"/>
                    <a:gd name="T31" fmla="*/ 157 h 162"/>
                    <a:gd name="T32" fmla="*/ 1 w 136"/>
                    <a:gd name="T33" fmla="*/ 162 h 162"/>
                    <a:gd name="T34" fmla="*/ 0 w 136"/>
                    <a:gd name="T35" fmla="*/ 160 h 162"/>
                    <a:gd name="T36" fmla="*/ 1 w 136"/>
                    <a:gd name="T37" fmla="*/ 155 h 162"/>
                    <a:gd name="T38" fmla="*/ 3 w 136"/>
                    <a:gd name="T39" fmla="*/ 148 h 162"/>
                    <a:gd name="T40" fmla="*/ 3 w 136"/>
                    <a:gd name="T41" fmla="*/ 145 h 162"/>
                    <a:gd name="T42" fmla="*/ 5 w 136"/>
                    <a:gd name="T43" fmla="*/ 139 h 162"/>
                    <a:gd name="T44" fmla="*/ 9 w 136"/>
                    <a:gd name="T45" fmla="*/ 129 h 162"/>
                    <a:gd name="T46" fmla="*/ 12 w 136"/>
                    <a:gd name="T47" fmla="*/ 124 h 162"/>
                    <a:gd name="T48" fmla="*/ 15 w 136"/>
                    <a:gd name="T49" fmla="*/ 118 h 162"/>
                    <a:gd name="T50" fmla="*/ 17 w 136"/>
                    <a:gd name="T51" fmla="*/ 115 h 162"/>
                    <a:gd name="T52" fmla="*/ 33 w 136"/>
                    <a:gd name="T53" fmla="*/ 91 h 162"/>
                    <a:gd name="T54" fmla="*/ 36 w 136"/>
                    <a:gd name="T55" fmla="*/ 88 h 162"/>
                    <a:gd name="T56" fmla="*/ 46 w 136"/>
                    <a:gd name="T57" fmla="*/ 76 h 162"/>
                    <a:gd name="T58" fmla="*/ 61 w 136"/>
                    <a:gd name="T59" fmla="*/ 62 h 162"/>
                    <a:gd name="T60" fmla="*/ 82 w 136"/>
                    <a:gd name="T61" fmla="*/ 42 h 162"/>
                    <a:gd name="T62" fmla="*/ 109 w 136"/>
                    <a:gd name="T63" fmla="*/ 19 h 162"/>
                    <a:gd name="T64" fmla="*/ 128 w 136"/>
                    <a:gd name="T65" fmla="*/ 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6" h="162">
                      <a:moveTo>
                        <a:pt x="136" y="0"/>
                      </a:moveTo>
                      <a:cubicBezTo>
                        <a:pt x="136" y="0"/>
                        <a:pt x="134" y="2"/>
                        <a:pt x="129" y="6"/>
                      </a:cubicBezTo>
                      <a:cubicBezTo>
                        <a:pt x="125" y="10"/>
                        <a:pt x="118" y="15"/>
                        <a:pt x="111" y="22"/>
                      </a:cubicBezTo>
                      <a:cubicBezTo>
                        <a:pt x="107" y="25"/>
                        <a:pt x="103" y="29"/>
                        <a:pt x="98" y="32"/>
                      </a:cubicBezTo>
                      <a:cubicBezTo>
                        <a:pt x="94" y="36"/>
                        <a:pt x="90" y="40"/>
                        <a:pt x="85" y="45"/>
                      </a:cubicBezTo>
                      <a:cubicBezTo>
                        <a:pt x="84" y="46"/>
                        <a:pt x="83" y="47"/>
                        <a:pt x="82" y="48"/>
                      </a:cubicBezTo>
                      <a:cubicBezTo>
                        <a:pt x="78" y="52"/>
                        <a:pt x="78" y="52"/>
                        <a:pt x="78" y="52"/>
                      </a:cubicBezTo>
                      <a:cubicBezTo>
                        <a:pt x="76" y="54"/>
                        <a:pt x="74" y="56"/>
                        <a:pt x="71" y="59"/>
                      </a:cubicBezTo>
                      <a:cubicBezTo>
                        <a:pt x="69" y="61"/>
                        <a:pt x="67" y="63"/>
                        <a:pt x="65" y="66"/>
                      </a:cubicBezTo>
                      <a:cubicBezTo>
                        <a:pt x="62" y="68"/>
                        <a:pt x="60" y="71"/>
                        <a:pt x="58" y="73"/>
                      </a:cubicBezTo>
                      <a:cubicBezTo>
                        <a:pt x="53" y="78"/>
                        <a:pt x="49" y="83"/>
                        <a:pt x="45" y="88"/>
                      </a:cubicBezTo>
                      <a:cubicBezTo>
                        <a:pt x="44" y="90"/>
                        <a:pt x="43" y="91"/>
                        <a:pt x="42" y="92"/>
                      </a:cubicBezTo>
                      <a:cubicBezTo>
                        <a:pt x="42" y="92"/>
                        <a:pt x="42" y="92"/>
                        <a:pt x="42" y="92"/>
                      </a:cubicBezTo>
                      <a:cubicBezTo>
                        <a:pt x="41" y="94"/>
                        <a:pt x="40" y="95"/>
                        <a:pt x="39" y="96"/>
                      </a:cubicBezTo>
                      <a:cubicBezTo>
                        <a:pt x="38" y="97"/>
                        <a:pt x="37" y="99"/>
                        <a:pt x="36" y="100"/>
                      </a:cubicBezTo>
                      <a:cubicBezTo>
                        <a:pt x="35" y="101"/>
                        <a:pt x="34" y="103"/>
                        <a:pt x="34" y="104"/>
                      </a:cubicBezTo>
                      <a:cubicBezTo>
                        <a:pt x="30" y="109"/>
                        <a:pt x="26" y="114"/>
                        <a:pt x="23" y="118"/>
                      </a:cubicBezTo>
                      <a:cubicBezTo>
                        <a:pt x="23" y="119"/>
                        <a:pt x="22" y="120"/>
                        <a:pt x="22" y="120"/>
                      </a:cubicBezTo>
                      <a:cubicBezTo>
                        <a:pt x="22" y="121"/>
                        <a:pt x="21" y="121"/>
                        <a:pt x="21" y="122"/>
                      </a:cubicBezTo>
                      <a:cubicBezTo>
                        <a:pt x="20" y="123"/>
                        <a:pt x="19" y="124"/>
                        <a:pt x="19" y="125"/>
                      </a:cubicBezTo>
                      <a:cubicBezTo>
                        <a:pt x="18" y="126"/>
                        <a:pt x="18" y="127"/>
                        <a:pt x="18" y="127"/>
                      </a:cubicBezTo>
                      <a:cubicBezTo>
                        <a:pt x="17" y="128"/>
                        <a:pt x="17" y="128"/>
                        <a:pt x="17" y="129"/>
                      </a:cubicBezTo>
                      <a:cubicBezTo>
                        <a:pt x="16" y="130"/>
                        <a:pt x="15" y="131"/>
                        <a:pt x="15" y="132"/>
                      </a:cubicBezTo>
                      <a:cubicBezTo>
                        <a:pt x="13" y="134"/>
                        <a:pt x="12" y="136"/>
                        <a:pt x="11" y="138"/>
                      </a:cubicBezTo>
                      <a:cubicBezTo>
                        <a:pt x="11" y="139"/>
                        <a:pt x="10" y="140"/>
                        <a:pt x="10" y="141"/>
                      </a:cubicBezTo>
                      <a:cubicBezTo>
                        <a:pt x="9" y="142"/>
                        <a:pt x="9" y="143"/>
                        <a:pt x="8" y="144"/>
                      </a:cubicBezTo>
                      <a:cubicBezTo>
                        <a:pt x="8" y="145"/>
                        <a:pt x="7" y="146"/>
                        <a:pt x="7" y="147"/>
                      </a:cubicBezTo>
                      <a:cubicBezTo>
                        <a:pt x="7" y="147"/>
                        <a:pt x="7" y="147"/>
                        <a:pt x="6" y="148"/>
                      </a:cubicBezTo>
                      <a:cubicBezTo>
                        <a:pt x="6" y="148"/>
                        <a:pt x="6" y="149"/>
                        <a:pt x="6" y="149"/>
                      </a:cubicBezTo>
                      <a:cubicBezTo>
                        <a:pt x="5" y="151"/>
                        <a:pt x="5" y="152"/>
                        <a:pt x="4" y="154"/>
                      </a:cubicBezTo>
                      <a:cubicBezTo>
                        <a:pt x="4" y="154"/>
                        <a:pt x="3" y="155"/>
                        <a:pt x="3" y="155"/>
                      </a:cubicBezTo>
                      <a:cubicBezTo>
                        <a:pt x="3" y="156"/>
                        <a:pt x="3" y="157"/>
                        <a:pt x="3" y="157"/>
                      </a:cubicBezTo>
                      <a:cubicBezTo>
                        <a:pt x="2" y="158"/>
                        <a:pt x="2" y="159"/>
                        <a:pt x="2" y="160"/>
                      </a:cubicBezTo>
                      <a:cubicBezTo>
                        <a:pt x="1" y="161"/>
                        <a:pt x="1" y="162"/>
                        <a:pt x="1" y="162"/>
                      </a:cubicBezTo>
                      <a:cubicBezTo>
                        <a:pt x="0" y="162"/>
                        <a:pt x="0" y="162"/>
                        <a:pt x="0" y="162"/>
                      </a:cubicBezTo>
                      <a:cubicBezTo>
                        <a:pt x="0" y="161"/>
                        <a:pt x="0" y="160"/>
                        <a:pt x="0" y="160"/>
                      </a:cubicBezTo>
                      <a:cubicBezTo>
                        <a:pt x="0" y="159"/>
                        <a:pt x="1" y="158"/>
                        <a:pt x="1" y="157"/>
                      </a:cubicBezTo>
                      <a:cubicBezTo>
                        <a:pt x="1" y="156"/>
                        <a:pt x="1" y="155"/>
                        <a:pt x="1" y="155"/>
                      </a:cubicBezTo>
                      <a:cubicBezTo>
                        <a:pt x="1" y="154"/>
                        <a:pt x="1" y="153"/>
                        <a:pt x="1" y="153"/>
                      </a:cubicBezTo>
                      <a:cubicBezTo>
                        <a:pt x="2" y="151"/>
                        <a:pt x="2" y="150"/>
                        <a:pt x="3" y="148"/>
                      </a:cubicBezTo>
                      <a:cubicBezTo>
                        <a:pt x="3" y="147"/>
                        <a:pt x="3" y="147"/>
                        <a:pt x="3" y="147"/>
                      </a:cubicBezTo>
                      <a:cubicBezTo>
                        <a:pt x="3" y="146"/>
                        <a:pt x="3" y="146"/>
                        <a:pt x="3" y="145"/>
                      </a:cubicBezTo>
                      <a:cubicBezTo>
                        <a:pt x="4" y="144"/>
                        <a:pt x="4" y="143"/>
                        <a:pt x="4" y="142"/>
                      </a:cubicBezTo>
                      <a:cubicBezTo>
                        <a:pt x="5" y="141"/>
                        <a:pt x="5" y="140"/>
                        <a:pt x="5" y="139"/>
                      </a:cubicBezTo>
                      <a:cubicBezTo>
                        <a:pt x="6" y="138"/>
                        <a:pt x="6" y="137"/>
                        <a:pt x="7" y="136"/>
                      </a:cubicBezTo>
                      <a:cubicBezTo>
                        <a:pt x="7" y="134"/>
                        <a:pt x="8" y="132"/>
                        <a:pt x="9" y="129"/>
                      </a:cubicBezTo>
                      <a:cubicBezTo>
                        <a:pt x="10" y="128"/>
                        <a:pt x="10" y="127"/>
                        <a:pt x="11" y="126"/>
                      </a:cubicBezTo>
                      <a:cubicBezTo>
                        <a:pt x="11" y="125"/>
                        <a:pt x="12" y="124"/>
                        <a:pt x="12" y="124"/>
                      </a:cubicBezTo>
                      <a:cubicBezTo>
                        <a:pt x="12" y="123"/>
                        <a:pt x="13" y="123"/>
                        <a:pt x="13" y="122"/>
                      </a:cubicBezTo>
                      <a:cubicBezTo>
                        <a:pt x="14" y="121"/>
                        <a:pt x="14" y="120"/>
                        <a:pt x="15" y="118"/>
                      </a:cubicBezTo>
                      <a:cubicBezTo>
                        <a:pt x="15" y="118"/>
                        <a:pt x="16" y="117"/>
                        <a:pt x="16" y="116"/>
                      </a:cubicBezTo>
                      <a:cubicBezTo>
                        <a:pt x="16" y="116"/>
                        <a:pt x="17" y="115"/>
                        <a:pt x="17" y="115"/>
                      </a:cubicBezTo>
                      <a:cubicBezTo>
                        <a:pt x="20" y="109"/>
                        <a:pt x="23" y="104"/>
                        <a:pt x="27" y="99"/>
                      </a:cubicBezTo>
                      <a:cubicBezTo>
                        <a:pt x="29" y="97"/>
                        <a:pt x="31" y="94"/>
                        <a:pt x="33" y="91"/>
                      </a:cubicBezTo>
                      <a:cubicBezTo>
                        <a:pt x="34" y="91"/>
                        <a:pt x="34" y="90"/>
                        <a:pt x="34" y="90"/>
                      </a:cubicBezTo>
                      <a:cubicBezTo>
                        <a:pt x="35" y="89"/>
                        <a:pt x="36" y="88"/>
                        <a:pt x="36" y="88"/>
                      </a:cubicBezTo>
                      <a:cubicBezTo>
                        <a:pt x="37" y="86"/>
                        <a:pt x="39" y="85"/>
                        <a:pt x="40" y="84"/>
                      </a:cubicBezTo>
                      <a:cubicBezTo>
                        <a:pt x="42" y="81"/>
                        <a:pt x="44" y="79"/>
                        <a:pt x="46" y="76"/>
                      </a:cubicBezTo>
                      <a:cubicBezTo>
                        <a:pt x="49" y="74"/>
                        <a:pt x="51" y="71"/>
                        <a:pt x="53" y="69"/>
                      </a:cubicBezTo>
                      <a:cubicBezTo>
                        <a:pt x="56" y="67"/>
                        <a:pt x="58" y="64"/>
                        <a:pt x="61" y="62"/>
                      </a:cubicBezTo>
                      <a:cubicBezTo>
                        <a:pt x="63" y="59"/>
                        <a:pt x="65" y="57"/>
                        <a:pt x="68" y="55"/>
                      </a:cubicBezTo>
                      <a:cubicBezTo>
                        <a:pt x="73" y="50"/>
                        <a:pt x="77" y="46"/>
                        <a:pt x="82" y="42"/>
                      </a:cubicBezTo>
                      <a:cubicBezTo>
                        <a:pt x="87" y="37"/>
                        <a:pt x="92" y="33"/>
                        <a:pt x="96" y="30"/>
                      </a:cubicBezTo>
                      <a:cubicBezTo>
                        <a:pt x="101" y="26"/>
                        <a:pt x="105" y="23"/>
                        <a:pt x="109" y="19"/>
                      </a:cubicBezTo>
                      <a:cubicBezTo>
                        <a:pt x="113" y="16"/>
                        <a:pt x="116" y="14"/>
                        <a:pt x="120" y="11"/>
                      </a:cubicBezTo>
                      <a:cubicBezTo>
                        <a:pt x="123" y="9"/>
                        <a:pt x="126" y="7"/>
                        <a:pt x="128" y="5"/>
                      </a:cubicBezTo>
                      <a:cubicBezTo>
                        <a:pt x="133" y="2"/>
                        <a:pt x="136" y="0"/>
                        <a:pt x="136" y="0"/>
                      </a:cubicBezTo>
                      <a:close/>
                    </a:path>
                  </a:pathLst>
                </a:custGeom>
                <a:solidFill>
                  <a:srgbClr val="535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6" name="Freeform 354">
                  <a:extLst>
                    <a:ext uri="{FF2B5EF4-FFF2-40B4-BE49-F238E27FC236}">
                      <a16:creationId xmlns:a16="http://schemas.microsoft.com/office/drawing/2014/main" id="{3032F828-F3D9-486B-B130-AB670ED7AF77}"/>
                    </a:ext>
                  </a:extLst>
                </p:cNvPr>
                <p:cNvSpPr/>
                <p:nvPr/>
              </p:nvSpPr>
              <p:spPr bwMode="auto">
                <a:xfrm>
                  <a:off x="152" y="1593"/>
                  <a:ext cx="41" cy="131"/>
                </a:xfrm>
                <a:custGeom>
                  <a:avLst/>
                  <a:gdLst>
                    <a:gd name="T0" fmla="*/ 117 w 178"/>
                    <a:gd name="T1" fmla="*/ 556 h 561"/>
                    <a:gd name="T2" fmla="*/ 117 w 178"/>
                    <a:gd name="T3" fmla="*/ 554 h 561"/>
                    <a:gd name="T4" fmla="*/ 117 w 178"/>
                    <a:gd name="T5" fmla="*/ 552 h 561"/>
                    <a:gd name="T6" fmla="*/ 119 w 178"/>
                    <a:gd name="T7" fmla="*/ 547 h 561"/>
                    <a:gd name="T8" fmla="*/ 119 w 178"/>
                    <a:gd name="T9" fmla="*/ 546 h 561"/>
                    <a:gd name="T10" fmla="*/ 119 w 178"/>
                    <a:gd name="T11" fmla="*/ 544 h 561"/>
                    <a:gd name="T12" fmla="*/ 120 w 178"/>
                    <a:gd name="T13" fmla="*/ 541 h 561"/>
                    <a:gd name="T14" fmla="*/ 121 w 178"/>
                    <a:gd name="T15" fmla="*/ 538 h 561"/>
                    <a:gd name="T16" fmla="*/ 123 w 178"/>
                    <a:gd name="T17" fmla="*/ 535 h 561"/>
                    <a:gd name="T18" fmla="*/ 125 w 178"/>
                    <a:gd name="T19" fmla="*/ 528 h 561"/>
                    <a:gd name="T20" fmla="*/ 127 w 178"/>
                    <a:gd name="T21" fmla="*/ 525 h 561"/>
                    <a:gd name="T22" fmla="*/ 128 w 178"/>
                    <a:gd name="T23" fmla="*/ 523 h 561"/>
                    <a:gd name="T24" fmla="*/ 129 w 178"/>
                    <a:gd name="T25" fmla="*/ 521 h 561"/>
                    <a:gd name="T26" fmla="*/ 131 w 178"/>
                    <a:gd name="T27" fmla="*/ 517 h 561"/>
                    <a:gd name="T28" fmla="*/ 132 w 178"/>
                    <a:gd name="T29" fmla="*/ 515 h 561"/>
                    <a:gd name="T30" fmla="*/ 133 w 178"/>
                    <a:gd name="T31" fmla="*/ 514 h 561"/>
                    <a:gd name="T32" fmla="*/ 143 w 178"/>
                    <a:gd name="T33" fmla="*/ 498 h 561"/>
                    <a:gd name="T34" fmla="*/ 149 w 178"/>
                    <a:gd name="T35" fmla="*/ 490 h 561"/>
                    <a:gd name="T36" fmla="*/ 150 w 178"/>
                    <a:gd name="T37" fmla="*/ 489 h 561"/>
                    <a:gd name="T38" fmla="*/ 152 w 178"/>
                    <a:gd name="T39" fmla="*/ 487 h 561"/>
                    <a:gd name="T40" fmla="*/ 152 w 178"/>
                    <a:gd name="T41" fmla="*/ 487 h 561"/>
                    <a:gd name="T42" fmla="*/ 63 w 178"/>
                    <a:gd name="T43" fmla="*/ 318 h 561"/>
                    <a:gd name="T44" fmla="*/ 178 w 178"/>
                    <a:gd name="T45" fmla="*/ 23 h 561"/>
                    <a:gd name="T46" fmla="*/ 178 w 178"/>
                    <a:gd name="T47" fmla="*/ 23 h 561"/>
                    <a:gd name="T48" fmla="*/ 167 w 178"/>
                    <a:gd name="T49" fmla="*/ 14 h 561"/>
                    <a:gd name="T50" fmla="*/ 165 w 178"/>
                    <a:gd name="T51" fmla="*/ 11 h 561"/>
                    <a:gd name="T52" fmla="*/ 162 w 178"/>
                    <a:gd name="T53" fmla="*/ 1 h 561"/>
                    <a:gd name="T54" fmla="*/ 163 w 178"/>
                    <a:gd name="T55" fmla="*/ 0 h 561"/>
                    <a:gd name="T56" fmla="*/ 19 w 178"/>
                    <a:gd name="T57" fmla="*/ 331 h 561"/>
                    <a:gd name="T58" fmla="*/ 56 w 178"/>
                    <a:gd name="T59" fmla="*/ 485 h 561"/>
                    <a:gd name="T60" fmla="*/ 116 w 178"/>
                    <a:gd name="T61" fmla="*/ 561 h 561"/>
                    <a:gd name="T62" fmla="*/ 116 w 178"/>
                    <a:gd name="T63" fmla="*/ 559 h 561"/>
                    <a:gd name="T64" fmla="*/ 117 w 178"/>
                    <a:gd name="T65" fmla="*/ 556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 h="561">
                      <a:moveTo>
                        <a:pt x="117" y="556"/>
                      </a:moveTo>
                      <a:cubicBezTo>
                        <a:pt x="117" y="555"/>
                        <a:pt x="117" y="554"/>
                        <a:pt x="117" y="554"/>
                      </a:cubicBezTo>
                      <a:cubicBezTo>
                        <a:pt x="117" y="553"/>
                        <a:pt x="117" y="552"/>
                        <a:pt x="117" y="552"/>
                      </a:cubicBezTo>
                      <a:cubicBezTo>
                        <a:pt x="118" y="550"/>
                        <a:pt x="118" y="549"/>
                        <a:pt x="119" y="547"/>
                      </a:cubicBezTo>
                      <a:cubicBezTo>
                        <a:pt x="119" y="546"/>
                        <a:pt x="119" y="546"/>
                        <a:pt x="119" y="546"/>
                      </a:cubicBezTo>
                      <a:cubicBezTo>
                        <a:pt x="119" y="545"/>
                        <a:pt x="119" y="545"/>
                        <a:pt x="119" y="544"/>
                      </a:cubicBezTo>
                      <a:cubicBezTo>
                        <a:pt x="120" y="543"/>
                        <a:pt x="120" y="542"/>
                        <a:pt x="120" y="541"/>
                      </a:cubicBezTo>
                      <a:cubicBezTo>
                        <a:pt x="121" y="540"/>
                        <a:pt x="121" y="539"/>
                        <a:pt x="121" y="538"/>
                      </a:cubicBezTo>
                      <a:cubicBezTo>
                        <a:pt x="122" y="537"/>
                        <a:pt x="122" y="536"/>
                        <a:pt x="123" y="535"/>
                      </a:cubicBezTo>
                      <a:cubicBezTo>
                        <a:pt x="123" y="533"/>
                        <a:pt x="124" y="531"/>
                        <a:pt x="125" y="528"/>
                      </a:cubicBezTo>
                      <a:cubicBezTo>
                        <a:pt x="126" y="527"/>
                        <a:pt x="126" y="526"/>
                        <a:pt x="127" y="525"/>
                      </a:cubicBezTo>
                      <a:cubicBezTo>
                        <a:pt x="127" y="524"/>
                        <a:pt x="128" y="523"/>
                        <a:pt x="128" y="523"/>
                      </a:cubicBezTo>
                      <a:cubicBezTo>
                        <a:pt x="128" y="522"/>
                        <a:pt x="129" y="522"/>
                        <a:pt x="129" y="521"/>
                      </a:cubicBezTo>
                      <a:cubicBezTo>
                        <a:pt x="130" y="520"/>
                        <a:pt x="130" y="519"/>
                        <a:pt x="131" y="517"/>
                      </a:cubicBezTo>
                      <a:cubicBezTo>
                        <a:pt x="131" y="517"/>
                        <a:pt x="132" y="516"/>
                        <a:pt x="132" y="515"/>
                      </a:cubicBezTo>
                      <a:cubicBezTo>
                        <a:pt x="132" y="515"/>
                        <a:pt x="133" y="514"/>
                        <a:pt x="133" y="514"/>
                      </a:cubicBezTo>
                      <a:cubicBezTo>
                        <a:pt x="136" y="508"/>
                        <a:pt x="139" y="503"/>
                        <a:pt x="143" y="498"/>
                      </a:cubicBezTo>
                      <a:cubicBezTo>
                        <a:pt x="145" y="496"/>
                        <a:pt x="147" y="493"/>
                        <a:pt x="149" y="490"/>
                      </a:cubicBezTo>
                      <a:cubicBezTo>
                        <a:pt x="150" y="490"/>
                        <a:pt x="150" y="489"/>
                        <a:pt x="150" y="489"/>
                      </a:cubicBezTo>
                      <a:cubicBezTo>
                        <a:pt x="151" y="488"/>
                        <a:pt x="152" y="487"/>
                        <a:pt x="152" y="487"/>
                      </a:cubicBezTo>
                      <a:cubicBezTo>
                        <a:pt x="153" y="486"/>
                        <a:pt x="152" y="487"/>
                        <a:pt x="152" y="487"/>
                      </a:cubicBezTo>
                      <a:cubicBezTo>
                        <a:pt x="129" y="475"/>
                        <a:pt x="55" y="426"/>
                        <a:pt x="63" y="318"/>
                      </a:cubicBezTo>
                      <a:cubicBezTo>
                        <a:pt x="73" y="192"/>
                        <a:pt x="178" y="23"/>
                        <a:pt x="178" y="23"/>
                      </a:cubicBezTo>
                      <a:cubicBezTo>
                        <a:pt x="178" y="23"/>
                        <a:pt x="178" y="23"/>
                        <a:pt x="178" y="23"/>
                      </a:cubicBezTo>
                      <a:cubicBezTo>
                        <a:pt x="173" y="20"/>
                        <a:pt x="169" y="17"/>
                        <a:pt x="167" y="14"/>
                      </a:cubicBezTo>
                      <a:cubicBezTo>
                        <a:pt x="166" y="13"/>
                        <a:pt x="166" y="12"/>
                        <a:pt x="165" y="11"/>
                      </a:cubicBezTo>
                      <a:cubicBezTo>
                        <a:pt x="163" y="7"/>
                        <a:pt x="162" y="4"/>
                        <a:pt x="162" y="1"/>
                      </a:cubicBezTo>
                      <a:cubicBezTo>
                        <a:pt x="163" y="0"/>
                        <a:pt x="163" y="0"/>
                        <a:pt x="163" y="0"/>
                      </a:cubicBezTo>
                      <a:cubicBezTo>
                        <a:pt x="163" y="0"/>
                        <a:pt x="25" y="284"/>
                        <a:pt x="19" y="331"/>
                      </a:cubicBezTo>
                      <a:cubicBezTo>
                        <a:pt x="14" y="378"/>
                        <a:pt x="0" y="406"/>
                        <a:pt x="56" y="485"/>
                      </a:cubicBezTo>
                      <a:cubicBezTo>
                        <a:pt x="71" y="506"/>
                        <a:pt x="91" y="533"/>
                        <a:pt x="116" y="561"/>
                      </a:cubicBezTo>
                      <a:cubicBezTo>
                        <a:pt x="116" y="560"/>
                        <a:pt x="116" y="559"/>
                        <a:pt x="116" y="559"/>
                      </a:cubicBezTo>
                      <a:cubicBezTo>
                        <a:pt x="116" y="558"/>
                        <a:pt x="117" y="557"/>
                        <a:pt x="117" y="556"/>
                      </a:cubicBezTo>
                      <a:close/>
                    </a:path>
                  </a:pathLst>
                </a:custGeom>
                <a:solidFill>
                  <a:srgbClr val="565E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7" name="Freeform 355">
                  <a:extLst>
                    <a:ext uri="{FF2B5EF4-FFF2-40B4-BE49-F238E27FC236}">
                      <a16:creationId xmlns:a16="http://schemas.microsoft.com/office/drawing/2014/main" id="{5E753F8E-A386-45A4-A4CC-5496D3F7DBF5}"/>
                    </a:ext>
                  </a:extLst>
                </p:cNvPr>
                <p:cNvSpPr/>
                <p:nvPr/>
              </p:nvSpPr>
              <p:spPr bwMode="auto">
                <a:xfrm>
                  <a:off x="358" y="1686"/>
                  <a:ext cx="32" cy="34"/>
                </a:xfrm>
                <a:custGeom>
                  <a:avLst/>
                  <a:gdLst>
                    <a:gd name="T0" fmla="*/ 136 w 137"/>
                    <a:gd name="T1" fmla="*/ 144 h 144"/>
                    <a:gd name="T2" fmla="*/ 136 w 137"/>
                    <a:gd name="T3" fmla="*/ 142 h 144"/>
                    <a:gd name="T4" fmla="*/ 133 w 137"/>
                    <a:gd name="T5" fmla="*/ 136 h 144"/>
                    <a:gd name="T6" fmla="*/ 129 w 137"/>
                    <a:gd name="T7" fmla="*/ 127 h 144"/>
                    <a:gd name="T8" fmla="*/ 119 w 137"/>
                    <a:gd name="T9" fmla="*/ 110 h 144"/>
                    <a:gd name="T10" fmla="*/ 112 w 137"/>
                    <a:gd name="T11" fmla="*/ 101 h 144"/>
                    <a:gd name="T12" fmla="*/ 105 w 137"/>
                    <a:gd name="T13" fmla="*/ 91 h 144"/>
                    <a:gd name="T14" fmla="*/ 100 w 137"/>
                    <a:gd name="T15" fmla="*/ 85 h 144"/>
                    <a:gd name="T16" fmla="*/ 90 w 137"/>
                    <a:gd name="T17" fmla="*/ 73 h 144"/>
                    <a:gd name="T18" fmla="*/ 80 w 137"/>
                    <a:gd name="T19" fmla="*/ 63 h 144"/>
                    <a:gd name="T20" fmla="*/ 77 w 137"/>
                    <a:gd name="T21" fmla="*/ 60 h 144"/>
                    <a:gd name="T22" fmla="*/ 67 w 137"/>
                    <a:gd name="T23" fmla="*/ 50 h 144"/>
                    <a:gd name="T24" fmla="*/ 39 w 137"/>
                    <a:gd name="T25" fmla="*/ 28 h 144"/>
                    <a:gd name="T26" fmla="*/ 27 w 137"/>
                    <a:gd name="T27" fmla="*/ 19 h 144"/>
                    <a:gd name="T28" fmla="*/ 8 w 137"/>
                    <a:gd name="T29" fmla="*/ 6 h 144"/>
                    <a:gd name="T30" fmla="*/ 1 w 137"/>
                    <a:gd name="T31" fmla="*/ 0 h 144"/>
                    <a:gd name="T32" fmla="*/ 2 w 137"/>
                    <a:gd name="T33" fmla="*/ 0 h 144"/>
                    <a:gd name="T34" fmla="*/ 17 w 137"/>
                    <a:gd name="T35" fmla="*/ 10 h 144"/>
                    <a:gd name="T36" fmla="*/ 35 w 137"/>
                    <a:gd name="T37" fmla="*/ 21 h 144"/>
                    <a:gd name="T38" fmla="*/ 48 w 137"/>
                    <a:gd name="T39" fmla="*/ 30 h 144"/>
                    <a:gd name="T40" fmla="*/ 55 w 137"/>
                    <a:gd name="T41" fmla="*/ 35 h 144"/>
                    <a:gd name="T42" fmla="*/ 77 w 137"/>
                    <a:gd name="T43" fmla="*/ 52 h 144"/>
                    <a:gd name="T44" fmla="*/ 83 w 137"/>
                    <a:gd name="T45" fmla="*/ 57 h 144"/>
                    <a:gd name="T46" fmla="*/ 88 w 137"/>
                    <a:gd name="T47" fmla="*/ 62 h 144"/>
                    <a:gd name="T48" fmla="*/ 95 w 137"/>
                    <a:gd name="T49" fmla="*/ 68 h 144"/>
                    <a:gd name="T50" fmla="*/ 105 w 137"/>
                    <a:gd name="T51" fmla="*/ 79 h 144"/>
                    <a:gd name="T52" fmla="*/ 112 w 137"/>
                    <a:gd name="T53" fmla="*/ 87 h 144"/>
                    <a:gd name="T54" fmla="*/ 116 w 137"/>
                    <a:gd name="T55" fmla="*/ 93 h 144"/>
                    <a:gd name="T56" fmla="*/ 125 w 137"/>
                    <a:gd name="T57" fmla="*/ 107 h 144"/>
                    <a:gd name="T58" fmla="*/ 131 w 137"/>
                    <a:gd name="T59" fmla="*/ 120 h 144"/>
                    <a:gd name="T60" fmla="*/ 136 w 137"/>
                    <a:gd name="T61" fmla="*/ 136 h 144"/>
                    <a:gd name="T62" fmla="*/ 137 w 137"/>
                    <a:gd name="T63" fmla="*/ 1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7" h="144">
                      <a:moveTo>
                        <a:pt x="137" y="144"/>
                      </a:moveTo>
                      <a:cubicBezTo>
                        <a:pt x="136" y="144"/>
                        <a:pt x="136" y="144"/>
                        <a:pt x="136" y="144"/>
                      </a:cubicBezTo>
                      <a:cubicBezTo>
                        <a:pt x="136" y="144"/>
                        <a:pt x="136" y="144"/>
                        <a:pt x="136" y="144"/>
                      </a:cubicBezTo>
                      <a:cubicBezTo>
                        <a:pt x="136" y="144"/>
                        <a:pt x="136" y="143"/>
                        <a:pt x="136" y="142"/>
                      </a:cubicBezTo>
                      <a:cubicBezTo>
                        <a:pt x="135" y="142"/>
                        <a:pt x="135" y="141"/>
                        <a:pt x="135" y="140"/>
                      </a:cubicBezTo>
                      <a:cubicBezTo>
                        <a:pt x="134" y="139"/>
                        <a:pt x="134" y="138"/>
                        <a:pt x="133" y="136"/>
                      </a:cubicBezTo>
                      <a:cubicBezTo>
                        <a:pt x="133" y="135"/>
                        <a:pt x="132" y="134"/>
                        <a:pt x="131" y="132"/>
                      </a:cubicBezTo>
                      <a:cubicBezTo>
                        <a:pt x="131" y="131"/>
                        <a:pt x="130" y="129"/>
                        <a:pt x="129" y="127"/>
                      </a:cubicBezTo>
                      <a:cubicBezTo>
                        <a:pt x="128" y="124"/>
                        <a:pt x="125" y="120"/>
                        <a:pt x="123" y="116"/>
                      </a:cubicBezTo>
                      <a:cubicBezTo>
                        <a:pt x="122" y="114"/>
                        <a:pt x="120" y="112"/>
                        <a:pt x="119" y="110"/>
                      </a:cubicBezTo>
                      <a:cubicBezTo>
                        <a:pt x="118" y="108"/>
                        <a:pt x="116" y="106"/>
                        <a:pt x="115" y="104"/>
                      </a:cubicBezTo>
                      <a:cubicBezTo>
                        <a:pt x="114" y="103"/>
                        <a:pt x="113" y="102"/>
                        <a:pt x="112" y="101"/>
                      </a:cubicBezTo>
                      <a:cubicBezTo>
                        <a:pt x="111" y="100"/>
                        <a:pt x="111" y="98"/>
                        <a:pt x="110" y="97"/>
                      </a:cubicBezTo>
                      <a:cubicBezTo>
                        <a:pt x="108" y="95"/>
                        <a:pt x="106" y="93"/>
                        <a:pt x="105" y="91"/>
                      </a:cubicBezTo>
                      <a:cubicBezTo>
                        <a:pt x="103" y="89"/>
                        <a:pt x="102" y="87"/>
                        <a:pt x="100" y="85"/>
                      </a:cubicBezTo>
                      <a:cubicBezTo>
                        <a:pt x="100" y="85"/>
                        <a:pt x="100" y="85"/>
                        <a:pt x="100" y="85"/>
                      </a:cubicBezTo>
                      <a:cubicBezTo>
                        <a:pt x="98" y="82"/>
                        <a:pt x="95" y="79"/>
                        <a:pt x="93" y="77"/>
                      </a:cubicBezTo>
                      <a:cubicBezTo>
                        <a:pt x="92" y="76"/>
                        <a:pt x="91" y="74"/>
                        <a:pt x="90" y="73"/>
                      </a:cubicBezTo>
                      <a:cubicBezTo>
                        <a:pt x="89" y="72"/>
                        <a:pt x="88" y="71"/>
                        <a:pt x="87" y="70"/>
                      </a:cubicBezTo>
                      <a:cubicBezTo>
                        <a:pt x="85" y="68"/>
                        <a:pt x="82" y="65"/>
                        <a:pt x="80" y="63"/>
                      </a:cubicBezTo>
                      <a:cubicBezTo>
                        <a:pt x="79" y="61"/>
                        <a:pt x="79" y="61"/>
                        <a:pt x="79" y="61"/>
                      </a:cubicBezTo>
                      <a:cubicBezTo>
                        <a:pt x="77" y="60"/>
                        <a:pt x="77" y="60"/>
                        <a:pt x="77" y="60"/>
                      </a:cubicBezTo>
                      <a:cubicBezTo>
                        <a:pt x="76" y="59"/>
                        <a:pt x="75" y="58"/>
                        <a:pt x="73" y="57"/>
                      </a:cubicBezTo>
                      <a:cubicBezTo>
                        <a:pt x="71" y="54"/>
                        <a:pt x="69" y="52"/>
                        <a:pt x="67" y="50"/>
                      </a:cubicBezTo>
                      <a:cubicBezTo>
                        <a:pt x="62" y="46"/>
                        <a:pt x="57" y="42"/>
                        <a:pt x="53" y="39"/>
                      </a:cubicBezTo>
                      <a:cubicBezTo>
                        <a:pt x="48" y="35"/>
                        <a:pt x="44" y="31"/>
                        <a:pt x="39" y="28"/>
                      </a:cubicBezTo>
                      <a:cubicBezTo>
                        <a:pt x="37" y="26"/>
                        <a:pt x="35" y="25"/>
                        <a:pt x="33" y="23"/>
                      </a:cubicBezTo>
                      <a:cubicBezTo>
                        <a:pt x="31" y="22"/>
                        <a:pt x="29" y="20"/>
                        <a:pt x="27" y="19"/>
                      </a:cubicBezTo>
                      <a:cubicBezTo>
                        <a:pt x="23" y="16"/>
                        <a:pt x="20" y="14"/>
                        <a:pt x="16" y="12"/>
                      </a:cubicBezTo>
                      <a:cubicBezTo>
                        <a:pt x="13" y="9"/>
                        <a:pt x="10" y="8"/>
                        <a:pt x="8" y="6"/>
                      </a:cubicBezTo>
                      <a:cubicBezTo>
                        <a:pt x="3" y="3"/>
                        <a:pt x="0" y="0"/>
                        <a:pt x="0" y="0"/>
                      </a:cubicBezTo>
                      <a:cubicBezTo>
                        <a:pt x="1" y="0"/>
                        <a:pt x="1" y="0"/>
                        <a:pt x="1" y="0"/>
                      </a:cubicBezTo>
                      <a:cubicBezTo>
                        <a:pt x="1" y="1"/>
                        <a:pt x="1" y="1"/>
                        <a:pt x="1" y="1"/>
                      </a:cubicBezTo>
                      <a:cubicBezTo>
                        <a:pt x="2" y="0"/>
                        <a:pt x="2" y="0"/>
                        <a:pt x="2" y="0"/>
                      </a:cubicBezTo>
                      <a:cubicBezTo>
                        <a:pt x="3" y="1"/>
                        <a:pt x="5" y="3"/>
                        <a:pt x="9" y="5"/>
                      </a:cubicBezTo>
                      <a:cubicBezTo>
                        <a:pt x="11" y="6"/>
                        <a:pt x="14" y="8"/>
                        <a:pt x="17" y="10"/>
                      </a:cubicBezTo>
                      <a:cubicBezTo>
                        <a:pt x="21" y="12"/>
                        <a:pt x="25" y="14"/>
                        <a:pt x="29" y="17"/>
                      </a:cubicBezTo>
                      <a:cubicBezTo>
                        <a:pt x="31" y="18"/>
                        <a:pt x="33" y="19"/>
                        <a:pt x="35" y="21"/>
                      </a:cubicBezTo>
                      <a:cubicBezTo>
                        <a:pt x="37" y="22"/>
                        <a:pt x="39" y="24"/>
                        <a:pt x="41" y="25"/>
                      </a:cubicBezTo>
                      <a:cubicBezTo>
                        <a:pt x="44" y="27"/>
                        <a:pt x="46" y="28"/>
                        <a:pt x="48" y="30"/>
                      </a:cubicBezTo>
                      <a:cubicBezTo>
                        <a:pt x="49" y="31"/>
                        <a:pt x="51" y="32"/>
                        <a:pt x="52" y="32"/>
                      </a:cubicBezTo>
                      <a:cubicBezTo>
                        <a:pt x="53" y="33"/>
                        <a:pt x="54" y="34"/>
                        <a:pt x="55" y="35"/>
                      </a:cubicBezTo>
                      <a:cubicBezTo>
                        <a:pt x="60" y="39"/>
                        <a:pt x="65" y="42"/>
                        <a:pt x="70" y="46"/>
                      </a:cubicBezTo>
                      <a:cubicBezTo>
                        <a:pt x="72" y="48"/>
                        <a:pt x="75" y="50"/>
                        <a:pt x="77" y="52"/>
                      </a:cubicBezTo>
                      <a:cubicBezTo>
                        <a:pt x="78" y="53"/>
                        <a:pt x="80" y="54"/>
                        <a:pt x="81" y="56"/>
                      </a:cubicBezTo>
                      <a:cubicBezTo>
                        <a:pt x="83" y="57"/>
                        <a:pt x="83" y="57"/>
                        <a:pt x="83" y="57"/>
                      </a:cubicBezTo>
                      <a:cubicBezTo>
                        <a:pt x="84" y="59"/>
                        <a:pt x="84" y="59"/>
                        <a:pt x="84" y="59"/>
                      </a:cubicBezTo>
                      <a:cubicBezTo>
                        <a:pt x="88" y="62"/>
                        <a:pt x="88" y="62"/>
                        <a:pt x="88" y="62"/>
                      </a:cubicBezTo>
                      <a:cubicBezTo>
                        <a:pt x="89" y="63"/>
                        <a:pt x="90" y="64"/>
                        <a:pt x="91" y="65"/>
                      </a:cubicBezTo>
                      <a:cubicBezTo>
                        <a:pt x="93" y="66"/>
                        <a:pt x="94" y="67"/>
                        <a:pt x="95" y="68"/>
                      </a:cubicBezTo>
                      <a:cubicBezTo>
                        <a:pt x="96" y="70"/>
                        <a:pt x="97" y="71"/>
                        <a:pt x="98" y="72"/>
                      </a:cubicBezTo>
                      <a:cubicBezTo>
                        <a:pt x="101" y="74"/>
                        <a:pt x="103" y="77"/>
                        <a:pt x="105" y="79"/>
                      </a:cubicBezTo>
                      <a:cubicBezTo>
                        <a:pt x="107" y="81"/>
                        <a:pt x="109" y="84"/>
                        <a:pt x="111" y="86"/>
                      </a:cubicBezTo>
                      <a:cubicBezTo>
                        <a:pt x="111" y="86"/>
                        <a:pt x="111" y="86"/>
                        <a:pt x="112" y="87"/>
                      </a:cubicBezTo>
                      <a:cubicBezTo>
                        <a:pt x="112" y="88"/>
                        <a:pt x="113" y="88"/>
                        <a:pt x="113" y="89"/>
                      </a:cubicBezTo>
                      <a:cubicBezTo>
                        <a:pt x="114" y="90"/>
                        <a:pt x="115" y="92"/>
                        <a:pt x="116" y="93"/>
                      </a:cubicBezTo>
                      <a:cubicBezTo>
                        <a:pt x="118" y="95"/>
                        <a:pt x="119" y="97"/>
                        <a:pt x="121" y="100"/>
                      </a:cubicBezTo>
                      <a:cubicBezTo>
                        <a:pt x="122" y="102"/>
                        <a:pt x="124" y="104"/>
                        <a:pt x="125" y="107"/>
                      </a:cubicBezTo>
                      <a:cubicBezTo>
                        <a:pt x="126" y="109"/>
                        <a:pt x="127" y="111"/>
                        <a:pt x="128" y="114"/>
                      </a:cubicBezTo>
                      <a:cubicBezTo>
                        <a:pt x="129" y="116"/>
                        <a:pt x="130" y="118"/>
                        <a:pt x="131" y="120"/>
                      </a:cubicBezTo>
                      <a:cubicBezTo>
                        <a:pt x="132" y="122"/>
                        <a:pt x="133" y="124"/>
                        <a:pt x="133" y="126"/>
                      </a:cubicBezTo>
                      <a:cubicBezTo>
                        <a:pt x="135" y="129"/>
                        <a:pt x="135" y="133"/>
                        <a:pt x="136" y="136"/>
                      </a:cubicBezTo>
                      <a:cubicBezTo>
                        <a:pt x="136" y="137"/>
                        <a:pt x="136" y="138"/>
                        <a:pt x="137" y="139"/>
                      </a:cubicBezTo>
                      <a:cubicBezTo>
                        <a:pt x="137" y="140"/>
                        <a:pt x="137" y="141"/>
                        <a:pt x="137" y="142"/>
                      </a:cubicBezTo>
                      <a:cubicBezTo>
                        <a:pt x="137" y="143"/>
                        <a:pt x="137" y="143"/>
                        <a:pt x="137" y="144"/>
                      </a:cubicBezTo>
                      <a:close/>
                    </a:path>
                  </a:pathLst>
                </a:custGeom>
                <a:solidFill>
                  <a:srgbClr val="535C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8" name="Freeform 356">
                  <a:extLst>
                    <a:ext uri="{FF2B5EF4-FFF2-40B4-BE49-F238E27FC236}">
                      <a16:creationId xmlns:a16="http://schemas.microsoft.com/office/drawing/2014/main" id="{962A9310-353A-4074-B647-0A9234079F75}"/>
                    </a:ext>
                  </a:extLst>
                </p:cNvPr>
                <p:cNvSpPr/>
                <p:nvPr/>
              </p:nvSpPr>
              <p:spPr bwMode="auto">
                <a:xfrm>
                  <a:off x="376" y="1610"/>
                  <a:ext cx="36" cy="110"/>
                </a:xfrm>
                <a:custGeom>
                  <a:avLst/>
                  <a:gdLst>
                    <a:gd name="T0" fmla="*/ 138 w 156"/>
                    <a:gd name="T1" fmla="*/ 267 h 469"/>
                    <a:gd name="T2" fmla="*/ 0 w 156"/>
                    <a:gd name="T3" fmla="*/ 0 h 469"/>
                    <a:gd name="T4" fmla="*/ 92 w 156"/>
                    <a:gd name="T5" fmla="*/ 259 h 469"/>
                    <a:gd name="T6" fmla="*/ 28 w 156"/>
                    <a:gd name="T7" fmla="*/ 404 h 469"/>
                    <a:gd name="T8" fmla="*/ 34 w 156"/>
                    <a:gd name="T9" fmla="*/ 411 h 469"/>
                    <a:gd name="T10" fmla="*/ 35 w 156"/>
                    <a:gd name="T11" fmla="*/ 412 h 469"/>
                    <a:gd name="T12" fmla="*/ 36 w 156"/>
                    <a:gd name="T13" fmla="*/ 414 h 469"/>
                    <a:gd name="T14" fmla="*/ 39 w 156"/>
                    <a:gd name="T15" fmla="*/ 418 h 469"/>
                    <a:gd name="T16" fmla="*/ 44 w 156"/>
                    <a:gd name="T17" fmla="*/ 425 h 469"/>
                    <a:gd name="T18" fmla="*/ 48 w 156"/>
                    <a:gd name="T19" fmla="*/ 432 h 469"/>
                    <a:gd name="T20" fmla="*/ 51 w 156"/>
                    <a:gd name="T21" fmla="*/ 439 h 469"/>
                    <a:gd name="T22" fmla="*/ 54 w 156"/>
                    <a:gd name="T23" fmla="*/ 445 h 469"/>
                    <a:gd name="T24" fmla="*/ 56 w 156"/>
                    <a:gd name="T25" fmla="*/ 451 h 469"/>
                    <a:gd name="T26" fmla="*/ 59 w 156"/>
                    <a:gd name="T27" fmla="*/ 461 h 469"/>
                    <a:gd name="T28" fmla="*/ 60 w 156"/>
                    <a:gd name="T29" fmla="*/ 464 h 469"/>
                    <a:gd name="T30" fmla="*/ 60 w 156"/>
                    <a:gd name="T31" fmla="*/ 467 h 469"/>
                    <a:gd name="T32" fmla="*/ 60 w 156"/>
                    <a:gd name="T33" fmla="*/ 469 h 469"/>
                    <a:gd name="T34" fmla="*/ 60 w 156"/>
                    <a:gd name="T35" fmla="*/ 469 h 469"/>
                    <a:gd name="T36" fmla="*/ 60 w 156"/>
                    <a:gd name="T37" fmla="*/ 468 h 469"/>
                    <a:gd name="T38" fmla="*/ 84 w 156"/>
                    <a:gd name="T39" fmla="*/ 437 h 469"/>
                    <a:gd name="T40" fmla="*/ 104 w 156"/>
                    <a:gd name="T41" fmla="*/ 410 h 469"/>
                    <a:gd name="T42" fmla="*/ 138 w 156"/>
                    <a:gd name="T43" fmla="*/ 2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6" h="469">
                      <a:moveTo>
                        <a:pt x="138" y="267"/>
                      </a:moveTo>
                      <a:cubicBezTo>
                        <a:pt x="127" y="233"/>
                        <a:pt x="48" y="88"/>
                        <a:pt x="0" y="0"/>
                      </a:cubicBezTo>
                      <a:cubicBezTo>
                        <a:pt x="1" y="4"/>
                        <a:pt x="74" y="181"/>
                        <a:pt x="92" y="259"/>
                      </a:cubicBezTo>
                      <a:cubicBezTo>
                        <a:pt x="108" y="325"/>
                        <a:pt x="47" y="387"/>
                        <a:pt x="28" y="404"/>
                      </a:cubicBezTo>
                      <a:cubicBezTo>
                        <a:pt x="30" y="406"/>
                        <a:pt x="32" y="409"/>
                        <a:pt x="34" y="411"/>
                      </a:cubicBezTo>
                      <a:cubicBezTo>
                        <a:pt x="34" y="411"/>
                        <a:pt x="34" y="411"/>
                        <a:pt x="35" y="412"/>
                      </a:cubicBezTo>
                      <a:cubicBezTo>
                        <a:pt x="35" y="413"/>
                        <a:pt x="36" y="413"/>
                        <a:pt x="36" y="414"/>
                      </a:cubicBezTo>
                      <a:cubicBezTo>
                        <a:pt x="37" y="415"/>
                        <a:pt x="38" y="417"/>
                        <a:pt x="39" y="418"/>
                      </a:cubicBezTo>
                      <a:cubicBezTo>
                        <a:pt x="41" y="420"/>
                        <a:pt x="42" y="422"/>
                        <a:pt x="44" y="425"/>
                      </a:cubicBezTo>
                      <a:cubicBezTo>
                        <a:pt x="45" y="427"/>
                        <a:pt x="47" y="429"/>
                        <a:pt x="48" y="432"/>
                      </a:cubicBezTo>
                      <a:cubicBezTo>
                        <a:pt x="49" y="434"/>
                        <a:pt x="50" y="436"/>
                        <a:pt x="51" y="439"/>
                      </a:cubicBezTo>
                      <a:cubicBezTo>
                        <a:pt x="52" y="441"/>
                        <a:pt x="53" y="443"/>
                        <a:pt x="54" y="445"/>
                      </a:cubicBezTo>
                      <a:cubicBezTo>
                        <a:pt x="55" y="447"/>
                        <a:pt x="56" y="449"/>
                        <a:pt x="56" y="451"/>
                      </a:cubicBezTo>
                      <a:cubicBezTo>
                        <a:pt x="58" y="454"/>
                        <a:pt x="58" y="458"/>
                        <a:pt x="59" y="461"/>
                      </a:cubicBezTo>
                      <a:cubicBezTo>
                        <a:pt x="59" y="462"/>
                        <a:pt x="59" y="463"/>
                        <a:pt x="60" y="464"/>
                      </a:cubicBezTo>
                      <a:cubicBezTo>
                        <a:pt x="60" y="465"/>
                        <a:pt x="60" y="466"/>
                        <a:pt x="60" y="467"/>
                      </a:cubicBezTo>
                      <a:cubicBezTo>
                        <a:pt x="60" y="468"/>
                        <a:pt x="60" y="468"/>
                        <a:pt x="60" y="469"/>
                      </a:cubicBezTo>
                      <a:cubicBezTo>
                        <a:pt x="60" y="469"/>
                        <a:pt x="60" y="469"/>
                        <a:pt x="60" y="469"/>
                      </a:cubicBezTo>
                      <a:cubicBezTo>
                        <a:pt x="60" y="468"/>
                        <a:pt x="60" y="468"/>
                        <a:pt x="60" y="468"/>
                      </a:cubicBezTo>
                      <a:cubicBezTo>
                        <a:pt x="69" y="457"/>
                        <a:pt x="77" y="447"/>
                        <a:pt x="84" y="437"/>
                      </a:cubicBezTo>
                      <a:cubicBezTo>
                        <a:pt x="91" y="427"/>
                        <a:pt x="98" y="418"/>
                        <a:pt x="104" y="410"/>
                      </a:cubicBezTo>
                      <a:cubicBezTo>
                        <a:pt x="156" y="337"/>
                        <a:pt x="152" y="314"/>
                        <a:pt x="138" y="267"/>
                      </a:cubicBezTo>
                      <a:close/>
                    </a:path>
                  </a:pathLst>
                </a:custGeom>
                <a:solidFill>
                  <a:srgbClr val="565E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49" name="Freeform 357">
                  <a:extLst>
                    <a:ext uri="{FF2B5EF4-FFF2-40B4-BE49-F238E27FC236}">
                      <a16:creationId xmlns:a16="http://schemas.microsoft.com/office/drawing/2014/main" id="{717703C4-0F86-4C1C-A404-C49AFA6EA5B0}"/>
                    </a:ext>
                  </a:extLst>
                </p:cNvPr>
                <p:cNvSpPr/>
                <p:nvPr/>
              </p:nvSpPr>
              <p:spPr bwMode="auto">
                <a:xfrm>
                  <a:off x="179" y="1706"/>
                  <a:ext cx="211" cy="75"/>
                </a:xfrm>
                <a:custGeom>
                  <a:avLst/>
                  <a:gdLst>
                    <a:gd name="T0" fmla="*/ 895 w 900"/>
                    <a:gd name="T1" fmla="*/ 48 h 321"/>
                    <a:gd name="T2" fmla="*/ 879 w 900"/>
                    <a:gd name="T3" fmla="*/ 20 h 321"/>
                    <a:gd name="T4" fmla="*/ 864 w 900"/>
                    <a:gd name="T5" fmla="*/ 1 h 321"/>
                    <a:gd name="T6" fmla="*/ 41 w 900"/>
                    <a:gd name="T7" fmla="*/ 9 h 321"/>
                    <a:gd name="T8" fmla="*/ 33 w 900"/>
                    <a:gd name="T9" fmla="*/ 21 h 321"/>
                    <a:gd name="T10" fmla="*/ 18 w 900"/>
                    <a:gd name="T11" fmla="*/ 42 h 321"/>
                    <a:gd name="T12" fmla="*/ 10 w 900"/>
                    <a:gd name="T13" fmla="*/ 55 h 321"/>
                    <a:gd name="T14" fmla="*/ 5 w 900"/>
                    <a:gd name="T15" fmla="*/ 65 h 321"/>
                    <a:gd name="T16" fmla="*/ 2 w 900"/>
                    <a:gd name="T17" fmla="*/ 74 h 321"/>
                    <a:gd name="T18" fmla="*/ 2 w 900"/>
                    <a:gd name="T19" fmla="*/ 82 h 321"/>
                    <a:gd name="T20" fmla="*/ 16 w 900"/>
                    <a:gd name="T21" fmla="*/ 97 h 321"/>
                    <a:gd name="T22" fmla="*/ 29 w 900"/>
                    <a:gd name="T23" fmla="*/ 110 h 321"/>
                    <a:gd name="T24" fmla="*/ 44 w 900"/>
                    <a:gd name="T25" fmla="*/ 124 h 321"/>
                    <a:gd name="T26" fmla="*/ 61 w 900"/>
                    <a:gd name="T27" fmla="*/ 139 h 321"/>
                    <a:gd name="T28" fmla="*/ 72 w 900"/>
                    <a:gd name="T29" fmla="*/ 148 h 321"/>
                    <a:gd name="T30" fmla="*/ 80 w 900"/>
                    <a:gd name="T31" fmla="*/ 155 h 321"/>
                    <a:gd name="T32" fmla="*/ 94 w 900"/>
                    <a:gd name="T33" fmla="*/ 166 h 321"/>
                    <a:gd name="T34" fmla="*/ 105 w 900"/>
                    <a:gd name="T35" fmla="*/ 173 h 321"/>
                    <a:gd name="T36" fmla="*/ 123 w 900"/>
                    <a:gd name="T37" fmla="*/ 185 h 321"/>
                    <a:gd name="T38" fmla="*/ 138 w 900"/>
                    <a:gd name="T39" fmla="*/ 194 h 321"/>
                    <a:gd name="T40" fmla="*/ 162 w 900"/>
                    <a:gd name="T41" fmla="*/ 207 h 321"/>
                    <a:gd name="T42" fmla="*/ 184 w 900"/>
                    <a:gd name="T43" fmla="*/ 218 h 321"/>
                    <a:gd name="T44" fmla="*/ 197 w 900"/>
                    <a:gd name="T45" fmla="*/ 223 h 321"/>
                    <a:gd name="T46" fmla="*/ 209 w 900"/>
                    <a:gd name="T47" fmla="*/ 228 h 321"/>
                    <a:gd name="T48" fmla="*/ 222 w 900"/>
                    <a:gd name="T49" fmla="*/ 232 h 321"/>
                    <a:gd name="T50" fmla="*/ 240 w 900"/>
                    <a:gd name="T51" fmla="*/ 238 h 321"/>
                    <a:gd name="T52" fmla="*/ 253 w 900"/>
                    <a:gd name="T53" fmla="*/ 242 h 321"/>
                    <a:gd name="T54" fmla="*/ 268 w 900"/>
                    <a:gd name="T55" fmla="*/ 245 h 321"/>
                    <a:gd name="T56" fmla="*/ 280 w 900"/>
                    <a:gd name="T57" fmla="*/ 247 h 321"/>
                    <a:gd name="T58" fmla="*/ 292 w 900"/>
                    <a:gd name="T59" fmla="*/ 250 h 321"/>
                    <a:gd name="T60" fmla="*/ 303 w 900"/>
                    <a:gd name="T61" fmla="*/ 251 h 321"/>
                    <a:gd name="T62" fmla="*/ 322 w 900"/>
                    <a:gd name="T63" fmla="*/ 253 h 321"/>
                    <a:gd name="T64" fmla="*/ 386 w 900"/>
                    <a:gd name="T65" fmla="*/ 252 h 321"/>
                    <a:gd name="T66" fmla="*/ 571 w 900"/>
                    <a:gd name="T67" fmla="*/ 254 h 321"/>
                    <a:gd name="T68" fmla="*/ 589 w 900"/>
                    <a:gd name="T69" fmla="*/ 252 h 321"/>
                    <a:gd name="T70" fmla="*/ 598 w 900"/>
                    <a:gd name="T71" fmla="*/ 251 h 321"/>
                    <a:gd name="T72" fmla="*/ 610 w 900"/>
                    <a:gd name="T73" fmla="*/ 249 h 321"/>
                    <a:gd name="T74" fmla="*/ 628 w 900"/>
                    <a:gd name="T75" fmla="*/ 246 h 321"/>
                    <a:gd name="T76" fmla="*/ 642 w 900"/>
                    <a:gd name="T77" fmla="*/ 243 h 321"/>
                    <a:gd name="T78" fmla="*/ 659 w 900"/>
                    <a:gd name="T79" fmla="*/ 238 h 321"/>
                    <a:gd name="T80" fmla="*/ 682 w 900"/>
                    <a:gd name="T81" fmla="*/ 230 h 321"/>
                    <a:gd name="T82" fmla="*/ 720 w 900"/>
                    <a:gd name="T83" fmla="*/ 214 h 321"/>
                    <a:gd name="T84" fmla="*/ 736 w 900"/>
                    <a:gd name="T85" fmla="*/ 206 h 321"/>
                    <a:gd name="T86" fmla="*/ 754 w 900"/>
                    <a:gd name="T87" fmla="*/ 196 h 321"/>
                    <a:gd name="T88" fmla="*/ 775 w 900"/>
                    <a:gd name="T89" fmla="*/ 182 h 321"/>
                    <a:gd name="T90" fmla="*/ 791 w 900"/>
                    <a:gd name="T91" fmla="*/ 170 h 321"/>
                    <a:gd name="T92" fmla="*/ 806 w 900"/>
                    <a:gd name="T93" fmla="*/ 158 h 321"/>
                    <a:gd name="T94" fmla="*/ 814 w 900"/>
                    <a:gd name="T95" fmla="*/ 152 h 321"/>
                    <a:gd name="T96" fmla="*/ 824 w 900"/>
                    <a:gd name="T97" fmla="*/ 143 h 321"/>
                    <a:gd name="T98" fmla="*/ 841 w 900"/>
                    <a:gd name="T99" fmla="*/ 127 h 321"/>
                    <a:gd name="T100" fmla="*/ 848 w 900"/>
                    <a:gd name="T101" fmla="*/ 120 h 321"/>
                    <a:gd name="T102" fmla="*/ 857 w 900"/>
                    <a:gd name="T103" fmla="*/ 111 h 321"/>
                    <a:gd name="T104" fmla="*/ 865 w 900"/>
                    <a:gd name="T105" fmla="*/ 102 h 321"/>
                    <a:gd name="T106" fmla="*/ 900 w 900"/>
                    <a:gd name="T107" fmla="*/ 6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0" h="321">
                      <a:moveTo>
                        <a:pt x="900" y="58"/>
                      </a:moveTo>
                      <a:cubicBezTo>
                        <a:pt x="899" y="58"/>
                        <a:pt x="899" y="57"/>
                        <a:pt x="899" y="56"/>
                      </a:cubicBezTo>
                      <a:cubicBezTo>
                        <a:pt x="898" y="55"/>
                        <a:pt x="898" y="54"/>
                        <a:pt x="897" y="52"/>
                      </a:cubicBezTo>
                      <a:cubicBezTo>
                        <a:pt x="897" y="51"/>
                        <a:pt x="896" y="50"/>
                        <a:pt x="895" y="48"/>
                      </a:cubicBezTo>
                      <a:cubicBezTo>
                        <a:pt x="895" y="47"/>
                        <a:pt x="894" y="45"/>
                        <a:pt x="893" y="43"/>
                      </a:cubicBezTo>
                      <a:cubicBezTo>
                        <a:pt x="892" y="40"/>
                        <a:pt x="889" y="36"/>
                        <a:pt x="887" y="32"/>
                      </a:cubicBezTo>
                      <a:cubicBezTo>
                        <a:pt x="886" y="30"/>
                        <a:pt x="884" y="28"/>
                        <a:pt x="883" y="26"/>
                      </a:cubicBezTo>
                      <a:cubicBezTo>
                        <a:pt x="882" y="24"/>
                        <a:pt x="880" y="22"/>
                        <a:pt x="879" y="20"/>
                      </a:cubicBezTo>
                      <a:cubicBezTo>
                        <a:pt x="878" y="19"/>
                        <a:pt x="877" y="18"/>
                        <a:pt x="876" y="17"/>
                      </a:cubicBezTo>
                      <a:cubicBezTo>
                        <a:pt x="875" y="16"/>
                        <a:pt x="875" y="14"/>
                        <a:pt x="874" y="13"/>
                      </a:cubicBezTo>
                      <a:cubicBezTo>
                        <a:pt x="872" y="11"/>
                        <a:pt x="870" y="9"/>
                        <a:pt x="869" y="7"/>
                      </a:cubicBezTo>
                      <a:cubicBezTo>
                        <a:pt x="867" y="5"/>
                        <a:pt x="866" y="3"/>
                        <a:pt x="864" y="1"/>
                      </a:cubicBezTo>
                      <a:cubicBezTo>
                        <a:pt x="864" y="1"/>
                        <a:pt x="864" y="1"/>
                        <a:pt x="864" y="1"/>
                      </a:cubicBezTo>
                      <a:cubicBezTo>
                        <a:pt x="864" y="0"/>
                        <a:pt x="864" y="0"/>
                        <a:pt x="864" y="0"/>
                      </a:cubicBezTo>
                      <a:cubicBezTo>
                        <a:pt x="840" y="21"/>
                        <a:pt x="817" y="38"/>
                        <a:pt x="794" y="54"/>
                      </a:cubicBezTo>
                      <a:cubicBezTo>
                        <a:pt x="410" y="321"/>
                        <a:pt x="76" y="41"/>
                        <a:pt x="41" y="9"/>
                      </a:cubicBezTo>
                      <a:cubicBezTo>
                        <a:pt x="41" y="9"/>
                        <a:pt x="41" y="9"/>
                        <a:pt x="41" y="9"/>
                      </a:cubicBezTo>
                      <a:cubicBezTo>
                        <a:pt x="40" y="11"/>
                        <a:pt x="39" y="12"/>
                        <a:pt x="38" y="13"/>
                      </a:cubicBezTo>
                      <a:cubicBezTo>
                        <a:pt x="37" y="14"/>
                        <a:pt x="36" y="16"/>
                        <a:pt x="35" y="17"/>
                      </a:cubicBezTo>
                      <a:cubicBezTo>
                        <a:pt x="34" y="18"/>
                        <a:pt x="33" y="20"/>
                        <a:pt x="33" y="21"/>
                      </a:cubicBezTo>
                      <a:cubicBezTo>
                        <a:pt x="29" y="26"/>
                        <a:pt x="25" y="31"/>
                        <a:pt x="22" y="35"/>
                      </a:cubicBezTo>
                      <a:cubicBezTo>
                        <a:pt x="22" y="36"/>
                        <a:pt x="21" y="37"/>
                        <a:pt x="21" y="37"/>
                      </a:cubicBezTo>
                      <a:cubicBezTo>
                        <a:pt x="21" y="38"/>
                        <a:pt x="20" y="38"/>
                        <a:pt x="20" y="39"/>
                      </a:cubicBezTo>
                      <a:cubicBezTo>
                        <a:pt x="19" y="40"/>
                        <a:pt x="18" y="41"/>
                        <a:pt x="18" y="42"/>
                      </a:cubicBezTo>
                      <a:cubicBezTo>
                        <a:pt x="17" y="43"/>
                        <a:pt x="17" y="44"/>
                        <a:pt x="17" y="44"/>
                      </a:cubicBezTo>
                      <a:cubicBezTo>
                        <a:pt x="16" y="45"/>
                        <a:pt x="16" y="45"/>
                        <a:pt x="16" y="46"/>
                      </a:cubicBezTo>
                      <a:cubicBezTo>
                        <a:pt x="15" y="47"/>
                        <a:pt x="14" y="48"/>
                        <a:pt x="14" y="49"/>
                      </a:cubicBezTo>
                      <a:cubicBezTo>
                        <a:pt x="12" y="51"/>
                        <a:pt x="11" y="53"/>
                        <a:pt x="10" y="55"/>
                      </a:cubicBezTo>
                      <a:cubicBezTo>
                        <a:pt x="10" y="56"/>
                        <a:pt x="9" y="57"/>
                        <a:pt x="9" y="58"/>
                      </a:cubicBezTo>
                      <a:cubicBezTo>
                        <a:pt x="8" y="59"/>
                        <a:pt x="8" y="60"/>
                        <a:pt x="7" y="61"/>
                      </a:cubicBezTo>
                      <a:cubicBezTo>
                        <a:pt x="7" y="62"/>
                        <a:pt x="6" y="63"/>
                        <a:pt x="6" y="64"/>
                      </a:cubicBezTo>
                      <a:cubicBezTo>
                        <a:pt x="6" y="64"/>
                        <a:pt x="6" y="64"/>
                        <a:pt x="5" y="65"/>
                      </a:cubicBezTo>
                      <a:cubicBezTo>
                        <a:pt x="5" y="65"/>
                        <a:pt x="5" y="66"/>
                        <a:pt x="5" y="66"/>
                      </a:cubicBezTo>
                      <a:cubicBezTo>
                        <a:pt x="4" y="68"/>
                        <a:pt x="4" y="69"/>
                        <a:pt x="3" y="71"/>
                      </a:cubicBezTo>
                      <a:cubicBezTo>
                        <a:pt x="3" y="71"/>
                        <a:pt x="2" y="72"/>
                        <a:pt x="2" y="72"/>
                      </a:cubicBezTo>
                      <a:cubicBezTo>
                        <a:pt x="2" y="73"/>
                        <a:pt x="2" y="74"/>
                        <a:pt x="2" y="74"/>
                      </a:cubicBezTo>
                      <a:cubicBezTo>
                        <a:pt x="1" y="75"/>
                        <a:pt x="1" y="76"/>
                        <a:pt x="1" y="77"/>
                      </a:cubicBezTo>
                      <a:cubicBezTo>
                        <a:pt x="0" y="78"/>
                        <a:pt x="0" y="79"/>
                        <a:pt x="0" y="79"/>
                      </a:cubicBezTo>
                      <a:cubicBezTo>
                        <a:pt x="0" y="79"/>
                        <a:pt x="0" y="79"/>
                        <a:pt x="0" y="79"/>
                      </a:cubicBezTo>
                      <a:cubicBezTo>
                        <a:pt x="0" y="80"/>
                        <a:pt x="1" y="81"/>
                        <a:pt x="2" y="82"/>
                      </a:cubicBezTo>
                      <a:cubicBezTo>
                        <a:pt x="4" y="84"/>
                        <a:pt x="5" y="85"/>
                        <a:pt x="7" y="87"/>
                      </a:cubicBezTo>
                      <a:cubicBezTo>
                        <a:pt x="7" y="88"/>
                        <a:pt x="7" y="88"/>
                        <a:pt x="7" y="88"/>
                      </a:cubicBezTo>
                      <a:cubicBezTo>
                        <a:pt x="8" y="89"/>
                        <a:pt x="10" y="90"/>
                        <a:pt x="11" y="92"/>
                      </a:cubicBezTo>
                      <a:cubicBezTo>
                        <a:pt x="13" y="93"/>
                        <a:pt x="14" y="95"/>
                        <a:pt x="16" y="97"/>
                      </a:cubicBezTo>
                      <a:cubicBezTo>
                        <a:pt x="17" y="98"/>
                        <a:pt x="18" y="99"/>
                        <a:pt x="18" y="99"/>
                      </a:cubicBezTo>
                      <a:cubicBezTo>
                        <a:pt x="21" y="102"/>
                        <a:pt x="23" y="104"/>
                        <a:pt x="26" y="107"/>
                      </a:cubicBezTo>
                      <a:cubicBezTo>
                        <a:pt x="26" y="108"/>
                        <a:pt x="27" y="108"/>
                        <a:pt x="28" y="109"/>
                      </a:cubicBezTo>
                      <a:cubicBezTo>
                        <a:pt x="29" y="110"/>
                        <a:pt x="29" y="110"/>
                        <a:pt x="29" y="110"/>
                      </a:cubicBezTo>
                      <a:cubicBezTo>
                        <a:pt x="30" y="111"/>
                        <a:pt x="32" y="113"/>
                        <a:pt x="33" y="114"/>
                      </a:cubicBezTo>
                      <a:cubicBezTo>
                        <a:pt x="35" y="116"/>
                        <a:pt x="37" y="118"/>
                        <a:pt x="38" y="119"/>
                      </a:cubicBezTo>
                      <a:cubicBezTo>
                        <a:pt x="39" y="120"/>
                        <a:pt x="40" y="121"/>
                        <a:pt x="41" y="122"/>
                      </a:cubicBezTo>
                      <a:cubicBezTo>
                        <a:pt x="42" y="122"/>
                        <a:pt x="43" y="123"/>
                        <a:pt x="44" y="124"/>
                      </a:cubicBezTo>
                      <a:cubicBezTo>
                        <a:pt x="44" y="125"/>
                        <a:pt x="45" y="125"/>
                        <a:pt x="46" y="126"/>
                      </a:cubicBezTo>
                      <a:cubicBezTo>
                        <a:pt x="48" y="128"/>
                        <a:pt x="50" y="130"/>
                        <a:pt x="52" y="131"/>
                      </a:cubicBezTo>
                      <a:cubicBezTo>
                        <a:pt x="53" y="133"/>
                        <a:pt x="55" y="134"/>
                        <a:pt x="56" y="136"/>
                      </a:cubicBezTo>
                      <a:cubicBezTo>
                        <a:pt x="58" y="137"/>
                        <a:pt x="59" y="138"/>
                        <a:pt x="61" y="139"/>
                      </a:cubicBezTo>
                      <a:cubicBezTo>
                        <a:pt x="61" y="140"/>
                        <a:pt x="62" y="140"/>
                        <a:pt x="63" y="141"/>
                      </a:cubicBezTo>
                      <a:cubicBezTo>
                        <a:pt x="65" y="143"/>
                        <a:pt x="67" y="144"/>
                        <a:pt x="69" y="146"/>
                      </a:cubicBezTo>
                      <a:cubicBezTo>
                        <a:pt x="70" y="147"/>
                        <a:pt x="70" y="147"/>
                        <a:pt x="71" y="148"/>
                      </a:cubicBezTo>
                      <a:cubicBezTo>
                        <a:pt x="72" y="148"/>
                        <a:pt x="72" y="148"/>
                        <a:pt x="72" y="148"/>
                      </a:cubicBezTo>
                      <a:cubicBezTo>
                        <a:pt x="73" y="149"/>
                        <a:pt x="73" y="150"/>
                        <a:pt x="74" y="151"/>
                      </a:cubicBezTo>
                      <a:cubicBezTo>
                        <a:pt x="75" y="151"/>
                        <a:pt x="76" y="152"/>
                        <a:pt x="77" y="153"/>
                      </a:cubicBezTo>
                      <a:cubicBezTo>
                        <a:pt x="78" y="154"/>
                        <a:pt x="79" y="154"/>
                        <a:pt x="80" y="155"/>
                      </a:cubicBezTo>
                      <a:cubicBezTo>
                        <a:pt x="80" y="155"/>
                        <a:pt x="80" y="155"/>
                        <a:pt x="80" y="155"/>
                      </a:cubicBezTo>
                      <a:cubicBezTo>
                        <a:pt x="81" y="156"/>
                        <a:pt x="82" y="157"/>
                        <a:pt x="83" y="158"/>
                      </a:cubicBezTo>
                      <a:cubicBezTo>
                        <a:pt x="86" y="159"/>
                        <a:pt x="88" y="161"/>
                        <a:pt x="90" y="162"/>
                      </a:cubicBezTo>
                      <a:cubicBezTo>
                        <a:pt x="91" y="163"/>
                        <a:pt x="91" y="164"/>
                        <a:pt x="92" y="164"/>
                      </a:cubicBezTo>
                      <a:cubicBezTo>
                        <a:pt x="93" y="165"/>
                        <a:pt x="93" y="165"/>
                        <a:pt x="94" y="166"/>
                      </a:cubicBezTo>
                      <a:cubicBezTo>
                        <a:pt x="95" y="167"/>
                        <a:pt x="97" y="168"/>
                        <a:pt x="99" y="169"/>
                      </a:cubicBezTo>
                      <a:cubicBezTo>
                        <a:pt x="99" y="169"/>
                        <a:pt x="99" y="169"/>
                        <a:pt x="99" y="169"/>
                      </a:cubicBezTo>
                      <a:cubicBezTo>
                        <a:pt x="100" y="170"/>
                        <a:pt x="101" y="171"/>
                        <a:pt x="102" y="171"/>
                      </a:cubicBezTo>
                      <a:cubicBezTo>
                        <a:pt x="103" y="172"/>
                        <a:pt x="104" y="173"/>
                        <a:pt x="105" y="173"/>
                      </a:cubicBezTo>
                      <a:cubicBezTo>
                        <a:pt x="106" y="174"/>
                        <a:pt x="108" y="175"/>
                        <a:pt x="109" y="176"/>
                      </a:cubicBezTo>
                      <a:cubicBezTo>
                        <a:pt x="110" y="177"/>
                        <a:pt x="111" y="178"/>
                        <a:pt x="112" y="178"/>
                      </a:cubicBezTo>
                      <a:cubicBezTo>
                        <a:pt x="115" y="180"/>
                        <a:pt x="118" y="182"/>
                        <a:pt x="121" y="184"/>
                      </a:cubicBezTo>
                      <a:cubicBezTo>
                        <a:pt x="121" y="184"/>
                        <a:pt x="122" y="185"/>
                        <a:pt x="123" y="185"/>
                      </a:cubicBezTo>
                      <a:cubicBezTo>
                        <a:pt x="124" y="186"/>
                        <a:pt x="125" y="186"/>
                        <a:pt x="126" y="187"/>
                      </a:cubicBezTo>
                      <a:cubicBezTo>
                        <a:pt x="127" y="188"/>
                        <a:pt x="129" y="189"/>
                        <a:pt x="131" y="190"/>
                      </a:cubicBezTo>
                      <a:cubicBezTo>
                        <a:pt x="131" y="190"/>
                        <a:pt x="132" y="191"/>
                        <a:pt x="133" y="192"/>
                      </a:cubicBezTo>
                      <a:cubicBezTo>
                        <a:pt x="135" y="193"/>
                        <a:pt x="137" y="194"/>
                        <a:pt x="138" y="194"/>
                      </a:cubicBezTo>
                      <a:cubicBezTo>
                        <a:pt x="143" y="197"/>
                        <a:pt x="147" y="200"/>
                        <a:pt x="152" y="202"/>
                      </a:cubicBezTo>
                      <a:cubicBezTo>
                        <a:pt x="153" y="203"/>
                        <a:pt x="154" y="203"/>
                        <a:pt x="155" y="203"/>
                      </a:cubicBezTo>
                      <a:cubicBezTo>
                        <a:pt x="156" y="204"/>
                        <a:pt x="158" y="205"/>
                        <a:pt x="160" y="206"/>
                      </a:cubicBezTo>
                      <a:cubicBezTo>
                        <a:pt x="161" y="207"/>
                        <a:pt x="161" y="207"/>
                        <a:pt x="162" y="207"/>
                      </a:cubicBezTo>
                      <a:cubicBezTo>
                        <a:pt x="166" y="209"/>
                        <a:pt x="170" y="211"/>
                        <a:pt x="174" y="213"/>
                      </a:cubicBezTo>
                      <a:cubicBezTo>
                        <a:pt x="175" y="214"/>
                        <a:pt x="176" y="214"/>
                        <a:pt x="177" y="214"/>
                      </a:cubicBezTo>
                      <a:cubicBezTo>
                        <a:pt x="178" y="215"/>
                        <a:pt x="179" y="215"/>
                        <a:pt x="180" y="216"/>
                      </a:cubicBezTo>
                      <a:cubicBezTo>
                        <a:pt x="181" y="217"/>
                        <a:pt x="183" y="217"/>
                        <a:pt x="184" y="218"/>
                      </a:cubicBezTo>
                      <a:cubicBezTo>
                        <a:pt x="185" y="218"/>
                        <a:pt x="185" y="218"/>
                        <a:pt x="186" y="219"/>
                      </a:cubicBezTo>
                      <a:cubicBezTo>
                        <a:pt x="187" y="219"/>
                        <a:pt x="188" y="219"/>
                        <a:pt x="188" y="220"/>
                      </a:cubicBezTo>
                      <a:cubicBezTo>
                        <a:pt x="190" y="220"/>
                        <a:pt x="192" y="221"/>
                        <a:pt x="194" y="222"/>
                      </a:cubicBezTo>
                      <a:cubicBezTo>
                        <a:pt x="195" y="222"/>
                        <a:pt x="196" y="223"/>
                        <a:pt x="197" y="223"/>
                      </a:cubicBezTo>
                      <a:cubicBezTo>
                        <a:pt x="197" y="223"/>
                        <a:pt x="197" y="223"/>
                        <a:pt x="197" y="223"/>
                      </a:cubicBezTo>
                      <a:cubicBezTo>
                        <a:pt x="198" y="224"/>
                        <a:pt x="199" y="224"/>
                        <a:pt x="200" y="224"/>
                      </a:cubicBezTo>
                      <a:cubicBezTo>
                        <a:pt x="202" y="225"/>
                        <a:pt x="204" y="226"/>
                        <a:pt x="206" y="227"/>
                      </a:cubicBezTo>
                      <a:cubicBezTo>
                        <a:pt x="207" y="227"/>
                        <a:pt x="208" y="227"/>
                        <a:pt x="209" y="228"/>
                      </a:cubicBezTo>
                      <a:cubicBezTo>
                        <a:pt x="210" y="228"/>
                        <a:pt x="211" y="229"/>
                        <a:pt x="212" y="229"/>
                      </a:cubicBezTo>
                      <a:cubicBezTo>
                        <a:pt x="214" y="230"/>
                        <a:pt x="216" y="230"/>
                        <a:pt x="218" y="231"/>
                      </a:cubicBezTo>
                      <a:cubicBezTo>
                        <a:pt x="219" y="231"/>
                        <a:pt x="220" y="232"/>
                        <a:pt x="221" y="232"/>
                      </a:cubicBezTo>
                      <a:cubicBezTo>
                        <a:pt x="222" y="232"/>
                        <a:pt x="222" y="232"/>
                        <a:pt x="222" y="232"/>
                      </a:cubicBezTo>
                      <a:cubicBezTo>
                        <a:pt x="223" y="233"/>
                        <a:pt x="224" y="233"/>
                        <a:pt x="224" y="233"/>
                      </a:cubicBezTo>
                      <a:cubicBezTo>
                        <a:pt x="227" y="234"/>
                        <a:pt x="229" y="235"/>
                        <a:pt x="231" y="235"/>
                      </a:cubicBezTo>
                      <a:cubicBezTo>
                        <a:pt x="232" y="236"/>
                        <a:pt x="233" y="236"/>
                        <a:pt x="234" y="236"/>
                      </a:cubicBezTo>
                      <a:cubicBezTo>
                        <a:pt x="236" y="237"/>
                        <a:pt x="238" y="237"/>
                        <a:pt x="240" y="238"/>
                      </a:cubicBezTo>
                      <a:cubicBezTo>
                        <a:pt x="241" y="238"/>
                        <a:pt x="242" y="239"/>
                        <a:pt x="243" y="239"/>
                      </a:cubicBezTo>
                      <a:cubicBezTo>
                        <a:pt x="243" y="239"/>
                        <a:pt x="243" y="239"/>
                        <a:pt x="244" y="239"/>
                      </a:cubicBezTo>
                      <a:cubicBezTo>
                        <a:pt x="245" y="239"/>
                        <a:pt x="245" y="240"/>
                        <a:pt x="246" y="240"/>
                      </a:cubicBezTo>
                      <a:cubicBezTo>
                        <a:pt x="249" y="240"/>
                        <a:pt x="251" y="241"/>
                        <a:pt x="253" y="242"/>
                      </a:cubicBezTo>
                      <a:cubicBezTo>
                        <a:pt x="254" y="242"/>
                        <a:pt x="255" y="242"/>
                        <a:pt x="255" y="242"/>
                      </a:cubicBezTo>
                      <a:cubicBezTo>
                        <a:pt x="257" y="243"/>
                        <a:pt x="259" y="243"/>
                        <a:pt x="260" y="243"/>
                      </a:cubicBezTo>
                      <a:cubicBezTo>
                        <a:pt x="261" y="244"/>
                        <a:pt x="262" y="244"/>
                        <a:pt x="263" y="244"/>
                      </a:cubicBezTo>
                      <a:cubicBezTo>
                        <a:pt x="265" y="244"/>
                        <a:pt x="266" y="245"/>
                        <a:pt x="268" y="245"/>
                      </a:cubicBezTo>
                      <a:cubicBezTo>
                        <a:pt x="269" y="245"/>
                        <a:pt x="270" y="245"/>
                        <a:pt x="271" y="246"/>
                      </a:cubicBezTo>
                      <a:cubicBezTo>
                        <a:pt x="271" y="246"/>
                        <a:pt x="272" y="246"/>
                        <a:pt x="272" y="246"/>
                      </a:cubicBezTo>
                      <a:cubicBezTo>
                        <a:pt x="273" y="246"/>
                        <a:pt x="274" y="246"/>
                        <a:pt x="275" y="247"/>
                      </a:cubicBezTo>
                      <a:cubicBezTo>
                        <a:pt x="277" y="247"/>
                        <a:pt x="278" y="247"/>
                        <a:pt x="280" y="247"/>
                      </a:cubicBezTo>
                      <a:cubicBezTo>
                        <a:pt x="281" y="248"/>
                        <a:pt x="282" y="248"/>
                        <a:pt x="283" y="248"/>
                      </a:cubicBezTo>
                      <a:cubicBezTo>
                        <a:pt x="284" y="248"/>
                        <a:pt x="285" y="248"/>
                        <a:pt x="286" y="249"/>
                      </a:cubicBezTo>
                      <a:cubicBezTo>
                        <a:pt x="287" y="249"/>
                        <a:pt x="287" y="249"/>
                        <a:pt x="288" y="249"/>
                      </a:cubicBezTo>
                      <a:cubicBezTo>
                        <a:pt x="289" y="249"/>
                        <a:pt x="291" y="249"/>
                        <a:pt x="292" y="250"/>
                      </a:cubicBezTo>
                      <a:cubicBezTo>
                        <a:pt x="293" y="250"/>
                        <a:pt x="294" y="250"/>
                        <a:pt x="295" y="250"/>
                      </a:cubicBezTo>
                      <a:cubicBezTo>
                        <a:pt x="296" y="250"/>
                        <a:pt x="297" y="250"/>
                        <a:pt x="298" y="251"/>
                      </a:cubicBezTo>
                      <a:cubicBezTo>
                        <a:pt x="299" y="251"/>
                        <a:pt x="299" y="251"/>
                        <a:pt x="299" y="251"/>
                      </a:cubicBezTo>
                      <a:cubicBezTo>
                        <a:pt x="301" y="251"/>
                        <a:pt x="302" y="251"/>
                        <a:pt x="303" y="251"/>
                      </a:cubicBezTo>
                      <a:cubicBezTo>
                        <a:pt x="305" y="251"/>
                        <a:pt x="306" y="252"/>
                        <a:pt x="308" y="252"/>
                      </a:cubicBezTo>
                      <a:cubicBezTo>
                        <a:pt x="308" y="252"/>
                        <a:pt x="309" y="252"/>
                        <a:pt x="310" y="252"/>
                      </a:cubicBezTo>
                      <a:cubicBezTo>
                        <a:pt x="311" y="252"/>
                        <a:pt x="312" y="252"/>
                        <a:pt x="314" y="253"/>
                      </a:cubicBezTo>
                      <a:cubicBezTo>
                        <a:pt x="316" y="253"/>
                        <a:pt x="319" y="253"/>
                        <a:pt x="322" y="253"/>
                      </a:cubicBezTo>
                      <a:cubicBezTo>
                        <a:pt x="322" y="253"/>
                        <a:pt x="323" y="253"/>
                        <a:pt x="323" y="254"/>
                      </a:cubicBezTo>
                      <a:cubicBezTo>
                        <a:pt x="325" y="254"/>
                        <a:pt x="326" y="254"/>
                        <a:pt x="328" y="254"/>
                      </a:cubicBezTo>
                      <a:cubicBezTo>
                        <a:pt x="329" y="254"/>
                        <a:pt x="331" y="254"/>
                        <a:pt x="332" y="254"/>
                      </a:cubicBezTo>
                      <a:cubicBezTo>
                        <a:pt x="356" y="256"/>
                        <a:pt x="373" y="255"/>
                        <a:pt x="386" y="252"/>
                      </a:cubicBezTo>
                      <a:cubicBezTo>
                        <a:pt x="407" y="253"/>
                        <a:pt x="428" y="254"/>
                        <a:pt x="450" y="254"/>
                      </a:cubicBezTo>
                      <a:cubicBezTo>
                        <a:pt x="472" y="254"/>
                        <a:pt x="493" y="253"/>
                        <a:pt x="514" y="252"/>
                      </a:cubicBezTo>
                      <a:cubicBezTo>
                        <a:pt x="527" y="255"/>
                        <a:pt x="544" y="256"/>
                        <a:pt x="568" y="254"/>
                      </a:cubicBezTo>
                      <a:cubicBezTo>
                        <a:pt x="569" y="254"/>
                        <a:pt x="570" y="254"/>
                        <a:pt x="571" y="254"/>
                      </a:cubicBezTo>
                      <a:cubicBezTo>
                        <a:pt x="572" y="254"/>
                        <a:pt x="573" y="254"/>
                        <a:pt x="574" y="254"/>
                      </a:cubicBezTo>
                      <a:cubicBezTo>
                        <a:pt x="575" y="254"/>
                        <a:pt x="576" y="254"/>
                        <a:pt x="577" y="254"/>
                      </a:cubicBezTo>
                      <a:cubicBezTo>
                        <a:pt x="580" y="253"/>
                        <a:pt x="583" y="253"/>
                        <a:pt x="586" y="253"/>
                      </a:cubicBezTo>
                      <a:cubicBezTo>
                        <a:pt x="587" y="252"/>
                        <a:pt x="588" y="252"/>
                        <a:pt x="589" y="252"/>
                      </a:cubicBezTo>
                      <a:cubicBezTo>
                        <a:pt x="590" y="252"/>
                        <a:pt x="591" y="252"/>
                        <a:pt x="591" y="252"/>
                      </a:cubicBezTo>
                      <a:cubicBezTo>
                        <a:pt x="592" y="252"/>
                        <a:pt x="593" y="252"/>
                        <a:pt x="593" y="252"/>
                      </a:cubicBezTo>
                      <a:cubicBezTo>
                        <a:pt x="594" y="252"/>
                        <a:pt x="595" y="252"/>
                        <a:pt x="595" y="251"/>
                      </a:cubicBezTo>
                      <a:cubicBezTo>
                        <a:pt x="596" y="251"/>
                        <a:pt x="597" y="251"/>
                        <a:pt x="598" y="251"/>
                      </a:cubicBezTo>
                      <a:cubicBezTo>
                        <a:pt x="599" y="251"/>
                        <a:pt x="600" y="251"/>
                        <a:pt x="601" y="251"/>
                      </a:cubicBezTo>
                      <a:cubicBezTo>
                        <a:pt x="603" y="250"/>
                        <a:pt x="604" y="250"/>
                        <a:pt x="604" y="250"/>
                      </a:cubicBezTo>
                      <a:cubicBezTo>
                        <a:pt x="605" y="250"/>
                        <a:pt x="606" y="250"/>
                        <a:pt x="607" y="250"/>
                      </a:cubicBezTo>
                      <a:cubicBezTo>
                        <a:pt x="608" y="249"/>
                        <a:pt x="609" y="249"/>
                        <a:pt x="610" y="249"/>
                      </a:cubicBezTo>
                      <a:cubicBezTo>
                        <a:pt x="612" y="249"/>
                        <a:pt x="614" y="248"/>
                        <a:pt x="616" y="248"/>
                      </a:cubicBezTo>
                      <a:cubicBezTo>
                        <a:pt x="618" y="248"/>
                        <a:pt x="620" y="247"/>
                        <a:pt x="622" y="247"/>
                      </a:cubicBezTo>
                      <a:cubicBezTo>
                        <a:pt x="623" y="247"/>
                        <a:pt x="624" y="247"/>
                        <a:pt x="626" y="246"/>
                      </a:cubicBezTo>
                      <a:cubicBezTo>
                        <a:pt x="626" y="246"/>
                        <a:pt x="627" y="246"/>
                        <a:pt x="628" y="246"/>
                      </a:cubicBezTo>
                      <a:cubicBezTo>
                        <a:pt x="630" y="245"/>
                        <a:pt x="632" y="245"/>
                        <a:pt x="634" y="245"/>
                      </a:cubicBezTo>
                      <a:cubicBezTo>
                        <a:pt x="634" y="244"/>
                        <a:pt x="635" y="244"/>
                        <a:pt x="636" y="244"/>
                      </a:cubicBezTo>
                      <a:cubicBezTo>
                        <a:pt x="637" y="244"/>
                        <a:pt x="638" y="243"/>
                        <a:pt x="640" y="243"/>
                      </a:cubicBezTo>
                      <a:cubicBezTo>
                        <a:pt x="640" y="243"/>
                        <a:pt x="641" y="243"/>
                        <a:pt x="642" y="243"/>
                      </a:cubicBezTo>
                      <a:cubicBezTo>
                        <a:pt x="642" y="242"/>
                        <a:pt x="642" y="242"/>
                        <a:pt x="642" y="242"/>
                      </a:cubicBezTo>
                      <a:cubicBezTo>
                        <a:pt x="644" y="242"/>
                        <a:pt x="646" y="241"/>
                        <a:pt x="648" y="241"/>
                      </a:cubicBezTo>
                      <a:cubicBezTo>
                        <a:pt x="650" y="240"/>
                        <a:pt x="652" y="240"/>
                        <a:pt x="654" y="239"/>
                      </a:cubicBezTo>
                      <a:cubicBezTo>
                        <a:pt x="655" y="239"/>
                        <a:pt x="657" y="238"/>
                        <a:pt x="659" y="238"/>
                      </a:cubicBezTo>
                      <a:cubicBezTo>
                        <a:pt x="660" y="238"/>
                        <a:pt x="660" y="237"/>
                        <a:pt x="661" y="237"/>
                      </a:cubicBezTo>
                      <a:cubicBezTo>
                        <a:pt x="665" y="236"/>
                        <a:pt x="668" y="235"/>
                        <a:pt x="672" y="234"/>
                      </a:cubicBezTo>
                      <a:cubicBezTo>
                        <a:pt x="675" y="233"/>
                        <a:pt x="677" y="232"/>
                        <a:pt x="680" y="231"/>
                      </a:cubicBezTo>
                      <a:cubicBezTo>
                        <a:pt x="681" y="231"/>
                        <a:pt x="682" y="230"/>
                        <a:pt x="682" y="230"/>
                      </a:cubicBezTo>
                      <a:cubicBezTo>
                        <a:pt x="688" y="228"/>
                        <a:pt x="694" y="225"/>
                        <a:pt x="700" y="223"/>
                      </a:cubicBezTo>
                      <a:cubicBezTo>
                        <a:pt x="702" y="222"/>
                        <a:pt x="703" y="222"/>
                        <a:pt x="705" y="221"/>
                      </a:cubicBezTo>
                      <a:cubicBezTo>
                        <a:pt x="706" y="221"/>
                        <a:pt x="707" y="220"/>
                        <a:pt x="708" y="220"/>
                      </a:cubicBezTo>
                      <a:cubicBezTo>
                        <a:pt x="712" y="218"/>
                        <a:pt x="716" y="216"/>
                        <a:pt x="720" y="214"/>
                      </a:cubicBezTo>
                      <a:cubicBezTo>
                        <a:pt x="721" y="214"/>
                        <a:pt x="722" y="213"/>
                        <a:pt x="724" y="212"/>
                      </a:cubicBezTo>
                      <a:cubicBezTo>
                        <a:pt x="724" y="212"/>
                        <a:pt x="724" y="212"/>
                        <a:pt x="724" y="212"/>
                      </a:cubicBezTo>
                      <a:cubicBezTo>
                        <a:pt x="728" y="210"/>
                        <a:pt x="731" y="209"/>
                        <a:pt x="734" y="207"/>
                      </a:cubicBezTo>
                      <a:cubicBezTo>
                        <a:pt x="734" y="207"/>
                        <a:pt x="735" y="206"/>
                        <a:pt x="736" y="206"/>
                      </a:cubicBezTo>
                      <a:cubicBezTo>
                        <a:pt x="737" y="205"/>
                        <a:pt x="739" y="204"/>
                        <a:pt x="740" y="203"/>
                      </a:cubicBezTo>
                      <a:cubicBezTo>
                        <a:pt x="742" y="202"/>
                        <a:pt x="743" y="202"/>
                        <a:pt x="745" y="201"/>
                      </a:cubicBezTo>
                      <a:cubicBezTo>
                        <a:pt x="745" y="201"/>
                        <a:pt x="745" y="201"/>
                        <a:pt x="745" y="201"/>
                      </a:cubicBezTo>
                      <a:cubicBezTo>
                        <a:pt x="748" y="199"/>
                        <a:pt x="751" y="197"/>
                        <a:pt x="754" y="196"/>
                      </a:cubicBezTo>
                      <a:cubicBezTo>
                        <a:pt x="758" y="193"/>
                        <a:pt x="762" y="190"/>
                        <a:pt x="767" y="188"/>
                      </a:cubicBezTo>
                      <a:cubicBezTo>
                        <a:pt x="767" y="187"/>
                        <a:pt x="767" y="187"/>
                        <a:pt x="767" y="187"/>
                      </a:cubicBezTo>
                      <a:cubicBezTo>
                        <a:pt x="768" y="186"/>
                        <a:pt x="769" y="186"/>
                        <a:pt x="771" y="185"/>
                      </a:cubicBezTo>
                      <a:cubicBezTo>
                        <a:pt x="772" y="184"/>
                        <a:pt x="774" y="183"/>
                        <a:pt x="775" y="182"/>
                      </a:cubicBezTo>
                      <a:cubicBezTo>
                        <a:pt x="776" y="181"/>
                        <a:pt x="778" y="180"/>
                        <a:pt x="779" y="179"/>
                      </a:cubicBezTo>
                      <a:cubicBezTo>
                        <a:pt x="780" y="178"/>
                        <a:pt x="782" y="177"/>
                        <a:pt x="783" y="176"/>
                      </a:cubicBezTo>
                      <a:cubicBezTo>
                        <a:pt x="784" y="175"/>
                        <a:pt x="786" y="174"/>
                        <a:pt x="787" y="173"/>
                      </a:cubicBezTo>
                      <a:cubicBezTo>
                        <a:pt x="788" y="172"/>
                        <a:pt x="790" y="171"/>
                        <a:pt x="791" y="170"/>
                      </a:cubicBezTo>
                      <a:cubicBezTo>
                        <a:pt x="792" y="169"/>
                        <a:pt x="794" y="168"/>
                        <a:pt x="795" y="167"/>
                      </a:cubicBezTo>
                      <a:cubicBezTo>
                        <a:pt x="796" y="166"/>
                        <a:pt x="798" y="165"/>
                        <a:pt x="799" y="164"/>
                      </a:cubicBezTo>
                      <a:cubicBezTo>
                        <a:pt x="800" y="163"/>
                        <a:pt x="801" y="163"/>
                        <a:pt x="802" y="162"/>
                      </a:cubicBezTo>
                      <a:cubicBezTo>
                        <a:pt x="804" y="161"/>
                        <a:pt x="805" y="159"/>
                        <a:pt x="806" y="158"/>
                      </a:cubicBezTo>
                      <a:cubicBezTo>
                        <a:pt x="807" y="158"/>
                        <a:pt x="808" y="157"/>
                        <a:pt x="809" y="156"/>
                      </a:cubicBezTo>
                      <a:cubicBezTo>
                        <a:pt x="809" y="156"/>
                        <a:pt x="809" y="156"/>
                        <a:pt x="809" y="156"/>
                      </a:cubicBezTo>
                      <a:cubicBezTo>
                        <a:pt x="810" y="155"/>
                        <a:pt x="811" y="155"/>
                        <a:pt x="811" y="154"/>
                      </a:cubicBezTo>
                      <a:cubicBezTo>
                        <a:pt x="812" y="153"/>
                        <a:pt x="813" y="153"/>
                        <a:pt x="814" y="152"/>
                      </a:cubicBezTo>
                      <a:cubicBezTo>
                        <a:pt x="815" y="151"/>
                        <a:pt x="816" y="150"/>
                        <a:pt x="817" y="149"/>
                      </a:cubicBezTo>
                      <a:cubicBezTo>
                        <a:pt x="818" y="148"/>
                        <a:pt x="818" y="148"/>
                        <a:pt x="818" y="148"/>
                      </a:cubicBezTo>
                      <a:cubicBezTo>
                        <a:pt x="819" y="148"/>
                        <a:pt x="820" y="147"/>
                        <a:pt x="821" y="146"/>
                      </a:cubicBezTo>
                      <a:cubicBezTo>
                        <a:pt x="822" y="145"/>
                        <a:pt x="823" y="144"/>
                        <a:pt x="824" y="143"/>
                      </a:cubicBezTo>
                      <a:cubicBezTo>
                        <a:pt x="826" y="142"/>
                        <a:pt x="827" y="141"/>
                        <a:pt x="828" y="140"/>
                      </a:cubicBezTo>
                      <a:cubicBezTo>
                        <a:pt x="829" y="139"/>
                        <a:pt x="830" y="138"/>
                        <a:pt x="831" y="137"/>
                      </a:cubicBezTo>
                      <a:cubicBezTo>
                        <a:pt x="833" y="134"/>
                        <a:pt x="836" y="132"/>
                        <a:pt x="838" y="130"/>
                      </a:cubicBezTo>
                      <a:cubicBezTo>
                        <a:pt x="839" y="129"/>
                        <a:pt x="840" y="128"/>
                        <a:pt x="841" y="127"/>
                      </a:cubicBezTo>
                      <a:cubicBezTo>
                        <a:pt x="841" y="127"/>
                        <a:pt x="841" y="127"/>
                        <a:pt x="841" y="127"/>
                      </a:cubicBezTo>
                      <a:cubicBezTo>
                        <a:pt x="842" y="126"/>
                        <a:pt x="844" y="125"/>
                        <a:pt x="845" y="124"/>
                      </a:cubicBezTo>
                      <a:cubicBezTo>
                        <a:pt x="845" y="123"/>
                        <a:pt x="846" y="122"/>
                        <a:pt x="847" y="121"/>
                      </a:cubicBezTo>
                      <a:cubicBezTo>
                        <a:pt x="848" y="120"/>
                        <a:pt x="848" y="120"/>
                        <a:pt x="848" y="120"/>
                      </a:cubicBezTo>
                      <a:cubicBezTo>
                        <a:pt x="849" y="120"/>
                        <a:pt x="850" y="119"/>
                        <a:pt x="851" y="118"/>
                      </a:cubicBezTo>
                      <a:cubicBezTo>
                        <a:pt x="851" y="117"/>
                        <a:pt x="851" y="117"/>
                        <a:pt x="851" y="117"/>
                      </a:cubicBezTo>
                      <a:cubicBezTo>
                        <a:pt x="852" y="116"/>
                        <a:pt x="853" y="115"/>
                        <a:pt x="854" y="114"/>
                      </a:cubicBezTo>
                      <a:cubicBezTo>
                        <a:pt x="855" y="113"/>
                        <a:pt x="856" y="112"/>
                        <a:pt x="857" y="111"/>
                      </a:cubicBezTo>
                      <a:cubicBezTo>
                        <a:pt x="857" y="111"/>
                        <a:pt x="857" y="111"/>
                        <a:pt x="857" y="111"/>
                      </a:cubicBezTo>
                      <a:cubicBezTo>
                        <a:pt x="858" y="110"/>
                        <a:pt x="859" y="109"/>
                        <a:pt x="860" y="108"/>
                      </a:cubicBezTo>
                      <a:cubicBezTo>
                        <a:pt x="860" y="108"/>
                        <a:pt x="860" y="108"/>
                        <a:pt x="860" y="108"/>
                      </a:cubicBezTo>
                      <a:cubicBezTo>
                        <a:pt x="862" y="106"/>
                        <a:pt x="864" y="104"/>
                        <a:pt x="865" y="102"/>
                      </a:cubicBezTo>
                      <a:cubicBezTo>
                        <a:pt x="866" y="101"/>
                        <a:pt x="867" y="101"/>
                        <a:pt x="867" y="100"/>
                      </a:cubicBezTo>
                      <a:cubicBezTo>
                        <a:pt x="869" y="98"/>
                        <a:pt x="871" y="96"/>
                        <a:pt x="872" y="95"/>
                      </a:cubicBezTo>
                      <a:cubicBezTo>
                        <a:pt x="873" y="94"/>
                        <a:pt x="874" y="93"/>
                        <a:pt x="874" y="92"/>
                      </a:cubicBezTo>
                      <a:cubicBezTo>
                        <a:pt x="884" y="81"/>
                        <a:pt x="892" y="71"/>
                        <a:pt x="900" y="60"/>
                      </a:cubicBezTo>
                      <a:cubicBezTo>
                        <a:pt x="900" y="60"/>
                        <a:pt x="900" y="59"/>
                        <a:pt x="900" y="58"/>
                      </a:cubicBezTo>
                      <a:close/>
                    </a:path>
                  </a:pathLst>
                </a:custGeom>
                <a:solidFill>
                  <a:srgbClr val="565E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0" name="Freeform 358">
                  <a:extLst>
                    <a:ext uri="{FF2B5EF4-FFF2-40B4-BE49-F238E27FC236}">
                      <a16:creationId xmlns:a16="http://schemas.microsoft.com/office/drawing/2014/main" id="{D7866A57-9453-4A63-8593-8088BB03D43D}"/>
                    </a:ext>
                  </a:extLst>
                </p:cNvPr>
                <p:cNvSpPr/>
                <p:nvPr/>
              </p:nvSpPr>
              <p:spPr bwMode="auto">
                <a:xfrm>
                  <a:off x="247" y="1626"/>
                  <a:ext cx="82" cy="95"/>
                </a:xfrm>
                <a:custGeom>
                  <a:avLst/>
                  <a:gdLst>
                    <a:gd name="T0" fmla="*/ 247 w 351"/>
                    <a:gd name="T1" fmla="*/ 0 h 407"/>
                    <a:gd name="T2" fmla="*/ 288 w 351"/>
                    <a:gd name="T3" fmla="*/ 135 h 407"/>
                    <a:gd name="T4" fmla="*/ 95 w 351"/>
                    <a:gd name="T5" fmla="*/ 343 h 407"/>
                    <a:gd name="T6" fmla="*/ 0 w 351"/>
                    <a:gd name="T7" fmla="*/ 316 h 407"/>
                    <a:gd name="T8" fmla="*/ 159 w 351"/>
                    <a:gd name="T9" fmla="*/ 407 h 407"/>
                    <a:gd name="T10" fmla="*/ 351 w 351"/>
                    <a:gd name="T11" fmla="*/ 199 h 407"/>
                    <a:gd name="T12" fmla="*/ 247 w 351"/>
                    <a:gd name="T13" fmla="*/ 0 h 407"/>
                  </a:gdLst>
                  <a:ahLst/>
                  <a:cxnLst>
                    <a:cxn ang="0">
                      <a:pos x="T0" y="T1"/>
                    </a:cxn>
                    <a:cxn ang="0">
                      <a:pos x="T2" y="T3"/>
                    </a:cxn>
                    <a:cxn ang="0">
                      <a:pos x="T4" y="T5"/>
                    </a:cxn>
                    <a:cxn ang="0">
                      <a:pos x="T6" y="T7"/>
                    </a:cxn>
                    <a:cxn ang="0">
                      <a:pos x="T8" y="T9"/>
                    </a:cxn>
                    <a:cxn ang="0">
                      <a:pos x="T10" y="T11"/>
                    </a:cxn>
                    <a:cxn ang="0">
                      <a:pos x="T12" y="T13"/>
                    </a:cxn>
                  </a:cxnLst>
                  <a:rect l="0" t="0" r="r" b="b"/>
                  <a:pathLst>
                    <a:path w="351" h="407">
                      <a:moveTo>
                        <a:pt x="247" y="0"/>
                      </a:moveTo>
                      <a:cubicBezTo>
                        <a:pt x="272" y="39"/>
                        <a:pt x="288" y="87"/>
                        <a:pt x="288" y="135"/>
                      </a:cubicBezTo>
                      <a:cubicBezTo>
                        <a:pt x="288" y="250"/>
                        <a:pt x="201" y="343"/>
                        <a:pt x="95" y="343"/>
                      </a:cubicBezTo>
                      <a:cubicBezTo>
                        <a:pt x="60" y="343"/>
                        <a:pt x="28" y="333"/>
                        <a:pt x="0" y="316"/>
                      </a:cubicBezTo>
                      <a:cubicBezTo>
                        <a:pt x="34" y="371"/>
                        <a:pt x="93" y="407"/>
                        <a:pt x="159" y="407"/>
                      </a:cubicBezTo>
                      <a:cubicBezTo>
                        <a:pt x="265" y="407"/>
                        <a:pt x="351" y="314"/>
                        <a:pt x="351" y="199"/>
                      </a:cubicBezTo>
                      <a:cubicBezTo>
                        <a:pt x="351" y="118"/>
                        <a:pt x="309" y="40"/>
                        <a:pt x="247" y="0"/>
                      </a:cubicBezTo>
                      <a:close/>
                    </a:path>
                  </a:pathLst>
                </a:custGeom>
                <a:solidFill>
                  <a:srgbClr val="503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1" name="Freeform 359">
                  <a:extLst>
                    <a:ext uri="{FF2B5EF4-FFF2-40B4-BE49-F238E27FC236}">
                      <a16:creationId xmlns:a16="http://schemas.microsoft.com/office/drawing/2014/main" id="{3D9C1415-C761-4FCB-9BBB-4346996BD9EF}"/>
                    </a:ext>
                  </a:extLst>
                </p:cNvPr>
                <p:cNvSpPr/>
                <p:nvPr/>
              </p:nvSpPr>
              <p:spPr bwMode="auto">
                <a:xfrm>
                  <a:off x="248" y="1620"/>
                  <a:ext cx="73" cy="23"/>
                </a:xfrm>
                <a:custGeom>
                  <a:avLst/>
                  <a:gdLst>
                    <a:gd name="T0" fmla="*/ 156 w 312"/>
                    <a:gd name="T1" fmla="*/ 0 h 98"/>
                    <a:gd name="T2" fmla="*/ 0 w 312"/>
                    <a:gd name="T3" fmla="*/ 97 h 98"/>
                    <a:gd name="T4" fmla="*/ 20 w 312"/>
                    <a:gd name="T5" fmla="*/ 97 h 98"/>
                    <a:gd name="T6" fmla="*/ 52 w 312"/>
                    <a:gd name="T7" fmla="*/ 87 h 98"/>
                    <a:gd name="T8" fmla="*/ 52 w 312"/>
                    <a:gd name="T9" fmla="*/ 87 h 98"/>
                    <a:gd name="T10" fmla="*/ 156 w 312"/>
                    <a:gd name="T11" fmla="*/ 36 h 98"/>
                    <a:gd name="T12" fmla="*/ 260 w 312"/>
                    <a:gd name="T13" fmla="*/ 87 h 98"/>
                    <a:gd name="T14" fmla="*/ 292 w 312"/>
                    <a:gd name="T15" fmla="*/ 97 h 98"/>
                    <a:gd name="T16" fmla="*/ 312 w 312"/>
                    <a:gd name="T17" fmla="*/ 97 h 98"/>
                    <a:gd name="T18" fmla="*/ 156 w 312"/>
                    <a:gd name="T1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98">
                      <a:moveTo>
                        <a:pt x="156" y="0"/>
                      </a:moveTo>
                      <a:cubicBezTo>
                        <a:pt x="92" y="0"/>
                        <a:pt x="35" y="40"/>
                        <a:pt x="0" y="97"/>
                      </a:cubicBezTo>
                      <a:cubicBezTo>
                        <a:pt x="6" y="96"/>
                        <a:pt x="12" y="96"/>
                        <a:pt x="20" y="97"/>
                      </a:cubicBezTo>
                      <a:cubicBezTo>
                        <a:pt x="34" y="98"/>
                        <a:pt x="52" y="87"/>
                        <a:pt x="52" y="87"/>
                      </a:cubicBezTo>
                      <a:cubicBezTo>
                        <a:pt x="52" y="87"/>
                        <a:pt x="52" y="87"/>
                        <a:pt x="52" y="87"/>
                      </a:cubicBezTo>
                      <a:cubicBezTo>
                        <a:pt x="80" y="56"/>
                        <a:pt x="116" y="36"/>
                        <a:pt x="156" y="36"/>
                      </a:cubicBezTo>
                      <a:cubicBezTo>
                        <a:pt x="196" y="36"/>
                        <a:pt x="232" y="56"/>
                        <a:pt x="260" y="87"/>
                      </a:cubicBezTo>
                      <a:cubicBezTo>
                        <a:pt x="260" y="87"/>
                        <a:pt x="278" y="98"/>
                        <a:pt x="292" y="97"/>
                      </a:cubicBezTo>
                      <a:cubicBezTo>
                        <a:pt x="300" y="96"/>
                        <a:pt x="306" y="96"/>
                        <a:pt x="312" y="97"/>
                      </a:cubicBezTo>
                      <a:cubicBezTo>
                        <a:pt x="277" y="40"/>
                        <a:pt x="220" y="0"/>
                        <a:pt x="156" y="0"/>
                      </a:cubicBezTo>
                      <a:close/>
                    </a:path>
                  </a:pathLst>
                </a:custGeom>
                <a:solidFill>
                  <a:srgbClr val="ECB9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2" name="Freeform 360">
                  <a:extLst>
                    <a:ext uri="{FF2B5EF4-FFF2-40B4-BE49-F238E27FC236}">
                      <a16:creationId xmlns:a16="http://schemas.microsoft.com/office/drawing/2014/main" id="{0E107779-21B5-4512-BC8A-8F52D3A5B5A2}"/>
                    </a:ext>
                  </a:extLst>
                </p:cNvPr>
                <p:cNvSpPr/>
                <p:nvPr/>
              </p:nvSpPr>
              <p:spPr bwMode="auto">
                <a:xfrm>
                  <a:off x="217" y="1426"/>
                  <a:ext cx="100" cy="65"/>
                </a:xfrm>
                <a:custGeom>
                  <a:avLst/>
                  <a:gdLst>
                    <a:gd name="T0" fmla="*/ 398 w 425"/>
                    <a:gd name="T1" fmla="*/ 277 h 278"/>
                    <a:gd name="T2" fmla="*/ 13 w 425"/>
                    <a:gd name="T3" fmla="*/ 255 h 278"/>
                    <a:gd name="T4" fmla="*/ 1 w 425"/>
                    <a:gd name="T5" fmla="*/ 241 h 278"/>
                    <a:gd name="T6" fmla="*/ 14 w 425"/>
                    <a:gd name="T7" fmla="*/ 13 h 278"/>
                    <a:gd name="T8" fmla="*/ 28 w 425"/>
                    <a:gd name="T9" fmla="*/ 1 h 278"/>
                    <a:gd name="T10" fmla="*/ 413 w 425"/>
                    <a:gd name="T11" fmla="*/ 23 h 278"/>
                    <a:gd name="T12" fmla="*/ 425 w 425"/>
                    <a:gd name="T13" fmla="*/ 37 h 278"/>
                    <a:gd name="T14" fmla="*/ 412 w 425"/>
                    <a:gd name="T15" fmla="*/ 265 h 278"/>
                    <a:gd name="T16" fmla="*/ 398 w 425"/>
                    <a:gd name="T17"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5" h="278">
                      <a:moveTo>
                        <a:pt x="398" y="277"/>
                      </a:moveTo>
                      <a:cubicBezTo>
                        <a:pt x="13" y="255"/>
                        <a:pt x="13" y="255"/>
                        <a:pt x="13" y="255"/>
                      </a:cubicBezTo>
                      <a:cubicBezTo>
                        <a:pt x="6" y="255"/>
                        <a:pt x="0" y="248"/>
                        <a:pt x="1" y="241"/>
                      </a:cubicBezTo>
                      <a:cubicBezTo>
                        <a:pt x="14" y="13"/>
                        <a:pt x="14" y="13"/>
                        <a:pt x="14" y="13"/>
                      </a:cubicBezTo>
                      <a:cubicBezTo>
                        <a:pt x="14" y="6"/>
                        <a:pt x="20" y="0"/>
                        <a:pt x="28" y="1"/>
                      </a:cubicBezTo>
                      <a:cubicBezTo>
                        <a:pt x="413" y="23"/>
                        <a:pt x="413" y="23"/>
                        <a:pt x="413" y="23"/>
                      </a:cubicBezTo>
                      <a:cubicBezTo>
                        <a:pt x="420" y="23"/>
                        <a:pt x="425" y="29"/>
                        <a:pt x="425" y="37"/>
                      </a:cubicBezTo>
                      <a:cubicBezTo>
                        <a:pt x="412" y="265"/>
                        <a:pt x="412" y="265"/>
                        <a:pt x="412" y="265"/>
                      </a:cubicBezTo>
                      <a:cubicBezTo>
                        <a:pt x="411" y="272"/>
                        <a:pt x="405" y="278"/>
                        <a:pt x="398" y="277"/>
                      </a:cubicBezTo>
                      <a:close/>
                    </a:path>
                  </a:pathLst>
                </a:custGeom>
                <a:solidFill>
                  <a:srgbClr val="324E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3" name="Freeform 361">
                  <a:extLst>
                    <a:ext uri="{FF2B5EF4-FFF2-40B4-BE49-F238E27FC236}">
                      <a16:creationId xmlns:a16="http://schemas.microsoft.com/office/drawing/2014/main" id="{93F0B421-2FD0-47D5-957D-F7B7D9207AFE}"/>
                    </a:ext>
                  </a:extLst>
                </p:cNvPr>
                <p:cNvSpPr/>
                <p:nvPr/>
              </p:nvSpPr>
              <p:spPr bwMode="auto">
                <a:xfrm>
                  <a:off x="223" y="1431"/>
                  <a:ext cx="88" cy="54"/>
                </a:xfrm>
                <a:custGeom>
                  <a:avLst/>
                  <a:gdLst>
                    <a:gd name="T0" fmla="*/ 363 w 377"/>
                    <a:gd name="T1" fmla="*/ 231 h 232"/>
                    <a:gd name="T2" fmla="*/ 2 w 377"/>
                    <a:gd name="T3" fmla="*/ 211 h 232"/>
                    <a:gd name="T4" fmla="*/ 0 w 377"/>
                    <a:gd name="T5" fmla="*/ 209 h 232"/>
                    <a:gd name="T6" fmla="*/ 11 w 377"/>
                    <a:gd name="T7" fmla="*/ 2 h 232"/>
                    <a:gd name="T8" fmla="*/ 14 w 377"/>
                    <a:gd name="T9" fmla="*/ 0 h 232"/>
                    <a:gd name="T10" fmla="*/ 375 w 377"/>
                    <a:gd name="T11" fmla="*/ 21 h 232"/>
                    <a:gd name="T12" fmla="*/ 377 w 377"/>
                    <a:gd name="T13" fmla="*/ 23 h 232"/>
                    <a:gd name="T14" fmla="*/ 365 w 377"/>
                    <a:gd name="T15" fmla="*/ 230 h 232"/>
                    <a:gd name="T16" fmla="*/ 363 w 377"/>
                    <a:gd name="T17"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31">
                      <a:moveTo>
                        <a:pt x="363" y="231"/>
                      </a:moveTo>
                      <a:cubicBezTo>
                        <a:pt x="2" y="211"/>
                        <a:pt x="2" y="211"/>
                        <a:pt x="2" y="211"/>
                      </a:cubicBezTo>
                      <a:cubicBezTo>
                        <a:pt x="0" y="211"/>
                        <a:pt x="0" y="210"/>
                        <a:pt x="0" y="209"/>
                      </a:cubicBezTo>
                      <a:cubicBezTo>
                        <a:pt x="11" y="2"/>
                        <a:pt x="11" y="2"/>
                        <a:pt x="11" y="2"/>
                      </a:cubicBezTo>
                      <a:cubicBezTo>
                        <a:pt x="12" y="1"/>
                        <a:pt x="12" y="0"/>
                        <a:pt x="14" y="0"/>
                      </a:cubicBezTo>
                      <a:cubicBezTo>
                        <a:pt x="375" y="21"/>
                        <a:pt x="375" y="21"/>
                        <a:pt x="375" y="21"/>
                      </a:cubicBezTo>
                      <a:cubicBezTo>
                        <a:pt x="376" y="21"/>
                        <a:pt x="377" y="22"/>
                        <a:pt x="377" y="23"/>
                      </a:cubicBezTo>
                      <a:cubicBezTo>
                        <a:pt x="365" y="230"/>
                        <a:pt x="365" y="230"/>
                        <a:pt x="365" y="230"/>
                      </a:cubicBezTo>
                      <a:cubicBezTo>
                        <a:pt x="365" y="231"/>
                        <a:pt x="364" y="232"/>
                        <a:pt x="363" y="231"/>
                      </a:cubicBezTo>
                      <a:close/>
                    </a:path>
                  </a:pathLst>
                </a:custGeom>
                <a:solidFill>
                  <a:srgbClr val="FEFE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4" name="Freeform 362">
                  <a:extLst>
                    <a:ext uri="{FF2B5EF4-FFF2-40B4-BE49-F238E27FC236}">
                      <a16:creationId xmlns:a16="http://schemas.microsoft.com/office/drawing/2014/main" id="{F5B82119-3CFB-439E-9215-AD0F49C6A73A}"/>
                    </a:ext>
                  </a:extLst>
                </p:cNvPr>
                <p:cNvSpPr/>
                <p:nvPr/>
              </p:nvSpPr>
              <p:spPr bwMode="auto">
                <a:xfrm>
                  <a:off x="220" y="1441"/>
                  <a:ext cx="3" cy="29"/>
                </a:xfrm>
                <a:custGeom>
                  <a:avLst/>
                  <a:gdLst>
                    <a:gd name="T0" fmla="*/ 5 w 14"/>
                    <a:gd name="T1" fmla="*/ 121 h 121"/>
                    <a:gd name="T2" fmla="*/ 2 w 14"/>
                    <a:gd name="T3" fmla="*/ 121 h 121"/>
                    <a:gd name="T4" fmla="*/ 0 w 14"/>
                    <a:gd name="T5" fmla="*/ 119 h 121"/>
                    <a:gd name="T6" fmla="*/ 7 w 14"/>
                    <a:gd name="T7" fmla="*/ 2 h 121"/>
                    <a:gd name="T8" fmla="*/ 9 w 14"/>
                    <a:gd name="T9" fmla="*/ 0 h 121"/>
                    <a:gd name="T10" fmla="*/ 12 w 14"/>
                    <a:gd name="T11" fmla="*/ 0 h 121"/>
                    <a:gd name="T12" fmla="*/ 14 w 14"/>
                    <a:gd name="T13" fmla="*/ 3 h 121"/>
                    <a:gd name="T14" fmla="*/ 8 w 14"/>
                    <a:gd name="T15" fmla="*/ 119 h 121"/>
                    <a:gd name="T16" fmla="*/ 5 w 14"/>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0">
                      <a:moveTo>
                        <a:pt x="5" y="121"/>
                      </a:moveTo>
                      <a:cubicBezTo>
                        <a:pt x="2" y="121"/>
                        <a:pt x="2" y="121"/>
                        <a:pt x="2" y="121"/>
                      </a:cubicBezTo>
                      <a:cubicBezTo>
                        <a:pt x="1" y="121"/>
                        <a:pt x="0" y="120"/>
                        <a:pt x="0" y="119"/>
                      </a:cubicBezTo>
                      <a:cubicBezTo>
                        <a:pt x="7" y="2"/>
                        <a:pt x="7" y="2"/>
                        <a:pt x="7" y="2"/>
                      </a:cubicBezTo>
                      <a:cubicBezTo>
                        <a:pt x="7" y="1"/>
                        <a:pt x="8" y="0"/>
                        <a:pt x="9" y="0"/>
                      </a:cubicBezTo>
                      <a:cubicBezTo>
                        <a:pt x="12" y="0"/>
                        <a:pt x="12" y="0"/>
                        <a:pt x="12" y="0"/>
                      </a:cubicBezTo>
                      <a:cubicBezTo>
                        <a:pt x="13" y="0"/>
                        <a:pt x="14" y="2"/>
                        <a:pt x="14" y="3"/>
                      </a:cubicBezTo>
                      <a:cubicBezTo>
                        <a:pt x="8" y="119"/>
                        <a:pt x="8" y="119"/>
                        <a:pt x="8" y="119"/>
                      </a:cubicBezTo>
                      <a:cubicBezTo>
                        <a:pt x="8" y="120"/>
                        <a:pt x="6" y="121"/>
                        <a:pt x="5" y="121"/>
                      </a:cubicBezTo>
                      <a:close/>
                    </a:path>
                  </a:pathLst>
                </a:custGeom>
                <a:solidFill>
                  <a:srgbClr val="FEFE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5" name="Freeform 363">
                  <a:extLst>
                    <a:ext uri="{FF2B5EF4-FFF2-40B4-BE49-F238E27FC236}">
                      <a16:creationId xmlns:a16="http://schemas.microsoft.com/office/drawing/2014/main" id="{37ED61A4-3A41-44DB-B8B3-21D6FD7CED78}"/>
                    </a:ext>
                  </a:extLst>
                </p:cNvPr>
                <p:cNvSpPr/>
                <p:nvPr/>
              </p:nvSpPr>
              <p:spPr bwMode="auto">
                <a:xfrm>
                  <a:off x="227" y="1458"/>
                  <a:ext cx="43" cy="6"/>
                </a:xfrm>
                <a:custGeom>
                  <a:avLst/>
                  <a:gdLst>
                    <a:gd name="T0" fmla="*/ 43 w 43"/>
                    <a:gd name="T1" fmla="*/ 6 h 6"/>
                    <a:gd name="T2" fmla="*/ 0 w 43"/>
                    <a:gd name="T3" fmla="*/ 3 h 6"/>
                    <a:gd name="T4" fmla="*/ 1 w 43"/>
                    <a:gd name="T5" fmla="*/ 0 h 6"/>
                    <a:gd name="T6" fmla="*/ 43 w 43"/>
                    <a:gd name="T7" fmla="*/ 3 h 6"/>
                    <a:gd name="T8" fmla="*/ 43 w 43"/>
                    <a:gd name="T9" fmla="*/ 6 h 6"/>
                  </a:gdLst>
                  <a:ahLst/>
                  <a:cxnLst>
                    <a:cxn ang="0">
                      <a:pos x="T0" y="T1"/>
                    </a:cxn>
                    <a:cxn ang="0">
                      <a:pos x="T2" y="T3"/>
                    </a:cxn>
                    <a:cxn ang="0">
                      <a:pos x="T4" y="T5"/>
                    </a:cxn>
                    <a:cxn ang="0">
                      <a:pos x="T6" y="T7"/>
                    </a:cxn>
                    <a:cxn ang="0">
                      <a:pos x="T8" y="T9"/>
                    </a:cxn>
                  </a:cxnLst>
                  <a:rect l="0" t="0" r="r" b="b"/>
                  <a:pathLst>
                    <a:path w="43" h="6">
                      <a:moveTo>
                        <a:pt x="43" y="6"/>
                      </a:moveTo>
                      <a:lnTo>
                        <a:pt x="0" y="3"/>
                      </a:lnTo>
                      <a:lnTo>
                        <a:pt x="1" y="0"/>
                      </a:lnTo>
                      <a:lnTo>
                        <a:pt x="43" y="3"/>
                      </a:lnTo>
                      <a:lnTo>
                        <a:pt x="43" y="6"/>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6" name="Freeform 364">
                  <a:extLst>
                    <a:ext uri="{FF2B5EF4-FFF2-40B4-BE49-F238E27FC236}">
                      <a16:creationId xmlns:a16="http://schemas.microsoft.com/office/drawing/2014/main" id="{4403A1DC-DFB9-4DC9-8E2B-C9E3EC18163E}"/>
                    </a:ext>
                  </a:extLst>
                </p:cNvPr>
                <p:cNvSpPr/>
                <p:nvPr/>
              </p:nvSpPr>
              <p:spPr bwMode="auto">
                <a:xfrm>
                  <a:off x="227" y="1463"/>
                  <a:ext cx="43" cy="5"/>
                </a:xfrm>
                <a:custGeom>
                  <a:avLst/>
                  <a:gdLst>
                    <a:gd name="T0" fmla="*/ 43 w 43"/>
                    <a:gd name="T1" fmla="*/ 5 h 5"/>
                    <a:gd name="T2" fmla="*/ 0 w 43"/>
                    <a:gd name="T3" fmla="*/ 3 h 5"/>
                    <a:gd name="T4" fmla="*/ 0 w 43"/>
                    <a:gd name="T5" fmla="*/ 0 h 5"/>
                    <a:gd name="T6" fmla="*/ 43 w 43"/>
                    <a:gd name="T7" fmla="*/ 2 h 5"/>
                    <a:gd name="T8" fmla="*/ 43 w 43"/>
                    <a:gd name="T9" fmla="*/ 5 h 5"/>
                  </a:gdLst>
                  <a:ahLst/>
                  <a:cxnLst>
                    <a:cxn ang="0">
                      <a:pos x="T0" y="T1"/>
                    </a:cxn>
                    <a:cxn ang="0">
                      <a:pos x="T2" y="T3"/>
                    </a:cxn>
                    <a:cxn ang="0">
                      <a:pos x="T4" y="T5"/>
                    </a:cxn>
                    <a:cxn ang="0">
                      <a:pos x="T6" y="T7"/>
                    </a:cxn>
                    <a:cxn ang="0">
                      <a:pos x="T8" y="T9"/>
                    </a:cxn>
                  </a:cxnLst>
                  <a:rect l="0" t="0" r="r" b="b"/>
                  <a:pathLst>
                    <a:path w="43" h="5">
                      <a:moveTo>
                        <a:pt x="43" y="5"/>
                      </a:moveTo>
                      <a:lnTo>
                        <a:pt x="0" y="3"/>
                      </a:lnTo>
                      <a:lnTo>
                        <a:pt x="0" y="0"/>
                      </a:lnTo>
                      <a:lnTo>
                        <a:pt x="43" y="2"/>
                      </a:lnTo>
                      <a:lnTo>
                        <a:pt x="43" y="5"/>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7" name="Freeform 365">
                  <a:extLst>
                    <a:ext uri="{FF2B5EF4-FFF2-40B4-BE49-F238E27FC236}">
                      <a16:creationId xmlns:a16="http://schemas.microsoft.com/office/drawing/2014/main" id="{66675566-DEF4-44C7-A828-5BB7C445FE61}"/>
                    </a:ext>
                  </a:extLst>
                </p:cNvPr>
                <p:cNvSpPr/>
                <p:nvPr/>
              </p:nvSpPr>
              <p:spPr bwMode="auto">
                <a:xfrm>
                  <a:off x="227" y="1467"/>
                  <a:ext cx="43" cy="6"/>
                </a:xfrm>
                <a:custGeom>
                  <a:avLst/>
                  <a:gdLst>
                    <a:gd name="T0" fmla="*/ 43 w 43"/>
                    <a:gd name="T1" fmla="*/ 6 h 6"/>
                    <a:gd name="T2" fmla="*/ 0 w 43"/>
                    <a:gd name="T3" fmla="*/ 3 h 6"/>
                    <a:gd name="T4" fmla="*/ 0 w 43"/>
                    <a:gd name="T5" fmla="*/ 0 h 6"/>
                    <a:gd name="T6" fmla="*/ 43 w 43"/>
                    <a:gd name="T7" fmla="*/ 3 h 6"/>
                    <a:gd name="T8" fmla="*/ 43 w 43"/>
                    <a:gd name="T9" fmla="*/ 6 h 6"/>
                  </a:gdLst>
                  <a:ahLst/>
                  <a:cxnLst>
                    <a:cxn ang="0">
                      <a:pos x="T0" y="T1"/>
                    </a:cxn>
                    <a:cxn ang="0">
                      <a:pos x="T2" y="T3"/>
                    </a:cxn>
                    <a:cxn ang="0">
                      <a:pos x="T4" y="T5"/>
                    </a:cxn>
                    <a:cxn ang="0">
                      <a:pos x="T6" y="T7"/>
                    </a:cxn>
                    <a:cxn ang="0">
                      <a:pos x="T8" y="T9"/>
                    </a:cxn>
                  </a:cxnLst>
                  <a:rect l="0" t="0" r="r" b="b"/>
                  <a:pathLst>
                    <a:path w="43" h="6">
                      <a:moveTo>
                        <a:pt x="43" y="6"/>
                      </a:moveTo>
                      <a:lnTo>
                        <a:pt x="0" y="3"/>
                      </a:lnTo>
                      <a:lnTo>
                        <a:pt x="0" y="0"/>
                      </a:lnTo>
                      <a:lnTo>
                        <a:pt x="43" y="3"/>
                      </a:lnTo>
                      <a:lnTo>
                        <a:pt x="43" y="6"/>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8" name="Freeform 366">
                  <a:extLst>
                    <a:ext uri="{FF2B5EF4-FFF2-40B4-BE49-F238E27FC236}">
                      <a16:creationId xmlns:a16="http://schemas.microsoft.com/office/drawing/2014/main" id="{BD6BAD6F-013C-4F0C-82FA-C8CC4C16C710}"/>
                    </a:ext>
                  </a:extLst>
                </p:cNvPr>
                <p:cNvSpPr/>
                <p:nvPr/>
              </p:nvSpPr>
              <p:spPr bwMode="auto">
                <a:xfrm>
                  <a:off x="227" y="1472"/>
                  <a:ext cx="43" cy="6"/>
                </a:xfrm>
                <a:custGeom>
                  <a:avLst/>
                  <a:gdLst>
                    <a:gd name="T0" fmla="*/ 42 w 43"/>
                    <a:gd name="T1" fmla="*/ 6 h 6"/>
                    <a:gd name="T2" fmla="*/ 0 w 43"/>
                    <a:gd name="T3" fmla="*/ 3 h 6"/>
                    <a:gd name="T4" fmla="*/ 0 w 43"/>
                    <a:gd name="T5" fmla="*/ 0 h 6"/>
                    <a:gd name="T6" fmla="*/ 43 w 43"/>
                    <a:gd name="T7" fmla="*/ 2 h 6"/>
                    <a:gd name="T8" fmla="*/ 42 w 43"/>
                    <a:gd name="T9" fmla="*/ 6 h 6"/>
                  </a:gdLst>
                  <a:ahLst/>
                  <a:cxnLst>
                    <a:cxn ang="0">
                      <a:pos x="T0" y="T1"/>
                    </a:cxn>
                    <a:cxn ang="0">
                      <a:pos x="T2" y="T3"/>
                    </a:cxn>
                    <a:cxn ang="0">
                      <a:pos x="T4" y="T5"/>
                    </a:cxn>
                    <a:cxn ang="0">
                      <a:pos x="T6" y="T7"/>
                    </a:cxn>
                    <a:cxn ang="0">
                      <a:pos x="T8" y="T9"/>
                    </a:cxn>
                  </a:cxnLst>
                  <a:rect l="0" t="0" r="r" b="b"/>
                  <a:pathLst>
                    <a:path w="43" h="6">
                      <a:moveTo>
                        <a:pt x="42" y="6"/>
                      </a:moveTo>
                      <a:lnTo>
                        <a:pt x="0" y="3"/>
                      </a:lnTo>
                      <a:lnTo>
                        <a:pt x="0" y="0"/>
                      </a:lnTo>
                      <a:lnTo>
                        <a:pt x="43" y="2"/>
                      </a:lnTo>
                      <a:lnTo>
                        <a:pt x="42" y="6"/>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59" name="Freeform 367">
                  <a:extLst>
                    <a:ext uri="{FF2B5EF4-FFF2-40B4-BE49-F238E27FC236}">
                      <a16:creationId xmlns:a16="http://schemas.microsoft.com/office/drawing/2014/main" id="{04972FE4-4B18-46E9-828B-49A1AB8C4A2D}"/>
                    </a:ext>
                  </a:extLst>
                </p:cNvPr>
                <p:cNvSpPr/>
                <p:nvPr/>
              </p:nvSpPr>
              <p:spPr bwMode="auto">
                <a:xfrm>
                  <a:off x="227" y="1458"/>
                  <a:ext cx="35" cy="5"/>
                </a:xfrm>
                <a:custGeom>
                  <a:avLst/>
                  <a:gdLst>
                    <a:gd name="T0" fmla="*/ 35 w 35"/>
                    <a:gd name="T1" fmla="*/ 5 h 5"/>
                    <a:gd name="T2" fmla="*/ 0 w 35"/>
                    <a:gd name="T3" fmla="*/ 3 h 5"/>
                    <a:gd name="T4" fmla="*/ 1 w 35"/>
                    <a:gd name="T5" fmla="*/ 0 h 5"/>
                    <a:gd name="T6" fmla="*/ 35 w 35"/>
                    <a:gd name="T7" fmla="*/ 2 h 5"/>
                    <a:gd name="T8" fmla="*/ 35 w 35"/>
                    <a:gd name="T9" fmla="*/ 5 h 5"/>
                  </a:gdLst>
                  <a:ahLst/>
                  <a:cxnLst>
                    <a:cxn ang="0">
                      <a:pos x="T0" y="T1"/>
                    </a:cxn>
                    <a:cxn ang="0">
                      <a:pos x="T2" y="T3"/>
                    </a:cxn>
                    <a:cxn ang="0">
                      <a:pos x="T4" y="T5"/>
                    </a:cxn>
                    <a:cxn ang="0">
                      <a:pos x="T6" y="T7"/>
                    </a:cxn>
                    <a:cxn ang="0">
                      <a:pos x="T8" y="T9"/>
                    </a:cxn>
                  </a:cxnLst>
                  <a:rect l="0" t="0" r="r" b="b"/>
                  <a:pathLst>
                    <a:path w="35" h="5">
                      <a:moveTo>
                        <a:pt x="35" y="5"/>
                      </a:moveTo>
                      <a:lnTo>
                        <a:pt x="0" y="3"/>
                      </a:lnTo>
                      <a:lnTo>
                        <a:pt x="1" y="0"/>
                      </a:lnTo>
                      <a:lnTo>
                        <a:pt x="35" y="2"/>
                      </a:lnTo>
                      <a:lnTo>
                        <a:pt x="35" y="5"/>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0" name="Freeform 368">
                  <a:extLst>
                    <a:ext uri="{FF2B5EF4-FFF2-40B4-BE49-F238E27FC236}">
                      <a16:creationId xmlns:a16="http://schemas.microsoft.com/office/drawing/2014/main" id="{BA8B3114-55D1-475C-823C-4C832F030B96}"/>
                    </a:ext>
                  </a:extLst>
                </p:cNvPr>
                <p:cNvSpPr/>
                <p:nvPr/>
              </p:nvSpPr>
              <p:spPr bwMode="auto">
                <a:xfrm>
                  <a:off x="227" y="1463"/>
                  <a:ext cx="17" cy="4"/>
                </a:xfrm>
                <a:custGeom>
                  <a:avLst/>
                  <a:gdLst>
                    <a:gd name="T0" fmla="*/ 16 w 17"/>
                    <a:gd name="T1" fmla="*/ 4 h 4"/>
                    <a:gd name="T2" fmla="*/ 0 w 17"/>
                    <a:gd name="T3" fmla="*/ 3 h 4"/>
                    <a:gd name="T4" fmla="*/ 0 w 17"/>
                    <a:gd name="T5" fmla="*/ 0 h 4"/>
                    <a:gd name="T6" fmla="*/ 17 w 17"/>
                    <a:gd name="T7" fmla="*/ 1 h 4"/>
                    <a:gd name="T8" fmla="*/ 16 w 17"/>
                    <a:gd name="T9" fmla="*/ 4 h 4"/>
                  </a:gdLst>
                  <a:ahLst/>
                  <a:cxnLst>
                    <a:cxn ang="0">
                      <a:pos x="T0" y="T1"/>
                    </a:cxn>
                    <a:cxn ang="0">
                      <a:pos x="T2" y="T3"/>
                    </a:cxn>
                    <a:cxn ang="0">
                      <a:pos x="T4" y="T5"/>
                    </a:cxn>
                    <a:cxn ang="0">
                      <a:pos x="T6" y="T7"/>
                    </a:cxn>
                    <a:cxn ang="0">
                      <a:pos x="T8" y="T9"/>
                    </a:cxn>
                  </a:cxnLst>
                  <a:rect l="0" t="0" r="r" b="b"/>
                  <a:pathLst>
                    <a:path w="17" h="4">
                      <a:moveTo>
                        <a:pt x="16" y="4"/>
                      </a:moveTo>
                      <a:lnTo>
                        <a:pt x="0" y="3"/>
                      </a:lnTo>
                      <a:lnTo>
                        <a:pt x="0" y="0"/>
                      </a:lnTo>
                      <a:lnTo>
                        <a:pt x="17" y="1"/>
                      </a:lnTo>
                      <a:lnTo>
                        <a:pt x="16" y="4"/>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1" name="Freeform 369">
                  <a:extLst>
                    <a:ext uri="{FF2B5EF4-FFF2-40B4-BE49-F238E27FC236}">
                      <a16:creationId xmlns:a16="http://schemas.microsoft.com/office/drawing/2014/main" id="{37A5EDD2-0D8B-4CE8-9D63-E8D04043C209}"/>
                    </a:ext>
                  </a:extLst>
                </p:cNvPr>
                <p:cNvSpPr/>
                <p:nvPr/>
              </p:nvSpPr>
              <p:spPr bwMode="auto">
                <a:xfrm>
                  <a:off x="227" y="1467"/>
                  <a:ext cx="33" cy="5"/>
                </a:xfrm>
                <a:custGeom>
                  <a:avLst/>
                  <a:gdLst>
                    <a:gd name="T0" fmla="*/ 33 w 33"/>
                    <a:gd name="T1" fmla="*/ 5 h 5"/>
                    <a:gd name="T2" fmla="*/ 0 w 33"/>
                    <a:gd name="T3" fmla="*/ 3 h 5"/>
                    <a:gd name="T4" fmla="*/ 0 w 33"/>
                    <a:gd name="T5" fmla="*/ 0 h 5"/>
                    <a:gd name="T6" fmla="*/ 33 w 33"/>
                    <a:gd name="T7" fmla="*/ 2 h 5"/>
                    <a:gd name="T8" fmla="*/ 33 w 33"/>
                    <a:gd name="T9" fmla="*/ 5 h 5"/>
                  </a:gdLst>
                  <a:ahLst/>
                  <a:cxnLst>
                    <a:cxn ang="0">
                      <a:pos x="T0" y="T1"/>
                    </a:cxn>
                    <a:cxn ang="0">
                      <a:pos x="T2" y="T3"/>
                    </a:cxn>
                    <a:cxn ang="0">
                      <a:pos x="T4" y="T5"/>
                    </a:cxn>
                    <a:cxn ang="0">
                      <a:pos x="T6" y="T7"/>
                    </a:cxn>
                    <a:cxn ang="0">
                      <a:pos x="T8" y="T9"/>
                    </a:cxn>
                  </a:cxnLst>
                  <a:rect l="0" t="0" r="r" b="b"/>
                  <a:pathLst>
                    <a:path w="33" h="5">
                      <a:moveTo>
                        <a:pt x="33" y="5"/>
                      </a:moveTo>
                      <a:lnTo>
                        <a:pt x="0" y="3"/>
                      </a:lnTo>
                      <a:lnTo>
                        <a:pt x="0" y="0"/>
                      </a:lnTo>
                      <a:lnTo>
                        <a:pt x="33" y="2"/>
                      </a:lnTo>
                      <a:lnTo>
                        <a:pt x="33" y="5"/>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2" name="Freeform 370">
                  <a:extLst>
                    <a:ext uri="{FF2B5EF4-FFF2-40B4-BE49-F238E27FC236}">
                      <a16:creationId xmlns:a16="http://schemas.microsoft.com/office/drawing/2014/main" id="{846F0FD3-F6ED-4B47-85BD-65D6C86C6254}"/>
                    </a:ext>
                  </a:extLst>
                </p:cNvPr>
                <p:cNvSpPr/>
                <p:nvPr/>
              </p:nvSpPr>
              <p:spPr bwMode="auto">
                <a:xfrm>
                  <a:off x="227" y="1472"/>
                  <a:ext cx="13" cy="4"/>
                </a:xfrm>
                <a:custGeom>
                  <a:avLst/>
                  <a:gdLst>
                    <a:gd name="T0" fmla="*/ 12 w 13"/>
                    <a:gd name="T1" fmla="*/ 4 h 4"/>
                    <a:gd name="T2" fmla="*/ 0 w 13"/>
                    <a:gd name="T3" fmla="*/ 3 h 4"/>
                    <a:gd name="T4" fmla="*/ 0 w 13"/>
                    <a:gd name="T5" fmla="*/ 0 h 4"/>
                    <a:gd name="T6" fmla="*/ 13 w 13"/>
                    <a:gd name="T7" fmla="*/ 1 h 4"/>
                    <a:gd name="T8" fmla="*/ 12 w 13"/>
                    <a:gd name="T9" fmla="*/ 4 h 4"/>
                  </a:gdLst>
                  <a:ahLst/>
                  <a:cxnLst>
                    <a:cxn ang="0">
                      <a:pos x="T0" y="T1"/>
                    </a:cxn>
                    <a:cxn ang="0">
                      <a:pos x="T2" y="T3"/>
                    </a:cxn>
                    <a:cxn ang="0">
                      <a:pos x="T4" y="T5"/>
                    </a:cxn>
                    <a:cxn ang="0">
                      <a:pos x="T6" y="T7"/>
                    </a:cxn>
                    <a:cxn ang="0">
                      <a:pos x="T8" y="T9"/>
                    </a:cxn>
                  </a:cxnLst>
                  <a:rect l="0" t="0" r="r" b="b"/>
                  <a:pathLst>
                    <a:path w="13" h="4">
                      <a:moveTo>
                        <a:pt x="12" y="4"/>
                      </a:moveTo>
                      <a:lnTo>
                        <a:pt x="0" y="3"/>
                      </a:lnTo>
                      <a:lnTo>
                        <a:pt x="0" y="0"/>
                      </a:lnTo>
                      <a:lnTo>
                        <a:pt x="13" y="1"/>
                      </a:lnTo>
                      <a:lnTo>
                        <a:pt x="12" y="4"/>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3" name="Freeform 371">
                  <a:extLst>
                    <a:ext uri="{FF2B5EF4-FFF2-40B4-BE49-F238E27FC236}">
                      <a16:creationId xmlns:a16="http://schemas.microsoft.com/office/drawing/2014/main" id="{4AEE57A6-62B1-4D4D-B7AC-E9767807C555}"/>
                    </a:ext>
                  </a:extLst>
                </p:cNvPr>
                <p:cNvSpPr/>
                <p:nvPr/>
              </p:nvSpPr>
              <p:spPr bwMode="auto">
                <a:xfrm>
                  <a:off x="282" y="1463"/>
                  <a:ext cx="14" cy="3"/>
                </a:xfrm>
                <a:custGeom>
                  <a:avLst/>
                  <a:gdLst>
                    <a:gd name="T0" fmla="*/ 5 w 60"/>
                    <a:gd name="T1" fmla="*/ 11 h 14"/>
                    <a:gd name="T2" fmla="*/ 54 w 60"/>
                    <a:gd name="T3" fmla="*/ 14 h 14"/>
                    <a:gd name="T4" fmla="*/ 60 w 60"/>
                    <a:gd name="T5" fmla="*/ 9 h 14"/>
                    <a:gd name="T6" fmla="*/ 55 w 60"/>
                    <a:gd name="T7" fmla="*/ 3 h 14"/>
                    <a:gd name="T8" fmla="*/ 6 w 60"/>
                    <a:gd name="T9" fmla="*/ 0 h 14"/>
                    <a:gd name="T10" fmla="*/ 0 w 60"/>
                    <a:gd name="T11" fmla="*/ 5 h 14"/>
                    <a:gd name="T12" fmla="*/ 5 w 60"/>
                    <a:gd name="T13" fmla="*/ 11 h 14"/>
                  </a:gdLst>
                  <a:ahLst/>
                  <a:cxnLst>
                    <a:cxn ang="0">
                      <a:pos x="T0" y="T1"/>
                    </a:cxn>
                    <a:cxn ang="0">
                      <a:pos x="T2" y="T3"/>
                    </a:cxn>
                    <a:cxn ang="0">
                      <a:pos x="T4" y="T5"/>
                    </a:cxn>
                    <a:cxn ang="0">
                      <a:pos x="T6" y="T7"/>
                    </a:cxn>
                    <a:cxn ang="0">
                      <a:pos x="T8" y="T9"/>
                    </a:cxn>
                    <a:cxn ang="0">
                      <a:pos x="T10" y="T11"/>
                    </a:cxn>
                    <a:cxn ang="0">
                      <a:pos x="T12" y="T13"/>
                    </a:cxn>
                  </a:cxnLst>
                  <a:rect l="0" t="0" r="r" b="b"/>
                  <a:pathLst>
                    <a:path w="60" h="14">
                      <a:moveTo>
                        <a:pt x="5" y="11"/>
                      </a:moveTo>
                      <a:cubicBezTo>
                        <a:pt x="54" y="14"/>
                        <a:pt x="54" y="14"/>
                        <a:pt x="54" y="14"/>
                      </a:cubicBezTo>
                      <a:cubicBezTo>
                        <a:pt x="57" y="14"/>
                        <a:pt x="60" y="12"/>
                        <a:pt x="60" y="9"/>
                      </a:cubicBezTo>
                      <a:cubicBezTo>
                        <a:pt x="60" y="6"/>
                        <a:pt x="58" y="3"/>
                        <a:pt x="55" y="3"/>
                      </a:cubicBezTo>
                      <a:cubicBezTo>
                        <a:pt x="6" y="0"/>
                        <a:pt x="6" y="0"/>
                        <a:pt x="6" y="0"/>
                      </a:cubicBezTo>
                      <a:cubicBezTo>
                        <a:pt x="3" y="0"/>
                        <a:pt x="0" y="2"/>
                        <a:pt x="0" y="5"/>
                      </a:cubicBezTo>
                      <a:cubicBezTo>
                        <a:pt x="0" y="8"/>
                        <a:pt x="2" y="11"/>
                        <a:pt x="5" y="11"/>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4" name="Freeform 372">
                  <a:extLst>
                    <a:ext uri="{FF2B5EF4-FFF2-40B4-BE49-F238E27FC236}">
                      <a16:creationId xmlns:a16="http://schemas.microsoft.com/office/drawing/2014/main" id="{2667C096-EB00-4B9B-AA4B-59835359DF30}"/>
                    </a:ext>
                  </a:extLst>
                </p:cNvPr>
                <p:cNvSpPr/>
                <p:nvPr/>
              </p:nvSpPr>
              <p:spPr bwMode="auto">
                <a:xfrm>
                  <a:off x="288" y="1463"/>
                  <a:ext cx="2" cy="3"/>
                </a:xfrm>
                <a:custGeom>
                  <a:avLst/>
                  <a:gdLst>
                    <a:gd name="T0" fmla="*/ 0 w 10"/>
                    <a:gd name="T1" fmla="*/ 5 h 10"/>
                    <a:gd name="T2" fmla="*/ 5 w 10"/>
                    <a:gd name="T3" fmla="*/ 10 h 10"/>
                    <a:gd name="T4" fmla="*/ 10 w 10"/>
                    <a:gd name="T5" fmla="*/ 5 h 10"/>
                    <a:gd name="T6" fmla="*/ 5 w 10"/>
                    <a:gd name="T7" fmla="*/ 0 h 10"/>
                    <a:gd name="T8" fmla="*/ 0 w 10"/>
                    <a:gd name="T9" fmla="*/ 5 h 10"/>
                  </a:gdLst>
                  <a:ahLst/>
                  <a:cxnLst>
                    <a:cxn ang="0">
                      <a:pos x="T0" y="T1"/>
                    </a:cxn>
                    <a:cxn ang="0">
                      <a:pos x="T2" y="T3"/>
                    </a:cxn>
                    <a:cxn ang="0">
                      <a:pos x="T4" y="T5"/>
                    </a:cxn>
                    <a:cxn ang="0">
                      <a:pos x="T6" y="T7"/>
                    </a:cxn>
                    <a:cxn ang="0">
                      <a:pos x="T8" y="T9"/>
                    </a:cxn>
                  </a:cxnLst>
                  <a:rect l="0" t="0" r="r" b="b"/>
                  <a:pathLst>
                    <a:path w="10" h="10">
                      <a:moveTo>
                        <a:pt x="0" y="5"/>
                      </a:moveTo>
                      <a:cubicBezTo>
                        <a:pt x="0" y="8"/>
                        <a:pt x="2" y="10"/>
                        <a:pt x="5" y="10"/>
                      </a:cubicBezTo>
                      <a:cubicBezTo>
                        <a:pt x="7" y="10"/>
                        <a:pt x="10" y="8"/>
                        <a:pt x="10" y="5"/>
                      </a:cubicBezTo>
                      <a:cubicBezTo>
                        <a:pt x="10" y="2"/>
                        <a:pt x="8" y="0"/>
                        <a:pt x="5" y="0"/>
                      </a:cubicBezTo>
                      <a:cubicBezTo>
                        <a:pt x="2" y="0"/>
                        <a:pt x="0" y="2"/>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5" name="Freeform 373">
                  <a:extLst>
                    <a:ext uri="{FF2B5EF4-FFF2-40B4-BE49-F238E27FC236}">
                      <a16:creationId xmlns:a16="http://schemas.microsoft.com/office/drawing/2014/main" id="{5C9CFEC1-D01E-4B6B-B3EA-60AA116D6645}"/>
                    </a:ext>
                  </a:extLst>
                </p:cNvPr>
                <p:cNvSpPr/>
                <p:nvPr/>
              </p:nvSpPr>
              <p:spPr bwMode="auto">
                <a:xfrm>
                  <a:off x="282" y="1467"/>
                  <a:ext cx="14" cy="3"/>
                </a:xfrm>
                <a:custGeom>
                  <a:avLst/>
                  <a:gdLst>
                    <a:gd name="T0" fmla="*/ 5 w 60"/>
                    <a:gd name="T1" fmla="*/ 11 h 14"/>
                    <a:gd name="T2" fmla="*/ 54 w 60"/>
                    <a:gd name="T3" fmla="*/ 14 h 14"/>
                    <a:gd name="T4" fmla="*/ 60 w 60"/>
                    <a:gd name="T5" fmla="*/ 9 h 14"/>
                    <a:gd name="T6" fmla="*/ 55 w 60"/>
                    <a:gd name="T7" fmla="*/ 3 h 14"/>
                    <a:gd name="T8" fmla="*/ 6 w 60"/>
                    <a:gd name="T9" fmla="*/ 0 h 14"/>
                    <a:gd name="T10" fmla="*/ 0 w 60"/>
                    <a:gd name="T11" fmla="*/ 5 h 14"/>
                    <a:gd name="T12" fmla="*/ 5 w 60"/>
                    <a:gd name="T13" fmla="*/ 11 h 14"/>
                  </a:gdLst>
                  <a:ahLst/>
                  <a:cxnLst>
                    <a:cxn ang="0">
                      <a:pos x="T0" y="T1"/>
                    </a:cxn>
                    <a:cxn ang="0">
                      <a:pos x="T2" y="T3"/>
                    </a:cxn>
                    <a:cxn ang="0">
                      <a:pos x="T4" y="T5"/>
                    </a:cxn>
                    <a:cxn ang="0">
                      <a:pos x="T6" y="T7"/>
                    </a:cxn>
                    <a:cxn ang="0">
                      <a:pos x="T8" y="T9"/>
                    </a:cxn>
                    <a:cxn ang="0">
                      <a:pos x="T10" y="T11"/>
                    </a:cxn>
                    <a:cxn ang="0">
                      <a:pos x="T12" y="T13"/>
                    </a:cxn>
                  </a:cxnLst>
                  <a:rect l="0" t="0" r="r" b="b"/>
                  <a:pathLst>
                    <a:path w="60" h="14">
                      <a:moveTo>
                        <a:pt x="5" y="11"/>
                      </a:moveTo>
                      <a:cubicBezTo>
                        <a:pt x="54" y="14"/>
                        <a:pt x="54" y="14"/>
                        <a:pt x="54" y="14"/>
                      </a:cubicBezTo>
                      <a:cubicBezTo>
                        <a:pt x="57" y="14"/>
                        <a:pt x="60" y="12"/>
                        <a:pt x="60" y="9"/>
                      </a:cubicBezTo>
                      <a:cubicBezTo>
                        <a:pt x="60" y="6"/>
                        <a:pt x="58" y="3"/>
                        <a:pt x="55" y="3"/>
                      </a:cubicBezTo>
                      <a:cubicBezTo>
                        <a:pt x="6" y="0"/>
                        <a:pt x="6" y="0"/>
                        <a:pt x="6" y="0"/>
                      </a:cubicBezTo>
                      <a:cubicBezTo>
                        <a:pt x="3" y="0"/>
                        <a:pt x="0" y="2"/>
                        <a:pt x="0" y="5"/>
                      </a:cubicBezTo>
                      <a:cubicBezTo>
                        <a:pt x="0" y="8"/>
                        <a:pt x="2" y="11"/>
                        <a:pt x="5" y="11"/>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6" name="Freeform 374">
                  <a:extLst>
                    <a:ext uri="{FF2B5EF4-FFF2-40B4-BE49-F238E27FC236}">
                      <a16:creationId xmlns:a16="http://schemas.microsoft.com/office/drawing/2014/main" id="{67B913B8-E5D3-4B9E-A3DA-F42A250FB061}"/>
                    </a:ext>
                  </a:extLst>
                </p:cNvPr>
                <p:cNvSpPr/>
                <p:nvPr/>
              </p:nvSpPr>
              <p:spPr bwMode="auto">
                <a:xfrm>
                  <a:off x="286" y="1467"/>
                  <a:ext cx="2" cy="2"/>
                </a:xfrm>
                <a:custGeom>
                  <a:avLst/>
                  <a:gdLst>
                    <a:gd name="T0" fmla="*/ 0 w 11"/>
                    <a:gd name="T1" fmla="*/ 5 h 11"/>
                    <a:gd name="T2" fmla="*/ 5 w 11"/>
                    <a:gd name="T3" fmla="*/ 11 h 11"/>
                    <a:gd name="T4" fmla="*/ 11 w 11"/>
                    <a:gd name="T5" fmla="*/ 6 h 11"/>
                    <a:gd name="T6" fmla="*/ 6 w 11"/>
                    <a:gd name="T7" fmla="*/ 1 h 11"/>
                    <a:gd name="T8" fmla="*/ 0 w 11"/>
                    <a:gd name="T9" fmla="*/ 5 h 11"/>
                  </a:gdLst>
                  <a:ahLst/>
                  <a:cxnLst>
                    <a:cxn ang="0">
                      <a:pos x="T0" y="T1"/>
                    </a:cxn>
                    <a:cxn ang="0">
                      <a:pos x="T2" y="T3"/>
                    </a:cxn>
                    <a:cxn ang="0">
                      <a:pos x="T4" y="T5"/>
                    </a:cxn>
                    <a:cxn ang="0">
                      <a:pos x="T6" y="T7"/>
                    </a:cxn>
                    <a:cxn ang="0">
                      <a:pos x="T8" y="T9"/>
                    </a:cxn>
                  </a:cxnLst>
                  <a:rect l="0" t="0" r="r" b="b"/>
                  <a:pathLst>
                    <a:path w="11" h="11">
                      <a:moveTo>
                        <a:pt x="0" y="5"/>
                      </a:moveTo>
                      <a:cubicBezTo>
                        <a:pt x="0" y="8"/>
                        <a:pt x="2" y="11"/>
                        <a:pt x="5" y="11"/>
                      </a:cubicBezTo>
                      <a:cubicBezTo>
                        <a:pt x="8" y="11"/>
                        <a:pt x="10" y="9"/>
                        <a:pt x="11" y="6"/>
                      </a:cubicBezTo>
                      <a:cubicBezTo>
                        <a:pt x="11" y="3"/>
                        <a:pt x="9" y="1"/>
                        <a:pt x="6" y="1"/>
                      </a:cubicBezTo>
                      <a:cubicBezTo>
                        <a:pt x="3" y="0"/>
                        <a:pt x="1" y="3"/>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7" name="Freeform 375">
                  <a:extLst>
                    <a:ext uri="{FF2B5EF4-FFF2-40B4-BE49-F238E27FC236}">
                      <a16:creationId xmlns:a16="http://schemas.microsoft.com/office/drawing/2014/main" id="{26AE8DA3-7B38-4D37-AAAE-BEFABF236979}"/>
                    </a:ext>
                  </a:extLst>
                </p:cNvPr>
                <p:cNvSpPr/>
                <p:nvPr/>
              </p:nvSpPr>
              <p:spPr bwMode="auto">
                <a:xfrm>
                  <a:off x="282" y="1470"/>
                  <a:ext cx="14" cy="3"/>
                </a:xfrm>
                <a:custGeom>
                  <a:avLst/>
                  <a:gdLst>
                    <a:gd name="T0" fmla="*/ 5 w 60"/>
                    <a:gd name="T1" fmla="*/ 11 h 14"/>
                    <a:gd name="T2" fmla="*/ 55 w 60"/>
                    <a:gd name="T3" fmla="*/ 14 h 14"/>
                    <a:gd name="T4" fmla="*/ 60 w 60"/>
                    <a:gd name="T5" fmla="*/ 9 h 14"/>
                    <a:gd name="T6" fmla="*/ 55 w 60"/>
                    <a:gd name="T7" fmla="*/ 3 h 14"/>
                    <a:gd name="T8" fmla="*/ 6 w 60"/>
                    <a:gd name="T9" fmla="*/ 1 h 14"/>
                    <a:gd name="T10" fmla="*/ 0 w 60"/>
                    <a:gd name="T11" fmla="*/ 6 h 14"/>
                    <a:gd name="T12" fmla="*/ 5 w 60"/>
                    <a:gd name="T13" fmla="*/ 11 h 14"/>
                  </a:gdLst>
                  <a:ahLst/>
                  <a:cxnLst>
                    <a:cxn ang="0">
                      <a:pos x="T0" y="T1"/>
                    </a:cxn>
                    <a:cxn ang="0">
                      <a:pos x="T2" y="T3"/>
                    </a:cxn>
                    <a:cxn ang="0">
                      <a:pos x="T4" y="T5"/>
                    </a:cxn>
                    <a:cxn ang="0">
                      <a:pos x="T6" y="T7"/>
                    </a:cxn>
                    <a:cxn ang="0">
                      <a:pos x="T8" y="T9"/>
                    </a:cxn>
                    <a:cxn ang="0">
                      <a:pos x="T10" y="T11"/>
                    </a:cxn>
                    <a:cxn ang="0">
                      <a:pos x="T12" y="T13"/>
                    </a:cxn>
                  </a:cxnLst>
                  <a:rect l="0" t="0" r="r" b="b"/>
                  <a:pathLst>
                    <a:path w="60" h="14">
                      <a:moveTo>
                        <a:pt x="5" y="11"/>
                      </a:moveTo>
                      <a:cubicBezTo>
                        <a:pt x="55" y="14"/>
                        <a:pt x="55" y="14"/>
                        <a:pt x="55" y="14"/>
                      </a:cubicBezTo>
                      <a:cubicBezTo>
                        <a:pt x="58" y="14"/>
                        <a:pt x="60" y="12"/>
                        <a:pt x="60" y="9"/>
                      </a:cubicBezTo>
                      <a:cubicBezTo>
                        <a:pt x="60" y="6"/>
                        <a:pt x="58" y="4"/>
                        <a:pt x="55" y="3"/>
                      </a:cubicBezTo>
                      <a:cubicBezTo>
                        <a:pt x="6" y="1"/>
                        <a:pt x="6" y="1"/>
                        <a:pt x="6" y="1"/>
                      </a:cubicBezTo>
                      <a:cubicBezTo>
                        <a:pt x="3" y="0"/>
                        <a:pt x="0" y="3"/>
                        <a:pt x="0" y="6"/>
                      </a:cubicBezTo>
                      <a:cubicBezTo>
                        <a:pt x="0" y="9"/>
                        <a:pt x="2" y="11"/>
                        <a:pt x="5" y="11"/>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8" name="Freeform 376">
                  <a:extLst>
                    <a:ext uri="{FF2B5EF4-FFF2-40B4-BE49-F238E27FC236}">
                      <a16:creationId xmlns:a16="http://schemas.microsoft.com/office/drawing/2014/main" id="{E2977971-2741-416C-A7E4-15268A967D53}"/>
                    </a:ext>
                  </a:extLst>
                </p:cNvPr>
                <p:cNvSpPr/>
                <p:nvPr/>
              </p:nvSpPr>
              <p:spPr bwMode="auto">
                <a:xfrm>
                  <a:off x="290" y="1471"/>
                  <a:ext cx="2" cy="2"/>
                </a:xfrm>
                <a:custGeom>
                  <a:avLst/>
                  <a:gdLst>
                    <a:gd name="T0" fmla="*/ 1 w 11"/>
                    <a:gd name="T1" fmla="*/ 5 h 10"/>
                    <a:gd name="T2" fmla="*/ 5 w 11"/>
                    <a:gd name="T3" fmla="*/ 10 h 10"/>
                    <a:gd name="T4" fmla="*/ 11 w 11"/>
                    <a:gd name="T5" fmla="*/ 5 h 10"/>
                    <a:gd name="T6" fmla="*/ 6 w 11"/>
                    <a:gd name="T7" fmla="*/ 0 h 10"/>
                    <a:gd name="T8" fmla="*/ 1 w 11"/>
                    <a:gd name="T9" fmla="*/ 5 h 10"/>
                  </a:gdLst>
                  <a:ahLst/>
                  <a:cxnLst>
                    <a:cxn ang="0">
                      <a:pos x="T0" y="T1"/>
                    </a:cxn>
                    <a:cxn ang="0">
                      <a:pos x="T2" y="T3"/>
                    </a:cxn>
                    <a:cxn ang="0">
                      <a:pos x="T4" y="T5"/>
                    </a:cxn>
                    <a:cxn ang="0">
                      <a:pos x="T6" y="T7"/>
                    </a:cxn>
                    <a:cxn ang="0">
                      <a:pos x="T8" y="T9"/>
                    </a:cxn>
                  </a:cxnLst>
                  <a:rect l="0" t="0" r="r" b="b"/>
                  <a:pathLst>
                    <a:path w="11" h="10">
                      <a:moveTo>
                        <a:pt x="1" y="5"/>
                      </a:moveTo>
                      <a:cubicBezTo>
                        <a:pt x="0" y="8"/>
                        <a:pt x="3" y="10"/>
                        <a:pt x="5" y="10"/>
                      </a:cubicBezTo>
                      <a:cubicBezTo>
                        <a:pt x="8" y="10"/>
                        <a:pt x="11" y="8"/>
                        <a:pt x="11" y="5"/>
                      </a:cubicBezTo>
                      <a:cubicBezTo>
                        <a:pt x="11" y="2"/>
                        <a:pt x="9" y="0"/>
                        <a:pt x="6" y="0"/>
                      </a:cubicBezTo>
                      <a:cubicBezTo>
                        <a:pt x="3" y="0"/>
                        <a:pt x="1" y="2"/>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69" name="Freeform 377">
                  <a:extLst>
                    <a:ext uri="{FF2B5EF4-FFF2-40B4-BE49-F238E27FC236}">
                      <a16:creationId xmlns:a16="http://schemas.microsoft.com/office/drawing/2014/main" id="{777E9955-AE55-4F22-A545-E83434B39B21}"/>
                    </a:ext>
                  </a:extLst>
                </p:cNvPr>
                <p:cNvSpPr/>
                <p:nvPr/>
              </p:nvSpPr>
              <p:spPr bwMode="auto">
                <a:xfrm>
                  <a:off x="281" y="1474"/>
                  <a:ext cx="15" cy="3"/>
                </a:xfrm>
                <a:custGeom>
                  <a:avLst/>
                  <a:gdLst>
                    <a:gd name="T0" fmla="*/ 5 w 61"/>
                    <a:gd name="T1" fmla="*/ 11 h 14"/>
                    <a:gd name="T2" fmla="*/ 55 w 61"/>
                    <a:gd name="T3" fmla="*/ 13 h 14"/>
                    <a:gd name="T4" fmla="*/ 60 w 61"/>
                    <a:gd name="T5" fmla="*/ 8 h 14"/>
                    <a:gd name="T6" fmla="*/ 55 w 61"/>
                    <a:gd name="T7" fmla="*/ 3 h 14"/>
                    <a:gd name="T8" fmla="*/ 6 w 61"/>
                    <a:gd name="T9" fmla="*/ 0 h 14"/>
                    <a:gd name="T10" fmla="*/ 0 w 61"/>
                    <a:gd name="T11" fmla="*/ 5 h 14"/>
                    <a:gd name="T12" fmla="*/ 5 w 61"/>
                    <a:gd name="T13" fmla="*/ 11 h 14"/>
                  </a:gdLst>
                  <a:ahLst/>
                  <a:cxnLst>
                    <a:cxn ang="0">
                      <a:pos x="T0" y="T1"/>
                    </a:cxn>
                    <a:cxn ang="0">
                      <a:pos x="T2" y="T3"/>
                    </a:cxn>
                    <a:cxn ang="0">
                      <a:pos x="T4" y="T5"/>
                    </a:cxn>
                    <a:cxn ang="0">
                      <a:pos x="T6" y="T7"/>
                    </a:cxn>
                    <a:cxn ang="0">
                      <a:pos x="T8" y="T9"/>
                    </a:cxn>
                    <a:cxn ang="0">
                      <a:pos x="T10" y="T11"/>
                    </a:cxn>
                    <a:cxn ang="0">
                      <a:pos x="T12" y="T13"/>
                    </a:cxn>
                  </a:cxnLst>
                  <a:rect l="0" t="0" r="r" b="b"/>
                  <a:pathLst>
                    <a:path w="61" h="14">
                      <a:moveTo>
                        <a:pt x="5" y="11"/>
                      </a:moveTo>
                      <a:cubicBezTo>
                        <a:pt x="55" y="13"/>
                        <a:pt x="55" y="13"/>
                        <a:pt x="55" y="13"/>
                      </a:cubicBezTo>
                      <a:cubicBezTo>
                        <a:pt x="58" y="14"/>
                        <a:pt x="60" y="11"/>
                        <a:pt x="60" y="8"/>
                      </a:cubicBezTo>
                      <a:cubicBezTo>
                        <a:pt x="61" y="5"/>
                        <a:pt x="58" y="3"/>
                        <a:pt x="55" y="3"/>
                      </a:cubicBezTo>
                      <a:cubicBezTo>
                        <a:pt x="6" y="0"/>
                        <a:pt x="6" y="0"/>
                        <a:pt x="6" y="0"/>
                      </a:cubicBezTo>
                      <a:cubicBezTo>
                        <a:pt x="3" y="0"/>
                        <a:pt x="0" y="2"/>
                        <a:pt x="0" y="5"/>
                      </a:cubicBezTo>
                      <a:cubicBezTo>
                        <a:pt x="0" y="8"/>
                        <a:pt x="2" y="10"/>
                        <a:pt x="5" y="11"/>
                      </a:cubicBezTo>
                      <a:close/>
                    </a:path>
                  </a:pathLst>
                </a:custGeom>
                <a:solidFill>
                  <a:srgbClr val="E798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0" name="Freeform 378">
                  <a:extLst>
                    <a:ext uri="{FF2B5EF4-FFF2-40B4-BE49-F238E27FC236}">
                      <a16:creationId xmlns:a16="http://schemas.microsoft.com/office/drawing/2014/main" id="{EB7ABA41-A066-42C3-9D6E-D40BE7C145B2}"/>
                    </a:ext>
                  </a:extLst>
                </p:cNvPr>
                <p:cNvSpPr/>
                <p:nvPr/>
              </p:nvSpPr>
              <p:spPr bwMode="auto">
                <a:xfrm>
                  <a:off x="284" y="1474"/>
                  <a:ext cx="2" cy="2"/>
                </a:xfrm>
                <a:custGeom>
                  <a:avLst/>
                  <a:gdLst>
                    <a:gd name="T0" fmla="*/ 0 w 10"/>
                    <a:gd name="T1" fmla="*/ 5 h 11"/>
                    <a:gd name="T2" fmla="*/ 5 w 10"/>
                    <a:gd name="T3" fmla="*/ 11 h 11"/>
                    <a:gd name="T4" fmla="*/ 10 w 10"/>
                    <a:gd name="T5" fmla="*/ 6 h 11"/>
                    <a:gd name="T6" fmla="*/ 5 w 10"/>
                    <a:gd name="T7" fmla="*/ 1 h 11"/>
                    <a:gd name="T8" fmla="*/ 0 w 10"/>
                    <a:gd name="T9" fmla="*/ 5 h 11"/>
                  </a:gdLst>
                  <a:ahLst/>
                  <a:cxnLst>
                    <a:cxn ang="0">
                      <a:pos x="T0" y="T1"/>
                    </a:cxn>
                    <a:cxn ang="0">
                      <a:pos x="T2" y="T3"/>
                    </a:cxn>
                    <a:cxn ang="0">
                      <a:pos x="T4" y="T5"/>
                    </a:cxn>
                    <a:cxn ang="0">
                      <a:pos x="T6" y="T7"/>
                    </a:cxn>
                    <a:cxn ang="0">
                      <a:pos x="T8" y="T9"/>
                    </a:cxn>
                  </a:cxnLst>
                  <a:rect l="0" t="0" r="r" b="b"/>
                  <a:pathLst>
                    <a:path w="10" h="11">
                      <a:moveTo>
                        <a:pt x="0" y="5"/>
                      </a:moveTo>
                      <a:cubicBezTo>
                        <a:pt x="0" y="8"/>
                        <a:pt x="2" y="11"/>
                        <a:pt x="5" y="11"/>
                      </a:cubicBezTo>
                      <a:cubicBezTo>
                        <a:pt x="8" y="11"/>
                        <a:pt x="10" y="9"/>
                        <a:pt x="10" y="6"/>
                      </a:cubicBezTo>
                      <a:cubicBezTo>
                        <a:pt x="10" y="3"/>
                        <a:pt x="8" y="1"/>
                        <a:pt x="5" y="1"/>
                      </a:cubicBezTo>
                      <a:cubicBezTo>
                        <a:pt x="3" y="0"/>
                        <a:pt x="0" y="3"/>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1" name="Freeform 379">
                  <a:extLst>
                    <a:ext uri="{FF2B5EF4-FFF2-40B4-BE49-F238E27FC236}">
                      <a16:creationId xmlns:a16="http://schemas.microsoft.com/office/drawing/2014/main" id="{390E53C4-3904-4DAD-927C-A7C854245EF3}"/>
                    </a:ext>
                  </a:extLst>
                </p:cNvPr>
                <p:cNvSpPr/>
                <p:nvPr/>
              </p:nvSpPr>
              <p:spPr bwMode="auto">
                <a:xfrm>
                  <a:off x="231" y="1436"/>
                  <a:ext cx="7" cy="5"/>
                </a:xfrm>
                <a:custGeom>
                  <a:avLst/>
                  <a:gdLst>
                    <a:gd name="T0" fmla="*/ 15 w 27"/>
                    <a:gd name="T1" fmla="*/ 25 h 25"/>
                    <a:gd name="T2" fmla="*/ 0 w 27"/>
                    <a:gd name="T3" fmla="*/ 13 h 25"/>
                    <a:gd name="T4" fmla="*/ 21 w 27"/>
                    <a:gd name="T5" fmla="*/ 0 h 25"/>
                    <a:gd name="T6" fmla="*/ 27 w 27"/>
                    <a:gd name="T7" fmla="*/ 18 h 25"/>
                    <a:gd name="T8" fmla="*/ 15 w 27"/>
                    <a:gd name="T9" fmla="*/ 25 h 25"/>
                  </a:gdLst>
                  <a:ahLst/>
                  <a:cxnLst>
                    <a:cxn ang="0">
                      <a:pos x="T0" y="T1"/>
                    </a:cxn>
                    <a:cxn ang="0">
                      <a:pos x="T2" y="T3"/>
                    </a:cxn>
                    <a:cxn ang="0">
                      <a:pos x="T4" y="T5"/>
                    </a:cxn>
                    <a:cxn ang="0">
                      <a:pos x="T6" y="T7"/>
                    </a:cxn>
                    <a:cxn ang="0">
                      <a:pos x="T8" y="T9"/>
                    </a:cxn>
                  </a:cxnLst>
                  <a:rect l="0" t="0" r="r" b="b"/>
                  <a:pathLst>
                    <a:path w="27" h="25">
                      <a:moveTo>
                        <a:pt x="15" y="25"/>
                      </a:moveTo>
                      <a:cubicBezTo>
                        <a:pt x="0" y="13"/>
                        <a:pt x="0" y="13"/>
                        <a:pt x="0" y="13"/>
                      </a:cubicBezTo>
                      <a:cubicBezTo>
                        <a:pt x="6" y="6"/>
                        <a:pt x="13" y="2"/>
                        <a:pt x="21" y="0"/>
                      </a:cubicBezTo>
                      <a:cubicBezTo>
                        <a:pt x="27" y="18"/>
                        <a:pt x="27" y="18"/>
                        <a:pt x="27" y="18"/>
                      </a:cubicBezTo>
                      <a:cubicBezTo>
                        <a:pt x="22" y="19"/>
                        <a:pt x="18" y="22"/>
                        <a:pt x="15" y="25"/>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2" name="Freeform 380">
                  <a:extLst>
                    <a:ext uri="{FF2B5EF4-FFF2-40B4-BE49-F238E27FC236}">
                      <a16:creationId xmlns:a16="http://schemas.microsoft.com/office/drawing/2014/main" id="{9201B63A-BEFA-44BB-81E8-9D46F87FC998}"/>
                    </a:ext>
                  </a:extLst>
                </p:cNvPr>
                <p:cNvSpPr/>
                <p:nvPr/>
              </p:nvSpPr>
              <p:spPr bwMode="auto">
                <a:xfrm>
                  <a:off x="237" y="1435"/>
                  <a:ext cx="10" cy="6"/>
                </a:xfrm>
                <a:custGeom>
                  <a:avLst/>
                  <a:gdLst>
                    <a:gd name="T0" fmla="*/ 29 w 42"/>
                    <a:gd name="T1" fmla="*/ 29 h 29"/>
                    <a:gd name="T2" fmla="*/ 28 w 42"/>
                    <a:gd name="T3" fmla="*/ 28 h 29"/>
                    <a:gd name="T4" fmla="*/ 6 w 42"/>
                    <a:gd name="T5" fmla="*/ 22 h 29"/>
                    <a:gd name="T6" fmla="*/ 0 w 42"/>
                    <a:gd name="T7" fmla="*/ 3 h 29"/>
                    <a:gd name="T8" fmla="*/ 41 w 42"/>
                    <a:gd name="T9" fmla="*/ 13 h 29"/>
                    <a:gd name="T10" fmla="*/ 42 w 42"/>
                    <a:gd name="T11" fmla="*/ 14 h 29"/>
                    <a:gd name="T12" fmla="*/ 29 w 42"/>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29" y="29"/>
                      </a:moveTo>
                      <a:cubicBezTo>
                        <a:pt x="29" y="28"/>
                        <a:pt x="28" y="28"/>
                        <a:pt x="28" y="28"/>
                      </a:cubicBezTo>
                      <a:cubicBezTo>
                        <a:pt x="22" y="22"/>
                        <a:pt x="14" y="20"/>
                        <a:pt x="6" y="22"/>
                      </a:cubicBezTo>
                      <a:cubicBezTo>
                        <a:pt x="0" y="3"/>
                        <a:pt x="0" y="3"/>
                        <a:pt x="0" y="3"/>
                      </a:cubicBezTo>
                      <a:cubicBezTo>
                        <a:pt x="14" y="0"/>
                        <a:pt x="29" y="3"/>
                        <a:pt x="41" y="13"/>
                      </a:cubicBezTo>
                      <a:cubicBezTo>
                        <a:pt x="41" y="13"/>
                        <a:pt x="42" y="14"/>
                        <a:pt x="42" y="14"/>
                      </a:cubicBezTo>
                      <a:lnTo>
                        <a:pt x="29" y="29"/>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3" name="Freeform 381">
                  <a:extLst>
                    <a:ext uri="{FF2B5EF4-FFF2-40B4-BE49-F238E27FC236}">
                      <a16:creationId xmlns:a16="http://schemas.microsoft.com/office/drawing/2014/main" id="{03C3B727-398E-48BC-8292-3D628A3E0D57}"/>
                    </a:ext>
                  </a:extLst>
                </p:cNvPr>
                <p:cNvSpPr/>
                <p:nvPr/>
              </p:nvSpPr>
              <p:spPr bwMode="auto">
                <a:xfrm>
                  <a:off x="227" y="1438"/>
                  <a:ext cx="24" cy="20"/>
                </a:xfrm>
                <a:custGeom>
                  <a:avLst/>
                  <a:gdLst>
                    <a:gd name="T0" fmla="*/ 16 w 101"/>
                    <a:gd name="T1" fmla="*/ 3 h 82"/>
                    <a:gd name="T2" fmla="*/ 30 w 101"/>
                    <a:gd name="T3" fmla="*/ 15 h 82"/>
                    <a:gd name="T4" fmla="*/ 34 w 101"/>
                    <a:gd name="T5" fmla="*/ 51 h 82"/>
                    <a:gd name="T6" fmla="*/ 71 w 101"/>
                    <a:gd name="T7" fmla="*/ 48 h 82"/>
                    <a:gd name="T8" fmla="*/ 71 w 101"/>
                    <a:gd name="T9" fmla="*/ 15 h 82"/>
                    <a:gd name="T10" fmla="*/ 84 w 101"/>
                    <a:gd name="T11" fmla="*/ 0 h 82"/>
                    <a:gd name="T12" fmla="*/ 85 w 101"/>
                    <a:gd name="T13" fmla="*/ 61 h 82"/>
                    <a:gd name="T14" fmla="*/ 21 w 101"/>
                    <a:gd name="T15" fmla="*/ 66 h 82"/>
                    <a:gd name="T16" fmla="*/ 16 w 101"/>
                    <a:gd name="T17" fmla="*/ 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82">
                      <a:moveTo>
                        <a:pt x="16" y="3"/>
                      </a:moveTo>
                      <a:cubicBezTo>
                        <a:pt x="30" y="15"/>
                        <a:pt x="30" y="15"/>
                        <a:pt x="30" y="15"/>
                      </a:cubicBezTo>
                      <a:cubicBezTo>
                        <a:pt x="22" y="26"/>
                        <a:pt x="23" y="42"/>
                        <a:pt x="34" y="51"/>
                      </a:cubicBezTo>
                      <a:cubicBezTo>
                        <a:pt x="45" y="60"/>
                        <a:pt x="61" y="59"/>
                        <a:pt x="71" y="48"/>
                      </a:cubicBezTo>
                      <a:cubicBezTo>
                        <a:pt x="79" y="38"/>
                        <a:pt x="79" y="24"/>
                        <a:pt x="71" y="15"/>
                      </a:cubicBezTo>
                      <a:cubicBezTo>
                        <a:pt x="84" y="0"/>
                        <a:pt x="84" y="0"/>
                        <a:pt x="84" y="0"/>
                      </a:cubicBezTo>
                      <a:cubicBezTo>
                        <a:pt x="100" y="17"/>
                        <a:pt x="101" y="43"/>
                        <a:pt x="85" y="61"/>
                      </a:cubicBezTo>
                      <a:cubicBezTo>
                        <a:pt x="69" y="80"/>
                        <a:pt x="40" y="82"/>
                        <a:pt x="21" y="66"/>
                      </a:cubicBezTo>
                      <a:cubicBezTo>
                        <a:pt x="3" y="49"/>
                        <a:pt x="0" y="21"/>
                        <a:pt x="16" y="3"/>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4" name="Freeform 382">
                  <a:extLst>
                    <a:ext uri="{FF2B5EF4-FFF2-40B4-BE49-F238E27FC236}">
                      <a16:creationId xmlns:a16="http://schemas.microsoft.com/office/drawing/2014/main" id="{85EADDA2-3B48-4D3A-870C-9A6749787999}"/>
                    </a:ext>
                  </a:extLst>
                </p:cNvPr>
                <p:cNvSpPr/>
                <p:nvPr/>
              </p:nvSpPr>
              <p:spPr bwMode="auto">
                <a:xfrm>
                  <a:off x="253" y="1441"/>
                  <a:ext cx="3" cy="16"/>
                </a:xfrm>
                <a:custGeom>
                  <a:avLst/>
                  <a:gdLst>
                    <a:gd name="T0" fmla="*/ 2 w 3"/>
                    <a:gd name="T1" fmla="*/ 16 h 16"/>
                    <a:gd name="T2" fmla="*/ 0 w 3"/>
                    <a:gd name="T3" fmla="*/ 16 h 16"/>
                    <a:gd name="T4" fmla="*/ 1 w 3"/>
                    <a:gd name="T5" fmla="*/ 0 h 16"/>
                    <a:gd name="T6" fmla="*/ 3 w 3"/>
                    <a:gd name="T7" fmla="*/ 0 h 16"/>
                    <a:gd name="T8" fmla="*/ 2 w 3"/>
                    <a:gd name="T9" fmla="*/ 16 h 16"/>
                  </a:gdLst>
                  <a:ahLst/>
                  <a:cxnLst>
                    <a:cxn ang="0">
                      <a:pos x="T0" y="T1"/>
                    </a:cxn>
                    <a:cxn ang="0">
                      <a:pos x="T2" y="T3"/>
                    </a:cxn>
                    <a:cxn ang="0">
                      <a:pos x="T4" y="T5"/>
                    </a:cxn>
                    <a:cxn ang="0">
                      <a:pos x="T6" y="T7"/>
                    </a:cxn>
                    <a:cxn ang="0">
                      <a:pos x="T8" y="T9"/>
                    </a:cxn>
                  </a:cxnLst>
                  <a:rect l="0" t="0" r="r" b="b"/>
                  <a:pathLst>
                    <a:path w="3" h="16">
                      <a:moveTo>
                        <a:pt x="2" y="16"/>
                      </a:moveTo>
                      <a:lnTo>
                        <a:pt x="0" y="16"/>
                      </a:lnTo>
                      <a:lnTo>
                        <a:pt x="1" y="0"/>
                      </a:lnTo>
                      <a:lnTo>
                        <a:pt x="3" y="0"/>
                      </a:lnTo>
                      <a:lnTo>
                        <a:pt x="2" y="16"/>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5" name="Freeform 383">
                  <a:extLst>
                    <a:ext uri="{FF2B5EF4-FFF2-40B4-BE49-F238E27FC236}">
                      <a16:creationId xmlns:a16="http://schemas.microsoft.com/office/drawing/2014/main" id="{211F47BE-2494-4A65-A929-7309221A36AA}"/>
                    </a:ext>
                  </a:extLst>
                </p:cNvPr>
                <p:cNvSpPr/>
                <p:nvPr/>
              </p:nvSpPr>
              <p:spPr bwMode="auto">
                <a:xfrm>
                  <a:off x="256" y="1435"/>
                  <a:ext cx="3" cy="22"/>
                </a:xfrm>
                <a:custGeom>
                  <a:avLst/>
                  <a:gdLst>
                    <a:gd name="T0" fmla="*/ 2 w 3"/>
                    <a:gd name="T1" fmla="*/ 22 h 22"/>
                    <a:gd name="T2" fmla="*/ 0 w 3"/>
                    <a:gd name="T3" fmla="*/ 22 h 22"/>
                    <a:gd name="T4" fmla="*/ 1 w 3"/>
                    <a:gd name="T5" fmla="*/ 0 h 22"/>
                    <a:gd name="T6" fmla="*/ 3 w 3"/>
                    <a:gd name="T7" fmla="*/ 0 h 22"/>
                    <a:gd name="T8" fmla="*/ 2 w 3"/>
                    <a:gd name="T9" fmla="*/ 22 h 22"/>
                  </a:gdLst>
                  <a:ahLst/>
                  <a:cxnLst>
                    <a:cxn ang="0">
                      <a:pos x="T0" y="T1"/>
                    </a:cxn>
                    <a:cxn ang="0">
                      <a:pos x="T2" y="T3"/>
                    </a:cxn>
                    <a:cxn ang="0">
                      <a:pos x="T4" y="T5"/>
                    </a:cxn>
                    <a:cxn ang="0">
                      <a:pos x="T6" y="T7"/>
                    </a:cxn>
                    <a:cxn ang="0">
                      <a:pos x="T8" y="T9"/>
                    </a:cxn>
                  </a:cxnLst>
                  <a:rect l="0" t="0" r="r" b="b"/>
                  <a:pathLst>
                    <a:path w="3" h="22">
                      <a:moveTo>
                        <a:pt x="2" y="22"/>
                      </a:moveTo>
                      <a:lnTo>
                        <a:pt x="0" y="22"/>
                      </a:lnTo>
                      <a:lnTo>
                        <a:pt x="1" y="0"/>
                      </a:lnTo>
                      <a:lnTo>
                        <a:pt x="3" y="0"/>
                      </a:lnTo>
                      <a:lnTo>
                        <a:pt x="2" y="22"/>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6" name="Freeform 384">
                  <a:extLst>
                    <a:ext uri="{FF2B5EF4-FFF2-40B4-BE49-F238E27FC236}">
                      <a16:creationId xmlns:a16="http://schemas.microsoft.com/office/drawing/2014/main" id="{5E0936BF-CF9F-46DA-AFDB-C941DCD493D8}"/>
                    </a:ext>
                  </a:extLst>
                </p:cNvPr>
                <p:cNvSpPr/>
                <p:nvPr/>
              </p:nvSpPr>
              <p:spPr bwMode="auto">
                <a:xfrm>
                  <a:off x="259" y="1445"/>
                  <a:ext cx="2" cy="13"/>
                </a:xfrm>
                <a:custGeom>
                  <a:avLst/>
                  <a:gdLst>
                    <a:gd name="T0" fmla="*/ 1 w 2"/>
                    <a:gd name="T1" fmla="*/ 13 h 13"/>
                    <a:gd name="T2" fmla="*/ 0 w 2"/>
                    <a:gd name="T3" fmla="*/ 12 h 13"/>
                    <a:gd name="T4" fmla="*/ 1 w 2"/>
                    <a:gd name="T5" fmla="*/ 0 h 13"/>
                    <a:gd name="T6" fmla="*/ 2 w 2"/>
                    <a:gd name="T7" fmla="*/ 0 h 13"/>
                    <a:gd name="T8" fmla="*/ 1 w 2"/>
                    <a:gd name="T9" fmla="*/ 13 h 13"/>
                  </a:gdLst>
                  <a:ahLst/>
                  <a:cxnLst>
                    <a:cxn ang="0">
                      <a:pos x="T0" y="T1"/>
                    </a:cxn>
                    <a:cxn ang="0">
                      <a:pos x="T2" y="T3"/>
                    </a:cxn>
                    <a:cxn ang="0">
                      <a:pos x="T4" y="T5"/>
                    </a:cxn>
                    <a:cxn ang="0">
                      <a:pos x="T6" y="T7"/>
                    </a:cxn>
                    <a:cxn ang="0">
                      <a:pos x="T8" y="T9"/>
                    </a:cxn>
                  </a:cxnLst>
                  <a:rect l="0" t="0" r="r" b="b"/>
                  <a:pathLst>
                    <a:path w="2" h="13">
                      <a:moveTo>
                        <a:pt x="1" y="13"/>
                      </a:moveTo>
                      <a:lnTo>
                        <a:pt x="0" y="12"/>
                      </a:lnTo>
                      <a:lnTo>
                        <a:pt x="1" y="0"/>
                      </a:lnTo>
                      <a:lnTo>
                        <a:pt x="2" y="0"/>
                      </a:lnTo>
                      <a:lnTo>
                        <a:pt x="1" y="13"/>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7" name="Freeform 385">
                  <a:extLst>
                    <a:ext uri="{FF2B5EF4-FFF2-40B4-BE49-F238E27FC236}">
                      <a16:creationId xmlns:a16="http://schemas.microsoft.com/office/drawing/2014/main" id="{C99E8F50-D655-46AA-B1BB-A2B69D7A62DB}"/>
                    </a:ext>
                  </a:extLst>
                </p:cNvPr>
                <p:cNvSpPr/>
                <p:nvPr/>
              </p:nvSpPr>
              <p:spPr bwMode="auto">
                <a:xfrm>
                  <a:off x="262" y="1450"/>
                  <a:ext cx="2" cy="8"/>
                </a:xfrm>
                <a:custGeom>
                  <a:avLst/>
                  <a:gdLst>
                    <a:gd name="T0" fmla="*/ 1 w 2"/>
                    <a:gd name="T1" fmla="*/ 8 h 8"/>
                    <a:gd name="T2" fmla="*/ 0 w 2"/>
                    <a:gd name="T3" fmla="*/ 8 h 8"/>
                    <a:gd name="T4" fmla="*/ 0 w 2"/>
                    <a:gd name="T5" fmla="*/ 0 h 8"/>
                    <a:gd name="T6" fmla="*/ 2 w 2"/>
                    <a:gd name="T7" fmla="*/ 0 h 8"/>
                    <a:gd name="T8" fmla="*/ 1 w 2"/>
                    <a:gd name="T9" fmla="*/ 8 h 8"/>
                  </a:gdLst>
                  <a:ahLst/>
                  <a:cxnLst>
                    <a:cxn ang="0">
                      <a:pos x="T0" y="T1"/>
                    </a:cxn>
                    <a:cxn ang="0">
                      <a:pos x="T2" y="T3"/>
                    </a:cxn>
                    <a:cxn ang="0">
                      <a:pos x="T4" y="T5"/>
                    </a:cxn>
                    <a:cxn ang="0">
                      <a:pos x="T6" y="T7"/>
                    </a:cxn>
                    <a:cxn ang="0">
                      <a:pos x="T8" y="T9"/>
                    </a:cxn>
                  </a:cxnLst>
                  <a:rect l="0" t="0" r="r" b="b"/>
                  <a:pathLst>
                    <a:path w="2" h="8">
                      <a:moveTo>
                        <a:pt x="1" y="8"/>
                      </a:moveTo>
                      <a:lnTo>
                        <a:pt x="0" y="8"/>
                      </a:lnTo>
                      <a:lnTo>
                        <a:pt x="0" y="0"/>
                      </a:lnTo>
                      <a:lnTo>
                        <a:pt x="2" y="0"/>
                      </a:lnTo>
                      <a:lnTo>
                        <a:pt x="1" y="8"/>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8" name="Freeform 386">
                  <a:extLst>
                    <a:ext uri="{FF2B5EF4-FFF2-40B4-BE49-F238E27FC236}">
                      <a16:creationId xmlns:a16="http://schemas.microsoft.com/office/drawing/2014/main" id="{6138B23A-7948-4EC5-BFD7-351C31AEA4A5}"/>
                    </a:ext>
                  </a:extLst>
                </p:cNvPr>
                <p:cNvSpPr/>
                <p:nvPr/>
              </p:nvSpPr>
              <p:spPr bwMode="auto">
                <a:xfrm>
                  <a:off x="264" y="1439"/>
                  <a:ext cx="3" cy="19"/>
                </a:xfrm>
                <a:custGeom>
                  <a:avLst/>
                  <a:gdLst>
                    <a:gd name="T0" fmla="*/ 2 w 3"/>
                    <a:gd name="T1" fmla="*/ 19 h 19"/>
                    <a:gd name="T2" fmla="*/ 0 w 3"/>
                    <a:gd name="T3" fmla="*/ 19 h 19"/>
                    <a:gd name="T4" fmla="*/ 1 w 3"/>
                    <a:gd name="T5" fmla="*/ 0 h 19"/>
                    <a:gd name="T6" fmla="*/ 3 w 3"/>
                    <a:gd name="T7" fmla="*/ 0 h 19"/>
                    <a:gd name="T8" fmla="*/ 2 w 3"/>
                    <a:gd name="T9" fmla="*/ 19 h 19"/>
                  </a:gdLst>
                  <a:ahLst/>
                  <a:cxnLst>
                    <a:cxn ang="0">
                      <a:pos x="T0" y="T1"/>
                    </a:cxn>
                    <a:cxn ang="0">
                      <a:pos x="T2" y="T3"/>
                    </a:cxn>
                    <a:cxn ang="0">
                      <a:pos x="T4" y="T5"/>
                    </a:cxn>
                    <a:cxn ang="0">
                      <a:pos x="T6" y="T7"/>
                    </a:cxn>
                    <a:cxn ang="0">
                      <a:pos x="T8" y="T9"/>
                    </a:cxn>
                  </a:cxnLst>
                  <a:rect l="0" t="0" r="r" b="b"/>
                  <a:pathLst>
                    <a:path w="3" h="19">
                      <a:moveTo>
                        <a:pt x="2" y="19"/>
                      </a:moveTo>
                      <a:lnTo>
                        <a:pt x="0" y="19"/>
                      </a:lnTo>
                      <a:lnTo>
                        <a:pt x="1" y="0"/>
                      </a:lnTo>
                      <a:lnTo>
                        <a:pt x="3" y="0"/>
                      </a:lnTo>
                      <a:lnTo>
                        <a:pt x="2" y="19"/>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79" name="Freeform 387">
                  <a:extLst>
                    <a:ext uri="{FF2B5EF4-FFF2-40B4-BE49-F238E27FC236}">
                      <a16:creationId xmlns:a16="http://schemas.microsoft.com/office/drawing/2014/main" id="{F466DC2A-551A-4CDA-9FED-1FCECA0134FE}"/>
                    </a:ext>
                  </a:extLst>
                </p:cNvPr>
                <p:cNvSpPr/>
                <p:nvPr/>
              </p:nvSpPr>
              <p:spPr bwMode="auto">
                <a:xfrm>
                  <a:off x="267" y="1444"/>
                  <a:ext cx="3" cy="14"/>
                </a:xfrm>
                <a:custGeom>
                  <a:avLst/>
                  <a:gdLst>
                    <a:gd name="T0" fmla="*/ 2 w 3"/>
                    <a:gd name="T1" fmla="*/ 14 h 14"/>
                    <a:gd name="T2" fmla="*/ 0 w 3"/>
                    <a:gd name="T3" fmla="*/ 14 h 14"/>
                    <a:gd name="T4" fmla="*/ 1 w 3"/>
                    <a:gd name="T5" fmla="*/ 0 h 14"/>
                    <a:gd name="T6" fmla="*/ 3 w 3"/>
                    <a:gd name="T7" fmla="*/ 0 h 14"/>
                    <a:gd name="T8" fmla="*/ 2 w 3"/>
                    <a:gd name="T9" fmla="*/ 14 h 14"/>
                  </a:gdLst>
                  <a:ahLst/>
                  <a:cxnLst>
                    <a:cxn ang="0">
                      <a:pos x="T0" y="T1"/>
                    </a:cxn>
                    <a:cxn ang="0">
                      <a:pos x="T2" y="T3"/>
                    </a:cxn>
                    <a:cxn ang="0">
                      <a:pos x="T4" y="T5"/>
                    </a:cxn>
                    <a:cxn ang="0">
                      <a:pos x="T6" y="T7"/>
                    </a:cxn>
                    <a:cxn ang="0">
                      <a:pos x="T8" y="T9"/>
                    </a:cxn>
                  </a:cxnLst>
                  <a:rect l="0" t="0" r="r" b="b"/>
                  <a:pathLst>
                    <a:path w="3" h="14">
                      <a:moveTo>
                        <a:pt x="2" y="14"/>
                      </a:moveTo>
                      <a:lnTo>
                        <a:pt x="0" y="14"/>
                      </a:lnTo>
                      <a:lnTo>
                        <a:pt x="1" y="0"/>
                      </a:lnTo>
                      <a:lnTo>
                        <a:pt x="3" y="0"/>
                      </a:lnTo>
                      <a:lnTo>
                        <a:pt x="2" y="14"/>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0" name="Freeform 388">
                  <a:extLst>
                    <a:ext uri="{FF2B5EF4-FFF2-40B4-BE49-F238E27FC236}">
                      <a16:creationId xmlns:a16="http://schemas.microsoft.com/office/drawing/2014/main" id="{25130B03-DF5A-46D0-AEC0-9F8E6E5984CA}"/>
                    </a:ext>
                  </a:extLst>
                </p:cNvPr>
                <p:cNvSpPr/>
                <p:nvPr/>
              </p:nvSpPr>
              <p:spPr bwMode="auto">
                <a:xfrm>
                  <a:off x="270" y="1435"/>
                  <a:ext cx="3" cy="23"/>
                </a:xfrm>
                <a:custGeom>
                  <a:avLst/>
                  <a:gdLst>
                    <a:gd name="T0" fmla="*/ 2 w 3"/>
                    <a:gd name="T1" fmla="*/ 23 h 23"/>
                    <a:gd name="T2" fmla="*/ 0 w 3"/>
                    <a:gd name="T3" fmla="*/ 23 h 23"/>
                    <a:gd name="T4" fmla="*/ 1 w 3"/>
                    <a:gd name="T5" fmla="*/ 0 h 23"/>
                    <a:gd name="T6" fmla="*/ 3 w 3"/>
                    <a:gd name="T7" fmla="*/ 0 h 23"/>
                    <a:gd name="T8" fmla="*/ 2 w 3"/>
                    <a:gd name="T9" fmla="*/ 23 h 23"/>
                  </a:gdLst>
                  <a:ahLst/>
                  <a:cxnLst>
                    <a:cxn ang="0">
                      <a:pos x="T0" y="T1"/>
                    </a:cxn>
                    <a:cxn ang="0">
                      <a:pos x="T2" y="T3"/>
                    </a:cxn>
                    <a:cxn ang="0">
                      <a:pos x="T4" y="T5"/>
                    </a:cxn>
                    <a:cxn ang="0">
                      <a:pos x="T6" y="T7"/>
                    </a:cxn>
                    <a:cxn ang="0">
                      <a:pos x="T8" y="T9"/>
                    </a:cxn>
                  </a:cxnLst>
                  <a:rect l="0" t="0" r="r" b="b"/>
                  <a:pathLst>
                    <a:path w="3" h="23">
                      <a:moveTo>
                        <a:pt x="2" y="23"/>
                      </a:moveTo>
                      <a:lnTo>
                        <a:pt x="0" y="23"/>
                      </a:lnTo>
                      <a:lnTo>
                        <a:pt x="1" y="0"/>
                      </a:lnTo>
                      <a:lnTo>
                        <a:pt x="3" y="0"/>
                      </a:lnTo>
                      <a:lnTo>
                        <a:pt x="2" y="23"/>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1" name="Freeform 389">
                  <a:extLst>
                    <a:ext uri="{FF2B5EF4-FFF2-40B4-BE49-F238E27FC236}">
                      <a16:creationId xmlns:a16="http://schemas.microsoft.com/office/drawing/2014/main" id="{8C52884A-FF5D-4E40-AC91-70608D70F570}"/>
                    </a:ext>
                  </a:extLst>
                </p:cNvPr>
                <p:cNvSpPr/>
                <p:nvPr/>
              </p:nvSpPr>
              <p:spPr bwMode="auto">
                <a:xfrm>
                  <a:off x="273" y="1447"/>
                  <a:ext cx="2" cy="11"/>
                </a:xfrm>
                <a:custGeom>
                  <a:avLst/>
                  <a:gdLst>
                    <a:gd name="T0" fmla="*/ 1 w 2"/>
                    <a:gd name="T1" fmla="*/ 11 h 11"/>
                    <a:gd name="T2" fmla="*/ 0 w 2"/>
                    <a:gd name="T3" fmla="*/ 11 h 11"/>
                    <a:gd name="T4" fmla="*/ 0 w 2"/>
                    <a:gd name="T5" fmla="*/ 0 h 11"/>
                    <a:gd name="T6" fmla="*/ 2 w 2"/>
                    <a:gd name="T7" fmla="*/ 0 h 11"/>
                    <a:gd name="T8" fmla="*/ 1 w 2"/>
                    <a:gd name="T9" fmla="*/ 11 h 11"/>
                  </a:gdLst>
                  <a:ahLst/>
                  <a:cxnLst>
                    <a:cxn ang="0">
                      <a:pos x="T0" y="T1"/>
                    </a:cxn>
                    <a:cxn ang="0">
                      <a:pos x="T2" y="T3"/>
                    </a:cxn>
                    <a:cxn ang="0">
                      <a:pos x="T4" y="T5"/>
                    </a:cxn>
                    <a:cxn ang="0">
                      <a:pos x="T6" y="T7"/>
                    </a:cxn>
                    <a:cxn ang="0">
                      <a:pos x="T8" y="T9"/>
                    </a:cxn>
                  </a:cxnLst>
                  <a:rect l="0" t="0" r="r" b="b"/>
                  <a:pathLst>
                    <a:path w="2" h="11">
                      <a:moveTo>
                        <a:pt x="1" y="11"/>
                      </a:moveTo>
                      <a:lnTo>
                        <a:pt x="0" y="11"/>
                      </a:lnTo>
                      <a:lnTo>
                        <a:pt x="0" y="0"/>
                      </a:lnTo>
                      <a:lnTo>
                        <a:pt x="2" y="0"/>
                      </a:lnTo>
                      <a:lnTo>
                        <a:pt x="1" y="11"/>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2" name="Freeform 390">
                  <a:extLst>
                    <a:ext uri="{FF2B5EF4-FFF2-40B4-BE49-F238E27FC236}">
                      <a16:creationId xmlns:a16="http://schemas.microsoft.com/office/drawing/2014/main" id="{460231F4-2740-4120-8A2C-842FFFF1F436}"/>
                    </a:ext>
                  </a:extLst>
                </p:cNvPr>
                <p:cNvSpPr/>
                <p:nvPr/>
              </p:nvSpPr>
              <p:spPr bwMode="auto">
                <a:xfrm>
                  <a:off x="276" y="1455"/>
                  <a:ext cx="2" cy="4"/>
                </a:xfrm>
                <a:custGeom>
                  <a:avLst/>
                  <a:gdLst>
                    <a:gd name="T0" fmla="*/ 1 w 2"/>
                    <a:gd name="T1" fmla="*/ 4 h 4"/>
                    <a:gd name="T2" fmla="*/ 0 w 2"/>
                    <a:gd name="T3" fmla="*/ 4 h 4"/>
                    <a:gd name="T4" fmla="*/ 0 w 2"/>
                    <a:gd name="T5" fmla="*/ 0 h 4"/>
                    <a:gd name="T6" fmla="*/ 2 w 2"/>
                    <a:gd name="T7" fmla="*/ 0 h 4"/>
                    <a:gd name="T8" fmla="*/ 1 w 2"/>
                    <a:gd name="T9" fmla="*/ 4 h 4"/>
                  </a:gdLst>
                  <a:ahLst/>
                  <a:cxnLst>
                    <a:cxn ang="0">
                      <a:pos x="T0" y="T1"/>
                    </a:cxn>
                    <a:cxn ang="0">
                      <a:pos x="T2" y="T3"/>
                    </a:cxn>
                    <a:cxn ang="0">
                      <a:pos x="T4" y="T5"/>
                    </a:cxn>
                    <a:cxn ang="0">
                      <a:pos x="T6" y="T7"/>
                    </a:cxn>
                    <a:cxn ang="0">
                      <a:pos x="T8" y="T9"/>
                    </a:cxn>
                  </a:cxnLst>
                  <a:rect l="0" t="0" r="r" b="b"/>
                  <a:pathLst>
                    <a:path w="2" h="4">
                      <a:moveTo>
                        <a:pt x="1" y="4"/>
                      </a:moveTo>
                      <a:lnTo>
                        <a:pt x="0" y="4"/>
                      </a:lnTo>
                      <a:lnTo>
                        <a:pt x="0" y="0"/>
                      </a:lnTo>
                      <a:lnTo>
                        <a:pt x="2" y="0"/>
                      </a:lnTo>
                      <a:lnTo>
                        <a:pt x="1" y="4"/>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3" name="Freeform 391">
                  <a:extLst>
                    <a:ext uri="{FF2B5EF4-FFF2-40B4-BE49-F238E27FC236}">
                      <a16:creationId xmlns:a16="http://schemas.microsoft.com/office/drawing/2014/main" id="{A64435B9-B527-4DBB-A6FA-6FA12E149CFE}"/>
                    </a:ext>
                  </a:extLst>
                </p:cNvPr>
                <p:cNvSpPr/>
                <p:nvPr/>
              </p:nvSpPr>
              <p:spPr bwMode="auto">
                <a:xfrm>
                  <a:off x="278" y="1438"/>
                  <a:ext cx="3" cy="21"/>
                </a:xfrm>
                <a:custGeom>
                  <a:avLst/>
                  <a:gdLst>
                    <a:gd name="T0" fmla="*/ 2 w 3"/>
                    <a:gd name="T1" fmla="*/ 21 h 21"/>
                    <a:gd name="T2" fmla="*/ 0 w 3"/>
                    <a:gd name="T3" fmla="*/ 21 h 21"/>
                    <a:gd name="T4" fmla="*/ 2 w 3"/>
                    <a:gd name="T5" fmla="*/ 0 h 21"/>
                    <a:gd name="T6" fmla="*/ 3 w 3"/>
                    <a:gd name="T7" fmla="*/ 0 h 21"/>
                    <a:gd name="T8" fmla="*/ 2 w 3"/>
                    <a:gd name="T9" fmla="*/ 21 h 21"/>
                  </a:gdLst>
                  <a:ahLst/>
                  <a:cxnLst>
                    <a:cxn ang="0">
                      <a:pos x="T0" y="T1"/>
                    </a:cxn>
                    <a:cxn ang="0">
                      <a:pos x="T2" y="T3"/>
                    </a:cxn>
                    <a:cxn ang="0">
                      <a:pos x="T4" y="T5"/>
                    </a:cxn>
                    <a:cxn ang="0">
                      <a:pos x="T6" y="T7"/>
                    </a:cxn>
                    <a:cxn ang="0">
                      <a:pos x="T8" y="T9"/>
                    </a:cxn>
                  </a:cxnLst>
                  <a:rect l="0" t="0" r="r" b="b"/>
                  <a:pathLst>
                    <a:path w="3" h="21">
                      <a:moveTo>
                        <a:pt x="2" y="21"/>
                      </a:moveTo>
                      <a:lnTo>
                        <a:pt x="0" y="21"/>
                      </a:lnTo>
                      <a:lnTo>
                        <a:pt x="2" y="0"/>
                      </a:lnTo>
                      <a:lnTo>
                        <a:pt x="3" y="0"/>
                      </a:lnTo>
                      <a:lnTo>
                        <a:pt x="2" y="21"/>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4" name="Freeform 392">
                  <a:extLst>
                    <a:ext uri="{FF2B5EF4-FFF2-40B4-BE49-F238E27FC236}">
                      <a16:creationId xmlns:a16="http://schemas.microsoft.com/office/drawing/2014/main" id="{CFD75FF5-CA55-43C9-B2FC-373F4A6B2953}"/>
                    </a:ext>
                  </a:extLst>
                </p:cNvPr>
                <p:cNvSpPr/>
                <p:nvPr/>
              </p:nvSpPr>
              <p:spPr bwMode="auto">
                <a:xfrm>
                  <a:off x="281" y="1445"/>
                  <a:ext cx="3" cy="14"/>
                </a:xfrm>
                <a:custGeom>
                  <a:avLst/>
                  <a:gdLst>
                    <a:gd name="T0" fmla="*/ 2 w 3"/>
                    <a:gd name="T1" fmla="*/ 14 h 14"/>
                    <a:gd name="T2" fmla="*/ 0 w 3"/>
                    <a:gd name="T3" fmla="*/ 14 h 14"/>
                    <a:gd name="T4" fmla="*/ 1 w 3"/>
                    <a:gd name="T5" fmla="*/ 0 h 14"/>
                    <a:gd name="T6" fmla="*/ 3 w 3"/>
                    <a:gd name="T7" fmla="*/ 0 h 14"/>
                    <a:gd name="T8" fmla="*/ 2 w 3"/>
                    <a:gd name="T9" fmla="*/ 14 h 14"/>
                  </a:gdLst>
                  <a:ahLst/>
                  <a:cxnLst>
                    <a:cxn ang="0">
                      <a:pos x="T0" y="T1"/>
                    </a:cxn>
                    <a:cxn ang="0">
                      <a:pos x="T2" y="T3"/>
                    </a:cxn>
                    <a:cxn ang="0">
                      <a:pos x="T4" y="T5"/>
                    </a:cxn>
                    <a:cxn ang="0">
                      <a:pos x="T6" y="T7"/>
                    </a:cxn>
                    <a:cxn ang="0">
                      <a:pos x="T8" y="T9"/>
                    </a:cxn>
                  </a:cxnLst>
                  <a:rect l="0" t="0" r="r" b="b"/>
                  <a:pathLst>
                    <a:path w="3" h="14">
                      <a:moveTo>
                        <a:pt x="2" y="14"/>
                      </a:moveTo>
                      <a:lnTo>
                        <a:pt x="0" y="14"/>
                      </a:lnTo>
                      <a:lnTo>
                        <a:pt x="1" y="0"/>
                      </a:lnTo>
                      <a:lnTo>
                        <a:pt x="3" y="0"/>
                      </a:lnTo>
                      <a:lnTo>
                        <a:pt x="2" y="14"/>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5" name="Freeform 393">
                  <a:extLst>
                    <a:ext uri="{FF2B5EF4-FFF2-40B4-BE49-F238E27FC236}">
                      <a16:creationId xmlns:a16="http://schemas.microsoft.com/office/drawing/2014/main" id="{664D556D-2A77-4209-8A54-729FFFCA9417}"/>
                    </a:ext>
                  </a:extLst>
                </p:cNvPr>
                <p:cNvSpPr/>
                <p:nvPr/>
              </p:nvSpPr>
              <p:spPr bwMode="auto">
                <a:xfrm>
                  <a:off x="284" y="1449"/>
                  <a:ext cx="2" cy="10"/>
                </a:xfrm>
                <a:custGeom>
                  <a:avLst/>
                  <a:gdLst>
                    <a:gd name="T0" fmla="*/ 2 w 2"/>
                    <a:gd name="T1" fmla="*/ 10 h 10"/>
                    <a:gd name="T2" fmla="*/ 0 w 2"/>
                    <a:gd name="T3" fmla="*/ 10 h 10"/>
                    <a:gd name="T4" fmla="*/ 1 w 2"/>
                    <a:gd name="T5" fmla="*/ 0 h 10"/>
                    <a:gd name="T6" fmla="*/ 2 w 2"/>
                    <a:gd name="T7" fmla="*/ 0 h 10"/>
                    <a:gd name="T8" fmla="*/ 2 w 2"/>
                    <a:gd name="T9" fmla="*/ 10 h 10"/>
                  </a:gdLst>
                  <a:ahLst/>
                  <a:cxnLst>
                    <a:cxn ang="0">
                      <a:pos x="T0" y="T1"/>
                    </a:cxn>
                    <a:cxn ang="0">
                      <a:pos x="T2" y="T3"/>
                    </a:cxn>
                    <a:cxn ang="0">
                      <a:pos x="T4" y="T5"/>
                    </a:cxn>
                    <a:cxn ang="0">
                      <a:pos x="T6" y="T7"/>
                    </a:cxn>
                    <a:cxn ang="0">
                      <a:pos x="T8" y="T9"/>
                    </a:cxn>
                  </a:cxnLst>
                  <a:rect l="0" t="0" r="r" b="b"/>
                  <a:pathLst>
                    <a:path w="2" h="10">
                      <a:moveTo>
                        <a:pt x="2" y="10"/>
                      </a:moveTo>
                      <a:lnTo>
                        <a:pt x="0" y="10"/>
                      </a:lnTo>
                      <a:lnTo>
                        <a:pt x="1" y="0"/>
                      </a:lnTo>
                      <a:lnTo>
                        <a:pt x="2" y="0"/>
                      </a:lnTo>
                      <a:lnTo>
                        <a:pt x="2" y="10"/>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6" name="Freeform 394">
                  <a:extLst>
                    <a:ext uri="{FF2B5EF4-FFF2-40B4-BE49-F238E27FC236}">
                      <a16:creationId xmlns:a16="http://schemas.microsoft.com/office/drawing/2014/main" id="{A4A6119F-FC71-43D6-A531-11823DE55E8F}"/>
                    </a:ext>
                  </a:extLst>
                </p:cNvPr>
                <p:cNvSpPr/>
                <p:nvPr/>
              </p:nvSpPr>
              <p:spPr bwMode="auto">
                <a:xfrm>
                  <a:off x="287" y="1441"/>
                  <a:ext cx="3" cy="18"/>
                </a:xfrm>
                <a:custGeom>
                  <a:avLst/>
                  <a:gdLst>
                    <a:gd name="T0" fmla="*/ 2 w 3"/>
                    <a:gd name="T1" fmla="*/ 18 h 18"/>
                    <a:gd name="T2" fmla="*/ 0 w 3"/>
                    <a:gd name="T3" fmla="*/ 18 h 18"/>
                    <a:gd name="T4" fmla="*/ 1 w 3"/>
                    <a:gd name="T5" fmla="*/ 0 h 18"/>
                    <a:gd name="T6" fmla="*/ 3 w 3"/>
                    <a:gd name="T7" fmla="*/ 0 h 18"/>
                    <a:gd name="T8" fmla="*/ 2 w 3"/>
                    <a:gd name="T9" fmla="*/ 18 h 18"/>
                  </a:gdLst>
                  <a:ahLst/>
                  <a:cxnLst>
                    <a:cxn ang="0">
                      <a:pos x="T0" y="T1"/>
                    </a:cxn>
                    <a:cxn ang="0">
                      <a:pos x="T2" y="T3"/>
                    </a:cxn>
                    <a:cxn ang="0">
                      <a:pos x="T4" y="T5"/>
                    </a:cxn>
                    <a:cxn ang="0">
                      <a:pos x="T6" y="T7"/>
                    </a:cxn>
                    <a:cxn ang="0">
                      <a:pos x="T8" y="T9"/>
                    </a:cxn>
                  </a:cxnLst>
                  <a:rect l="0" t="0" r="r" b="b"/>
                  <a:pathLst>
                    <a:path w="3" h="18">
                      <a:moveTo>
                        <a:pt x="2" y="18"/>
                      </a:moveTo>
                      <a:lnTo>
                        <a:pt x="0" y="18"/>
                      </a:lnTo>
                      <a:lnTo>
                        <a:pt x="1" y="0"/>
                      </a:lnTo>
                      <a:lnTo>
                        <a:pt x="3" y="0"/>
                      </a:lnTo>
                      <a:lnTo>
                        <a:pt x="2" y="18"/>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7" name="Freeform 395">
                  <a:extLst>
                    <a:ext uri="{FF2B5EF4-FFF2-40B4-BE49-F238E27FC236}">
                      <a16:creationId xmlns:a16="http://schemas.microsoft.com/office/drawing/2014/main" id="{25982D94-24DE-461A-971B-071F2D7EBE00}"/>
                    </a:ext>
                  </a:extLst>
                </p:cNvPr>
                <p:cNvSpPr/>
                <p:nvPr/>
              </p:nvSpPr>
              <p:spPr bwMode="auto">
                <a:xfrm>
                  <a:off x="290" y="1436"/>
                  <a:ext cx="3" cy="23"/>
                </a:xfrm>
                <a:custGeom>
                  <a:avLst/>
                  <a:gdLst>
                    <a:gd name="T0" fmla="*/ 1 w 3"/>
                    <a:gd name="T1" fmla="*/ 23 h 23"/>
                    <a:gd name="T2" fmla="*/ 0 w 3"/>
                    <a:gd name="T3" fmla="*/ 23 h 23"/>
                    <a:gd name="T4" fmla="*/ 1 w 3"/>
                    <a:gd name="T5" fmla="*/ 0 h 23"/>
                    <a:gd name="T6" fmla="*/ 3 w 3"/>
                    <a:gd name="T7" fmla="*/ 0 h 23"/>
                    <a:gd name="T8" fmla="*/ 1 w 3"/>
                    <a:gd name="T9" fmla="*/ 23 h 23"/>
                  </a:gdLst>
                  <a:ahLst/>
                  <a:cxnLst>
                    <a:cxn ang="0">
                      <a:pos x="T0" y="T1"/>
                    </a:cxn>
                    <a:cxn ang="0">
                      <a:pos x="T2" y="T3"/>
                    </a:cxn>
                    <a:cxn ang="0">
                      <a:pos x="T4" y="T5"/>
                    </a:cxn>
                    <a:cxn ang="0">
                      <a:pos x="T6" y="T7"/>
                    </a:cxn>
                    <a:cxn ang="0">
                      <a:pos x="T8" y="T9"/>
                    </a:cxn>
                  </a:cxnLst>
                  <a:rect l="0" t="0" r="r" b="b"/>
                  <a:pathLst>
                    <a:path w="3" h="23">
                      <a:moveTo>
                        <a:pt x="1" y="23"/>
                      </a:moveTo>
                      <a:lnTo>
                        <a:pt x="0" y="23"/>
                      </a:lnTo>
                      <a:lnTo>
                        <a:pt x="1" y="0"/>
                      </a:lnTo>
                      <a:lnTo>
                        <a:pt x="3" y="0"/>
                      </a:lnTo>
                      <a:lnTo>
                        <a:pt x="1" y="23"/>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8" name="Rectangle 396">
                  <a:extLst>
                    <a:ext uri="{FF2B5EF4-FFF2-40B4-BE49-F238E27FC236}">
                      <a16:creationId xmlns:a16="http://schemas.microsoft.com/office/drawing/2014/main" id="{34577DEB-5CD7-4EAA-9F9B-549F3BEB2B6B}"/>
                    </a:ext>
                  </a:extLst>
                </p:cNvPr>
                <p:cNvSpPr>
                  <a:spLocks noChangeArrowheads="1"/>
                </p:cNvSpPr>
                <p:nvPr/>
              </p:nvSpPr>
              <p:spPr bwMode="auto">
                <a:xfrm>
                  <a:off x="293" y="1456"/>
                  <a:ext cx="1" cy="3"/>
                </a:xfrm>
                <a:prstGeom prst="rect">
                  <a:avLst/>
                </a:prstGeom>
                <a:solidFill>
                  <a:srgbClr val="C2B5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89" name="Freeform 397">
                  <a:extLst>
                    <a:ext uri="{FF2B5EF4-FFF2-40B4-BE49-F238E27FC236}">
                      <a16:creationId xmlns:a16="http://schemas.microsoft.com/office/drawing/2014/main" id="{464B8D90-452E-4C67-98E0-85EF94258255}"/>
                    </a:ext>
                  </a:extLst>
                </p:cNvPr>
                <p:cNvSpPr/>
                <p:nvPr/>
              </p:nvSpPr>
              <p:spPr bwMode="auto">
                <a:xfrm>
                  <a:off x="295" y="1449"/>
                  <a:ext cx="3" cy="11"/>
                </a:xfrm>
                <a:custGeom>
                  <a:avLst/>
                  <a:gdLst>
                    <a:gd name="T0" fmla="*/ 2 w 3"/>
                    <a:gd name="T1" fmla="*/ 11 h 11"/>
                    <a:gd name="T2" fmla="*/ 0 w 3"/>
                    <a:gd name="T3" fmla="*/ 10 h 11"/>
                    <a:gd name="T4" fmla="*/ 1 w 3"/>
                    <a:gd name="T5" fmla="*/ 0 h 11"/>
                    <a:gd name="T6" fmla="*/ 3 w 3"/>
                    <a:gd name="T7" fmla="*/ 0 h 11"/>
                    <a:gd name="T8" fmla="*/ 2 w 3"/>
                    <a:gd name="T9" fmla="*/ 11 h 11"/>
                  </a:gdLst>
                  <a:ahLst/>
                  <a:cxnLst>
                    <a:cxn ang="0">
                      <a:pos x="T0" y="T1"/>
                    </a:cxn>
                    <a:cxn ang="0">
                      <a:pos x="T2" y="T3"/>
                    </a:cxn>
                    <a:cxn ang="0">
                      <a:pos x="T4" y="T5"/>
                    </a:cxn>
                    <a:cxn ang="0">
                      <a:pos x="T6" y="T7"/>
                    </a:cxn>
                    <a:cxn ang="0">
                      <a:pos x="T8" y="T9"/>
                    </a:cxn>
                  </a:cxnLst>
                  <a:rect l="0" t="0" r="r" b="b"/>
                  <a:pathLst>
                    <a:path w="3" h="11">
                      <a:moveTo>
                        <a:pt x="2" y="11"/>
                      </a:moveTo>
                      <a:lnTo>
                        <a:pt x="0" y="10"/>
                      </a:lnTo>
                      <a:lnTo>
                        <a:pt x="1" y="0"/>
                      </a:lnTo>
                      <a:lnTo>
                        <a:pt x="3" y="0"/>
                      </a:lnTo>
                      <a:lnTo>
                        <a:pt x="2" y="11"/>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0" name="Freeform 398">
                  <a:extLst>
                    <a:ext uri="{FF2B5EF4-FFF2-40B4-BE49-F238E27FC236}">
                      <a16:creationId xmlns:a16="http://schemas.microsoft.com/office/drawing/2014/main" id="{73B76F60-1646-4300-A72D-77C8D24A9565}"/>
                    </a:ext>
                  </a:extLst>
                </p:cNvPr>
                <p:cNvSpPr/>
                <p:nvPr/>
              </p:nvSpPr>
              <p:spPr bwMode="auto">
                <a:xfrm>
                  <a:off x="298" y="1440"/>
                  <a:ext cx="3" cy="20"/>
                </a:xfrm>
                <a:custGeom>
                  <a:avLst/>
                  <a:gdLst>
                    <a:gd name="T0" fmla="*/ 2 w 3"/>
                    <a:gd name="T1" fmla="*/ 20 h 20"/>
                    <a:gd name="T2" fmla="*/ 0 w 3"/>
                    <a:gd name="T3" fmla="*/ 20 h 20"/>
                    <a:gd name="T4" fmla="*/ 1 w 3"/>
                    <a:gd name="T5" fmla="*/ 0 h 20"/>
                    <a:gd name="T6" fmla="*/ 3 w 3"/>
                    <a:gd name="T7" fmla="*/ 0 h 20"/>
                    <a:gd name="T8" fmla="*/ 2 w 3"/>
                    <a:gd name="T9" fmla="*/ 20 h 20"/>
                  </a:gdLst>
                  <a:ahLst/>
                  <a:cxnLst>
                    <a:cxn ang="0">
                      <a:pos x="T0" y="T1"/>
                    </a:cxn>
                    <a:cxn ang="0">
                      <a:pos x="T2" y="T3"/>
                    </a:cxn>
                    <a:cxn ang="0">
                      <a:pos x="T4" y="T5"/>
                    </a:cxn>
                    <a:cxn ang="0">
                      <a:pos x="T6" y="T7"/>
                    </a:cxn>
                    <a:cxn ang="0">
                      <a:pos x="T8" y="T9"/>
                    </a:cxn>
                  </a:cxnLst>
                  <a:rect l="0" t="0" r="r" b="b"/>
                  <a:pathLst>
                    <a:path w="3" h="20">
                      <a:moveTo>
                        <a:pt x="2" y="20"/>
                      </a:moveTo>
                      <a:lnTo>
                        <a:pt x="0" y="20"/>
                      </a:lnTo>
                      <a:lnTo>
                        <a:pt x="1" y="0"/>
                      </a:lnTo>
                      <a:lnTo>
                        <a:pt x="3" y="0"/>
                      </a:lnTo>
                      <a:lnTo>
                        <a:pt x="2" y="20"/>
                      </a:ln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1" name="Rectangle 399">
                  <a:extLst>
                    <a:ext uri="{FF2B5EF4-FFF2-40B4-BE49-F238E27FC236}">
                      <a16:creationId xmlns:a16="http://schemas.microsoft.com/office/drawing/2014/main" id="{5F7B611C-491B-47C2-A323-ADE84C9342E7}"/>
                    </a:ext>
                  </a:extLst>
                </p:cNvPr>
                <p:cNvSpPr>
                  <a:spLocks noChangeArrowheads="1"/>
                </p:cNvSpPr>
                <p:nvPr/>
              </p:nvSpPr>
              <p:spPr bwMode="auto">
                <a:xfrm>
                  <a:off x="301" y="1452"/>
                  <a:ext cx="2" cy="8"/>
                </a:xfrm>
                <a:prstGeom prst="rect">
                  <a:avLst/>
                </a:prstGeom>
                <a:solidFill>
                  <a:srgbClr val="C2B59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2" name="Freeform 400">
                  <a:extLst>
                    <a:ext uri="{FF2B5EF4-FFF2-40B4-BE49-F238E27FC236}">
                      <a16:creationId xmlns:a16="http://schemas.microsoft.com/office/drawing/2014/main" id="{FE540E2C-1892-4809-BF32-A450D9C5BDB2}"/>
                    </a:ext>
                  </a:extLst>
                </p:cNvPr>
                <p:cNvSpPr/>
                <p:nvPr/>
              </p:nvSpPr>
              <p:spPr bwMode="auto">
                <a:xfrm>
                  <a:off x="253" y="1447"/>
                  <a:ext cx="2" cy="10"/>
                </a:xfrm>
                <a:custGeom>
                  <a:avLst/>
                  <a:gdLst>
                    <a:gd name="T0" fmla="*/ 2 w 2"/>
                    <a:gd name="T1" fmla="*/ 10 h 10"/>
                    <a:gd name="T2" fmla="*/ 0 w 2"/>
                    <a:gd name="T3" fmla="*/ 10 h 10"/>
                    <a:gd name="T4" fmla="*/ 1 w 2"/>
                    <a:gd name="T5" fmla="*/ 0 h 10"/>
                    <a:gd name="T6" fmla="*/ 2 w 2"/>
                    <a:gd name="T7" fmla="*/ 0 h 10"/>
                    <a:gd name="T8" fmla="*/ 2 w 2"/>
                    <a:gd name="T9" fmla="*/ 10 h 10"/>
                  </a:gdLst>
                  <a:ahLst/>
                  <a:cxnLst>
                    <a:cxn ang="0">
                      <a:pos x="T0" y="T1"/>
                    </a:cxn>
                    <a:cxn ang="0">
                      <a:pos x="T2" y="T3"/>
                    </a:cxn>
                    <a:cxn ang="0">
                      <a:pos x="T4" y="T5"/>
                    </a:cxn>
                    <a:cxn ang="0">
                      <a:pos x="T6" y="T7"/>
                    </a:cxn>
                    <a:cxn ang="0">
                      <a:pos x="T8" y="T9"/>
                    </a:cxn>
                  </a:cxnLst>
                  <a:rect l="0" t="0" r="r" b="b"/>
                  <a:pathLst>
                    <a:path w="2" h="10">
                      <a:moveTo>
                        <a:pt x="2" y="10"/>
                      </a:moveTo>
                      <a:lnTo>
                        <a:pt x="0" y="10"/>
                      </a:lnTo>
                      <a:lnTo>
                        <a:pt x="1" y="0"/>
                      </a:lnTo>
                      <a:lnTo>
                        <a:pt x="2" y="0"/>
                      </a:lnTo>
                      <a:lnTo>
                        <a:pt x="2" y="10"/>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3" name="Freeform 401">
                  <a:extLst>
                    <a:ext uri="{FF2B5EF4-FFF2-40B4-BE49-F238E27FC236}">
                      <a16:creationId xmlns:a16="http://schemas.microsoft.com/office/drawing/2014/main" id="{05077A96-B416-4672-A62D-1F7C5CA7ADDF}"/>
                    </a:ext>
                  </a:extLst>
                </p:cNvPr>
                <p:cNvSpPr/>
                <p:nvPr/>
              </p:nvSpPr>
              <p:spPr bwMode="auto">
                <a:xfrm>
                  <a:off x="256" y="1437"/>
                  <a:ext cx="3" cy="20"/>
                </a:xfrm>
                <a:custGeom>
                  <a:avLst/>
                  <a:gdLst>
                    <a:gd name="T0" fmla="*/ 2 w 3"/>
                    <a:gd name="T1" fmla="*/ 20 h 20"/>
                    <a:gd name="T2" fmla="*/ 0 w 3"/>
                    <a:gd name="T3" fmla="*/ 20 h 20"/>
                    <a:gd name="T4" fmla="*/ 1 w 3"/>
                    <a:gd name="T5" fmla="*/ 0 h 20"/>
                    <a:gd name="T6" fmla="*/ 3 w 3"/>
                    <a:gd name="T7" fmla="*/ 0 h 20"/>
                    <a:gd name="T8" fmla="*/ 2 w 3"/>
                    <a:gd name="T9" fmla="*/ 20 h 20"/>
                  </a:gdLst>
                  <a:ahLst/>
                  <a:cxnLst>
                    <a:cxn ang="0">
                      <a:pos x="T0" y="T1"/>
                    </a:cxn>
                    <a:cxn ang="0">
                      <a:pos x="T2" y="T3"/>
                    </a:cxn>
                    <a:cxn ang="0">
                      <a:pos x="T4" y="T5"/>
                    </a:cxn>
                    <a:cxn ang="0">
                      <a:pos x="T6" y="T7"/>
                    </a:cxn>
                    <a:cxn ang="0">
                      <a:pos x="T8" y="T9"/>
                    </a:cxn>
                  </a:cxnLst>
                  <a:rect l="0" t="0" r="r" b="b"/>
                  <a:pathLst>
                    <a:path w="3" h="20">
                      <a:moveTo>
                        <a:pt x="2" y="20"/>
                      </a:moveTo>
                      <a:lnTo>
                        <a:pt x="0" y="20"/>
                      </a:lnTo>
                      <a:lnTo>
                        <a:pt x="1" y="0"/>
                      </a:lnTo>
                      <a:lnTo>
                        <a:pt x="3" y="0"/>
                      </a:lnTo>
                      <a:lnTo>
                        <a:pt x="2" y="20"/>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4" name="Freeform 402">
                  <a:extLst>
                    <a:ext uri="{FF2B5EF4-FFF2-40B4-BE49-F238E27FC236}">
                      <a16:creationId xmlns:a16="http://schemas.microsoft.com/office/drawing/2014/main" id="{BD89BBA0-CB90-4648-8FE5-4DEA44918C4A}"/>
                    </a:ext>
                  </a:extLst>
                </p:cNvPr>
                <p:cNvSpPr/>
                <p:nvPr/>
              </p:nvSpPr>
              <p:spPr bwMode="auto">
                <a:xfrm>
                  <a:off x="259" y="1453"/>
                  <a:ext cx="2" cy="5"/>
                </a:xfrm>
                <a:custGeom>
                  <a:avLst/>
                  <a:gdLst>
                    <a:gd name="T0" fmla="*/ 1 w 2"/>
                    <a:gd name="T1" fmla="*/ 5 h 5"/>
                    <a:gd name="T2" fmla="*/ 0 w 2"/>
                    <a:gd name="T3" fmla="*/ 4 h 5"/>
                    <a:gd name="T4" fmla="*/ 0 w 2"/>
                    <a:gd name="T5" fmla="*/ 0 h 5"/>
                    <a:gd name="T6" fmla="*/ 2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lnTo>
                        <a:pt x="0" y="4"/>
                      </a:lnTo>
                      <a:lnTo>
                        <a:pt x="0" y="0"/>
                      </a:lnTo>
                      <a:lnTo>
                        <a:pt x="2" y="0"/>
                      </a:lnTo>
                      <a:lnTo>
                        <a:pt x="1" y="5"/>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5" name="Freeform 403">
                  <a:extLst>
                    <a:ext uri="{FF2B5EF4-FFF2-40B4-BE49-F238E27FC236}">
                      <a16:creationId xmlns:a16="http://schemas.microsoft.com/office/drawing/2014/main" id="{4A370AEA-B1DA-4F71-A188-14A8B277639C}"/>
                    </a:ext>
                  </a:extLst>
                </p:cNvPr>
                <p:cNvSpPr/>
                <p:nvPr/>
              </p:nvSpPr>
              <p:spPr bwMode="auto">
                <a:xfrm>
                  <a:off x="262" y="1451"/>
                  <a:ext cx="2" cy="7"/>
                </a:xfrm>
                <a:custGeom>
                  <a:avLst/>
                  <a:gdLst>
                    <a:gd name="T0" fmla="*/ 1 w 2"/>
                    <a:gd name="T1" fmla="*/ 7 h 7"/>
                    <a:gd name="T2" fmla="*/ 0 w 2"/>
                    <a:gd name="T3" fmla="*/ 7 h 7"/>
                    <a:gd name="T4" fmla="*/ 0 w 2"/>
                    <a:gd name="T5" fmla="*/ 0 h 7"/>
                    <a:gd name="T6" fmla="*/ 2 w 2"/>
                    <a:gd name="T7" fmla="*/ 0 h 7"/>
                    <a:gd name="T8" fmla="*/ 1 w 2"/>
                    <a:gd name="T9" fmla="*/ 7 h 7"/>
                  </a:gdLst>
                  <a:ahLst/>
                  <a:cxnLst>
                    <a:cxn ang="0">
                      <a:pos x="T0" y="T1"/>
                    </a:cxn>
                    <a:cxn ang="0">
                      <a:pos x="T2" y="T3"/>
                    </a:cxn>
                    <a:cxn ang="0">
                      <a:pos x="T4" y="T5"/>
                    </a:cxn>
                    <a:cxn ang="0">
                      <a:pos x="T6" y="T7"/>
                    </a:cxn>
                    <a:cxn ang="0">
                      <a:pos x="T8" y="T9"/>
                    </a:cxn>
                  </a:cxnLst>
                  <a:rect l="0" t="0" r="r" b="b"/>
                  <a:pathLst>
                    <a:path w="2" h="7">
                      <a:moveTo>
                        <a:pt x="1" y="7"/>
                      </a:moveTo>
                      <a:lnTo>
                        <a:pt x="0" y="7"/>
                      </a:lnTo>
                      <a:lnTo>
                        <a:pt x="0" y="0"/>
                      </a:lnTo>
                      <a:lnTo>
                        <a:pt x="2" y="0"/>
                      </a:lnTo>
                      <a:lnTo>
                        <a:pt x="1" y="7"/>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6" name="Freeform 404">
                  <a:extLst>
                    <a:ext uri="{FF2B5EF4-FFF2-40B4-BE49-F238E27FC236}">
                      <a16:creationId xmlns:a16="http://schemas.microsoft.com/office/drawing/2014/main" id="{4567D378-3383-4AF4-8262-5720E2781BC9}"/>
                    </a:ext>
                  </a:extLst>
                </p:cNvPr>
                <p:cNvSpPr/>
                <p:nvPr/>
              </p:nvSpPr>
              <p:spPr bwMode="auto">
                <a:xfrm>
                  <a:off x="264" y="1446"/>
                  <a:ext cx="3" cy="12"/>
                </a:xfrm>
                <a:custGeom>
                  <a:avLst/>
                  <a:gdLst>
                    <a:gd name="T0" fmla="*/ 2 w 3"/>
                    <a:gd name="T1" fmla="*/ 12 h 12"/>
                    <a:gd name="T2" fmla="*/ 0 w 3"/>
                    <a:gd name="T3" fmla="*/ 12 h 12"/>
                    <a:gd name="T4" fmla="*/ 1 w 3"/>
                    <a:gd name="T5" fmla="*/ 0 h 12"/>
                    <a:gd name="T6" fmla="*/ 3 w 3"/>
                    <a:gd name="T7" fmla="*/ 0 h 12"/>
                    <a:gd name="T8" fmla="*/ 2 w 3"/>
                    <a:gd name="T9" fmla="*/ 12 h 12"/>
                  </a:gdLst>
                  <a:ahLst/>
                  <a:cxnLst>
                    <a:cxn ang="0">
                      <a:pos x="T0" y="T1"/>
                    </a:cxn>
                    <a:cxn ang="0">
                      <a:pos x="T2" y="T3"/>
                    </a:cxn>
                    <a:cxn ang="0">
                      <a:pos x="T4" y="T5"/>
                    </a:cxn>
                    <a:cxn ang="0">
                      <a:pos x="T6" y="T7"/>
                    </a:cxn>
                    <a:cxn ang="0">
                      <a:pos x="T8" y="T9"/>
                    </a:cxn>
                  </a:cxnLst>
                  <a:rect l="0" t="0" r="r" b="b"/>
                  <a:pathLst>
                    <a:path w="3" h="12">
                      <a:moveTo>
                        <a:pt x="2" y="12"/>
                      </a:moveTo>
                      <a:lnTo>
                        <a:pt x="0" y="12"/>
                      </a:lnTo>
                      <a:lnTo>
                        <a:pt x="1" y="0"/>
                      </a:lnTo>
                      <a:lnTo>
                        <a:pt x="3" y="0"/>
                      </a:lnTo>
                      <a:lnTo>
                        <a:pt x="2" y="12"/>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97" name="Freeform 405">
                  <a:extLst>
                    <a:ext uri="{FF2B5EF4-FFF2-40B4-BE49-F238E27FC236}">
                      <a16:creationId xmlns:a16="http://schemas.microsoft.com/office/drawing/2014/main" id="{F46A5AA1-4B21-4955-8CE8-2C71A11DC73B}"/>
                    </a:ext>
                  </a:extLst>
                </p:cNvPr>
                <p:cNvSpPr/>
                <p:nvPr/>
              </p:nvSpPr>
              <p:spPr bwMode="auto">
                <a:xfrm>
                  <a:off x="267" y="1449"/>
                  <a:ext cx="2" cy="9"/>
                </a:xfrm>
                <a:custGeom>
                  <a:avLst/>
                  <a:gdLst>
                    <a:gd name="T0" fmla="*/ 2 w 2"/>
                    <a:gd name="T1" fmla="*/ 9 h 9"/>
                    <a:gd name="T2" fmla="*/ 0 w 2"/>
                    <a:gd name="T3" fmla="*/ 9 h 9"/>
                    <a:gd name="T4" fmla="*/ 1 w 2"/>
                    <a:gd name="T5" fmla="*/ 0 h 9"/>
                    <a:gd name="T6" fmla="*/ 2 w 2"/>
                    <a:gd name="T7" fmla="*/ 0 h 9"/>
                    <a:gd name="T8" fmla="*/ 2 w 2"/>
                    <a:gd name="T9" fmla="*/ 9 h 9"/>
                  </a:gdLst>
                  <a:ahLst/>
                  <a:cxnLst>
                    <a:cxn ang="0">
                      <a:pos x="T0" y="T1"/>
                    </a:cxn>
                    <a:cxn ang="0">
                      <a:pos x="T2" y="T3"/>
                    </a:cxn>
                    <a:cxn ang="0">
                      <a:pos x="T4" y="T5"/>
                    </a:cxn>
                    <a:cxn ang="0">
                      <a:pos x="T6" y="T7"/>
                    </a:cxn>
                    <a:cxn ang="0">
                      <a:pos x="T8" y="T9"/>
                    </a:cxn>
                  </a:cxnLst>
                  <a:rect l="0" t="0" r="r" b="b"/>
                  <a:pathLst>
                    <a:path w="2" h="9">
                      <a:moveTo>
                        <a:pt x="2" y="9"/>
                      </a:moveTo>
                      <a:lnTo>
                        <a:pt x="0" y="9"/>
                      </a:lnTo>
                      <a:lnTo>
                        <a:pt x="1" y="0"/>
                      </a:lnTo>
                      <a:lnTo>
                        <a:pt x="2" y="0"/>
                      </a:lnTo>
                      <a:lnTo>
                        <a:pt x="2" y="9"/>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996" name="Group 607">
                <a:extLst>
                  <a:ext uri="{FF2B5EF4-FFF2-40B4-BE49-F238E27FC236}">
                    <a16:creationId xmlns:a16="http://schemas.microsoft.com/office/drawing/2014/main" id="{09565AA6-6805-46F9-B8EB-70581E660E5D}"/>
                  </a:ext>
                </a:extLst>
              </p:cNvPr>
              <p:cNvGrpSpPr/>
              <p:nvPr/>
            </p:nvGrpSpPr>
            <p:grpSpPr>
              <a:xfrm>
                <a:off x="428625" y="2224088"/>
                <a:ext cx="460375" cy="388938"/>
                <a:chOff x="270" y="1401"/>
                <a:chExt cx="290" cy="245"/>
              </a:xfrm>
            </p:grpSpPr>
            <p:sp>
              <p:nvSpPr>
                <p:cNvPr id="1198" name="Freeform 407">
                  <a:extLst>
                    <a:ext uri="{FF2B5EF4-FFF2-40B4-BE49-F238E27FC236}">
                      <a16:creationId xmlns:a16="http://schemas.microsoft.com/office/drawing/2014/main" id="{BF714074-5947-41F3-B89E-8F5538AB7CC0}"/>
                    </a:ext>
                  </a:extLst>
                </p:cNvPr>
                <p:cNvSpPr/>
                <p:nvPr/>
              </p:nvSpPr>
              <p:spPr bwMode="auto">
                <a:xfrm>
                  <a:off x="270" y="1442"/>
                  <a:ext cx="3" cy="16"/>
                </a:xfrm>
                <a:custGeom>
                  <a:avLst/>
                  <a:gdLst>
                    <a:gd name="T0" fmla="*/ 2 w 3"/>
                    <a:gd name="T1" fmla="*/ 16 h 16"/>
                    <a:gd name="T2" fmla="*/ 0 w 3"/>
                    <a:gd name="T3" fmla="*/ 16 h 16"/>
                    <a:gd name="T4" fmla="*/ 1 w 3"/>
                    <a:gd name="T5" fmla="*/ 0 h 16"/>
                    <a:gd name="T6" fmla="*/ 3 w 3"/>
                    <a:gd name="T7" fmla="*/ 0 h 16"/>
                    <a:gd name="T8" fmla="*/ 2 w 3"/>
                    <a:gd name="T9" fmla="*/ 16 h 16"/>
                  </a:gdLst>
                  <a:ahLst/>
                  <a:cxnLst>
                    <a:cxn ang="0">
                      <a:pos x="T0" y="T1"/>
                    </a:cxn>
                    <a:cxn ang="0">
                      <a:pos x="T2" y="T3"/>
                    </a:cxn>
                    <a:cxn ang="0">
                      <a:pos x="T4" y="T5"/>
                    </a:cxn>
                    <a:cxn ang="0">
                      <a:pos x="T6" y="T7"/>
                    </a:cxn>
                    <a:cxn ang="0">
                      <a:pos x="T8" y="T9"/>
                    </a:cxn>
                  </a:cxnLst>
                  <a:rect l="0" t="0" r="r" b="b"/>
                  <a:pathLst>
                    <a:path w="3" h="16">
                      <a:moveTo>
                        <a:pt x="2" y="16"/>
                      </a:moveTo>
                      <a:lnTo>
                        <a:pt x="0" y="16"/>
                      </a:lnTo>
                      <a:lnTo>
                        <a:pt x="1" y="0"/>
                      </a:lnTo>
                      <a:lnTo>
                        <a:pt x="3" y="0"/>
                      </a:lnTo>
                      <a:lnTo>
                        <a:pt x="2" y="16"/>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99" name="Freeform 408">
                  <a:extLst>
                    <a:ext uri="{FF2B5EF4-FFF2-40B4-BE49-F238E27FC236}">
                      <a16:creationId xmlns:a16="http://schemas.microsoft.com/office/drawing/2014/main" id="{64BF3DBA-535E-45C3-B5D5-106B624FB023}"/>
                    </a:ext>
                  </a:extLst>
                </p:cNvPr>
                <p:cNvSpPr/>
                <p:nvPr/>
              </p:nvSpPr>
              <p:spPr bwMode="auto">
                <a:xfrm>
                  <a:off x="273" y="1455"/>
                  <a:ext cx="2" cy="3"/>
                </a:xfrm>
                <a:custGeom>
                  <a:avLst/>
                  <a:gdLst>
                    <a:gd name="T0" fmla="*/ 1 w 2"/>
                    <a:gd name="T1" fmla="*/ 3 h 3"/>
                    <a:gd name="T2" fmla="*/ 0 w 2"/>
                    <a:gd name="T3" fmla="*/ 3 h 3"/>
                    <a:gd name="T4" fmla="*/ 0 w 2"/>
                    <a:gd name="T5" fmla="*/ 0 h 3"/>
                    <a:gd name="T6" fmla="*/ 2 w 2"/>
                    <a:gd name="T7" fmla="*/ 0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lnTo>
                        <a:pt x="0" y="3"/>
                      </a:lnTo>
                      <a:lnTo>
                        <a:pt x="0" y="0"/>
                      </a:lnTo>
                      <a:lnTo>
                        <a:pt x="2" y="0"/>
                      </a:lnTo>
                      <a:lnTo>
                        <a:pt x="1" y="3"/>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00" name="Rectangle 409">
                  <a:extLst>
                    <a:ext uri="{FF2B5EF4-FFF2-40B4-BE49-F238E27FC236}">
                      <a16:creationId xmlns:a16="http://schemas.microsoft.com/office/drawing/2014/main" id="{30E54A9F-4C33-428E-8A86-0426F706FBED}"/>
                    </a:ext>
                  </a:extLst>
                </p:cNvPr>
                <p:cNvSpPr>
                  <a:spLocks noChangeArrowheads="1"/>
                </p:cNvSpPr>
                <p:nvPr/>
              </p:nvSpPr>
              <p:spPr bwMode="auto">
                <a:xfrm>
                  <a:off x="276" y="1457"/>
                  <a:ext cx="1" cy="2"/>
                </a:xfrm>
                <a:prstGeom prst="rect">
                  <a:avLst/>
                </a:prstGeom>
                <a:solidFill>
                  <a:srgbClr val="4F59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01" name="Freeform 410">
                  <a:extLst>
                    <a:ext uri="{FF2B5EF4-FFF2-40B4-BE49-F238E27FC236}">
                      <a16:creationId xmlns:a16="http://schemas.microsoft.com/office/drawing/2014/main" id="{7FD45CAC-3B99-4222-B138-737D0B2129E5}"/>
                    </a:ext>
                  </a:extLst>
                </p:cNvPr>
                <p:cNvSpPr/>
                <p:nvPr/>
              </p:nvSpPr>
              <p:spPr bwMode="auto">
                <a:xfrm>
                  <a:off x="278" y="1438"/>
                  <a:ext cx="3" cy="21"/>
                </a:xfrm>
                <a:custGeom>
                  <a:avLst/>
                  <a:gdLst>
                    <a:gd name="T0" fmla="*/ 2 w 3"/>
                    <a:gd name="T1" fmla="*/ 21 h 21"/>
                    <a:gd name="T2" fmla="*/ 0 w 3"/>
                    <a:gd name="T3" fmla="*/ 21 h 21"/>
                    <a:gd name="T4" fmla="*/ 2 w 3"/>
                    <a:gd name="T5" fmla="*/ 0 h 21"/>
                    <a:gd name="T6" fmla="*/ 3 w 3"/>
                    <a:gd name="T7" fmla="*/ 0 h 21"/>
                    <a:gd name="T8" fmla="*/ 2 w 3"/>
                    <a:gd name="T9" fmla="*/ 21 h 21"/>
                  </a:gdLst>
                  <a:ahLst/>
                  <a:cxnLst>
                    <a:cxn ang="0">
                      <a:pos x="T0" y="T1"/>
                    </a:cxn>
                    <a:cxn ang="0">
                      <a:pos x="T2" y="T3"/>
                    </a:cxn>
                    <a:cxn ang="0">
                      <a:pos x="T4" y="T5"/>
                    </a:cxn>
                    <a:cxn ang="0">
                      <a:pos x="T6" y="T7"/>
                    </a:cxn>
                    <a:cxn ang="0">
                      <a:pos x="T8" y="T9"/>
                    </a:cxn>
                  </a:cxnLst>
                  <a:rect l="0" t="0" r="r" b="b"/>
                  <a:pathLst>
                    <a:path w="3" h="21">
                      <a:moveTo>
                        <a:pt x="2" y="21"/>
                      </a:moveTo>
                      <a:lnTo>
                        <a:pt x="0" y="21"/>
                      </a:lnTo>
                      <a:lnTo>
                        <a:pt x="2" y="0"/>
                      </a:lnTo>
                      <a:lnTo>
                        <a:pt x="3" y="0"/>
                      </a:lnTo>
                      <a:lnTo>
                        <a:pt x="2" y="21"/>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02" name="Freeform 411">
                  <a:extLst>
                    <a:ext uri="{FF2B5EF4-FFF2-40B4-BE49-F238E27FC236}">
                      <a16:creationId xmlns:a16="http://schemas.microsoft.com/office/drawing/2014/main" id="{E4CA25C5-C553-4C2B-B5DD-7FC1F1DD1443}"/>
                    </a:ext>
                  </a:extLst>
                </p:cNvPr>
                <p:cNvSpPr/>
                <p:nvPr/>
              </p:nvSpPr>
              <p:spPr bwMode="auto">
                <a:xfrm>
                  <a:off x="281" y="1451"/>
                  <a:ext cx="2" cy="8"/>
                </a:xfrm>
                <a:custGeom>
                  <a:avLst/>
                  <a:gdLst>
                    <a:gd name="T0" fmla="*/ 2 w 2"/>
                    <a:gd name="T1" fmla="*/ 8 h 8"/>
                    <a:gd name="T2" fmla="*/ 0 w 2"/>
                    <a:gd name="T3" fmla="*/ 8 h 8"/>
                    <a:gd name="T4" fmla="*/ 1 w 2"/>
                    <a:gd name="T5" fmla="*/ 0 h 8"/>
                    <a:gd name="T6" fmla="*/ 2 w 2"/>
                    <a:gd name="T7" fmla="*/ 0 h 8"/>
                    <a:gd name="T8" fmla="*/ 2 w 2"/>
                    <a:gd name="T9" fmla="*/ 8 h 8"/>
                  </a:gdLst>
                  <a:ahLst/>
                  <a:cxnLst>
                    <a:cxn ang="0">
                      <a:pos x="T0" y="T1"/>
                    </a:cxn>
                    <a:cxn ang="0">
                      <a:pos x="T2" y="T3"/>
                    </a:cxn>
                    <a:cxn ang="0">
                      <a:pos x="T4" y="T5"/>
                    </a:cxn>
                    <a:cxn ang="0">
                      <a:pos x="T6" y="T7"/>
                    </a:cxn>
                    <a:cxn ang="0">
                      <a:pos x="T8" y="T9"/>
                    </a:cxn>
                  </a:cxnLst>
                  <a:rect l="0" t="0" r="r" b="b"/>
                  <a:pathLst>
                    <a:path w="2" h="8">
                      <a:moveTo>
                        <a:pt x="2" y="8"/>
                      </a:moveTo>
                      <a:lnTo>
                        <a:pt x="0" y="8"/>
                      </a:lnTo>
                      <a:lnTo>
                        <a:pt x="1" y="0"/>
                      </a:lnTo>
                      <a:lnTo>
                        <a:pt x="2" y="0"/>
                      </a:lnTo>
                      <a:lnTo>
                        <a:pt x="2" y="8"/>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03" name="Freeform 412">
                  <a:extLst>
                    <a:ext uri="{FF2B5EF4-FFF2-40B4-BE49-F238E27FC236}">
                      <a16:creationId xmlns:a16="http://schemas.microsoft.com/office/drawing/2014/main" id="{CE4DB3D2-4754-44EF-905A-3DFFFC0C317C}"/>
                    </a:ext>
                  </a:extLst>
                </p:cNvPr>
                <p:cNvSpPr/>
                <p:nvPr/>
              </p:nvSpPr>
              <p:spPr bwMode="auto">
                <a:xfrm>
                  <a:off x="284" y="1450"/>
                  <a:ext cx="2" cy="9"/>
                </a:xfrm>
                <a:custGeom>
                  <a:avLst/>
                  <a:gdLst>
                    <a:gd name="T0" fmla="*/ 2 w 2"/>
                    <a:gd name="T1" fmla="*/ 9 h 9"/>
                    <a:gd name="T2" fmla="*/ 0 w 2"/>
                    <a:gd name="T3" fmla="*/ 9 h 9"/>
                    <a:gd name="T4" fmla="*/ 1 w 2"/>
                    <a:gd name="T5" fmla="*/ 0 h 9"/>
                    <a:gd name="T6" fmla="*/ 2 w 2"/>
                    <a:gd name="T7" fmla="*/ 0 h 9"/>
                    <a:gd name="T8" fmla="*/ 2 w 2"/>
                    <a:gd name="T9" fmla="*/ 9 h 9"/>
                  </a:gdLst>
                  <a:ahLst/>
                  <a:cxnLst>
                    <a:cxn ang="0">
                      <a:pos x="T0" y="T1"/>
                    </a:cxn>
                    <a:cxn ang="0">
                      <a:pos x="T2" y="T3"/>
                    </a:cxn>
                    <a:cxn ang="0">
                      <a:pos x="T4" y="T5"/>
                    </a:cxn>
                    <a:cxn ang="0">
                      <a:pos x="T6" y="T7"/>
                    </a:cxn>
                    <a:cxn ang="0">
                      <a:pos x="T8" y="T9"/>
                    </a:cxn>
                  </a:cxnLst>
                  <a:rect l="0" t="0" r="r" b="b"/>
                  <a:pathLst>
                    <a:path w="2" h="9">
                      <a:moveTo>
                        <a:pt x="2" y="9"/>
                      </a:moveTo>
                      <a:lnTo>
                        <a:pt x="0" y="9"/>
                      </a:lnTo>
                      <a:lnTo>
                        <a:pt x="1" y="0"/>
                      </a:lnTo>
                      <a:lnTo>
                        <a:pt x="2" y="0"/>
                      </a:lnTo>
                      <a:lnTo>
                        <a:pt x="2" y="9"/>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04" name="Rectangle 413">
                  <a:extLst>
                    <a:ext uri="{FF2B5EF4-FFF2-40B4-BE49-F238E27FC236}">
                      <a16:creationId xmlns:a16="http://schemas.microsoft.com/office/drawing/2014/main" id="{C931A4AB-41FC-4079-BCE1-AC353F410A36}"/>
                    </a:ext>
                  </a:extLst>
                </p:cNvPr>
                <p:cNvSpPr>
                  <a:spLocks noChangeArrowheads="1"/>
                </p:cNvSpPr>
                <p:nvPr/>
              </p:nvSpPr>
              <p:spPr bwMode="auto">
                <a:xfrm>
                  <a:off x="287" y="1454"/>
                  <a:ext cx="2" cy="5"/>
                </a:xfrm>
                <a:prstGeom prst="rect">
                  <a:avLst/>
                </a:prstGeom>
                <a:solidFill>
                  <a:srgbClr val="4F59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05" name="Freeform 414">
                  <a:extLst>
                    <a:ext uri="{FF2B5EF4-FFF2-40B4-BE49-F238E27FC236}">
                      <a16:creationId xmlns:a16="http://schemas.microsoft.com/office/drawing/2014/main" id="{870876D9-FA96-48A2-A999-09B636EB6FD9}"/>
                    </a:ext>
                  </a:extLst>
                </p:cNvPr>
                <p:cNvSpPr/>
                <p:nvPr/>
              </p:nvSpPr>
              <p:spPr bwMode="auto">
                <a:xfrm>
                  <a:off x="290" y="1446"/>
                  <a:ext cx="2" cy="13"/>
                </a:xfrm>
                <a:custGeom>
                  <a:avLst/>
                  <a:gdLst>
                    <a:gd name="T0" fmla="*/ 1 w 2"/>
                    <a:gd name="T1" fmla="*/ 13 h 13"/>
                    <a:gd name="T2" fmla="*/ 0 w 2"/>
                    <a:gd name="T3" fmla="*/ 13 h 13"/>
                    <a:gd name="T4" fmla="*/ 0 w 2"/>
                    <a:gd name="T5" fmla="*/ 0 h 13"/>
                    <a:gd name="T6" fmla="*/ 2 w 2"/>
                    <a:gd name="T7" fmla="*/ 0 h 13"/>
                    <a:gd name="T8" fmla="*/ 1 w 2"/>
                    <a:gd name="T9" fmla="*/ 13 h 13"/>
                  </a:gdLst>
                  <a:ahLst/>
                  <a:cxnLst>
                    <a:cxn ang="0">
                      <a:pos x="T0" y="T1"/>
                    </a:cxn>
                    <a:cxn ang="0">
                      <a:pos x="T2" y="T3"/>
                    </a:cxn>
                    <a:cxn ang="0">
                      <a:pos x="T4" y="T5"/>
                    </a:cxn>
                    <a:cxn ang="0">
                      <a:pos x="T6" y="T7"/>
                    </a:cxn>
                    <a:cxn ang="0">
                      <a:pos x="T8" y="T9"/>
                    </a:cxn>
                  </a:cxnLst>
                  <a:rect l="0" t="0" r="r" b="b"/>
                  <a:pathLst>
                    <a:path w="2" h="13">
                      <a:moveTo>
                        <a:pt x="1" y="13"/>
                      </a:moveTo>
                      <a:lnTo>
                        <a:pt x="0" y="13"/>
                      </a:lnTo>
                      <a:lnTo>
                        <a:pt x="0" y="0"/>
                      </a:lnTo>
                      <a:lnTo>
                        <a:pt x="2" y="0"/>
                      </a:lnTo>
                      <a:lnTo>
                        <a:pt x="1" y="13"/>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06" name="Rectangle 415">
                  <a:extLst>
                    <a:ext uri="{FF2B5EF4-FFF2-40B4-BE49-F238E27FC236}">
                      <a16:creationId xmlns:a16="http://schemas.microsoft.com/office/drawing/2014/main" id="{2F830D86-641F-445F-956D-2022637B6800}"/>
                    </a:ext>
                  </a:extLst>
                </p:cNvPr>
                <p:cNvSpPr>
                  <a:spLocks noChangeArrowheads="1"/>
                </p:cNvSpPr>
                <p:nvPr/>
              </p:nvSpPr>
              <p:spPr bwMode="auto">
                <a:xfrm>
                  <a:off x="293" y="1458"/>
                  <a:ext cx="1" cy="1"/>
                </a:xfrm>
                <a:prstGeom prst="rect">
                  <a:avLst/>
                </a:prstGeom>
                <a:solidFill>
                  <a:srgbClr val="4F59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07" name="Freeform 416">
                  <a:extLst>
                    <a:ext uri="{FF2B5EF4-FFF2-40B4-BE49-F238E27FC236}">
                      <a16:creationId xmlns:a16="http://schemas.microsoft.com/office/drawing/2014/main" id="{67FC481C-6DAE-4197-8389-58ED00463256}"/>
                    </a:ext>
                  </a:extLst>
                </p:cNvPr>
                <p:cNvSpPr/>
                <p:nvPr/>
              </p:nvSpPr>
              <p:spPr bwMode="auto">
                <a:xfrm>
                  <a:off x="295" y="1453"/>
                  <a:ext cx="2" cy="7"/>
                </a:xfrm>
                <a:custGeom>
                  <a:avLst/>
                  <a:gdLst>
                    <a:gd name="T0" fmla="*/ 2 w 2"/>
                    <a:gd name="T1" fmla="*/ 7 h 7"/>
                    <a:gd name="T2" fmla="*/ 0 w 2"/>
                    <a:gd name="T3" fmla="*/ 6 h 7"/>
                    <a:gd name="T4" fmla="*/ 1 w 2"/>
                    <a:gd name="T5" fmla="*/ 0 h 7"/>
                    <a:gd name="T6" fmla="*/ 2 w 2"/>
                    <a:gd name="T7" fmla="*/ 0 h 7"/>
                    <a:gd name="T8" fmla="*/ 2 w 2"/>
                    <a:gd name="T9" fmla="*/ 7 h 7"/>
                  </a:gdLst>
                  <a:ahLst/>
                  <a:cxnLst>
                    <a:cxn ang="0">
                      <a:pos x="T0" y="T1"/>
                    </a:cxn>
                    <a:cxn ang="0">
                      <a:pos x="T2" y="T3"/>
                    </a:cxn>
                    <a:cxn ang="0">
                      <a:pos x="T4" y="T5"/>
                    </a:cxn>
                    <a:cxn ang="0">
                      <a:pos x="T6" y="T7"/>
                    </a:cxn>
                    <a:cxn ang="0">
                      <a:pos x="T8" y="T9"/>
                    </a:cxn>
                  </a:cxnLst>
                  <a:rect l="0" t="0" r="r" b="b"/>
                  <a:pathLst>
                    <a:path w="2" h="7">
                      <a:moveTo>
                        <a:pt x="2" y="7"/>
                      </a:moveTo>
                      <a:lnTo>
                        <a:pt x="0" y="6"/>
                      </a:lnTo>
                      <a:lnTo>
                        <a:pt x="1" y="0"/>
                      </a:lnTo>
                      <a:lnTo>
                        <a:pt x="2" y="0"/>
                      </a:lnTo>
                      <a:lnTo>
                        <a:pt x="2" y="7"/>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08" name="Freeform 417">
                  <a:extLst>
                    <a:ext uri="{FF2B5EF4-FFF2-40B4-BE49-F238E27FC236}">
                      <a16:creationId xmlns:a16="http://schemas.microsoft.com/office/drawing/2014/main" id="{119D5E65-DD7F-4D04-BA01-6808AEF4D24F}"/>
                    </a:ext>
                  </a:extLst>
                </p:cNvPr>
                <p:cNvSpPr/>
                <p:nvPr/>
              </p:nvSpPr>
              <p:spPr bwMode="auto">
                <a:xfrm>
                  <a:off x="298" y="1445"/>
                  <a:ext cx="3" cy="15"/>
                </a:xfrm>
                <a:custGeom>
                  <a:avLst/>
                  <a:gdLst>
                    <a:gd name="T0" fmla="*/ 2 w 3"/>
                    <a:gd name="T1" fmla="*/ 15 h 15"/>
                    <a:gd name="T2" fmla="*/ 0 w 3"/>
                    <a:gd name="T3" fmla="*/ 15 h 15"/>
                    <a:gd name="T4" fmla="*/ 1 w 3"/>
                    <a:gd name="T5" fmla="*/ 0 h 15"/>
                    <a:gd name="T6" fmla="*/ 3 w 3"/>
                    <a:gd name="T7" fmla="*/ 0 h 15"/>
                    <a:gd name="T8" fmla="*/ 2 w 3"/>
                    <a:gd name="T9" fmla="*/ 15 h 15"/>
                  </a:gdLst>
                  <a:ahLst/>
                  <a:cxnLst>
                    <a:cxn ang="0">
                      <a:pos x="T0" y="T1"/>
                    </a:cxn>
                    <a:cxn ang="0">
                      <a:pos x="T2" y="T3"/>
                    </a:cxn>
                    <a:cxn ang="0">
                      <a:pos x="T4" y="T5"/>
                    </a:cxn>
                    <a:cxn ang="0">
                      <a:pos x="T6" y="T7"/>
                    </a:cxn>
                    <a:cxn ang="0">
                      <a:pos x="T8" y="T9"/>
                    </a:cxn>
                  </a:cxnLst>
                  <a:rect l="0" t="0" r="r" b="b"/>
                  <a:pathLst>
                    <a:path w="3" h="15">
                      <a:moveTo>
                        <a:pt x="2" y="15"/>
                      </a:moveTo>
                      <a:lnTo>
                        <a:pt x="0" y="15"/>
                      </a:lnTo>
                      <a:lnTo>
                        <a:pt x="1" y="0"/>
                      </a:lnTo>
                      <a:lnTo>
                        <a:pt x="3" y="0"/>
                      </a:lnTo>
                      <a:lnTo>
                        <a:pt x="2" y="15"/>
                      </a:lnTo>
                      <a:close/>
                    </a:path>
                  </a:pathLst>
                </a:custGeom>
                <a:solidFill>
                  <a:srgbClr val="4F59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09" name="Rectangle 418">
                  <a:extLst>
                    <a:ext uri="{FF2B5EF4-FFF2-40B4-BE49-F238E27FC236}">
                      <a16:creationId xmlns:a16="http://schemas.microsoft.com/office/drawing/2014/main" id="{A2F46727-8C7C-4A3E-84BA-18C58D890E9F}"/>
                    </a:ext>
                  </a:extLst>
                </p:cNvPr>
                <p:cNvSpPr>
                  <a:spLocks noChangeArrowheads="1"/>
                </p:cNvSpPr>
                <p:nvPr/>
              </p:nvSpPr>
              <p:spPr bwMode="auto">
                <a:xfrm>
                  <a:off x="301" y="1453"/>
                  <a:ext cx="2" cy="7"/>
                </a:xfrm>
                <a:prstGeom prst="rect">
                  <a:avLst/>
                </a:prstGeom>
                <a:solidFill>
                  <a:srgbClr val="4F59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10" name="Freeform 419">
                  <a:extLst>
                    <a:ext uri="{FF2B5EF4-FFF2-40B4-BE49-F238E27FC236}">
                      <a16:creationId xmlns:a16="http://schemas.microsoft.com/office/drawing/2014/main" id="{CC042894-DC8A-4203-A3CD-1B83B443B9FA}"/>
                    </a:ext>
                  </a:extLst>
                </p:cNvPr>
                <p:cNvSpPr/>
                <p:nvPr/>
              </p:nvSpPr>
              <p:spPr bwMode="auto">
                <a:xfrm>
                  <a:off x="405" y="1595"/>
                  <a:ext cx="53" cy="40"/>
                </a:xfrm>
                <a:custGeom>
                  <a:avLst/>
                  <a:gdLst>
                    <a:gd name="T0" fmla="*/ 226 w 227"/>
                    <a:gd name="T1" fmla="*/ 166 h 173"/>
                    <a:gd name="T2" fmla="*/ 218 w 227"/>
                    <a:gd name="T3" fmla="*/ 172 h 173"/>
                    <a:gd name="T4" fmla="*/ 217 w 227"/>
                    <a:gd name="T5" fmla="*/ 173 h 173"/>
                    <a:gd name="T6" fmla="*/ 217 w 227"/>
                    <a:gd name="T7" fmla="*/ 173 h 173"/>
                    <a:gd name="T8" fmla="*/ 140 w 227"/>
                    <a:gd name="T9" fmla="*/ 92 h 173"/>
                    <a:gd name="T10" fmla="*/ 121 w 227"/>
                    <a:gd name="T11" fmla="*/ 72 h 173"/>
                    <a:gd name="T12" fmla="*/ 69 w 227"/>
                    <a:gd name="T13" fmla="*/ 32 h 173"/>
                    <a:gd name="T14" fmla="*/ 34 w 227"/>
                    <a:gd name="T15" fmla="*/ 23 h 173"/>
                    <a:gd name="T16" fmla="*/ 5 w 227"/>
                    <a:gd name="T17" fmla="*/ 18 h 173"/>
                    <a:gd name="T18" fmla="*/ 2 w 227"/>
                    <a:gd name="T19" fmla="*/ 7 h 173"/>
                    <a:gd name="T20" fmla="*/ 12 w 227"/>
                    <a:gd name="T21" fmla="*/ 1 h 173"/>
                    <a:gd name="T22" fmla="*/ 58 w 227"/>
                    <a:gd name="T23" fmla="*/ 16 h 173"/>
                    <a:gd name="T24" fmla="*/ 110 w 227"/>
                    <a:gd name="T25" fmla="*/ 48 h 173"/>
                    <a:gd name="T26" fmla="*/ 154 w 227"/>
                    <a:gd name="T27" fmla="*/ 92 h 173"/>
                    <a:gd name="T28" fmla="*/ 227 w 227"/>
                    <a:gd name="T29" fmla="*/ 165 h 173"/>
                    <a:gd name="T30" fmla="*/ 226 w 227"/>
                    <a:gd name="T31" fmla="*/ 16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6" h="173">
                      <a:moveTo>
                        <a:pt x="226" y="166"/>
                      </a:moveTo>
                      <a:cubicBezTo>
                        <a:pt x="218" y="172"/>
                        <a:pt x="218" y="172"/>
                        <a:pt x="218" y="172"/>
                      </a:cubicBezTo>
                      <a:cubicBezTo>
                        <a:pt x="218" y="173"/>
                        <a:pt x="218" y="173"/>
                        <a:pt x="217" y="173"/>
                      </a:cubicBezTo>
                      <a:cubicBezTo>
                        <a:pt x="217" y="173"/>
                        <a:pt x="217" y="173"/>
                        <a:pt x="217" y="173"/>
                      </a:cubicBezTo>
                      <a:cubicBezTo>
                        <a:pt x="211" y="167"/>
                        <a:pt x="173" y="127"/>
                        <a:pt x="140" y="92"/>
                      </a:cubicBezTo>
                      <a:cubicBezTo>
                        <a:pt x="133" y="85"/>
                        <a:pt x="127" y="78"/>
                        <a:pt x="121" y="72"/>
                      </a:cubicBezTo>
                      <a:cubicBezTo>
                        <a:pt x="84" y="33"/>
                        <a:pt x="77" y="34"/>
                        <a:pt x="69" y="32"/>
                      </a:cubicBezTo>
                      <a:cubicBezTo>
                        <a:pt x="62" y="29"/>
                        <a:pt x="39" y="24"/>
                        <a:pt x="34" y="23"/>
                      </a:cubicBezTo>
                      <a:cubicBezTo>
                        <a:pt x="29" y="22"/>
                        <a:pt x="10" y="19"/>
                        <a:pt x="5" y="18"/>
                      </a:cubicBezTo>
                      <a:cubicBezTo>
                        <a:pt x="1" y="17"/>
                        <a:pt x="0" y="13"/>
                        <a:pt x="2" y="7"/>
                      </a:cubicBezTo>
                      <a:cubicBezTo>
                        <a:pt x="4" y="1"/>
                        <a:pt x="8" y="0"/>
                        <a:pt x="12" y="1"/>
                      </a:cubicBezTo>
                      <a:cubicBezTo>
                        <a:pt x="15" y="2"/>
                        <a:pt x="38" y="9"/>
                        <a:pt x="58" y="16"/>
                      </a:cubicBezTo>
                      <a:cubicBezTo>
                        <a:pt x="78" y="23"/>
                        <a:pt x="97" y="35"/>
                        <a:pt x="110" y="48"/>
                      </a:cubicBezTo>
                      <a:cubicBezTo>
                        <a:pt x="115" y="53"/>
                        <a:pt x="133" y="71"/>
                        <a:pt x="154" y="92"/>
                      </a:cubicBezTo>
                      <a:cubicBezTo>
                        <a:pt x="185" y="123"/>
                        <a:pt x="223" y="161"/>
                        <a:pt x="227" y="165"/>
                      </a:cubicBezTo>
                      <a:cubicBezTo>
                        <a:pt x="226" y="165"/>
                        <a:pt x="226" y="165"/>
                        <a:pt x="226" y="166"/>
                      </a:cubicBezTo>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11" name="Freeform 420">
                  <a:extLst>
                    <a:ext uri="{FF2B5EF4-FFF2-40B4-BE49-F238E27FC236}">
                      <a16:creationId xmlns:a16="http://schemas.microsoft.com/office/drawing/2014/main" id="{16A48E53-AB60-4E59-B081-F96D1769E7DF}"/>
                    </a:ext>
                  </a:extLst>
                </p:cNvPr>
                <p:cNvSpPr/>
                <p:nvPr/>
              </p:nvSpPr>
              <p:spPr bwMode="auto">
                <a:xfrm>
                  <a:off x="417" y="1589"/>
                  <a:ext cx="35" cy="57"/>
                </a:xfrm>
                <a:custGeom>
                  <a:avLst/>
                  <a:gdLst>
                    <a:gd name="T0" fmla="*/ 143 w 151"/>
                    <a:gd name="T1" fmla="*/ 240 h 241"/>
                    <a:gd name="T2" fmla="*/ 133 w 151"/>
                    <a:gd name="T3" fmla="*/ 235 h 241"/>
                    <a:gd name="T4" fmla="*/ 130 w 151"/>
                    <a:gd name="T5" fmla="*/ 207 h 241"/>
                    <a:gd name="T6" fmla="*/ 126 w 151"/>
                    <a:gd name="T7" fmla="*/ 170 h 241"/>
                    <a:gd name="T8" fmla="*/ 91 w 151"/>
                    <a:gd name="T9" fmla="*/ 115 h 241"/>
                    <a:gd name="T10" fmla="*/ 73 w 151"/>
                    <a:gd name="T11" fmla="*/ 94 h 241"/>
                    <a:gd name="T12" fmla="*/ 0 w 151"/>
                    <a:gd name="T13" fmla="*/ 9 h 241"/>
                    <a:gd name="T14" fmla="*/ 0 w 151"/>
                    <a:gd name="T15" fmla="*/ 9 h 241"/>
                    <a:gd name="T16" fmla="*/ 1 w 151"/>
                    <a:gd name="T17" fmla="*/ 8 h 241"/>
                    <a:gd name="T18" fmla="*/ 8 w 151"/>
                    <a:gd name="T19" fmla="*/ 1 h 241"/>
                    <a:gd name="T20" fmla="*/ 10 w 151"/>
                    <a:gd name="T21" fmla="*/ 0 h 241"/>
                    <a:gd name="T22" fmla="*/ 75 w 151"/>
                    <a:gd name="T23" fmla="*/ 80 h 241"/>
                    <a:gd name="T24" fmla="*/ 114 w 151"/>
                    <a:gd name="T25" fmla="*/ 128 h 241"/>
                    <a:gd name="T26" fmla="*/ 140 w 151"/>
                    <a:gd name="T27" fmla="*/ 184 h 241"/>
                    <a:gd name="T28" fmla="*/ 151 w 151"/>
                    <a:gd name="T29" fmla="*/ 231 h 241"/>
                    <a:gd name="T30" fmla="*/ 143 w 151"/>
                    <a:gd name="T31" fmla="*/ 24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241">
                      <a:moveTo>
                        <a:pt x="143" y="240"/>
                      </a:moveTo>
                      <a:cubicBezTo>
                        <a:pt x="137" y="241"/>
                        <a:pt x="133" y="240"/>
                        <a:pt x="133" y="235"/>
                      </a:cubicBezTo>
                      <a:cubicBezTo>
                        <a:pt x="132" y="231"/>
                        <a:pt x="131" y="212"/>
                        <a:pt x="130" y="207"/>
                      </a:cubicBezTo>
                      <a:cubicBezTo>
                        <a:pt x="130" y="202"/>
                        <a:pt x="127" y="177"/>
                        <a:pt x="126" y="170"/>
                      </a:cubicBezTo>
                      <a:cubicBezTo>
                        <a:pt x="124" y="163"/>
                        <a:pt x="126" y="156"/>
                        <a:pt x="91" y="115"/>
                      </a:cubicBezTo>
                      <a:cubicBezTo>
                        <a:pt x="85" y="108"/>
                        <a:pt x="79" y="101"/>
                        <a:pt x="73" y="94"/>
                      </a:cubicBezTo>
                      <a:cubicBezTo>
                        <a:pt x="42" y="58"/>
                        <a:pt x="5" y="15"/>
                        <a:pt x="0" y="9"/>
                      </a:cubicBezTo>
                      <a:cubicBezTo>
                        <a:pt x="0" y="9"/>
                        <a:pt x="0" y="9"/>
                        <a:pt x="0" y="9"/>
                      </a:cubicBezTo>
                      <a:cubicBezTo>
                        <a:pt x="0" y="8"/>
                        <a:pt x="1" y="8"/>
                        <a:pt x="1" y="8"/>
                      </a:cubicBezTo>
                      <a:cubicBezTo>
                        <a:pt x="8" y="1"/>
                        <a:pt x="8" y="1"/>
                        <a:pt x="8" y="1"/>
                      </a:cubicBezTo>
                      <a:cubicBezTo>
                        <a:pt x="9" y="1"/>
                        <a:pt x="9" y="0"/>
                        <a:pt x="10" y="0"/>
                      </a:cubicBezTo>
                      <a:cubicBezTo>
                        <a:pt x="12" y="3"/>
                        <a:pt x="46" y="45"/>
                        <a:pt x="75" y="80"/>
                      </a:cubicBezTo>
                      <a:cubicBezTo>
                        <a:pt x="93" y="103"/>
                        <a:pt x="109" y="123"/>
                        <a:pt x="114" y="128"/>
                      </a:cubicBezTo>
                      <a:cubicBezTo>
                        <a:pt x="125" y="143"/>
                        <a:pt x="135" y="163"/>
                        <a:pt x="140" y="184"/>
                      </a:cubicBezTo>
                      <a:cubicBezTo>
                        <a:pt x="145" y="204"/>
                        <a:pt x="150" y="227"/>
                        <a:pt x="151" y="231"/>
                      </a:cubicBezTo>
                      <a:cubicBezTo>
                        <a:pt x="151" y="235"/>
                        <a:pt x="149" y="239"/>
                        <a:pt x="143" y="240"/>
                      </a:cubicBezTo>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12" name="Freeform 421">
                  <a:extLst>
                    <a:ext uri="{FF2B5EF4-FFF2-40B4-BE49-F238E27FC236}">
                      <a16:creationId xmlns:a16="http://schemas.microsoft.com/office/drawing/2014/main" id="{520BAE48-39F6-48C7-8516-1A9FB445B0D8}"/>
                    </a:ext>
                  </a:extLst>
                </p:cNvPr>
                <p:cNvSpPr>
                  <a:spLocks noEditPoints="1"/>
                </p:cNvSpPr>
                <p:nvPr/>
              </p:nvSpPr>
              <p:spPr bwMode="auto">
                <a:xfrm>
                  <a:off x="430" y="1618"/>
                  <a:ext cx="24" cy="23"/>
                </a:xfrm>
                <a:custGeom>
                  <a:avLst/>
                  <a:gdLst>
                    <a:gd name="T0" fmla="*/ 72 w 103"/>
                    <a:gd name="T1" fmla="*/ 34 h 101"/>
                    <a:gd name="T2" fmla="*/ 82 w 103"/>
                    <a:gd name="T3" fmla="*/ 63 h 101"/>
                    <a:gd name="T4" fmla="*/ 88 w 103"/>
                    <a:gd name="T5" fmla="*/ 88 h 101"/>
                    <a:gd name="T6" fmla="*/ 88 w 103"/>
                    <a:gd name="T7" fmla="*/ 88 h 101"/>
                    <a:gd name="T8" fmla="*/ 103 w 103"/>
                    <a:gd name="T9" fmla="*/ 67 h 101"/>
                    <a:gd name="T10" fmla="*/ 72 w 103"/>
                    <a:gd name="T11" fmla="*/ 34 h 101"/>
                    <a:gd name="T12" fmla="*/ 57 w 103"/>
                    <a:gd name="T13" fmla="*/ 3 h 101"/>
                    <a:gd name="T14" fmla="*/ 102 w 103"/>
                    <a:gd name="T15" fmla="*/ 48 h 101"/>
                    <a:gd name="T16" fmla="*/ 86 w 103"/>
                    <a:gd name="T17" fmla="*/ 25 h 101"/>
                    <a:gd name="T18" fmla="*/ 57 w 103"/>
                    <a:gd name="T19" fmla="*/ 3 h 101"/>
                    <a:gd name="T20" fmla="*/ 38 w 103"/>
                    <a:gd name="T21" fmla="*/ 0 h 101"/>
                    <a:gd name="T22" fmla="*/ 20 w 103"/>
                    <a:gd name="T23" fmla="*/ 13 h 101"/>
                    <a:gd name="T24" fmla="*/ 18 w 103"/>
                    <a:gd name="T25" fmla="*/ 84 h 101"/>
                    <a:gd name="T26" fmla="*/ 55 w 103"/>
                    <a:gd name="T27" fmla="*/ 101 h 101"/>
                    <a:gd name="T28" fmla="*/ 73 w 103"/>
                    <a:gd name="T29" fmla="*/ 97 h 101"/>
                    <a:gd name="T30" fmla="*/ 72 w 103"/>
                    <a:gd name="T31" fmla="*/ 86 h 101"/>
                    <a:gd name="T32" fmla="*/ 68 w 103"/>
                    <a:gd name="T33" fmla="*/ 49 h 101"/>
                    <a:gd name="T34" fmla="*/ 38 w 103"/>
                    <a:gd name="T3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100">
                      <a:moveTo>
                        <a:pt x="72" y="34"/>
                      </a:moveTo>
                      <a:cubicBezTo>
                        <a:pt x="76" y="43"/>
                        <a:pt x="79" y="53"/>
                        <a:pt x="82" y="63"/>
                      </a:cubicBezTo>
                      <a:cubicBezTo>
                        <a:pt x="84" y="71"/>
                        <a:pt x="86" y="80"/>
                        <a:pt x="88" y="88"/>
                      </a:cubicBezTo>
                      <a:cubicBezTo>
                        <a:pt x="88" y="88"/>
                        <a:pt x="88" y="88"/>
                        <a:pt x="88" y="88"/>
                      </a:cubicBezTo>
                      <a:cubicBezTo>
                        <a:pt x="96" y="81"/>
                        <a:pt x="101" y="74"/>
                        <a:pt x="103" y="67"/>
                      </a:cubicBezTo>
                      <a:cubicBezTo>
                        <a:pt x="96" y="59"/>
                        <a:pt x="84" y="47"/>
                        <a:pt x="72" y="34"/>
                      </a:cubicBezTo>
                      <a:moveTo>
                        <a:pt x="57" y="3"/>
                      </a:moveTo>
                      <a:cubicBezTo>
                        <a:pt x="73" y="19"/>
                        <a:pt x="90" y="36"/>
                        <a:pt x="102" y="48"/>
                      </a:cubicBezTo>
                      <a:cubicBezTo>
                        <a:pt x="99" y="41"/>
                        <a:pt x="94" y="33"/>
                        <a:pt x="86" y="25"/>
                      </a:cubicBezTo>
                      <a:cubicBezTo>
                        <a:pt x="78" y="16"/>
                        <a:pt x="68" y="8"/>
                        <a:pt x="57" y="3"/>
                      </a:cubicBezTo>
                      <a:moveTo>
                        <a:pt x="38" y="0"/>
                      </a:moveTo>
                      <a:cubicBezTo>
                        <a:pt x="32" y="2"/>
                        <a:pt x="26" y="5"/>
                        <a:pt x="20" y="13"/>
                      </a:cubicBezTo>
                      <a:cubicBezTo>
                        <a:pt x="3" y="34"/>
                        <a:pt x="0" y="64"/>
                        <a:pt x="18" y="84"/>
                      </a:cubicBezTo>
                      <a:cubicBezTo>
                        <a:pt x="28" y="95"/>
                        <a:pt x="42" y="101"/>
                        <a:pt x="55" y="101"/>
                      </a:cubicBezTo>
                      <a:cubicBezTo>
                        <a:pt x="61" y="101"/>
                        <a:pt x="68" y="100"/>
                        <a:pt x="73" y="97"/>
                      </a:cubicBezTo>
                      <a:cubicBezTo>
                        <a:pt x="73" y="92"/>
                        <a:pt x="73" y="88"/>
                        <a:pt x="72" y="86"/>
                      </a:cubicBezTo>
                      <a:cubicBezTo>
                        <a:pt x="72" y="81"/>
                        <a:pt x="69" y="56"/>
                        <a:pt x="68" y="49"/>
                      </a:cubicBezTo>
                      <a:cubicBezTo>
                        <a:pt x="66" y="42"/>
                        <a:pt x="68" y="36"/>
                        <a:pt x="38" y="0"/>
                      </a:cubicBezTo>
                    </a:path>
                  </a:pathLst>
                </a:custGeom>
                <a:solidFill>
                  <a:srgbClr val="BAD2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13" name="Freeform 422">
                  <a:extLst>
                    <a:ext uri="{FF2B5EF4-FFF2-40B4-BE49-F238E27FC236}">
                      <a16:creationId xmlns:a16="http://schemas.microsoft.com/office/drawing/2014/main" id="{F116B32B-0F2E-45DB-9198-726124B59975}"/>
                    </a:ext>
                  </a:extLst>
                </p:cNvPr>
                <p:cNvSpPr/>
                <p:nvPr/>
              </p:nvSpPr>
              <p:spPr bwMode="auto">
                <a:xfrm>
                  <a:off x="442" y="1618"/>
                  <a:ext cx="12" cy="15"/>
                </a:xfrm>
                <a:custGeom>
                  <a:avLst/>
                  <a:gdLst>
                    <a:gd name="T0" fmla="*/ 0 w 54"/>
                    <a:gd name="T1" fmla="*/ 0 h 66"/>
                    <a:gd name="T2" fmla="*/ 6 w 54"/>
                    <a:gd name="T3" fmla="*/ 6 h 66"/>
                    <a:gd name="T4" fmla="*/ 22 w 54"/>
                    <a:gd name="T5" fmla="*/ 33 h 66"/>
                    <a:gd name="T6" fmla="*/ 53 w 54"/>
                    <a:gd name="T7" fmla="*/ 66 h 66"/>
                    <a:gd name="T8" fmla="*/ 52 w 54"/>
                    <a:gd name="T9" fmla="*/ 47 h 66"/>
                    <a:gd name="T10" fmla="*/ 7 w 54"/>
                    <a:gd name="T11" fmla="*/ 2 h 66"/>
                    <a:gd name="T12" fmla="*/ 0 w 54"/>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54" h="66">
                      <a:moveTo>
                        <a:pt x="0" y="0"/>
                      </a:moveTo>
                      <a:cubicBezTo>
                        <a:pt x="3" y="3"/>
                        <a:pt x="4" y="5"/>
                        <a:pt x="6" y="6"/>
                      </a:cubicBezTo>
                      <a:cubicBezTo>
                        <a:pt x="12" y="14"/>
                        <a:pt x="17" y="23"/>
                        <a:pt x="22" y="33"/>
                      </a:cubicBezTo>
                      <a:cubicBezTo>
                        <a:pt x="34" y="46"/>
                        <a:pt x="46" y="58"/>
                        <a:pt x="53" y="66"/>
                      </a:cubicBezTo>
                      <a:cubicBezTo>
                        <a:pt x="54" y="60"/>
                        <a:pt x="54" y="53"/>
                        <a:pt x="52" y="47"/>
                      </a:cubicBezTo>
                      <a:cubicBezTo>
                        <a:pt x="40" y="35"/>
                        <a:pt x="23" y="18"/>
                        <a:pt x="7" y="2"/>
                      </a:cubicBezTo>
                      <a:cubicBezTo>
                        <a:pt x="5" y="1"/>
                        <a:pt x="3" y="0"/>
                        <a:pt x="0" y="0"/>
                      </a:cubicBezTo>
                    </a:path>
                  </a:pathLst>
                </a:custGeom>
                <a:solidFill>
                  <a:srgbClr val="55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14" name="Freeform 423">
                  <a:extLst>
                    <a:ext uri="{FF2B5EF4-FFF2-40B4-BE49-F238E27FC236}">
                      <a16:creationId xmlns:a16="http://schemas.microsoft.com/office/drawing/2014/main" id="{BD037897-5C72-476C-B3D6-1CBCE301A837}"/>
                    </a:ext>
                  </a:extLst>
                </p:cNvPr>
                <p:cNvSpPr/>
                <p:nvPr/>
              </p:nvSpPr>
              <p:spPr bwMode="auto">
                <a:xfrm>
                  <a:off x="439" y="1618"/>
                  <a:ext cx="12" cy="22"/>
                </a:xfrm>
                <a:custGeom>
                  <a:avLst/>
                  <a:gdLst>
                    <a:gd name="T0" fmla="*/ 5 w 50"/>
                    <a:gd name="T1" fmla="*/ 0 h 97"/>
                    <a:gd name="T2" fmla="*/ 0 w 50"/>
                    <a:gd name="T3" fmla="*/ 0 h 97"/>
                    <a:gd name="T4" fmla="*/ 30 w 50"/>
                    <a:gd name="T5" fmla="*/ 49 h 97"/>
                    <a:gd name="T6" fmla="*/ 34 w 50"/>
                    <a:gd name="T7" fmla="*/ 86 h 97"/>
                    <a:gd name="T8" fmla="*/ 35 w 50"/>
                    <a:gd name="T9" fmla="*/ 97 h 97"/>
                    <a:gd name="T10" fmla="*/ 50 w 50"/>
                    <a:gd name="T11" fmla="*/ 88 h 97"/>
                    <a:gd name="T12" fmla="*/ 44 w 50"/>
                    <a:gd name="T13" fmla="*/ 63 h 97"/>
                    <a:gd name="T14" fmla="*/ 34 w 50"/>
                    <a:gd name="T15" fmla="*/ 34 h 97"/>
                    <a:gd name="T16" fmla="*/ 18 w 50"/>
                    <a:gd name="T17" fmla="*/ 7 h 97"/>
                    <a:gd name="T18" fmla="*/ 12 w 50"/>
                    <a:gd name="T19" fmla="*/ 1 h 97"/>
                    <a:gd name="T20" fmla="*/ 5 w 50"/>
                    <a:gd name="T21"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97">
                      <a:moveTo>
                        <a:pt x="5" y="0"/>
                      </a:moveTo>
                      <a:cubicBezTo>
                        <a:pt x="4" y="0"/>
                        <a:pt x="2" y="0"/>
                        <a:pt x="0" y="0"/>
                      </a:cubicBezTo>
                      <a:cubicBezTo>
                        <a:pt x="30" y="36"/>
                        <a:pt x="28" y="42"/>
                        <a:pt x="30" y="49"/>
                      </a:cubicBezTo>
                      <a:cubicBezTo>
                        <a:pt x="31" y="56"/>
                        <a:pt x="34" y="81"/>
                        <a:pt x="34" y="86"/>
                      </a:cubicBezTo>
                      <a:cubicBezTo>
                        <a:pt x="35" y="88"/>
                        <a:pt x="35" y="92"/>
                        <a:pt x="35" y="97"/>
                      </a:cubicBezTo>
                      <a:cubicBezTo>
                        <a:pt x="41" y="95"/>
                        <a:pt x="45" y="92"/>
                        <a:pt x="50" y="88"/>
                      </a:cubicBezTo>
                      <a:cubicBezTo>
                        <a:pt x="48" y="80"/>
                        <a:pt x="46" y="71"/>
                        <a:pt x="44" y="63"/>
                      </a:cubicBezTo>
                      <a:cubicBezTo>
                        <a:pt x="41" y="53"/>
                        <a:pt x="38" y="43"/>
                        <a:pt x="34" y="34"/>
                      </a:cubicBezTo>
                      <a:cubicBezTo>
                        <a:pt x="29" y="24"/>
                        <a:pt x="24" y="15"/>
                        <a:pt x="18" y="7"/>
                      </a:cubicBezTo>
                      <a:cubicBezTo>
                        <a:pt x="16" y="6"/>
                        <a:pt x="15" y="4"/>
                        <a:pt x="12" y="1"/>
                      </a:cubicBezTo>
                      <a:cubicBezTo>
                        <a:pt x="10" y="0"/>
                        <a:pt x="8" y="0"/>
                        <a:pt x="5" y="0"/>
                      </a:cubicBezTo>
                    </a:path>
                  </a:pathLst>
                </a:custGeom>
                <a:solidFill>
                  <a:srgbClr val="55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15" name="Freeform 424">
                  <a:extLst>
                    <a:ext uri="{FF2B5EF4-FFF2-40B4-BE49-F238E27FC236}">
                      <a16:creationId xmlns:a16="http://schemas.microsoft.com/office/drawing/2014/main" id="{396D7FCE-38D6-4F01-8036-C28C4E00E425}"/>
                    </a:ext>
                  </a:extLst>
                </p:cNvPr>
                <p:cNvSpPr>
                  <a:spLocks noEditPoints="1"/>
                </p:cNvSpPr>
                <p:nvPr/>
              </p:nvSpPr>
              <p:spPr bwMode="auto">
                <a:xfrm>
                  <a:off x="430" y="1614"/>
                  <a:ext cx="28" cy="28"/>
                </a:xfrm>
                <a:custGeom>
                  <a:avLst/>
                  <a:gdLst>
                    <a:gd name="T0" fmla="*/ 121 w 121"/>
                    <a:gd name="T1" fmla="*/ 81 h 120"/>
                    <a:gd name="T2" fmla="*/ 120 w 121"/>
                    <a:gd name="T3" fmla="*/ 79 h 120"/>
                    <a:gd name="T4" fmla="*/ 113 w 121"/>
                    <a:gd name="T5" fmla="*/ 65 h 120"/>
                    <a:gd name="T6" fmla="*/ 109 w 121"/>
                    <a:gd name="T7" fmla="*/ 59 h 120"/>
                    <a:gd name="T8" fmla="*/ 93 w 121"/>
                    <a:gd name="T9" fmla="*/ 39 h 120"/>
                    <a:gd name="T10" fmla="*/ 90 w 121"/>
                    <a:gd name="T11" fmla="*/ 36 h 120"/>
                    <a:gd name="T12" fmla="*/ 48 w 121"/>
                    <a:gd name="T13" fmla="*/ 8 h 120"/>
                    <a:gd name="T14" fmla="*/ 41 w 121"/>
                    <a:gd name="T15" fmla="*/ 7 h 120"/>
                    <a:gd name="T16" fmla="*/ 34 w 121"/>
                    <a:gd name="T17" fmla="*/ 8 h 120"/>
                    <a:gd name="T18" fmla="*/ 17 w 121"/>
                    <a:gd name="T19" fmla="*/ 22 h 120"/>
                    <a:gd name="T20" fmla="*/ 2 w 121"/>
                    <a:gd name="T21" fmla="*/ 62 h 120"/>
                    <a:gd name="T22" fmla="*/ 5 w 121"/>
                    <a:gd name="T23" fmla="*/ 83 h 120"/>
                    <a:gd name="T24" fmla="*/ 16 w 121"/>
                    <a:gd name="T25" fmla="*/ 101 h 120"/>
                    <a:gd name="T26" fmla="*/ 33 w 121"/>
                    <a:gd name="T27" fmla="*/ 113 h 120"/>
                    <a:gd name="T28" fmla="*/ 53 w 121"/>
                    <a:gd name="T29" fmla="*/ 118 h 120"/>
                    <a:gd name="T30" fmla="*/ 73 w 121"/>
                    <a:gd name="T31" fmla="*/ 115 h 120"/>
                    <a:gd name="T32" fmla="*/ 91 w 121"/>
                    <a:gd name="T33" fmla="*/ 104 h 120"/>
                    <a:gd name="T34" fmla="*/ 108 w 121"/>
                    <a:gd name="T35" fmla="*/ 90 h 120"/>
                    <a:gd name="T36" fmla="*/ 109 w 121"/>
                    <a:gd name="T37" fmla="*/ 90 h 120"/>
                    <a:gd name="T38" fmla="*/ 111 w 121"/>
                    <a:gd name="T39" fmla="*/ 89 h 120"/>
                    <a:gd name="T40" fmla="*/ 111 w 121"/>
                    <a:gd name="T41" fmla="*/ 89 h 120"/>
                    <a:gd name="T42" fmla="*/ 112 w 121"/>
                    <a:gd name="T43" fmla="*/ 88 h 120"/>
                    <a:gd name="T44" fmla="*/ 120 w 121"/>
                    <a:gd name="T45" fmla="*/ 82 h 120"/>
                    <a:gd name="T46" fmla="*/ 121 w 121"/>
                    <a:gd name="T47" fmla="*/ 81 h 120"/>
                    <a:gd name="T48" fmla="*/ 18 w 121"/>
                    <a:gd name="T49" fmla="*/ 98 h 120"/>
                    <a:gd name="T50" fmla="*/ 20 w 121"/>
                    <a:gd name="T51" fmla="*/ 27 h 120"/>
                    <a:gd name="T52" fmla="*/ 86 w 121"/>
                    <a:gd name="T53" fmla="*/ 39 h 120"/>
                    <a:gd name="T54" fmla="*/ 88 w 121"/>
                    <a:gd name="T55" fmla="*/ 102 h 120"/>
                    <a:gd name="T56" fmla="*/ 18 w 121"/>
                    <a:gd name="T57" fmla="*/ 9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20">
                      <a:moveTo>
                        <a:pt x="121" y="81"/>
                      </a:moveTo>
                      <a:cubicBezTo>
                        <a:pt x="121" y="80"/>
                        <a:pt x="121" y="79"/>
                        <a:pt x="120" y="79"/>
                      </a:cubicBezTo>
                      <a:cubicBezTo>
                        <a:pt x="119" y="75"/>
                        <a:pt x="116" y="69"/>
                        <a:pt x="113" y="65"/>
                      </a:cubicBezTo>
                      <a:cubicBezTo>
                        <a:pt x="112" y="63"/>
                        <a:pt x="111" y="61"/>
                        <a:pt x="109" y="59"/>
                      </a:cubicBezTo>
                      <a:cubicBezTo>
                        <a:pt x="106" y="54"/>
                        <a:pt x="99" y="45"/>
                        <a:pt x="93" y="39"/>
                      </a:cubicBezTo>
                      <a:cubicBezTo>
                        <a:pt x="92" y="38"/>
                        <a:pt x="91" y="37"/>
                        <a:pt x="90" y="36"/>
                      </a:cubicBezTo>
                      <a:cubicBezTo>
                        <a:pt x="75" y="20"/>
                        <a:pt x="60" y="10"/>
                        <a:pt x="48" y="8"/>
                      </a:cubicBezTo>
                      <a:cubicBezTo>
                        <a:pt x="45" y="7"/>
                        <a:pt x="43" y="7"/>
                        <a:pt x="41" y="7"/>
                      </a:cubicBezTo>
                      <a:cubicBezTo>
                        <a:pt x="38" y="7"/>
                        <a:pt x="36" y="8"/>
                        <a:pt x="34" y="8"/>
                      </a:cubicBezTo>
                      <a:cubicBezTo>
                        <a:pt x="28" y="11"/>
                        <a:pt x="22" y="15"/>
                        <a:pt x="17" y="22"/>
                      </a:cubicBezTo>
                      <a:cubicBezTo>
                        <a:pt x="8" y="34"/>
                        <a:pt x="3" y="49"/>
                        <a:pt x="2" y="62"/>
                      </a:cubicBezTo>
                      <a:cubicBezTo>
                        <a:pt x="2" y="69"/>
                        <a:pt x="3" y="76"/>
                        <a:pt x="5" y="83"/>
                      </a:cubicBezTo>
                      <a:cubicBezTo>
                        <a:pt x="7" y="89"/>
                        <a:pt x="11" y="95"/>
                        <a:pt x="16" y="101"/>
                      </a:cubicBezTo>
                      <a:cubicBezTo>
                        <a:pt x="21" y="106"/>
                        <a:pt x="26" y="110"/>
                        <a:pt x="33" y="113"/>
                      </a:cubicBezTo>
                      <a:cubicBezTo>
                        <a:pt x="39" y="116"/>
                        <a:pt x="46" y="118"/>
                        <a:pt x="53" y="118"/>
                      </a:cubicBezTo>
                      <a:cubicBezTo>
                        <a:pt x="60" y="118"/>
                        <a:pt x="66" y="118"/>
                        <a:pt x="73" y="115"/>
                      </a:cubicBezTo>
                      <a:cubicBezTo>
                        <a:pt x="80" y="113"/>
                        <a:pt x="86" y="109"/>
                        <a:pt x="91" y="104"/>
                      </a:cubicBezTo>
                      <a:cubicBezTo>
                        <a:pt x="96" y="100"/>
                        <a:pt x="105" y="92"/>
                        <a:pt x="108" y="90"/>
                      </a:cubicBezTo>
                      <a:cubicBezTo>
                        <a:pt x="109" y="90"/>
                        <a:pt x="109" y="90"/>
                        <a:pt x="109" y="90"/>
                      </a:cubicBezTo>
                      <a:cubicBezTo>
                        <a:pt x="110" y="89"/>
                        <a:pt x="110" y="89"/>
                        <a:pt x="111" y="89"/>
                      </a:cubicBezTo>
                      <a:cubicBezTo>
                        <a:pt x="111" y="89"/>
                        <a:pt x="111" y="89"/>
                        <a:pt x="111" y="89"/>
                      </a:cubicBezTo>
                      <a:cubicBezTo>
                        <a:pt x="112" y="89"/>
                        <a:pt x="112" y="89"/>
                        <a:pt x="112" y="88"/>
                      </a:cubicBezTo>
                      <a:cubicBezTo>
                        <a:pt x="120" y="82"/>
                        <a:pt x="120" y="82"/>
                        <a:pt x="120" y="82"/>
                      </a:cubicBezTo>
                      <a:cubicBezTo>
                        <a:pt x="120" y="81"/>
                        <a:pt x="120" y="81"/>
                        <a:pt x="121" y="81"/>
                      </a:cubicBezTo>
                      <a:close/>
                      <a:moveTo>
                        <a:pt x="18" y="98"/>
                      </a:moveTo>
                      <a:cubicBezTo>
                        <a:pt x="0" y="78"/>
                        <a:pt x="3" y="48"/>
                        <a:pt x="20" y="27"/>
                      </a:cubicBezTo>
                      <a:cubicBezTo>
                        <a:pt x="41" y="0"/>
                        <a:pt x="67" y="20"/>
                        <a:pt x="86" y="39"/>
                      </a:cubicBezTo>
                      <a:cubicBezTo>
                        <a:pt x="110" y="64"/>
                        <a:pt x="108" y="84"/>
                        <a:pt x="88" y="102"/>
                      </a:cubicBezTo>
                      <a:cubicBezTo>
                        <a:pt x="68" y="120"/>
                        <a:pt x="37" y="119"/>
                        <a:pt x="18" y="98"/>
                      </a:cubicBezTo>
                      <a:close/>
                    </a:path>
                  </a:pathLst>
                </a:custGeom>
                <a:solidFill>
                  <a:srgbClr val="2F3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16" name="Freeform 425">
                  <a:extLst>
                    <a:ext uri="{FF2B5EF4-FFF2-40B4-BE49-F238E27FC236}">
                      <a16:creationId xmlns:a16="http://schemas.microsoft.com/office/drawing/2014/main" id="{7F5C1F24-BD5B-406E-9946-B6C9E7A8C186}"/>
                    </a:ext>
                  </a:extLst>
                </p:cNvPr>
                <p:cNvSpPr/>
                <p:nvPr/>
              </p:nvSpPr>
              <p:spPr bwMode="auto">
                <a:xfrm>
                  <a:off x="436" y="1615"/>
                  <a:ext cx="20" cy="23"/>
                </a:xfrm>
                <a:custGeom>
                  <a:avLst/>
                  <a:gdLst>
                    <a:gd name="T0" fmla="*/ 61 w 86"/>
                    <a:gd name="T1" fmla="*/ 37 h 100"/>
                    <a:gd name="T2" fmla="*/ 64 w 86"/>
                    <a:gd name="T3" fmla="*/ 100 h 100"/>
                    <a:gd name="T4" fmla="*/ 64 w 86"/>
                    <a:gd name="T5" fmla="*/ 99 h 100"/>
                    <a:gd name="T6" fmla="*/ 62 w 86"/>
                    <a:gd name="T7" fmla="*/ 36 h 100"/>
                    <a:gd name="T8" fmla="*/ 0 w 86"/>
                    <a:gd name="T9" fmla="*/ 19 h 100"/>
                    <a:gd name="T10" fmla="*/ 61 w 86"/>
                    <a:gd name="T11" fmla="*/ 37 h 100"/>
                  </a:gdLst>
                  <a:ahLst/>
                  <a:cxnLst>
                    <a:cxn ang="0">
                      <a:pos x="T0" y="T1"/>
                    </a:cxn>
                    <a:cxn ang="0">
                      <a:pos x="T2" y="T3"/>
                    </a:cxn>
                    <a:cxn ang="0">
                      <a:pos x="T4" y="T5"/>
                    </a:cxn>
                    <a:cxn ang="0">
                      <a:pos x="T6" y="T7"/>
                    </a:cxn>
                    <a:cxn ang="0">
                      <a:pos x="T8" y="T9"/>
                    </a:cxn>
                    <a:cxn ang="0">
                      <a:pos x="T10" y="T11"/>
                    </a:cxn>
                  </a:cxnLst>
                  <a:rect l="0" t="0" r="r" b="b"/>
                  <a:pathLst>
                    <a:path w="86" h="100">
                      <a:moveTo>
                        <a:pt x="61" y="37"/>
                      </a:moveTo>
                      <a:cubicBezTo>
                        <a:pt x="85" y="62"/>
                        <a:pt x="83" y="81"/>
                        <a:pt x="64" y="100"/>
                      </a:cubicBezTo>
                      <a:cubicBezTo>
                        <a:pt x="64" y="99"/>
                        <a:pt x="64" y="99"/>
                        <a:pt x="64" y="99"/>
                      </a:cubicBezTo>
                      <a:cubicBezTo>
                        <a:pt x="84" y="81"/>
                        <a:pt x="86" y="61"/>
                        <a:pt x="62" y="36"/>
                      </a:cubicBezTo>
                      <a:cubicBezTo>
                        <a:pt x="44" y="18"/>
                        <a:pt x="20" y="0"/>
                        <a:pt x="0" y="19"/>
                      </a:cubicBezTo>
                      <a:cubicBezTo>
                        <a:pt x="20" y="2"/>
                        <a:pt x="44" y="20"/>
                        <a:pt x="61" y="37"/>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17" name="Freeform 426">
                  <a:extLst>
                    <a:ext uri="{FF2B5EF4-FFF2-40B4-BE49-F238E27FC236}">
                      <a16:creationId xmlns:a16="http://schemas.microsoft.com/office/drawing/2014/main" id="{4B890AF8-A71A-4352-A2C1-3717785016B7}"/>
                    </a:ext>
                  </a:extLst>
                </p:cNvPr>
                <p:cNvSpPr>
                  <a:spLocks noEditPoints="1"/>
                </p:cNvSpPr>
                <p:nvPr/>
              </p:nvSpPr>
              <p:spPr bwMode="auto">
                <a:xfrm>
                  <a:off x="408" y="1594"/>
                  <a:ext cx="24" cy="22"/>
                </a:xfrm>
                <a:custGeom>
                  <a:avLst/>
                  <a:gdLst>
                    <a:gd name="T0" fmla="*/ 9 w 102"/>
                    <a:gd name="T1" fmla="*/ 26 h 98"/>
                    <a:gd name="T2" fmla="*/ 16 w 102"/>
                    <a:gd name="T3" fmla="*/ 82 h 98"/>
                    <a:gd name="T4" fmla="*/ 54 w 102"/>
                    <a:gd name="T5" fmla="*/ 98 h 98"/>
                    <a:gd name="T6" fmla="*/ 88 w 102"/>
                    <a:gd name="T7" fmla="*/ 88 h 98"/>
                    <a:gd name="T8" fmla="*/ 102 w 102"/>
                    <a:gd name="T9" fmla="*/ 71 h 98"/>
                    <a:gd name="T10" fmla="*/ 56 w 102"/>
                    <a:gd name="T11" fmla="*/ 37 h 98"/>
                    <a:gd name="T12" fmla="*/ 21 w 102"/>
                    <a:gd name="T13" fmla="*/ 28 h 98"/>
                    <a:gd name="T14" fmla="*/ 9 w 102"/>
                    <a:gd name="T15" fmla="*/ 26 h 98"/>
                    <a:gd name="T16" fmla="*/ 61 w 102"/>
                    <a:gd name="T17" fmla="*/ 3 h 98"/>
                    <a:gd name="T18" fmla="*/ 101 w 102"/>
                    <a:gd name="T19" fmla="*/ 52 h 98"/>
                    <a:gd name="T20" fmla="*/ 82 w 102"/>
                    <a:gd name="T21" fmla="*/ 21 h 98"/>
                    <a:gd name="T22" fmla="*/ 61 w 102"/>
                    <a:gd name="T23" fmla="*/ 3 h 98"/>
                    <a:gd name="T24" fmla="*/ 43 w 102"/>
                    <a:gd name="T25" fmla="*/ 0 h 98"/>
                    <a:gd name="T26" fmla="*/ 20 w 102"/>
                    <a:gd name="T27" fmla="*/ 12 h 98"/>
                    <a:gd name="T28" fmla="*/ 20 w 102"/>
                    <a:gd name="T29" fmla="*/ 13 h 98"/>
                    <a:gd name="T30" fmla="*/ 45 w 102"/>
                    <a:gd name="T31" fmla="*/ 21 h 98"/>
                    <a:gd name="T32" fmla="*/ 72 w 102"/>
                    <a:gd name="T33" fmla="*/ 34 h 98"/>
                    <a:gd name="T34" fmla="*/ 43 w 102"/>
                    <a:gd name="T35"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98">
                      <a:moveTo>
                        <a:pt x="9" y="26"/>
                      </a:moveTo>
                      <a:cubicBezTo>
                        <a:pt x="0" y="44"/>
                        <a:pt x="2" y="66"/>
                        <a:pt x="16" y="82"/>
                      </a:cubicBezTo>
                      <a:cubicBezTo>
                        <a:pt x="26" y="93"/>
                        <a:pt x="40" y="98"/>
                        <a:pt x="54" y="98"/>
                      </a:cubicBezTo>
                      <a:cubicBezTo>
                        <a:pt x="65" y="98"/>
                        <a:pt x="77" y="95"/>
                        <a:pt x="88" y="88"/>
                      </a:cubicBezTo>
                      <a:cubicBezTo>
                        <a:pt x="96" y="83"/>
                        <a:pt x="100" y="77"/>
                        <a:pt x="102" y="71"/>
                      </a:cubicBezTo>
                      <a:cubicBezTo>
                        <a:pt x="70" y="38"/>
                        <a:pt x="63" y="39"/>
                        <a:pt x="56" y="37"/>
                      </a:cubicBezTo>
                      <a:cubicBezTo>
                        <a:pt x="49" y="34"/>
                        <a:pt x="26" y="29"/>
                        <a:pt x="21" y="28"/>
                      </a:cubicBezTo>
                      <a:cubicBezTo>
                        <a:pt x="19" y="28"/>
                        <a:pt x="14" y="27"/>
                        <a:pt x="9" y="26"/>
                      </a:cubicBezTo>
                      <a:moveTo>
                        <a:pt x="61" y="3"/>
                      </a:moveTo>
                      <a:cubicBezTo>
                        <a:pt x="72" y="16"/>
                        <a:pt x="87" y="34"/>
                        <a:pt x="101" y="52"/>
                      </a:cubicBezTo>
                      <a:cubicBezTo>
                        <a:pt x="98" y="41"/>
                        <a:pt x="90" y="30"/>
                        <a:pt x="82" y="21"/>
                      </a:cubicBezTo>
                      <a:cubicBezTo>
                        <a:pt x="75" y="12"/>
                        <a:pt x="68" y="6"/>
                        <a:pt x="61" y="3"/>
                      </a:cubicBezTo>
                      <a:moveTo>
                        <a:pt x="43" y="0"/>
                      </a:moveTo>
                      <a:cubicBezTo>
                        <a:pt x="35" y="1"/>
                        <a:pt x="28" y="5"/>
                        <a:pt x="20" y="12"/>
                      </a:cubicBezTo>
                      <a:cubicBezTo>
                        <a:pt x="20" y="12"/>
                        <a:pt x="20" y="12"/>
                        <a:pt x="20" y="13"/>
                      </a:cubicBezTo>
                      <a:cubicBezTo>
                        <a:pt x="27" y="15"/>
                        <a:pt x="36" y="18"/>
                        <a:pt x="45" y="21"/>
                      </a:cubicBezTo>
                      <a:cubicBezTo>
                        <a:pt x="54" y="25"/>
                        <a:pt x="63" y="29"/>
                        <a:pt x="72" y="34"/>
                      </a:cubicBezTo>
                      <a:cubicBezTo>
                        <a:pt x="60" y="20"/>
                        <a:pt x="50" y="8"/>
                        <a:pt x="43" y="0"/>
                      </a:cubicBezTo>
                    </a:path>
                  </a:pathLst>
                </a:custGeom>
                <a:solidFill>
                  <a:srgbClr val="BAD2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18" name="Freeform 427">
                  <a:extLst>
                    <a:ext uri="{FF2B5EF4-FFF2-40B4-BE49-F238E27FC236}">
                      <a16:creationId xmlns:a16="http://schemas.microsoft.com/office/drawing/2014/main" id="{01DA93D6-C108-4BEF-843E-2003B3BF412D}"/>
                    </a:ext>
                  </a:extLst>
                </p:cNvPr>
                <p:cNvSpPr/>
                <p:nvPr/>
              </p:nvSpPr>
              <p:spPr bwMode="auto">
                <a:xfrm>
                  <a:off x="410" y="1597"/>
                  <a:ext cx="22" cy="13"/>
                </a:xfrm>
                <a:custGeom>
                  <a:avLst/>
                  <a:gdLst>
                    <a:gd name="T0" fmla="*/ 11 w 93"/>
                    <a:gd name="T1" fmla="*/ 0 h 58"/>
                    <a:gd name="T2" fmla="*/ 0 w 93"/>
                    <a:gd name="T3" fmla="*/ 13 h 58"/>
                    <a:gd name="T4" fmla="*/ 12 w 93"/>
                    <a:gd name="T5" fmla="*/ 15 h 58"/>
                    <a:gd name="T6" fmla="*/ 47 w 93"/>
                    <a:gd name="T7" fmla="*/ 24 h 58"/>
                    <a:gd name="T8" fmla="*/ 93 w 93"/>
                    <a:gd name="T9" fmla="*/ 58 h 58"/>
                    <a:gd name="T10" fmla="*/ 93 w 93"/>
                    <a:gd name="T11" fmla="*/ 57 h 58"/>
                    <a:gd name="T12" fmla="*/ 63 w 93"/>
                    <a:gd name="T13" fmla="*/ 21 h 58"/>
                    <a:gd name="T14" fmla="*/ 36 w 93"/>
                    <a:gd name="T15" fmla="*/ 8 h 58"/>
                    <a:gd name="T16" fmla="*/ 11 w 93"/>
                    <a:gd name="T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57">
                      <a:moveTo>
                        <a:pt x="11" y="0"/>
                      </a:moveTo>
                      <a:cubicBezTo>
                        <a:pt x="6" y="4"/>
                        <a:pt x="3" y="8"/>
                        <a:pt x="0" y="13"/>
                      </a:cubicBezTo>
                      <a:cubicBezTo>
                        <a:pt x="5" y="14"/>
                        <a:pt x="10" y="15"/>
                        <a:pt x="12" y="15"/>
                      </a:cubicBezTo>
                      <a:cubicBezTo>
                        <a:pt x="17" y="16"/>
                        <a:pt x="40" y="21"/>
                        <a:pt x="47" y="24"/>
                      </a:cubicBezTo>
                      <a:cubicBezTo>
                        <a:pt x="54" y="26"/>
                        <a:pt x="61" y="25"/>
                        <a:pt x="93" y="58"/>
                      </a:cubicBezTo>
                      <a:cubicBezTo>
                        <a:pt x="93" y="58"/>
                        <a:pt x="93" y="57"/>
                        <a:pt x="93" y="57"/>
                      </a:cubicBezTo>
                      <a:cubicBezTo>
                        <a:pt x="83" y="45"/>
                        <a:pt x="73" y="32"/>
                        <a:pt x="63" y="21"/>
                      </a:cubicBezTo>
                      <a:cubicBezTo>
                        <a:pt x="54" y="16"/>
                        <a:pt x="45" y="12"/>
                        <a:pt x="36" y="8"/>
                      </a:cubicBezTo>
                      <a:cubicBezTo>
                        <a:pt x="27" y="5"/>
                        <a:pt x="18" y="2"/>
                        <a:pt x="11" y="0"/>
                      </a:cubicBezTo>
                    </a:path>
                  </a:pathLst>
                </a:custGeom>
                <a:solidFill>
                  <a:srgbClr val="55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19" name="Freeform 428">
                  <a:extLst>
                    <a:ext uri="{FF2B5EF4-FFF2-40B4-BE49-F238E27FC236}">
                      <a16:creationId xmlns:a16="http://schemas.microsoft.com/office/drawing/2014/main" id="{EEF1EDE8-DA8D-4600-A06E-E445B3F740D8}"/>
                    </a:ext>
                  </a:extLst>
                </p:cNvPr>
                <p:cNvSpPr/>
                <p:nvPr/>
              </p:nvSpPr>
              <p:spPr bwMode="auto">
                <a:xfrm>
                  <a:off x="418" y="1594"/>
                  <a:ext cx="15" cy="16"/>
                </a:xfrm>
                <a:custGeom>
                  <a:avLst/>
                  <a:gdLst>
                    <a:gd name="T0" fmla="*/ 4 w 61"/>
                    <a:gd name="T1" fmla="*/ 0 h 70"/>
                    <a:gd name="T2" fmla="*/ 0 w 61"/>
                    <a:gd name="T3" fmla="*/ 0 h 70"/>
                    <a:gd name="T4" fmla="*/ 29 w 61"/>
                    <a:gd name="T5" fmla="*/ 34 h 70"/>
                    <a:gd name="T6" fmla="*/ 59 w 61"/>
                    <a:gd name="T7" fmla="*/ 70 h 70"/>
                    <a:gd name="T8" fmla="*/ 58 w 61"/>
                    <a:gd name="T9" fmla="*/ 52 h 70"/>
                    <a:gd name="T10" fmla="*/ 18 w 61"/>
                    <a:gd name="T11" fmla="*/ 3 h 70"/>
                    <a:gd name="T12" fmla="*/ 4 w 61"/>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61" h="70">
                      <a:moveTo>
                        <a:pt x="4" y="0"/>
                      </a:moveTo>
                      <a:cubicBezTo>
                        <a:pt x="3" y="0"/>
                        <a:pt x="1" y="0"/>
                        <a:pt x="0" y="0"/>
                      </a:cubicBezTo>
                      <a:cubicBezTo>
                        <a:pt x="7" y="8"/>
                        <a:pt x="17" y="20"/>
                        <a:pt x="29" y="34"/>
                      </a:cubicBezTo>
                      <a:cubicBezTo>
                        <a:pt x="39" y="45"/>
                        <a:pt x="49" y="58"/>
                        <a:pt x="59" y="70"/>
                      </a:cubicBezTo>
                      <a:cubicBezTo>
                        <a:pt x="61" y="64"/>
                        <a:pt x="60" y="58"/>
                        <a:pt x="58" y="52"/>
                      </a:cubicBezTo>
                      <a:cubicBezTo>
                        <a:pt x="44" y="34"/>
                        <a:pt x="29" y="16"/>
                        <a:pt x="18" y="3"/>
                      </a:cubicBezTo>
                      <a:cubicBezTo>
                        <a:pt x="14" y="1"/>
                        <a:pt x="9" y="0"/>
                        <a:pt x="4" y="0"/>
                      </a:cubicBezTo>
                    </a:path>
                  </a:pathLst>
                </a:custGeom>
                <a:solidFill>
                  <a:srgbClr val="554F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20" name="Freeform 429">
                  <a:extLst>
                    <a:ext uri="{FF2B5EF4-FFF2-40B4-BE49-F238E27FC236}">
                      <a16:creationId xmlns:a16="http://schemas.microsoft.com/office/drawing/2014/main" id="{F97FDB54-E419-4230-8757-B6FAF0A69FF4}"/>
                    </a:ext>
                  </a:extLst>
                </p:cNvPr>
                <p:cNvSpPr>
                  <a:spLocks noEditPoints="1"/>
                </p:cNvSpPr>
                <p:nvPr/>
              </p:nvSpPr>
              <p:spPr bwMode="auto">
                <a:xfrm>
                  <a:off x="408" y="1589"/>
                  <a:ext cx="27" cy="29"/>
                </a:xfrm>
                <a:custGeom>
                  <a:avLst/>
                  <a:gdLst>
                    <a:gd name="T0" fmla="*/ 110 w 118"/>
                    <a:gd name="T1" fmla="*/ 94 h 121"/>
                    <a:gd name="T2" fmla="*/ 112 w 118"/>
                    <a:gd name="T3" fmla="*/ 87 h 121"/>
                    <a:gd name="T4" fmla="*/ 112 w 118"/>
                    <a:gd name="T5" fmla="*/ 80 h 121"/>
                    <a:gd name="T6" fmla="*/ 88 w 118"/>
                    <a:gd name="T7" fmla="*/ 35 h 121"/>
                    <a:gd name="T8" fmla="*/ 86 w 118"/>
                    <a:gd name="T9" fmla="*/ 32 h 121"/>
                    <a:gd name="T10" fmla="*/ 67 w 118"/>
                    <a:gd name="T11" fmla="*/ 14 h 121"/>
                    <a:gd name="T12" fmla="*/ 61 w 118"/>
                    <a:gd name="T13" fmla="*/ 9 h 121"/>
                    <a:gd name="T14" fmla="*/ 49 w 118"/>
                    <a:gd name="T15" fmla="*/ 1 h 121"/>
                    <a:gd name="T16" fmla="*/ 47 w 118"/>
                    <a:gd name="T17" fmla="*/ 0 h 121"/>
                    <a:gd name="T18" fmla="*/ 45 w 118"/>
                    <a:gd name="T19" fmla="*/ 1 h 121"/>
                    <a:gd name="T20" fmla="*/ 38 w 118"/>
                    <a:gd name="T21" fmla="*/ 8 h 121"/>
                    <a:gd name="T22" fmla="*/ 37 w 118"/>
                    <a:gd name="T23" fmla="*/ 9 h 121"/>
                    <a:gd name="T24" fmla="*/ 37 w 118"/>
                    <a:gd name="T25" fmla="*/ 9 h 121"/>
                    <a:gd name="T26" fmla="*/ 36 w 118"/>
                    <a:gd name="T27" fmla="*/ 11 h 121"/>
                    <a:gd name="T28" fmla="*/ 36 w 118"/>
                    <a:gd name="T29" fmla="*/ 11 h 121"/>
                    <a:gd name="T30" fmla="*/ 20 w 118"/>
                    <a:gd name="T31" fmla="*/ 27 h 121"/>
                    <a:gd name="T32" fmla="*/ 7 w 118"/>
                    <a:gd name="T33" fmla="*/ 44 h 121"/>
                    <a:gd name="T34" fmla="*/ 2 w 118"/>
                    <a:gd name="T35" fmla="*/ 64 h 121"/>
                    <a:gd name="T36" fmla="*/ 5 w 118"/>
                    <a:gd name="T37" fmla="*/ 84 h 121"/>
                    <a:gd name="T38" fmla="*/ 16 w 118"/>
                    <a:gd name="T39" fmla="*/ 102 h 121"/>
                    <a:gd name="T40" fmla="*/ 33 w 118"/>
                    <a:gd name="T41" fmla="*/ 115 h 121"/>
                    <a:gd name="T42" fmla="*/ 52 w 118"/>
                    <a:gd name="T43" fmla="*/ 120 h 121"/>
                    <a:gd name="T44" fmla="*/ 94 w 118"/>
                    <a:gd name="T45" fmla="*/ 110 h 121"/>
                    <a:gd name="T46" fmla="*/ 110 w 118"/>
                    <a:gd name="T47" fmla="*/ 94 h 121"/>
                    <a:gd name="T48" fmla="*/ 90 w 118"/>
                    <a:gd name="T49" fmla="*/ 106 h 121"/>
                    <a:gd name="T50" fmla="*/ 18 w 118"/>
                    <a:gd name="T51" fmla="*/ 100 h 121"/>
                    <a:gd name="T52" fmla="*/ 22 w 118"/>
                    <a:gd name="T53" fmla="*/ 30 h 121"/>
                    <a:gd name="T54" fmla="*/ 84 w 118"/>
                    <a:gd name="T55" fmla="*/ 39 h 121"/>
                    <a:gd name="T56" fmla="*/ 90 w 118"/>
                    <a:gd name="T57" fmla="*/ 10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8" h="120">
                      <a:moveTo>
                        <a:pt x="110" y="94"/>
                      </a:moveTo>
                      <a:cubicBezTo>
                        <a:pt x="111" y="92"/>
                        <a:pt x="111" y="90"/>
                        <a:pt x="112" y="87"/>
                      </a:cubicBezTo>
                      <a:cubicBezTo>
                        <a:pt x="112" y="85"/>
                        <a:pt x="112" y="83"/>
                        <a:pt x="112" y="80"/>
                      </a:cubicBezTo>
                      <a:cubicBezTo>
                        <a:pt x="111" y="67"/>
                        <a:pt x="102" y="51"/>
                        <a:pt x="88" y="35"/>
                      </a:cubicBezTo>
                      <a:cubicBezTo>
                        <a:pt x="87" y="34"/>
                        <a:pt x="87" y="33"/>
                        <a:pt x="86" y="32"/>
                      </a:cubicBezTo>
                      <a:cubicBezTo>
                        <a:pt x="80" y="26"/>
                        <a:pt x="72" y="18"/>
                        <a:pt x="67" y="14"/>
                      </a:cubicBezTo>
                      <a:cubicBezTo>
                        <a:pt x="65" y="12"/>
                        <a:pt x="63" y="11"/>
                        <a:pt x="61" y="9"/>
                      </a:cubicBezTo>
                      <a:cubicBezTo>
                        <a:pt x="58" y="6"/>
                        <a:pt x="52" y="3"/>
                        <a:pt x="49" y="1"/>
                      </a:cubicBezTo>
                      <a:cubicBezTo>
                        <a:pt x="48" y="0"/>
                        <a:pt x="47" y="0"/>
                        <a:pt x="47" y="0"/>
                      </a:cubicBezTo>
                      <a:cubicBezTo>
                        <a:pt x="46" y="0"/>
                        <a:pt x="46" y="1"/>
                        <a:pt x="45" y="1"/>
                      </a:cubicBezTo>
                      <a:cubicBezTo>
                        <a:pt x="38" y="8"/>
                        <a:pt x="38" y="8"/>
                        <a:pt x="38" y="8"/>
                      </a:cubicBezTo>
                      <a:cubicBezTo>
                        <a:pt x="38" y="8"/>
                        <a:pt x="37" y="8"/>
                        <a:pt x="37" y="9"/>
                      </a:cubicBezTo>
                      <a:cubicBezTo>
                        <a:pt x="37" y="9"/>
                        <a:pt x="37" y="9"/>
                        <a:pt x="37" y="9"/>
                      </a:cubicBezTo>
                      <a:cubicBezTo>
                        <a:pt x="37" y="9"/>
                        <a:pt x="37" y="10"/>
                        <a:pt x="36" y="11"/>
                      </a:cubicBezTo>
                      <a:cubicBezTo>
                        <a:pt x="36" y="11"/>
                        <a:pt x="36" y="11"/>
                        <a:pt x="36" y="11"/>
                      </a:cubicBezTo>
                      <a:cubicBezTo>
                        <a:pt x="34" y="15"/>
                        <a:pt x="25" y="22"/>
                        <a:pt x="20" y="27"/>
                      </a:cubicBezTo>
                      <a:cubicBezTo>
                        <a:pt x="14" y="32"/>
                        <a:pt x="10" y="38"/>
                        <a:pt x="7" y="44"/>
                      </a:cubicBezTo>
                      <a:cubicBezTo>
                        <a:pt x="4" y="50"/>
                        <a:pt x="3" y="57"/>
                        <a:pt x="2" y="64"/>
                      </a:cubicBezTo>
                      <a:cubicBezTo>
                        <a:pt x="2" y="71"/>
                        <a:pt x="3" y="78"/>
                        <a:pt x="5" y="84"/>
                      </a:cubicBezTo>
                      <a:cubicBezTo>
                        <a:pt x="7" y="91"/>
                        <a:pt x="11" y="97"/>
                        <a:pt x="16" y="102"/>
                      </a:cubicBezTo>
                      <a:cubicBezTo>
                        <a:pt x="21" y="108"/>
                        <a:pt x="26" y="112"/>
                        <a:pt x="33" y="115"/>
                      </a:cubicBezTo>
                      <a:cubicBezTo>
                        <a:pt x="39" y="118"/>
                        <a:pt x="45" y="119"/>
                        <a:pt x="52" y="120"/>
                      </a:cubicBezTo>
                      <a:cubicBezTo>
                        <a:pt x="66" y="120"/>
                        <a:pt x="82" y="117"/>
                        <a:pt x="94" y="110"/>
                      </a:cubicBezTo>
                      <a:cubicBezTo>
                        <a:pt x="101" y="105"/>
                        <a:pt x="107" y="100"/>
                        <a:pt x="110" y="94"/>
                      </a:cubicBezTo>
                      <a:close/>
                      <a:moveTo>
                        <a:pt x="90" y="106"/>
                      </a:moveTo>
                      <a:cubicBezTo>
                        <a:pt x="67" y="121"/>
                        <a:pt x="37" y="120"/>
                        <a:pt x="18" y="100"/>
                      </a:cubicBezTo>
                      <a:cubicBezTo>
                        <a:pt x="0" y="80"/>
                        <a:pt x="2" y="49"/>
                        <a:pt x="22" y="30"/>
                      </a:cubicBezTo>
                      <a:cubicBezTo>
                        <a:pt x="42" y="12"/>
                        <a:pt x="62" y="12"/>
                        <a:pt x="84" y="39"/>
                      </a:cubicBezTo>
                      <a:cubicBezTo>
                        <a:pt x="102" y="60"/>
                        <a:pt x="118" y="88"/>
                        <a:pt x="90" y="106"/>
                      </a:cubicBezTo>
                      <a:close/>
                    </a:path>
                  </a:pathLst>
                </a:custGeom>
                <a:solidFill>
                  <a:srgbClr val="2F3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21" name="Freeform 430">
                  <a:extLst>
                    <a:ext uri="{FF2B5EF4-FFF2-40B4-BE49-F238E27FC236}">
                      <a16:creationId xmlns:a16="http://schemas.microsoft.com/office/drawing/2014/main" id="{77367635-C790-4A39-A3D7-790486EED73B}"/>
                    </a:ext>
                  </a:extLst>
                </p:cNvPr>
                <p:cNvSpPr/>
                <p:nvPr/>
              </p:nvSpPr>
              <p:spPr bwMode="auto">
                <a:xfrm>
                  <a:off x="413" y="1592"/>
                  <a:ext cx="22" cy="21"/>
                </a:xfrm>
                <a:custGeom>
                  <a:avLst/>
                  <a:gdLst>
                    <a:gd name="T0" fmla="*/ 62 w 95"/>
                    <a:gd name="T1" fmla="*/ 28 h 90"/>
                    <a:gd name="T2" fmla="*/ 0 w 95"/>
                    <a:gd name="T3" fmla="*/ 19 h 90"/>
                    <a:gd name="T4" fmla="*/ 1 w 95"/>
                    <a:gd name="T5" fmla="*/ 18 h 90"/>
                    <a:gd name="T6" fmla="*/ 63 w 95"/>
                    <a:gd name="T7" fmla="*/ 27 h 90"/>
                    <a:gd name="T8" fmla="*/ 74 w 95"/>
                    <a:gd name="T9" fmla="*/ 90 h 90"/>
                    <a:gd name="T10" fmla="*/ 62 w 95"/>
                    <a:gd name="T11" fmla="*/ 28 h 90"/>
                  </a:gdLst>
                  <a:ahLst/>
                  <a:cxnLst>
                    <a:cxn ang="0">
                      <a:pos x="T0" y="T1"/>
                    </a:cxn>
                    <a:cxn ang="0">
                      <a:pos x="T2" y="T3"/>
                    </a:cxn>
                    <a:cxn ang="0">
                      <a:pos x="T4" y="T5"/>
                    </a:cxn>
                    <a:cxn ang="0">
                      <a:pos x="T6" y="T7"/>
                    </a:cxn>
                    <a:cxn ang="0">
                      <a:pos x="T8" y="T9"/>
                    </a:cxn>
                    <a:cxn ang="0">
                      <a:pos x="T10" y="T11"/>
                    </a:cxn>
                  </a:cxnLst>
                  <a:rect l="0" t="0" r="r" b="b"/>
                  <a:pathLst>
                    <a:path w="95" h="90">
                      <a:moveTo>
                        <a:pt x="62" y="28"/>
                      </a:moveTo>
                      <a:cubicBezTo>
                        <a:pt x="40" y="2"/>
                        <a:pt x="20" y="1"/>
                        <a:pt x="0" y="19"/>
                      </a:cubicBezTo>
                      <a:cubicBezTo>
                        <a:pt x="1" y="18"/>
                        <a:pt x="1" y="18"/>
                        <a:pt x="1" y="18"/>
                      </a:cubicBezTo>
                      <a:cubicBezTo>
                        <a:pt x="21" y="0"/>
                        <a:pt x="41" y="0"/>
                        <a:pt x="63" y="27"/>
                      </a:cubicBezTo>
                      <a:cubicBezTo>
                        <a:pt x="80" y="46"/>
                        <a:pt x="95" y="72"/>
                        <a:pt x="74" y="90"/>
                      </a:cubicBezTo>
                      <a:cubicBezTo>
                        <a:pt x="93" y="72"/>
                        <a:pt x="78" y="47"/>
                        <a:pt x="62" y="28"/>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22" name="Freeform 431">
                  <a:extLst>
                    <a:ext uri="{FF2B5EF4-FFF2-40B4-BE49-F238E27FC236}">
                      <a16:creationId xmlns:a16="http://schemas.microsoft.com/office/drawing/2014/main" id="{1FD46BA7-B223-4718-B9F5-83A05264C072}"/>
                    </a:ext>
                  </a:extLst>
                </p:cNvPr>
                <p:cNvSpPr/>
                <p:nvPr/>
              </p:nvSpPr>
              <p:spPr bwMode="auto">
                <a:xfrm>
                  <a:off x="432" y="1611"/>
                  <a:ext cx="6" cy="7"/>
                </a:xfrm>
                <a:custGeom>
                  <a:avLst/>
                  <a:gdLst>
                    <a:gd name="T0" fmla="*/ 8 w 27"/>
                    <a:gd name="T1" fmla="*/ 0 h 28"/>
                    <a:gd name="T2" fmla="*/ 8 w 27"/>
                    <a:gd name="T3" fmla="*/ 0 h 28"/>
                    <a:gd name="T4" fmla="*/ 0 w 27"/>
                    <a:gd name="T5" fmla="*/ 10 h 28"/>
                    <a:gd name="T6" fmla="*/ 17 w 27"/>
                    <a:gd name="T7" fmla="*/ 28 h 28"/>
                    <a:gd name="T8" fmla="*/ 27 w 27"/>
                    <a:gd name="T9" fmla="*/ 21 h 28"/>
                    <a:gd name="T10" fmla="*/ 27 w 27"/>
                    <a:gd name="T11" fmla="*/ 21 h 28"/>
                    <a:gd name="T12" fmla="*/ 8 w 27"/>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8" y="0"/>
                      </a:moveTo>
                      <a:cubicBezTo>
                        <a:pt x="8" y="0"/>
                        <a:pt x="8" y="0"/>
                        <a:pt x="8" y="0"/>
                      </a:cubicBezTo>
                      <a:cubicBezTo>
                        <a:pt x="6" y="4"/>
                        <a:pt x="3" y="7"/>
                        <a:pt x="0" y="10"/>
                      </a:cubicBezTo>
                      <a:cubicBezTo>
                        <a:pt x="12" y="12"/>
                        <a:pt x="16" y="24"/>
                        <a:pt x="17" y="28"/>
                      </a:cubicBezTo>
                      <a:cubicBezTo>
                        <a:pt x="20" y="25"/>
                        <a:pt x="23" y="23"/>
                        <a:pt x="27" y="21"/>
                      </a:cubicBezTo>
                      <a:cubicBezTo>
                        <a:pt x="27" y="21"/>
                        <a:pt x="27" y="21"/>
                        <a:pt x="27" y="21"/>
                      </a:cubicBezTo>
                      <a:cubicBezTo>
                        <a:pt x="23" y="9"/>
                        <a:pt x="13" y="2"/>
                        <a:pt x="8" y="0"/>
                      </a:cubicBezTo>
                      <a:close/>
                    </a:path>
                  </a:pathLst>
                </a:custGeom>
                <a:solidFill>
                  <a:srgbClr val="2F3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23" name="Freeform 432">
                  <a:extLst>
                    <a:ext uri="{FF2B5EF4-FFF2-40B4-BE49-F238E27FC236}">
                      <a16:creationId xmlns:a16="http://schemas.microsoft.com/office/drawing/2014/main" id="{1A7975BC-0483-42B2-9802-3917F90C4191}"/>
                    </a:ext>
                  </a:extLst>
                </p:cNvPr>
                <p:cNvSpPr/>
                <p:nvPr/>
              </p:nvSpPr>
              <p:spPr bwMode="auto">
                <a:xfrm>
                  <a:off x="431" y="1614"/>
                  <a:ext cx="5" cy="4"/>
                </a:xfrm>
                <a:custGeom>
                  <a:avLst/>
                  <a:gdLst>
                    <a:gd name="T0" fmla="*/ 18 w 18"/>
                    <a:gd name="T1" fmla="*/ 18 h 19"/>
                    <a:gd name="T2" fmla="*/ 1 w 18"/>
                    <a:gd name="T3" fmla="*/ 0 h 19"/>
                    <a:gd name="T4" fmla="*/ 0 w 18"/>
                    <a:gd name="T5" fmla="*/ 1 h 19"/>
                    <a:gd name="T6" fmla="*/ 16 w 18"/>
                    <a:gd name="T7" fmla="*/ 19 h 19"/>
                    <a:gd name="T8" fmla="*/ 18 w 18"/>
                    <a:gd name="T9" fmla="*/ 18 h 19"/>
                  </a:gdLst>
                  <a:ahLst/>
                  <a:cxnLst>
                    <a:cxn ang="0">
                      <a:pos x="T0" y="T1"/>
                    </a:cxn>
                    <a:cxn ang="0">
                      <a:pos x="T2" y="T3"/>
                    </a:cxn>
                    <a:cxn ang="0">
                      <a:pos x="T4" y="T5"/>
                    </a:cxn>
                    <a:cxn ang="0">
                      <a:pos x="T6" y="T7"/>
                    </a:cxn>
                    <a:cxn ang="0">
                      <a:pos x="T8" y="T9"/>
                    </a:cxn>
                  </a:cxnLst>
                  <a:rect l="0" t="0" r="r" b="b"/>
                  <a:pathLst>
                    <a:path w="18" h="19">
                      <a:moveTo>
                        <a:pt x="18" y="18"/>
                      </a:moveTo>
                      <a:cubicBezTo>
                        <a:pt x="17" y="14"/>
                        <a:pt x="13" y="2"/>
                        <a:pt x="1" y="0"/>
                      </a:cubicBezTo>
                      <a:cubicBezTo>
                        <a:pt x="0" y="0"/>
                        <a:pt x="0" y="1"/>
                        <a:pt x="0" y="1"/>
                      </a:cubicBezTo>
                      <a:cubicBezTo>
                        <a:pt x="11" y="3"/>
                        <a:pt x="15" y="15"/>
                        <a:pt x="16" y="19"/>
                      </a:cubicBezTo>
                      <a:cubicBezTo>
                        <a:pt x="17" y="18"/>
                        <a:pt x="17" y="18"/>
                        <a:pt x="18" y="18"/>
                      </a:cubicBez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24" name="Freeform 433">
                  <a:extLst>
                    <a:ext uri="{FF2B5EF4-FFF2-40B4-BE49-F238E27FC236}">
                      <a16:creationId xmlns:a16="http://schemas.microsoft.com/office/drawing/2014/main" id="{831F2C2A-3911-4229-AC3E-3F4AD57E691C}"/>
                    </a:ext>
                  </a:extLst>
                </p:cNvPr>
                <p:cNvSpPr/>
                <p:nvPr/>
              </p:nvSpPr>
              <p:spPr bwMode="auto">
                <a:xfrm>
                  <a:off x="361" y="1522"/>
                  <a:ext cx="68" cy="68"/>
                </a:xfrm>
                <a:custGeom>
                  <a:avLst/>
                  <a:gdLst>
                    <a:gd name="T0" fmla="*/ 257 w 290"/>
                    <a:gd name="T1" fmla="*/ 204 h 290"/>
                    <a:gd name="T2" fmla="*/ 86 w 290"/>
                    <a:gd name="T3" fmla="*/ 257 h 290"/>
                    <a:gd name="T4" fmla="*/ 33 w 290"/>
                    <a:gd name="T5" fmla="*/ 85 h 290"/>
                    <a:gd name="T6" fmla="*/ 205 w 290"/>
                    <a:gd name="T7" fmla="*/ 33 h 290"/>
                    <a:gd name="T8" fmla="*/ 257 w 290"/>
                    <a:gd name="T9" fmla="*/ 204 h 290"/>
                  </a:gdLst>
                  <a:ahLst/>
                  <a:cxnLst>
                    <a:cxn ang="0">
                      <a:pos x="T0" y="T1"/>
                    </a:cxn>
                    <a:cxn ang="0">
                      <a:pos x="T2" y="T3"/>
                    </a:cxn>
                    <a:cxn ang="0">
                      <a:pos x="T4" y="T5"/>
                    </a:cxn>
                    <a:cxn ang="0">
                      <a:pos x="T6" y="T7"/>
                    </a:cxn>
                    <a:cxn ang="0">
                      <a:pos x="T8" y="T9"/>
                    </a:cxn>
                  </a:cxnLst>
                  <a:rect l="0" t="0" r="r" b="b"/>
                  <a:pathLst>
                    <a:path w="290" h="290">
                      <a:moveTo>
                        <a:pt x="257" y="204"/>
                      </a:moveTo>
                      <a:cubicBezTo>
                        <a:pt x="224" y="266"/>
                        <a:pt x="148" y="290"/>
                        <a:pt x="86" y="257"/>
                      </a:cubicBezTo>
                      <a:cubicBezTo>
                        <a:pt x="24" y="224"/>
                        <a:pt x="0" y="147"/>
                        <a:pt x="33" y="85"/>
                      </a:cubicBezTo>
                      <a:cubicBezTo>
                        <a:pt x="66" y="23"/>
                        <a:pt x="143" y="0"/>
                        <a:pt x="205" y="33"/>
                      </a:cubicBezTo>
                      <a:cubicBezTo>
                        <a:pt x="267" y="66"/>
                        <a:pt x="290" y="143"/>
                        <a:pt x="257" y="20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25" name="Freeform 434">
                  <a:extLst>
                    <a:ext uri="{FF2B5EF4-FFF2-40B4-BE49-F238E27FC236}">
                      <a16:creationId xmlns:a16="http://schemas.microsoft.com/office/drawing/2014/main" id="{E9095292-7BB3-457A-9FF7-140EEA87A76F}"/>
                    </a:ext>
                  </a:extLst>
                </p:cNvPr>
                <p:cNvSpPr/>
                <p:nvPr/>
              </p:nvSpPr>
              <p:spPr bwMode="auto">
                <a:xfrm>
                  <a:off x="367" y="1528"/>
                  <a:ext cx="55" cy="55"/>
                </a:xfrm>
                <a:custGeom>
                  <a:avLst/>
                  <a:gdLst>
                    <a:gd name="T0" fmla="*/ 208 w 234"/>
                    <a:gd name="T1" fmla="*/ 165 h 234"/>
                    <a:gd name="T2" fmla="*/ 69 w 234"/>
                    <a:gd name="T3" fmla="*/ 207 h 234"/>
                    <a:gd name="T4" fmla="*/ 27 w 234"/>
                    <a:gd name="T5" fmla="*/ 69 h 234"/>
                    <a:gd name="T6" fmla="*/ 166 w 234"/>
                    <a:gd name="T7" fmla="*/ 26 h 234"/>
                    <a:gd name="T8" fmla="*/ 208 w 234"/>
                    <a:gd name="T9" fmla="*/ 165 h 234"/>
                  </a:gdLst>
                  <a:ahLst/>
                  <a:cxnLst>
                    <a:cxn ang="0">
                      <a:pos x="T0" y="T1"/>
                    </a:cxn>
                    <a:cxn ang="0">
                      <a:pos x="T2" y="T3"/>
                    </a:cxn>
                    <a:cxn ang="0">
                      <a:pos x="T4" y="T5"/>
                    </a:cxn>
                    <a:cxn ang="0">
                      <a:pos x="T6" y="T7"/>
                    </a:cxn>
                    <a:cxn ang="0">
                      <a:pos x="T8" y="T9"/>
                    </a:cxn>
                  </a:cxnLst>
                  <a:rect l="0" t="0" r="r" b="b"/>
                  <a:pathLst>
                    <a:path w="234" h="234">
                      <a:moveTo>
                        <a:pt x="208" y="165"/>
                      </a:moveTo>
                      <a:cubicBezTo>
                        <a:pt x="181" y="215"/>
                        <a:pt x="119" y="234"/>
                        <a:pt x="69" y="207"/>
                      </a:cubicBezTo>
                      <a:cubicBezTo>
                        <a:pt x="19" y="180"/>
                        <a:pt x="0" y="118"/>
                        <a:pt x="27" y="69"/>
                      </a:cubicBezTo>
                      <a:cubicBezTo>
                        <a:pt x="54" y="19"/>
                        <a:pt x="116" y="0"/>
                        <a:pt x="166" y="26"/>
                      </a:cubicBezTo>
                      <a:cubicBezTo>
                        <a:pt x="215" y="53"/>
                        <a:pt x="234" y="115"/>
                        <a:pt x="208" y="165"/>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26" name="Freeform 435">
                  <a:extLst>
                    <a:ext uri="{FF2B5EF4-FFF2-40B4-BE49-F238E27FC236}">
                      <a16:creationId xmlns:a16="http://schemas.microsoft.com/office/drawing/2014/main" id="{A648ACD7-2AC4-4DBC-9562-3F3F59CEFE6C}"/>
                    </a:ext>
                  </a:extLst>
                </p:cNvPr>
                <p:cNvSpPr/>
                <p:nvPr/>
              </p:nvSpPr>
              <p:spPr bwMode="auto">
                <a:xfrm>
                  <a:off x="369" y="1530"/>
                  <a:ext cx="52" cy="52"/>
                </a:xfrm>
                <a:custGeom>
                  <a:avLst/>
                  <a:gdLst>
                    <a:gd name="T0" fmla="*/ 196 w 221"/>
                    <a:gd name="T1" fmla="*/ 156 h 221"/>
                    <a:gd name="T2" fmla="*/ 65 w 221"/>
                    <a:gd name="T3" fmla="*/ 196 h 221"/>
                    <a:gd name="T4" fmla="*/ 25 w 221"/>
                    <a:gd name="T5" fmla="*/ 65 h 221"/>
                    <a:gd name="T6" fmla="*/ 156 w 221"/>
                    <a:gd name="T7" fmla="*/ 25 h 221"/>
                    <a:gd name="T8" fmla="*/ 196 w 221"/>
                    <a:gd name="T9" fmla="*/ 156 h 221"/>
                  </a:gdLst>
                  <a:ahLst/>
                  <a:cxnLst>
                    <a:cxn ang="0">
                      <a:pos x="T0" y="T1"/>
                    </a:cxn>
                    <a:cxn ang="0">
                      <a:pos x="T2" y="T3"/>
                    </a:cxn>
                    <a:cxn ang="0">
                      <a:pos x="T4" y="T5"/>
                    </a:cxn>
                    <a:cxn ang="0">
                      <a:pos x="T6" y="T7"/>
                    </a:cxn>
                    <a:cxn ang="0">
                      <a:pos x="T8" y="T9"/>
                    </a:cxn>
                  </a:cxnLst>
                  <a:rect l="0" t="0" r="r" b="b"/>
                  <a:pathLst>
                    <a:path w="221" h="221">
                      <a:moveTo>
                        <a:pt x="196" y="156"/>
                      </a:moveTo>
                      <a:cubicBezTo>
                        <a:pt x="171" y="203"/>
                        <a:pt x="112" y="221"/>
                        <a:pt x="65" y="196"/>
                      </a:cubicBezTo>
                      <a:cubicBezTo>
                        <a:pt x="18" y="171"/>
                        <a:pt x="0" y="112"/>
                        <a:pt x="25" y="65"/>
                      </a:cubicBezTo>
                      <a:cubicBezTo>
                        <a:pt x="50" y="18"/>
                        <a:pt x="109" y="0"/>
                        <a:pt x="156" y="25"/>
                      </a:cubicBezTo>
                      <a:cubicBezTo>
                        <a:pt x="203" y="51"/>
                        <a:pt x="221" y="109"/>
                        <a:pt x="196" y="156"/>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27" name="Freeform 436">
                  <a:extLst>
                    <a:ext uri="{FF2B5EF4-FFF2-40B4-BE49-F238E27FC236}">
                      <a16:creationId xmlns:a16="http://schemas.microsoft.com/office/drawing/2014/main" id="{822748B2-475C-4828-845B-76E72554BC84}"/>
                    </a:ext>
                  </a:extLst>
                </p:cNvPr>
                <p:cNvSpPr/>
                <p:nvPr/>
              </p:nvSpPr>
              <p:spPr bwMode="auto">
                <a:xfrm>
                  <a:off x="375" y="1536"/>
                  <a:ext cx="40" cy="46"/>
                </a:xfrm>
                <a:custGeom>
                  <a:avLst/>
                  <a:gdLst>
                    <a:gd name="T0" fmla="*/ 149 w 168"/>
                    <a:gd name="T1" fmla="*/ 120 h 196"/>
                    <a:gd name="T2" fmla="*/ 119 w 168"/>
                    <a:gd name="T3" fmla="*/ 19 h 196"/>
                    <a:gd name="T4" fmla="*/ 18 w 168"/>
                    <a:gd name="T5" fmla="*/ 49 h 196"/>
                    <a:gd name="T6" fmla="*/ 40 w 168"/>
                    <a:gd name="T7" fmla="*/ 145 h 196"/>
                    <a:gd name="T8" fmla="*/ 21 w 168"/>
                    <a:gd name="T9" fmla="*/ 180 h 196"/>
                    <a:gd name="T10" fmla="*/ 25 w 168"/>
                    <a:gd name="T11" fmla="*/ 194 h 196"/>
                    <a:gd name="T12" fmla="*/ 39 w 168"/>
                    <a:gd name="T13" fmla="*/ 190 h 196"/>
                    <a:gd name="T14" fmla="*/ 57 w 168"/>
                    <a:gd name="T15" fmla="*/ 155 h 196"/>
                    <a:gd name="T16" fmla="*/ 149 w 168"/>
                    <a:gd name="T17" fmla="*/ 12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196">
                      <a:moveTo>
                        <a:pt x="149" y="120"/>
                      </a:moveTo>
                      <a:cubicBezTo>
                        <a:pt x="168" y="84"/>
                        <a:pt x="155" y="39"/>
                        <a:pt x="119" y="19"/>
                      </a:cubicBezTo>
                      <a:cubicBezTo>
                        <a:pt x="82" y="0"/>
                        <a:pt x="37" y="13"/>
                        <a:pt x="18" y="49"/>
                      </a:cubicBezTo>
                      <a:cubicBezTo>
                        <a:pt x="0" y="83"/>
                        <a:pt x="10" y="124"/>
                        <a:pt x="40" y="145"/>
                      </a:cubicBezTo>
                      <a:cubicBezTo>
                        <a:pt x="21" y="180"/>
                        <a:pt x="21" y="180"/>
                        <a:pt x="21" y="180"/>
                      </a:cubicBezTo>
                      <a:cubicBezTo>
                        <a:pt x="18" y="185"/>
                        <a:pt x="20" y="191"/>
                        <a:pt x="25" y="194"/>
                      </a:cubicBezTo>
                      <a:cubicBezTo>
                        <a:pt x="30" y="196"/>
                        <a:pt x="36" y="195"/>
                        <a:pt x="39" y="190"/>
                      </a:cubicBezTo>
                      <a:cubicBezTo>
                        <a:pt x="57" y="155"/>
                        <a:pt x="57" y="155"/>
                        <a:pt x="57" y="155"/>
                      </a:cubicBezTo>
                      <a:cubicBezTo>
                        <a:pt x="92" y="167"/>
                        <a:pt x="131" y="153"/>
                        <a:pt x="149"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28" name="Freeform 437">
                  <a:extLst>
                    <a:ext uri="{FF2B5EF4-FFF2-40B4-BE49-F238E27FC236}">
                      <a16:creationId xmlns:a16="http://schemas.microsoft.com/office/drawing/2014/main" id="{EAE189DC-0347-4019-976C-CACFDEBAF7CF}"/>
                    </a:ext>
                  </a:extLst>
                </p:cNvPr>
                <p:cNvSpPr/>
                <p:nvPr/>
              </p:nvSpPr>
              <p:spPr bwMode="auto">
                <a:xfrm>
                  <a:off x="378" y="1539"/>
                  <a:ext cx="34" cy="34"/>
                </a:xfrm>
                <a:custGeom>
                  <a:avLst/>
                  <a:gdLst>
                    <a:gd name="T0" fmla="*/ 129 w 146"/>
                    <a:gd name="T1" fmla="*/ 105 h 149"/>
                    <a:gd name="T2" fmla="*/ 102 w 146"/>
                    <a:gd name="T3" fmla="*/ 16 h 149"/>
                    <a:gd name="T4" fmla="*/ 98 w 146"/>
                    <a:gd name="T5" fmla="*/ 14 h 149"/>
                    <a:gd name="T6" fmla="*/ 14 w 146"/>
                    <a:gd name="T7" fmla="*/ 43 h 149"/>
                    <a:gd name="T8" fmla="*/ 24 w 146"/>
                    <a:gd name="T9" fmla="*/ 119 h 149"/>
                    <a:gd name="T10" fmla="*/ 41 w 146"/>
                    <a:gd name="T11" fmla="*/ 132 h 149"/>
                    <a:gd name="T12" fmla="*/ 129 w 146"/>
                    <a:gd name="T13" fmla="*/ 105 h 149"/>
                  </a:gdLst>
                  <a:ahLst/>
                  <a:cxnLst>
                    <a:cxn ang="0">
                      <a:pos x="T0" y="T1"/>
                    </a:cxn>
                    <a:cxn ang="0">
                      <a:pos x="T2" y="T3"/>
                    </a:cxn>
                    <a:cxn ang="0">
                      <a:pos x="T4" y="T5"/>
                    </a:cxn>
                    <a:cxn ang="0">
                      <a:pos x="T6" y="T7"/>
                    </a:cxn>
                    <a:cxn ang="0">
                      <a:pos x="T8" y="T9"/>
                    </a:cxn>
                    <a:cxn ang="0">
                      <a:pos x="T10" y="T11"/>
                    </a:cxn>
                    <a:cxn ang="0">
                      <a:pos x="T12" y="T13"/>
                    </a:cxn>
                  </a:cxnLst>
                  <a:rect l="0" t="0" r="r" b="b"/>
                  <a:pathLst>
                    <a:path w="146" h="149">
                      <a:moveTo>
                        <a:pt x="129" y="105"/>
                      </a:moveTo>
                      <a:cubicBezTo>
                        <a:pt x="146" y="73"/>
                        <a:pt x="134" y="33"/>
                        <a:pt x="102" y="16"/>
                      </a:cubicBezTo>
                      <a:cubicBezTo>
                        <a:pt x="101" y="15"/>
                        <a:pt x="99" y="15"/>
                        <a:pt x="98" y="14"/>
                      </a:cubicBezTo>
                      <a:cubicBezTo>
                        <a:pt x="67" y="0"/>
                        <a:pt x="30" y="12"/>
                        <a:pt x="14" y="43"/>
                      </a:cubicBezTo>
                      <a:cubicBezTo>
                        <a:pt x="0" y="69"/>
                        <a:pt x="5" y="99"/>
                        <a:pt x="24" y="119"/>
                      </a:cubicBezTo>
                      <a:cubicBezTo>
                        <a:pt x="29" y="124"/>
                        <a:pt x="34" y="128"/>
                        <a:pt x="41" y="132"/>
                      </a:cubicBezTo>
                      <a:cubicBezTo>
                        <a:pt x="72" y="149"/>
                        <a:pt x="112" y="136"/>
                        <a:pt x="129" y="105"/>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29" name="Freeform 438">
                  <a:extLst>
                    <a:ext uri="{FF2B5EF4-FFF2-40B4-BE49-F238E27FC236}">
                      <a16:creationId xmlns:a16="http://schemas.microsoft.com/office/drawing/2014/main" id="{8A51FC6D-877A-4D09-8F30-1EF3897FAA51}"/>
                    </a:ext>
                  </a:extLst>
                </p:cNvPr>
                <p:cNvSpPr/>
                <p:nvPr/>
              </p:nvSpPr>
              <p:spPr bwMode="auto">
                <a:xfrm>
                  <a:off x="379" y="1539"/>
                  <a:ext cx="33" cy="34"/>
                </a:xfrm>
                <a:custGeom>
                  <a:avLst/>
                  <a:gdLst>
                    <a:gd name="T0" fmla="*/ 125 w 142"/>
                    <a:gd name="T1" fmla="*/ 102 h 144"/>
                    <a:gd name="T2" fmla="*/ 99 w 142"/>
                    <a:gd name="T3" fmla="*/ 16 h 144"/>
                    <a:gd name="T4" fmla="*/ 95 w 142"/>
                    <a:gd name="T5" fmla="*/ 14 h 144"/>
                    <a:gd name="T6" fmla="*/ 13 w 142"/>
                    <a:gd name="T7" fmla="*/ 42 h 144"/>
                    <a:gd name="T8" fmla="*/ 24 w 142"/>
                    <a:gd name="T9" fmla="*/ 116 h 144"/>
                    <a:gd name="T10" fmla="*/ 40 w 142"/>
                    <a:gd name="T11" fmla="*/ 128 h 144"/>
                    <a:gd name="T12" fmla="*/ 125 w 142"/>
                    <a:gd name="T13" fmla="*/ 102 h 144"/>
                  </a:gdLst>
                  <a:ahLst/>
                  <a:cxnLst>
                    <a:cxn ang="0">
                      <a:pos x="T0" y="T1"/>
                    </a:cxn>
                    <a:cxn ang="0">
                      <a:pos x="T2" y="T3"/>
                    </a:cxn>
                    <a:cxn ang="0">
                      <a:pos x="T4" y="T5"/>
                    </a:cxn>
                    <a:cxn ang="0">
                      <a:pos x="T6" y="T7"/>
                    </a:cxn>
                    <a:cxn ang="0">
                      <a:pos x="T8" y="T9"/>
                    </a:cxn>
                    <a:cxn ang="0">
                      <a:pos x="T10" y="T11"/>
                    </a:cxn>
                    <a:cxn ang="0">
                      <a:pos x="T12" y="T13"/>
                    </a:cxn>
                  </a:cxnLst>
                  <a:rect l="0" t="0" r="r" b="b"/>
                  <a:pathLst>
                    <a:path w="142" h="144">
                      <a:moveTo>
                        <a:pt x="125" y="102"/>
                      </a:moveTo>
                      <a:cubicBezTo>
                        <a:pt x="142" y="71"/>
                        <a:pt x="130" y="32"/>
                        <a:pt x="99" y="16"/>
                      </a:cubicBezTo>
                      <a:cubicBezTo>
                        <a:pt x="98" y="15"/>
                        <a:pt x="96" y="14"/>
                        <a:pt x="95" y="14"/>
                      </a:cubicBezTo>
                      <a:cubicBezTo>
                        <a:pt x="65" y="0"/>
                        <a:pt x="29" y="12"/>
                        <a:pt x="13" y="42"/>
                      </a:cubicBezTo>
                      <a:cubicBezTo>
                        <a:pt x="0" y="67"/>
                        <a:pt x="5" y="96"/>
                        <a:pt x="24" y="116"/>
                      </a:cubicBezTo>
                      <a:cubicBezTo>
                        <a:pt x="28" y="120"/>
                        <a:pt x="33" y="124"/>
                        <a:pt x="40" y="128"/>
                      </a:cubicBezTo>
                      <a:cubicBezTo>
                        <a:pt x="70" y="144"/>
                        <a:pt x="109" y="132"/>
                        <a:pt x="125" y="102"/>
                      </a:cubicBezTo>
                      <a:close/>
                    </a:path>
                  </a:pathLst>
                </a:cu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30" name="Freeform 439">
                  <a:extLst>
                    <a:ext uri="{FF2B5EF4-FFF2-40B4-BE49-F238E27FC236}">
                      <a16:creationId xmlns:a16="http://schemas.microsoft.com/office/drawing/2014/main" id="{7BC99BC9-BE31-4647-AAB3-4B652562F940}"/>
                    </a:ext>
                  </a:extLst>
                </p:cNvPr>
                <p:cNvSpPr/>
                <p:nvPr/>
              </p:nvSpPr>
              <p:spPr bwMode="auto">
                <a:xfrm>
                  <a:off x="383" y="1542"/>
                  <a:ext cx="26" cy="29"/>
                </a:xfrm>
                <a:custGeom>
                  <a:avLst/>
                  <a:gdLst>
                    <a:gd name="T0" fmla="*/ 31 w 110"/>
                    <a:gd name="T1" fmla="*/ 1 h 125"/>
                    <a:gd name="T2" fmla="*/ 86 w 110"/>
                    <a:gd name="T3" fmla="*/ 12 h 125"/>
                    <a:gd name="T4" fmla="*/ 101 w 110"/>
                    <a:gd name="T5" fmla="*/ 44 h 125"/>
                    <a:gd name="T6" fmla="*/ 101 w 110"/>
                    <a:gd name="T7" fmla="*/ 60 h 125"/>
                    <a:gd name="T8" fmla="*/ 94 w 110"/>
                    <a:gd name="T9" fmla="*/ 96 h 125"/>
                    <a:gd name="T10" fmla="*/ 42 w 110"/>
                    <a:gd name="T11" fmla="*/ 109 h 125"/>
                    <a:gd name="T12" fmla="*/ 26 w 110"/>
                    <a:gd name="T13" fmla="*/ 66 h 125"/>
                    <a:gd name="T14" fmla="*/ 8 w 110"/>
                    <a:gd name="T15" fmla="*/ 35 h 125"/>
                    <a:gd name="T16" fmla="*/ 31 w 110"/>
                    <a:gd name="T17" fmla="*/ 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25">
                      <a:moveTo>
                        <a:pt x="31" y="1"/>
                      </a:moveTo>
                      <a:cubicBezTo>
                        <a:pt x="31" y="1"/>
                        <a:pt x="74" y="0"/>
                        <a:pt x="86" y="12"/>
                      </a:cubicBezTo>
                      <a:cubicBezTo>
                        <a:pt x="98" y="25"/>
                        <a:pt x="104" y="36"/>
                        <a:pt x="101" y="44"/>
                      </a:cubicBezTo>
                      <a:cubicBezTo>
                        <a:pt x="98" y="51"/>
                        <a:pt x="97" y="55"/>
                        <a:pt x="101" y="60"/>
                      </a:cubicBezTo>
                      <a:cubicBezTo>
                        <a:pt x="105" y="65"/>
                        <a:pt x="110" y="82"/>
                        <a:pt x="94" y="96"/>
                      </a:cubicBezTo>
                      <a:cubicBezTo>
                        <a:pt x="79" y="111"/>
                        <a:pt x="63" y="125"/>
                        <a:pt x="42" y="109"/>
                      </a:cubicBezTo>
                      <a:cubicBezTo>
                        <a:pt x="21" y="93"/>
                        <a:pt x="33" y="78"/>
                        <a:pt x="26" y="66"/>
                      </a:cubicBezTo>
                      <a:cubicBezTo>
                        <a:pt x="19" y="53"/>
                        <a:pt x="12" y="45"/>
                        <a:pt x="8" y="35"/>
                      </a:cubicBezTo>
                      <a:cubicBezTo>
                        <a:pt x="4" y="25"/>
                        <a:pt x="0" y="8"/>
                        <a:pt x="31" y="1"/>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31" name="Freeform 440">
                  <a:extLst>
                    <a:ext uri="{FF2B5EF4-FFF2-40B4-BE49-F238E27FC236}">
                      <a16:creationId xmlns:a16="http://schemas.microsoft.com/office/drawing/2014/main" id="{4C35399D-A03F-433A-BE42-D7D332E80BC2}"/>
                    </a:ext>
                  </a:extLst>
                </p:cNvPr>
                <p:cNvSpPr/>
                <p:nvPr/>
              </p:nvSpPr>
              <p:spPr bwMode="auto">
                <a:xfrm>
                  <a:off x="407" y="1554"/>
                  <a:ext cx="2" cy="2"/>
                </a:xfrm>
                <a:custGeom>
                  <a:avLst/>
                  <a:gdLst>
                    <a:gd name="T0" fmla="*/ 6 w 11"/>
                    <a:gd name="T1" fmla="*/ 10 h 10"/>
                    <a:gd name="T2" fmla="*/ 1 w 11"/>
                    <a:gd name="T3" fmla="*/ 5 h 10"/>
                    <a:gd name="T4" fmla="*/ 6 w 11"/>
                    <a:gd name="T5" fmla="*/ 0 h 10"/>
                    <a:gd name="T6" fmla="*/ 11 w 11"/>
                    <a:gd name="T7" fmla="*/ 5 h 10"/>
                    <a:gd name="T8" fmla="*/ 6 w 11"/>
                    <a:gd name="T9" fmla="*/ 10 h 10"/>
                  </a:gdLst>
                  <a:ahLst/>
                  <a:cxnLst>
                    <a:cxn ang="0">
                      <a:pos x="T0" y="T1"/>
                    </a:cxn>
                    <a:cxn ang="0">
                      <a:pos x="T2" y="T3"/>
                    </a:cxn>
                    <a:cxn ang="0">
                      <a:pos x="T4" y="T5"/>
                    </a:cxn>
                    <a:cxn ang="0">
                      <a:pos x="T6" y="T7"/>
                    </a:cxn>
                    <a:cxn ang="0">
                      <a:pos x="T8" y="T9"/>
                    </a:cxn>
                  </a:cxnLst>
                  <a:rect l="0" t="0" r="r" b="b"/>
                  <a:pathLst>
                    <a:path w="11" h="10">
                      <a:moveTo>
                        <a:pt x="6" y="10"/>
                      </a:moveTo>
                      <a:cubicBezTo>
                        <a:pt x="3" y="10"/>
                        <a:pt x="0" y="7"/>
                        <a:pt x="1" y="5"/>
                      </a:cubicBezTo>
                      <a:cubicBezTo>
                        <a:pt x="1" y="2"/>
                        <a:pt x="3" y="0"/>
                        <a:pt x="6" y="0"/>
                      </a:cubicBezTo>
                      <a:cubicBezTo>
                        <a:pt x="9" y="0"/>
                        <a:pt x="11" y="2"/>
                        <a:pt x="11" y="5"/>
                      </a:cubicBezTo>
                      <a:cubicBezTo>
                        <a:pt x="11" y="8"/>
                        <a:pt x="8" y="10"/>
                        <a:pt x="6" y="10"/>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32" name="Freeform 441">
                  <a:extLst>
                    <a:ext uri="{FF2B5EF4-FFF2-40B4-BE49-F238E27FC236}">
                      <a16:creationId xmlns:a16="http://schemas.microsoft.com/office/drawing/2014/main" id="{45A6E33C-829B-4918-8107-019A5247A7A6}"/>
                    </a:ext>
                  </a:extLst>
                </p:cNvPr>
                <p:cNvSpPr/>
                <p:nvPr/>
              </p:nvSpPr>
              <p:spPr bwMode="auto">
                <a:xfrm>
                  <a:off x="383" y="1554"/>
                  <a:ext cx="3" cy="3"/>
                </a:xfrm>
                <a:custGeom>
                  <a:avLst/>
                  <a:gdLst>
                    <a:gd name="T0" fmla="*/ 5 w 10"/>
                    <a:gd name="T1" fmla="*/ 10 h 10"/>
                    <a:gd name="T2" fmla="*/ 0 w 10"/>
                    <a:gd name="T3" fmla="*/ 5 h 10"/>
                    <a:gd name="T4" fmla="*/ 5 w 10"/>
                    <a:gd name="T5" fmla="*/ 0 h 10"/>
                    <a:gd name="T6" fmla="*/ 10 w 10"/>
                    <a:gd name="T7" fmla="*/ 5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7"/>
                        <a:pt x="0" y="5"/>
                      </a:cubicBezTo>
                      <a:cubicBezTo>
                        <a:pt x="0" y="2"/>
                        <a:pt x="2" y="0"/>
                        <a:pt x="5" y="0"/>
                      </a:cubicBezTo>
                      <a:cubicBezTo>
                        <a:pt x="8" y="0"/>
                        <a:pt x="10" y="2"/>
                        <a:pt x="10" y="5"/>
                      </a:cubicBezTo>
                      <a:cubicBezTo>
                        <a:pt x="10" y="8"/>
                        <a:pt x="7" y="10"/>
                        <a:pt x="5" y="10"/>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33" name="Freeform 442">
                  <a:extLst>
                    <a:ext uri="{FF2B5EF4-FFF2-40B4-BE49-F238E27FC236}">
                      <a16:creationId xmlns:a16="http://schemas.microsoft.com/office/drawing/2014/main" id="{9BC9BB94-385D-40EC-9919-4DB0A9835984}"/>
                    </a:ext>
                  </a:extLst>
                </p:cNvPr>
                <p:cNvSpPr/>
                <p:nvPr/>
              </p:nvSpPr>
              <p:spPr bwMode="auto">
                <a:xfrm>
                  <a:off x="386" y="1560"/>
                  <a:ext cx="3" cy="2"/>
                </a:xfrm>
                <a:custGeom>
                  <a:avLst/>
                  <a:gdLst>
                    <a:gd name="T0" fmla="*/ 6 w 11"/>
                    <a:gd name="T1" fmla="*/ 11 h 11"/>
                    <a:gd name="T2" fmla="*/ 1 w 11"/>
                    <a:gd name="T3" fmla="*/ 6 h 11"/>
                    <a:gd name="T4" fmla="*/ 6 w 11"/>
                    <a:gd name="T5" fmla="*/ 1 h 11"/>
                    <a:gd name="T6" fmla="*/ 11 w 11"/>
                    <a:gd name="T7" fmla="*/ 6 h 11"/>
                    <a:gd name="T8" fmla="*/ 6 w 11"/>
                    <a:gd name="T9" fmla="*/ 11 h 11"/>
                  </a:gdLst>
                  <a:ahLst/>
                  <a:cxnLst>
                    <a:cxn ang="0">
                      <a:pos x="T0" y="T1"/>
                    </a:cxn>
                    <a:cxn ang="0">
                      <a:pos x="T2" y="T3"/>
                    </a:cxn>
                    <a:cxn ang="0">
                      <a:pos x="T4" y="T5"/>
                    </a:cxn>
                    <a:cxn ang="0">
                      <a:pos x="T6" y="T7"/>
                    </a:cxn>
                    <a:cxn ang="0">
                      <a:pos x="T8" y="T9"/>
                    </a:cxn>
                  </a:cxnLst>
                  <a:rect l="0" t="0" r="r" b="b"/>
                  <a:pathLst>
                    <a:path w="11" h="11">
                      <a:moveTo>
                        <a:pt x="6" y="11"/>
                      </a:moveTo>
                      <a:cubicBezTo>
                        <a:pt x="3" y="11"/>
                        <a:pt x="0" y="8"/>
                        <a:pt x="1" y="6"/>
                      </a:cubicBezTo>
                      <a:cubicBezTo>
                        <a:pt x="1" y="3"/>
                        <a:pt x="3" y="0"/>
                        <a:pt x="6" y="1"/>
                      </a:cubicBezTo>
                      <a:cubicBezTo>
                        <a:pt x="9" y="1"/>
                        <a:pt x="11" y="3"/>
                        <a:pt x="11" y="6"/>
                      </a:cubicBezTo>
                      <a:cubicBezTo>
                        <a:pt x="11" y="9"/>
                        <a:pt x="8" y="11"/>
                        <a:pt x="6" y="11"/>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34" name="Oval 443">
                  <a:extLst>
                    <a:ext uri="{FF2B5EF4-FFF2-40B4-BE49-F238E27FC236}">
                      <a16:creationId xmlns:a16="http://schemas.microsoft.com/office/drawing/2014/main" id="{78180B2A-D3B8-4168-AADB-F860C574B0B1}"/>
                    </a:ext>
                  </a:extLst>
                </p:cNvPr>
                <p:cNvSpPr>
                  <a:spLocks noChangeArrowheads="1"/>
                </p:cNvSpPr>
                <p:nvPr/>
              </p:nvSpPr>
              <p:spPr bwMode="auto">
                <a:xfrm>
                  <a:off x="389" y="1567"/>
                  <a:ext cx="3" cy="2"/>
                </a:xfrm>
                <a:prstGeom prst="ellipse">
                  <a:avLst/>
                </a:pr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35" name="Freeform 444">
                  <a:extLst>
                    <a:ext uri="{FF2B5EF4-FFF2-40B4-BE49-F238E27FC236}">
                      <a16:creationId xmlns:a16="http://schemas.microsoft.com/office/drawing/2014/main" id="{3CC0847F-E92F-4981-8655-01A26C7B1A99}"/>
                    </a:ext>
                  </a:extLst>
                </p:cNvPr>
                <p:cNvSpPr/>
                <p:nvPr/>
              </p:nvSpPr>
              <p:spPr bwMode="auto">
                <a:xfrm>
                  <a:off x="382" y="1559"/>
                  <a:ext cx="2" cy="2"/>
                </a:xfrm>
                <a:custGeom>
                  <a:avLst/>
                  <a:gdLst>
                    <a:gd name="T0" fmla="*/ 5 w 10"/>
                    <a:gd name="T1" fmla="*/ 10 h 10"/>
                    <a:gd name="T2" fmla="*/ 0 w 10"/>
                    <a:gd name="T3" fmla="*/ 5 h 10"/>
                    <a:gd name="T4" fmla="*/ 5 w 10"/>
                    <a:gd name="T5" fmla="*/ 0 h 10"/>
                    <a:gd name="T6" fmla="*/ 10 w 10"/>
                    <a:gd name="T7" fmla="*/ 5 h 10"/>
                    <a:gd name="T8" fmla="*/ 5 w 10"/>
                    <a:gd name="T9" fmla="*/ 10 h 10"/>
                  </a:gdLst>
                  <a:ahLst/>
                  <a:cxnLst>
                    <a:cxn ang="0">
                      <a:pos x="T0" y="T1"/>
                    </a:cxn>
                    <a:cxn ang="0">
                      <a:pos x="T2" y="T3"/>
                    </a:cxn>
                    <a:cxn ang="0">
                      <a:pos x="T4" y="T5"/>
                    </a:cxn>
                    <a:cxn ang="0">
                      <a:pos x="T6" y="T7"/>
                    </a:cxn>
                    <a:cxn ang="0">
                      <a:pos x="T8" y="T9"/>
                    </a:cxn>
                  </a:cxnLst>
                  <a:rect l="0" t="0" r="r" b="b"/>
                  <a:pathLst>
                    <a:path w="10" h="10">
                      <a:moveTo>
                        <a:pt x="5" y="10"/>
                      </a:moveTo>
                      <a:cubicBezTo>
                        <a:pt x="2" y="10"/>
                        <a:pt x="0" y="8"/>
                        <a:pt x="0" y="5"/>
                      </a:cubicBezTo>
                      <a:cubicBezTo>
                        <a:pt x="0" y="2"/>
                        <a:pt x="3" y="0"/>
                        <a:pt x="5" y="0"/>
                      </a:cubicBezTo>
                      <a:cubicBezTo>
                        <a:pt x="8" y="0"/>
                        <a:pt x="10" y="2"/>
                        <a:pt x="10" y="5"/>
                      </a:cubicBezTo>
                      <a:cubicBezTo>
                        <a:pt x="10" y="8"/>
                        <a:pt x="8" y="10"/>
                        <a:pt x="5" y="10"/>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36" name="Freeform 445">
                  <a:extLst>
                    <a:ext uri="{FF2B5EF4-FFF2-40B4-BE49-F238E27FC236}">
                      <a16:creationId xmlns:a16="http://schemas.microsoft.com/office/drawing/2014/main" id="{E1678CF8-E218-4F64-A34F-1C6F60C1F25D}"/>
                    </a:ext>
                  </a:extLst>
                </p:cNvPr>
                <p:cNvSpPr/>
                <p:nvPr/>
              </p:nvSpPr>
              <p:spPr bwMode="auto">
                <a:xfrm>
                  <a:off x="408" y="1557"/>
                  <a:ext cx="1" cy="1"/>
                </a:xfrm>
                <a:custGeom>
                  <a:avLst/>
                  <a:gdLst>
                    <a:gd name="T0" fmla="*/ 2 w 5"/>
                    <a:gd name="T1" fmla="*/ 6 h 6"/>
                    <a:gd name="T2" fmla="*/ 0 w 5"/>
                    <a:gd name="T3" fmla="*/ 3 h 6"/>
                    <a:gd name="T4" fmla="*/ 3 w 5"/>
                    <a:gd name="T5" fmla="*/ 0 h 6"/>
                    <a:gd name="T6" fmla="*/ 5 w 5"/>
                    <a:gd name="T7" fmla="*/ 3 h 6"/>
                    <a:gd name="T8" fmla="*/ 2 w 5"/>
                    <a:gd name="T9" fmla="*/ 6 h 6"/>
                  </a:gdLst>
                  <a:ahLst/>
                  <a:cxnLst>
                    <a:cxn ang="0">
                      <a:pos x="T0" y="T1"/>
                    </a:cxn>
                    <a:cxn ang="0">
                      <a:pos x="T2" y="T3"/>
                    </a:cxn>
                    <a:cxn ang="0">
                      <a:pos x="T4" y="T5"/>
                    </a:cxn>
                    <a:cxn ang="0">
                      <a:pos x="T6" y="T7"/>
                    </a:cxn>
                    <a:cxn ang="0">
                      <a:pos x="T8" y="T9"/>
                    </a:cxn>
                  </a:cxnLst>
                  <a:rect l="0" t="0" r="r" b="b"/>
                  <a:pathLst>
                    <a:path w="5" h="6">
                      <a:moveTo>
                        <a:pt x="2" y="6"/>
                      </a:moveTo>
                      <a:cubicBezTo>
                        <a:pt x="1" y="6"/>
                        <a:pt x="0" y="4"/>
                        <a:pt x="0" y="3"/>
                      </a:cubicBezTo>
                      <a:cubicBezTo>
                        <a:pt x="0" y="2"/>
                        <a:pt x="1" y="0"/>
                        <a:pt x="3" y="0"/>
                      </a:cubicBezTo>
                      <a:cubicBezTo>
                        <a:pt x="4" y="0"/>
                        <a:pt x="5" y="2"/>
                        <a:pt x="5" y="3"/>
                      </a:cubicBezTo>
                      <a:cubicBezTo>
                        <a:pt x="5" y="5"/>
                        <a:pt x="4" y="6"/>
                        <a:pt x="2" y="6"/>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37" name="Freeform 446">
                  <a:extLst>
                    <a:ext uri="{FF2B5EF4-FFF2-40B4-BE49-F238E27FC236}">
                      <a16:creationId xmlns:a16="http://schemas.microsoft.com/office/drawing/2014/main" id="{C320D827-C8BC-4CCB-8281-647A0FC90758}"/>
                    </a:ext>
                  </a:extLst>
                </p:cNvPr>
                <p:cNvSpPr/>
                <p:nvPr/>
              </p:nvSpPr>
              <p:spPr bwMode="auto">
                <a:xfrm>
                  <a:off x="387" y="1556"/>
                  <a:ext cx="1" cy="1"/>
                </a:xfrm>
                <a:custGeom>
                  <a:avLst/>
                  <a:gdLst>
                    <a:gd name="T0" fmla="*/ 3 w 6"/>
                    <a:gd name="T1" fmla="*/ 5 h 5"/>
                    <a:gd name="T2" fmla="*/ 0 w 6"/>
                    <a:gd name="T3" fmla="*/ 2 h 5"/>
                    <a:gd name="T4" fmla="*/ 3 w 6"/>
                    <a:gd name="T5" fmla="*/ 0 h 5"/>
                    <a:gd name="T6" fmla="*/ 6 w 6"/>
                    <a:gd name="T7" fmla="*/ 2 h 5"/>
                    <a:gd name="T8" fmla="*/ 3 w 6"/>
                    <a:gd name="T9" fmla="*/ 5 h 5"/>
                  </a:gdLst>
                  <a:ahLst/>
                  <a:cxnLst>
                    <a:cxn ang="0">
                      <a:pos x="T0" y="T1"/>
                    </a:cxn>
                    <a:cxn ang="0">
                      <a:pos x="T2" y="T3"/>
                    </a:cxn>
                    <a:cxn ang="0">
                      <a:pos x="T4" y="T5"/>
                    </a:cxn>
                    <a:cxn ang="0">
                      <a:pos x="T6" y="T7"/>
                    </a:cxn>
                    <a:cxn ang="0">
                      <a:pos x="T8" y="T9"/>
                    </a:cxn>
                  </a:cxnLst>
                  <a:rect l="0" t="0" r="r" b="b"/>
                  <a:pathLst>
                    <a:path w="6" h="5">
                      <a:moveTo>
                        <a:pt x="3" y="5"/>
                      </a:moveTo>
                      <a:cubicBezTo>
                        <a:pt x="1" y="5"/>
                        <a:pt x="0" y="4"/>
                        <a:pt x="0" y="2"/>
                      </a:cubicBezTo>
                      <a:cubicBezTo>
                        <a:pt x="0" y="1"/>
                        <a:pt x="2" y="0"/>
                        <a:pt x="3" y="0"/>
                      </a:cubicBezTo>
                      <a:cubicBezTo>
                        <a:pt x="5" y="0"/>
                        <a:pt x="6" y="1"/>
                        <a:pt x="6" y="2"/>
                      </a:cubicBezTo>
                      <a:cubicBezTo>
                        <a:pt x="6" y="4"/>
                        <a:pt x="4" y="5"/>
                        <a:pt x="3" y="5"/>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38" name="Oval 447">
                  <a:extLst>
                    <a:ext uri="{FF2B5EF4-FFF2-40B4-BE49-F238E27FC236}">
                      <a16:creationId xmlns:a16="http://schemas.microsoft.com/office/drawing/2014/main" id="{6A859660-9829-415E-B014-AD9866774C52}"/>
                    </a:ext>
                  </a:extLst>
                </p:cNvPr>
                <p:cNvSpPr>
                  <a:spLocks noChangeArrowheads="1"/>
                </p:cNvSpPr>
                <p:nvPr/>
              </p:nvSpPr>
              <p:spPr bwMode="auto">
                <a:xfrm>
                  <a:off x="385" y="1558"/>
                  <a:ext cx="1" cy="1"/>
                </a:xfrm>
                <a:prstGeom prst="ellipse">
                  <a:avLst/>
                </a:pr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39" name="Oval 448">
                  <a:extLst>
                    <a:ext uri="{FF2B5EF4-FFF2-40B4-BE49-F238E27FC236}">
                      <a16:creationId xmlns:a16="http://schemas.microsoft.com/office/drawing/2014/main" id="{70C8AC97-1706-4044-B13C-BC2078B28AE7}"/>
                    </a:ext>
                  </a:extLst>
                </p:cNvPr>
                <p:cNvSpPr>
                  <a:spLocks noChangeArrowheads="1"/>
                </p:cNvSpPr>
                <p:nvPr/>
              </p:nvSpPr>
              <p:spPr bwMode="auto">
                <a:xfrm>
                  <a:off x="382" y="1551"/>
                  <a:ext cx="2" cy="1"/>
                </a:xfrm>
                <a:prstGeom prst="ellipse">
                  <a:avLst/>
                </a:pr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40" name="Freeform 449">
                  <a:extLst>
                    <a:ext uri="{FF2B5EF4-FFF2-40B4-BE49-F238E27FC236}">
                      <a16:creationId xmlns:a16="http://schemas.microsoft.com/office/drawing/2014/main" id="{D56FA4A0-2689-4A1D-90F9-97354597C8A9}"/>
                    </a:ext>
                  </a:extLst>
                </p:cNvPr>
                <p:cNvSpPr/>
                <p:nvPr/>
              </p:nvSpPr>
              <p:spPr bwMode="auto">
                <a:xfrm>
                  <a:off x="384" y="1562"/>
                  <a:ext cx="1" cy="2"/>
                </a:xfrm>
                <a:custGeom>
                  <a:avLst/>
                  <a:gdLst>
                    <a:gd name="T0" fmla="*/ 2 w 5"/>
                    <a:gd name="T1" fmla="*/ 6 h 6"/>
                    <a:gd name="T2" fmla="*/ 0 w 5"/>
                    <a:gd name="T3" fmla="*/ 3 h 6"/>
                    <a:gd name="T4" fmla="*/ 3 w 5"/>
                    <a:gd name="T5" fmla="*/ 1 h 6"/>
                    <a:gd name="T6" fmla="*/ 5 w 5"/>
                    <a:gd name="T7" fmla="*/ 3 h 6"/>
                    <a:gd name="T8" fmla="*/ 2 w 5"/>
                    <a:gd name="T9" fmla="*/ 6 h 6"/>
                  </a:gdLst>
                  <a:ahLst/>
                  <a:cxnLst>
                    <a:cxn ang="0">
                      <a:pos x="T0" y="T1"/>
                    </a:cxn>
                    <a:cxn ang="0">
                      <a:pos x="T2" y="T3"/>
                    </a:cxn>
                    <a:cxn ang="0">
                      <a:pos x="T4" y="T5"/>
                    </a:cxn>
                    <a:cxn ang="0">
                      <a:pos x="T6" y="T7"/>
                    </a:cxn>
                    <a:cxn ang="0">
                      <a:pos x="T8" y="T9"/>
                    </a:cxn>
                  </a:cxnLst>
                  <a:rect l="0" t="0" r="r" b="b"/>
                  <a:pathLst>
                    <a:path w="5" h="6">
                      <a:moveTo>
                        <a:pt x="2" y="6"/>
                      </a:moveTo>
                      <a:cubicBezTo>
                        <a:pt x="1" y="6"/>
                        <a:pt x="0" y="5"/>
                        <a:pt x="0" y="3"/>
                      </a:cubicBezTo>
                      <a:cubicBezTo>
                        <a:pt x="0" y="2"/>
                        <a:pt x="1" y="0"/>
                        <a:pt x="3" y="1"/>
                      </a:cubicBezTo>
                      <a:cubicBezTo>
                        <a:pt x="4" y="1"/>
                        <a:pt x="5" y="2"/>
                        <a:pt x="5" y="3"/>
                      </a:cubicBezTo>
                      <a:cubicBezTo>
                        <a:pt x="5" y="5"/>
                        <a:pt x="4" y="6"/>
                        <a:pt x="2" y="6"/>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41" name="Freeform 450">
                  <a:extLst>
                    <a:ext uri="{FF2B5EF4-FFF2-40B4-BE49-F238E27FC236}">
                      <a16:creationId xmlns:a16="http://schemas.microsoft.com/office/drawing/2014/main" id="{FE4A63FF-843B-440D-9D64-9885BE116AE1}"/>
                    </a:ext>
                  </a:extLst>
                </p:cNvPr>
                <p:cNvSpPr/>
                <p:nvPr/>
              </p:nvSpPr>
              <p:spPr bwMode="auto">
                <a:xfrm>
                  <a:off x="386" y="1565"/>
                  <a:ext cx="1" cy="2"/>
                </a:xfrm>
                <a:custGeom>
                  <a:avLst/>
                  <a:gdLst>
                    <a:gd name="T0" fmla="*/ 3 w 6"/>
                    <a:gd name="T1" fmla="*/ 6 h 6"/>
                    <a:gd name="T2" fmla="*/ 0 w 6"/>
                    <a:gd name="T3" fmla="*/ 3 h 6"/>
                    <a:gd name="T4" fmla="*/ 3 w 6"/>
                    <a:gd name="T5" fmla="*/ 0 h 6"/>
                    <a:gd name="T6" fmla="*/ 6 w 6"/>
                    <a:gd name="T7" fmla="*/ 3 h 6"/>
                    <a:gd name="T8" fmla="*/ 3 w 6"/>
                    <a:gd name="T9" fmla="*/ 6 h 6"/>
                  </a:gdLst>
                  <a:ahLst/>
                  <a:cxnLst>
                    <a:cxn ang="0">
                      <a:pos x="T0" y="T1"/>
                    </a:cxn>
                    <a:cxn ang="0">
                      <a:pos x="T2" y="T3"/>
                    </a:cxn>
                    <a:cxn ang="0">
                      <a:pos x="T4" y="T5"/>
                    </a:cxn>
                    <a:cxn ang="0">
                      <a:pos x="T6" y="T7"/>
                    </a:cxn>
                    <a:cxn ang="0">
                      <a:pos x="T8" y="T9"/>
                    </a:cxn>
                  </a:cxnLst>
                  <a:rect l="0" t="0" r="r" b="b"/>
                  <a:pathLst>
                    <a:path w="6" h="6">
                      <a:moveTo>
                        <a:pt x="3" y="6"/>
                      </a:moveTo>
                      <a:cubicBezTo>
                        <a:pt x="1" y="6"/>
                        <a:pt x="0" y="4"/>
                        <a:pt x="0" y="3"/>
                      </a:cubicBezTo>
                      <a:cubicBezTo>
                        <a:pt x="0" y="1"/>
                        <a:pt x="1" y="0"/>
                        <a:pt x="3" y="0"/>
                      </a:cubicBezTo>
                      <a:cubicBezTo>
                        <a:pt x="4" y="0"/>
                        <a:pt x="6" y="1"/>
                        <a:pt x="6" y="3"/>
                      </a:cubicBezTo>
                      <a:cubicBezTo>
                        <a:pt x="5" y="4"/>
                        <a:pt x="4" y="6"/>
                        <a:pt x="3" y="6"/>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42" name="Oval 451">
                  <a:extLst>
                    <a:ext uri="{FF2B5EF4-FFF2-40B4-BE49-F238E27FC236}">
                      <a16:creationId xmlns:a16="http://schemas.microsoft.com/office/drawing/2014/main" id="{71F7506D-95C5-4794-BB6E-9CB5D368AA3A}"/>
                    </a:ext>
                  </a:extLst>
                </p:cNvPr>
                <p:cNvSpPr>
                  <a:spLocks noChangeArrowheads="1"/>
                </p:cNvSpPr>
                <p:nvPr/>
              </p:nvSpPr>
              <p:spPr bwMode="auto">
                <a:xfrm>
                  <a:off x="381" y="1557"/>
                  <a:ext cx="2" cy="1"/>
                </a:xfrm>
                <a:prstGeom prst="ellipse">
                  <a:avLst/>
                </a:pr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43" name="Freeform 452">
                  <a:extLst>
                    <a:ext uri="{FF2B5EF4-FFF2-40B4-BE49-F238E27FC236}">
                      <a16:creationId xmlns:a16="http://schemas.microsoft.com/office/drawing/2014/main" id="{D1F32D6E-3127-49BE-9D36-9F2A8DC167DF}"/>
                    </a:ext>
                  </a:extLst>
                </p:cNvPr>
                <p:cNvSpPr/>
                <p:nvPr/>
              </p:nvSpPr>
              <p:spPr bwMode="auto">
                <a:xfrm>
                  <a:off x="407" y="1552"/>
                  <a:ext cx="2" cy="1"/>
                </a:xfrm>
                <a:custGeom>
                  <a:avLst/>
                  <a:gdLst>
                    <a:gd name="T0" fmla="*/ 3 w 6"/>
                    <a:gd name="T1" fmla="*/ 6 h 6"/>
                    <a:gd name="T2" fmla="*/ 1 w 6"/>
                    <a:gd name="T3" fmla="*/ 3 h 6"/>
                    <a:gd name="T4" fmla="*/ 3 w 6"/>
                    <a:gd name="T5" fmla="*/ 0 h 6"/>
                    <a:gd name="T6" fmla="*/ 6 w 6"/>
                    <a:gd name="T7" fmla="*/ 3 h 6"/>
                    <a:gd name="T8" fmla="*/ 3 w 6"/>
                    <a:gd name="T9" fmla="*/ 6 h 6"/>
                  </a:gdLst>
                  <a:ahLst/>
                  <a:cxnLst>
                    <a:cxn ang="0">
                      <a:pos x="T0" y="T1"/>
                    </a:cxn>
                    <a:cxn ang="0">
                      <a:pos x="T2" y="T3"/>
                    </a:cxn>
                    <a:cxn ang="0">
                      <a:pos x="T4" y="T5"/>
                    </a:cxn>
                    <a:cxn ang="0">
                      <a:pos x="T6" y="T7"/>
                    </a:cxn>
                    <a:cxn ang="0">
                      <a:pos x="T8" y="T9"/>
                    </a:cxn>
                  </a:cxnLst>
                  <a:rect l="0" t="0" r="r" b="b"/>
                  <a:pathLst>
                    <a:path w="6" h="6">
                      <a:moveTo>
                        <a:pt x="3" y="6"/>
                      </a:moveTo>
                      <a:cubicBezTo>
                        <a:pt x="2" y="6"/>
                        <a:pt x="0" y="4"/>
                        <a:pt x="1" y="3"/>
                      </a:cubicBezTo>
                      <a:cubicBezTo>
                        <a:pt x="1" y="1"/>
                        <a:pt x="2" y="0"/>
                        <a:pt x="3" y="0"/>
                      </a:cubicBezTo>
                      <a:cubicBezTo>
                        <a:pt x="5" y="0"/>
                        <a:pt x="6" y="1"/>
                        <a:pt x="6" y="3"/>
                      </a:cubicBezTo>
                      <a:cubicBezTo>
                        <a:pt x="6" y="4"/>
                        <a:pt x="5" y="6"/>
                        <a:pt x="3" y="6"/>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44" name="Freeform 453">
                  <a:extLst>
                    <a:ext uri="{FF2B5EF4-FFF2-40B4-BE49-F238E27FC236}">
                      <a16:creationId xmlns:a16="http://schemas.microsoft.com/office/drawing/2014/main" id="{18304FF3-3890-4CFD-98C2-EA87628D7DEB}"/>
                    </a:ext>
                  </a:extLst>
                </p:cNvPr>
                <p:cNvSpPr/>
                <p:nvPr/>
              </p:nvSpPr>
              <p:spPr bwMode="auto">
                <a:xfrm flipH="1">
                  <a:off x="408" y="1550"/>
                  <a:ext cx="0" cy="1"/>
                </a:xfrm>
                <a:custGeom>
                  <a:avLst/>
                  <a:gdLst>
                    <a:gd name="T0" fmla="*/ 2 w 3"/>
                    <a:gd name="T1" fmla="*/ 4 h 4"/>
                    <a:gd name="T2" fmla="*/ 0 w 3"/>
                    <a:gd name="T3" fmla="*/ 2 h 4"/>
                    <a:gd name="T4" fmla="*/ 2 w 3"/>
                    <a:gd name="T5" fmla="*/ 1 h 4"/>
                    <a:gd name="T6" fmla="*/ 3 w 3"/>
                    <a:gd name="T7" fmla="*/ 2 h 4"/>
                    <a:gd name="T8" fmla="*/ 2 w 3"/>
                    <a:gd name="T9" fmla="*/ 4 h 4"/>
                  </a:gdLst>
                  <a:ahLst/>
                  <a:cxnLst>
                    <a:cxn ang="0">
                      <a:pos x="T0" y="T1"/>
                    </a:cxn>
                    <a:cxn ang="0">
                      <a:pos x="T2" y="T3"/>
                    </a:cxn>
                    <a:cxn ang="0">
                      <a:pos x="T4" y="T5"/>
                    </a:cxn>
                    <a:cxn ang="0">
                      <a:pos x="T6" y="T7"/>
                    </a:cxn>
                    <a:cxn ang="0">
                      <a:pos x="T8" y="T9"/>
                    </a:cxn>
                  </a:cxnLst>
                  <a:rect l="0" t="0" r="r" b="b"/>
                  <a:pathLst>
                    <a:path w="3" h="4">
                      <a:moveTo>
                        <a:pt x="2" y="4"/>
                      </a:moveTo>
                      <a:cubicBezTo>
                        <a:pt x="1" y="4"/>
                        <a:pt x="0" y="3"/>
                        <a:pt x="0" y="2"/>
                      </a:cubicBezTo>
                      <a:cubicBezTo>
                        <a:pt x="0" y="1"/>
                        <a:pt x="1" y="0"/>
                        <a:pt x="2" y="1"/>
                      </a:cubicBezTo>
                      <a:cubicBezTo>
                        <a:pt x="2" y="1"/>
                        <a:pt x="3" y="1"/>
                        <a:pt x="3" y="2"/>
                      </a:cubicBezTo>
                      <a:cubicBezTo>
                        <a:pt x="3" y="3"/>
                        <a:pt x="2" y="4"/>
                        <a:pt x="2" y="4"/>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45" name="Freeform 454">
                  <a:extLst>
                    <a:ext uri="{FF2B5EF4-FFF2-40B4-BE49-F238E27FC236}">
                      <a16:creationId xmlns:a16="http://schemas.microsoft.com/office/drawing/2014/main" id="{36DA3EEC-F9FD-42A7-A72C-14DBD48194CA}"/>
                    </a:ext>
                  </a:extLst>
                </p:cNvPr>
                <p:cNvSpPr/>
                <p:nvPr/>
              </p:nvSpPr>
              <p:spPr bwMode="auto">
                <a:xfrm>
                  <a:off x="407" y="1555"/>
                  <a:ext cx="1" cy="0"/>
                </a:xfrm>
                <a:custGeom>
                  <a:avLst/>
                  <a:gdLst>
                    <a:gd name="T0" fmla="*/ 1 w 3"/>
                    <a:gd name="T1" fmla="*/ 3 h 3"/>
                    <a:gd name="T2" fmla="*/ 0 w 3"/>
                    <a:gd name="T3" fmla="*/ 1 h 3"/>
                    <a:gd name="T4" fmla="*/ 1 w 3"/>
                    <a:gd name="T5" fmla="*/ 0 h 3"/>
                    <a:gd name="T6" fmla="*/ 3 w 3"/>
                    <a:gd name="T7" fmla="*/ 1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0" y="3"/>
                        <a:pt x="0" y="2"/>
                        <a:pt x="0" y="1"/>
                      </a:cubicBezTo>
                      <a:cubicBezTo>
                        <a:pt x="0" y="0"/>
                        <a:pt x="1" y="0"/>
                        <a:pt x="1" y="0"/>
                      </a:cubicBezTo>
                      <a:cubicBezTo>
                        <a:pt x="2" y="0"/>
                        <a:pt x="3" y="0"/>
                        <a:pt x="3" y="1"/>
                      </a:cubicBezTo>
                      <a:cubicBezTo>
                        <a:pt x="3" y="2"/>
                        <a:pt x="2" y="3"/>
                        <a:pt x="1" y="3"/>
                      </a:cubicBezTo>
                      <a:close/>
                    </a:path>
                  </a:pathLst>
                </a:cu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46" name="Oval 455">
                  <a:extLst>
                    <a:ext uri="{FF2B5EF4-FFF2-40B4-BE49-F238E27FC236}">
                      <a16:creationId xmlns:a16="http://schemas.microsoft.com/office/drawing/2014/main" id="{C18E3AA8-74BB-4E6C-AE8E-7C6C937F7E7E}"/>
                    </a:ext>
                  </a:extLst>
                </p:cNvPr>
                <p:cNvSpPr>
                  <a:spLocks noChangeArrowheads="1"/>
                </p:cNvSpPr>
                <p:nvPr/>
              </p:nvSpPr>
              <p:spPr bwMode="auto">
                <a:xfrm>
                  <a:off x="387" y="1561"/>
                  <a:ext cx="1" cy="1"/>
                </a:xfrm>
                <a:prstGeom prst="ellipse">
                  <a:avLst/>
                </a:pr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47" name="Oval 456">
                  <a:extLst>
                    <a:ext uri="{FF2B5EF4-FFF2-40B4-BE49-F238E27FC236}">
                      <a16:creationId xmlns:a16="http://schemas.microsoft.com/office/drawing/2014/main" id="{2E48C9EC-CB0C-41FA-9355-374F9A3B228F}"/>
                    </a:ext>
                  </a:extLst>
                </p:cNvPr>
                <p:cNvSpPr>
                  <a:spLocks noChangeArrowheads="1"/>
                </p:cNvSpPr>
                <p:nvPr/>
              </p:nvSpPr>
              <p:spPr bwMode="auto">
                <a:xfrm>
                  <a:off x="390" y="1568"/>
                  <a:ext cx="1" cy="1"/>
                </a:xfrm>
                <a:prstGeom prst="ellipse">
                  <a:avLst/>
                </a:pr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48" name="Oval 457">
                  <a:extLst>
                    <a:ext uri="{FF2B5EF4-FFF2-40B4-BE49-F238E27FC236}">
                      <a16:creationId xmlns:a16="http://schemas.microsoft.com/office/drawing/2014/main" id="{C9F66B1F-A133-4AEC-9FF2-9B8A86200CC2}"/>
                    </a:ext>
                  </a:extLst>
                </p:cNvPr>
                <p:cNvSpPr>
                  <a:spLocks noChangeArrowheads="1"/>
                </p:cNvSpPr>
                <p:nvPr/>
              </p:nvSpPr>
              <p:spPr bwMode="auto">
                <a:xfrm>
                  <a:off x="384" y="1555"/>
                  <a:ext cx="1" cy="1"/>
                </a:xfrm>
                <a:prstGeom prst="ellipse">
                  <a:avLst/>
                </a:pr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49" name="Oval 458">
                  <a:extLst>
                    <a:ext uri="{FF2B5EF4-FFF2-40B4-BE49-F238E27FC236}">
                      <a16:creationId xmlns:a16="http://schemas.microsoft.com/office/drawing/2014/main" id="{828F1250-75AA-4ABD-B7FA-6440291C8BB9}"/>
                    </a:ext>
                  </a:extLst>
                </p:cNvPr>
                <p:cNvSpPr>
                  <a:spLocks noChangeArrowheads="1"/>
                </p:cNvSpPr>
                <p:nvPr/>
              </p:nvSpPr>
              <p:spPr bwMode="auto">
                <a:xfrm>
                  <a:off x="382" y="1557"/>
                  <a:ext cx="1" cy="1"/>
                </a:xfrm>
                <a:prstGeom prst="ellipse">
                  <a:avLst/>
                </a:pr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50" name="Oval 459">
                  <a:extLst>
                    <a:ext uri="{FF2B5EF4-FFF2-40B4-BE49-F238E27FC236}">
                      <a16:creationId xmlns:a16="http://schemas.microsoft.com/office/drawing/2014/main" id="{4819C7B4-34E2-461E-894A-2B1E8BCBA9E3}"/>
                    </a:ext>
                  </a:extLst>
                </p:cNvPr>
                <p:cNvSpPr>
                  <a:spLocks noChangeArrowheads="1"/>
                </p:cNvSpPr>
                <p:nvPr/>
              </p:nvSpPr>
              <p:spPr bwMode="auto">
                <a:xfrm>
                  <a:off x="385" y="1558"/>
                  <a:ext cx="1" cy="1"/>
                </a:xfrm>
                <a:prstGeom prst="ellipse">
                  <a:avLst/>
                </a:pr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51" name="Oval 460">
                  <a:extLst>
                    <a:ext uri="{FF2B5EF4-FFF2-40B4-BE49-F238E27FC236}">
                      <a16:creationId xmlns:a16="http://schemas.microsoft.com/office/drawing/2014/main" id="{C2894428-A193-429D-9A18-A11A32BDFA9A}"/>
                    </a:ext>
                  </a:extLst>
                </p:cNvPr>
                <p:cNvSpPr>
                  <a:spLocks noChangeArrowheads="1"/>
                </p:cNvSpPr>
                <p:nvPr/>
              </p:nvSpPr>
              <p:spPr bwMode="auto">
                <a:xfrm>
                  <a:off x="387" y="1557"/>
                  <a:ext cx="1" cy="1"/>
                </a:xfrm>
                <a:prstGeom prst="ellipse">
                  <a:avLst/>
                </a:pr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52" name="Oval 461">
                  <a:extLst>
                    <a:ext uri="{FF2B5EF4-FFF2-40B4-BE49-F238E27FC236}">
                      <a16:creationId xmlns:a16="http://schemas.microsoft.com/office/drawing/2014/main" id="{FC799BF8-3852-4D3E-B47B-CC210FD5CD7C}"/>
                    </a:ext>
                  </a:extLst>
                </p:cNvPr>
                <p:cNvSpPr>
                  <a:spLocks noChangeArrowheads="1"/>
                </p:cNvSpPr>
                <p:nvPr/>
              </p:nvSpPr>
              <p:spPr bwMode="auto">
                <a:xfrm>
                  <a:off x="386" y="1565"/>
                  <a:ext cx="1" cy="1"/>
                </a:xfrm>
                <a:prstGeom prst="ellipse">
                  <a:avLst/>
                </a:pr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53" name="Oval 462">
                  <a:extLst>
                    <a:ext uri="{FF2B5EF4-FFF2-40B4-BE49-F238E27FC236}">
                      <a16:creationId xmlns:a16="http://schemas.microsoft.com/office/drawing/2014/main" id="{56C0F44C-EF22-4C69-981C-834FA4F950C7}"/>
                    </a:ext>
                  </a:extLst>
                </p:cNvPr>
                <p:cNvSpPr>
                  <a:spLocks noChangeArrowheads="1"/>
                </p:cNvSpPr>
                <p:nvPr/>
              </p:nvSpPr>
              <p:spPr bwMode="auto">
                <a:xfrm>
                  <a:off x="385" y="1563"/>
                  <a:ext cx="1" cy="1"/>
                </a:xfrm>
                <a:prstGeom prst="ellipse">
                  <a:avLst/>
                </a:pr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54" name="Oval 463">
                  <a:extLst>
                    <a:ext uri="{FF2B5EF4-FFF2-40B4-BE49-F238E27FC236}">
                      <a16:creationId xmlns:a16="http://schemas.microsoft.com/office/drawing/2014/main" id="{B7D0773A-284E-4DED-BD20-FB2A4BCA50F3}"/>
                    </a:ext>
                  </a:extLst>
                </p:cNvPr>
                <p:cNvSpPr>
                  <a:spLocks noChangeArrowheads="1"/>
                </p:cNvSpPr>
                <p:nvPr/>
              </p:nvSpPr>
              <p:spPr bwMode="auto">
                <a:xfrm>
                  <a:off x="383" y="1552"/>
                  <a:ext cx="1" cy="1"/>
                </a:xfrm>
                <a:prstGeom prst="ellipse">
                  <a:avLst/>
                </a:pr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55" name="Freeform 464">
                  <a:extLst>
                    <a:ext uri="{FF2B5EF4-FFF2-40B4-BE49-F238E27FC236}">
                      <a16:creationId xmlns:a16="http://schemas.microsoft.com/office/drawing/2014/main" id="{19EB52B4-2975-4D4A-8FC1-3CB842A50FCF}"/>
                    </a:ext>
                  </a:extLst>
                </p:cNvPr>
                <p:cNvSpPr/>
                <p:nvPr/>
              </p:nvSpPr>
              <p:spPr bwMode="auto">
                <a:xfrm>
                  <a:off x="383" y="1559"/>
                  <a:ext cx="1" cy="1"/>
                </a:xfrm>
                <a:custGeom>
                  <a:avLst/>
                  <a:gdLst>
                    <a:gd name="T0" fmla="*/ 2 w 4"/>
                    <a:gd name="T1" fmla="*/ 5 h 5"/>
                    <a:gd name="T2" fmla="*/ 0 w 4"/>
                    <a:gd name="T3" fmla="*/ 3 h 5"/>
                    <a:gd name="T4" fmla="*/ 2 w 4"/>
                    <a:gd name="T5" fmla="*/ 0 h 5"/>
                    <a:gd name="T6" fmla="*/ 4 w 4"/>
                    <a:gd name="T7" fmla="*/ 3 h 5"/>
                    <a:gd name="T8" fmla="*/ 2 w 4"/>
                    <a:gd name="T9" fmla="*/ 5 h 5"/>
                  </a:gdLst>
                  <a:ahLst/>
                  <a:cxnLst>
                    <a:cxn ang="0">
                      <a:pos x="T0" y="T1"/>
                    </a:cxn>
                    <a:cxn ang="0">
                      <a:pos x="T2" y="T3"/>
                    </a:cxn>
                    <a:cxn ang="0">
                      <a:pos x="T4" y="T5"/>
                    </a:cxn>
                    <a:cxn ang="0">
                      <a:pos x="T6" y="T7"/>
                    </a:cxn>
                    <a:cxn ang="0">
                      <a:pos x="T8" y="T9"/>
                    </a:cxn>
                  </a:cxnLst>
                  <a:rect l="0" t="0" r="r" b="b"/>
                  <a:pathLst>
                    <a:path w="4" h="5">
                      <a:moveTo>
                        <a:pt x="2" y="5"/>
                      </a:moveTo>
                      <a:cubicBezTo>
                        <a:pt x="1" y="5"/>
                        <a:pt x="0" y="4"/>
                        <a:pt x="0" y="3"/>
                      </a:cubicBezTo>
                      <a:cubicBezTo>
                        <a:pt x="0" y="1"/>
                        <a:pt x="1" y="0"/>
                        <a:pt x="2" y="0"/>
                      </a:cubicBezTo>
                      <a:cubicBezTo>
                        <a:pt x="3" y="0"/>
                        <a:pt x="4" y="2"/>
                        <a:pt x="4" y="3"/>
                      </a:cubicBezTo>
                      <a:cubicBezTo>
                        <a:pt x="4" y="4"/>
                        <a:pt x="3" y="5"/>
                        <a:pt x="2" y="5"/>
                      </a:cubicBezTo>
                      <a:close/>
                    </a:path>
                  </a:pathLst>
                </a:cu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56" name="Freeform 465">
                  <a:extLst>
                    <a:ext uri="{FF2B5EF4-FFF2-40B4-BE49-F238E27FC236}">
                      <a16:creationId xmlns:a16="http://schemas.microsoft.com/office/drawing/2014/main" id="{8558DFEF-41DE-40D3-884E-F954FF2B2878}"/>
                    </a:ext>
                  </a:extLst>
                </p:cNvPr>
                <p:cNvSpPr/>
                <p:nvPr/>
              </p:nvSpPr>
              <p:spPr bwMode="auto">
                <a:xfrm>
                  <a:off x="408" y="1557"/>
                  <a:ext cx="1" cy="0"/>
                </a:xfrm>
                <a:custGeom>
                  <a:avLst/>
                  <a:gdLst>
                    <a:gd name="T0" fmla="*/ 0 w 1"/>
                    <a:gd name="T1" fmla="*/ 2 h 2"/>
                    <a:gd name="T2" fmla="*/ 0 w 1"/>
                    <a:gd name="T3" fmla="*/ 1 h 2"/>
                    <a:gd name="T4" fmla="*/ 1 w 1"/>
                    <a:gd name="T5" fmla="*/ 0 h 2"/>
                    <a:gd name="T6" fmla="*/ 1 w 1"/>
                    <a:gd name="T7" fmla="*/ 1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0" y="2"/>
                        <a:pt x="0" y="1"/>
                      </a:cubicBezTo>
                      <a:cubicBezTo>
                        <a:pt x="0" y="0"/>
                        <a:pt x="0" y="0"/>
                        <a:pt x="1" y="0"/>
                      </a:cubicBezTo>
                      <a:cubicBezTo>
                        <a:pt x="1" y="0"/>
                        <a:pt x="1" y="1"/>
                        <a:pt x="1" y="1"/>
                      </a:cubicBezTo>
                      <a:cubicBezTo>
                        <a:pt x="1" y="2"/>
                        <a:pt x="1" y="2"/>
                        <a:pt x="0" y="2"/>
                      </a:cubicBezTo>
                      <a:close/>
                    </a:path>
                  </a:pathLst>
                </a:cu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57" name="Oval 466">
                  <a:extLst>
                    <a:ext uri="{FF2B5EF4-FFF2-40B4-BE49-F238E27FC236}">
                      <a16:creationId xmlns:a16="http://schemas.microsoft.com/office/drawing/2014/main" id="{018EF96B-1668-4E59-B83A-B4C53E0F2D8B}"/>
                    </a:ext>
                  </a:extLst>
                </p:cNvPr>
                <p:cNvSpPr>
                  <a:spLocks noChangeArrowheads="1"/>
                </p:cNvSpPr>
                <p:nvPr/>
              </p:nvSpPr>
              <p:spPr bwMode="auto">
                <a:xfrm>
                  <a:off x="408" y="1552"/>
                  <a:ext cx="1" cy="1"/>
                </a:xfrm>
                <a:prstGeom prst="ellipse">
                  <a:avLst/>
                </a:pr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58" name="Rectangle 467">
                  <a:extLst>
                    <a:ext uri="{FF2B5EF4-FFF2-40B4-BE49-F238E27FC236}">
                      <a16:creationId xmlns:a16="http://schemas.microsoft.com/office/drawing/2014/main" id="{497A86CE-7130-433A-9F1D-F6B3285B92FA}"/>
                    </a:ext>
                  </a:extLst>
                </p:cNvPr>
                <p:cNvSpPr>
                  <a:spLocks noChangeArrowheads="1"/>
                </p:cNvSpPr>
                <p:nvPr/>
              </p:nvSpPr>
              <p:spPr bwMode="auto">
                <a:xfrm>
                  <a:off x="408" y="1550"/>
                  <a:ext cx="1" cy="1"/>
                </a:xfrm>
                <a:prstGeom prst="rect">
                  <a:avLst/>
                </a:prstGeom>
                <a:solidFill>
                  <a:srgbClr val="A38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59" name="Freeform 468">
                  <a:extLst>
                    <a:ext uri="{FF2B5EF4-FFF2-40B4-BE49-F238E27FC236}">
                      <a16:creationId xmlns:a16="http://schemas.microsoft.com/office/drawing/2014/main" id="{936F9D78-BE7C-4AA3-9011-0E5E73D5426F}"/>
                    </a:ext>
                  </a:extLst>
                </p:cNvPr>
                <p:cNvSpPr/>
                <p:nvPr/>
              </p:nvSpPr>
              <p:spPr bwMode="auto">
                <a:xfrm>
                  <a:off x="388" y="1565"/>
                  <a:ext cx="1" cy="1"/>
                </a:xfrm>
                <a:custGeom>
                  <a:avLst/>
                  <a:gdLst>
                    <a:gd name="T0" fmla="*/ 1 w 3"/>
                    <a:gd name="T1" fmla="*/ 4 h 4"/>
                    <a:gd name="T2" fmla="*/ 0 w 3"/>
                    <a:gd name="T3" fmla="*/ 2 h 4"/>
                    <a:gd name="T4" fmla="*/ 1 w 3"/>
                    <a:gd name="T5" fmla="*/ 0 h 4"/>
                    <a:gd name="T6" fmla="*/ 3 w 3"/>
                    <a:gd name="T7" fmla="*/ 2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0" y="4"/>
                        <a:pt x="0" y="3"/>
                        <a:pt x="0" y="2"/>
                      </a:cubicBezTo>
                      <a:cubicBezTo>
                        <a:pt x="0" y="1"/>
                        <a:pt x="1" y="0"/>
                        <a:pt x="1" y="0"/>
                      </a:cubicBezTo>
                      <a:cubicBezTo>
                        <a:pt x="2" y="0"/>
                        <a:pt x="3" y="1"/>
                        <a:pt x="3" y="2"/>
                      </a:cubicBezTo>
                      <a:cubicBezTo>
                        <a:pt x="3" y="3"/>
                        <a:pt x="2" y="4"/>
                        <a:pt x="1" y="4"/>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60" name="Oval 469">
                  <a:extLst>
                    <a:ext uri="{FF2B5EF4-FFF2-40B4-BE49-F238E27FC236}">
                      <a16:creationId xmlns:a16="http://schemas.microsoft.com/office/drawing/2014/main" id="{79BD6C3A-448C-4147-9940-49CC178BFD15}"/>
                    </a:ext>
                  </a:extLst>
                </p:cNvPr>
                <p:cNvSpPr>
                  <a:spLocks noChangeArrowheads="1"/>
                </p:cNvSpPr>
                <p:nvPr/>
              </p:nvSpPr>
              <p:spPr bwMode="auto">
                <a:xfrm>
                  <a:off x="386" y="1563"/>
                  <a:ext cx="1" cy="1"/>
                </a:xfrm>
                <a:prstGeom prst="ellipse">
                  <a:avLst/>
                </a:pr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61" name="Oval 470">
                  <a:extLst>
                    <a:ext uri="{FF2B5EF4-FFF2-40B4-BE49-F238E27FC236}">
                      <a16:creationId xmlns:a16="http://schemas.microsoft.com/office/drawing/2014/main" id="{53CAF99D-9F31-48DB-A542-0C653B700C73}"/>
                    </a:ext>
                  </a:extLst>
                </p:cNvPr>
                <p:cNvSpPr>
                  <a:spLocks noChangeArrowheads="1"/>
                </p:cNvSpPr>
                <p:nvPr/>
              </p:nvSpPr>
              <p:spPr bwMode="auto">
                <a:xfrm>
                  <a:off x="384" y="1564"/>
                  <a:ext cx="1" cy="1"/>
                </a:xfrm>
                <a:prstGeom prst="ellipse">
                  <a:avLst/>
                </a:pr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62" name="Oval 471">
                  <a:extLst>
                    <a:ext uri="{FF2B5EF4-FFF2-40B4-BE49-F238E27FC236}">
                      <a16:creationId xmlns:a16="http://schemas.microsoft.com/office/drawing/2014/main" id="{669016C7-E23A-464B-B880-E7109E38A1F8}"/>
                    </a:ext>
                  </a:extLst>
                </p:cNvPr>
                <p:cNvSpPr>
                  <a:spLocks noChangeArrowheads="1"/>
                </p:cNvSpPr>
                <p:nvPr/>
              </p:nvSpPr>
              <p:spPr bwMode="auto">
                <a:xfrm>
                  <a:off x="385" y="1560"/>
                  <a:ext cx="1" cy="1"/>
                </a:xfrm>
                <a:prstGeom prst="ellipse">
                  <a:avLst/>
                </a:pr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63" name="Oval 472">
                  <a:extLst>
                    <a:ext uri="{FF2B5EF4-FFF2-40B4-BE49-F238E27FC236}">
                      <a16:creationId xmlns:a16="http://schemas.microsoft.com/office/drawing/2014/main" id="{026B6FD7-B728-4BF7-A901-FD45859FA7B7}"/>
                    </a:ext>
                  </a:extLst>
                </p:cNvPr>
                <p:cNvSpPr>
                  <a:spLocks noChangeArrowheads="1"/>
                </p:cNvSpPr>
                <p:nvPr/>
              </p:nvSpPr>
              <p:spPr bwMode="auto">
                <a:xfrm>
                  <a:off x="383" y="1562"/>
                  <a:ext cx="1" cy="1"/>
                </a:xfrm>
                <a:prstGeom prst="ellipse">
                  <a:avLst/>
                </a:pr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64" name="Oval 473">
                  <a:extLst>
                    <a:ext uri="{FF2B5EF4-FFF2-40B4-BE49-F238E27FC236}">
                      <a16:creationId xmlns:a16="http://schemas.microsoft.com/office/drawing/2014/main" id="{66888EC0-542A-47C1-BE24-01EF792F247D}"/>
                    </a:ext>
                  </a:extLst>
                </p:cNvPr>
                <p:cNvSpPr>
                  <a:spLocks noChangeArrowheads="1"/>
                </p:cNvSpPr>
                <p:nvPr/>
              </p:nvSpPr>
              <p:spPr bwMode="auto">
                <a:xfrm>
                  <a:off x="383" y="1557"/>
                  <a:ext cx="1" cy="1"/>
                </a:xfrm>
                <a:prstGeom prst="ellipse">
                  <a:avLst/>
                </a:pr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65" name="Freeform 474">
                  <a:extLst>
                    <a:ext uri="{FF2B5EF4-FFF2-40B4-BE49-F238E27FC236}">
                      <a16:creationId xmlns:a16="http://schemas.microsoft.com/office/drawing/2014/main" id="{ED908E1A-B09C-4DDE-A908-1667AC97F4C2}"/>
                    </a:ext>
                  </a:extLst>
                </p:cNvPr>
                <p:cNvSpPr/>
                <p:nvPr/>
              </p:nvSpPr>
              <p:spPr bwMode="auto">
                <a:xfrm>
                  <a:off x="385" y="1556"/>
                  <a:ext cx="1" cy="1"/>
                </a:xfrm>
                <a:custGeom>
                  <a:avLst/>
                  <a:gdLst>
                    <a:gd name="T0" fmla="*/ 2 w 4"/>
                    <a:gd name="T1" fmla="*/ 4 h 4"/>
                    <a:gd name="T2" fmla="*/ 0 w 4"/>
                    <a:gd name="T3" fmla="*/ 2 h 4"/>
                    <a:gd name="T4" fmla="*/ 2 w 4"/>
                    <a:gd name="T5" fmla="*/ 0 h 4"/>
                    <a:gd name="T6" fmla="*/ 4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cubicBezTo>
                        <a:pt x="1" y="4"/>
                        <a:pt x="0" y="3"/>
                        <a:pt x="0" y="2"/>
                      </a:cubicBezTo>
                      <a:cubicBezTo>
                        <a:pt x="0" y="1"/>
                        <a:pt x="1" y="0"/>
                        <a:pt x="2" y="0"/>
                      </a:cubicBezTo>
                      <a:cubicBezTo>
                        <a:pt x="3" y="1"/>
                        <a:pt x="4" y="1"/>
                        <a:pt x="4" y="2"/>
                      </a:cubicBezTo>
                      <a:cubicBezTo>
                        <a:pt x="3" y="3"/>
                        <a:pt x="3" y="4"/>
                        <a:pt x="2" y="4"/>
                      </a:cubicBezTo>
                      <a:close/>
                    </a:path>
                  </a:pathLst>
                </a:cu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66" name="Oval 475">
                  <a:extLst>
                    <a:ext uri="{FF2B5EF4-FFF2-40B4-BE49-F238E27FC236}">
                      <a16:creationId xmlns:a16="http://schemas.microsoft.com/office/drawing/2014/main" id="{AB8D0A0B-342C-441A-87D4-52134C7069F2}"/>
                    </a:ext>
                  </a:extLst>
                </p:cNvPr>
                <p:cNvSpPr>
                  <a:spLocks noChangeArrowheads="1"/>
                </p:cNvSpPr>
                <p:nvPr/>
              </p:nvSpPr>
              <p:spPr bwMode="auto">
                <a:xfrm>
                  <a:off x="385" y="1553"/>
                  <a:ext cx="1" cy="1"/>
                </a:xfrm>
                <a:prstGeom prst="ellipse">
                  <a:avLst/>
                </a:pr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67" name="Oval 476">
                  <a:extLst>
                    <a:ext uri="{FF2B5EF4-FFF2-40B4-BE49-F238E27FC236}">
                      <a16:creationId xmlns:a16="http://schemas.microsoft.com/office/drawing/2014/main" id="{8650383A-2767-425B-8308-FDFC0F4B401F}"/>
                    </a:ext>
                  </a:extLst>
                </p:cNvPr>
                <p:cNvSpPr>
                  <a:spLocks noChangeArrowheads="1"/>
                </p:cNvSpPr>
                <p:nvPr/>
              </p:nvSpPr>
              <p:spPr bwMode="auto">
                <a:xfrm>
                  <a:off x="381" y="1554"/>
                  <a:ext cx="1" cy="1"/>
                </a:xfrm>
                <a:prstGeom prst="ellipse">
                  <a:avLst/>
                </a:prstGeom>
                <a:solidFill>
                  <a:srgbClr val="7353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68" name="Freeform 477">
                  <a:extLst>
                    <a:ext uri="{FF2B5EF4-FFF2-40B4-BE49-F238E27FC236}">
                      <a16:creationId xmlns:a16="http://schemas.microsoft.com/office/drawing/2014/main" id="{E191EA65-A22C-4BF5-B614-3C13F9439F1D}"/>
                    </a:ext>
                  </a:extLst>
                </p:cNvPr>
                <p:cNvSpPr/>
                <p:nvPr/>
              </p:nvSpPr>
              <p:spPr bwMode="auto">
                <a:xfrm>
                  <a:off x="388" y="1566"/>
                  <a:ext cx="1"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lnTo>
                        <a:pt x="0" y="0"/>
                      </a:lnTo>
                      <a:lnTo>
                        <a:pt x="0" y="0"/>
                      </a:lnTo>
                      <a:lnTo>
                        <a:pt x="1" y="0"/>
                      </a:lnTo>
                      <a:lnTo>
                        <a:pt x="0" y="0"/>
                      </a:lnTo>
                      <a:close/>
                    </a:path>
                  </a:pathLst>
                </a:cu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69" name="Rectangle 478">
                  <a:extLst>
                    <a:ext uri="{FF2B5EF4-FFF2-40B4-BE49-F238E27FC236}">
                      <a16:creationId xmlns:a16="http://schemas.microsoft.com/office/drawing/2014/main" id="{0C832D3A-1CF6-46DD-A565-93D1AA25D693}"/>
                    </a:ext>
                  </a:extLst>
                </p:cNvPr>
                <p:cNvSpPr>
                  <a:spLocks noChangeArrowheads="1"/>
                </p:cNvSpPr>
                <p:nvPr/>
              </p:nvSpPr>
              <p:spPr bwMode="auto">
                <a:xfrm>
                  <a:off x="387" y="1564"/>
                  <a:ext cx="1" cy="1"/>
                </a:xfrm>
                <a:prstGeom prst="rect">
                  <a:avLst/>
                </a:prstGeom>
                <a:solidFill>
                  <a:srgbClr val="A38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70" name="Freeform 479">
                  <a:extLst>
                    <a:ext uri="{FF2B5EF4-FFF2-40B4-BE49-F238E27FC236}">
                      <a16:creationId xmlns:a16="http://schemas.microsoft.com/office/drawing/2014/main" id="{DF7C1185-BEAA-41B3-A747-8170734127BA}"/>
                    </a:ext>
                  </a:extLst>
                </p:cNvPr>
                <p:cNvSpPr/>
                <p:nvPr/>
              </p:nvSpPr>
              <p:spPr bwMode="auto">
                <a:xfrm flipH="1">
                  <a:off x="384" y="1564"/>
                  <a:ext cx="0" cy="1"/>
                </a:xfrm>
                <a:custGeom>
                  <a:avLst/>
                  <a:gdLst>
                    <a:gd name="T0" fmla="*/ 1 h 1"/>
                    <a:gd name="T1" fmla="*/ 1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lnTo>
                        <a:pt x="0" y="1"/>
                      </a:lnTo>
                      <a:lnTo>
                        <a:pt x="0" y="0"/>
                      </a:lnTo>
                      <a:lnTo>
                        <a:pt x="0" y="1"/>
                      </a:lnTo>
                      <a:lnTo>
                        <a:pt x="0" y="1"/>
                      </a:lnTo>
                      <a:close/>
                    </a:path>
                  </a:pathLst>
                </a:cu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71" name="Rectangle 480">
                  <a:extLst>
                    <a:ext uri="{FF2B5EF4-FFF2-40B4-BE49-F238E27FC236}">
                      <a16:creationId xmlns:a16="http://schemas.microsoft.com/office/drawing/2014/main" id="{5A08A2FE-0C20-4756-9360-3A9041372FA4}"/>
                    </a:ext>
                  </a:extLst>
                </p:cNvPr>
                <p:cNvSpPr>
                  <a:spLocks noChangeArrowheads="1"/>
                </p:cNvSpPr>
                <p:nvPr/>
              </p:nvSpPr>
              <p:spPr bwMode="auto">
                <a:xfrm>
                  <a:off x="385" y="1561"/>
                  <a:ext cx="1" cy="1"/>
                </a:xfrm>
                <a:prstGeom prst="rect">
                  <a:avLst/>
                </a:prstGeom>
                <a:solidFill>
                  <a:srgbClr val="A38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72" name="Rectangle 481">
                  <a:extLst>
                    <a:ext uri="{FF2B5EF4-FFF2-40B4-BE49-F238E27FC236}">
                      <a16:creationId xmlns:a16="http://schemas.microsoft.com/office/drawing/2014/main" id="{21451AA4-9874-4D20-9D54-574DEDD7767E}"/>
                    </a:ext>
                  </a:extLst>
                </p:cNvPr>
                <p:cNvSpPr>
                  <a:spLocks noChangeArrowheads="1"/>
                </p:cNvSpPr>
                <p:nvPr/>
              </p:nvSpPr>
              <p:spPr bwMode="auto">
                <a:xfrm>
                  <a:off x="386" y="1557"/>
                  <a:ext cx="1" cy="1"/>
                </a:xfrm>
                <a:prstGeom prst="rect">
                  <a:avLst/>
                </a:prstGeom>
                <a:solidFill>
                  <a:srgbClr val="A38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73" name="Freeform 482">
                  <a:extLst>
                    <a:ext uri="{FF2B5EF4-FFF2-40B4-BE49-F238E27FC236}">
                      <a16:creationId xmlns:a16="http://schemas.microsoft.com/office/drawing/2014/main" id="{888742E7-106D-412A-BECF-A9F0934CAF38}"/>
                    </a:ext>
                  </a:extLst>
                </p:cNvPr>
                <p:cNvSpPr/>
                <p:nvPr/>
              </p:nvSpPr>
              <p:spPr bwMode="auto">
                <a:xfrm flipH="1">
                  <a:off x="384" y="1557"/>
                  <a:ext cx="0" cy="1"/>
                </a:xfrm>
                <a:custGeom>
                  <a:avLst/>
                  <a:gdLst>
                    <a:gd name="T0" fmla="*/ 1 h 1"/>
                    <a:gd name="T1" fmla="*/ 1 h 1"/>
                    <a:gd name="T2" fmla="*/ 0 h 1"/>
                    <a:gd name="T3" fmla="*/ 1 h 1"/>
                    <a:gd name="T4" fmla="*/ 1 h 1"/>
                  </a:gdLst>
                  <a:ahLst/>
                  <a:cxnLst>
                    <a:cxn ang="0">
                      <a:pos x="0" y="T0"/>
                    </a:cxn>
                    <a:cxn ang="0">
                      <a:pos x="0" y="T1"/>
                    </a:cxn>
                    <a:cxn ang="0">
                      <a:pos x="0" y="T2"/>
                    </a:cxn>
                    <a:cxn ang="0">
                      <a:pos x="0" y="T3"/>
                    </a:cxn>
                    <a:cxn ang="0">
                      <a:pos x="0" y="T4"/>
                    </a:cxn>
                  </a:cxnLst>
                  <a:rect l="0" t="0" r="r" b="b"/>
                  <a:pathLst>
                    <a:path h="1">
                      <a:moveTo>
                        <a:pt x="0" y="1"/>
                      </a:moveTo>
                      <a:lnTo>
                        <a:pt x="0" y="1"/>
                      </a:lnTo>
                      <a:lnTo>
                        <a:pt x="0" y="0"/>
                      </a:lnTo>
                      <a:lnTo>
                        <a:pt x="0" y="1"/>
                      </a:lnTo>
                      <a:lnTo>
                        <a:pt x="0" y="1"/>
                      </a:lnTo>
                      <a:close/>
                    </a:path>
                  </a:pathLst>
                </a:cu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74" name="Rectangle 483">
                  <a:extLst>
                    <a:ext uri="{FF2B5EF4-FFF2-40B4-BE49-F238E27FC236}">
                      <a16:creationId xmlns:a16="http://schemas.microsoft.com/office/drawing/2014/main" id="{27763C9F-612B-41EA-AAF1-35458A9018F8}"/>
                    </a:ext>
                  </a:extLst>
                </p:cNvPr>
                <p:cNvSpPr>
                  <a:spLocks noChangeArrowheads="1"/>
                </p:cNvSpPr>
                <p:nvPr/>
              </p:nvSpPr>
              <p:spPr bwMode="auto">
                <a:xfrm>
                  <a:off x="385" y="1553"/>
                  <a:ext cx="1" cy="1"/>
                </a:xfrm>
                <a:prstGeom prst="rect">
                  <a:avLst/>
                </a:prstGeom>
                <a:solidFill>
                  <a:srgbClr val="A387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75" name="Freeform 484">
                  <a:extLst>
                    <a:ext uri="{FF2B5EF4-FFF2-40B4-BE49-F238E27FC236}">
                      <a16:creationId xmlns:a16="http://schemas.microsoft.com/office/drawing/2014/main" id="{76A833A9-3935-4D38-A22B-46F3D5EB3C0A}"/>
                    </a:ext>
                  </a:extLst>
                </p:cNvPr>
                <p:cNvSpPr/>
                <p:nvPr/>
              </p:nvSpPr>
              <p:spPr bwMode="auto">
                <a:xfrm>
                  <a:off x="381" y="1554"/>
                  <a:ext cx="1" cy="0"/>
                </a:xfrm>
                <a:custGeom>
                  <a:avLst/>
                  <a:gdLst>
                    <a:gd name="T0" fmla="*/ 1 w 1"/>
                    <a:gd name="T1" fmla="*/ 0 w 1"/>
                    <a:gd name="T2" fmla="*/ 1 w 1"/>
                    <a:gd name="T3" fmla="*/ 1 w 1"/>
                    <a:gd name="T4" fmla="*/ 1 w 1"/>
                  </a:gdLst>
                  <a:ahLst/>
                  <a:cxnLst>
                    <a:cxn ang="0">
                      <a:pos x="T0" y="0"/>
                    </a:cxn>
                    <a:cxn ang="0">
                      <a:pos x="T1" y="0"/>
                    </a:cxn>
                    <a:cxn ang="0">
                      <a:pos x="T2" y="0"/>
                    </a:cxn>
                    <a:cxn ang="0">
                      <a:pos x="T3" y="0"/>
                    </a:cxn>
                    <a:cxn ang="0">
                      <a:pos x="T4" y="0"/>
                    </a:cxn>
                  </a:cxnLst>
                  <a:rect l="0" t="0" r="r" b="b"/>
                  <a:pathLst>
                    <a:path w="1">
                      <a:moveTo>
                        <a:pt x="1" y="0"/>
                      </a:moveTo>
                      <a:lnTo>
                        <a:pt x="0" y="0"/>
                      </a:lnTo>
                      <a:lnTo>
                        <a:pt x="1" y="0"/>
                      </a:lnTo>
                      <a:lnTo>
                        <a:pt x="1" y="0"/>
                      </a:lnTo>
                      <a:lnTo>
                        <a:pt x="1" y="0"/>
                      </a:lnTo>
                      <a:close/>
                    </a:path>
                  </a:pathLst>
                </a:cu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76" name="Freeform 485">
                  <a:extLst>
                    <a:ext uri="{FF2B5EF4-FFF2-40B4-BE49-F238E27FC236}">
                      <a16:creationId xmlns:a16="http://schemas.microsoft.com/office/drawing/2014/main" id="{B567DD86-EE77-4CFF-8348-D873440236D6}"/>
                    </a:ext>
                  </a:extLst>
                </p:cNvPr>
                <p:cNvSpPr/>
                <p:nvPr/>
              </p:nvSpPr>
              <p:spPr bwMode="auto">
                <a:xfrm flipH="1">
                  <a:off x="383" y="1562"/>
                  <a:ext cx="0" cy="1"/>
                </a:xfrm>
                <a:custGeom>
                  <a:avLst/>
                  <a:gdLst>
                    <a:gd name="T0" fmla="*/ 1 h 1"/>
                    <a:gd name="T1" fmla="*/ 0 h 1"/>
                    <a:gd name="T2" fmla="*/ 0 h 1"/>
                    <a:gd name="T3" fmla="*/ 0 h 1"/>
                    <a:gd name="T4" fmla="*/ 1 h 1"/>
                  </a:gdLst>
                  <a:ahLst/>
                  <a:cxnLst>
                    <a:cxn ang="0">
                      <a:pos x="0" y="T0"/>
                    </a:cxn>
                    <a:cxn ang="0">
                      <a:pos x="0" y="T1"/>
                    </a:cxn>
                    <a:cxn ang="0">
                      <a:pos x="0" y="T2"/>
                    </a:cxn>
                    <a:cxn ang="0">
                      <a:pos x="0" y="T3"/>
                    </a:cxn>
                    <a:cxn ang="0">
                      <a:pos x="0" y="T4"/>
                    </a:cxn>
                  </a:cxnLst>
                  <a:rect l="0" t="0" r="r" b="b"/>
                  <a:pathLst>
                    <a:path h="1">
                      <a:moveTo>
                        <a:pt x="0" y="1"/>
                      </a:moveTo>
                      <a:lnTo>
                        <a:pt x="0" y="0"/>
                      </a:lnTo>
                      <a:lnTo>
                        <a:pt x="0" y="0"/>
                      </a:lnTo>
                      <a:lnTo>
                        <a:pt x="0" y="0"/>
                      </a:lnTo>
                      <a:lnTo>
                        <a:pt x="0" y="1"/>
                      </a:lnTo>
                      <a:close/>
                    </a:path>
                  </a:pathLst>
                </a:custGeom>
                <a:solidFill>
                  <a:srgbClr val="A387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77" name="Freeform 486">
                  <a:extLst>
                    <a:ext uri="{FF2B5EF4-FFF2-40B4-BE49-F238E27FC236}">
                      <a16:creationId xmlns:a16="http://schemas.microsoft.com/office/drawing/2014/main" id="{CD707828-7FCE-4A79-A8C0-9B0285A38E5F}"/>
                    </a:ext>
                  </a:extLst>
                </p:cNvPr>
                <p:cNvSpPr>
                  <a:spLocks noEditPoints="1"/>
                </p:cNvSpPr>
                <p:nvPr/>
              </p:nvSpPr>
              <p:spPr bwMode="auto">
                <a:xfrm>
                  <a:off x="434" y="1401"/>
                  <a:ext cx="126" cy="114"/>
                </a:xfrm>
                <a:custGeom>
                  <a:avLst/>
                  <a:gdLst>
                    <a:gd name="T0" fmla="*/ 156 w 538"/>
                    <a:gd name="T1" fmla="*/ 2 h 487"/>
                    <a:gd name="T2" fmla="*/ 1 w 538"/>
                    <a:gd name="T3" fmla="*/ 223 h 487"/>
                    <a:gd name="T4" fmla="*/ 383 w 538"/>
                    <a:gd name="T5" fmla="*/ 486 h 487"/>
                    <a:gd name="T6" fmla="*/ 537 w 538"/>
                    <a:gd name="T7" fmla="*/ 265 h 487"/>
                    <a:gd name="T8" fmla="*/ 164 w 538"/>
                    <a:gd name="T9" fmla="*/ 37 h 487"/>
                    <a:gd name="T10" fmla="*/ 172 w 538"/>
                    <a:gd name="T11" fmla="*/ 24 h 487"/>
                    <a:gd name="T12" fmla="*/ 164 w 538"/>
                    <a:gd name="T13" fmla="*/ 37 h 487"/>
                    <a:gd name="T14" fmla="*/ 186 w 538"/>
                    <a:gd name="T15" fmla="*/ 43 h 487"/>
                    <a:gd name="T16" fmla="*/ 198 w 538"/>
                    <a:gd name="T17" fmla="*/ 51 h 487"/>
                    <a:gd name="T18" fmla="*/ 212 w 538"/>
                    <a:gd name="T19" fmla="*/ 69 h 487"/>
                    <a:gd name="T20" fmla="*/ 220 w 538"/>
                    <a:gd name="T21" fmla="*/ 57 h 487"/>
                    <a:gd name="T22" fmla="*/ 212 w 538"/>
                    <a:gd name="T23" fmla="*/ 69 h 487"/>
                    <a:gd name="T24" fmla="*/ 234 w 538"/>
                    <a:gd name="T25" fmla="*/ 75 h 487"/>
                    <a:gd name="T26" fmla="*/ 247 w 538"/>
                    <a:gd name="T27" fmla="*/ 84 h 487"/>
                    <a:gd name="T28" fmla="*/ 260 w 538"/>
                    <a:gd name="T29" fmla="*/ 102 h 487"/>
                    <a:gd name="T30" fmla="*/ 269 w 538"/>
                    <a:gd name="T31" fmla="*/ 89 h 487"/>
                    <a:gd name="T32" fmla="*/ 260 w 538"/>
                    <a:gd name="T33" fmla="*/ 102 h 487"/>
                    <a:gd name="T34" fmla="*/ 282 w 538"/>
                    <a:gd name="T35" fmla="*/ 108 h 487"/>
                    <a:gd name="T36" fmla="*/ 295 w 538"/>
                    <a:gd name="T37" fmla="*/ 116 h 487"/>
                    <a:gd name="T38" fmla="*/ 308 w 538"/>
                    <a:gd name="T39" fmla="*/ 135 h 487"/>
                    <a:gd name="T40" fmla="*/ 317 w 538"/>
                    <a:gd name="T41" fmla="*/ 122 h 487"/>
                    <a:gd name="T42" fmla="*/ 308 w 538"/>
                    <a:gd name="T43" fmla="*/ 135 h 487"/>
                    <a:gd name="T44" fmla="*/ 330 w 538"/>
                    <a:gd name="T45" fmla="*/ 140 h 487"/>
                    <a:gd name="T46" fmla="*/ 343 w 538"/>
                    <a:gd name="T47" fmla="*/ 149 h 487"/>
                    <a:gd name="T48" fmla="*/ 356 w 538"/>
                    <a:gd name="T49" fmla="*/ 167 h 487"/>
                    <a:gd name="T50" fmla="*/ 365 w 538"/>
                    <a:gd name="T51" fmla="*/ 155 h 487"/>
                    <a:gd name="T52" fmla="*/ 356 w 538"/>
                    <a:gd name="T53" fmla="*/ 167 h 487"/>
                    <a:gd name="T54" fmla="*/ 378 w 538"/>
                    <a:gd name="T55" fmla="*/ 173 h 487"/>
                    <a:gd name="T56" fmla="*/ 391 w 538"/>
                    <a:gd name="T57" fmla="*/ 182 h 487"/>
                    <a:gd name="T58" fmla="*/ 404 w 538"/>
                    <a:gd name="T59" fmla="*/ 200 h 487"/>
                    <a:gd name="T60" fmla="*/ 413 w 538"/>
                    <a:gd name="T61" fmla="*/ 187 h 487"/>
                    <a:gd name="T62" fmla="*/ 404 w 538"/>
                    <a:gd name="T63" fmla="*/ 200 h 487"/>
                    <a:gd name="T64" fmla="*/ 426 w 538"/>
                    <a:gd name="T65" fmla="*/ 206 h 487"/>
                    <a:gd name="T66" fmla="*/ 439 w 538"/>
                    <a:gd name="T67" fmla="*/ 214 h 487"/>
                    <a:gd name="T68" fmla="*/ 452 w 538"/>
                    <a:gd name="T69" fmla="*/ 233 h 487"/>
                    <a:gd name="T70" fmla="*/ 461 w 538"/>
                    <a:gd name="T71" fmla="*/ 220 h 487"/>
                    <a:gd name="T72" fmla="*/ 452 w 538"/>
                    <a:gd name="T73" fmla="*/ 233 h 487"/>
                    <a:gd name="T74" fmla="*/ 474 w 538"/>
                    <a:gd name="T75" fmla="*/ 238 h 487"/>
                    <a:gd name="T76" fmla="*/ 487 w 538"/>
                    <a:gd name="T77" fmla="*/ 247 h 487"/>
                    <a:gd name="T78" fmla="*/ 500 w 538"/>
                    <a:gd name="T79" fmla="*/ 265 h 487"/>
                    <a:gd name="T80" fmla="*/ 509 w 538"/>
                    <a:gd name="T81" fmla="*/ 253 h 487"/>
                    <a:gd name="T82" fmla="*/ 500 w 538"/>
                    <a:gd name="T83" fmla="*/ 265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8" h="487">
                      <a:moveTo>
                        <a:pt x="536" y="260"/>
                      </a:moveTo>
                      <a:cubicBezTo>
                        <a:pt x="156" y="2"/>
                        <a:pt x="156" y="2"/>
                        <a:pt x="156" y="2"/>
                      </a:cubicBezTo>
                      <a:cubicBezTo>
                        <a:pt x="154" y="0"/>
                        <a:pt x="152" y="1"/>
                        <a:pt x="151" y="2"/>
                      </a:cubicBezTo>
                      <a:cubicBezTo>
                        <a:pt x="1" y="223"/>
                        <a:pt x="1" y="223"/>
                        <a:pt x="1" y="223"/>
                      </a:cubicBezTo>
                      <a:cubicBezTo>
                        <a:pt x="0" y="224"/>
                        <a:pt x="0" y="227"/>
                        <a:pt x="2" y="228"/>
                      </a:cubicBezTo>
                      <a:cubicBezTo>
                        <a:pt x="383" y="486"/>
                        <a:pt x="383" y="486"/>
                        <a:pt x="383" y="486"/>
                      </a:cubicBezTo>
                      <a:cubicBezTo>
                        <a:pt x="384" y="487"/>
                        <a:pt x="387" y="487"/>
                        <a:pt x="388" y="485"/>
                      </a:cubicBezTo>
                      <a:cubicBezTo>
                        <a:pt x="537" y="265"/>
                        <a:pt x="537" y="265"/>
                        <a:pt x="537" y="265"/>
                      </a:cubicBezTo>
                      <a:cubicBezTo>
                        <a:pt x="538" y="263"/>
                        <a:pt x="538" y="261"/>
                        <a:pt x="536" y="260"/>
                      </a:cubicBezTo>
                      <a:close/>
                      <a:moveTo>
                        <a:pt x="164" y="37"/>
                      </a:moveTo>
                      <a:cubicBezTo>
                        <a:pt x="160" y="34"/>
                        <a:pt x="160" y="30"/>
                        <a:pt x="162" y="26"/>
                      </a:cubicBezTo>
                      <a:cubicBezTo>
                        <a:pt x="164" y="23"/>
                        <a:pt x="169" y="22"/>
                        <a:pt x="172" y="24"/>
                      </a:cubicBezTo>
                      <a:cubicBezTo>
                        <a:pt x="176" y="27"/>
                        <a:pt x="177" y="31"/>
                        <a:pt x="174" y="35"/>
                      </a:cubicBezTo>
                      <a:cubicBezTo>
                        <a:pt x="172" y="38"/>
                        <a:pt x="167" y="39"/>
                        <a:pt x="164" y="37"/>
                      </a:cubicBezTo>
                      <a:close/>
                      <a:moveTo>
                        <a:pt x="188" y="53"/>
                      </a:moveTo>
                      <a:cubicBezTo>
                        <a:pt x="184" y="51"/>
                        <a:pt x="184" y="46"/>
                        <a:pt x="186" y="43"/>
                      </a:cubicBezTo>
                      <a:cubicBezTo>
                        <a:pt x="188" y="39"/>
                        <a:pt x="193" y="38"/>
                        <a:pt x="196" y="41"/>
                      </a:cubicBezTo>
                      <a:cubicBezTo>
                        <a:pt x="200" y="43"/>
                        <a:pt x="201" y="48"/>
                        <a:pt x="198" y="51"/>
                      </a:cubicBezTo>
                      <a:cubicBezTo>
                        <a:pt x="196" y="54"/>
                        <a:pt x="191" y="55"/>
                        <a:pt x="188" y="53"/>
                      </a:cubicBezTo>
                      <a:close/>
                      <a:moveTo>
                        <a:pt x="212" y="69"/>
                      </a:moveTo>
                      <a:cubicBezTo>
                        <a:pt x="209" y="67"/>
                        <a:pt x="208" y="62"/>
                        <a:pt x="210" y="59"/>
                      </a:cubicBezTo>
                      <a:cubicBezTo>
                        <a:pt x="212" y="55"/>
                        <a:pt x="217" y="54"/>
                        <a:pt x="220" y="57"/>
                      </a:cubicBezTo>
                      <a:cubicBezTo>
                        <a:pt x="224" y="59"/>
                        <a:pt x="225" y="64"/>
                        <a:pt x="222" y="67"/>
                      </a:cubicBezTo>
                      <a:cubicBezTo>
                        <a:pt x="220" y="71"/>
                        <a:pt x="215" y="72"/>
                        <a:pt x="212" y="69"/>
                      </a:cubicBezTo>
                      <a:close/>
                      <a:moveTo>
                        <a:pt x="236" y="86"/>
                      </a:moveTo>
                      <a:cubicBezTo>
                        <a:pt x="233" y="83"/>
                        <a:pt x="232" y="79"/>
                        <a:pt x="234" y="75"/>
                      </a:cubicBezTo>
                      <a:cubicBezTo>
                        <a:pt x="236" y="72"/>
                        <a:pt x="241" y="71"/>
                        <a:pt x="245" y="73"/>
                      </a:cubicBezTo>
                      <a:cubicBezTo>
                        <a:pt x="248" y="75"/>
                        <a:pt x="249" y="80"/>
                        <a:pt x="247" y="84"/>
                      </a:cubicBezTo>
                      <a:cubicBezTo>
                        <a:pt x="244" y="87"/>
                        <a:pt x="239" y="88"/>
                        <a:pt x="236" y="86"/>
                      </a:cubicBezTo>
                      <a:close/>
                      <a:moveTo>
                        <a:pt x="260" y="102"/>
                      </a:moveTo>
                      <a:cubicBezTo>
                        <a:pt x="257" y="100"/>
                        <a:pt x="256" y="95"/>
                        <a:pt x="258" y="91"/>
                      </a:cubicBezTo>
                      <a:cubicBezTo>
                        <a:pt x="260" y="88"/>
                        <a:pt x="265" y="87"/>
                        <a:pt x="269" y="89"/>
                      </a:cubicBezTo>
                      <a:cubicBezTo>
                        <a:pt x="272" y="92"/>
                        <a:pt x="273" y="97"/>
                        <a:pt x="271" y="100"/>
                      </a:cubicBezTo>
                      <a:cubicBezTo>
                        <a:pt x="268" y="103"/>
                        <a:pt x="264" y="104"/>
                        <a:pt x="260" y="102"/>
                      </a:cubicBezTo>
                      <a:close/>
                      <a:moveTo>
                        <a:pt x="284" y="118"/>
                      </a:moveTo>
                      <a:cubicBezTo>
                        <a:pt x="281" y="116"/>
                        <a:pt x="280" y="111"/>
                        <a:pt x="282" y="108"/>
                      </a:cubicBezTo>
                      <a:cubicBezTo>
                        <a:pt x="284" y="104"/>
                        <a:pt x="289" y="103"/>
                        <a:pt x="293" y="106"/>
                      </a:cubicBezTo>
                      <a:cubicBezTo>
                        <a:pt x="296" y="108"/>
                        <a:pt x="297" y="113"/>
                        <a:pt x="295" y="116"/>
                      </a:cubicBezTo>
                      <a:cubicBezTo>
                        <a:pt x="292" y="120"/>
                        <a:pt x="288" y="121"/>
                        <a:pt x="284" y="118"/>
                      </a:cubicBezTo>
                      <a:close/>
                      <a:moveTo>
                        <a:pt x="308" y="135"/>
                      </a:moveTo>
                      <a:cubicBezTo>
                        <a:pt x="305" y="132"/>
                        <a:pt x="304" y="128"/>
                        <a:pt x="306" y="124"/>
                      </a:cubicBezTo>
                      <a:cubicBezTo>
                        <a:pt x="308" y="121"/>
                        <a:pt x="313" y="120"/>
                        <a:pt x="317" y="122"/>
                      </a:cubicBezTo>
                      <a:cubicBezTo>
                        <a:pt x="320" y="124"/>
                        <a:pt x="321" y="129"/>
                        <a:pt x="319" y="133"/>
                      </a:cubicBezTo>
                      <a:cubicBezTo>
                        <a:pt x="316" y="136"/>
                        <a:pt x="312" y="137"/>
                        <a:pt x="308" y="135"/>
                      </a:cubicBezTo>
                      <a:close/>
                      <a:moveTo>
                        <a:pt x="332" y="151"/>
                      </a:moveTo>
                      <a:cubicBezTo>
                        <a:pt x="329" y="149"/>
                        <a:pt x="328" y="144"/>
                        <a:pt x="330" y="140"/>
                      </a:cubicBezTo>
                      <a:cubicBezTo>
                        <a:pt x="332" y="137"/>
                        <a:pt x="337" y="136"/>
                        <a:pt x="341" y="138"/>
                      </a:cubicBezTo>
                      <a:cubicBezTo>
                        <a:pt x="344" y="141"/>
                        <a:pt x="345" y="145"/>
                        <a:pt x="343" y="149"/>
                      </a:cubicBezTo>
                      <a:cubicBezTo>
                        <a:pt x="340" y="152"/>
                        <a:pt x="336" y="153"/>
                        <a:pt x="332" y="151"/>
                      </a:cubicBezTo>
                      <a:close/>
                      <a:moveTo>
                        <a:pt x="356" y="167"/>
                      </a:moveTo>
                      <a:cubicBezTo>
                        <a:pt x="353" y="165"/>
                        <a:pt x="352" y="160"/>
                        <a:pt x="354" y="157"/>
                      </a:cubicBezTo>
                      <a:cubicBezTo>
                        <a:pt x="357" y="153"/>
                        <a:pt x="361" y="152"/>
                        <a:pt x="365" y="155"/>
                      </a:cubicBezTo>
                      <a:cubicBezTo>
                        <a:pt x="368" y="157"/>
                        <a:pt x="369" y="162"/>
                        <a:pt x="367" y="165"/>
                      </a:cubicBezTo>
                      <a:cubicBezTo>
                        <a:pt x="364" y="169"/>
                        <a:pt x="360" y="170"/>
                        <a:pt x="356" y="167"/>
                      </a:cubicBezTo>
                      <a:close/>
                      <a:moveTo>
                        <a:pt x="380" y="184"/>
                      </a:moveTo>
                      <a:cubicBezTo>
                        <a:pt x="377" y="181"/>
                        <a:pt x="376" y="177"/>
                        <a:pt x="378" y="173"/>
                      </a:cubicBezTo>
                      <a:cubicBezTo>
                        <a:pt x="381" y="170"/>
                        <a:pt x="385" y="169"/>
                        <a:pt x="389" y="171"/>
                      </a:cubicBezTo>
                      <a:cubicBezTo>
                        <a:pt x="392" y="173"/>
                        <a:pt x="393" y="178"/>
                        <a:pt x="391" y="182"/>
                      </a:cubicBezTo>
                      <a:cubicBezTo>
                        <a:pt x="388" y="185"/>
                        <a:pt x="384" y="186"/>
                        <a:pt x="380" y="184"/>
                      </a:cubicBezTo>
                      <a:close/>
                      <a:moveTo>
                        <a:pt x="404" y="200"/>
                      </a:moveTo>
                      <a:cubicBezTo>
                        <a:pt x="401" y="198"/>
                        <a:pt x="400" y="193"/>
                        <a:pt x="402" y="189"/>
                      </a:cubicBezTo>
                      <a:cubicBezTo>
                        <a:pt x="405" y="186"/>
                        <a:pt x="409" y="185"/>
                        <a:pt x="413" y="187"/>
                      </a:cubicBezTo>
                      <a:cubicBezTo>
                        <a:pt x="416" y="190"/>
                        <a:pt x="417" y="194"/>
                        <a:pt x="415" y="198"/>
                      </a:cubicBezTo>
                      <a:cubicBezTo>
                        <a:pt x="412" y="201"/>
                        <a:pt x="408" y="202"/>
                        <a:pt x="404" y="200"/>
                      </a:cubicBezTo>
                      <a:close/>
                      <a:moveTo>
                        <a:pt x="428" y="216"/>
                      </a:moveTo>
                      <a:cubicBezTo>
                        <a:pt x="425" y="214"/>
                        <a:pt x="424" y="209"/>
                        <a:pt x="426" y="206"/>
                      </a:cubicBezTo>
                      <a:cubicBezTo>
                        <a:pt x="429" y="202"/>
                        <a:pt x="433" y="201"/>
                        <a:pt x="437" y="204"/>
                      </a:cubicBezTo>
                      <a:cubicBezTo>
                        <a:pt x="440" y="206"/>
                        <a:pt x="441" y="211"/>
                        <a:pt x="439" y="214"/>
                      </a:cubicBezTo>
                      <a:cubicBezTo>
                        <a:pt x="436" y="218"/>
                        <a:pt x="432" y="219"/>
                        <a:pt x="428" y="216"/>
                      </a:cubicBezTo>
                      <a:close/>
                      <a:moveTo>
                        <a:pt x="452" y="233"/>
                      </a:moveTo>
                      <a:cubicBezTo>
                        <a:pt x="449" y="230"/>
                        <a:pt x="448" y="225"/>
                        <a:pt x="450" y="222"/>
                      </a:cubicBezTo>
                      <a:cubicBezTo>
                        <a:pt x="453" y="219"/>
                        <a:pt x="457" y="218"/>
                        <a:pt x="461" y="220"/>
                      </a:cubicBezTo>
                      <a:cubicBezTo>
                        <a:pt x="464" y="222"/>
                        <a:pt x="465" y="227"/>
                        <a:pt x="463" y="230"/>
                      </a:cubicBezTo>
                      <a:cubicBezTo>
                        <a:pt x="461" y="234"/>
                        <a:pt x="456" y="235"/>
                        <a:pt x="452" y="233"/>
                      </a:cubicBezTo>
                      <a:close/>
                      <a:moveTo>
                        <a:pt x="476" y="249"/>
                      </a:moveTo>
                      <a:cubicBezTo>
                        <a:pt x="473" y="246"/>
                        <a:pt x="472" y="242"/>
                        <a:pt x="474" y="238"/>
                      </a:cubicBezTo>
                      <a:cubicBezTo>
                        <a:pt x="477" y="235"/>
                        <a:pt x="481" y="234"/>
                        <a:pt x="485" y="236"/>
                      </a:cubicBezTo>
                      <a:cubicBezTo>
                        <a:pt x="488" y="239"/>
                        <a:pt x="489" y="243"/>
                        <a:pt x="487" y="247"/>
                      </a:cubicBezTo>
                      <a:cubicBezTo>
                        <a:pt x="485" y="250"/>
                        <a:pt x="480" y="251"/>
                        <a:pt x="476" y="249"/>
                      </a:cubicBezTo>
                      <a:close/>
                      <a:moveTo>
                        <a:pt x="500" y="265"/>
                      </a:moveTo>
                      <a:cubicBezTo>
                        <a:pt x="497" y="263"/>
                        <a:pt x="496" y="258"/>
                        <a:pt x="498" y="255"/>
                      </a:cubicBezTo>
                      <a:cubicBezTo>
                        <a:pt x="501" y="251"/>
                        <a:pt x="505" y="250"/>
                        <a:pt x="509" y="253"/>
                      </a:cubicBezTo>
                      <a:cubicBezTo>
                        <a:pt x="512" y="255"/>
                        <a:pt x="513" y="260"/>
                        <a:pt x="511" y="263"/>
                      </a:cubicBezTo>
                      <a:cubicBezTo>
                        <a:pt x="509" y="267"/>
                        <a:pt x="504" y="267"/>
                        <a:pt x="500" y="2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78" name="Freeform 487">
                  <a:extLst>
                    <a:ext uri="{FF2B5EF4-FFF2-40B4-BE49-F238E27FC236}">
                      <a16:creationId xmlns:a16="http://schemas.microsoft.com/office/drawing/2014/main" id="{4E194C8E-C103-4E50-9616-C8FFE5FB1464}"/>
                    </a:ext>
                  </a:extLst>
                </p:cNvPr>
                <p:cNvSpPr/>
                <p:nvPr/>
              </p:nvSpPr>
              <p:spPr bwMode="auto">
                <a:xfrm>
                  <a:off x="499" y="1442"/>
                  <a:ext cx="11" cy="11"/>
                </a:xfrm>
                <a:custGeom>
                  <a:avLst/>
                  <a:gdLst>
                    <a:gd name="T0" fmla="*/ 40 w 46"/>
                    <a:gd name="T1" fmla="*/ 35 h 47"/>
                    <a:gd name="T2" fmla="*/ 11 w 46"/>
                    <a:gd name="T3" fmla="*/ 40 h 47"/>
                    <a:gd name="T4" fmla="*/ 6 w 46"/>
                    <a:gd name="T5" fmla="*/ 12 h 47"/>
                    <a:gd name="T6" fmla="*/ 34 w 46"/>
                    <a:gd name="T7" fmla="*/ 6 h 47"/>
                    <a:gd name="T8" fmla="*/ 40 w 46"/>
                    <a:gd name="T9" fmla="*/ 35 h 47"/>
                  </a:gdLst>
                  <a:ahLst/>
                  <a:cxnLst>
                    <a:cxn ang="0">
                      <a:pos x="T0" y="T1"/>
                    </a:cxn>
                    <a:cxn ang="0">
                      <a:pos x="T2" y="T3"/>
                    </a:cxn>
                    <a:cxn ang="0">
                      <a:pos x="T4" y="T5"/>
                    </a:cxn>
                    <a:cxn ang="0">
                      <a:pos x="T6" y="T7"/>
                    </a:cxn>
                    <a:cxn ang="0">
                      <a:pos x="T8" y="T9"/>
                    </a:cxn>
                  </a:cxnLst>
                  <a:rect l="0" t="0" r="r" b="b"/>
                  <a:pathLst>
                    <a:path w="46" h="47">
                      <a:moveTo>
                        <a:pt x="40" y="35"/>
                      </a:moveTo>
                      <a:cubicBezTo>
                        <a:pt x="34" y="44"/>
                        <a:pt x="21" y="47"/>
                        <a:pt x="11" y="40"/>
                      </a:cubicBezTo>
                      <a:cubicBezTo>
                        <a:pt x="2" y="34"/>
                        <a:pt x="0" y="21"/>
                        <a:pt x="6" y="12"/>
                      </a:cubicBezTo>
                      <a:cubicBezTo>
                        <a:pt x="12" y="3"/>
                        <a:pt x="25" y="0"/>
                        <a:pt x="34" y="6"/>
                      </a:cubicBezTo>
                      <a:cubicBezTo>
                        <a:pt x="44" y="13"/>
                        <a:pt x="46" y="26"/>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79" name="Freeform 488">
                  <a:extLst>
                    <a:ext uri="{FF2B5EF4-FFF2-40B4-BE49-F238E27FC236}">
                      <a16:creationId xmlns:a16="http://schemas.microsoft.com/office/drawing/2014/main" id="{B8C80EBA-D3C2-434E-B7D3-FD01AA3C025B}"/>
                    </a:ext>
                  </a:extLst>
                </p:cNvPr>
                <p:cNvSpPr/>
                <p:nvPr/>
              </p:nvSpPr>
              <p:spPr bwMode="auto">
                <a:xfrm>
                  <a:off x="509" y="1448"/>
                  <a:ext cx="10" cy="11"/>
                </a:xfrm>
                <a:custGeom>
                  <a:avLst/>
                  <a:gdLst>
                    <a:gd name="T0" fmla="*/ 40 w 46"/>
                    <a:gd name="T1" fmla="*/ 35 h 47"/>
                    <a:gd name="T2" fmla="*/ 12 w 46"/>
                    <a:gd name="T3" fmla="*/ 40 h 47"/>
                    <a:gd name="T4" fmla="*/ 6 w 46"/>
                    <a:gd name="T5" fmla="*/ 12 h 47"/>
                    <a:gd name="T6" fmla="*/ 35 w 46"/>
                    <a:gd name="T7" fmla="*/ 6 h 47"/>
                    <a:gd name="T8" fmla="*/ 40 w 46"/>
                    <a:gd name="T9" fmla="*/ 35 h 47"/>
                  </a:gdLst>
                  <a:ahLst/>
                  <a:cxnLst>
                    <a:cxn ang="0">
                      <a:pos x="T0" y="T1"/>
                    </a:cxn>
                    <a:cxn ang="0">
                      <a:pos x="T2" y="T3"/>
                    </a:cxn>
                    <a:cxn ang="0">
                      <a:pos x="T4" y="T5"/>
                    </a:cxn>
                    <a:cxn ang="0">
                      <a:pos x="T6" y="T7"/>
                    </a:cxn>
                    <a:cxn ang="0">
                      <a:pos x="T8" y="T9"/>
                    </a:cxn>
                  </a:cxnLst>
                  <a:rect l="0" t="0" r="r" b="b"/>
                  <a:pathLst>
                    <a:path w="46" h="47">
                      <a:moveTo>
                        <a:pt x="40" y="35"/>
                      </a:moveTo>
                      <a:cubicBezTo>
                        <a:pt x="34" y="44"/>
                        <a:pt x="21" y="47"/>
                        <a:pt x="12" y="40"/>
                      </a:cubicBezTo>
                      <a:cubicBezTo>
                        <a:pt x="2" y="34"/>
                        <a:pt x="0" y="21"/>
                        <a:pt x="6" y="12"/>
                      </a:cubicBezTo>
                      <a:cubicBezTo>
                        <a:pt x="12" y="2"/>
                        <a:pt x="25" y="0"/>
                        <a:pt x="35" y="6"/>
                      </a:cubicBezTo>
                      <a:cubicBezTo>
                        <a:pt x="44" y="13"/>
                        <a:pt x="46" y="26"/>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80" name="Freeform 489">
                  <a:extLst>
                    <a:ext uri="{FF2B5EF4-FFF2-40B4-BE49-F238E27FC236}">
                      <a16:creationId xmlns:a16="http://schemas.microsoft.com/office/drawing/2014/main" id="{0ECDDF1D-B237-4B53-A161-240AAFDE5732}"/>
                    </a:ext>
                  </a:extLst>
                </p:cNvPr>
                <p:cNvSpPr/>
                <p:nvPr/>
              </p:nvSpPr>
              <p:spPr bwMode="auto">
                <a:xfrm>
                  <a:off x="518" y="1455"/>
                  <a:ext cx="11" cy="11"/>
                </a:xfrm>
                <a:custGeom>
                  <a:avLst/>
                  <a:gdLst>
                    <a:gd name="T0" fmla="*/ 40 w 47"/>
                    <a:gd name="T1" fmla="*/ 35 h 47"/>
                    <a:gd name="T2" fmla="*/ 12 w 47"/>
                    <a:gd name="T3" fmla="*/ 40 h 47"/>
                    <a:gd name="T4" fmla="*/ 6 w 47"/>
                    <a:gd name="T5" fmla="*/ 12 h 47"/>
                    <a:gd name="T6" fmla="*/ 35 w 47"/>
                    <a:gd name="T7" fmla="*/ 6 h 47"/>
                    <a:gd name="T8" fmla="*/ 40 w 47"/>
                    <a:gd name="T9" fmla="*/ 35 h 47"/>
                  </a:gdLst>
                  <a:ahLst/>
                  <a:cxnLst>
                    <a:cxn ang="0">
                      <a:pos x="T0" y="T1"/>
                    </a:cxn>
                    <a:cxn ang="0">
                      <a:pos x="T2" y="T3"/>
                    </a:cxn>
                    <a:cxn ang="0">
                      <a:pos x="T4" y="T5"/>
                    </a:cxn>
                    <a:cxn ang="0">
                      <a:pos x="T6" y="T7"/>
                    </a:cxn>
                    <a:cxn ang="0">
                      <a:pos x="T8" y="T9"/>
                    </a:cxn>
                  </a:cxnLst>
                  <a:rect l="0" t="0" r="r" b="b"/>
                  <a:pathLst>
                    <a:path w="47" h="47">
                      <a:moveTo>
                        <a:pt x="40" y="35"/>
                      </a:moveTo>
                      <a:cubicBezTo>
                        <a:pt x="34" y="44"/>
                        <a:pt x="21" y="47"/>
                        <a:pt x="12" y="40"/>
                      </a:cubicBezTo>
                      <a:cubicBezTo>
                        <a:pt x="2" y="34"/>
                        <a:pt x="0" y="21"/>
                        <a:pt x="6" y="12"/>
                      </a:cubicBezTo>
                      <a:cubicBezTo>
                        <a:pt x="13" y="2"/>
                        <a:pt x="25" y="0"/>
                        <a:pt x="35" y="6"/>
                      </a:cubicBezTo>
                      <a:cubicBezTo>
                        <a:pt x="44" y="13"/>
                        <a:pt x="47" y="25"/>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81" name="Freeform 490">
                  <a:extLst>
                    <a:ext uri="{FF2B5EF4-FFF2-40B4-BE49-F238E27FC236}">
                      <a16:creationId xmlns:a16="http://schemas.microsoft.com/office/drawing/2014/main" id="{39EC56D0-4217-4714-AACE-F831EC207D67}"/>
                    </a:ext>
                  </a:extLst>
                </p:cNvPr>
                <p:cNvSpPr/>
                <p:nvPr/>
              </p:nvSpPr>
              <p:spPr bwMode="auto">
                <a:xfrm>
                  <a:off x="528" y="1461"/>
                  <a:ext cx="11" cy="11"/>
                </a:xfrm>
                <a:custGeom>
                  <a:avLst/>
                  <a:gdLst>
                    <a:gd name="T0" fmla="*/ 40 w 47"/>
                    <a:gd name="T1" fmla="*/ 35 h 47"/>
                    <a:gd name="T2" fmla="*/ 12 w 47"/>
                    <a:gd name="T3" fmla="*/ 40 h 47"/>
                    <a:gd name="T4" fmla="*/ 6 w 47"/>
                    <a:gd name="T5" fmla="*/ 12 h 47"/>
                    <a:gd name="T6" fmla="*/ 35 w 47"/>
                    <a:gd name="T7" fmla="*/ 6 h 47"/>
                    <a:gd name="T8" fmla="*/ 40 w 47"/>
                    <a:gd name="T9" fmla="*/ 35 h 47"/>
                  </a:gdLst>
                  <a:ahLst/>
                  <a:cxnLst>
                    <a:cxn ang="0">
                      <a:pos x="T0" y="T1"/>
                    </a:cxn>
                    <a:cxn ang="0">
                      <a:pos x="T2" y="T3"/>
                    </a:cxn>
                    <a:cxn ang="0">
                      <a:pos x="T4" y="T5"/>
                    </a:cxn>
                    <a:cxn ang="0">
                      <a:pos x="T6" y="T7"/>
                    </a:cxn>
                    <a:cxn ang="0">
                      <a:pos x="T8" y="T9"/>
                    </a:cxn>
                  </a:cxnLst>
                  <a:rect l="0" t="0" r="r" b="b"/>
                  <a:pathLst>
                    <a:path w="47" h="47">
                      <a:moveTo>
                        <a:pt x="40" y="35"/>
                      </a:moveTo>
                      <a:cubicBezTo>
                        <a:pt x="34" y="44"/>
                        <a:pt x="21" y="47"/>
                        <a:pt x="12" y="40"/>
                      </a:cubicBezTo>
                      <a:cubicBezTo>
                        <a:pt x="2" y="34"/>
                        <a:pt x="0" y="21"/>
                        <a:pt x="6" y="12"/>
                      </a:cubicBezTo>
                      <a:cubicBezTo>
                        <a:pt x="13" y="2"/>
                        <a:pt x="26" y="0"/>
                        <a:pt x="35" y="6"/>
                      </a:cubicBezTo>
                      <a:cubicBezTo>
                        <a:pt x="44" y="13"/>
                        <a:pt x="47" y="25"/>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82" name="Freeform 491">
                  <a:extLst>
                    <a:ext uri="{FF2B5EF4-FFF2-40B4-BE49-F238E27FC236}">
                      <a16:creationId xmlns:a16="http://schemas.microsoft.com/office/drawing/2014/main" id="{E3146941-BCF8-415F-B6FC-76BBEF097A4A}"/>
                    </a:ext>
                  </a:extLst>
                </p:cNvPr>
                <p:cNvSpPr/>
                <p:nvPr/>
              </p:nvSpPr>
              <p:spPr bwMode="auto">
                <a:xfrm>
                  <a:off x="537" y="1468"/>
                  <a:ext cx="11" cy="11"/>
                </a:xfrm>
                <a:custGeom>
                  <a:avLst/>
                  <a:gdLst>
                    <a:gd name="T0" fmla="*/ 41 w 47"/>
                    <a:gd name="T1" fmla="*/ 35 h 47"/>
                    <a:gd name="T2" fmla="*/ 12 w 47"/>
                    <a:gd name="T3" fmla="*/ 40 h 47"/>
                    <a:gd name="T4" fmla="*/ 7 w 47"/>
                    <a:gd name="T5" fmla="*/ 12 h 47"/>
                    <a:gd name="T6" fmla="*/ 35 w 47"/>
                    <a:gd name="T7" fmla="*/ 6 h 47"/>
                    <a:gd name="T8" fmla="*/ 41 w 47"/>
                    <a:gd name="T9" fmla="*/ 35 h 47"/>
                  </a:gdLst>
                  <a:ahLst/>
                  <a:cxnLst>
                    <a:cxn ang="0">
                      <a:pos x="T0" y="T1"/>
                    </a:cxn>
                    <a:cxn ang="0">
                      <a:pos x="T2" y="T3"/>
                    </a:cxn>
                    <a:cxn ang="0">
                      <a:pos x="T4" y="T5"/>
                    </a:cxn>
                    <a:cxn ang="0">
                      <a:pos x="T6" y="T7"/>
                    </a:cxn>
                    <a:cxn ang="0">
                      <a:pos x="T8" y="T9"/>
                    </a:cxn>
                  </a:cxnLst>
                  <a:rect l="0" t="0" r="r" b="b"/>
                  <a:pathLst>
                    <a:path w="47" h="47">
                      <a:moveTo>
                        <a:pt x="41" y="35"/>
                      </a:moveTo>
                      <a:cubicBezTo>
                        <a:pt x="34" y="44"/>
                        <a:pt x="21" y="47"/>
                        <a:pt x="12" y="40"/>
                      </a:cubicBezTo>
                      <a:cubicBezTo>
                        <a:pt x="3" y="34"/>
                        <a:pt x="0" y="21"/>
                        <a:pt x="7" y="12"/>
                      </a:cubicBezTo>
                      <a:cubicBezTo>
                        <a:pt x="13" y="2"/>
                        <a:pt x="26" y="0"/>
                        <a:pt x="35" y="6"/>
                      </a:cubicBezTo>
                      <a:cubicBezTo>
                        <a:pt x="45" y="13"/>
                        <a:pt x="47" y="25"/>
                        <a:pt x="41"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83" name="Freeform 492">
                  <a:extLst>
                    <a:ext uri="{FF2B5EF4-FFF2-40B4-BE49-F238E27FC236}">
                      <a16:creationId xmlns:a16="http://schemas.microsoft.com/office/drawing/2014/main" id="{639680BE-9FD8-4691-90D9-1DC19C87E9F7}"/>
                    </a:ext>
                  </a:extLst>
                </p:cNvPr>
                <p:cNvSpPr/>
                <p:nvPr/>
              </p:nvSpPr>
              <p:spPr bwMode="auto">
                <a:xfrm>
                  <a:off x="454" y="1426"/>
                  <a:ext cx="11" cy="11"/>
                </a:xfrm>
                <a:custGeom>
                  <a:avLst/>
                  <a:gdLst>
                    <a:gd name="T0" fmla="*/ 40 w 47"/>
                    <a:gd name="T1" fmla="*/ 35 h 47"/>
                    <a:gd name="T2" fmla="*/ 12 w 47"/>
                    <a:gd name="T3" fmla="*/ 40 h 47"/>
                    <a:gd name="T4" fmla="*/ 6 w 47"/>
                    <a:gd name="T5" fmla="*/ 12 h 47"/>
                    <a:gd name="T6" fmla="*/ 35 w 47"/>
                    <a:gd name="T7" fmla="*/ 6 h 47"/>
                    <a:gd name="T8" fmla="*/ 40 w 47"/>
                    <a:gd name="T9" fmla="*/ 35 h 47"/>
                  </a:gdLst>
                  <a:ahLst/>
                  <a:cxnLst>
                    <a:cxn ang="0">
                      <a:pos x="T0" y="T1"/>
                    </a:cxn>
                    <a:cxn ang="0">
                      <a:pos x="T2" y="T3"/>
                    </a:cxn>
                    <a:cxn ang="0">
                      <a:pos x="T4" y="T5"/>
                    </a:cxn>
                    <a:cxn ang="0">
                      <a:pos x="T6" y="T7"/>
                    </a:cxn>
                    <a:cxn ang="0">
                      <a:pos x="T8" y="T9"/>
                    </a:cxn>
                  </a:cxnLst>
                  <a:rect l="0" t="0" r="r" b="b"/>
                  <a:pathLst>
                    <a:path w="47" h="47">
                      <a:moveTo>
                        <a:pt x="40" y="35"/>
                      </a:moveTo>
                      <a:cubicBezTo>
                        <a:pt x="34" y="44"/>
                        <a:pt x="21" y="47"/>
                        <a:pt x="12" y="40"/>
                      </a:cubicBezTo>
                      <a:cubicBezTo>
                        <a:pt x="3" y="34"/>
                        <a:pt x="0" y="21"/>
                        <a:pt x="6" y="12"/>
                      </a:cubicBezTo>
                      <a:cubicBezTo>
                        <a:pt x="13" y="2"/>
                        <a:pt x="26" y="0"/>
                        <a:pt x="35" y="6"/>
                      </a:cubicBezTo>
                      <a:cubicBezTo>
                        <a:pt x="44" y="13"/>
                        <a:pt x="47" y="25"/>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84" name="Freeform 493">
                  <a:extLst>
                    <a:ext uri="{FF2B5EF4-FFF2-40B4-BE49-F238E27FC236}">
                      <a16:creationId xmlns:a16="http://schemas.microsoft.com/office/drawing/2014/main" id="{6294C329-3860-4FA6-8DA6-651E087AA505}"/>
                    </a:ext>
                  </a:extLst>
                </p:cNvPr>
                <p:cNvSpPr/>
                <p:nvPr/>
              </p:nvSpPr>
              <p:spPr bwMode="auto">
                <a:xfrm>
                  <a:off x="463" y="1432"/>
                  <a:ext cx="11" cy="11"/>
                </a:xfrm>
                <a:custGeom>
                  <a:avLst/>
                  <a:gdLst>
                    <a:gd name="T0" fmla="*/ 41 w 47"/>
                    <a:gd name="T1" fmla="*/ 35 h 47"/>
                    <a:gd name="T2" fmla="*/ 12 w 47"/>
                    <a:gd name="T3" fmla="*/ 40 h 47"/>
                    <a:gd name="T4" fmla="*/ 7 w 47"/>
                    <a:gd name="T5" fmla="*/ 12 h 47"/>
                    <a:gd name="T6" fmla="*/ 35 w 47"/>
                    <a:gd name="T7" fmla="*/ 6 h 47"/>
                    <a:gd name="T8" fmla="*/ 41 w 47"/>
                    <a:gd name="T9" fmla="*/ 35 h 47"/>
                  </a:gdLst>
                  <a:ahLst/>
                  <a:cxnLst>
                    <a:cxn ang="0">
                      <a:pos x="T0" y="T1"/>
                    </a:cxn>
                    <a:cxn ang="0">
                      <a:pos x="T2" y="T3"/>
                    </a:cxn>
                    <a:cxn ang="0">
                      <a:pos x="T4" y="T5"/>
                    </a:cxn>
                    <a:cxn ang="0">
                      <a:pos x="T6" y="T7"/>
                    </a:cxn>
                    <a:cxn ang="0">
                      <a:pos x="T8" y="T9"/>
                    </a:cxn>
                  </a:cxnLst>
                  <a:rect l="0" t="0" r="r" b="b"/>
                  <a:pathLst>
                    <a:path w="47" h="47">
                      <a:moveTo>
                        <a:pt x="41" y="35"/>
                      </a:moveTo>
                      <a:cubicBezTo>
                        <a:pt x="34" y="44"/>
                        <a:pt x="21" y="47"/>
                        <a:pt x="12" y="40"/>
                      </a:cubicBezTo>
                      <a:cubicBezTo>
                        <a:pt x="3" y="34"/>
                        <a:pt x="0" y="21"/>
                        <a:pt x="7" y="12"/>
                      </a:cubicBezTo>
                      <a:cubicBezTo>
                        <a:pt x="13" y="2"/>
                        <a:pt x="26" y="0"/>
                        <a:pt x="35" y="6"/>
                      </a:cubicBezTo>
                      <a:cubicBezTo>
                        <a:pt x="45" y="12"/>
                        <a:pt x="47" y="25"/>
                        <a:pt x="41"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85" name="Freeform 494">
                  <a:extLst>
                    <a:ext uri="{FF2B5EF4-FFF2-40B4-BE49-F238E27FC236}">
                      <a16:creationId xmlns:a16="http://schemas.microsoft.com/office/drawing/2014/main" id="{9F027F2E-DE03-4795-925D-48B1F6818ACC}"/>
                    </a:ext>
                  </a:extLst>
                </p:cNvPr>
                <p:cNvSpPr/>
                <p:nvPr/>
              </p:nvSpPr>
              <p:spPr bwMode="auto">
                <a:xfrm>
                  <a:off x="473" y="1439"/>
                  <a:ext cx="11" cy="10"/>
                </a:xfrm>
                <a:custGeom>
                  <a:avLst/>
                  <a:gdLst>
                    <a:gd name="T0" fmla="*/ 41 w 47"/>
                    <a:gd name="T1" fmla="*/ 35 h 46"/>
                    <a:gd name="T2" fmla="*/ 12 w 47"/>
                    <a:gd name="T3" fmla="*/ 40 h 46"/>
                    <a:gd name="T4" fmla="*/ 7 w 47"/>
                    <a:gd name="T5" fmla="*/ 12 h 46"/>
                    <a:gd name="T6" fmla="*/ 35 w 47"/>
                    <a:gd name="T7" fmla="*/ 6 h 46"/>
                    <a:gd name="T8" fmla="*/ 41 w 47"/>
                    <a:gd name="T9" fmla="*/ 35 h 46"/>
                  </a:gdLst>
                  <a:ahLst/>
                  <a:cxnLst>
                    <a:cxn ang="0">
                      <a:pos x="T0" y="T1"/>
                    </a:cxn>
                    <a:cxn ang="0">
                      <a:pos x="T2" y="T3"/>
                    </a:cxn>
                    <a:cxn ang="0">
                      <a:pos x="T4" y="T5"/>
                    </a:cxn>
                    <a:cxn ang="0">
                      <a:pos x="T6" y="T7"/>
                    </a:cxn>
                    <a:cxn ang="0">
                      <a:pos x="T8" y="T9"/>
                    </a:cxn>
                  </a:cxnLst>
                  <a:rect l="0" t="0" r="r" b="b"/>
                  <a:pathLst>
                    <a:path w="47" h="46">
                      <a:moveTo>
                        <a:pt x="41" y="35"/>
                      </a:moveTo>
                      <a:cubicBezTo>
                        <a:pt x="34" y="44"/>
                        <a:pt x="22" y="46"/>
                        <a:pt x="12" y="40"/>
                      </a:cubicBezTo>
                      <a:cubicBezTo>
                        <a:pt x="3" y="34"/>
                        <a:pt x="0" y="21"/>
                        <a:pt x="7" y="12"/>
                      </a:cubicBezTo>
                      <a:cubicBezTo>
                        <a:pt x="13" y="2"/>
                        <a:pt x="26" y="0"/>
                        <a:pt x="35" y="6"/>
                      </a:cubicBezTo>
                      <a:cubicBezTo>
                        <a:pt x="45" y="12"/>
                        <a:pt x="47" y="25"/>
                        <a:pt x="41"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86" name="Freeform 495">
                  <a:extLst>
                    <a:ext uri="{FF2B5EF4-FFF2-40B4-BE49-F238E27FC236}">
                      <a16:creationId xmlns:a16="http://schemas.microsoft.com/office/drawing/2014/main" id="{FCCA51BD-0275-4D97-BAB0-AC064DB8CF15}"/>
                    </a:ext>
                  </a:extLst>
                </p:cNvPr>
                <p:cNvSpPr/>
                <p:nvPr/>
              </p:nvSpPr>
              <p:spPr bwMode="auto">
                <a:xfrm>
                  <a:off x="483" y="1445"/>
                  <a:ext cx="10" cy="11"/>
                </a:xfrm>
                <a:custGeom>
                  <a:avLst/>
                  <a:gdLst>
                    <a:gd name="T0" fmla="*/ 40 w 46"/>
                    <a:gd name="T1" fmla="*/ 35 h 46"/>
                    <a:gd name="T2" fmla="*/ 11 w 46"/>
                    <a:gd name="T3" fmla="*/ 40 h 46"/>
                    <a:gd name="T4" fmla="*/ 6 w 46"/>
                    <a:gd name="T5" fmla="*/ 11 h 46"/>
                    <a:gd name="T6" fmla="*/ 34 w 46"/>
                    <a:gd name="T7" fmla="*/ 6 h 46"/>
                    <a:gd name="T8" fmla="*/ 40 w 46"/>
                    <a:gd name="T9" fmla="*/ 35 h 46"/>
                  </a:gdLst>
                  <a:ahLst/>
                  <a:cxnLst>
                    <a:cxn ang="0">
                      <a:pos x="T0" y="T1"/>
                    </a:cxn>
                    <a:cxn ang="0">
                      <a:pos x="T2" y="T3"/>
                    </a:cxn>
                    <a:cxn ang="0">
                      <a:pos x="T4" y="T5"/>
                    </a:cxn>
                    <a:cxn ang="0">
                      <a:pos x="T6" y="T7"/>
                    </a:cxn>
                    <a:cxn ang="0">
                      <a:pos x="T8" y="T9"/>
                    </a:cxn>
                  </a:cxnLst>
                  <a:rect l="0" t="0" r="r" b="b"/>
                  <a:pathLst>
                    <a:path w="46" h="46">
                      <a:moveTo>
                        <a:pt x="40" y="35"/>
                      </a:moveTo>
                      <a:cubicBezTo>
                        <a:pt x="34" y="44"/>
                        <a:pt x="21" y="46"/>
                        <a:pt x="11" y="40"/>
                      </a:cubicBezTo>
                      <a:cubicBezTo>
                        <a:pt x="2" y="34"/>
                        <a:pt x="0" y="21"/>
                        <a:pt x="6" y="11"/>
                      </a:cubicBezTo>
                      <a:cubicBezTo>
                        <a:pt x="12" y="2"/>
                        <a:pt x="25" y="0"/>
                        <a:pt x="34" y="6"/>
                      </a:cubicBezTo>
                      <a:cubicBezTo>
                        <a:pt x="44" y="12"/>
                        <a:pt x="46" y="25"/>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87" name="Freeform 496">
                  <a:extLst>
                    <a:ext uri="{FF2B5EF4-FFF2-40B4-BE49-F238E27FC236}">
                      <a16:creationId xmlns:a16="http://schemas.microsoft.com/office/drawing/2014/main" id="{DC277AF1-A370-4C68-AFF2-4FD694EAFFE9}"/>
                    </a:ext>
                  </a:extLst>
                </p:cNvPr>
                <p:cNvSpPr/>
                <p:nvPr/>
              </p:nvSpPr>
              <p:spPr bwMode="auto">
                <a:xfrm>
                  <a:off x="492" y="1452"/>
                  <a:ext cx="11" cy="11"/>
                </a:xfrm>
                <a:custGeom>
                  <a:avLst/>
                  <a:gdLst>
                    <a:gd name="T0" fmla="*/ 40 w 46"/>
                    <a:gd name="T1" fmla="*/ 34 h 46"/>
                    <a:gd name="T2" fmla="*/ 12 w 46"/>
                    <a:gd name="T3" fmla="*/ 40 h 46"/>
                    <a:gd name="T4" fmla="*/ 6 w 46"/>
                    <a:gd name="T5" fmla="*/ 11 h 46"/>
                    <a:gd name="T6" fmla="*/ 35 w 46"/>
                    <a:gd name="T7" fmla="*/ 6 h 46"/>
                    <a:gd name="T8" fmla="*/ 40 w 46"/>
                    <a:gd name="T9" fmla="*/ 34 h 46"/>
                  </a:gdLst>
                  <a:ahLst/>
                  <a:cxnLst>
                    <a:cxn ang="0">
                      <a:pos x="T0" y="T1"/>
                    </a:cxn>
                    <a:cxn ang="0">
                      <a:pos x="T2" y="T3"/>
                    </a:cxn>
                    <a:cxn ang="0">
                      <a:pos x="T4" y="T5"/>
                    </a:cxn>
                    <a:cxn ang="0">
                      <a:pos x="T6" y="T7"/>
                    </a:cxn>
                    <a:cxn ang="0">
                      <a:pos x="T8" y="T9"/>
                    </a:cxn>
                  </a:cxnLst>
                  <a:rect l="0" t="0" r="r" b="b"/>
                  <a:pathLst>
                    <a:path w="46" h="46">
                      <a:moveTo>
                        <a:pt x="40" y="34"/>
                      </a:moveTo>
                      <a:cubicBezTo>
                        <a:pt x="34" y="44"/>
                        <a:pt x="21" y="46"/>
                        <a:pt x="12" y="40"/>
                      </a:cubicBezTo>
                      <a:cubicBezTo>
                        <a:pt x="2" y="34"/>
                        <a:pt x="0" y="21"/>
                        <a:pt x="6" y="11"/>
                      </a:cubicBezTo>
                      <a:cubicBezTo>
                        <a:pt x="12" y="2"/>
                        <a:pt x="25" y="0"/>
                        <a:pt x="35" y="6"/>
                      </a:cubicBezTo>
                      <a:cubicBezTo>
                        <a:pt x="44" y="12"/>
                        <a:pt x="46" y="25"/>
                        <a:pt x="40" y="3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88" name="Freeform 497">
                  <a:extLst>
                    <a:ext uri="{FF2B5EF4-FFF2-40B4-BE49-F238E27FC236}">
                      <a16:creationId xmlns:a16="http://schemas.microsoft.com/office/drawing/2014/main" id="{0854CD2A-2BF6-4B08-8B01-891AA82101D7}"/>
                    </a:ext>
                  </a:extLst>
                </p:cNvPr>
                <p:cNvSpPr/>
                <p:nvPr/>
              </p:nvSpPr>
              <p:spPr bwMode="auto">
                <a:xfrm>
                  <a:off x="502" y="1458"/>
                  <a:ext cx="11" cy="11"/>
                </a:xfrm>
                <a:custGeom>
                  <a:avLst/>
                  <a:gdLst>
                    <a:gd name="T0" fmla="*/ 40 w 47"/>
                    <a:gd name="T1" fmla="*/ 35 h 47"/>
                    <a:gd name="T2" fmla="*/ 12 w 47"/>
                    <a:gd name="T3" fmla="*/ 41 h 47"/>
                    <a:gd name="T4" fmla="*/ 6 w 47"/>
                    <a:gd name="T5" fmla="*/ 12 h 47"/>
                    <a:gd name="T6" fmla="*/ 35 w 47"/>
                    <a:gd name="T7" fmla="*/ 7 h 47"/>
                    <a:gd name="T8" fmla="*/ 40 w 47"/>
                    <a:gd name="T9" fmla="*/ 35 h 47"/>
                  </a:gdLst>
                  <a:ahLst/>
                  <a:cxnLst>
                    <a:cxn ang="0">
                      <a:pos x="T0" y="T1"/>
                    </a:cxn>
                    <a:cxn ang="0">
                      <a:pos x="T2" y="T3"/>
                    </a:cxn>
                    <a:cxn ang="0">
                      <a:pos x="T4" y="T5"/>
                    </a:cxn>
                    <a:cxn ang="0">
                      <a:pos x="T6" y="T7"/>
                    </a:cxn>
                    <a:cxn ang="0">
                      <a:pos x="T8" y="T9"/>
                    </a:cxn>
                  </a:cxnLst>
                  <a:rect l="0" t="0" r="r" b="b"/>
                  <a:pathLst>
                    <a:path w="47" h="47">
                      <a:moveTo>
                        <a:pt x="40" y="35"/>
                      </a:moveTo>
                      <a:cubicBezTo>
                        <a:pt x="34" y="45"/>
                        <a:pt x="21" y="47"/>
                        <a:pt x="12" y="41"/>
                      </a:cubicBezTo>
                      <a:cubicBezTo>
                        <a:pt x="2" y="34"/>
                        <a:pt x="0" y="22"/>
                        <a:pt x="6" y="12"/>
                      </a:cubicBezTo>
                      <a:cubicBezTo>
                        <a:pt x="13" y="3"/>
                        <a:pt x="25" y="0"/>
                        <a:pt x="35" y="7"/>
                      </a:cubicBezTo>
                      <a:cubicBezTo>
                        <a:pt x="44" y="13"/>
                        <a:pt x="47" y="26"/>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89" name="Freeform 498">
                  <a:extLst>
                    <a:ext uri="{FF2B5EF4-FFF2-40B4-BE49-F238E27FC236}">
                      <a16:creationId xmlns:a16="http://schemas.microsoft.com/office/drawing/2014/main" id="{7DFA181C-3B64-40CD-A518-76DD8F711140}"/>
                    </a:ext>
                  </a:extLst>
                </p:cNvPr>
                <p:cNvSpPr/>
                <p:nvPr/>
              </p:nvSpPr>
              <p:spPr bwMode="auto">
                <a:xfrm>
                  <a:off x="512" y="1465"/>
                  <a:ext cx="11" cy="11"/>
                </a:xfrm>
                <a:custGeom>
                  <a:avLst/>
                  <a:gdLst>
                    <a:gd name="T0" fmla="*/ 40 w 47"/>
                    <a:gd name="T1" fmla="*/ 35 h 47"/>
                    <a:gd name="T2" fmla="*/ 12 w 47"/>
                    <a:gd name="T3" fmla="*/ 41 h 47"/>
                    <a:gd name="T4" fmla="*/ 6 w 47"/>
                    <a:gd name="T5" fmla="*/ 12 h 47"/>
                    <a:gd name="T6" fmla="*/ 35 w 47"/>
                    <a:gd name="T7" fmla="*/ 7 h 47"/>
                    <a:gd name="T8" fmla="*/ 40 w 47"/>
                    <a:gd name="T9" fmla="*/ 35 h 47"/>
                  </a:gdLst>
                  <a:ahLst/>
                  <a:cxnLst>
                    <a:cxn ang="0">
                      <a:pos x="T0" y="T1"/>
                    </a:cxn>
                    <a:cxn ang="0">
                      <a:pos x="T2" y="T3"/>
                    </a:cxn>
                    <a:cxn ang="0">
                      <a:pos x="T4" y="T5"/>
                    </a:cxn>
                    <a:cxn ang="0">
                      <a:pos x="T6" y="T7"/>
                    </a:cxn>
                    <a:cxn ang="0">
                      <a:pos x="T8" y="T9"/>
                    </a:cxn>
                  </a:cxnLst>
                  <a:rect l="0" t="0" r="r" b="b"/>
                  <a:pathLst>
                    <a:path w="47" h="47">
                      <a:moveTo>
                        <a:pt x="40" y="35"/>
                      </a:moveTo>
                      <a:cubicBezTo>
                        <a:pt x="34" y="45"/>
                        <a:pt x="21" y="47"/>
                        <a:pt x="12" y="41"/>
                      </a:cubicBezTo>
                      <a:cubicBezTo>
                        <a:pt x="2" y="34"/>
                        <a:pt x="0" y="22"/>
                        <a:pt x="6" y="12"/>
                      </a:cubicBezTo>
                      <a:cubicBezTo>
                        <a:pt x="13" y="3"/>
                        <a:pt x="26" y="0"/>
                        <a:pt x="35" y="7"/>
                      </a:cubicBezTo>
                      <a:cubicBezTo>
                        <a:pt x="44" y="13"/>
                        <a:pt x="47" y="26"/>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90" name="Freeform 499">
                  <a:extLst>
                    <a:ext uri="{FF2B5EF4-FFF2-40B4-BE49-F238E27FC236}">
                      <a16:creationId xmlns:a16="http://schemas.microsoft.com/office/drawing/2014/main" id="{4D40518F-B095-4AA4-9A3A-FA76B89F0CC1}"/>
                    </a:ext>
                  </a:extLst>
                </p:cNvPr>
                <p:cNvSpPr/>
                <p:nvPr/>
              </p:nvSpPr>
              <p:spPr bwMode="auto">
                <a:xfrm>
                  <a:off x="521" y="1471"/>
                  <a:ext cx="11" cy="11"/>
                </a:xfrm>
                <a:custGeom>
                  <a:avLst/>
                  <a:gdLst>
                    <a:gd name="T0" fmla="*/ 41 w 47"/>
                    <a:gd name="T1" fmla="*/ 35 h 47"/>
                    <a:gd name="T2" fmla="*/ 12 w 47"/>
                    <a:gd name="T3" fmla="*/ 41 h 47"/>
                    <a:gd name="T4" fmla="*/ 7 w 47"/>
                    <a:gd name="T5" fmla="*/ 12 h 47"/>
                    <a:gd name="T6" fmla="*/ 35 w 47"/>
                    <a:gd name="T7" fmla="*/ 7 h 47"/>
                    <a:gd name="T8" fmla="*/ 41 w 47"/>
                    <a:gd name="T9" fmla="*/ 35 h 47"/>
                  </a:gdLst>
                  <a:ahLst/>
                  <a:cxnLst>
                    <a:cxn ang="0">
                      <a:pos x="T0" y="T1"/>
                    </a:cxn>
                    <a:cxn ang="0">
                      <a:pos x="T2" y="T3"/>
                    </a:cxn>
                    <a:cxn ang="0">
                      <a:pos x="T4" y="T5"/>
                    </a:cxn>
                    <a:cxn ang="0">
                      <a:pos x="T6" y="T7"/>
                    </a:cxn>
                    <a:cxn ang="0">
                      <a:pos x="T8" y="T9"/>
                    </a:cxn>
                  </a:cxnLst>
                  <a:rect l="0" t="0" r="r" b="b"/>
                  <a:pathLst>
                    <a:path w="47" h="47">
                      <a:moveTo>
                        <a:pt x="41" y="35"/>
                      </a:moveTo>
                      <a:cubicBezTo>
                        <a:pt x="34" y="45"/>
                        <a:pt x="21" y="47"/>
                        <a:pt x="12" y="41"/>
                      </a:cubicBezTo>
                      <a:cubicBezTo>
                        <a:pt x="3" y="34"/>
                        <a:pt x="0" y="22"/>
                        <a:pt x="7" y="12"/>
                      </a:cubicBezTo>
                      <a:cubicBezTo>
                        <a:pt x="13" y="3"/>
                        <a:pt x="26" y="0"/>
                        <a:pt x="35" y="7"/>
                      </a:cubicBezTo>
                      <a:cubicBezTo>
                        <a:pt x="44" y="13"/>
                        <a:pt x="47" y="26"/>
                        <a:pt x="41"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91" name="Freeform 500">
                  <a:extLst>
                    <a:ext uri="{FF2B5EF4-FFF2-40B4-BE49-F238E27FC236}">
                      <a16:creationId xmlns:a16="http://schemas.microsoft.com/office/drawing/2014/main" id="{C7AB72F7-BA18-4150-B10F-B2D132815A73}"/>
                    </a:ext>
                  </a:extLst>
                </p:cNvPr>
                <p:cNvSpPr/>
                <p:nvPr/>
              </p:nvSpPr>
              <p:spPr bwMode="auto">
                <a:xfrm>
                  <a:off x="531" y="1478"/>
                  <a:ext cx="11" cy="11"/>
                </a:xfrm>
                <a:custGeom>
                  <a:avLst/>
                  <a:gdLst>
                    <a:gd name="T0" fmla="*/ 41 w 47"/>
                    <a:gd name="T1" fmla="*/ 35 h 47"/>
                    <a:gd name="T2" fmla="*/ 12 w 47"/>
                    <a:gd name="T3" fmla="*/ 41 h 47"/>
                    <a:gd name="T4" fmla="*/ 7 w 47"/>
                    <a:gd name="T5" fmla="*/ 12 h 47"/>
                    <a:gd name="T6" fmla="*/ 35 w 47"/>
                    <a:gd name="T7" fmla="*/ 7 h 47"/>
                    <a:gd name="T8" fmla="*/ 41 w 47"/>
                    <a:gd name="T9" fmla="*/ 35 h 47"/>
                  </a:gdLst>
                  <a:ahLst/>
                  <a:cxnLst>
                    <a:cxn ang="0">
                      <a:pos x="T0" y="T1"/>
                    </a:cxn>
                    <a:cxn ang="0">
                      <a:pos x="T2" y="T3"/>
                    </a:cxn>
                    <a:cxn ang="0">
                      <a:pos x="T4" y="T5"/>
                    </a:cxn>
                    <a:cxn ang="0">
                      <a:pos x="T6" y="T7"/>
                    </a:cxn>
                    <a:cxn ang="0">
                      <a:pos x="T8" y="T9"/>
                    </a:cxn>
                  </a:cxnLst>
                  <a:rect l="0" t="0" r="r" b="b"/>
                  <a:pathLst>
                    <a:path w="47" h="47">
                      <a:moveTo>
                        <a:pt x="41" y="35"/>
                      </a:moveTo>
                      <a:cubicBezTo>
                        <a:pt x="34" y="45"/>
                        <a:pt x="22" y="47"/>
                        <a:pt x="12" y="41"/>
                      </a:cubicBezTo>
                      <a:cubicBezTo>
                        <a:pt x="3" y="34"/>
                        <a:pt x="0" y="22"/>
                        <a:pt x="7" y="12"/>
                      </a:cubicBezTo>
                      <a:cubicBezTo>
                        <a:pt x="13" y="3"/>
                        <a:pt x="26" y="0"/>
                        <a:pt x="35" y="7"/>
                      </a:cubicBezTo>
                      <a:cubicBezTo>
                        <a:pt x="45" y="13"/>
                        <a:pt x="47" y="26"/>
                        <a:pt x="41"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92" name="Freeform 501">
                  <a:extLst>
                    <a:ext uri="{FF2B5EF4-FFF2-40B4-BE49-F238E27FC236}">
                      <a16:creationId xmlns:a16="http://schemas.microsoft.com/office/drawing/2014/main" id="{85717433-3E08-4C62-94B4-F789FC5066AA}"/>
                    </a:ext>
                  </a:extLst>
                </p:cNvPr>
                <p:cNvSpPr/>
                <p:nvPr/>
              </p:nvSpPr>
              <p:spPr bwMode="auto">
                <a:xfrm>
                  <a:off x="447" y="1435"/>
                  <a:ext cx="11" cy="11"/>
                </a:xfrm>
                <a:custGeom>
                  <a:avLst/>
                  <a:gdLst>
                    <a:gd name="T0" fmla="*/ 41 w 47"/>
                    <a:gd name="T1" fmla="*/ 35 h 47"/>
                    <a:gd name="T2" fmla="*/ 12 w 47"/>
                    <a:gd name="T3" fmla="*/ 41 h 47"/>
                    <a:gd name="T4" fmla="*/ 7 w 47"/>
                    <a:gd name="T5" fmla="*/ 12 h 47"/>
                    <a:gd name="T6" fmla="*/ 35 w 47"/>
                    <a:gd name="T7" fmla="*/ 7 h 47"/>
                    <a:gd name="T8" fmla="*/ 41 w 47"/>
                    <a:gd name="T9" fmla="*/ 35 h 47"/>
                  </a:gdLst>
                  <a:ahLst/>
                  <a:cxnLst>
                    <a:cxn ang="0">
                      <a:pos x="T0" y="T1"/>
                    </a:cxn>
                    <a:cxn ang="0">
                      <a:pos x="T2" y="T3"/>
                    </a:cxn>
                    <a:cxn ang="0">
                      <a:pos x="T4" y="T5"/>
                    </a:cxn>
                    <a:cxn ang="0">
                      <a:pos x="T6" y="T7"/>
                    </a:cxn>
                    <a:cxn ang="0">
                      <a:pos x="T8" y="T9"/>
                    </a:cxn>
                  </a:cxnLst>
                  <a:rect l="0" t="0" r="r" b="b"/>
                  <a:pathLst>
                    <a:path w="47" h="47">
                      <a:moveTo>
                        <a:pt x="41" y="35"/>
                      </a:moveTo>
                      <a:cubicBezTo>
                        <a:pt x="34" y="45"/>
                        <a:pt x="21" y="47"/>
                        <a:pt x="12" y="41"/>
                      </a:cubicBezTo>
                      <a:cubicBezTo>
                        <a:pt x="3" y="34"/>
                        <a:pt x="0" y="22"/>
                        <a:pt x="7" y="12"/>
                      </a:cubicBezTo>
                      <a:cubicBezTo>
                        <a:pt x="13" y="3"/>
                        <a:pt x="26" y="0"/>
                        <a:pt x="35" y="7"/>
                      </a:cubicBezTo>
                      <a:cubicBezTo>
                        <a:pt x="45" y="13"/>
                        <a:pt x="47" y="26"/>
                        <a:pt x="41"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93" name="Freeform 502">
                  <a:extLst>
                    <a:ext uri="{FF2B5EF4-FFF2-40B4-BE49-F238E27FC236}">
                      <a16:creationId xmlns:a16="http://schemas.microsoft.com/office/drawing/2014/main" id="{D181122D-00A3-4984-B595-7323F33A6941}"/>
                    </a:ext>
                  </a:extLst>
                </p:cNvPr>
                <p:cNvSpPr/>
                <p:nvPr/>
              </p:nvSpPr>
              <p:spPr bwMode="auto">
                <a:xfrm>
                  <a:off x="457" y="1442"/>
                  <a:ext cx="11" cy="11"/>
                </a:xfrm>
                <a:custGeom>
                  <a:avLst/>
                  <a:gdLst>
                    <a:gd name="T0" fmla="*/ 41 w 47"/>
                    <a:gd name="T1" fmla="*/ 35 h 47"/>
                    <a:gd name="T2" fmla="*/ 12 w 47"/>
                    <a:gd name="T3" fmla="*/ 41 h 47"/>
                    <a:gd name="T4" fmla="*/ 7 w 47"/>
                    <a:gd name="T5" fmla="*/ 12 h 47"/>
                    <a:gd name="T6" fmla="*/ 35 w 47"/>
                    <a:gd name="T7" fmla="*/ 7 h 47"/>
                    <a:gd name="T8" fmla="*/ 41 w 47"/>
                    <a:gd name="T9" fmla="*/ 35 h 47"/>
                  </a:gdLst>
                  <a:ahLst/>
                  <a:cxnLst>
                    <a:cxn ang="0">
                      <a:pos x="T0" y="T1"/>
                    </a:cxn>
                    <a:cxn ang="0">
                      <a:pos x="T2" y="T3"/>
                    </a:cxn>
                    <a:cxn ang="0">
                      <a:pos x="T4" y="T5"/>
                    </a:cxn>
                    <a:cxn ang="0">
                      <a:pos x="T6" y="T7"/>
                    </a:cxn>
                    <a:cxn ang="0">
                      <a:pos x="T8" y="T9"/>
                    </a:cxn>
                  </a:cxnLst>
                  <a:rect l="0" t="0" r="r" b="b"/>
                  <a:pathLst>
                    <a:path w="47" h="47">
                      <a:moveTo>
                        <a:pt x="41" y="35"/>
                      </a:moveTo>
                      <a:cubicBezTo>
                        <a:pt x="34" y="45"/>
                        <a:pt x="22" y="47"/>
                        <a:pt x="12" y="41"/>
                      </a:cubicBezTo>
                      <a:cubicBezTo>
                        <a:pt x="3" y="34"/>
                        <a:pt x="0" y="21"/>
                        <a:pt x="7" y="12"/>
                      </a:cubicBezTo>
                      <a:cubicBezTo>
                        <a:pt x="13" y="3"/>
                        <a:pt x="26" y="0"/>
                        <a:pt x="35" y="7"/>
                      </a:cubicBezTo>
                      <a:cubicBezTo>
                        <a:pt x="45" y="13"/>
                        <a:pt x="47" y="26"/>
                        <a:pt x="41"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94" name="Freeform 503">
                  <a:extLst>
                    <a:ext uri="{FF2B5EF4-FFF2-40B4-BE49-F238E27FC236}">
                      <a16:creationId xmlns:a16="http://schemas.microsoft.com/office/drawing/2014/main" id="{B7273D92-BFF3-49DE-A5CF-1AA260AC73A0}"/>
                    </a:ext>
                  </a:extLst>
                </p:cNvPr>
                <p:cNvSpPr/>
                <p:nvPr/>
              </p:nvSpPr>
              <p:spPr bwMode="auto">
                <a:xfrm>
                  <a:off x="466" y="1449"/>
                  <a:ext cx="11" cy="10"/>
                </a:xfrm>
                <a:custGeom>
                  <a:avLst/>
                  <a:gdLst>
                    <a:gd name="T0" fmla="*/ 40 w 46"/>
                    <a:gd name="T1" fmla="*/ 35 h 47"/>
                    <a:gd name="T2" fmla="*/ 11 w 46"/>
                    <a:gd name="T3" fmla="*/ 41 h 47"/>
                    <a:gd name="T4" fmla="*/ 6 w 46"/>
                    <a:gd name="T5" fmla="*/ 12 h 47"/>
                    <a:gd name="T6" fmla="*/ 34 w 46"/>
                    <a:gd name="T7" fmla="*/ 7 h 47"/>
                    <a:gd name="T8" fmla="*/ 40 w 46"/>
                    <a:gd name="T9" fmla="*/ 35 h 47"/>
                  </a:gdLst>
                  <a:ahLst/>
                  <a:cxnLst>
                    <a:cxn ang="0">
                      <a:pos x="T0" y="T1"/>
                    </a:cxn>
                    <a:cxn ang="0">
                      <a:pos x="T2" y="T3"/>
                    </a:cxn>
                    <a:cxn ang="0">
                      <a:pos x="T4" y="T5"/>
                    </a:cxn>
                    <a:cxn ang="0">
                      <a:pos x="T6" y="T7"/>
                    </a:cxn>
                    <a:cxn ang="0">
                      <a:pos x="T8" y="T9"/>
                    </a:cxn>
                  </a:cxnLst>
                  <a:rect l="0" t="0" r="r" b="b"/>
                  <a:pathLst>
                    <a:path w="46" h="47">
                      <a:moveTo>
                        <a:pt x="40" y="35"/>
                      </a:moveTo>
                      <a:cubicBezTo>
                        <a:pt x="34" y="44"/>
                        <a:pt x="21" y="47"/>
                        <a:pt x="11" y="41"/>
                      </a:cubicBezTo>
                      <a:cubicBezTo>
                        <a:pt x="2" y="34"/>
                        <a:pt x="0" y="21"/>
                        <a:pt x="6" y="12"/>
                      </a:cubicBezTo>
                      <a:cubicBezTo>
                        <a:pt x="12" y="3"/>
                        <a:pt x="25" y="0"/>
                        <a:pt x="34" y="7"/>
                      </a:cubicBezTo>
                      <a:cubicBezTo>
                        <a:pt x="44" y="13"/>
                        <a:pt x="46" y="26"/>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95" name="Freeform 504">
                  <a:extLst>
                    <a:ext uri="{FF2B5EF4-FFF2-40B4-BE49-F238E27FC236}">
                      <a16:creationId xmlns:a16="http://schemas.microsoft.com/office/drawing/2014/main" id="{D62E2CB3-384E-4087-962F-927CF39D0DEC}"/>
                    </a:ext>
                  </a:extLst>
                </p:cNvPr>
                <p:cNvSpPr/>
                <p:nvPr/>
              </p:nvSpPr>
              <p:spPr bwMode="auto">
                <a:xfrm>
                  <a:off x="476" y="1455"/>
                  <a:ext cx="11" cy="11"/>
                </a:xfrm>
                <a:custGeom>
                  <a:avLst/>
                  <a:gdLst>
                    <a:gd name="T0" fmla="*/ 40 w 46"/>
                    <a:gd name="T1" fmla="*/ 35 h 47"/>
                    <a:gd name="T2" fmla="*/ 12 w 46"/>
                    <a:gd name="T3" fmla="*/ 41 h 47"/>
                    <a:gd name="T4" fmla="*/ 6 w 46"/>
                    <a:gd name="T5" fmla="*/ 12 h 47"/>
                    <a:gd name="T6" fmla="*/ 35 w 46"/>
                    <a:gd name="T7" fmla="*/ 7 h 47"/>
                    <a:gd name="T8" fmla="*/ 40 w 46"/>
                    <a:gd name="T9" fmla="*/ 35 h 47"/>
                  </a:gdLst>
                  <a:ahLst/>
                  <a:cxnLst>
                    <a:cxn ang="0">
                      <a:pos x="T0" y="T1"/>
                    </a:cxn>
                    <a:cxn ang="0">
                      <a:pos x="T2" y="T3"/>
                    </a:cxn>
                    <a:cxn ang="0">
                      <a:pos x="T4" y="T5"/>
                    </a:cxn>
                    <a:cxn ang="0">
                      <a:pos x="T6" y="T7"/>
                    </a:cxn>
                    <a:cxn ang="0">
                      <a:pos x="T8" y="T9"/>
                    </a:cxn>
                  </a:cxnLst>
                  <a:rect l="0" t="0" r="r" b="b"/>
                  <a:pathLst>
                    <a:path w="46" h="47">
                      <a:moveTo>
                        <a:pt x="40" y="35"/>
                      </a:moveTo>
                      <a:cubicBezTo>
                        <a:pt x="34" y="44"/>
                        <a:pt x="21" y="47"/>
                        <a:pt x="12" y="41"/>
                      </a:cubicBezTo>
                      <a:cubicBezTo>
                        <a:pt x="2" y="34"/>
                        <a:pt x="0" y="21"/>
                        <a:pt x="6" y="12"/>
                      </a:cubicBezTo>
                      <a:cubicBezTo>
                        <a:pt x="12" y="3"/>
                        <a:pt x="25" y="0"/>
                        <a:pt x="35" y="7"/>
                      </a:cubicBezTo>
                      <a:cubicBezTo>
                        <a:pt x="44" y="13"/>
                        <a:pt x="46" y="26"/>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96" name="Freeform 505">
                  <a:extLst>
                    <a:ext uri="{FF2B5EF4-FFF2-40B4-BE49-F238E27FC236}">
                      <a16:creationId xmlns:a16="http://schemas.microsoft.com/office/drawing/2014/main" id="{5E9D4663-17C3-4C38-B841-48AD8A15C391}"/>
                    </a:ext>
                  </a:extLst>
                </p:cNvPr>
                <p:cNvSpPr/>
                <p:nvPr/>
              </p:nvSpPr>
              <p:spPr bwMode="auto">
                <a:xfrm>
                  <a:off x="486" y="1462"/>
                  <a:ext cx="11" cy="11"/>
                </a:xfrm>
                <a:custGeom>
                  <a:avLst/>
                  <a:gdLst>
                    <a:gd name="T0" fmla="*/ 40 w 47"/>
                    <a:gd name="T1" fmla="*/ 35 h 47"/>
                    <a:gd name="T2" fmla="*/ 12 w 47"/>
                    <a:gd name="T3" fmla="*/ 40 h 47"/>
                    <a:gd name="T4" fmla="*/ 6 w 47"/>
                    <a:gd name="T5" fmla="*/ 12 h 47"/>
                    <a:gd name="T6" fmla="*/ 35 w 47"/>
                    <a:gd name="T7" fmla="*/ 6 h 47"/>
                    <a:gd name="T8" fmla="*/ 40 w 47"/>
                    <a:gd name="T9" fmla="*/ 35 h 47"/>
                  </a:gdLst>
                  <a:ahLst/>
                  <a:cxnLst>
                    <a:cxn ang="0">
                      <a:pos x="T0" y="T1"/>
                    </a:cxn>
                    <a:cxn ang="0">
                      <a:pos x="T2" y="T3"/>
                    </a:cxn>
                    <a:cxn ang="0">
                      <a:pos x="T4" y="T5"/>
                    </a:cxn>
                    <a:cxn ang="0">
                      <a:pos x="T6" y="T7"/>
                    </a:cxn>
                    <a:cxn ang="0">
                      <a:pos x="T8" y="T9"/>
                    </a:cxn>
                  </a:cxnLst>
                  <a:rect l="0" t="0" r="r" b="b"/>
                  <a:pathLst>
                    <a:path w="47" h="47">
                      <a:moveTo>
                        <a:pt x="40" y="35"/>
                      </a:moveTo>
                      <a:cubicBezTo>
                        <a:pt x="34" y="44"/>
                        <a:pt x="21" y="47"/>
                        <a:pt x="12" y="40"/>
                      </a:cubicBezTo>
                      <a:cubicBezTo>
                        <a:pt x="2" y="34"/>
                        <a:pt x="0" y="21"/>
                        <a:pt x="6" y="12"/>
                      </a:cubicBezTo>
                      <a:cubicBezTo>
                        <a:pt x="13" y="3"/>
                        <a:pt x="25" y="0"/>
                        <a:pt x="35" y="6"/>
                      </a:cubicBezTo>
                      <a:cubicBezTo>
                        <a:pt x="44" y="13"/>
                        <a:pt x="47" y="26"/>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97" name="Freeform 506">
                  <a:extLst>
                    <a:ext uri="{FF2B5EF4-FFF2-40B4-BE49-F238E27FC236}">
                      <a16:creationId xmlns:a16="http://schemas.microsoft.com/office/drawing/2014/main" id="{3425D859-3EBC-45D0-82C4-DB01762C4DF9}"/>
                    </a:ext>
                  </a:extLst>
                </p:cNvPr>
                <p:cNvSpPr/>
                <p:nvPr/>
              </p:nvSpPr>
              <p:spPr bwMode="auto">
                <a:xfrm>
                  <a:off x="495" y="1468"/>
                  <a:ext cx="11" cy="11"/>
                </a:xfrm>
                <a:custGeom>
                  <a:avLst/>
                  <a:gdLst>
                    <a:gd name="T0" fmla="*/ 40 w 47"/>
                    <a:gd name="T1" fmla="*/ 35 h 47"/>
                    <a:gd name="T2" fmla="*/ 12 w 47"/>
                    <a:gd name="T3" fmla="*/ 40 h 47"/>
                    <a:gd name="T4" fmla="*/ 6 w 47"/>
                    <a:gd name="T5" fmla="*/ 12 h 47"/>
                    <a:gd name="T6" fmla="*/ 35 w 47"/>
                    <a:gd name="T7" fmla="*/ 6 h 47"/>
                    <a:gd name="T8" fmla="*/ 40 w 47"/>
                    <a:gd name="T9" fmla="*/ 35 h 47"/>
                  </a:gdLst>
                  <a:ahLst/>
                  <a:cxnLst>
                    <a:cxn ang="0">
                      <a:pos x="T0" y="T1"/>
                    </a:cxn>
                    <a:cxn ang="0">
                      <a:pos x="T2" y="T3"/>
                    </a:cxn>
                    <a:cxn ang="0">
                      <a:pos x="T4" y="T5"/>
                    </a:cxn>
                    <a:cxn ang="0">
                      <a:pos x="T6" y="T7"/>
                    </a:cxn>
                    <a:cxn ang="0">
                      <a:pos x="T8" y="T9"/>
                    </a:cxn>
                  </a:cxnLst>
                  <a:rect l="0" t="0" r="r" b="b"/>
                  <a:pathLst>
                    <a:path w="47" h="47">
                      <a:moveTo>
                        <a:pt x="40" y="35"/>
                      </a:moveTo>
                      <a:cubicBezTo>
                        <a:pt x="34" y="44"/>
                        <a:pt x="21" y="47"/>
                        <a:pt x="12" y="40"/>
                      </a:cubicBezTo>
                      <a:cubicBezTo>
                        <a:pt x="2" y="34"/>
                        <a:pt x="0" y="21"/>
                        <a:pt x="6" y="12"/>
                      </a:cubicBezTo>
                      <a:cubicBezTo>
                        <a:pt x="13" y="2"/>
                        <a:pt x="26" y="0"/>
                        <a:pt x="35" y="6"/>
                      </a:cubicBezTo>
                      <a:cubicBezTo>
                        <a:pt x="44" y="13"/>
                        <a:pt x="47" y="26"/>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98" name="Freeform 507">
                  <a:extLst>
                    <a:ext uri="{FF2B5EF4-FFF2-40B4-BE49-F238E27FC236}">
                      <a16:creationId xmlns:a16="http://schemas.microsoft.com/office/drawing/2014/main" id="{027A8AE4-09AE-45CF-99D8-CBC472F86C4C}"/>
                    </a:ext>
                  </a:extLst>
                </p:cNvPr>
                <p:cNvSpPr/>
                <p:nvPr/>
              </p:nvSpPr>
              <p:spPr bwMode="auto">
                <a:xfrm>
                  <a:off x="505" y="1475"/>
                  <a:ext cx="11" cy="11"/>
                </a:xfrm>
                <a:custGeom>
                  <a:avLst/>
                  <a:gdLst>
                    <a:gd name="T0" fmla="*/ 41 w 47"/>
                    <a:gd name="T1" fmla="*/ 35 h 47"/>
                    <a:gd name="T2" fmla="*/ 12 w 47"/>
                    <a:gd name="T3" fmla="*/ 40 h 47"/>
                    <a:gd name="T4" fmla="*/ 7 w 47"/>
                    <a:gd name="T5" fmla="*/ 12 h 47"/>
                    <a:gd name="T6" fmla="*/ 35 w 47"/>
                    <a:gd name="T7" fmla="*/ 6 h 47"/>
                    <a:gd name="T8" fmla="*/ 41 w 47"/>
                    <a:gd name="T9" fmla="*/ 35 h 47"/>
                  </a:gdLst>
                  <a:ahLst/>
                  <a:cxnLst>
                    <a:cxn ang="0">
                      <a:pos x="T0" y="T1"/>
                    </a:cxn>
                    <a:cxn ang="0">
                      <a:pos x="T2" y="T3"/>
                    </a:cxn>
                    <a:cxn ang="0">
                      <a:pos x="T4" y="T5"/>
                    </a:cxn>
                    <a:cxn ang="0">
                      <a:pos x="T6" y="T7"/>
                    </a:cxn>
                    <a:cxn ang="0">
                      <a:pos x="T8" y="T9"/>
                    </a:cxn>
                  </a:cxnLst>
                  <a:rect l="0" t="0" r="r" b="b"/>
                  <a:pathLst>
                    <a:path w="47" h="47">
                      <a:moveTo>
                        <a:pt x="41" y="35"/>
                      </a:moveTo>
                      <a:cubicBezTo>
                        <a:pt x="34" y="44"/>
                        <a:pt x="21" y="47"/>
                        <a:pt x="12" y="40"/>
                      </a:cubicBezTo>
                      <a:cubicBezTo>
                        <a:pt x="3" y="34"/>
                        <a:pt x="0" y="21"/>
                        <a:pt x="7" y="12"/>
                      </a:cubicBezTo>
                      <a:cubicBezTo>
                        <a:pt x="13" y="2"/>
                        <a:pt x="26" y="0"/>
                        <a:pt x="35" y="6"/>
                      </a:cubicBezTo>
                      <a:cubicBezTo>
                        <a:pt x="44" y="13"/>
                        <a:pt x="47" y="25"/>
                        <a:pt x="41"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99" name="Freeform 508">
                  <a:extLst>
                    <a:ext uri="{FF2B5EF4-FFF2-40B4-BE49-F238E27FC236}">
                      <a16:creationId xmlns:a16="http://schemas.microsoft.com/office/drawing/2014/main" id="{99EA90F7-47F5-437A-949F-6860BD9C61E7}"/>
                    </a:ext>
                  </a:extLst>
                </p:cNvPr>
                <p:cNvSpPr/>
                <p:nvPr/>
              </p:nvSpPr>
              <p:spPr bwMode="auto">
                <a:xfrm>
                  <a:off x="514" y="1481"/>
                  <a:ext cx="11" cy="11"/>
                </a:xfrm>
                <a:custGeom>
                  <a:avLst/>
                  <a:gdLst>
                    <a:gd name="T0" fmla="*/ 41 w 47"/>
                    <a:gd name="T1" fmla="*/ 35 h 47"/>
                    <a:gd name="T2" fmla="*/ 12 w 47"/>
                    <a:gd name="T3" fmla="*/ 40 h 47"/>
                    <a:gd name="T4" fmla="*/ 7 w 47"/>
                    <a:gd name="T5" fmla="*/ 12 h 47"/>
                    <a:gd name="T6" fmla="*/ 35 w 47"/>
                    <a:gd name="T7" fmla="*/ 6 h 47"/>
                    <a:gd name="T8" fmla="*/ 41 w 47"/>
                    <a:gd name="T9" fmla="*/ 35 h 47"/>
                  </a:gdLst>
                  <a:ahLst/>
                  <a:cxnLst>
                    <a:cxn ang="0">
                      <a:pos x="T0" y="T1"/>
                    </a:cxn>
                    <a:cxn ang="0">
                      <a:pos x="T2" y="T3"/>
                    </a:cxn>
                    <a:cxn ang="0">
                      <a:pos x="T4" y="T5"/>
                    </a:cxn>
                    <a:cxn ang="0">
                      <a:pos x="T6" y="T7"/>
                    </a:cxn>
                    <a:cxn ang="0">
                      <a:pos x="T8" y="T9"/>
                    </a:cxn>
                  </a:cxnLst>
                  <a:rect l="0" t="0" r="r" b="b"/>
                  <a:pathLst>
                    <a:path w="47" h="47">
                      <a:moveTo>
                        <a:pt x="41" y="35"/>
                      </a:moveTo>
                      <a:cubicBezTo>
                        <a:pt x="34" y="44"/>
                        <a:pt x="22" y="47"/>
                        <a:pt x="12" y="40"/>
                      </a:cubicBezTo>
                      <a:cubicBezTo>
                        <a:pt x="3" y="34"/>
                        <a:pt x="0" y="21"/>
                        <a:pt x="7" y="12"/>
                      </a:cubicBezTo>
                      <a:cubicBezTo>
                        <a:pt x="13" y="2"/>
                        <a:pt x="26" y="0"/>
                        <a:pt x="35" y="6"/>
                      </a:cubicBezTo>
                      <a:cubicBezTo>
                        <a:pt x="45" y="13"/>
                        <a:pt x="47" y="25"/>
                        <a:pt x="41"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00" name="Freeform 509">
                  <a:extLst>
                    <a:ext uri="{FF2B5EF4-FFF2-40B4-BE49-F238E27FC236}">
                      <a16:creationId xmlns:a16="http://schemas.microsoft.com/office/drawing/2014/main" id="{07D86DAA-6BFA-4454-BFF0-CC6985FF4E13}"/>
                    </a:ext>
                  </a:extLst>
                </p:cNvPr>
                <p:cNvSpPr/>
                <p:nvPr/>
              </p:nvSpPr>
              <p:spPr bwMode="auto">
                <a:xfrm>
                  <a:off x="524" y="1488"/>
                  <a:ext cx="11" cy="11"/>
                </a:xfrm>
                <a:custGeom>
                  <a:avLst/>
                  <a:gdLst>
                    <a:gd name="T0" fmla="*/ 40 w 46"/>
                    <a:gd name="T1" fmla="*/ 35 h 47"/>
                    <a:gd name="T2" fmla="*/ 11 w 46"/>
                    <a:gd name="T3" fmla="*/ 40 h 47"/>
                    <a:gd name="T4" fmla="*/ 6 w 46"/>
                    <a:gd name="T5" fmla="*/ 12 h 47"/>
                    <a:gd name="T6" fmla="*/ 34 w 46"/>
                    <a:gd name="T7" fmla="*/ 6 h 47"/>
                    <a:gd name="T8" fmla="*/ 40 w 46"/>
                    <a:gd name="T9" fmla="*/ 35 h 47"/>
                  </a:gdLst>
                  <a:ahLst/>
                  <a:cxnLst>
                    <a:cxn ang="0">
                      <a:pos x="T0" y="T1"/>
                    </a:cxn>
                    <a:cxn ang="0">
                      <a:pos x="T2" y="T3"/>
                    </a:cxn>
                    <a:cxn ang="0">
                      <a:pos x="T4" y="T5"/>
                    </a:cxn>
                    <a:cxn ang="0">
                      <a:pos x="T6" y="T7"/>
                    </a:cxn>
                    <a:cxn ang="0">
                      <a:pos x="T8" y="T9"/>
                    </a:cxn>
                  </a:cxnLst>
                  <a:rect l="0" t="0" r="r" b="b"/>
                  <a:pathLst>
                    <a:path w="46" h="47">
                      <a:moveTo>
                        <a:pt x="40" y="35"/>
                      </a:moveTo>
                      <a:cubicBezTo>
                        <a:pt x="34" y="44"/>
                        <a:pt x="21" y="47"/>
                        <a:pt x="11" y="40"/>
                      </a:cubicBezTo>
                      <a:cubicBezTo>
                        <a:pt x="2" y="34"/>
                        <a:pt x="0" y="21"/>
                        <a:pt x="6" y="12"/>
                      </a:cubicBezTo>
                      <a:cubicBezTo>
                        <a:pt x="12" y="2"/>
                        <a:pt x="25" y="0"/>
                        <a:pt x="34" y="6"/>
                      </a:cubicBezTo>
                      <a:cubicBezTo>
                        <a:pt x="44" y="13"/>
                        <a:pt x="46" y="25"/>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01" name="Freeform 510">
                  <a:extLst>
                    <a:ext uri="{FF2B5EF4-FFF2-40B4-BE49-F238E27FC236}">
                      <a16:creationId xmlns:a16="http://schemas.microsoft.com/office/drawing/2014/main" id="{D0FCDFF0-748E-4516-B2B0-157F62748B14}"/>
                    </a:ext>
                  </a:extLst>
                </p:cNvPr>
                <p:cNvSpPr/>
                <p:nvPr/>
              </p:nvSpPr>
              <p:spPr bwMode="auto">
                <a:xfrm>
                  <a:off x="440" y="1445"/>
                  <a:ext cx="11" cy="11"/>
                </a:xfrm>
                <a:custGeom>
                  <a:avLst/>
                  <a:gdLst>
                    <a:gd name="T0" fmla="*/ 41 w 47"/>
                    <a:gd name="T1" fmla="*/ 35 h 47"/>
                    <a:gd name="T2" fmla="*/ 12 w 47"/>
                    <a:gd name="T3" fmla="*/ 40 h 47"/>
                    <a:gd name="T4" fmla="*/ 7 w 47"/>
                    <a:gd name="T5" fmla="*/ 12 h 47"/>
                    <a:gd name="T6" fmla="*/ 35 w 47"/>
                    <a:gd name="T7" fmla="*/ 6 h 47"/>
                    <a:gd name="T8" fmla="*/ 41 w 47"/>
                    <a:gd name="T9" fmla="*/ 35 h 47"/>
                  </a:gdLst>
                  <a:ahLst/>
                  <a:cxnLst>
                    <a:cxn ang="0">
                      <a:pos x="T0" y="T1"/>
                    </a:cxn>
                    <a:cxn ang="0">
                      <a:pos x="T2" y="T3"/>
                    </a:cxn>
                    <a:cxn ang="0">
                      <a:pos x="T4" y="T5"/>
                    </a:cxn>
                    <a:cxn ang="0">
                      <a:pos x="T6" y="T7"/>
                    </a:cxn>
                    <a:cxn ang="0">
                      <a:pos x="T8" y="T9"/>
                    </a:cxn>
                  </a:cxnLst>
                  <a:rect l="0" t="0" r="r" b="b"/>
                  <a:pathLst>
                    <a:path w="47" h="47">
                      <a:moveTo>
                        <a:pt x="41" y="35"/>
                      </a:moveTo>
                      <a:cubicBezTo>
                        <a:pt x="34" y="44"/>
                        <a:pt x="22" y="47"/>
                        <a:pt x="12" y="40"/>
                      </a:cubicBezTo>
                      <a:cubicBezTo>
                        <a:pt x="3" y="34"/>
                        <a:pt x="0" y="21"/>
                        <a:pt x="7" y="12"/>
                      </a:cubicBezTo>
                      <a:cubicBezTo>
                        <a:pt x="13" y="2"/>
                        <a:pt x="26" y="0"/>
                        <a:pt x="35" y="6"/>
                      </a:cubicBezTo>
                      <a:cubicBezTo>
                        <a:pt x="45" y="13"/>
                        <a:pt x="47" y="25"/>
                        <a:pt x="41"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02" name="Freeform 511">
                  <a:extLst>
                    <a:ext uri="{FF2B5EF4-FFF2-40B4-BE49-F238E27FC236}">
                      <a16:creationId xmlns:a16="http://schemas.microsoft.com/office/drawing/2014/main" id="{A9251436-F43A-4DDA-917E-9CE0BDBE9755}"/>
                    </a:ext>
                  </a:extLst>
                </p:cNvPr>
                <p:cNvSpPr/>
                <p:nvPr/>
              </p:nvSpPr>
              <p:spPr bwMode="auto">
                <a:xfrm>
                  <a:off x="450" y="1452"/>
                  <a:ext cx="11" cy="11"/>
                </a:xfrm>
                <a:custGeom>
                  <a:avLst/>
                  <a:gdLst>
                    <a:gd name="T0" fmla="*/ 40 w 46"/>
                    <a:gd name="T1" fmla="*/ 35 h 47"/>
                    <a:gd name="T2" fmla="*/ 11 w 46"/>
                    <a:gd name="T3" fmla="*/ 40 h 47"/>
                    <a:gd name="T4" fmla="*/ 6 w 46"/>
                    <a:gd name="T5" fmla="*/ 12 h 47"/>
                    <a:gd name="T6" fmla="*/ 34 w 46"/>
                    <a:gd name="T7" fmla="*/ 6 h 47"/>
                    <a:gd name="T8" fmla="*/ 40 w 46"/>
                    <a:gd name="T9" fmla="*/ 35 h 47"/>
                  </a:gdLst>
                  <a:ahLst/>
                  <a:cxnLst>
                    <a:cxn ang="0">
                      <a:pos x="T0" y="T1"/>
                    </a:cxn>
                    <a:cxn ang="0">
                      <a:pos x="T2" y="T3"/>
                    </a:cxn>
                    <a:cxn ang="0">
                      <a:pos x="T4" y="T5"/>
                    </a:cxn>
                    <a:cxn ang="0">
                      <a:pos x="T6" y="T7"/>
                    </a:cxn>
                    <a:cxn ang="0">
                      <a:pos x="T8" y="T9"/>
                    </a:cxn>
                  </a:cxnLst>
                  <a:rect l="0" t="0" r="r" b="b"/>
                  <a:pathLst>
                    <a:path w="46" h="47">
                      <a:moveTo>
                        <a:pt x="40" y="35"/>
                      </a:moveTo>
                      <a:cubicBezTo>
                        <a:pt x="34" y="44"/>
                        <a:pt x="21" y="47"/>
                        <a:pt x="11" y="40"/>
                      </a:cubicBezTo>
                      <a:cubicBezTo>
                        <a:pt x="2" y="34"/>
                        <a:pt x="0" y="21"/>
                        <a:pt x="6" y="12"/>
                      </a:cubicBezTo>
                      <a:cubicBezTo>
                        <a:pt x="12" y="2"/>
                        <a:pt x="25" y="0"/>
                        <a:pt x="34" y="6"/>
                      </a:cubicBezTo>
                      <a:cubicBezTo>
                        <a:pt x="44" y="13"/>
                        <a:pt x="46" y="25"/>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03" name="Freeform 512">
                  <a:extLst>
                    <a:ext uri="{FF2B5EF4-FFF2-40B4-BE49-F238E27FC236}">
                      <a16:creationId xmlns:a16="http://schemas.microsoft.com/office/drawing/2014/main" id="{34661170-C85F-49CD-97B5-0356331A6639}"/>
                    </a:ext>
                  </a:extLst>
                </p:cNvPr>
                <p:cNvSpPr/>
                <p:nvPr/>
              </p:nvSpPr>
              <p:spPr bwMode="auto">
                <a:xfrm>
                  <a:off x="460" y="1459"/>
                  <a:ext cx="10" cy="10"/>
                </a:xfrm>
                <a:custGeom>
                  <a:avLst/>
                  <a:gdLst>
                    <a:gd name="T0" fmla="*/ 40 w 46"/>
                    <a:gd name="T1" fmla="*/ 35 h 46"/>
                    <a:gd name="T2" fmla="*/ 12 w 46"/>
                    <a:gd name="T3" fmla="*/ 40 h 46"/>
                    <a:gd name="T4" fmla="*/ 6 w 46"/>
                    <a:gd name="T5" fmla="*/ 12 h 46"/>
                    <a:gd name="T6" fmla="*/ 35 w 46"/>
                    <a:gd name="T7" fmla="*/ 6 h 46"/>
                    <a:gd name="T8" fmla="*/ 40 w 46"/>
                    <a:gd name="T9" fmla="*/ 35 h 46"/>
                  </a:gdLst>
                  <a:ahLst/>
                  <a:cxnLst>
                    <a:cxn ang="0">
                      <a:pos x="T0" y="T1"/>
                    </a:cxn>
                    <a:cxn ang="0">
                      <a:pos x="T2" y="T3"/>
                    </a:cxn>
                    <a:cxn ang="0">
                      <a:pos x="T4" y="T5"/>
                    </a:cxn>
                    <a:cxn ang="0">
                      <a:pos x="T6" y="T7"/>
                    </a:cxn>
                    <a:cxn ang="0">
                      <a:pos x="T8" y="T9"/>
                    </a:cxn>
                  </a:cxnLst>
                  <a:rect l="0" t="0" r="r" b="b"/>
                  <a:pathLst>
                    <a:path w="46" h="46">
                      <a:moveTo>
                        <a:pt x="40" y="35"/>
                      </a:moveTo>
                      <a:cubicBezTo>
                        <a:pt x="34" y="44"/>
                        <a:pt x="21" y="46"/>
                        <a:pt x="12" y="40"/>
                      </a:cubicBezTo>
                      <a:cubicBezTo>
                        <a:pt x="2" y="34"/>
                        <a:pt x="0" y="21"/>
                        <a:pt x="6" y="12"/>
                      </a:cubicBezTo>
                      <a:cubicBezTo>
                        <a:pt x="12" y="2"/>
                        <a:pt x="25" y="0"/>
                        <a:pt x="35" y="6"/>
                      </a:cubicBezTo>
                      <a:cubicBezTo>
                        <a:pt x="44" y="12"/>
                        <a:pt x="46" y="25"/>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04" name="Freeform 513">
                  <a:extLst>
                    <a:ext uri="{FF2B5EF4-FFF2-40B4-BE49-F238E27FC236}">
                      <a16:creationId xmlns:a16="http://schemas.microsoft.com/office/drawing/2014/main" id="{047F837B-262E-4BA1-879C-E7C7DFD78F95}"/>
                    </a:ext>
                  </a:extLst>
                </p:cNvPr>
                <p:cNvSpPr/>
                <p:nvPr/>
              </p:nvSpPr>
              <p:spPr bwMode="auto">
                <a:xfrm>
                  <a:off x="469" y="1465"/>
                  <a:ext cx="11" cy="11"/>
                </a:xfrm>
                <a:custGeom>
                  <a:avLst/>
                  <a:gdLst>
                    <a:gd name="T0" fmla="*/ 40 w 47"/>
                    <a:gd name="T1" fmla="*/ 35 h 46"/>
                    <a:gd name="T2" fmla="*/ 12 w 47"/>
                    <a:gd name="T3" fmla="*/ 40 h 46"/>
                    <a:gd name="T4" fmla="*/ 6 w 47"/>
                    <a:gd name="T5" fmla="*/ 11 h 46"/>
                    <a:gd name="T6" fmla="*/ 35 w 47"/>
                    <a:gd name="T7" fmla="*/ 6 h 46"/>
                    <a:gd name="T8" fmla="*/ 40 w 47"/>
                    <a:gd name="T9" fmla="*/ 35 h 46"/>
                  </a:gdLst>
                  <a:ahLst/>
                  <a:cxnLst>
                    <a:cxn ang="0">
                      <a:pos x="T0" y="T1"/>
                    </a:cxn>
                    <a:cxn ang="0">
                      <a:pos x="T2" y="T3"/>
                    </a:cxn>
                    <a:cxn ang="0">
                      <a:pos x="T4" y="T5"/>
                    </a:cxn>
                    <a:cxn ang="0">
                      <a:pos x="T6" y="T7"/>
                    </a:cxn>
                    <a:cxn ang="0">
                      <a:pos x="T8" y="T9"/>
                    </a:cxn>
                  </a:cxnLst>
                  <a:rect l="0" t="0" r="r" b="b"/>
                  <a:pathLst>
                    <a:path w="47" h="46">
                      <a:moveTo>
                        <a:pt x="40" y="35"/>
                      </a:moveTo>
                      <a:cubicBezTo>
                        <a:pt x="34" y="44"/>
                        <a:pt x="21" y="46"/>
                        <a:pt x="12" y="40"/>
                      </a:cubicBezTo>
                      <a:cubicBezTo>
                        <a:pt x="2" y="34"/>
                        <a:pt x="0" y="21"/>
                        <a:pt x="6" y="11"/>
                      </a:cubicBezTo>
                      <a:cubicBezTo>
                        <a:pt x="13" y="2"/>
                        <a:pt x="25" y="0"/>
                        <a:pt x="35" y="6"/>
                      </a:cubicBezTo>
                      <a:cubicBezTo>
                        <a:pt x="44" y="12"/>
                        <a:pt x="47" y="25"/>
                        <a:pt x="40"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05" name="Freeform 514">
                  <a:extLst>
                    <a:ext uri="{FF2B5EF4-FFF2-40B4-BE49-F238E27FC236}">
                      <a16:creationId xmlns:a16="http://schemas.microsoft.com/office/drawing/2014/main" id="{E9C19907-1ECE-45EC-88E4-3BB9C26D6612}"/>
                    </a:ext>
                  </a:extLst>
                </p:cNvPr>
                <p:cNvSpPr/>
                <p:nvPr/>
              </p:nvSpPr>
              <p:spPr bwMode="auto">
                <a:xfrm>
                  <a:off x="479" y="1472"/>
                  <a:ext cx="11" cy="10"/>
                </a:xfrm>
                <a:custGeom>
                  <a:avLst/>
                  <a:gdLst>
                    <a:gd name="T0" fmla="*/ 40 w 47"/>
                    <a:gd name="T1" fmla="*/ 34 h 46"/>
                    <a:gd name="T2" fmla="*/ 12 w 47"/>
                    <a:gd name="T3" fmla="*/ 40 h 46"/>
                    <a:gd name="T4" fmla="*/ 6 w 47"/>
                    <a:gd name="T5" fmla="*/ 11 h 46"/>
                    <a:gd name="T6" fmla="*/ 35 w 47"/>
                    <a:gd name="T7" fmla="*/ 6 h 46"/>
                    <a:gd name="T8" fmla="*/ 40 w 47"/>
                    <a:gd name="T9" fmla="*/ 34 h 46"/>
                  </a:gdLst>
                  <a:ahLst/>
                  <a:cxnLst>
                    <a:cxn ang="0">
                      <a:pos x="T0" y="T1"/>
                    </a:cxn>
                    <a:cxn ang="0">
                      <a:pos x="T2" y="T3"/>
                    </a:cxn>
                    <a:cxn ang="0">
                      <a:pos x="T4" y="T5"/>
                    </a:cxn>
                    <a:cxn ang="0">
                      <a:pos x="T6" y="T7"/>
                    </a:cxn>
                    <a:cxn ang="0">
                      <a:pos x="T8" y="T9"/>
                    </a:cxn>
                  </a:cxnLst>
                  <a:rect l="0" t="0" r="r" b="b"/>
                  <a:pathLst>
                    <a:path w="47" h="46">
                      <a:moveTo>
                        <a:pt x="40" y="34"/>
                      </a:moveTo>
                      <a:cubicBezTo>
                        <a:pt x="34" y="44"/>
                        <a:pt x="21" y="46"/>
                        <a:pt x="12" y="40"/>
                      </a:cubicBezTo>
                      <a:cubicBezTo>
                        <a:pt x="2" y="34"/>
                        <a:pt x="0" y="21"/>
                        <a:pt x="6" y="11"/>
                      </a:cubicBezTo>
                      <a:cubicBezTo>
                        <a:pt x="13" y="2"/>
                        <a:pt x="26" y="0"/>
                        <a:pt x="35" y="6"/>
                      </a:cubicBezTo>
                      <a:cubicBezTo>
                        <a:pt x="44" y="12"/>
                        <a:pt x="47" y="25"/>
                        <a:pt x="40" y="3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06" name="Freeform 515">
                  <a:extLst>
                    <a:ext uri="{FF2B5EF4-FFF2-40B4-BE49-F238E27FC236}">
                      <a16:creationId xmlns:a16="http://schemas.microsoft.com/office/drawing/2014/main" id="{9EB79A1D-D7B7-4524-A182-93ABFA7DB902}"/>
                    </a:ext>
                  </a:extLst>
                </p:cNvPr>
                <p:cNvSpPr/>
                <p:nvPr/>
              </p:nvSpPr>
              <p:spPr bwMode="auto">
                <a:xfrm>
                  <a:off x="488" y="1478"/>
                  <a:ext cx="11" cy="11"/>
                </a:xfrm>
                <a:custGeom>
                  <a:avLst/>
                  <a:gdLst>
                    <a:gd name="T0" fmla="*/ 41 w 47"/>
                    <a:gd name="T1" fmla="*/ 34 h 46"/>
                    <a:gd name="T2" fmla="*/ 12 w 47"/>
                    <a:gd name="T3" fmla="*/ 40 h 46"/>
                    <a:gd name="T4" fmla="*/ 7 w 47"/>
                    <a:gd name="T5" fmla="*/ 11 h 46"/>
                    <a:gd name="T6" fmla="*/ 35 w 47"/>
                    <a:gd name="T7" fmla="*/ 6 h 46"/>
                    <a:gd name="T8" fmla="*/ 41 w 47"/>
                    <a:gd name="T9" fmla="*/ 34 h 46"/>
                  </a:gdLst>
                  <a:ahLst/>
                  <a:cxnLst>
                    <a:cxn ang="0">
                      <a:pos x="T0" y="T1"/>
                    </a:cxn>
                    <a:cxn ang="0">
                      <a:pos x="T2" y="T3"/>
                    </a:cxn>
                    <a:cxn ang="0">
                      <a:pos x="T4" y="T5"/>
                    </a:cxn>
                    <a:cxn ang="0">
                      <a:pos x="T6" y="T7"/>
                    </a:cxn>
                    <a:cxn ang="0">
                      <a:pos x="T8" y="T9"/>
                    </a:cxn>
                  </a:cxnLst>
                  <a:rect l="0" t="0" r="r" b="b"/>
                  <a:pathLst>
                    <a:path w="47" h="46">
                      <a:moveTo>
                        <a:pt x="41" y="34"/>
                      </a:moveTo>
                      <a:cubicBezTo>
                        <a:pt x="34" y="44"/>
                        <a:pt x="21" y="46"/>
                        <a:pt x="12" y="40"/>
                      </a:cubicBezTo>
                      <a:cubicBezTo>
                        <a:pt x="3" y="34"/>
                        <a:pt x="0" y="21"/>
                        <a:pt x="7" y="11"/>
                      </a:cubicBezTo>
                      <a:cubicBezTo>
                        <a:pt x="13" y="2"/>
                        <a:pt x="26" y="0"/>
                        <a:pt x="35" y="6"/>
                      </a:cubicBezTo>
                      <a:cubicBezTo>
                        <a:pt x="44" y="12"/>
                        <a:pt x="47" y="25"/>
                        <a:pt x="41" y="3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07" name="Freeform 516">
                  <a:extLst>
                    <a:ext uri="{FF2B5EF4-FFF2-40B4-BE49-F238E27FC236}">
                      <a16:creationId xmlns:a16="http://schemas.microsoft.com/office/drawing/2014/main" id="{FAFCFD4E-B7D2-4920-8647-6302AE6B2C23}"/>
                    </a:ext>
                  </a:extLst>
                </p:cNvPr>
                <p:cNvSpPr/>
                <p:nvPr/>
              </p:nvSpPr>
              <p:spPr bwMode="auto">
                <a:xfrm>
                  <a:off x="498" y="1485"/>
                  <a:ext cx="11" cy="11"/>
                </a:xfrm>
                <a:custGeom>
                  <a:avLst/>
                  <a:gdLst>
                    <a:gd name="T0" fmla="*/ 41 w 47"/>
                    <a:gd name="T1" fmla="*/ 35 h 47"/>
                    <a:gd name="T2" fmla="*/ 12 w 47"/>
                    <a:gd name="T3" fmla="*/ 41 h 47"/>
                    <a:gd name="T4" fmla="*/ 7 w 47"/>
                    <a:gd name="T5" fmla="*/ 12 h 47"/>
                    <a:gd name="T6" fmla="*/ 35 w 47"/>
                    <a:gd name="T7" fmla="*/ 7 h 47"/>
                    <a:gd name="T8" fmla="*/ 41 w 47"/>
                    <a:gd name="T9" fmla="*/ 35 h 47"/>
                  </a:gdLst>
                  <a:ahLst/>
                  <a:cxnLst>
                    <a:cxn ang="0">
                      <a:pos x="T0" y="T1"/>
                    </a:cxn>
                    <a:cxn ang="0">
                      <a:pos x="T2" y="T3"/>
                    </a:cxn>
                    <a:cxn ang="0">
                      <a:pos x="T4" y="T5"/>
                    </a:cxn>
                    <a:cxn ang="0">
                      <a:pos x="T6" y="T7"/>
                    </a:cxn>
                    <a:cxn ang="0">
                      <a:pos x="T8" y="T9"/>
                    </a:cxn>
                  </a:cxnLst>
                  <a:rect l="0" t="0" r="r" b="b"/>
                  <a:pathLst>
                    <a:path w="47" h="47">
                      <a:moveTo>
                        <a:pt x="41" y="35"/>
                      </a:moveTo>
                      <a:cubicBezTo>
                        <a:pt x="34" y="45"/>
                        <a:pt x="22" y="47"/>
                        <a:pt x="12" y="41"/>
                      </a:cubicBezTo>
                      <a:cubicBezTo>
                        <a:pt x="3" y="34"/>
                        <a:pt x="0" y="22"/>
                        <a:pt x="7" y="12"/>
                      </a:cubicBezTo>
                      <a:cubicBezTo>
                        <a:pt x="13" y="3"/>
                        <a:pt x="26" y="0"/>
                        <a:pt x="35" y="7"/>
                      </a:cubicBezTo>
                      <a:cubicBezTo>
                        <a:pt x="45" y="13"/>
                        <a:pt x="47" y="26"/>
                        <a:pt x="41" y="3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08" name="Freeform 517">
                  <a:extLst>
                    <a:ext uri="{FF2B5EF4-FFF2-40B4-BE49-F238E27FC236}">
                      <a16:creationId xmlns:a16="http://schemas.microsoft.com/office/drawing/2014/main" id="{C4229B52-8E9C-415F-B234-CC84EAEC18BF}"/>
                    </a:ext>
                  </a:extLst>
                </p:cNvPr>
                <p:cNvSpPr/>
                <p:nvPr/>
              </p:nvSpPr>
              <p:spPr bwMode="auto">
                <a:xfrm>
                  <a:off x="503" y="1445"/>
                  <a:ext cx="3" cy="4"/>
                </a:xfrm>
                <a:custGeom>
                  <a:avLst/>
                  <a:gdLst>
                    <a:gd name="T0" fmla="*/ 1 w 12"/>
                    <a:gd name="T1" fmla="*/ 16 h 16"/>
                    <a:gd name="T2" fmla="*/ 0 w 12"/>
                    <a:gd name="T3" fmla="*/ 15 h 16"/>
                    <a:gd name="T4" fmla="*/ 8 w 12"/>
                    <a:gd name="T5" fmla="*/ 3 h 16"/>
                    <a:gd name="T6" fmla="*/ 5 w 12"/>
                    <a:gd name="T7" fmla="*/ 3 h 16"/>
                    <a:gd name="T8" fmla="*/ 2 w 12"/>
                    <a:gd name="T9" fmla="*/ 3 h 16"/>
                    <a:gd name="T10" fmla="*/ 4 w 12"/>
                    <a:gd name="T11" fmla="*/ 1 h 16"/>
                    <a:gd name="T12" fmla="*/ 8 w 12"/>
                    <a:gd name="T13" fmla="*/ 1 h 16"/>
                    <a:gd name="T14" fmla="*/ 11 w 12"/>
                    <a:gd name="T15" fmla="*/ 0 h 16"/>
                    <a:gd name="T16" fmla="*/ 12 w 12"/>
                    <a:gd name="T17" fmla="*/ 1 h 16"/>
                    <a:gd name="T18" fmla="*/ 1 w 12"/>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6">
                      <a:moveTo>
                        <a:pt x="1" y="16"/>
                      </a:moveTo>
                      <a:cubicBezTo>
                        <a:pt x="0" y="15"/>
                        <a:pt x="0" y="15"/>
                        <a:pt x="0" y="15"/>
                      </a:cubicBezTo>
                      <a:cubicBezTo>
                        <a:pt x="8" y="3"/>
                        <a:pt x="8" y="3"/>
                        <a:pt x="8" y="3"/>
                      </a:cubicBezTo>
                      <a:cubicBezTo>
                        <a:pt x="7" y="3"/>
                        <a:pt x="6" y="3"/>
                        <a:pt x="5" y="3"/>
                      </a:cubicBezTo>
                      <a:cubicBezTo>
                        <a:pt x="4" y="3"/>
                        <a:pt x="3" y="3"/>
                        <a:pt x="2" y="3"/>
                      </a:cubicBezTo>
                      <a:cubicBezTo>
                        <a:pt x="4" y="1"/>
                        <a:pt x="4" y="1"/>
                        <a:pt x="4" y="1"/>
                      </a:cubicBezTo>
                      <a:cubicBezTo>
                        <a:pt x="5" y="1"/>
                        <a:pt x="6" y="1"/>
                        <a:pt x="8" y="1"/>
                      </a:cubicBezTo>
                      <a:cubicBezTo>
                        <a:pt x="9" y="1"/>
                        <a:pt x="10" y="0"/>
                        <a:pt x="11" y="0"/>
                      </a:cubicBezTo>
                      <a:cubicBezTo>
                        <a:pt x="12" y="1"/>
                        <a:pt x="12" y="1"/>
                        <a:pt x="12" y="1"/>
                      </a:cubicBezTo>
                      <a:lnTo>
                        <a:pt x="1"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09" name="Freeform 518">
                  <a:extLst>
                    <a:ext uri="{FF2B5EF4-FFF2-40B4-BE49-F238E27FC236}">
                      <a16:creationId xmlns:a16="http://schemas.microsoft.com/office/drawing/2014/main" id="{BC595893-5E00-41F4-B529-3F1FB693D473}"/>
                    </a:ext>
                  </a:extLst>
                </p:cNvPr>
                <p:cNvSpPr/>
                <p:nvPr/>
              </p:nvSpPr>
              <p:spPr bwMode="auto">
                <a:xfrm>
                  <a:off x="512" y="1452"/>
                  <a:ext cx="4" cy="4"/>
                </a:xfrm>
                <a:custGeom>
                  <a:avLst/>
                  <a:gdLst>
                    <a:gd name="T0" fmla="*/ 11 w 18"/>
                    <a:gd name="T1" fmla="*/ 19 h 20"/>
                    <a:gd name="T2" fmla="*/ 10 w 18"/>
                    <a:gd name="T3" fmla="*/ 20 h 20"/>
                    <a:gd name="T4" fmla="*/ 0 w 18"/>
                    <a:gd name="T5" fmla="*/ 13 h 20"/>
                    <a:gd name="T6" fmla="*/ 1 w 18"/>
                    <a:gd name="T7" fmla="*/ 12 h 20"/>
                    <a:gd name="T8" fmla="*/ 3 w 18"/>
                    <a:gd name="T9" fmla="*/ 11 h 20"/>
                    <a:gd name="T10" fmla="*/ 7 w 18"/>
                    <a:gd name="T11" fmla="*/ 11 h 20"/>
                    <a:gd name="T12" fmla="*/ 13 w 18"/>
                    <a:gd name="T13" fmla="*/ 10 h 20"/>
                    <a:gd name="T14" fmla="*/ 15 w 18"/>
                    <a:gd name="T15" fmla="*/ 8 h 20"/>
                    <a:gd name="T16" fmla="*/ 16 w 18"/>
                    <a:gd name="T17" fmla="*/ 5 h 20"/>
                    <a:gd name="T18" fmla="*/ 14 w 18"/>
                    <a:gd name="T19" fmla="*/ 3 h 20"/>
                    <a:gd name="T20" fmla="*/ 12 w 18"/>
                    <a:gd name="T21" fmla="*/ 3 h 20"/>
                    <a:gd name="T22" fmla="*/ 9 w 18"/>
                    <a:gd name="T23" fmla="*/ 4 h 20"/>
                    <a:gd name="T24" fmla="*/ 7 w 18"/>
                    <a:gd name="T25" fmla="*/ 3 h 20"/>
                    <a:gd name="T26" fmla="*/ 11 w 18"/>
                    <a:gd name="T27" fmla="*/ 1 h 20"/>
                    <a:gd name="T28" fmla="*/ 15 w 18"/>
                    <a:gd name="T29" fmla="*/ 2 h 20"/>
                    <a:gd name="T30" fmla="*/ 18 w 18"/>
                    <a:gd name="T31" fmla="*/ 5 h 20"/>
                    <a:gd name="T32" fmla="*/ 17 w 18"/>
                    <a:gd name="T33" fmla="*/ 9 h 20"/>
                    <a:gd name="T34" fmla="*/ 16 w 18"/>
                    <a:gd name="T35" fmla="*/ 11 h 20"/>
                    <a:gd name="T36" fmla="*/ 13 w 18"/>
                    <a:gd name="T37" fmla="*/ 12 h 20"/>
                    <a:gd name="T38" fmla="*/ 8 w 18"/>
                    <a:gd name="T39" fmla="*/ 13 h 20"/>
                    <a:gd name="T40" fmla="*/ 5 w 18"/>
                    <a:gd name="T41" fmla="*/ 13 h 20"/>
                    <a:gd name="T42" fmla="*/ 4 w 18"/>
                    <a:gd name="T43" fmla="*/ 13 h 20"/>
                    <a:gd name="T44" fmla="*/ 11 w 18"/>
                    <a:gd name="T45"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0">
                      <a:moveTo>
                        <a:pt x="11" y="19"/>
                      </a:moveTo>
                      <a:cubicBezTo>
                        <a:pt x="10" y="20"/>
                        <a:pt x="10" y="20"/>
                        <a:pt x="10" y="20"/>
                      </a:cubicBezTo>
                      <a:cubicBezTo>
                        <a:pt x="0" y="13"/>
                        <a:pt x="0" y="13"/>
                        <a:pt x="0" y="13"/>
                      </a:cubicBezTo>
                      <a:cubicBezTo>
                        <a:pt x="0" y="13"/>
                        <a:pt x="0" y="13"/>
                        <a:pt x="1" y="12"/>
                      </a:cubicBezTo>
                      <a:cubicBezTo>
                        <a:pt x="2" y="12"/>
                        <a:pt x="2" y="11"/>
                        <a:pt x="3" y="11"/>
                      </a:cubicBezTo>
                      <a:cubicBezTo>
                        <a:pt x="4" y="11"/>
                        <a:pt x="6" y="11"/>
                        <a:pt x="7" y="11"/>
                      </a:cubicBezTo>
                      <a:cubicBezTo>
                        <a:pt x="10" y="10"/>
                        <a:pt x="12" y="10"/>
                        <a:pt x="13" y="10"/>
                      </a:cubicBezTo>
                      <a:cubicBezTo>
                        <a:pt x="14" y="9"/>
                        <a:pt x="15" y="9"/>
                        <a:pt x="15" y="8"/>
                      </a:cubicBezTo>
                      <a:cubicBezTo>
                        <a:pt x="16" y="7"/>
                        <a:pt x="16" y="6"/>
                        <a:pt x="16" y="5"/>
                      </a:cubicBezTo>
                      <a:cubicBezTo>
                        <a:pt x="16" y="5"/>
                        <a:pt x="15" y="4"/>
                        <a:pt x="14" y="3"/>
                      </a:cubicBezTo>
                      <a:cubicBezTo>
                        <a:pt x="13" y="3"/>
                        <a:pt x="13" y="2"/>
                        <a:pt x="12" y="3"/>
                      </a:cubicBezTo>
                      <a:cubicBezTo>
                        <a:pt x="11" y="3"/>
                        <a:pt x="10" y="3"/>
                        <a:pt x="9" y="4"/>
                      </a:cubicBezTo>
                      <a:cubicBezTo>
                        <a:pt x="7" y="3"/>
                        <a:pt x="7" y="3"/>
                        <a:pt x="7" y="3"/>
                      </a:cubicBezTo>
                      <a:cubicBezTo>
                        <a:pt x="9" y="1"/>
                        <a:pt x="10" y="1"/>
                        <a:pt x="11" y="1"/>
                      </a:cubicBezTo>
                      <a:cubicBezTo>
                        <a:pt x="13" y="0"/>
                        <a:pt x="14" y="1"/>
                        <a:pt x="15" y="2"/>
                      </a:cubicBezTo>
                      <a:cubicBezTo>
                        <a:pt x="17" y="3"/>
                        <a:pt x="18" y="4"/>
                        <a:pt x="18" y="5"/>
                      </a:cubicBezTo>
                      <a:cubicBezTo>
                        <a:pt x="18" y="7"/>
                        <a:pt x="18" y="8"/>
                        <a:pt x="17" y="9"/>
                      </a:cubicBezTo>
                      <a:cubicBezTo>
                        <a:pt x="17" y="10"/>
                        <a:pt x="16" y="10"/>
                        <a:pt x="16" y="11"/>
                      </a:cubicBezTo>
                      <a:cubicBezTo>
                        <a:pt x="15" y="11"/>
                        <a:pt x="14" y="12"/>
                        <a:pt x="13" y="12"/>
                      </a:cubicBezTo>
                      <a:cubicBezTo>
                        <a:pt x="12" y="12"/>
                        <a:pt x="11" y="12"/>
                        <a:pt x="8" y="13"/>
                      </a:cubicBezTo>
                      <a:cubicBezTo>
                        <a:pt x="7" y="13"/>
                        <a:pt x="6" y="13"/>
                        <a:pt x="5" y="13"/>
                      </a:cubicBezTo>
                      <a:cubicBezTo>
                        <a:pt x="4" y="13"/>
                        <a:pt x="4" y="13"/>
                        <a:pt x="4" y="13"/>
                      </a:cubicBezTo>
                      <a:lnTo>
                        <a:pt x="1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10" name="Freeform 519">
                  <a:extLst>
                    <a:ext uri="{FF2B5EF4-FFF2-40B4-BE49-F238E27FC236}">
                      <a16:creationId xmlns:a16="http://schemas.microsoft.com/office/drawing/2014/main" id="{7BC77148-5A8A-479C-9111-867FC538E7B0}"/>
                    </a:ext>
                  </a:extLst>
                </p:cNvPr>
                <p:cNvSpPr>
                  <a:spLocks noEditPoints="1"/>
                </p:cNvSpPr>
                <p:nvPr/>
              </p:nvSpPr>
              <p:spPr bwMode="auto">
                <a:xfrm>
                  <a:off x="457" y="1429"/>
                  <a:ext cx="4" cy="4"/>
                </a:xfrm>
                <a:custGeom>
                  <a:avLst/>
                  <a:gdLst>
                    <a:gd name="T0" fmla="*/ 15 w 16"/>
                    <a:gd name="T1" fmla="*/ 8 h 18"/>
                    <a:gd name="T2" fmla="*/ 13 w 16"/>
                    <a:gd name="T3" fmla="*/ 7 h 18"/>
                    <a:gd name="T4" fmla="*/ 14 w 16"/>
                    <a:gd name="T5" fmla="*/ 5 h 18"/>
                    <a:gd name="T6" fmla="*/ 12 w 16"/>
                    <a:gd name="T7" fmla="*/ 3 h 18"/>
                    <a:gd name="T8" fmla="*/ 10 w 16"/>
                    <a:gd name="T9" fmla="*/ 2 h 18"/>
                    <a:gd name="T10" fmla="*/ 8 w 16"/>
                    <a:gd name="T11" fmla="*/ 3 h 18"/>
                    <a:gd name="T12" fmla="*/ 5 w 16"/>
                    <a:gd name="T13" fmla="*/ 6 h 18"/>
                    <a:gd name="T14" fmla="*/ 7 w 16"/>
                    <a:gd name="T15" fmla="*/ 6 h 18"/>
                    <a:gd name="T16" fmla="*/ 10 w 16"/>
                    <a:gd name="T17" fmla="*/ 7 h 18"/>
                    <a:gd name="T18" fmla="*/ 12 w 16"/>
                    <a:gd name="T19" fmla="*/ 10 h 18"/>
                    <a:gd name="T20" fmla="*/ 11 w 16"/>
                    <a:gd name="T21" fmla="*/ 15 h 18"/>
                    <a:gd name="T22" fmla="*/ 9 w 16"/>
                    <a:gd name="T23" fmla="*/ 17 h 18"/>
                    <a:gd name="T24" fmla="*/ 6 w 16"/>
                    <a:gd name="T25" fmla="*/ 18 h 18"/>
                    <a:gd name="T26" fmla="*/ 3 w 16"/>
                    <a:gd name="T27" fmla="*/ 17 h 18"/>
                    <a:gd name="T28" fmla="*/ 0 w 16"/>
                    <a:gd name="T29" fmla="*/ 13 h 18"/>
                    <a:gd name="T30" fmla="*/ 2 w 16"/>
                    <a:gd name="T31" fmla="*/ 6 h 18"/>
                    <a:gd name="T32" fmla="*/ 8 w 16"/>
                    <a:gd name="T33" fmla="*/ 1 h 18"/>
                    <a:gd name="T34" fmla="*/ 13 w 16"/>
                    <a:gd name="T35" fmla="*/ 1 h 18"/>
                    <a:gd name="T36" fmla="*/ 16 w 16"/>
                    <a:gd name="T37" fmla="*/ 4 h 18"/>
                    <a:gd name="T38" fmla="*/ 15 w 16"/>
                    <a:gd name="T39" fmla="*/ 8 h 18"/>
                    <a:gd name="T40" fmla="*/ 3 w 16"/>
                    <a:gd name="T41" fmla="*/ 10 h 18"/>
                    <a:gd name="T42" fmla="*/ 2 w 16"/>
                    <a:gd name="T43" fmla="*/ 12 h 18"/>
                    <a:gd name="T44" fmla="*/ 2 w 16"/>
                    <a:gd name="T45" fmla="*/ 14 h 18"/>
                    <a:gd name="T46" fmla="*/ 4 w 16"/>
                    <a:gd name="T47" fmla="*/ 15 h 18"/>
                    <a:gd name="T48" fmla="*/ 6 w 16"/>
                    <a:gd name="T49" fmla="*/ 16 h 18"/>
                    <a:gd name="T50" fmla="*/ 9 w 16"/>
                    <a:gd name="T51" fmla="*/ 14 h 18"/>
                    <a:gd name="T52" fmla="*/ 10 w 16"/>
                    <a:gd name="T53" fmla="*/ 11 h 18"/>
                    <a:gd name="T54" fmla="*/ 8 w 16"/>
                    <a:gd name="T55" fmla="*/ 8 h 18"/>
                    <a:gd name="T56" fmla="*/ 6 w 16"/>
                    <a:gd name="T57" fmla="*/ 8 h 18"/>
                    <a:gd name="T58" fmla="*/ 3 w 16"/>
                    <a:gd name="T59"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 h="18">
                      <a:moveTo>
                        <a:pt x="15" y="8"/>
                      </a:moveTo>
                      <a:cubicBezTo>
                        <a:pt x="13" y="7"/>
                        <a:pt x="13" y="7"/>
                        <a:pt x="13" y="7"/>
                      </a:cubicBezTo>
                      <a:cubicBezTo>
                        <a:pt x="14" y="6"/>
                        <a:pt x="14" y="6"/>
                        <a:pt x="14" y="5"/>
                      </a:cubicBezTo>
                      <a:cubicBezTo>
                        <a:pt x="13" y="4"/>
                        <a:pt x="13" y="3"/>
                        <a:pt x="12" y="3"/>
                      </a:cubicBezTo>
                      <a:cubicBezTo>
                        <a:pt x="12" y="3"/>
                        <a:pt x="11" y="2"/>
                        <a:pt x="10" y="2"/>
                      </a:cubicBezTo>
                      <a:cubicBezTo>
                        <a:pt x="10" y="2"/>
                        <a:pt x="9" y="3"/>
                        <a:pt x="8" y="3"/>
                      </a:cubicBezTo>
                      <a:cubicBezTo>
                        <a:pt x="7" y="4"/>
                        <a:pt x="6" y="5"/>
                        <a:pt x="5" y="6"/>
                      </a:cubicBezTo>
                      <a:cubicBezTo>
                        <a:pt x="6" y="6"/>
                        <a:pt x="7" y="6"/>
                        <a:pt x="7" y="6"/>
                      </a:cubicBezTo>
                      <a:cubicBezTo>
                        <a:pt x="8" y="6"/>
                        <a:pt x="9" y="6"/>
                        <a:pt x="10" y="7"/>
                      </a:cubicBezTo>
                      <a:cubicBezTo>
                        <a:pt x="11" y="8"/>
                        <a:pt x="12" y="9"/>
                        <a:pt x="12" y="10"/>
                      </a:cubicBezTo>
                      <a:cubicBezTo>
                        <a:pt x="12" y="12"/>
                        <a:pt x="12" y="13"/>
                        <a:pt x="11" y="15"/>
                      </a:cubicBezTo>
                      <a:cubicBezTo>
                        <a:pt x="10" y="16"/>
                        <a:pt x="10" y="17"/>
                        <a:pt x="9" y="17"/>
                      </a:cubicBezTo>
                      <a:cubicBezTo>
                        <a:pt x="8" y="18"/>
                        <a:pt x="7" y="18"/>
                        <a:pt x="6" y="18"/>
                      </a:cubicBezTo>
                      <a:cubicBezTo>
                        <a:pt x="5" y="18"/>
                        <a:pt x="4" y="18"/>
                        <a:pt x="3" y="17"/>
                      </a:cubicBezTo>
                      <a:cubicBezTo>
                        <a:pt x="1" y="16"/>
                        <a:pt x="0" y="14"/>
                        <a:pt x="0" y="13"/>
                      </a:cubicBezTo>
                      <a:cubicBezTo>
                        <a:pt x="0" y="11"/>
                        <a:pt x="1" y="9"/>
                        <a:pt x="2" y="6"/>
                      </a:cubicBezTo>
                      <a:cubicBezTo>
                        <a:pt x="4" y="3"/>
                        <a:pt x="6" y="1"/>
                        <a:pt x="8" y="1"/>
                      </a:cubicBezTo>
                      <a:cubicBezTo>
                        <a:pt x="10" y="0"/>
                        <a:pt x="12" y="0"/>
                        <a:pt x="13" y="1"/>
                      </a:cubicBezTo>
                      <a:cubicBezTo>
                        <a:pt x="15" y="2"/>
                        <a:pt x="15" y="3"/>
                        <a:pt x="16" y="4"/>
                      </a:cubicBezTo>
                      <a:cubicBezTo>
                        <a:pt x="16" y="6"/>
                        <a:pt x="16" y="7"/>
                        <a:pt x="15" y="8"/>
                      </a:cubicBezTo>
                      <a:close/>
                      <a:moveTo>
                        <a:pt x="3" y="10"/>
                      </a:moveTo>
                      <a:cubicBezTo>
                        <a:pt x="3" y="10"/>
                        <a:pt x="2" y="11"/>
                        <a:pt x="2" y="12"/>
                      </a:cubicBezTo>
                      <a:cubicBezTo>
                        <a:pt x="2" y="12"/>
                        <a:pt x="2" y="13"/>
                        <a:pt x="2" y="14"/>
                      </a:cubicBezTo>
                      <a:cubicBezTo>
                        <a:pt x="3" y="14"/>
                        <a:pt x="3" y="15"/>
                        <a:pt x="4" y="15"/>
                      </a:cubicBezTo>
                      <a:cubicBezTo>
                        <a:pt x="5" y="16"/>
                        <a:pt x="5" y="16"/>
                        <a:pt x="6" y="16"/>
                      </a:cubicBezTo>
                      <a:cubicBezTo>
                        <a:pt x="7" y="16"/>
                        <a:pt x="8" y="15"/>
                        <a:pt x="9" y="14"/>
                      </a:cubicBezTo>
                      <a:cubicBezTo>
                        <a:pt x="10" y="13"/>
                        <a:pt x="10" y="12"/>
                        <a:pt x="10" y="11"/>
                      </a:cubicBezTo>
                      <a:cubicBezTo>
                        <a:pt x="10" y="10"/>
                        <a:pt x="9" y="9"/>
                        <a:pt x="8" y="8"/>
                      </a:cubicBezTo>
                      <a:cubicBezTo>
                        <a:pt x="8" y="8"/>
                        <a:pt x="7" y="8"/>
                        <a:pt x="6" y="8"/>
                      </a:cubicBezTo>
                      <a:cubicBezTo>
                        <a:pt x="5" y="8"/>
                        <a:pt x="4" y="9"/>
                        <a:pt x="3"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11" name="Freeform 520">
                  <a:extLst>
                    <a:ext uri="{FF2B5EF4-FFF2-40B4-BE49-F238E27FC236}">
                      <a16:creationId xmlns:a16="http://schemas.microsoft.com/office/drawing/2014/main" id="{6678264A-994F-4090-A7C4-D34163B5D842}"/>
                    </a:ext>
                  </a:extLst>
                </p:cNvPr>
                <p:cNvSpPr/>
                <p:nvPr/>
              </p:nvSpPr>
              <p:spPr bwMode="auto">
                <a:xfrm>
                  <a:off x="450" y="1438"/>
                  <a:ext cx="3" cy="4"/>
                </a:xfrm>
                <a:custGeom>
                  <a:avLst/>
                  <a:gdLst>
                    <a:gd name="T0" fmla="*/ 2 w 12"/>
                    <a:gd name="T1" fmla="*/ 17 h 17"/>
                    <a:gd name="T2" fmla="*/ 0 w 12"/>
                    <a:gd name="T3" fmla="*/ 15 h 17"/>
                    <a:gd name="T4" fmla="*/ 8 w 12"/>
                    <a:gd name="T5" fmla="*/ 3 h 17"/>
                    <a:gd name="T6" fmla="*/ 6 w 12"/>
                    <a:gd name="T7" fmla="*/ 3 h 17"/>
                    <a:gd name="T8" fmla="*/ 3 w 12"/>
                    <a:gd name="T9" fmla="*/ 3 h 17"/>
                    <a:gd name="T10" fmla="*/ 4 w 12"/>
                    <a:gd name="T11" fmla="*/ 1 h 17"/>
                    <a:gd name="T12" fmla="*/ 8 w 12"/>
                    <a:gd name="T13" fmla="*/ 1 h 17"/>
                    <a:gd name="T14" fmla="*/ 11 w 12"/>
                    <a:gd name="T15" fmla="*/ 0 h 17"/>
                    <a:gd name="T16" fmla="*/ 12 w 12"/>
                    <a:gd name="T17" fmla="*/ 1 h 17"/>
                    <a:gd name="T18" fmla="*/ 2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2" y="17"/>
                      </a:moveTo>
                      <a:cubicBezTo>
                        <a:pt x="0" y="15"/>
                        <a:pt x="0" y="15"/>
                        <a:pt x="0" y="15"/>
                      </a:cubicBezTo>
                      <a:cubicBezTo>
                        <a:pt x="8" y="3"/>
                        <a:pt x="8" y="3"/>
                        <a:pt x="8" y="3"/>
                      </a:cubicBezTo>
                      <a:cubicBezTo>
                        <a:pt x="8" y="3"/>
                        <a:pt x="7" y="3"/>
                        <a:pt x="6" y="3"/>
                      </a:cubicBezTo>
                      <a:cubicBezTo>
                        <a:pt x="5" y="3"/>
                        <a:pt x="4" y="3"/>
                        <a:pt x="3" y="3"/>
                      </a:cubicBezTo>
                      <a:cubicBezTo>
                        <a:pt x="4" y="1"/>
                        <a:pt x="4" y="1"/>
                        <a:pt x="4" y="1"/>
                      </a:cubicBezTo>
                      <a:cubicBezTo>
                        <a:pt x="6" y="1"/>
                        <a:pt x="7" y="1"/>
                        <a:pt x="8" y="1"/>
                      </a:cubicBezTo>
                      <a:cubicBezTo>
                        <a:pt x="9" y="1"/>
                        <a:pt x="10" y="1"/>
                        <a:pt x="11" y="0"/>
                      </a:cubicBezTo>
                      <a:cubicBezTo>
                        <a:pt x="12" y="1"/>
                        <a:pt x="12" y="1"/>
                        <a:pt x="12" y="1"/>
                      </a:cubicBezTo>
                      <a:lnTo>
                        <a:pt x="2"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12" name="Freeform 521">
                  <a:extLst>
                    <a:ext uri="{FF2B5EF4-FFF2-40B4-BE49-F238E27FC236}">
                      <a16:creationId xmlns:a16="http://schemas.microsoft.com/office/drawing/2014/main" id="{FD86FAC9-3EC1-481F-96F0-459BB9316FB5}"/>
                    </a:ext>
                  </a:extLst>
                </p:cNvPr>
                <p:cNvSpPr/>
                <p:nvPr/>
              </p:nvSpPr>
              <p:spPr bwMode="auto">
                <a:xfrm>
                  <a:off x="452" y="1439"/>
                  <a:ext cx="4" cy="5"/>
                </a:xfrm>
                <a:custGeom>
                  <a:avLst/>
                  <a:gdLst>
                    <a:gd name="T0" fmla="*/ 1 w 18"/>
                    <a:gd name="T1" fmla="*/ 10 h 19"/>
                    <a:gd name="T2" fmla="*/ 3 w 18"/>
                    <a:gd name="T3" fmla="*/ 11 h 19"/>
                    <a:gd name="T4" fmla="*/ 2 w 18"/>
                    <a:gd name="T5" fmla="*/ 14 h 19"/>
                    <a:gd name="T6" fmla="*/ 4 w 18"/>
                    <a:gd name="T7" fmla="*/ 16 h 19"/>
                    <a:gd name="T8" fmla="*/ 7 w 18"/>
                    <a:gd name="T9" fmla="*/ 16 h 19"/>
                    <a:gd name="T10" fmla="*/ 9 w 18"/>
                    <a:gd name="T11" fmla="*/ 14 h 19"/>
                    <a:gd name="T12" fmla="*/ 10 w 18"/>
                    <a:gd name="T13" fmla="*/ 11 h 19"/>
                    <a:gd name="T14" fmla="*/ 8 w 18"/>
                    <a:gd name="T15" fmla="*/ 9 h 19"/>
                    <a:gd name="T16" fmla="*/ 7 w 18"/>
                    <a:gd name="T17" fmla="*/ 8 h 19"/>
                    <a:gd name="T18" fmla="*/ 5 w 18"/>
                    <a:gd name="T19" fmla="*/ 8 h 19"/>
                    <a:gd name="T20" fmla="*/ 3 w 18"/>
                    <a:gd name="T21" fmla="*/ 7 h 19"/>
                    <a:gd name="T22" fmla="*/ 10 w 18"/>
                    <a:gd name="T23" fmla="*/ 0 h 19"/>
                    <a:gd name="T24" fmla="*/ 18 w 18"/>
                    <a:gd name="T25" fmla="*/ 5 h 19"/>
                    <a:gd name="T26" fmla="*/ 16 w 18"/>
                    <a:gd name="T27" fmla="*/ 7 h 19"/>
                    <a:gd name="T28" fmla="*/ 10 w 18"/>
                    <a:gd name="T29" fmla="*/ 3 h 19"/>
                    <a:gd name="T30" fmla="*/ 7 w 18"/>
                    <a:gd name="T31" fmla="*/ 6 h 19"/>
                    <a:gd name="T32" fmla="*/ 10 w 18"/>
                    <a:gd name="T33" fmla="*/ 7 h 19"/>
                    <a:gd name="T34" fmla="*/ 13 w 18"/>
                    <a:gd name="T35" fmla="*/ 11 h 19"/>
                    <a:gd name="T36" fmla="*/ 12 w 18"/>
                    <a:gd name="T37" fmla="*/ 15 h 19"/>
                    <a:gd name="T38" fmla="*/ 8 w 18"/>
                    <a:gd name="T39" fmla="*/ 18 h 19"/>
                    <a:gd name="T40" fmla="*/ 3 w 18"/>
                    <a:gd name="T41" fmla="*/ 17 h 19"/>
                    <a:gd name="T42" fmla="*/ 0 w 18"/>
                    <a:gd name="T43" fmla="*/ 14 h 19"/>
                    <a:gd name="T44" fmla="*/ 1 w 18"/>
                    <a:gd name="T45"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19">
                      <a:moveTo>
                        <a:pt x="1" y="10"/>
                      </a:moveTo>
                      <a:cubicBezTo>
                        <a:pt x="3" y="11"/>
                        <a:pt x="3" y="11"/>
                        <a:pt x="3" y="11"/>
                      </a:cubicBezTo>
                      <a:cubicBezTo>
                        <a:pt x="2" y="12"/>
                        <a:pt x="2" y="13"/>
                        <a:pt x="2" y="14"/>
                      </a:cubicBezTo>
                      <a:cubicBezTo>
                        <a:pt x="2" y="15"/>
                        <a:pt x="3" y="15"/>
                        <a:pt x="4" y="16"/>
                      </a:cubicBezTo>
                      <a:cubicBezTo>
                        <a:pt x="5" y="16"/>
                        <a:pt x="6" y="17"/>
                        <a:pt x="7" y="16"/>
                      </a:cubicBezTo>
                      <a:cubicBezTo>
                        <a:pt x="8" y="16"/>
                        <a:pt x="9" y="15"/>
                        <a:pt x="9" y="14"/>
                      </a:cubicBezTo>
                      <a:cubicBezTo>
                        <a:pt x="10" y="13"/>
                        <a:pt x="10" y="12"/>
                        <a:pt x="10" y="11"/>
                      </a:cubicBezTo>
                      <a:cubicBezTo>
                        <a:pt x="10" y="10"/>
                        <a:pt x="9" y="9"/>
                        <a:pt x="8" y="9"/>
                      </a:cubicBezTo>
                      <a:cubicBezTo>
                        <a:pt x="8" y="8"/>
                        <a:pt x="7" y="8"/>
                        <a:pt x="7" y="8"/>
                      </a:cubicBezTo>
                      <a:cubicBezTo>
                        <a:pt x="6" y="8"/>
                        <a:pt x="5" y="8"/>
                        <a:pt x="5" y="8"/>
                      </a:cubicBezTo>
                      <a:cubicBezTo>
                        <a:pt x="3" y="7"/>
                        <a:pt x="3" y="7"/>
                        <a:pt x="3" y="7"/>
                      </a:cubicBezTo>
                      <a:cubicBezTo>
                        <a:pt x="10" y="0"/>
                        <a:pt x="10" y="0"/>
                        <a:pt x="10" y="0"/>
                      </a:cubicBezTo>
                      <a:cubicBezTo>
                        <a:pt x="18" y="5"/>
                        <a:pt x="18" y="5"/>
                        <a:pt x="18" y="5"/>
                      </a:cubicBezTo>
                      <a:cubicBezTo>
                        <a:pt x="16" y="7"/>
                        <a:pt x="16" y="7"/>
                        <a:pt x="16" y="7"/>
                      </a:cubicBezTo>
                      <a:cubicBezTo>
                        <a:pt x="10" y="3"/>
                        <a:pt x="10" y="3"/>
                        <a:pt x="10" y="3"/>
                      </a:cubicBezTo>
                      <a:cubicBezTo>
                        <a:pt x="7" y="6"/>
                        <a:pt x="7" y="6"/>
                        <a:pt x="7" y="6"/>
                      </a:cubicBezTo>
                      <a:cubicBezTo>
                        <a:pt x="8" y="6"/>
                        <a:pt x="9" y="7"/>
                        <a:pt x="10" y="7"/>
                      </a:cubicBezTo>
                      <a:cubicBezTo>
                        <a:pt x="11" y="8"/>
                        <a:pt x="12" y="9"/>
                        <a:pt x="13" y="11"/>
                      </a:cubicBezTo>
                      <a:cubicBezTo>
                        <a:pt x="13" y="13"/>
                        <a:pt x="12" y="14"/>
                        <a:pt x="12" y="15"/>
                      </a:cubicBezTo>
                      <a:cubicBezTo>
                        <a:pt x="11" y="17"/>
                        <a:pt x="9" y="18"/>
                        <a:pt x="8" y="18"/>
                      </a:cubicBezTo>
                      <a:cubicBezTo>
                        <a:pt x="6" y="19"/>
                        <a:pt x="4" y="19"/>
                        <a:pt x="3" y="17"/>
                      </a:cubicBezTo>
                      <a:cubicBezTo>
                        <a:pt x="1" y="16"/>
                        <a:pt x="0" y="15"/>
                        <a:pt x="0" y="14"/>
                      </a:cubicBezTo>
                      <a:cubicBezTo>
                        <a:pt x="0" y="13"/>
                        <a:pt x="0" y="11"/>
                        <a:pt x="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13" name="Freeform 522">
                  <a:extLst>
                    <a:ext uri="{FF2B5EF4-FFF2-40B4-BE49-F238E27FC236}">
                      <a16:creationId xmlns:a16="http://schemas.microsoft.com/office/drawing/2014/main" id="{FE87184A-F61B-45EC-9C22-B7C02572F914}"/>
                    </a:ext>
                  </a:extLst>
                </p:cNvPr>
                <p:cNvSpPr/>
                <p:nvPr/>
              </p:nvSpPr>
              <p:spPr bwMode="auto">
                <a:xfrm>
                  <a:off x="442" y="1448"/>
                  <a:ext cx="4" cy="4"/>
                </a:xfrm>
                <a:custGeom>
                  <a:avLst/>
                  <a:gdLst>
                    <a:gd name="T0" fmla="*/ 12 w 19"/>
                    <a:gd name="T1" fmla="*/ 18 h 20"/>
                    <a:gd name="T2" fmla="*/ 11 w 19"/>
                    <a:gd name="T3" fmla="*/ 20 h 20"/>
                    <a:gd name="T4" fmla="*/ 0 w 19"/>
                    <a:gd name="T5" fmla="*/ 13 h 20"/>
                    <a:gd name="T6" fmla="*/ 2 w 19"/>
                    <a:gd name="T7" fmla="*/ 12 h 20"/>
                    <a:gd name="T8" fmla="*/ 4 w 19"/>
                    <a:gd name="T9" fmla="*/ 11 h 20"/>
                    <a:gd name="T10" fmla="*/ 8 w 19"/>
                    <a:gd name="T11" fmla="*/ 10 h 20"/>
                    <a:gd name="T12" fmla="*/ 14 w 19"/>
                    <a:gd name="T13" fmla="*/ 9 h 20"/>
                    <a:gd name="T14" fmla="*/ 16 w 19"/>
                    <a:gd name="T15" fmla="*/ 8 h 20"/>
                    <a:gd name="T16" fmla="*/ 17 w 19"/>
                    <a:gd name="T17" fmla="*/ 5 h 20"/>
                    <a:gd name="T18" fmla="*/ 15 w 19"/>
                    <a:gd name="T19" fmla="*/ 3 h 20"/>
                    <a:gd name="T20" fmla="*/ 12 w 19"/>
                    <a:gd name="T21" fmla="*/ 2 h 20"/>
                    <a:gd name="T22" fmla="*/ 10 w 19"/>
                    <a:gd name="T23" fmla="*/ 4 h 20"/>
                    <a:gd name="T24" fmla="*/ 8 w 19"/>
                    <a:gd name="T25" fmla="*/ 3 h 20"/>
                    <a:gd name="T26" fmla="*/ 12 w 19"/>
                    <a:gd name="T27" fmla="*/ 0 h 20"/>
                    <a:gd name="T28" fmla="*/ 16 w 19"/>
                    <a:gd name="T29" fmla="*/ 2 h 20"/>
                    <a:gd name="T30" fmla="*/ 19 w 19"/>
                    <a:gd name="T31" fmla="*/ 5 h 20"/>
                    <a:gd name="T32" fmla="*/ 18 w 19"/>
                    <a:gd name="T33" fmla="*/ 9 h 20"/>
                    <a:gd name="T34" fmla="*/ 16 w 19"/>
                    <a:gd name="T35" fmla="*/ 11 h 20"/>
                    <a:gd name="T36" fmla="*/ 14 w 19"/>
                    <a:gd name="T37" fmla="*/ 12 h 20"/>
                    <a:gd name="T38" fmla="*/ 9 w 19"/>
                    <a:gd name="T39" fmla="*/ 12 h 20"/>
                    <a:gd name="T40" fmla="*/ 6 w 19"/>
                    <a:gd name="T41" fmla="*/ 13 h 20"/>
                    <a:gd name="T42" fmla="*/ 4 w 19"/>
                    <a:gd name="T43" fmla="*/ 13 h 20"/>
                    <a:gd name="T44" fmla="*/ 12 w 19"/>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0">
                      <a:moveTo>
                        <a:pt x="12" y="18"/>
                      </a:moveTo>
                      <a:cubicBezTo>
                        <a:pt x="11" y="20"/>
                        <a:pt x="11" y="20"/>
                        <a:pt x="11" y="20"/>
                      </a:cubicBezTo>
                      <a:cubicBezTo>
                        <a:pt x="0" y="13"/>
                        <a:pt x="0" y="13"/>
                        <a:pt x="0" y="13"/>
                      </a:cubicBezTo>
                      <a:cubicBezTo>
                        <a:pt x="1" y="13"/>
                        <a:pt x="1" y="12"/>
                        <a:pt x="2" y="12"/>
                      </a:cubicBezTo>
                      <a:cubicBezTo>
                        <a:pt x="2" y="12"/>
                        <a:pt x="3" y="11"/>
                        <a:pt x="4" y="11"/>
                      </a:cubicBezTo>
                      <a:cubicBezTo>
                        <a:pt x="5" y="11"/>
                        <a:pt x="7" y="10"/>
                        <a:pt x="8" y="10"/>
                      </a:cubicBezTo>
                      <a:cubicBezTo>
                        <a:pt x="11" y="10"/>
                        <a:pt x="13" y="10"/>
                        <a:pt x="14" y="9"/>
                      </a:cubicBezTo>
                      <a:cubicBezTo>
                        <a:pt x="15" y="9"/>
                        <a:pt x="16" y="8"/>
                        <a:pt x="16" y="8"/>
                      </a:cubicBezTo>
                      <a:cubicBezTo>
                        <a:pt x="17" y="7"/>
                        <a:pt x="17" y="6"/>
                        <a:pt x="17" y="5"/>
                      </a:cubicBezTo>
                      <a:cubicBezTo>
                        <a:pt x="16" y="4"/>
                        <a:pt x="16" y="4"/>
                        <a:pt x="15" y="3"/>
                      </a:cubicBezTo>
                      <a:cubicBezTo>
                        <a:pt x="14" y="3"/>
                        <a:pt x="13" y="2"/>
                        <a:pt x="12" y="2"/>
                      </a:cubicBezTo>
                      <a:cubicBezTo>
                        <a:pt x="11" y="3"/>
                        <a:pt x="11" y="3"/>
                        <a:pt x="10" y="4"/>
                      </a:cubicBezTo>
                      <a:cubicBezTo>
                        <a:pt x="8" y="3"/>
                        <a:pt x="8" y="3"/>
                        <a:pt x="8" y="3"/>
                      </a:cubicBezTo>
                      <a:cubicBezTo>
                        <a:pt x="9" y="1"/>
                        <a:pt x="11" y="1"/>
                        <a:pt x="12" y="0"/>
                      </a:cubicBezTo>
                      <a:cubicBezTo>
                        <a:pt x="13" y="0"/>
                        <a:pt x="15" y="1"/>
                        <a:pt x="16" y="2"/>
                      </a:cubicBezTo>
                      <a:cubicBezTo>
                        <a:pt x="18" y="3"/>
                        <a:pt x="19" y="4"/>
                        <a:pt x="19" y="5"/>
                      </a:cubicBezTo>
                      <a:cubicBezTo>
                        <a:pt x="19" y="7"/>
                        <a:pt x="19" y="8"/>
                        <a:pt x="18" y="9"/>
                      </a:cubicBezTo>
                      <a:cubicBezTo>
                        <a:pt x="18" y="10"/>
                        <a:pt x="17" y="10"/>
                        <a:pt x="16" y="11"/>
                      </a:cubicBezTo>
                      <a:cubicBezTo>
                        <a:pt x="16" y="11"/>
                        <a:pt x="15" y="11"/>
                        <a:pt x="14" y="12"/>
                      </a:cubicBezTo>
                      <a:cubicBezTo>
                        <a:pt x="13" y="12"/>
                        <a:pt x="11" y="12"/>
                        <a:pt x="9" y="12"/>
                      </a:cubicBezTo>
                      <a:cubicBezTo>
                        <a:pt x="7" y="13"/>
                        <a:pt x="6" y="13"/>
                        <a:pt x="6" y="13"/>
                      </a:cubicBezTo>
                      <a:cubicBezTo>
                        <a:pt x="5" y="13"/>
                        <a:pt x="5" y="13"/>
                        <a:pt x="4" y="13"/>
                      </a:cubicBezTo>
                      <a:lnTo>
                        <a:pt x="1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14" name="Freeform 523">
                  <a:extLst>
                    <a:ext uri="{FF2B5EF4-FFF2-40B4-BE49-F238E27FC236}">
                      <a16:creationId xmlns:a16="http://schemas.microsoft.com/office/drawing/2014/main" id="{9F582112-B7C2-4CDA-811D-F1D8D3B7C368}"/>
                    </a:ext>
                  </a:extLst>
                </p:cNvPr>
                <p:cNvSpPr>
                  <a:spLocks noEditPoints="1"/>
                </p:cNvSpPr>
                <p:nvPr/>
              </p:nvSpPr>
              <p:spPr bwMode="auto">
                <a:xfrm>
                  <a:off x="445" y="1450"/>
                  <a:ext cx="4" cy="4"/>
                </a:xfrm>
                <a:custGeom>
                  <a:avLst/>
                  <a:gdLst>
                    <a:gd name="T0" fmla="*/ 1 w 4"/>
                    <a:gd name="T1" fmla="*/ 4 h 4"/>
                    <a:gd name="T2" fmla="*/ 2 w 4"/>
                    <a:gd name="T3" fmla="*/ 3 h 4"/>
                    <a:gd name="T4" fmla="*/ 0 w 4"/>
                    <a:gd name="T5" fmla="*/ 2 h 4"/>
                    <a:gd name="T6" fmla="*/ 1 w 4"/>
                    <a:gd name="T7" fmla="*/ 2 h 4"/>
                    <a:gd name="T8" fmla="*/ 4 w 4"/>
                    <a:gd name="T9" fmla="*/ 0 h 4"/>
                    <a:gd name="T10" fmla="*/ 4 w 4"/>
                    <a:gd name="T11" fmla="*/ 1 h 4"/>
                    <a:gd name="T12" fmla="*/ 3 w 4"/>
                    <a:gd name="T13" fmla="*/ 3 h 4"/>
                    <a:gd name="T14" fmla="*/ 3 w 4"/>
                    <a:gd name="T15" fmla="*/ 3 h 4"/>
                    <a:gd name="T16" fmla="*/ 3 w 4"/>
                    <a:gd name="T17" fmla="*/ 4 h 4"/>
                    <a:gd name="T18" fmla="*/ 2 w 4"/>
                    <a:gd name="T19" fmla="*/ 3 h 4"/>
                    <a:gd name="T20" fmla="*/ 2 w 4"/>
                    <a:gd name="T21" fmla="*/ 4 h 4"/>
                    <a:gd name="T22" fmla="*/ 1 w 4"/>
                    <a:gd name="T23" fmla="*/ 4 h 4"/>
                    <a:gd name="T24" fmla="*/ 2 w 4"/>
                    <a:gd name="T25" fmla="*/ 2 h 4"/>
                    <a:gd name="T26" fmla="*/ 3 w 4"/>
                    <a:gd name="T27" fmla="*/ 1 h 4"/>
                    <a:gd name="T28" fmla="*/ 1 w 4"/>
                    <a:gd name="T29" fmla="*/ 2 h 4"/>
                    <a:gd name="T30" fmla="*/ 2 w 4"/>
                    <a:gd name="T3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4">
                      <a:moveTo>
                        <a:pt x="1" y="4"/>
                      </a:moveTo>
                      <a:lnTo>
                        <a:pt x="2" y="3"/>
                      </a:lnTo>
                      <a:lnTo>
                        <a:pt x="0" y="2"/>
                      </a:lnTo>
                      <a:lnTo>
                        <a:pt x="1" y="2"/>
                      </a:lnTo>
                      <a:lnTo>
                        <a:pt x="4" y="0"/>
                      </a:lnTo>
                      <a:lnTo>
                        <a:pt x="4" y="1"/>
                      </a:lnTo>
                      <a:lnTo>
                        <a:pt x="3" y="3"/>
                      </a:lnTo>
                      <a:lnTo>
                        <a:pt x="3" y="3"/>
                      </a:lnTo>
                      <a:lnTo>
                        <a:pt x="3" y="4"/>
                      </a:lnTo>
                      <a:lnTo>
                        <a:pt x="2" y="3"/>
                      </a:lnTo>
                      <a:lnTo>
                        <a:pt x="2" y="4"/>
                      </a:lnTo>
                      <a:lnTo>
                        <a:pt x="1" y="4"/>
                      </a:lnTo>
                      <a:close/>
                      <a:moveTo>
                        <a:pt x="2" y="2"/>
                      </a:moveTo>
                      <a:lnTo>
                        <a:pt x="3" y="1"/>
                      </a:lnTo>
                      <a:lnTo>
                        <a:pt x="1" y="2"/>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15" name="Freeform 524">
                  <a:extLst>
                    <a:ext uri="{FF2B5EF4-FFF2-40B4-BE49-F238E27FC236}">
                      <a16:creationId xmlns:a16="http://schemas.microsoft.com/office/drawing/2014/main" id="{68110443-49D4-496C-97B9-4EF0B15A9961}"/>
                    </a:ext>
                  </a:extLst>
                </p:cNvPr>
                <p:cNvSpPr/>
                <p:nvPr/>
              </p:nvSpPr>
              <p:spPr bwMode="auto">
                <a:xfrm>
                  <a:off x="452" y="1454"/>
                  <a:ext cx="4" cy="5"/>
                </a:xfrm>
                <a:custGeom>
                  <a:avLst/>
                  <a:gdLst>
                    <a:gd name="T0" fmla="*/ 11 w 18"/>
                    <a:gd name="T1" fmla="*/ 18 h 20"/>
                    <a:gd name="T2" fmla="*/ 10 w 18"/>
                    <a:gd name="T3" fmla="*/ 20 h 20"/>
                    <a:gd name="T4" fmla="*/ 0 w 18"/>
                    <a:gd name="T5" fmla="*/ 13 h 20"/>
                    <a:gd name="T6" fmla="*/ 1 w 18"/>
                    <a:gd name="T7" fmla="*/ 12 h 20"/>
                    <a:gd name="T8" fmla="*/ 3 w 18"/>
                    <a:gd name="T9" fmla="*/ 10 h 20"/>
                    <a:gd name="T10" fmla="*/ 7 w 18"/>
                    <a:gd name="T11" fmla="*/ 10 h 20"/>
                    <a:gd name="T12" fmla="*/ 13 w 18"/>
                    <a:gd name="T13" fmla="*/ 9 h 20"/>
                    <a:gd name="T14" fmla="*/ 15 w 18"/>
                    <a:gd name="T15" fmla="*/ 7 h 20"/>
                    <a:gd name="T16" fmla="*/ 16 w 18"/>
                    <a:gd name="T17" fmla="*/ 5 h 20"/>
                    <a:gd name="T18" fmla="*/ 14 w 18"/>
                    <a:gd name="T19" fmla="*/ 2 h 20"/>
                    <a:gd name="T20" fmla="*/ 12 w 18"/>
                    <a:gd name="T21" fmla="*/ 2 h 20"/>
                    <a:gd name="T22" fmla="*/ 9 w 18"/>
                    <a:gd name="T23" fmla="*/ 4 h 20"/>
                    <a:gd name="T24" fmla="*/ 8 w 18"/>
                    <a:gd name="T25" fmla="*/ 2 h 20"/>
                    <a:gd name="T26" fmla="*/ 11 w 18"/>
                    <a:gd name="T27" fmla="*/ 0 h 20"/>
                    <a:gd name="T28" fmla="*/ 15 w 18"/>
                    <a:gd name="T29" fmla="*/ 1 h 20"/>
                    <a:gd name="T30" fmla="*/ 18 w 18"/>
                    <a:gd name="T31" fmla="*/ 5 h 20"/>
                    <a:gd name="T32" fmla="*/ 17 w 18"/>
                    <a:gd name="T33" fmla="*/ 8 h 20"/>
                    <a:gd name="T34" fmla="*/ 16 w 18"/>
                    <a:gd name="T35" fmla="*/ 10 h 20"/>
                    <a:gd name="T36" fmla="*/ 13 w 18"/>
                    <a:gd name="T37" fmla="*/ 11 h 20"/>
                    <a:gd name="T38" fmla="*/ 9 w 18"/>
                    <a:gd name="T39" fmla="*/ 12 h 20"/>
                    <a:gd name="T40" fmla="*/ 5 w 18"/>
                    <a:gd name="T41" fmla="*/ 12 h 20"/>
                    <a:gd name="T42" fmla="*/ 4 w 18"/>
                    <a:gd name="T43" fmla="*/ 13 h 20"/>
                    <a:gd name="T44" fmla="*/ 11 w 18"/>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0">
                      <a:moveTo>
                        <a:pt x="11" y="18"/>
                      </a:moveTo>
                      <a:cubicBezTo>
                        <a:pt x="10" y="20"/>
                        <a:pt x="10" y="20"/>
                        <a:pt x="10" y="20"/>
                      </a:cubicBezTo>
                      <a:cubicBezTo>
                        <a:pt x="0" y="13"/>
                        <a:pt x="0" y="13"/>
                        <a:pt x="0" y="13"/>
                      </a:cubicBezTo>
                      <a:cubicBezTo>
                        <a:pt x="0" y="12"/>
                        <a:pt x="0" y="12"/>
                        <a:pt x="1" y="12"/>
                      </a:cubicBezTo>
                      <a:cubicBezTo>
                        <a:pt x="2" y="11"/>
                        <a:pt x="2" y="11"/>
                        <a:pt x="3" y="10"/>
                      </a:cubicBezTo>
                      <a:cubicBezTo>
                        <a:pt x="4" y="10"/>
                        <a:pt x="6" y="10"/>
                        <a:pt x="7" y="10"/>
                      </a:cubicBezTo>
                      <a:cubicBezTo>
                        <a:pt x="10" y="9"/>
                        <a:pt x="12" y="9"/>
                        <a:pt x="13" y="9"/>
                      </a:cubicBezTo>
                      <a:cubicBezTo>
                        <a:pt x="14" y="8"/>
                        <a:pt x="15" y="8"/>
                        <a:pt x="15" y="7"/>
                      </a:cubicBezTo>
                      <a:cubicBezTo>
                        <a:pt x="16" y="6"/>
                        <a:pt x="16" y="6"/>
                        <a:pt x="16" y="5"/>
                      </a:cubicBezTo>
                      <a:cubicBezTo>
                        <a:pt x="16" y="4"/>
                        <a:pt x="15" y="3"/>
                        <a:pt x="14" y="2"/>
                      </a:cubicBezTo>
                      <a:cubicBezTo>
                        <a:pt x="13" y="2"/>
                        <a:pt x="13" y="2"/>
                        <a:pt x="12" y="2"/>
                      </a:cubicBezTo>
                      <a:cubicBezTo>
                        <a:pt x="11" y="2"/>
                        <a:pt x="10" y="3"/>
                        <a:pt x="9" y="4"/>
                      </a:cubicBezTo>
                      <a:cubicBezTo>
                        <a:pt x="8" y="2"/>
                        <a:pt x="8" y="2"/>
                        <a:pt x="8" y="2"/>
                      </a:cubicBezTo>
                      <a:cubicBezTo>
                        <a:pt x="9" y="1"/>
                        <a:pt x="10" y="0"/>
                        <a:pt x="11" y="0"/>
                      </a:cubicBezTo>
                      <a:cubicBezTo>
                        <a:pt x="13" y="0"/>
                        <a:pt x="14" y="0"/>
                        <a:pt x="15" y="1"/>
                      </a:cubicBezTo>
                      <a:cubicBezTo>
                        <a:pt x="17" y="2"/>
                        <a:pt x="18" y="3"/>
                        <a:pt x="18" y="5"/>
                      </a:cubicBezTo>
                      <a:cubicBezTo>
                        <a:pt x="18" y="6"/>
                        <a:pt x="18" y="7"/>
                        <a:pt x="17" y="8"/>
                      </a:cubicBezTo>
                      <a:cubicBezTo>
                        <a:pt x="17" y="9"/>
                        <a:pt x="16" y="10"/>
                        <a:pt x="16" y="10"/>
                      </a:cubicBezTo>
                      <a:cubicBezTo>
                        <a:pt x="15" y="10"/>
                        <a:pt x="14" y="11"/>
                        <a:pt x="13" y="11"/>
                      </a:cubicBezTo>
                      <a:cubicBezTo>
                        <a:pt x="12" y="11"/>
                        <a:pt x="11" y="12"/>
                        <a:pt x="9" y="12"/>
                      </a:cubicBezTo>
                      <a:cubicBezTo>
                        <a:pt x="7" y="12"/>
                        <a:pt x="6" y="12"/>
                        <a:pt x="5" y="12"/>
                      </a:cubicBezTo>
                      <a:cubicBezTo>
                        <a:pt x="5" y="12"/>
                        <a:pt x="4" y="12"/>
                        <a:pt x="4" y="13"/>
                      </a:cubicBez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16" name="Freeform 525">
                  <a:extLst>
                    <a:ext uri="{FF2B5EF4-FFF2-40B4-BE49-F238E27FC236}">
                      <a16:creationId xmlns:a16="http://schemas.microsoft.com/office/drawing/2014/main" id="{1B5D9A86-6144-48FA-9ECD-72ED897FAEA2}"/>
                    </a:ext>
                  </a:extLst>
                </p:cNvPr>
                <p:cNvSpPr/>
                <p:nvPr/>
              </p:nvSpPr>
              <p:spPr bwMode="auto">
                <a:xfrm>
                  <a:off x="455" y="1456"/>
                  <a:ext cx="4" cy="4"/>
                </a:xfrm>
                <a:custGeom>
                  <a:avLst/>
                  <a:gdLst>
                    <a:gd name="T0" fmla="*/ 1 w 18"/>
                    <a:gd name="T1" fmla="*/ 10 h 19"/>
                    <a:gd name="T2" fmla="*/ 3 w 18"/>
                    <a:gd name="T3" fmla="*/ 11 h 19"/>
                    <a:gd name="T4" fmla="*/ 2 w 18"/>
                    <a:gd name="T5" fmla="*/ 14 h 19"/>
                    <a:gd name="T6" fmla="*/ 4 w 18"/>
                    <a:gd name="T7" fmla="*/ 16 h 19"/>
                    <a:gd name="T8" fmla="*/ 7 w 18"/>
                    <a:gd name="T9" fmla="*/ 17 h 19"/>
                    <a:gd name="T10" fmla="*/ 9 w 18"/>
                    <a:gd name="T11" fmla="*/ 14 h 19"/>
                    <a:gd name="T12" fmla="*/ 10 w 18"/>
                    <a:gd name="T13" fmla="*/ 11 h 19"/>
                    <a:gd name="T14" fmla="*/ 8 w 18"/>
                    <a:gd name="T15" fmla="*/ 9 h 19"/>
                    <a:gd name="T16" fmla="*/ 7 w 18"/>
                    <a:gd name="T17" fmla="*/ 8 h 19"/>
                    <a:gd name="T18" fmla="*/ 5 w 18"/>
                    <a:gd name="T19" fmla="*/ 8 h 19"/>
                    <a:gd name="T20" fmla="*/ 3 w 18"/>
                    <a:gd name="T21" fmla="*/ 7 h 19"/>
                    <a:gd name="T22" fmla="*/ 10 w 18"/>
                    <a:gd name="T23" fmla="*/ 0 h 19"/>
                    <a:gd name="T24" fmla="*/ 18 w 18"/>
                    <a:gd name="T25" fmla="*/ 5 h 19"/>
                    <a:gd name="T26" fmla="*/ 16 w 18"/>
                    <a:gd name="T27" fmla="*/ 7 h 19"/>
                    <a:gd name="T28" fmla="*/ 10 w 18"/>
                    <a:gd name="T29" fmla="*/ 3 h 19"/>
                    <a:gd name="T30" fmla="*/ 7 w 18"/>
                    <a:gd name="T31" fmla="*/ 6 h 19"/>
                    <a:gd name="T32" fmla="*/ 10 w 18"/>
                    <a:gd name="T33" fmla="*/ 7 h 19"/>
                    <a:gd name="T34" fmla="*/ 13 w 18"/>
                    <a:gd name="T35" fmla="*/ 11 h 19"/>
                    <a:gd name="T36" fmla="*/ 12 w 18"/>
                    <a:gd name="T37" fmla="*/ 16 h 19"/>
                    <a:gd name="T38" fmla="*/ 8 w 18"/>
                    <a:gd name="T39" fmla="*/ 18 h 19"/>
                    <a:gd name="T40" fmla="*/ 3 w 18"/>
                    <a:gd name="T41" fmla="*/ 18 h 19"/>
                    <a:gd name="T42" fmla="*/ 0 w 18"/>
                    <a:gd name="T43" fmla="*/ 14 h 19"/>
                    <a:gd name="T44" fmla="*/ 1 w 18"/>
                    <a:gd name="T45"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19">
                      <a:moveTo>
                        <a:pt x="1" y="10"/>
                      </a:moveTo>
                      <a:cubicBezTo>
                        <a:pt x="3" y="11"/>
                        <a:pt x="3" y="11"/>
                        <a:pt x="3" y="11"/>
                      </a:cubicBezTo>
                      <a:cubicBezTo>
                        <a:pt x="2" y="12"/>
                        <a:pt x="2" y="13"/>
                        <a:pt x="2" y="14"/>
                      </a:cubicBezTo>
                      <a:cubicBezTo>
                        <a:pt x="2" y="15"/>
                        <a:pt x="3" y="15"/>
                        <a:pt x="4" y="16"/>
                      </a:cubicBezTo>
                      <a:cubicBezTo>
                        <a:pt x="5" y="17"/>
                        <a:pt x="6" y="17"/>
                        <a:pt x="7" y="17"/>
                      </a:cubicBezTo>
                      <a:cubicBezTo>
                        <a:pt x="8" y="16"/>
                        <a:pt x="9" y="16"/>
                        <a:pt x="9" y="14"/>
                      </a:cubicBezTo>
                      <a:cubicBezTo>
                        <a:pt x="10" y="13"/>
                        <a:pt x="10" y="12"/>
                        <a:pt x="10" y="11"/>
                      </a:cubicBezTo>
                      <a:cubicBezTo>
                        <a:pt x="10" y="10"/>
                        <a:pt x="9" y="9"/>
                        <a:pt x="8" y="9"/>
                      </a:cubicBezTo>
                      <a:cubicBezTo>
                        <a:pt x="8" y="8"/>
                        <a:pt x="7" y="8"/>
                        <a:pt x="7" y="8"/>
                      </a:cubicBezTo>
                      <a:cubicBezTo>
                        <a:pt x="6" y="8"/>
                        <a:pt x="5" y="8"/>
                        <a:pt x="5" y="8"/>
                      </a:cubicBezTo>
                      <a:cubicBezTo>
                        <a:pt x="3" y="7"/>
                        <a:pt x="3" y="7"/>
                        <a:pt x="3" y="7"/>
                      </a:cubicBezTo>
                      <a:cubicBezTo>
                        <a:pt x="10" y="0"/>
                        <a:pt x="10" y="0"/>
                        <a:pt x="10" y="0"/>
                      </a:cubicBezTo>
                      <a:cubicBezTo>
                        <a:pt x="18" y="5"/>
                        <a:pt x="18" y="5"/>
                        <a:pt x="18" y="5"/>
                      </a:cubicBezTo>
                      <a:cubicBezTo>
                        <a:pt x="16" y="7"/>
                        <a:pt x="16" y="7"/>
                        <a:pt x="16" y="7"/>
                      </a:cubicBezTo>
                      <a:cubicBezTo>
                        <a:pt x="10" y="3"/>
                        <a:pt x="10" y="3"/>
                        <a:pt x="10" y="3"/>
                      </a:cubicBezTo>
                      <a:cubicBezTo>
                        <a:pt x="7" y="6"/>
                        <a:pt x="7" y="6"/>
                        <a:pt x="7" y="6"/>
                      </a:cubicBezTo>
                      <a:cubicBezTo>
                        <a:pt x="8" y="6"/>
                        <a:pt x="9" y="7"/>
                        <a:pt x="10" y="7"/>
                      </a:cubicBezTo>
                      <a:cubicBezTo>
                        <a:pt x="11" y="8"/>
                        <a:pt x="12" y="10"/>
                        <a:pt x="13" y="11"/>
                      </a:cubicBezTo>
                      <a:cubicBezTo>
                        <a:pt x="13" y="13"/>
                        <a:pt x="12" y="14"/>
                        <a:pt x="12" y="16"/>
                      </a:cubicBezTo>
                      <a:cubicBezTo>
                        <a:pt x="11" y="17"/>
                        <a:pt x="9" y="18"/>
                        <a:pt x="8" y="18"/>
                      </a:cubicBezTo>
                      <a:cubicBezTo>
                        <a:pt x="6" y="19"/>
                        <a:pt x="4" y="19"/>
                        <a:pt x="3" y="18"/>
                      </a:cubicBezTo>
                      <a:cubicBezTo>
                        <a:pt x="1" y="17"/>
                        <a:pt x="0" y="15"/>
                        <a:pt x="0" y="14"/>
                      </a:cubicBezTo>
                      <a:cubicBezTo>
                        <a:pt x="0" y="13"/>
                        <a:pt x="0" y="11"/>
                        <a:pt x="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17" name="Freeform 526">
                  <a:extLst>
                    <a:ext uri="{FF2B5EF4-FFF2-40B4-BE49-F238E27FC236}">
                      <a16:creationId xmlns:a16="http://schemas.microsoft.com/office/drawing/2014/main" id="{3F9AAD64-EE27-43B7-8568-4B2E79B4D2D2}"/>
                    </a:ext>
                  </a:extLst>
                </p:cNvPr>
                <p:cNvSpPr/>
                <p:nvPr/>
              </p:nvSpPr>
              <p:spPr bwMode="auto">
                <a:xfrm>
                  <a:off x="461" y="1461"/>
                  <a:ext cx="5" cy="5"/>
                </a:xfrm>
                <a:custGeom>
                  <a:avLst/>
                  <a:gdLst>
                    <a:gd name="T0" fmla="*/ 11 w 18"/>
                    <a:gd name="T1" fmla="*/ 18 h 20"/>
                    <a:gd name="T2" fmla="*/ 10 w 18"/>
                    <a:gd name="T3" fmla="*/ 20 h 20"/>
                    <a:gd name="T4" fmla="*/ 0 w 18"/>
                    <a:gd name="T5" fmla="*/ 13 h 20"/>
                    <a:gd name="T6" fmla="*/ 1 w 18"/>
                    <a:gd name="T7" fmla="*/ 12 h 20"/>
                    <a:gd name="T8" fmla="*/ 3 w 18"/>
                    <a:gd name="T9" fmla="*/ 11 h 20"/>
                    <a:gd name="T10" fmla="*/ 7 w 18"/>
                    <a:gd name="T11" fmla="*/ 10 h 20"/>
                    <a:gd name="T12" fmla="*/ 13 w 18"/>
                    <a:gd name="T13" fmla="*/ 9 h 20"/>
                    <a:gd name="T14" fmla="*/ 15 w 18"/>
                    <a:gd name="T15" fmla="*/ 8 h 20"/>
                    <a:gd name="T16" fmla="*/ 16 w 18"/>
                    <a:gd name="T17" fmla="*/ 5 h 20"/>
                    <a:gd name="T18" fmla="*/ 14 w 18"/>
                    <a:gd name="T19" fmla="*/ 3 h 20"/>
                    <a:gd name="T20" fmla="*/ 12 w 18"/>
                    <a:gd name="T21" fmla="*/ 2 h 20"/>
                    <a:gd name="T22" fmla="*/ 9 w 18"/>
                    <a:gd name="T23" fmla="*/ 4 h 20"/>
                    <a:gd name="T24" fmla="*/ 7 w 18"/>
                    <a:gd name="T25" fmla="*/ 2 h 20"/>
                    <a:gd name="T26" fmla="*/ 11 w 18"/>
                    <a:gd name="T27" fmla="*/ 0 h 20"/>
                    <a:gd name="T28" fmla="*/ 15 w 18"/>
                    <a:gd name="T29" fmla="*/ 1 h 20"/>
                    <a:gd name="T30" fmla="*/ 18 w 18"/>
                    <a:gd name="T31" fmla="*/ 5 h 20"/>
                    <a:gd name="T32" fmla="*/ 17 w 18"/>
                    <a:gd name="T33" fmla="*/ 9 h 20"/>
                    <a:gd name="T34" fmla="*/ 16 w 18"/>
                    <a:gd name="T35" fmla="*/ 10 h 20"/>
                    <a:gd name="T36" fmla="*/ 13 w 18"/>
                    <a:gd name="T37" fmla="*/ 11 h 20"/>
                    <a:gd name="T38" fmla="*/ 8 w 18"/>
                    <a:gd name="T39" fmla="*/ 12 h 20"/>
                    <a:gd name="T40" fmla="*/ 5 w 18"/>
                    <a:gd name="T41" fmla="*/ 13 h 20"/>
                    <a:gd name="T42" fmla="*/ 4 w 18"/>
                    <a:gd name="T43" fmla="*/ 13 h 20"/>
                    <a:gd name="T44" fmla="*/ 11 w 18"/>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0">
                      <a:moveTo>
                        <a:pt x="11" y="18"/>
                      </a:moveTo>
                      <a:cubicBezTo>
                        <a:pt x="10" y="20"/>
                        <a:pt x="10" y="20"/>
                        <a:pt x="10" y="20"/>
                      </a:cubicBezTo>
                      <a:cubicBezTo>
                        <a:pt x="0" y="13"/>
                        <a:pt x="0" y="13"/>
                        <a:pt x="0" y="13"/>
                      </a:cubicBezTo>
                      <a:cubicBezTo>
                        <a:pt x="0" y="13"/>
                        <a:pt x="0" y="12"/>
                        <a:pt x="1" y="12"/>
                      </a:cubicBezTo>
                      <a:cubicBezTo>
                        <a:pt x="2" y="12"/>
                        <a:pt x="2" y="11"/>
                        <a:pt x="3" y="11"/>
                      </a:cubicBezTo>
                      <a:cubicBezTo>
                        <a:pt x="4" y="11"/>
                        <a:pt x="6" y="10"/>
                        <a:pt x="7" y="10"/>
                      </a:cubicBezTo>
                      <a:cubicBezTo>
                        <a:pt x="10" y="10"/>
                        <a:pt x="12" y="10"/>
                        <a:pt x="13" y="9"/>
                      </a:cubicBezTo>
                      <a:cubicBezTo>
                        <a:pt x="14" y="9"/>
                        <a:pt x="15" y="8"/>
                        <a:pt x="15" y="8"/>
                      </a:cubicBezTo>
                      <a:cubicBezTo>
                        <a:pt x="16" y="7"/>
                        <a:pt x="16" y="6"/>
                        <a:pt x="16" y="5"/>
                      </a:cubicBezTo>
                      <a:cubicBezTo>
                        <a:pt x="16" y="4"/>
                        <a:pt x="15" y="4"/>
                        <a:pt x="14" y="3"/>
                      </a:cubicBezTo>
                      <a:cubicBezTo>
                        <a:pt x="13" y="2"/>
                        <a:pt x="13" y="2"/>
                        <a:pt x="12" y="2"/>
                      </a:cubicBezTo>
                      <a:cubicBezTo>
                        <a:pt x="11" y="2"/>
                        <a:pt x="10" y="3"/>
                        <a:pt x="9" y="4"/>
                      </a:cubicBezTo>
                      <a:cubicBezTo>
                        <a:pt x="7" y="2"/>
                        <a:pt x="7" y="2"/>
                        <a:pt x="7" y="2"/>
                      </a:cubicBezTo>
                      <a:cubicBezTo>
                        <a:pt x="9" y="1"/>
                        <a:pt x="10" y="0"/>
                        <a:pt x="11" y="0"/>
                      </a:cubicBezTo>
                      <a:cubicBezTo>
                        <a:pt x="13" y="0"/>
                        <a:pt x="14" y="0"/>
                        <a:pt x="15" y="1"/>
                      </a:cubicBezTo>
                      <a:cubicBezTo>
                        <a:pt x="17" y="2"/>
                        <a:pt x="18" y="4"/>
                        <a:pt x="18" y="5"/>
                      </a:cubicBezTo>
                      <a:cubicBezTo>
                        <a:pt x="18" y="6"/>
                        <a:pt x="18" y="8"/>
                        <a:pt x="17" y="9"/>
                      </a:cubicBezTo>
                      <a:cubicBezTo>
                        <a:pt x="17" y="10"/>
                        <a:pt x="16" y="10"/>
                        <a:pt x="16" y="10"/>
                      </a:cubicBezTo>
                      <a:cubicBezTo>
                        <a:pt x="15" y="11"/>
                        <a:pt x="14" y="11"/>
                        <a:pt x="13" y="11"/>
                      </a:cubicBezTo>
                      <a:cubicBezTo>
                        <a:pt x="12" y="12"/>
                        <a:pt x="11" y="12"/>
                        <a:pt x="8" y="12"/>
                      </a:cubicBezTo>
                      <a:cubicBezTo>
                        <a:pt x="7" y="12"/>
                        <a:pt x="6" y="13"/>
                        <a:pt x="5" y="13"/>
                      </a:cubicBezTo>
                      <a:cubicBezTo>
                        <a:pt x="4" y="13"/>
                        <a:pt x="4" y="13"/>
                        <a:pt x="4" y="13"/>
                      </a:cubicBez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18" name="Freeform 527">
                  <a:extLst>
                    <a:ext uri="{FF2B5EF4-FFF2-40B4-BE49-F238E27FC236}">
                      <a16:creationId xmlns:a16="http://schemas.microsoft.com/office/drawing/2014/main" id="{A36181DD-D381-4408-8D28-B79524DE3F5D}"/>
                    </a:ext>
                  </a:extLst>
                </p:cNvPr>
                <p:cNvSpPr>
                  <a:spLocks noEditPoints="1"/>
                </p:cNvSpPr>
                <p:nvPr/>
              </p:nvSpPr>
              <p:spPr bwMode="auto">
                <a:xfrm>
                  <a:off x="465" y="1463"/>
                  <a:ext cx="3" cy="4"/>
                </a:xfrm>
                <a:custGeom>
                  <a:avLst/>
                  <a:gdLst>
                    <a:gd name="T0" fmla="*/ 15 w 16"/>
                    <a:gd name="T1" fmla="*/ 8 h 18"/>
                    <a:gd name="T2" fmla="*/ 13 w 16"/>
                    <a:gd name="T3" fmla="*/ 7 h 18"/>
                    <a:gd name="T4" fmla="*/ 14 w 16"/>
                    <a:gd name="T5" fmla="*/ 5 h 18"/>
                    <a:gd name="T6" fmla="*/ 12 w 16"/>
                    <a:gd name="T7" fmla="*/ 3 h 18"/>
                    <a:gd name="T8" fmla="*/ 11 w 16"/>
                    <a:gd name="T9" fmla="*/ 3 h 18"/>
                    <a:gd name="T10" fmla="*/ 8 w 16"/>
                    <a:gd name="T11" fmla="*/ 4 h 18"/>
                    <a:gd name="T12" fmla="*/ 5 w 16"/>
                    <a:gd name="T13" fmla="*/ 7 h 18"/>
                    <a:gd name="T14" fmla="*/ 8 w 16"/>
                    <a:gd name="T15" fmla="*/ 6 h 18"/>
                    <a:gd name="T16" fmla="*/ 10 w 16"/>
                    <a:gd name="T17" fmla="*/ 7 h 18"/>
                    <a:gd name="T18" fmla="*/ 12 w 16"/>
                    <a:gd name="T19" fmla="*/ 11 h 18"/>
                    <a:gd name="T20" fmla="*/ 11 w 16"/>
                    <a:gd name="T21" fmla="*/ 15 h 18"/>
                    <a:gd name="T22" fmla="*/ 9 w 16"/>
                    <a:gd name="T23" fmla="*/ 17 h 18"/>
                    <a:gd name="T24" fmla="*/ 6 w 16"/>
                    <a:gd name="T25" fmla="*/ 18 h 18"/>
                    <a:gd name="T26" fmla="*/ 3 w 16"/>
                    <a:gd name="T27" fmla="*/ 17 h 18"/>
                    <a:gd name="T28" fmla="*/ 0 w 16"/>
                    <a:gd name="T29" fmla="*/ 13 h 18"/>
                    <a:gd name="T30" fmla="*/ 3 w 16"/>
                    <a:gd name="T31" fmla="*/ 6 h 18"/>
                    <a:gd name="T32" fmla="*/ 9 w 16"/>
                    <a:gd name="T33" fmla="*/ 1 h 18"/>
                    <a:gd name="T34" fmla="*/ 14 w 16"/>
                    <a:gd name="T35" fmla="*/ 2 h 18"/>
                    <a:gd name="T36" fmla="*/ 16 w 16"/>
                    <a:gd name="T37" fmla="*/ 5 h 18"/>
                    <a:gd name="T38" fmla="*/ 15 w 16"/>
                    <a:gd name="T39" fmla="*/ 8 h 18"/>
                    <a:gd name="T40" fmla="*/ 3 w 16"/>
                    <a:gd name="T41" fmla="*/ 10 h 18"/>
                    <a:gd name="T42" fmla="*/ 2 w 16"/>
                    <a:gd name="T43" fmla="*/ 12 h 18"/>
                    <a:gd name="T44" fmla="*/ 3 w 16"/>
                    <a:gd name="T45" fmla="*/ 14 h 18"/>
                    <a:gd name="T46" fmla="*/ 4 w 16"/>
                    <a:gd name="T47" fmla="*/ 16 h 18"/>
                    <a:gd name="T48" fmla="*/ 7 w 16"/>
                    <a:gd name="T49" fmla="*/ 16 h 18"/>
                    <a:gd name="T50" fmla="*/ 9 w 16"/>
                    <a:gd name="T51" fmla="*/ 14 h 18"/>
                    <a:gd name="T52" fmla="*/ 10 w 16"/>
                    <a:gd name="T53" fmla="*/ 11 h 18"/>
                    <a:gd name="T54" fmla="*/ 9 w 16"/>
                    <a:gd name="T55" fmla="*/ 9 h 18"/>
                    <a:gd name="T56" fmla="*/ 6 w 16"/>
                    <a:gd name="T57" fmla="*/ 8 h 18"/>
                    <a:gd name="T58" fmla="*/ 3 w 16"/>
                    <a:gd name="T59"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 h="18">
                      <a:moveTo>
                        <a:pt x="15" y="8"/>
                      </a:moveTo>
                      <a:cubicBezTo>
                        <a:pt x="13" y="7"/>
                        <a:pt x="13" y="7"/>
                        <a:pt x="13" y="7"/>
                      </a:cubicBezTo>
                      <a:cubicBezTo>
                        <a:pt x="14" y="6"/>
                        <a:pt x="14" y="6"/>
                        <a:pt x="14" y="5"/>
                      </a:cubicBezTo>
                      <a:cubicBezTo>
                        <a:pt x="14" y="4"/>
                        <a:pt x="13" y="4"/>
                        <a:pt x="12" y="3"/>
                      </a:cubicBezTo>
                      <a:cubicBezTo>
                        <a:pt x="12" y="3"/>
                        <a:pt x="11" y="3"/>
                        <a:pt x="11" y="3"/>
                      </a:cubicBezTo>
                      <a:cubicBezTo>
                        <a:pt x="10" y="3"/>
                        <a:pt x="9" y="3"/>
                        <a:pt x="8" y="4"/>
                      </a:cubicBezTo>
                      <a:cubicBezTo>
                        <a:pt x="7" y="4"/>
                        <a:pt x="6" y="5"/>
                        <a:pt x="5" y="7"/>
                      </a:cubicBezTo>
                      <a:cubicBezTo>
                        <a:pt x="6" y="6"/>
                        <a:pt x="7" y="6"/>
                        <a:pt x="8" y="6"/>
                      </a:cubicBezTo>
                      <a:cubicBezTo>
                        <a:pt x="9" y="6"/>
                        <a:pt x="9" y="7"/>
                        <a:pt x="10" y="7"/>
                      </a:cubicBezTo>
                      <a:cubicBezTo>
                        <a:pt x="11" y="8"/>
                        <a:pt x="12" y="9"/>
                        <a:pt x="12" y="11"/>
                      </a:cubicBezTo>
                      <a:cubicBezTo>
                        <a:pt x="13" y="12"/>
                        <a:pt x="12" y="14"/>
                        <a:pt x="11" y="15"/>
                      </a:cubicBezTo>
                      <a:cubicBezTo>
                        <a:pt x="11" y="16"/>
                        <a:pt x="10" y="17"/>
                        <a:pt x="9" y="17"/>
                      </a:cubicBezTo>
                      <a:cubicBezTo>
                        <a:pt x="8" y="18"/>
                        <a:pt x="7" y="18"/>
                        <a:pt x="6" y="18"/>
                      </a:cubicBezTo>
                      <a:cubicBezTo>
                        <a:pt x="5" y="18"/>
                        <a:pt x="4" y="18"/>
                        <a:pt x="3" y="17"/>
                      </a:cubicBezTo>
                      <a:cubicBezTo>
                        <a:pt x="1" y="16"/>
                        <a:pt x="0" y="15"/>
                        <a:pt x="0" y="13"/>
                      </a:cubicBezTo>
                      <a:cubicBezTo>
                        <a:pt x="0" y="11"/>
                        <a:pt x="1" y="9"/>
                        <a:pt x="3" y="6"/>
                      </a:cubicBezTo>
                      <a:cubicBezTo>
                        <a:pt x="5" y="3"/>
                        <a:pt x="7" y="1"/>
                        <a:pt x="9" y="1"/>
                      </a:cubicBezTo>
                      <a:cubicBezTo>
                        <a:pt x="10" y="0"/>
                        <a:pt x="12" y="1"/>
                        <a:pt x="14" y="2"/>
                      </a:cubicBezTo>
                      <a:cubicBezTo>
                        <a:pt x="15" y="3"/>
                        <a:pt x="16" y="4"/>
                        <a:pt x="16" y="5"/>
                      </a:cubicBezTo>
                      <a:cubicBezTo>
                        <a:pt x="16" y="6"/>
                        <a:pt x="16" y="7"/>
                        <a:pt x="15" y="8"/>
                      </a:cubicBezTo>
                      <a:close/>
                      <a:moveTo>
                        <a:pt x="3" y="10"/>
                      </a:moveTo>
                      <a:cubicBezTo>
                        <a:pt x="3" y="10"/>
                        <a:pt x="3" y="11"/>
                        <a:pt x="2" y="12"/>
                      </a:cubicBezTo>
                      <a:cubicBezTo>
                        <a:pt x="2" y="13"/>
                        <a:pt x="2" y="13"/>
                        <a:pt x="3" y="14"/>
                      </a:cubicBezTo>
                      <a:cubicBezTo>
                        <a:pt x="3" y="15"/>
                        <a:pt x="3" y="15"/>
                        <a:pt x="4" y="16"/>
                      </a:cubicBezTo>
                      <a:cubicBezTo>
                        <a:pt x="5" y="16"/>
                        <a:pt x="6" y="16"/>
                        <a:pt x="7" y="16"/>
                      </a:cubicBezTo>
                      <a:cubicBezTo>
                        <a:pt x="8" y="16"/>
                        <a:pt x="8" y="15"/>
                        <a:pt x="9" y="14"/>
                      </a:cubicBezTo>
                      <a:cubicBezTo>
                        <a:pt x="10" y="13"/>
                        <a:pt x="10" y="12"/>
                        <a:pt x="10" y="11"/>
                      </a:cubicBezTo>
                      <a:cubicBezTo>
                        <a:pt x="10" y="10"/>
                        <a:pt x="9" y="9"/>
                        <a:pt x="9" y="9"/>
                      </a:cubicBezTo>
                      <a:cubicBezTo>
                        <a:pt x="8" y="8"/>
                        <a:pt x="7" y="8"/>
                        <a:pt x="6" y="8"/>
                      </a:cubicBezTo>
                      <a:cubicBezTo>
                        <a:pt x="5" y="8"/>
                        <a:pt x="4" y="9"/>
                        <a:pt x="3"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19" name="Freeform 528">
                  <a:extLst>
                    <a:ext uri="{FF2B5EF4-FFF2-40B4-BE49-F238E27FC236}">
                      <a16:creationId xmlns:a16="http://schemas.microsoft.com/office/drawing/2014/main" id="{5F5754AE-B955-4243-B583-D775E6623F81}"/>
                    </a:ext>
                  </a:extLst>
                </p:cNvPr>
                <p:cNvSpPr/>
                <p:nvPr/>
              </p:nvSpPr>
              <p:spPr bwMode="auto">
                <a:xfrm>
                  <a:off x="471" y="1467"/>
                  <a:ext cx="4" cy="5"/>
                </a:xfrm>
                <a:custGeom>
                  <a:avLst/>
                  <a:gdLst>
                    <a:gd name="T0" fmla="*/ 12 w 19"/>
                    <a:gd name="T1" fmla="*/ 18 h 20"/>
                    <a:gd name="T2" fmla="*/ 11 w 19"/>
                    <a:gd name="T3" fmla="*/ 20 h 20"/>
                    <a:gd name="T4" fmla="*/ 0 w 19"/>
                    <a:gd name="T5" fmla="*/ 13 h 20"/>
                    <a:gd name="T6" fmla="*/ 2 w 19"/>
                    <a:gd name="T7" fmla="*/ 12 h 20"/>
                    <a:gd name="T8" fmla="*/ 4 w 19"/>
                    <a:gd name="T9" fmla="*/ 10 h 20"/>
                    <a:gd name="T10" fmla="*/ 8 w 19"/>
                    <a:gd name="T11" fmla="*/ 10 h 20"/>
                    <a:gd name="T12" fmla="*/ 14 w 19"/>
                    <a:gd name="T13" fmla="*/ 9 h 20"/>
                    <a:gd name="T14" fmla="*/ 16 w 19"/>
                    <a:gd name="T15" fmla="*/ 7 h 20"/>
                    <a:gd name="T16" fmla="*/ 17 w 19"/>
                    <a:gd name="T17" fmla="*/ 5 h 20"/>
                    <a:gd name="T18" fmla="*/ 15 w 19"/>
                    <a:gd name="T19" fmla="*/ 3 h 20"/>
                    <a:gd name="T20" fmla="*/ 12 w 19"/>
                    <a:gd name="T21" fmla="*/ 2 h 20"/>
                    <a:gd name="T22" fmla="*/ 10 w 19"/>
                    <a:gd name="T23" fmla="*/ 4 h 20"/>
                    <a:gd name="T24" fmla="*/ 8 w 19"/>
                    <a:gd name="T25" fmla="*/ 2 h 20"/>
                    <a:gd name="T26" fmla="*/ 12 w 19"/>
                    <a:gd name="T27" fmla="*/ 0 h 20"/>
                    <a:gd name="T28" fmla="*/ 16 w 19"/>
                    <a:gd name="T29" fmla="*/ 1 h 20"/>
                    <a:gd name="T30" fmla="*/ 19 w 19"/>
                    <a:gd name="T31" fmla="*/ 5 h 20"/>
                    <a:gd name="T32" fmla="*/ 18 w 19"/>
                    <a:gd name="T33" fmla="*/ 9 h 20"/>
                    <a:gd name="T34" fmla="*/ 16 w 19"/>
                    <a:gd name="T35" fmla="*/ 10 h 20"/>
                    <a:gd name="T36" fmla="*/ 14 w 19"/>
                    <a:gd name="T37" fmla="*/ 11 h 20"/>
                    <a:gd name="T38" fmla="*/ 9 w 19"/>
                    <a:gd name="T39" fmla="*/ 12 h 20"/>
                    <a:gd name="T40" fmla="*/ 6 w 19"/>
                    <a:gd name="T41" fmla="*/ 12 h 20"/>
                    <a:gd name="T42" fmla="*/ 4 w 19"/>
                    <a:gd name="T43" fmla="*/ 13 h 20"/>
                    <a:gd name="T44" fmla="*/ 12 w 19"/>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0">
                      <a:moveTo>
                        <a:pt x="12" y="18"/>
                      </a:moveTo>
                      <a:cubicBezTo>
                        <a:pt x="11" y="20"/>
                        <a:pt x="11" y="20"/>
                        <a:pt x="11" y="20"/>
                      </a:cubicBezTo>
                      <a:cubicBezTo>
                        <a:pt x="0" y="13"/>
                        <a:pt x="0" y="13"/>
                        <a:pt x="0" y="13"/>
                      </a:cubicBezTo>
                      <a:cubicBezTo>
                        <a:pt x="1" y="12"/>
                        <a:pt x="1" y="12"/>
                        <a:pt x="2" y="12"/>
                      </a:cubicBezTo>
                      <a:cubicBezTo>
                        <a:pt x="2" y="11"/>
                        <a:pt x="3" y="11"/>
                        <a:pt x="4" y="10"/>
                      </a:cubicBezTo>
                      <a:cubicBezTo>
                        <a:pt x="5" y="10"/>
                        <a:pt x="7" y="10"/>
                        <a:pt x="8" y="10"/>
                      </a:cubicBezTo>
                      <a:cubicBezTo>
                        <a:pt x="11" y="10"/>
                        <a:pt x="13" y="9"/>
                        <a:pt x="14" y="9"/>
                      </a:cubicBezTo>
                      <a:cubicBezTo>
                        <a:pt x="15" y="8"/>
                        <a:pt x="16" y="8"/>
                        <a:pt x="16" y="7"/>
                      </a:cubicBezTo>
                      <a:cubicBezTo>
                        <a:pt x="17" y="6"/>
                        <a:pt x="17" y="6"/>
                        <a:pt x="17" y="5"/>
                      </a:cubicBezTo>
                      <a:cubicBezTo>
                        <a:pt x="16" y="4"/>
                        <a:pt x="16" y="3"/>
                        <a:pt x="15" y="3"/>
                      </a:cubicBezTo>
                      <a:cubicBezTo>
                        <a:pt x="14" y="2"/>
                        <a:pt x="13" y="2"/>
                        <a:pt x="12" y="2"/>
                      </a:cubicBezTo>
                      <a:cubicBezTo>
                        <a:pt x="11" y="2"/>
                        <a:pt x="11" y="3"/>
                        <a:pt x="10" y="4"/>
                      </a:cubicBezTo>
                      <a:cubicBezTo>
                        <a:pt x="8" y="2"/>
                        <a:pt x="8" y="2"/>
                        <a:pt x="8" y="2"/>
                      </a:cubicBezTo>
                      <a:cubicBezTo>
                        <a:pt x="9" y="1"/>
                        <a:pt x="11" y="0"/>
                        <a:pt x="12" y="0"/>
                      </a:cubicBezTo>
                      <a:cubicBezTo>
                        <a:pt x="13" y="0"/>
                        <a:pt x="15" y="0"/>
                        <a:pt x="16" y="1"/>
                      </a:cubicBezTo>
                      <a:cubicBezTo>
                        <a:pt x="18" y="2"/>
                        <a:pt x="19" y="3"/>
                        <a:pt x="19" y="5"/>
                      </a:cubicBezTo>
                      <a:cubicBezTo>
                        <a:pt x="19" y="6"/>
                        <a:pt x="19" y="7"/>
                        <a:pt x="18" y="9"/>
                      </a:cubicBezTo>
                      <a:cubicBezTo>
                        <a:pt x="18" y="9"/>
                        <a:pt x="17" y="10"/>
                        <a:pt x="16" y="10"/>
                      </a:cubicBezTo>
                      <a:cubicBezTo>
                        <a:pt x="16" y="11"/>
                        <a:pt x="15" y="11"/>
                        <a:pt x="14" y="11"/>
                      </a:cubicBezTo>
                      <a:cubicBezTo>
                        <a:pt x="13" y="11"/>
                        <a:pt x="11" y="12"/>
                        <a:pt x="9" y="12"/>
                      </a:cubicBezTo>
                      <a:cubicBezTo>
                        <a:pt x="7" y="12"/>
                        <a:pt x="6" y="12"/>
                        <a:pt x="6" y="12"/>
                      </a:cubicBezTo>
                      <a:cubicBezTo>
                        <a:pt x="5" y="12"/>
                        <a:pt x="5" y="13"/>
                        <a:pt x="4" y="13"/>
                      </a:cubicBezTo>
                      <a:lnTo>
                        <a:pt x="1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0" name="Freeform 529">
                  <a:extLst>
                    <a:ext uri="{FF2B5EF4-FFF2-40B4-BE49-F238E27FC236}">
                      <a16:creationId xmlns:a16="http://schemas.microsoft.com/office/drawing/2014/main" id="{AA39484F-DACE-42C6-B4B8-107DA9F60FEF}"/>
                    </a:ext>
                  </a:extLst>
                </p:cNvPr>
                <p:cNvSpPr/>
                <p:nvPr/>
              </p:nvSpPr>
              <p:spPr bwMode="auto">
                <a:xfrm>
                  <a:off x="474" y="1469"/>
                  <a:ext cx="5" cy="4"/>
                </a:xfrm>
                <a:custGeom>
                  <a:avLst/>
                  <a:gdLst>
                    <a:gd name="T0" fmla="*/ 7 w 18"/>
                    <a:gd name="T1" fmla="*/ 2 h 18"/>
                    <a:gd name="T2" fmla="*/ 8 w 18"/>
                    <a:gd name="T3" fmla="*/ 0 h 18"/>
                    <a:gd name="T4" fmla="*/ 18 w 18"/>
                    <a:gd name="T5" fmla="*/ 7 h 18"/>
                    <a:gd name="T6" fmla="*/ 17 w 18"/>
                    <a:gd name="T7" fmla="*/ 8 h 18"/>
                    <a:gd name="T8" fmla="*/ 11 w 18"/>
                    <a:gd name="T9" fmla="*/ 10 h 18"/>
                    <a:gd name="T10" fmla="*/ 5 w 18"/>
                    <a:gd name="T11" fmla="*/ 14 h 18"/>
                    <a:gd name="T12" fmla="*/ 2 w 18"/>
                    <a:gd name="T13" fmla="*/ 18 h 18"/>
                    <a:gd name="T14" fmla="*/ 0 w 18"/>
                    <a:gd name="T15" fmla="*/ 17 h 18"/>
                    <a:gd name="T16" fmla="*/ 3 w 18"/>
                    <a:gd name="T17" fmla="*/ 13 h 18"/>
                    <a:gd name="T18" fmla="*/ 9 w 18"/>
                    <a:gd name="T19" fmla="*/ 9 h 18"/>
                    <a:gd name="T20" fmla="*/ 14 w 18"/>
                    <a:gd name="T21" fmla="*/ 7 h 18"/>
                    <a:gd name="T22" fmla="*/ 7 w 18"/>
                    <a:gd name="T23"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7" y="2"/>
                      </a:moveTo>
                      <a:cubicBezTo>
                        <a:pt x="8" y="0"/>
                        <a:pt x="8" y="0"/>
                        <a:pt x="8" y="0"/>
                      </a:cubicBezTo>
                      <a:cubicBezTo>
                        <a:pt x="18" y="7"/>
                        <a:pt x="18" y="7"/>
                        <a:pt x="18" y="7"/>
                      </a:cubicBezTo>
                      <a:cubicBezTo>
                        <a:pt x="17" y="8"/>
                        <a:pt x="17" y="8"/>
                        <a:pt x="17" y="8"/>
                      </a:cubicBezTo>
                      <a:cubicBezTo>
                        <a:pt x="15" y="9"/>
                        <a:pt x="13" y="9"/>
                        <a:pt x="11" y="10"/>
                      </a:cubicBezTo>
                      <a:cubicBezTo>
                        <a:pt x="9" y="11"/>
                        <a:pt x="7" y="13"/>
                        <a:pt x="5" y="14"/>
                      </a:cubicBezTo>
                      <a:cubicBezTo>
                        <a:pt x="4" y="15"/>
                        <a:pt x="3" y="16"/>
                        <a:pt x="2" y="18"/>
                      </a:cubicBezTo>
                      <a:cubicBezTo>
                        <a:pt x="0" y="17"/>
                        <a:pt x="0" y="17"/>
                        <a:pt x="0" y="17"/>
                      </a:cubicBezTo>
                      <a:cubicBezTo>
                        <a:pt x="1" y="15"/>
                        <a:pt x="2" y="14"/>
                        <a:pt x="3" y="13"/>
                      </a:cubicBezTo>
                      <a:cubicBezTo>
                        <a:pt x="5" y="11"/>
                        <a:pt x="7" y="10"/>
                        <a:pt x="9" y="9"/>
                      </a:cubicBezTo>
                      <a:cubicBezTo>
                        <a:pt x="11" y="8"/>
                        <a:pt x="13" y="7"/>
                        <a:pt x="14" y="7"/>
                      </a:cubicBezTo>
                      <a:lnTo>
                        <a:pt x="7"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1" name="Freeform 530">
                  <a:extLst>
                    <a:ext uri="{FF2B5EF4-FFF2-40B4-BE49-F238E27FC236}">
                      <a16:creationId xmlns:a16="http://schemas.microsoft.com/office/drawing/2014/main" id="{D2D6DD70-6B3E-4986-8E53-F7728B0083A7}"/>
                    </a:ext>
                  </a:extLst>
                </p:cNvPr>
                <p:cNvSpPr/>
                <p:nvPr/>
              </p:nvSpPr>
              <p:spPr bwMode="auto">
                <a:xfrm>
                  <a:off x="481" y="1474"/>
                  <a:ext cx="4" cy="5"/>
                </a:xfrm>
                <a:custGeom>
                  <a:avLst/>
                  <a:gdLst>
                    <a:gd name="T0" fmla="*/ 11 w 18"/>
                    <a:gd name="T1" fmla="*/ 18 h 20"/>
                    <a:gd name="T2" fmla="*/ 10 w 18"/>
                    <a:gd name="T3" fmla="*/ 20 h 20"/>
                    <a:gd name="T4" fmla="*/ 0 w 18"/>
                    <a:gd name="T5" fmla="*/ 13 h 20"/>
                    <a:gd name="T6" fmla="*/ 1 w 18"/>
                    <a:gd name="T7" fmla="*/ 12 h 20"/>
                    <a:gd name="T8" fmla="*/ 4 w 18"/>
                    <a:gd name="T9" fmla="*/ 11 h 20"/>
                    <a:gd name="T10" fmla="*/ 8 w 18"/>
                    <a:gd name="T11" fmla="*/ 10 h 20"/>
                    <a:gd name="T12" fmla="*/ 13 w 18"/>
                    <a:gd name="T13" fmla="*/ 9 h 20"/>
                    <a:gd name="T14" fmla="*/ 16 w 18"/>
                    <a:gd name="T15" fmla="*/ 7 h 20"/>
                    <a:gd name="T16" fmla="*/ 16 w 18"/>
                    <a:gd name="T17" fmla="*/ 5 h 20"/>
                    <a:gd name="T18" fmla="*/ 14 w 18"/>
                    <a:gd name="T19" fmla="*/ 3 h 20"/>
                    <a:gd name="T20" fmla="*/ 12 w 18"/>
                    <a:gd name="T21" fmla="*/ 2 h 20"/>
                    <a:gd name="T22" fmla="*/ 9 w 18"/>
                    <a:gd name="T23" fmla="*/ 4 h 20"/>
                    <a:gd name="T24" fmla="*/ 8 w 18"/>
                    <a:gd name="T25" fmla="*/ 2 h 20"/>
                    <a:gd name="T26" fmla="*/ 11 w 18"/>
                    <a:gd name="T27" fmla="*/ 0 h 20"/>
                    <a:gd name="T28" fmla="*/ 16 w 18"/>
                    <a:gd name="T29" fmla="*/ 1 h 20"/>
                    <a:gd name="T30" fmla="*/ 18 w 18"/>
                    <a:gd name="T31" fmla="*/ 5 h 20"/>
                    <a:gd name="T32" fmla="*/ 17 w 18"/>
                    <a:gd name="T33" fmla="*/ 9 h 20"/>
                    <a:gd name="T34" fmla="*/ 16 w 18"/>
                    <a:gd name="T35" fmla="*/ 10 h 20"/>
                    <a:gd name="T36" fmla="*/ 13 w 18"/>
                    <a:gd name="T37" fmla="*/ 11 h 20"/>
                    <a:gd name="T38" fmla="*/ 9 w 18"/>
                    <a:gd name="T39" fmla="*/ 12 h 20"/>
                    <a:gd name="T40" fmla="*/ 5 w 18"/>
                    <a:gd name="T41" fmla="*/ 12 h 20"/>
                    <a:gd name="T42" fmla="*/ 4 w 18"/>
                    <a:gd name="T43" fmla="*/ 13 h 20"/>
                    <a:gd name="T44" fmla="*/ 11 w 18"/>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0">
                      <a:moveTo>
                        <a:pt x="11" y="18"/>
                      </a:moveTo>
                      <a:cubicBezTo>
                        <a:pt x="10" y="20"/>
                        <a:pt x="10" y="20"/>
                        <a:pt x="10" y="20"/>
                      </a:cubicBezTo>
                      <a:cubicBezTo>
                        <a:pt x="0" y="13"/>
                        <a:pt x="0" y="13"/>
                        <a:pt x="0" y="13"/>
                      </a:cubicBezTo>
                      <a:cubicBezTo>
                        <a:pt x="0" y="12"/>
                        <a:pt x="0" y="12"/>
                        <a:pt x="1" y="12"/>
                      </a:cubicBezTo>
                      <a:cubicBezTo>
                        <a:pt x="2" y="11"/>
                        <a:pt x="3" y="11"/>
                        <a:pt x="4" y="11"/>
                      </a:cubicBezTo>
                      <a:cubicBezTo>
                        <a:pt x="5" y="10"/>
                        <a:pt x="6" y="10"/>
                        <a:pt x="8" y="10"/>
                      </a:cubicBezTo>
                      <a:cubicBezTo>
                        <a:pt x="10" y="10"/>
                        <a:pt x="12" y="9"/>
                        <a:pt x="13" y="9"/>
                      </a:cubicBezTo>
                      <a:cubicBezTo>
                        <a:pt x="14" y="9"/>
                        <a:pt x="15" y="8"/>
                        <a:pt x="16" y="7"/>
                      </a:cubicBezTo>
                      <a:cubicBezTo>
                        <a:pt x="16" y="7"/>
                        <a:pt x="16" y="6"/>
                        <a:pt x="16" y="5"/>
                      </a:cubicBezTo>
                      <a:cubicBezTo>
                        <a:pt x="16" y="4"/>
                        <a:pt x="15" y="3"/>
                        <a:pt x="14" y="3"/>
                      </a:cubicBezTo>
                      <a:cubicBezTo>
                        <a:pt x="14" y="2"/>
                        <a:pt x="13" y="2"/>
                        <a:pt x="12" y="2"/>
                      </a:cubicBezTo>
                      <a:cubicBezTo>
                        <a:pt x="11" y="2"/>
                        <a:pt x="10" y="3"/>
                        <a:pt x="9" y="4"/>
                      </a:cubicBezTo>
                      <a:cubicBezTo>
                        <a:pt x="8" y="2"/>
                        <a:pt x="8" y="2"/>
                        <a:pt x="8" y="2"/>
                      </a:cubicBezTo>
                      <a:cubicBezTo>
                        <a:pt x="9" y="1"/>
                        <a:pt x="10" y="0"/>
                        <a:pt x="11" y="0"/>
                      </a:cubicBezTo>
                      <a:cubicBezTo>
                        <a:pt x="13" y="0"/>
                        <a:pt x="14" y="0"/>
                        <a:pt x="16" y="1"/>
                      </a:cubicBezTo>
                      <a:cubicBezTo>
                        <a:pt x="17" y="2"/>
                        <a:pt x="18" y="3"/>
                        <a:pt x="18" y="5"/>
                      </a:cubicBezTo>
                      <a:cubicBezTo>
                        <a:pt x="18" y="6"/>
                        <a:pt x="18" y="7"/>
                        <a:pt x="17" y="9"/>
                      </a:cubicBezTo>
                      <a:cubicBezTo>
                        <a:pt x="17" y="9"/>
                        <a:pt x="16" y="10"/>
                        <a:pt x="16" y="10"/>
                      </a:cubicBezTo>
                      <a:cubicBezTo>
                        <a:pt x="15" y="11"/>
                        <a:pt x="14" y="11"/>
                        <a:pt x="13" y="11"/>
                      </a:cubicBezTo>
                      <a:cubicBezTo>
                        <a:pt x="12" y="11"/>
                        <a:pt x="11" y="12"/>
                        <a:pt x="9" y="12"/>
                      </a:cubicBezTo>
                      <a:cubicBezTo>
                        <a:pt x="7" y="12"/>
                        <a:pt x="6" y="12"/>
                        <a:pt x="5" y="12"/>
                      </a:cubicBezTo>
                      <a:cubicBezTo>
                        <a:pt x="5" y="13"/>
                        <a:pt x="4" y="13"/>
                        <a:pt x="4" y="13"/>
                      </a:cubicBez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2" name="Freeform 531">
                  <a:extLst>
                    <a:ext uri="{FF2B5EF4-FFF2-40B4-BE49-F238E27FC236}">
                      <a16:creationId xmlns:a16="http://schemas.microsoft.com/office/drawing/2014/main" id="{EAF56ED9-66B9-403D-86D2-24D4C54B4706}"/>
                    </a:ext>
                  </a:extLst>
                </p:cNvPr>
                <p:cNvSpPr>
                  <a:spLocks noEditPoints="1"/>
                </p:cNvSpPr>
                <p:nvPr/>
              </p:nvSpPr>
              <p:spPr bwMode="auto">
                <a:xfrm>
                  <a:off x="484" y="1476"/>
                  <a:ext cx="4" cy="4"/>
                </a:xfrm>
                <a:custGeom>
                  <a:avLst/>
                  <a:gdLst>
                    <a:gd name="T0" fmla="*/ 6 w 16"/>
                    <a:gd name="T1" fmla="*/ 7 h 18"/>
                    <a:gd name="T2" fmla="*/ 6 w 16"/>
                    <a:gd name="T3" fmla="*/ 4 h 18"/>
                    <a:gd name="T4" fmla="*/ 6 w 16"/>
                    <a:gd name="T5" fmla="*/ 2 h 18"/>
                    <a:gd name="T6" fmla="*/ 9 w 16"/>
                    <a:gd name="T7" fmla="*/ 0 h 18"/>
                    <a:gd name="T8" fmla="*/ 13 w 16"/>
                    <a:gd name="T9" fmla="*/ 1 h 18"/>
                    <a:gd name="T10" fmla="*/ 16 w 16"/>
                    <a:gd name="T11" fmla="*/ 5 h 18"/>
                    <a:gd name="T12" fmla="*/ 15 w 16"/>
                    <a:gd name="T13" fmla="*/ 8 h 18"/>
                    <a:gd name="T14" fmla="*/ 13 w 16"/>
                    <a:gd name="T15" fmla="*/ 10 h 18"/>
                    <a:gd name="T16" fmla="*/ 11 w 16"/>
                    <a:gd name="T17" fmla="*/ 10 h 18"/>
                    <a:gd name="T18" fmla="*/ 12 w 16"/>
                    <a:gd name="T19" fmla="*/ 13 h 18"/>
                    <a:gd name="T20" fmla="*/ 11 w 16"/>
                    <a:gd name="T21" fmla="*/ 16 h 18"/>
                    <a:gd name="T22" fmla="*/ 7 w 16"/>
                    <a:gd name="T23" fmla="*/ 18 h 18"/>
                    <a:gd name="T24" fmla="*/ 3 w 16"/>
                    <a:gd name="T25" fmla="*/ 17 h 18"/>
                    <a:gd name="T26" fmla="*/ 0 w 16"/>
                    <a:gd name="T27" fmla="*/ 13 h 18"/>
                    <a:gd name="T28" fmla="*/ 1 w 16"/>
                    <a:gd name="T29" fmla="*/ 9 h 18"/>
                    <a:gd name="T30" fmla="*/ 3 w 16"/>
                    <a:gd name="T31" fmla="*/ 7 h 18"/>
                    <a:gd name="T32" fmla="*/ 6 w 16"/>
                    <a:gd name="T33" fmla="*/ 7 h 18"/>
                    <a:gd name="T34" fmla="*/ 3 w 16"/>
                    <a:gd name="T35" fmla="*/ 10 h 18"/>
                    <a:gd name="T36" fmla="*/ 2 w 16"/>
                    <a:gd name="T37" fmla="*/ 12 h 18"/>
                    <a:gd name="T38" fmla="*/ 2 w 16"/>
                    <a:gd name="T39" fmla="*/ 14 h 18"/>
                    <a:gd name="T40" fmla="*/ 4 w 16"/>
                    <a:gd name="T41" fmla="*/ 15 h 18"/>
                    <a:gd name="T42" fmla="*/ 7 w 16"/>
                    <a:gd name="T43" fmla="*/ 16 h 18"/>
                    <a:gd name="T44" fmla="*/ 9 w 16"/>
                    <a:gd name="T45" fmla="*/ 14 h 18"/>
                    <a:gd name="T46" fmla="*/ 10 w 16"/>
                    <a:gd name="T47" fmla="*/ 11 h 18"/>
                    <a:gd name="T48" fmla="*/ 8 w 16"/>
                    <a:gd name="T49" fmla="*/ 9 h 18"/>
                    <a:gd name="T50" fmla="*/ 5 w 16"/>
                    <a:gd name="T51" fmla="*/ 8 h 18"/>
                    <a:gd name="T52" fmla="*/ 3 w 16"/>
                    <a:gd name="T53" fmla="*/ 10 h 18"/>
                    <a:gd name="T54" fmla="*/ 8 w 16"/>
                    <a:gd name="T55" fmla="*/ 3 h 18"/>
                    <a:gd name="T56" fmla="*/ 8 w 16"/>
                    <a:gd name="T57" fmla="*/ 6 h 18"/>
                    <a:gd name="T58" fmla="*/ 9 w 16"/>
                    <a:gd name="T59" fmla="*/ 8 h 18"/>
                    <a:gd name="T60" fmla="*/ 11 w 16"/>
                    <a:gd name="T61" fmla="*/ 8 h 18"/>
                    <a:gd name="T62" fmla="*/ 13 w 16"/>
                    <a:gd name="T63" fmla="*/ 7 h 18"/>
                    <a:gd name="T64" fmla="*/ 14 w 16"/>
                    <a:gd name="T65" fmla="*/ 5 h 18"/>
                    <a:gd name="T66" fmla="*/ 12 w 16"/>
                    <a:gd name="T67" fmla="*/ 3 h 18"/>
                    <a:gd name="T68" fmla="*/ 10 w 16"/>
                    <a:gd name="T69" fmla="*/ 2 h 18"/>
                    <a:gd name="T70" fmla="*/ 8 w 16"/>
                    <a:gd name="T71"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 h="18">
                      <a:moveTo>
                        <a:pt x="6" y="7"/>
                      </a:moveTo>
                      <a:cubicBezTo>
                        <a:pt x="6" y="6"/>
                        <a:pt x="6" y="5"/>
                        <a:pt x="6" y="4"/>
                      </a:cubicBezTo>
                      <a:cubicBezTo>
                        <a:pt x="6" y="4"/>
                        <a:pt x="6" y="3"/>
                        <a:pt x="6" y="2"/>
                      </a:cubicBezTo>
                      <a:cubicBezTo>
                        <a:pt x="7" y="1"/>
                        <a:pt x="8" y="0"/>
                        <a:pt x="9" y="0"/>
                      </a:cubicBezTo>
                      <a:cubicBezTo>
                        <a:pt x="11" y="0"/>
                        <a:pt x="12" y="0"/>
                        <a:pt x="13" y="1"/>
                      </a:cubicBezTo>
                      <a:cubicBezTo>
                        <a:pt x="15" y="2"/>
                        <a:pt x="15" y="3"/>
                        <a:pt x="16" y="5"/>
                      </a:cubicBezTo>
                      <a:cubicBezTo>
                        <a:pt x="16" y="6"/>
                        <a:pt x="16" y="7"/>
                        <a:pt x="15" y="8"/>
                      </a:cubicBezTo>
                      <a:cubicBezTo>
                        <a:pt x="15" y="9"/>
                        <a:pt x="14" y="9"/>
                        <a:pt x="13" y="10"/>
                      </a:cubicBezTo>
                      <a:cubicBezTo>
                        <a:pt x="13" y="10"/>
                        <a:pt x="12" y="10"/>
                        <a:pt x="11" y="10"/>
                      </a:cubicBezTo>
                      <a:cubicBezTo>
                        <a:pt x="11" y="11"/>
                        <a:pt x="12" y="12"/>
                        <a:pt x="12" y="13"/>
                      </a:cubicBezTo>
                      <a:cubicBezTo>
                        <a:pt x="12" y="14"/>
                        <a:pt x="12" y="15"/>
                        <a:pt x="11" y="16"/>
                      </a:cubicBezTo>
                      <a:cubicBezTo>
                        <a:pt x="10" y="17"/>
                        <a:pt x="9" y="18"/>
                        <a:pt x="7" y="18"/>
                      </a:cubicBezTo>
                      <a:cubicBezTo>
                        <a:pt x="6" y="18"/>
                        <a:pt x="4" y="18"/>
                        <a:pt x="3" y="17"/>
                      </a:cubicBezTo>
                      <a:cubicBezTo>
                        <a:pt x="1" y="16"/>
                        <a:pt x="0" y="14"/>
                        <a:pt x="0" y="13"/>
                      </a:cubicBezTo>
                      <a:cubicBezTo>
                        <a:pt x="0" y="11"/>
                        <a:pt x="0" y="10"/>
                        <a:pt x="1" y="9"/>
                      </a:cubicBezTo>
                      <a:cubicBezTo>
                        <a:pt x="2" y="8"/>
                        <a:pt x="2" y="7"/>
                        <a:pt x="3" y="7"/>
                      </a:cubicBezTo>
                      <a:cubicBezTo>
                        <a:pt x="4" y="6"/>
                        <a:pt x="5" y="6"/>
                        <a:pt x="6" y="7"/>
                      </a:cubicBezTo>
                      <a:close/>
                      <a:moveTo>
                        <a:pt x="3" y="10"/>
                      </a:moveTo>
                      <a:cubicBezTo>
                        <a:pt x="2" y="11"/>
                        <a:pt x="2" y="11"/>
                        <a:pt x="2" y="12"/>
                      </a:cubicBezTo>
                      <a:cubicBezTo>
                        <a:pt x="2" y="12"/>
                        <a:pt x="2" y="13"/>
                        <a:pt x="2" y="14"/>
                      </a:cubicBezTo>
                      <a:cubicBezTo>
                        <a:pt x="3" y="14"/>
                        <a:pt x="3" y="15"/>
                        <a:pt x="4" y="15"/>
                      </a:cubicBezTo>
                      <a:cubicBezTo>
                        <a:pt x="5" y="16"/>
                        <a:pt x="6" y="16"/>
                        <a:pt x="7" y="16"/>
                      </a:cubicBezTo>
                      <a:cubicBezTo>
                        <a:pt x="8" y="16"/>
                        <a:pt x="8" y="15"/>
                        <a:pt x="9" y="14"/>
                      </a:cubicBezTo>
                      <a:cubicBezTo>
                        <a:pt x="10" y="13"/>
                        <a:pt x="10" y="12"/>
                        <a:pt x="10" y="11"/>
                      </a:cubicBezTo>
                      <a:cubicBezTo>
                        <a:pt x="9" y="10"/>
                        <a:pt x="9" y="10"/>
                        <a:pt x="8" y="9"/>
                      </a:cubicBezTo>
                      <a:cubicBezTo>
                        <a:pt x="7" y="8"/>
                        <a:pt x="6" y="8"/>
                        <a:pt x="5" y="8"/>
                      </a:cubicBezTo>
                      <a:cubicBezTo>
                        <a:pt x="4" y="9"/>
                        <a:pt x="3" y="9"/>
                        <a:pt x="3" y="10"/>
                      </a:cubicBezTo>
                      <a:close/>
                      <a:moveTo>
                        <a:pt x="8" y="3"/>
                      </a:moveTo>
                      <a:cubicBezTo>
                        <a:pt x="8" y="4"/>
                        <a:pt x="8" y="5"/>
                        <a:pt x="8" y="6"/>
                      </a:cubicBezTo>
                      <a:cubicBezTo>
                        <a:pt x="8" y="6"/>
                        <a:pt x="8" y="7"/>
                        <a:pt x="9" y="8"/>
                      </a:cubicBezTo>
                      <a:cubicBezTo>
                        <a:pt x="10" y="8"/>
                        <a:pt x="11" y="8"/>
                        <a:pt x="11" y="8"/>
                      </a:cubicBezTo>
                      <a:cubicBezTo>
                        <a:pt x="12" y="8"/>
                        <a:pt x="13" y="8"/>
                        <a:pt x="13" y="7"/>
                      </a:cubicBezTo>
                      <a:cubicBezTo>
                        <a:pt x="14" y="6"/>
                        <a:pt x="14" y="5"/>
                        <a:pt x="14" y="5"/>
                      </a:cubicBezTo>
                      <a:cubicBezTo>
                        <a:pt x="13" y="4"/>
                        <a:pt x="13" y="3"/>
                        <a:pt x="12" y="3"/>
                      </a:cubicBezTo>
                      <a:cubicBezTo>
                        <a:pt x="12" y="2"/>
                        <a:pt x="11" y="2"/>
                        <a:pt x="10" y="2"/>
                      </a:cubicBezTo>
                      <a:cubicBezTo>
                        <a:pt x="9" y="2"/>
                        <a:pt x="9" y="3"/>
                        <a:pt x="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3" name="Freeform 532">
                  <a:extLst>
                    <a:ext uri="{FF2B5EF4-FFF2-40B4-BE49-F238E27FC236}">
                      <a16:creationId xmlns:a16="http://schemas.microsoft.com/office/drawing/2014/main" id="{94C9D97F-0AC2-43CA-AE38-BD7A24702A92}"/>
                    </a:ext>
                  </a:extLst>
                </p:cNvPr>
                <p:cNvSpPr/>
                <p:nvPr/>
              </p:nvSpPr>
              <p:spPr bwMode="auto">
                <a:xfrm>
                  <a:off x="490" y="1481"/>
                  <a:ext cx="5" cy="4"/>
                </a:xfrm>
                <a:custGeom>
                  <a:avLst/>
                  <a:gdLst>
                    <a:gd name="T0" fmla="*/ 11 w 19"/>
                    <a:gd name="T1" fmla="*/ 18 h 20"/>
                    <a:gd name="T2" fmla="*/ 10 w 19"/>
                    <a:gd name="T3" fmla="*/ 20 h 20"/>
                    <a:gd name="T4" fmla="*/ 0 w 19"/>
                    <a:gd name="T5" fmla="*/ 13 h 20"/>
                    <a:gd name="T6" fmla="*/ 1 w 19"/>
                    <a:gd name="T7" fmla="*/ 12 h 20"/>
                    <a:gd name="T8" fmla="*/ 4 w 19"/>
                    <a:gd name="T9" fmla="*/ 10 h 20"/>
                    <a:gd name="T10" fmla="*/ 8 w 19"/>
                    <a:gd name="T11" fmla="*/ 10 h 20"/>
                    <a:gd name="T12" fmla="*/ 13 w 19"/>
                    <a:gd name="T13" fmla="*/ 9 h 20"/>
                    <a:gd name="T14" fmla="*/ 16 w 19"/>
                    <a:gd name="T15" fmla="*/ 7 h 20"/>
                    <a:gd name="T16" fmla="*/ 16 w 19"/>
                    <a:gd name="T17" fmla="*/ 5 h 20"/>
                    <a:gd name="T18" fmla="*/ 14 w 19"/>
                    <a:gd name="T19" fmla="*/ 3 h 20"/>
                    <a:gd name="T20" fmla="*/ 12 w 19"/>
                    <a:gd name="T21" fmla="*/ 2 h 20"/>
                    <a:gd name="T22" fmla="*/ 9 w 19"/>
                    <a:gd name="T23" fmla="*/ 4 h 20"/>
                    <a:gd name="T24" fmla="*/ 8 w 19"/>
                    <a:gd name="T25" fmla="*/ 2 h 20"/>
                    <a:gd name="T26" fmla="*/ 11 w 19"/>
                    <a:gd name="T27" fmla="*/ 0 h 20"/>
                    <a:gd name="T28" fmla="*/ 16 w 19"/>
                    <a:gd name="T29" fmla="*/ 1 h 20"/>
                    <a:gd name="T30" fmla="*/ 18 w 19"/>
                    <a:gd name="T31" fmla="*/ 5 h 20"/>
                    <a:gd name="T32" fmla="*/ 17 w 19"/>
                    <a:gd name="T33" fmla="*/ 9 h 20"/>
                    <a:gd name="T34" fmla="*/ 16 w 19"/>
                    <a:gd name="T35" fmla="*/ 10 h 20"/>
                    <a:gd name="T36" fmla="*/ 13 w 19"/>
                    <a:gd name="T37" fmla="*/ 11 h 20"/>
                    <a:gd name="T38" fmla="*/ 9 w 19"/>
                    <a:gd name="T39" fmla="*/ 12 h 20"/>
                    <a:gd name="T40" fmla="*/ 5 w 19"/>
                    <a:gd name="T41" fmla="*/ 12 h 20"/>
                    <a:gd name="T42" fmla="*/ 4 w 19"/>
                    <a:gd name="T43" fmla="*/ 13 h 20"/>
                    <a:gd name="T44" fmla="*/ 11 w 19"/>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0">
                      <a:moveTo>
                        <a:pt x="11" y="18"/>
                      </a:moveTo>
                      <a:cubicBezTo>
                        <a:pt x="10" y="20"/>
                        <a:pt x="10" y="20"/>
                        <a:pt x="10" y="20"/>
                      </a:cubicBezTo>
                      <a:cubicBezTo>
                        <a:pt x="0" y="13"/>
                        <a:pt x="0" y="13"/>
                        <a:pt x="0" y="13"/>
                      </a:cubicBezTo>
                      <a:cubicBezTo>
                        <a:pt x="0" y="12"/>
                        <a:pt x="1" y="12"/>
                        <a:pt x="1" y="12"/>
                      </a:cubicBezTo>
                      <a:cubicBezTo>
                        <a:pt x="2" y="11"/>
                        <a:pt x="3" y="11"/>
                        <a:pt x="4" y="10"/>
                      </a:cubicBezTo>
                      <a:cubicBezTo>
                        <a:pt x="5" y="10"/>
                        <a:pt x="6" y="10"/>
                        <a:pt x="8" y="10"/>
                      </a:cubicBezTo>
                      <a:cubicBezTo>
                        <a:pt x="10" y="10"/>
                        <a:pt x="12" y="9"/>
                        <a:pt x="13" y="9"/>
                      </a:cubicBezTo>
                      <a:cubicBezTo>
                        <a:pt x="14" y="8"/>
                        <a:pt x="15" y="8"/>
                        <a:pt x="16" y="7"/>
                      </a:cubicBezTo>
                      <a:cubicBezTo>
                        <a:pt x="16" y="6"/>
                        <a:pt x="16" y="6"/>
                        <a:pt x="16" y="5"/>
                      </a:cubicBezTo>
                      <a:cubicBezTo>
                        <a:pt x="16" y="4"/>
                        <a:pt x="15" y="3"/>
                        <a:pt x="14" y="3"/>
                      </a:cubicBezTo>
                      <a:cubicBezTo>
                        <a:pt x="14" y="2"/>
                        <a:pt x="13" y="2"/>
                        <a:pt x="12" y="2"/>
                      </a:cubicBezTo>
                      <a:cubicBezTo>
                        <a:pt x="11" y="2"/>
                        <a:pt x="10" y="3"/>
                        <a:pt x="9" y="4"/>
                      </a:cubicBezTo>
                      <a:cubicBezTo>
                        <a:pt x="8" y="2"/>
                        <a:pt x="8" y="2"/>
                        <a:pt x="8" y="2"/>
                      </a:cubicBezTo>
                      <a:cubicBezTo>
                        <a:pt x="9" y="1"/>
                        <a:pt x="10" y="0"/>
                        <a:pt x="11" y="0"/>
                      </a:cubicBezTo>
                      <a:cubicBezTo>
                        <a:pt x="13" y="0"/>
                        <a:pt x="14" y="0"/>
                        <a:pt x="16" y="1"/>
                      </a:cubicBezTo>
                      <a:cubicBezTo>
                        <a:pt x="17" y="2"/>
                        <a:pt x="18" y="3"/>
                        <a:pt x="18" y="5"/>
                      </a:cubicBezTo>
                      <a:cubicBezTo>
                        <a:pt x="19" y="6"/>
                        <a:pt x="18" y="7"/>
                        <a:pt x="17" y="9"/>
                      </a:cubicBezTo>
                      <a:cubicBezTo>
                        <a:pt x="17" y="9"/>
                        <a:pt x="17" y="10"/>
                        <a:pt x="16" y="10"/>
                      </a:cubicBezTo>
                      <a:cubicBezTo>
                        <a:pt x="15" y="10"/>
                        <a:pt x="14" y="11"/>
                        <a:pt x="13" y="11"/>
                      </a:cubicBezTo>
                      <a:cubicBezTo>
                        <a:pt x="12" y="11"/>
                        <a:pt x="11" y="12"/>
                        <a:pt x="9" y="12"/>
                      </a:cubicBezTo>
                      <a:cubicBezTo>
                        <a:pt x="7" y="12"/>
                        <a:pt x="6" y="12"/>
                        <a:pt x="5" y="12"/>
                      </a:cubicBezTo>
                      <a:cubicBezTo>
                        <a:pt x="5" y="12"/>
                        <a:pt x="4" y="13"/>
                        <a:pt x="4" y="13"/>
                      </a:cubicBez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4" name="Freeform 533">
                  <a:extLst>
                    <a:ext uri="{FF2B5EF4-FFF2-40B4-BE49-F238E27FC236}">
                      <a16:creationId xmlns:a16="http://schemas.microsoft.com/office/drawing/2014/main" id="{07307013-5652-4B6B-869D-2E476DB1B96A}"/>
                    </a:ext>
                  </a:extLst>
                </p:cNvPr>
                <p:cNvSpPr>
                  <a:spLocks noEditPoints="1"/>
                </p:cNvSpPr>
                <p:nvPr/>
              </p:nvSpPr>
              <p:spPr bwMode="auto">
                <a:xfrm>
                  <a:off x="493" y="1482"/>
                  <a:ext cx="4" cy="4"/>
                </a:xfrm>
                <a:custGeom>
                  <a:avLst/>
                  <a:gdLst>
                    <a:gd name="T0" fmla="*/ 1 w 16"/>
                    <a:gd name="T1" fmla="*/ 10 h 17"/>
                    <a:gd name="T2" fmla="*/ 3 w 16"/>
                    <a:gd name="T3" fmla="*/ 11 h 17"/>
                    <a:gd name="T4" fmla="*/ 2 w 16"/>
                    <a:gd name="T5" fmla="*/ 13 h 17"/>
                    <a:gd name="T6" fmla="*/ 3 w 16"/>
                    <a:gd name="T7" fmla="*/ 15 h 17"/>
                    <a:gd name="T8" fmla="*/ 5 w 16"/>
                    <a:gd name="T9" fmla="*/ 15 h 17"/>
                    <a:gd name="T10" fmla="*/ 7 w 16"/>
                    <a:gd name="T11" fmla="*/ 15 h 17"/>
                    <a:gd name="T12" fmla="*/ 9 w 16"/>
                    <a:gd name="T13" fmla="*/ 14 h 17"/>
                    <a:gd name="T14" fmla="*/ 11 w 16"/>
                    <a:gd name="T15" fmla="*/ 12 h 17"/>
                    <a:gd name="T16" fmla="*/ 11 w 16"/>
                    <a:gd name="T17" fmla="*/ 11 h 17"/>
                    <a:gd name="T18" fmla="*/ 9 w 16"/>
                    <a:gd name="T19" fmla="*/ 12 h 17"/>
                    <a:gd name="T20" fmla="*/ 6 w 16"/>
                    <a:gd name="T21" fmla="*/ 11 h 17"/>
                    <a:gd name="T22" fmla="*/ 4 w 16"/>
                    <a:gd name="T23" fmla="*/ 7 h 17"/>
                    <a:gd name="T24" fmla="*/ 5 w 16"/>
                    <a:gd name="T25" fmla="*/ 3 h 17"/>
                    <a:gd name="T26" fmla="*/ 9 w 16"/>
                    <a:gd name="T27" fmla="*/ 0 h 17"/>
                    <a:gd name="T28" fmla="*/ 13 w 16"/>
                    <a:gd name="T29" fmla="*/ 1 h 17"/>
                    <a:gd name="T30" fmla="*/ 15 w 16"/>
                    <a:gd name="T31" fmla="*/ 4 h 17"/>
                    <a:gd name="T32" fmla="*/ 16 w 16"/>
                    <a:gd name="T33" fmla="*/ 7 h 17"/>
                    <a:gd name="T34" fmla="*/ 13 w 16"/>
                    <a:gd name="T35" fmla="*/ 12 h 17"/>
                    <a:gd name="T36" fmla="*/ 10 w 16"/>
                    <a:gd name="T37" fmla="*/ 16 h 17"/>
                    <a:gd name="T38" fmla="*/ 6 w 16"/>
                    <a:gd name="T39" fmla="*/ 17 h 17"/>
                    <a:gd name="T40" fmla="*/ 2 w 16"/>
                    <a:gd name="T41" fmla="*/ 16 h 17"/>
                    <a:gd name="T42" fmla="*/ 0 w 16"/>
                    <a:gd name="T43" fmla="*/ 13 h 17"/>
                    <a:gd name="T44" fmla="*/ 1 w 16"/>
                    <a:gd name="T45" fmla="*/ 10 h 17"/>
                    <a:gd name="T46" fmla="*/ 13 w 16"/>
                    <a:gd name="T47" fmla="*/ 8 h 17"/>
                    <a:gd name="T48" fmla="*/ 14 w 16"/>
                    <a:gd name="T49" fmla="*/ 5 h 17"/>
                    <a:gd name="T50" fmla="*/ 12 w 16"/>
                    <a:gd name="T51" fmla="*/ 3 h 17"/>
                    <a:gd name="T52" fmla="*/ 10 w 16"/>
                    <a:gd name="T53" fmla="*/ 2 h 17"/>
                    <a:gd name="T54" fmla="*/ 7 w 16"/>
                    <a:gd name="T55" fmla="*/ 4 h 17"/>
                    <a:gd name="T56" fmla="*/ 6 w 16"/>
                    <a:gd name="T57" fmla="*/ 7 h 17"/>
                    <a:gd name="T58" fmla="*/ 8 w 16"/>
                    <a:gd name="T59" fmla="*/ 10 h 17"/>
                    <a:gd name="T60" fmla="*/ 10 w 16"/>
                    <a:gd name="T61" fmla="*/ 10 h 17"/>
                    <a:gd name="T62" fmla="*/ 13 w 16"/>
                    <a:gd name="T6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7">
                      <a:moveTo>
                        <a:pt x="1" y="10"/>
                      </a:moveTo>
                      <a:cubicBezTo>
                        <a:pt x="3" y="11"/>
                        <a:pt x="3" y="11"/>
                        <a:pt x="3" y="11"/>
                      </a:cubicBezTo>
                      <a:cubicBezTo>
                        <a:pt x="2" y="12"/>
                        <a:pt x="2" y="12"/>
                        <a:pt x="2" y="13"/>
                      </a:cubicBezTo>
                      <a:cubicBezTo>
                        <a:pt x="2" y="14"/>
                        <a:pt x="3" y="14"/>
                        <a:pt x="3" y="15"/>
                      </a:cubicBezTo>
                      <a:cubicBezTo>
                        <a:pt x="4" y="15"/>
                        <a:pt x="5" y="15"/>
                        <a:pt x="5" y="15"/>
                      </a:cubicBezTo>
                      <a:cubicBezTo>
                        <a:pt x="6" y="16"/>
                        <a:pt x="6" y="15"/>
                        <a:pt x="7" y="15"/>
                      </a:cubicBezTo>
                      <a:cubicBezTo>
                        <a:pt x="8" y="15"/>
                        <a:pt x="8" y="14"/>
                        <a:pt x="9" y="14"/>
                      </a:cubicBezTo>
                      <a:cubicBezTo>
                        <a:pt x="10" y="13"/>
                        <a:pt x="10" y="13"/>
                        <a:pt x="11" y="12"/>
                      </a:cubicBezTo>
                      <a:cubicBezTo>
                        <a:pt x="11" y="11"/>
                        <a:pt x="11" y="11"/>
                        <a:pt x="11" y="11"/>
                      </a:cubicBezTo>
                      <a:cubicBezTo>
                        <a:pt x="10" y="12"/>
                        <a:pt x="9" y="12"/>
                        <a:pt x="9" y="12"/>
                      </a:cubicBezTo>
                      <a:cubicBezTo>
                        <a:pt x="8" y="12"/>
                        <a:pt x="7" y="11"/>
                        <a:pt x="6" y="11"/>
                      </a:cubicBezTo>
                      <a:cubicBezTo>
                        <a:pt x="5" y="10"/>
                        <a:pt x="4" y="9"/>
                        <a:pt x="4" y="7"/>
                      </a:cubicBezTo>
                      <a:cubicBezTo>
                        <a:pt x="3" y="6"/>
                        <a:pt x="4" y="4"/>
                        <a:pt x="5" y="3"/>
                      </a:cubicBezTo>
                      <a:cubicBezTo>
                        <a:pt x="6" y="1"/>
                        <a:pt x="7" y="0"/>
                        <a:pt x="9" y="0"/>
                      </a:cubicBezTo>
                      <a:cubicBezTo>
                        <a:pt x="10" y="0"/>
                        <a:pt x="12" y="0"/>
                        <a:pt x="13" y="1"/>
                      </a:cubicBezTo>
                      <a:cubicBezTo>
                        <a:pt x="14" y="2"/>
                        <a:pt x="15" y="2"/>
                        <a:pt x="15" y="4"/>
                      </a:cubicBezTo>
                      <a:cubicBezTo>
                        <a:pt x="16" y="5"/>
                        <a:pt x="16" y="6"/>
                        <a:pt x="16" y="7"/>
                      </a:cubicBezTo>
                      <a:cubicBezTo>
                        <a:pt x="15" y="8"/>
                        <a:pt x="15" y="10"/>
                        <a:pt x="13" y="12"/>
                      </a:cubicBezTo>
                      <a:cubicBezTo>
                        <a:pt x="12" y="14"/>
                        <a:pt x="11" y="15"/>
                        <a:pt x="10" y="16"/>
                      </a:cubicBezTo>
                      <a:cubicBezTo>
                        <a:pt x="8" y="17"/>
                        <a:pt x="7" y="17"/>
                        <a:pt x="6" y="17"/>
                      </a:cubicBezTo>
                      <a:cubicBezTo>
                        <a:pt x="5" y="17"/>
                        <a:pt x="4" y="17"/>
                        <a:pt x="2" y="16"/>
                      </a:cubicBezTo>
                      <a:cubicBezTo>
                        <a:pt x="1" y="16"/>
                        <a:pt x="0" y="15"/>
                        <a:pt x="0" y="13"/>
                      </a:cubicBezTo>
                      <a:cubicBezTo>
                        <a:pt x="0" y="12"/>
                        <a:pt x="0" y="11"/>
                        <a:pt x="1" y="10"/>
                      </a:cubicBezTo>
                      <a:close/>
                      <a:moveTo>
                        <a:pt x="13" y="8"/>
                      </a:moveTo>
                      <a:cubicBezTo>
                        <a:pt x="14" y="7"/>
                        <a:pt x="14" y="6"/>
                        <a:pt x="14" y="5"/>
                      </a:cubicBezTo>
                      <a:cubicBezTo>
                        <a:pt x="14" y="4"/>
                        <a:pt x="13" y="3"/>
                        <a:pt x="12" y="3"/>
                      </a:cubicBezTo>
                      <a:cubicBezTo>
                        <a:pt x="12" y="2"/>
                        <a:pt x="11" y="2"/>
                        <a:pt x="10" y="2"/>
                      </a:cubicBezTo>
                      <a:cubicBezTo>
                        <a:pt x="8" y="2"/>
                        <a:pt x="8" y="3"/>
                        <a:pt x="7" y="4"/>
                      </a:cubicBezTo>
                      <a:cubicBezTo>
                        <a:pt x="6" y="5"/>
                        <a:pt x="6" y="6"/>
                        <a:pt x="6" y="7"/>
                      </a:cubicBezTo>
                      <a:cubicBezTo>
                        <a:pt x="6" y="8"/>
                        <a:pt x="7" y="9"/>
                        <a:pt x="8" y="10"/>
                      </a:cubicBezTo>
                      <a:cubicBezTo>
                        <a:pt x="8" y="10"/>
                        <a:pt x="9" y="10"/>
                        <a:pt x="10" y="10"/>
                      </a:cubicBezTo>
                      <a:cubicBezTo>
                        <a:pt x="11" y="10"/>
                        <a:pt x="12" y="9"/>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5" name="Freeform 534">
                  <a:extLst>
                    <a:ext uri="{FF2B5EF4-FFF2-40B4-BE49-F238E27FC236}">
                      <a16:creationId xmlns:a16="http://schemas.microsoft.com/office/drawing/2014/main" id="{883805EE-0D13-4830-9AC5-AF0EDA8130A8}"/>
                    </a:ext>
                  </a:extLst>
                </p:cNvPr>
                <p:cNvSpPr/>
                <p:nvPr/>
              </p:nvSpPr>
              <p:spPr bwMode="auto">
                <a:xfrm>
                  <a:off x="500" y="1487"/>
                  <a:ext cx="4" cy="4"/>
                </a:xfrm>
                <a:custGeom>
                  <a:avLst/>
                  <a:gdLst>
                    <a:gd name="T0" fmla="*/ 1 w 16"/>
                    <a:gd name="T1" fmla="*/ 9 h 18"/>
                    <a:gd name="T2" fmla="*/ 3 w 16"/>
                    <a:gd name="T3" fmla="*/ 10 h 18"/>
                    <a:gd name="T4" fmla="*/ 3 w 16"/>
                    <a:gd name="T5" fmla="*/ 13 h 18"/>
                    <a:gd name="T6" fmla="*/ 4 w 16"/>
                    <a:gd name="T7" fmla="*/ 15 h 18"/>
                    <a:gd name="T8" fmla="*/ 7 w 16"/>
                    <a:gd name="T9" fmla="*/ 16 h 18"/>
                    <a:gd name="T10" fmla="*/ 10 w 16"/>
                    <a:gd name="T11" fmla="*/ 14 h 18"/>
                    <a:gd name="T12" fmla="*/ 10 w 16"/>
                    <a:gd name="T13" fmla="*/ 11 h 18"/>
                    <a:gd name="T14" fmla="*/ 9 w 16"/>
                    <a:gd name="T15" fmla="*/ 9 h 18"/>
                    <a:gd name="T16" fmla="*/ 7 w 16"/>
                    <a:gd name="T17" fmla="*/ 8 h 18"/>
                    <a:gd name="T18" fmla="*/ 8 w 16"/>
                    <a:gd name="T19" fmla="*/ 7 h 18"/>
                    <a:gd name="T20" fmla="*/ 9 w 16"/>
                    <a:gd name="T21" fmla="*/ 7 h 18"/>
                    <a:gd name="T22" fmla="*/ 11 w 16"/>
                    <a:gd name="T23" fmla="*/ 8 h 18"/>
                    <a:gd name="T24" fmla="*/ 14 w 16"/>
                    <a:gd name="T25" fmla="*/ 7 h 18"/>
                    <a:gd name="T26" fmla="*/ 14 w 16"/>
                    <a:gd name="T27" fmla="*/ 4 h 18"/>
                    <a:gd name="T28" fmla="*/ 13 w 16"/>
                    <a:gd name="T29" fmla="*/ 2 h 18"/>
                    <a:gd name="T30" fmla="*/ 10 w 16"/>
                    <a:gd name="T31" fmla="*/ 2 h 18"/>
                    <a:gd name="T32" fmla="*/ 8 w 16"/>
                    <a:gd name="T33" fmla="*/ 3 h 18"/>
                    <a:gd name="T34" fmla="*/ 6 w 16"/>
                    <a:gd name="T35" fmla="*/ 2 h 18"/>
                    <a:gd name="T36" fmla="*/ 10 w 16"/>
                    <a:gd name="T37" fmla="*/ 0 h 18"/>
                    <a:gd name="T38" fmla="*/ 14 w 16"/>
                    <a:gd name="T39" fmla="*/ 1 h 18"/>
                    <a:gd name="T40" fmla="*/ 16 w 16"/>
                    <a:gd name="T41" fmla="*/ 3 h 18"/>
                    <a:gd name="T42" fmla="*/ 16 w 16"/>
                    <a:gd name="T43" fmla="*/ 6 h 18"/>
                    <a:gd name="T44" fmla="*/ 15 w 16"/>
                    <a:gd name="T45" fmla="*/ 8 h 18"/>
                    <a:gd name="T46" fmla="*/ 14 w 16"/>
                    <a:gd name="T47" fmla="*/ 9 h 18"/>
                    <a:gd name="T48" fmla="*/ 11 w 16"/>
                    <a:gd name="T49" fmla="*/ 10 h 18"/>
                    <a:gd name="T50" fmla="*/ 12 w 16"/>
                    <a:gd name="T51" fmla="*/ 12 h 18"/>
                    <a:gd name="T52" fmla="*/ 12 w 16"/>
                    <a:gd name="T53" fmla="*/ 15 h 18"/>
                    <a:gd name="T54" fmla="*/ 8 w 16"/>
                    <a:gd name="T55" fmla="*/ 18 h 18"/>
                    <a:gd name="T56" fmla="*/ 3 w 16"/>
                    <a:gd name="T57" fmla="*/ 17 h 18"/>
                    <a:gd name="T58" fmla="*/ 1 w 16"/>
                    <a:gd name="T59" fmla="*/ 13 h 18"/>
                    <a:gd name="T60" fmla="*/ 1 w 16"/>
                    <a:gd name="T6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 h="18">
                      <a:moveTo>
                        <a:pt x="1" y="9"/>
                      </a:moveTo>
                      <a:cubicBezTo>
                        <a:pt x="3" y="10"/>
                        <a:pt x="3" y="10"/>
                        <a:pt x="3" y="10"/>
                      </a:cubicBezTo>
                      <a:cubicBezTo>
                        <a:pt x="3" y="11"/>
                        <a:pt x="3" y="12"/>
                        <a:pt x="3" y="13"/>
                      </a:cubicBezTo>
                      <a:cubicBezTo>
                        <a:pt x="3" y="14"/>
                        <a:pt x="3" y="15"/>
                        <a:pt x="4" y="15"/>
                      </a:cubicBezTo>
                      <a:cubicBezTo>
                        <a:pt x="5" y="16"/>
                        <a:pt x="6" y="16"/>
                        <a:pt x="7" y="16"/>
                      </a:cubicBezTo>
                      <a:cubicBezTo>
                        <a:pt x="8" y="15"/>
                        <a:pt x="9" y="15"/>
                        <a:pt x="10" y="14"/>
                      </a:cubicBezTo>
                      <a:cubicBezTo>
                        <a:pt x="10" y="13"/>
                        <a:pt x="10" y="12"/>
                        <a:pt x="10" y="11"/>
                      </a:cubicBezTo>
                      <a:cubicBezTo>
                        <a:pt x="10" y="10"/>
                        <a:pt x="9" y="10"/>
                        <a:pt x="9" y="9"/>
                      </a:cubicBezTo>
                      <a:cubicBezTo>
                        <a:pt x="8" y="9"/>
                        <a:pt x="8" y="8"/>
                        <a:pt x="7" y="8"/>
                      </a:cubicBezTo>
                      <a:cubicBezTo>
                        <a:pt x="8" y="7"/>
                        <a:pt x="8" y="7"/>
                        <a:pt x="8" y="7"/>
                      </a:cubicBezTo>
                      <a:cubicBezTo>
                        <a:pt x="9" y="7"/>
                        <a:pt x="9" y="7"/>
                        <a:pt x="9" y="7"/>
                      </a:cubicBezTo>
                      <a:cubicBezTo>
                        <a:pt x="9" y="8"/>
                        <a:pt x="10" y="8"/>
                        <a:pt x="11" y="8"/>
                      </a:cubicBezTo>
                      <a:cubicBezTo>
                        <a:pt x="12" y="8"/>
                        <a:pt x="13" y="7"/>
                        <a:pt x="14" y="7"/>
                      </a:cubicBezTo>
                      <a:cubicBezTo>
                        <a:pt x="14" y="6"/>
                        <a:pt x="14" y="5"/>
                        <a:pt x="14" y="4"/>
                      </a:cubicBezTo>
                      <a:cubicBezTo>
                        <a:pt x="14" y="4"/>
                        <a:pt x="13" y="3"/>
                        <a:pt x="13" y="2"/>
                      </a:cubicBezTo>
                      <a:cubicBezTo>
                        <a:pt x="12" y="2"/>
                        <a:pt x="11" y="2"/>
                        <a:pt x="10" y="2"/>
                      </a:cubicBezTo>
                      <a:cubicBezTo>
                        <a:pt x="10" y="2"/>
                        <a:pt x="9" y="3"/>
                        <a:pt x="8" y="3"/>
                      </a:cubicBezTo>
                      <a:cubicBezTo>
                        <a:pt x="6" y="2"/>
                        <a:pt x="6" y="2"/>
                        <a:pt x="6" y="2"/>
                      </a:cubicBezTo>
                      <a:cubicBezTo>
                        <a:pt x="7" y="1"/>
                        <a:pt x="9" y="0"/>
                        <a:pt x="10" y="0"/>
                      </a:cubicBezTo>
                      <a:cubicBezTo>
                        <a:pt x="11" y="0"/>
                        <a:pt x="12" y="0"/>
                        <a:pt x="14" y="1"/>
                      </a:cubicBezTo>
                      <a:cubicBezTo>
                        <a:pt x="15" y="1"/>
                        <a:pt x="15" y="2"/>
                        <a:pt x="16" y="3"/>
                      </a:cubicBezTo>
                      <a:cubicBezTo>
                        <a:pt x="16" y="4"/>
                        <a:pt x="16" y="5"/>
                        <a:pt x="16" y="6"/>
                      </a:cubicBezTo>
                      <a:cubicBezTo>
                        <a:pt x="16" y="6"/>
                        <a:pt x="16" y="7"/>
                        <a:pt x="15" y="8"/>
                      </a:cubicBezTo>
                      <a:cubicBezTo>
                        <a:pt x="15" y="9"/>
                        <a:pt x="14" y="9"/>
                        <a:pt x="14" y="9"/>
                      </a:cubicBezTo>
                      <a:cubicBezTo>
                        <a:pt x="13" y="10"/>
                        <a:pt x="12" y="10"/>
                        <a:pt x="11" y="10"/>
                      </a:cubicBezTo>
                      <a:cubicBezTo>
                        <a:pt x="12" y="10"/>
                        <a:pt x="12" y="11"/>
                        <a:pt x="12" y="12"/>
                      </a:cubicBezTo>
                      <a:cubicBezTo>
                        <a:pt x="13" y="13"/>
                        <a:pt x="12" y="14"/>
                        <a:pt x="12" y="15"/>
                      </a:cubicBezTo>
                      <a:cubicBezTo>
                        <a:pt x="11" y="17"/>
                        <a:pt x="9" y="17"/>
                        <a:pt x="8" y="18"/>
                      </a:cubicBezTo>
                      <a:cubicBezTo>
                        <a:pt x="6" y="18"/>
                        <a:pt x="5" y="18"/>
                        <a:pt x="3" y="17"/>
                      </a:cubicBezTo>
                      <a:cubicBezTo>
                        <a:pt x="2" y="16"/>
                        <a:pt x="1" y="15"/>
                        <a:pt x="1" y="13"/>
                      </a:cubicBezTo>
                      <a:cubicBezTo>
                        <a:pt x="0" y="12"/>
                        <a:pt x="0" y="10"/>
                        <a:pt x="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6" name="Freeform 535">
                  <a:extLst>
                    <a:ext uri="{FF2B5EF4-FFF2-40B4-BE49-F238E27FC236}">
                      <a16:creationId xmlns:a16="http://schemas.microsoft.com/office/drawing/2014/main" id="{ED5C9F4B-9837-4744-8978-913BD062E08B}"/>
                    </a:ext>
                  </a:extLst>
                </p:cNvPr>
                <p:cNvSpPr>
                  <a:spLocks noEditPoints="1"/>
                </p:cNvSpPr>
                <p:nvPr/>
              </p:nvSpPr>
              <p:spPr bwMode="auto">
                <a:xfrm>
                  <a:off x="503" y="1489"/>
                  <a:ext cx="4" cy="4"/>
                </a:xfrm>
                <a:custGeom>
                  <a:avLst/>
                  <a:gdLst>
                    <a:gd name="T0" fmla="*/ 2 w 15"/>
                    <a:gd name="T1" fmla="*/ 6 h 18"/>
                    <a:gd name="T2" fmla="*/ 6 w 15"/>
                    <a:gd name="T3" fmla="*/ 2 h 18"/>
                    <a:gd name="T4" fmla="*/ 9 w 15"/>
                    <a:gd name="T5" fmla="*/ 0 h 18"/>
                    <a:gd name="T6" fmla="*/ 13 w 15"/>
                    <a:gd name="T7" fmla="*/ 1 h 18"/>
                    <a:gd name="T8" fmla="*/ 15 w 15"/>
                    <a:gd name="T9" fmla="*/ 3 h 18"/>
                    <a:gd name="T10" fmla="*/ 15 w 15"/>
                    <a:gd name="T11" fmla="*/ 6 h 18"/>
                    <a:gd name="T12" fmla="*/ 15 w 15"/>
                    <a:gd name="T13" fmla="*/ 8 h 18"/>
                    <a:gd name="T14" fmla="*/ 12 w 15"/>
                    <a:gd name="T15" fmla="*/ 12 h 18"/>
                    <a:gd name="T16" fmla="*/ 9 w 15"/>
                    <a:gd name="T17" fmla="*/ 16 h 18"/>
                    <a:gd name="T18" fmla="*/ 6 w 15"/>
                    <a:gd name="T19" fmla="*/ 18 h 18"/>
                    <a:gd name="T20" fmla="*/ 2 w 15"/>
                    <a:gd name="T21" fmla="*/ 17 h 18"/>
                    <a:gd name="T22" fmla="*/ 0 w 15"/>
                    <a:gd name="T23" fmla="*/ 13 h 18"/>
                    <a:gd name="T24" fmla="*/ 2 w 15"/>
                    <a:gd name="T25" fmla="*/ 6 h 18"/>
                    <a:gd name="T26" fmla="*/ 4 w 15"/>
                    <a:gd name="T27" fmla="*/ 7 h 18"/>
                    <a:gd name="T28" fmla="*/ 2 w 15"/>
                    <a:gd name="T29" fmla="*/ 12 h 18"/>
                    <a:gd name="T30" fmla="*/ 3 w 15"/>
                    <a:gd name="T31" fmla="*/ 15 h 18"/>
                    <a:gd name="T32" fmla="*/ 6 w 15"/>
                    <a:gd name="T33" fmla="*/ 15 h 18"/>
                    <a:gd name="T34" fmla="*/ 10 w 15"/>
                    <a:gd name="T35" fmla="*/ 11 h 18"/>
                    <a:gd name="T36" fmla="*/ 13 w 15"/>
                    <a:gd name="T37" fmla="*/ 5 h 18"/>
                    <a:gd name="T38" fmla="*/ 12 w 15"/>
                    <a:gd name="T39" fmla="*/ 3 h 18"/>
                    <a:gd name="T40" fmla="*/ 9 w 15"/>
                    <a:gd name="T41" fmla="*/ 2 h 18"/>
                    <a:gd name="T42" fmla="*/ 4 w 15"/>
                    <a:gd name="T43"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8">
                      <a:moveTo>
                        <a:pt x="2" y="6"/>
                      </a:moveTo>
                      <a:cubicBezTo>
                        <a:pt x="4" y="4"/>
                        <a:pt x="5" y="2"/>
                        <a:pt x="6" y="2"/>
                      </a:cubicBezTo>
                      <a:cubicBezTo>
                        <a:pt x="7" y="1"/>
                        <a:pt x="8" y="0"/>
                        <a:pt x="9" y="0"/>
                      </a:cubicBezTo>
                      <a:cubicBezTo>
                        <a:pt x="10" y="0"/>
                        <a:pt x="12" y="0"/>
                        <a:pt x="13" y="1"/>
                      </a:cubicBezTo>
                      <a:cubicBezTo>
                        <a:pt x="14" y="2"/>
                        <a:pt x="14" y="2"/>
                        <a:pt x="15" y="3"/>
                      </a:cubicBezTo>
                      <a:cubicBezTo>
                        <a:pt x="15" y="4"/>
                        <a:pt x="15" y="5"/>
                        <a:pt x="15" y="6"/>
                      </a:cubicBezTo>
                      <a:cubicBezTo>
                        <a:pt x="15" y="6"/>
                        <a:pt x="15" y="7"/>
                        <a:pt x="15" y="8"/>
                      </a:cubicBezTo>
                      <a:cubicBezTo>
                        <a:pt x="14" y="9"/>
                        <a:pt x="13" y="11"/>
                        <a:pt x="12" y="12"/>
                      </a:cubicBezTo>
                      <a:cubicBezTo>
                        <a:pt x="11" y="14"/>
                        <a:pt x="10" y="15"/>
                        <a:pt x="9" y="16"/>
                      </a:cubicBezTo>
                      <a:cubicBezTo>
                        <a:pt x="8" y="17"/>
                        <a:pt x="7" y="18"/>
                        <a:pt x="6" y="18"/>
                      </a:cubicBezTo>
                      <a:cubicBezTo>
                        <a:pt x="4" y="18"/>
                        <a:pt x="3" y="17"/>
                        <a:pt x="2" y="17"/>
                      </a:cubicBezTo>
                      <a:cubicBezTo>
                        <a:pt x="1" y="16"/>
                        <a:pt x="0" y="14"/>
                        <a:pt x="0" y="13"/>
                      </a:cubicBezTo>
                      <a:cubicBezTo>
                        <a:pt x="0" y="11"/>
                        <a:pt x="0" y="8"/>
                        <a:pt x="2" y="6"/>
                      </a:cubicBezTo>
                      <a:close/>
                      <a:moveTo>
                        <a:pt x="4" y="7"/>
                      </a:moveTo>
                      <a:cubicBezTo>
                        <a:pt x="3" y="9"/>
                        <a:pt x="2" y="11"/>
                        <a:pt x="2" y="12"/>
                      </a:cubicBezTo>
                      <a:cubicBezTo>
                        <a:pt x="2" y="14"/>
                        <a:pt x="2" y="15"/>
                        <a:pt x="3" y="15"/>
                      </a:cubicBezTo>
                      <a:cubicBezTo>
                        <a:pt x="4" y="16"/>
                        <a:pt x="5" y="16"/>
                        <a:pt x="6" y="15"/>
                      </a:cubicBezTo>
                      <a:cubicBezTo>
                        <a:pt x="7" y="15"/>
                        <a:pt x="9" y="13"/>
                        <a:pt x="10" y="11"/>
                      </a:cubicBezTo>
                      <a:cubicBezTo>
                        <a:pt x="12" y="8"/>
                        <a:pt x="13" y="7"/>
                        <a:pt x="13" y="5"/>
                      </a:cubicBezTo>
                      <a:cubicBezTo>
                        <a:pt x="13" y="4"/>
                        <a:pt x="13" y="3"/>
                        <a:pt x="12" y="3"/>
                      </a:cubicBezTo>
                      <a:cubicBezTo>
                        <a:pt x="11" y="2"/>
                        <a:pt x="10" y="2"/>
                        <a:pt x="9" y="2"/>
                      </a:cubicBezTo>
                      <a:cubicBezTo>
                        <a:pt x="8" y="3"/>
                        <a:pt x="6" y="4"/>
                        <a:pt x="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7" name="Freeform 536">
                  <a:extLst>
                    <a:ext uri="{FF2B5EF4-FFF2-40B4-BE49-F238E27FC236}">
                      <a16:creationId xmlns:a16="http://schemas.microsoft.com/office/drawing/2014/main" id="{626C82FC-F82B-4178-B456-D20A095C67F0}"/>
                    </a:ext>
                  </a:extLst>
                </p:cNvPr>
                <p:cNvSpPr/>
                <p:nvPr/>
              </p:nvSpPr>
              <p:spPr bwMode="auto">
                <a:xfrm>
                  <a:off x="460" y="1445"/>
                  <a:ext cx="2" cy="4"/>
                </a:xfrm>
                <a:custGeom>
                  <a:avLst/>
                  <a:gdLst>
                    <a:gd name="T0" fmla="*/ 2 w 12"/>
                    <a:gd name="T1" fmla="*/ 16 h 16"/>
                    <a:gd name="T2" fmla="*/ 0 w 12"/>
                    <a:gd name="T3" fmla="*/ 14 h 16"/>
                    <a:gd name="T4" fmla="*/ 8 w 12"/>
                    <a:gd name="T5" fmla="*/ 2 h 16"/>
                    <a:gd name="T6" fmla="*/ 5 w 12"/>
                    <a:gd name="T7" fmla="*/ 3 h 16"/>
                    <a:gd name="T8" fmla="*/ 3 w 12"/>
                    <a:gd name="T9" fmla="*/ 2 h 16"/>
                    <a:gd name="T10" fmla="*/ 4 w 12"/>
                    <a:gd name="T11" fmla="*/ 0 h 16"/>
                    <a:gd name="T12" fmla="*/ 8 w 12"/>
                    <a:gd name="T13" fmla="*/ 0 h 16"/>
                    <a:gd name="T14" fmla="*/ 11 w 12"/>
                    <a:gd name="T15" fmla="*/ 0 h 16"/>
                    <a:gd name="T16" fmla="*/ 12 w 12"/>
                    <a:gd name="T17" fmla="*/ 0 h 16"/>
                    <a:gd name="T18" fmla="*/ 2 w 12"/>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6">
                      <a:moveTo>
                        <a:pt x="2" y="16"/>
                      </a:moveTo>
                      <a:cubicBezTo>
                        <a:pt x="0" y="14"/>
                        <a:pt x="0" y="14"/>
                        <a:pt x="0" y="14"/>
                      </a:cubicBezTo>
                      <a:cubicBezTo>
                        <a:pt x="8" y="2"/>
                        <a:pt x="8" y="2"/>
                        <a:pt x="8" y="2"/>
                      </a:cubicBezTo>
                      <a:cubicBezTo>
                        <a:pt x="7" y="3"/>
                        <a:pt x="6" y="3"/>
                        <a:pt x="5" y="3"/>
                      </a:cubicBezTo>
                      <a:cubicBezTo>
                        <a:pt x="4" y="2"/>
                        <a:pt x="3" y="2"/>
                        <a:pt x="3" y="2"/>
                      </a:cubicBezTo>
                      <a:cubicBezTo>
                        <a:pt x="4" y="0"/>
                        <a:pt x="4" y="0"/>
                        <a:pt x="4" y="0"/>
                      </a:cubicBezTo>
                      <a:cubicBezTo>
                        <a:pt x="5" y="1"/>
                        <a:pt x="6" y="1"/>
                        <a:pt x="8" y="0"/>
                      </a:cubicBezTo>
                      <a:cubicBezTo>
                        <a:pt x="9" y="0"/>
                        <a:pt x="10" y="0"/>
                        <a:pt x="11" y="0"/>
                      </a:cubicBezTo>
                      <a:cubicBezTo>
                        <a:pt x="12" y="0"/>
                        <a:pt x="12" y="0"/>
                        <a:pt x="12" y="0"/>
                      </a:cubicBezTo>
                      <a:lnTo>
                        <a:pt x="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8" name="Freeform 537">
                  <a:extLst>
                    <a:ext uri="{FF2B5EF4-FFF2-40B4-BE49-F238E27FC236}">
                      <a16:creationId xmlns:a16="http://schemas.microsoft.com/office/drawing/2014/main" id="{103FD6B2-7ED8-425F-B789-DF9EF65FEB4B}"/>
                    </a:ext>
                  </a:extLst>
                </p:cNvPr>
                <p:cNvSpPr>
                  <a:spLocks noEditPoints="1"/>
                </p:cNvSpPr>
                <p:nvPr/>
              </p:nvSpPr>
              <p:spPr bwMode="auto">
                <a:xfrm>
                  <a:off x="462" y="1446"/>
                  <a:ext cx="3" cy="4"/>
                </a:xfrm>
                <a:custGeom>
                  <a:avLst/>
                  <a:gdLst>
                    <a:gd name="T0" fmla="*/ 15 w 16"/>
                    <a:gd name="T1" fmla="*/ 8 h 18"/>
                    <a:gd name="T2" fmla="*/ 13 w 16"/>
                    <a:gd name="T3" fmla="*/ 7 h 18"/>
                    <a:gd name="T4" fmla="*/ 13 w 16"/>
                    <a:gd name="T5" fmla="*/ 5 h 18"/>
                    <a:gd name="T6" fmla="*/ 12 w 16"/>
                    <a:gd name="T7" fmla="*/ 3 h 18"/>
                    <a:gd name="T8" fmla="*/ 10 w 16"/>
                    <a:gd name="T9" fmla="*/ 2 h 18"/>
                    <a:gd name="T10" fmla="*/ 7 w 16"/>
                    <a:gd name="T11" fmla="*/ 3 h 18"/>
                    <a:gd name="T12" fmla="*/ 4 w 16"/>
                    <a:gd name="T13" fmla="*/ 6 h 18"/>
                    <a:gd name="T14" fmla="*/ 7 w 16"/>
                    <a:gd name="T15" fmla="*/ 6 h 18"/>
                    <a:gd name="T16" fmla="*/ 10 w 16"/>
                    <a:gd name="T17" fmla="*/ 7 h 18"/>
                    <a:gd name="T18" fmla="*/ 12 w 16"/>
                    <a:gd name="T19" fmla="*/ 10 h 18"/>
                    <a:gd name="T20" fmla="*/ 11 w 16"/>
                    <a:gd name="T21" fmla="*/ 15 h 18"/>
                    <a:gd name="T22" fmla="*/ 8 w 16"/>
                    <a:gd name="T23" fmla="*/ 17 h 18"/>
                    <a:gd name="T24" fmla="*/ 5 w 16"/>
                    <a:gd name="T25" fmla="*/ 18 h 18"/>
                    <a:gd name="T26" fmla="*/ 2 w 16"/>
                    <a:gd name="T27" fmla="*/ 17 h 18"/>
                    <a:gd name="T28" fmla="*/ 0 w 16"/>
                    <a:gd name="T29" fmla="*/ 12 h 18"/>
                    <a:gd name="T30" fmla="*/ 2 w 16"/>
                    <a:gd name="T31" fmla="*/ 6 h 18"/>
                    <a:gd name="T32" fmla="*/ 8 w 16"/>
                    <a:gd name="T33" fmla="*/ 0 h 18"/>
                    <a:gd name="T34" fmla="*/ 13 w 16"/>
                    <a:gd name="T35" fmla="*/ 1 h 18"/>
                    <a:gd name="T36" fmla="*/ 15 w 16"/>
                    <a:gd name="T37" fmla="*/ 4 h 18"/>
                    <a:gd name="T38" fmla="*/ 15 w 16"/>
                    <a:gd name="T39" fmla="*/ 8 h 18"/>
                    <a:gd name="T40" fmla="*/ 3 w 16"/>
                    <a:gd name="T41" fmla="*/ 9 h 18"/>
                    <a:gd name="T42" fmla="*/ 2 w 16"/>
                    <a:gd name="T43" fmla="*/ 12 h 18"/>
                    <a:gd name="T44" fmla="*/ 2 w 16"/>
                    <a:gd name="T45" fmla="*/ 14 h 18"/>
                    <a:gd name="T46" fmla="*/ 3 w 16"/>
                    <a:gd name="T47" fmla="*/ 15 h 18"/>
                    <a:gd name="T48" fmla="*/ 6 w 16"/>
                    <a:gd name="T49" fmla="*/ 16 h 18"/>
                    <a:gd name="T50" fmla="*/ 9 w 16"/>
                    <a:gd name="T51" fmla="*/ 14 h 18"/>
                    <a:gd name="T52" fmla="*/ 10 w 16"/>
                    <a:gd name="T53" fmla="*/ 11 h 18"/>
                    <a:gd name="T54" fmla="*/ 8 w 16"/>
                    <a:gd name="T55" fmla="*/ 8 h 18"/>
                    <a:gd name="T56" fmla="*/ 5 w 16"/>
                    <a:gd name="T57" fmla="*/ 8 h 18"/>
                    <a:gd name="T58" fmla="*/ 3 w 16"/>
                    <a:gd name="T59"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 h="18">
                      <a:moveTo>
                        <a:pt x="15" y="8"/>
                      </a:moveTo>
                      <a:cubicBezTo>
                        <a:pt x="13" y="7"/>
                        <a:pt x="13" y="7"/>
                        <a:pt x="13" y="7"/>
                      </a:cubicBezTo>
                      <a:cubicBezTo>
                        <a:pt x="13" y="6"/>
                        <a:pt x="13" y="5"/>
                        <a:pt x="13" y="5"/>
                      </a:cubicBezTo>
                      <a:cubicBezTo>
                        <a:pt x="13" y="4"/>
                        <a:pt x="13" y="3"/>
                        <a:pt x="12" y="3"/>
                      </a:cubicBezTo>
                      <a:cubicBezTo>
                        <a:pt x="11" y="2"/>
                        <a:pt x="11" y="2"/>
                        <a:pt x="10" y="2"/>
                      </a:cubicBezTo>
                      <a:cubicBezTo>
                        <a:pt x="9" y="2"/>
                        <a:pt x="8" y="3"/>
                        <a:pt x="7" y="3"/>
                      </a:cubicBezTo>
                      <a:cubicBezTo>
                        <a:pt x="7" y="4"/>
                        <a:pt x="6" y="5"/>
                        <a:pt x="4" y="6"/>
                      </a:cubicBezTo>
                      <a:cubicBezTo>
                        <a:pt x="5" y="6"/>
                        <a:pt x="6" y="6"/>
                        <a:pt x="7" y="6"/>
                      </a:cubicBezTo>
                      <a:cubicBezTo>
                        <a:pt x="8" y="6"/>
                        <a:pt x="9" y="6"/>
                        <a:pt x="10" y="7"/>
                      </a:cubicBezTo>
                      <a:cubicBezTo>
                        <a:pt x="11" y="8"/>
                        <a:pt x="12" y="9"/>
                        <a:pt x="12" y="10"/>
                      </a:cubicBezTo>
                      <a:cubicBezTo>
                        <a:pt x="12" y="12"/>
                        <a:pt x="12" y="13"/>
                        <a:pt x="11" y="15"/>
                      </a:cubicBezTo>
                      <a:cubicBezTo>
                        <a:pt x="10" y="16"/>
                        <a:pt x="9" y="17"/>
                        <a:pt x="8" y="17"/>
                      </a:cubicBezTo>
                      <a:cubicBezTo>
                        <a:pt x="7" y="18"/>
                        <a:pt x="6" y="18"/>
                        <a:pt x="5" y="18"/>
                      </a:cubicBezTo>
                      <a:cubicBezTo>
                        <a:pt x="4" y="18"/>
                        <a:pt x="3" y="17"/>
                        <a:pt x="2" y="17"/>
                      </a:cubicBezTo>
                      <a:cubicBezTo>
                        <a:pt x="1" y="16"/>
                        <a:pt x="0" y="14"/>
                        <a:pt x="0" y="12"/>
                      </a:cubicBezTo>
                      <a:cubicBezTo>
                        <a:pt x="0" y="11"/>
                        <a:pt x="0" y="8"/>
                        <a:pt x="2" y="6"/>
                      </a:cubicBezTo>
                      <a:cubicBezTo>
                        <a:pt x="4" y="3"/>
                        <a:pt x="6" y="1"/>
                        <a:pt x="8" y="0"/>
                      </a:cubicBezTo>
                      <a:cubicBezTo>
                        <a:pt x="10" y="0"/>
                        <a:pt x="12" y="0"/>
                        <a:pt x="13" y="1"/>
                      </a:cubicBezTo>
                      <a:cubicBezTo>
                        <a:pt x="14" y="2"/>
                        <a:pt x="15" y="3"/>
                        <a:pt x="15" y="4"/>
                      </a:cubicBezTo>
                      <a:cubicBezTo>
                        <a:pt x="16" y="5"/>
                        <a:pt x="16" y="7"/>
                        <a:pt x="15" y="8"/>
                      </a:cubicBezTo>
                      <a:close/>
                      <a:moveTo>
                        <a:pt x="3" y="9"/>
                      </a:moveTo>
                      <a:cubicBezTo>
                        <a:pt x="2" y="10"/>
                        <a:pt x="2" y="11"/>
                        <a:pt x="2" y="12"/>
                      </a:cubicBezTo>
                      <a:cubicBezTo>
                        <a:pt x="2" y="12"/>
                        <a:pt x="2" y="13"/>
                        <a:pt x="2" y="14"/>
                      </a:cubicBezTo>
                      <a:cubicBezTo>
                        <a:pt x="2" y="14"/>
                        <a:pt x="3" y="15"/>
                        <a:pt x="3" y="15"/>
                      </a:cubicBezTo>
                      <a:cubicBezTo>
                        <a:pt x="4" y="16"/>
                        <a:pt x="5" y="16"/>
                        <a:pt x="6" y="16"/>
                      </a:cubicBezTo>
                      <a:cubicBezTo>
                        <a:pt x="7" y="15"/>
                        <a:pt x="8" y="15"/>
                        <a:pt x="9" y="14"/>
                      </a:cubicBezTo>
                      <a:cubicBezTo>
                        <a:pt x="9" y="13"/>
                        <a:pt x="10" y="12"/>
                        <a:pt x="10" y="11"/>
                      </a:cubicBezTo>
                      <a:cubicBezTo>
                        <a:pt x="9" y="10"/>
                        <a:pt x="9" y="9"/>
                        <a:pt x="8" y="8"/>
                      </a:cubicBezTo>
                      <a:cubicBezTo>
                        <a:pt x="7" y="8"/>
                        <a:pt x="6" y="7"/>
                        <a:pt x="5" y="8"/>
                      </a:cubicBezTo>
                      <a:cubicBezTo>
                        <a:pt x="4" y="8"/>
                        <a:pt x="3" y="8"/>
                        <a:pt x="3"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29" name="Freeform 538">
                  <a:extLst>
                    <a:ext uri="{FF2B5EF4-FFF2-40B4-BE49-F238E27FC236}">
                      <a16:creationId xmlns:a16="http://schemas.microsoft.com/office/drawing/2014/main" id="{7CDFF464-A55C-4B08-97D0-F72C3475048D}"/>
                    </a:ext>
                  </a:extLst>
                </p:cNvPr>
                <p:cNvSpPr/>
                <p:nvPr/>
              </p:nvSpPr>
              <p:spPr bwMode="auto">
                <a:xfrm>
                  <a:off x="469" y="1451"/>
                  <a:ext cx="3" cy="4"/>
                </a:xfrm>
                <a:custGeom>
                  <a:avLst/>
                  <a:gdLst>
                    <a:gd name="T0" fmla="*/ 2 w 13"/>
                    <a:gd name="T1" fmla="*/ 16 h 16"/>
                    <a:gd name="T2" fmla="*/ 0 w 13"/>
                    <a:gd name="T3" fmla="*/ 15 h 16"/>
                    <a:gd name="T4" fmla="*/ 9 w 13"/>
                    <a:gd name="T5" fmla="*/ 3 h 16"/>
                    <a:gd name="T6" fmla="*/ 6 w 13"/>
                    <a:gd name="T7" fmla="*/ 3 h 16"/>
                    <a:gd name="T8" fmla="*/ 3 w 13"/>
                    <a:gd name="T9" fmla="*/ 3 h 16"/>
                    <a:gd name="T10" fmla="*/ 4 w 13"/>
                    <a:gd name="T11" fmla="*/ 1 h 16"/>
                    <a:gd name="T12" fmla="*/ 8 w 13"/>
                    <a:gd name="T13" fmla="*/ 1 h 16"/>
                    <a:gd name="T14" fmla="*/ 12 w 13"/>
                    <a:gd name="T15" fmla="*/ 0 h 16"/>
                    <a:gd name="T16" fmla="*/ 13 w 13"/>
                    <a:gd name="T17" fmla="*/ 1 h 16"/>
                    <a:gd name="T18" fmla="*/ 2 w 13"/>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6">
                      <a:moveTo>
                        <a:pt x="2" y="16"/>
                      </a:moveTo>
                      <a:cubicBezTo>
                        <a:pt x="0" y="15"/>
                        <a:pt x="0" y="15"/>
                        <a:pt x="0" y="15"/>
                      </a:cubicBezTo>
                      <a:cubicBezTo>
                        <a:pt x="9" y="3"/>
                        <a:pt x="9" y="3"/>
                        <a:pt x="9" y="3"/>
                      </a:cubicBezTo>
                      <a:cubicBezTo>
                        <a:pt x="8" y="3"/>
                        <a:pt x="7" y="3"/>
                        <a:pt x="6" y="3"/>
                      </a:cubicBezTo>
                      <a:cubicBezTo>
                        <a:pt x="5" y="3"/>
                        <a:pt x="4" y="3"/>
                        <a:pt x="3" y="3"/>
                      </a:cubicBezTo>
                      <a:cubicBezTo>
                        <a:pt x="4" y="1"/>
                        <a:pt x="4" y="1"/>
                        <a:pt x="4" y="1"/>
                      </a:cubicBezTo>
                      <a:cubicBezTo>
                        <a:pt x="6" y="1"/>
                        <a:pt x="7" y="1"/>
                        <a:pt x="8" y="1"/>
                      </a:cubicBezTo>
                      <a:cubicBezTo>
                        <a:pt x="10" y="1"/>
                        <a:pt x="11" y="1"/>
                        <a:pt x="12" y="0"/>
                      </a:cubicBezTo>
                      <a:cubicBezTo>
                        <a:pt x="13" y="1"/>
                        <a:pt x="13" y="1"/>
                        <a:pt x="13" y="1"/>
                      </a:cubicBezTo>
                      <a:lnTo>
                        <a:pt x="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0" name="Freeform 539">
                  <a:extLst>
                    <a:ext uri="{FF2B5EF4-FFF2-40B4-BE49-F238E27FC236}">
                      <a16:creationId xmlns:a16="http://schemas.microsoft.com/office/drawing/2014/main" id="{214BB462-C1E8-40DA-87FC-FDBE3E3C7051}"/>
                    </a:ext>
                  </a:extLst>
                </p:cNvPr>
                <p:cNvSpPr/>
                <p:nvPr/>
              </p:nvSpPr>
              <p:spPr bwMode="auto">
                <a:xfrm>
                  <a:off x="471" y="1452"/>
                  <a:ext cx="4" cy="4"/>
                </a:xfrm>
                <a:custGeom>
                  <a:avLst/>
                  <a:gdLst>
                    <a:gd name="T0" fmla="*/ 7 w 18"/>
                    <a:gd name="T1" fmla="*/ 1 h 17"/>
                    <a:gd name="T2" fmla="*/ 8 w 18"/>
                    <a:gd name="T3" fmla="*/ 0 h 17"/>
                    <a:gd name="T4" fmla="*/ 18 w 18"/>
                    <a:gd name="T5" fmla="*/ 6 h 17"/>
                    <a:gd name="T6" fmla="*/ 17 w 18"/>
                    <a:gd name="T7" fmla="*/ 8 h 17"/>
                    <a:gd name="T8" fmla="*/ 12 w 18"/>
                    <a:gd name="T9" fmla="*/ 10 h 17"/>
                    <a:gd name="T10" fmla="*/ 6 w 18"/>
                    <a:gd name="T11" fmla="*/ 14 h 17"/>
                    <a:gd name="T12" fmla="*/ 2 w 18"/>
                    <a:gd name="T13" fmla="*/ 17 h 17"/>
                    <a:gd name="T14" fmla="*/ 0 w 18"/>
                    <a:gd name="T15" fmla="*/ 16 h 17"/>
                    <a:gd name="T16" fmla="*/ 4 w 18"/>
                    <a:gd name="T17" fmla="*/ 12 h 17"/>
                    <a:gd name="T18" fmla="*/ 9 w 18"/>
                    <a:gd name="T19" fmla="*/ 9 h 17"/>
                    <a:gd name="T20" fmla="*/ 15 w 18"/>
                    <a:gd name="T21" fmla="*/ 7 h 17"/>
                    <a:gd name="T22" fmla="*/ 7 w 18"/>
                    <a:gd name="T23"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7">
                      <a:moveTo>
                        <a:pt x="7" y="1"/>
                      </a:moveTo>
                      <a:cubicBezTo>
                        <a:pt x="8" y="0"/>
                        <a:pt x="8" y="0"/>
                        <a:pt x="8" y="0"/>
                      </a:cubicBezTo>
                      <a:cubicBezTo>
                        <a:pt x="18" y="6"/>
                        <a:pt x="18" y="6"/>
                        <a:pt x="18" y="6"/>
                      </a:cubicBezTo>
                      <a:cubicBezTo>
                        <a:pt x="17" y="8"/>
                        <a:pt x="17" y="8"/>
                        <a:pt x="17" y="8"/>
                      </a:cubicBezTo>
                      <a:cubicBezTo>
                        <a:pt x="16" y="8"/>
                        <a:pt x="14" y="9"/>
                        <a:pt x="12" y="10"/>
                      </a:cubicBezTo>
                      <a:cubicBezTo>
                        <a:pt x="10" y="11"/>
                        <a:pt x="8" y="12"/>
                        <a:pt x="6" y="14"/>
                      </a:cubicBezTo>
                      <a:cubicBezTo>
                        <a:pt x="5" y="15"/>
                        <a:pt x="3" y="16"/>
                        <a:pt x="2" y="17"/>
                      </a:cubicBezTo>
                      <a:cubicBezTo>
                        <a:pt x="0" y="16"/>
                        <a:pt x="0" y="16"/>
                        <a:pt x="0" y="16"/>
                      </a:cubicBezTo>
                      <a:cubicBezTo>
                        <a:pt x="1" y="15"/>
                        <a:pt x="2" y="14"/>
                        <a:pt x="4" y="12"/>
                      </a:cubicBezTo>
                      <a:cubicBezTo>
                        <a:pt x="6" y="11"/>
                        <a:pt x="7" y="10"/>
                        <a:pt x="9" y="9"/>
                      </a:cubicBezTo>
                      <a:cubicBezTo>
                        <a:pt x="11" y="8"/>
                        <a:pt x="13" y="7"/>
                        <a:pt x="15" y="7"/>
                      </a:cubicBezTo>
                      <a:lnTo>
                        <a:pt x="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1" name="Freeform 540">
                  <a:extLst>
                    <a:ext uri="{FF2B5EF4-FFF2-40B4-BE49-F238E27FC236}">
                      <a16:creationId xmlns:a16="http://schemas.microsoft.com/office/drawing/2014/main" id="{D45DEAFD-4234-4686-BA26-AF993F44C3B6}"/>
                    </a:ext>
                  </a:extLst>
                </p:cNvPr>
                <p:cNvSpPr/>
                <p:nvPr/>
              </p:nvSpPr>
              <p:spPr bwMode="auto">
                <a:xfrm>
                  <a:off x="479" y="1458"/>
                  <a:ext cx="3" cy="4"/>
                </a:xfrm>
                <a:custGeom>
                  <a:avLst/>
                  <a:gdLst>
                    <a:gd name="T0" fmla="*/ 2 w 13"/>
                    <a:gd name="T1" fmla="*/ 16 h 16"/>
                    <a:gd name="T2" fmla="*/ 0 w 13"/>
                    <a:gd name="T3" fmla="*/ 14 h 16"/>
                    <a:gd name="T4" fmla="*/ 8 w 13"/>
                    <a:gd name="T5" fmla="*/ 3 h 16"/>
                    <a:gd name="T6" fmla="*/ 6 w 13"/>
                    <a:gd name="T7" fmla="*/ 3 h 16"/>
                    <a:gd name="T8" fmla="*/ 3 w 13"/>
                    <a:gd name="T9" fmla="*/ 2 h 16"/>
                    <a:gd name="T10" fmla="*/ 4 w 13"/>
                    <a:gd name="T11" fmla="*/ 0 h 16"/>
                    <a:gd name="T12" fmla="*/ 8 w 13"/>
                    <a:gd name="T13" fmla="*/ 0 h 16"/>
                    <a:gd name="T14" fmla="*/ 11 w 13"/>
                    <a:gd name="T15" fmla="*/ 0 h 16"/>
                    <a:gd name="T16" fmla="*/ 13 w 13"/>
                    <a:gd name="T17" fmla="*/ 0 h 16"/>
                    <a:gd name="T18" fmla="*/ 2 w 13"/>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6">
                      <a:moveTo>
                        <a:pt x="2" y="16"/>
                      </a:moveTo>
                      <a:cubicBezTo>
                        <a:pt x="0" y="14"/>
                        <a:pt x="0" y="14"/>
                        <a:pt x="0" y="14"/>
                      </a:cubicBezTo>
                      <a:cubicBezTo>
                        <a:pt x="8" y="3"/>
                        <a:pt x="8" y="3"/>
                        <a:pt x="8" y="3"/>
                      </a:cubicBezTo>
                      <a:cubicBezTo>
                        <a:pt x="8" y="3"/>
                        <a:pt x="7" y="3"/>
                        <a:pt x="6" y="3"/>
                      </a:cubicBezTo>
                      <a:cubicBezTo>
                        <a:pt x="5" y="3"/>
                        <a:pt x="4" y="2"/>
                        <a:pt x="3" y="2"/>
                      </a:cubicBezTo>
                      <a:cubicBezTo>
                        <a:pt x="4" y="0"/>
                        <a:pt x="4" y="0"/>
                        <a:pt x="4" y="0"/>
                      </a:cubicBezTo>
                      <a:cubicBezTo>
                        <a:pt x="6" y="1"/>
                        <a:pt x="7" y="1"/>
                        <a:pt x="8" y="0"/>
                      </a:cubicBezTo>
                      <a:cubicBezTo>
                        <a:pt x="10" y="0"/>
                        <a:pt x="11" y="0"/>
                        <a:pt x="11" y="0"/>
                      </a:cubicBezTo>
                      <a:cubicBezTo>
                        <a:pt x="13" y="0"/>
                        <a:pt x="13" y="0"/>
                        <a:pt x="13" y="0"/>
                      </a:cubicBezTo>
                      <a:lnTo>
                        <a:pt x="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2" name="Freeform 541">
                  <a:extLst>
                    <a:ext uri="{FF2B5EF4-FFF2-40B4-BE49-F238E27FC236}">
                      <a16:creationId xmlns:a16="http://schemas.microsoft.com/office/drawing/2014/main" id="{A44A883C-8558-43B2-8674-AEC227082ACE}"/>
                    </a:ext>
                  </a:extLst>
                </p:cNvPr>
                <p:cNvSpPr>
                  <a:spLocks noEditPoints="1"/>
                </p:cNvSpPr>
                <p:nvPr/>
              </p:nvSpPr>
              <p:spPr bwMode="auto">
                <a:xfrm>
                  <a:off x="481" y="1459"/>
                  <a:ext cx="4" cy="4"/>
                </a:xfrm>
                <a:custGeom>
                  <a:avLst/>
                  <a:gdLst>
                    <a:gd name="T0" fmla="*/ 6 w 16"/>
                    <a:gd name="T1" fmla="*/ 7 h 18"/>
                    <a:gd name="T2" fmla="*/ 6 w 16"/>
                    <a:gd name="T3" fmla="*/ 4 h 18"/>
                    <a:gd name="T4" fmla="*/ 6 w 16"/>
                    <a:gd name="T5" fmla="*/ 2 h 18"/>
                    <a:gd name="T6" fmla="*/ 9 w 16"/>
                    <a:gd name="T7" fmla="*/ 0 h 18"/>
                    <a:gd name="T8" fmla="*/ 13 w 16"/>
                    <a:gd name="T9" fmla="*/ 1 h 18"/>
                    <a:gd name="T10" fmla="*/ 16 w 16"/>
                    <a:gd name="T11" fmla="*/ 4 h 18"/>
                    <a:gd name="T12" fmla="*/ 15 w 16"/>
                    <a:gd name="T13" fmla="*/ 8 h 18"/>
                    <a:gd name="T14" fmla="*/ 13 w 16"/>
                    <a:gd name="T15" fmla="*/ 10 h 18"/>
                    <a:gd name="T16" fmla="*/ 11 w 16"/>
                    <a:gd name="T17" fmla="*/ 10 h 18"/>
                    <a:gd name="T18" fmla="*/ 12 w 16"/>
                    <a:gd name="T19" fmla="*/ 13 h 18"/>
                    <a:gd name="T20" fmla="*/ 11 w 16"/>
                    <a:gd name="T21" fmla="*/ 15 h 18"/>
                    <a:gd name="T22" fmla="*/ 7 w 16"/>
                    <a:gd name="T23" fmla="*/ 18 h 18"/>
                    <a:gd name="T24" fmla="*/ 3 w 16"/>
                    <a:gd name="T25" fmla="*/ 17 h 18"/>
                    <a:gd name="T26" fmla="*/ 0 w 16"/>
                    <a:gd name="T27" fmla="*/ 13 h 18"/>
                    <a:gd name="T28" fmla="*/ 1 w 16"/>
                    <a:gd name="T29" fmla="*/ 9 h 18"/>
                    <a:gd name="T30" fmla="*/ 3 w 16"/>
                    <a:gd name="T31" fmla="*/ 7 h 18"/>
                    <a:gd name="T32" fmla="*/ 6 w 16"/>
                    <a:gd name="T33" fmla="*/ 7 h 18"/>
                    <a:gd name="T34" fmla="*/ 3 w 16"/>
                    <a:gd name="T35" fmla="*/ 10 h 18"/>
                    <a:gd name="T36" fmla="*/ 2 w 16"/>
                    <a:gd name="T37" fmla="*/ 12 h 18"/>
                    <a:gd name="T38" fmla="*/ 2 w 16"/>
                    <a:gd name="T39" fmla="*/ 14 h 18"/>
                    <a:gd name="T40" fmla="*/ 4 w 16"/>
                    <a:gd name="T41" fmla="*/ 15 h 18"/>
                    <a:gd name="T42" fmla="*/ 7 w 16"/>
                    <a:gd name="T43" fmla="*/ 16 h 18"/>
                    <a:gd name="T44" fmla="*/ 9 w 16"/>
                    <a:gd name="T45" fmla="*/ 14 h 18"/>
                    <a:gd name="T46" fmla="*/ 10 w 16"/>
                    <a:gd name="T47" fmla="*/ 11 h 18"/>
                    <a:gd name="T48" fmla="*/ 8 w 16"/>
                    <a:gd name="T49" fmla="*/ 9 h 18"/>
                    <a:gd name="T50" fmla="*/ 5 w 16"/>
                    <a:gd name="T51" fmla="*/ 8 h 18"/>
                    <a:gd name="T52" fmla="*/ 3 w 16"/>
                    <a:gd name="T53" fmla="*/ 10 h 18"/>
                    <a:gd name="T54" fmla="*/ 8 w 16"/>
                    <a:gd name="T55" fmla="*/ 3 h 18"/>
                    <a:gd name="T56" fmla="*/ 8 w 16"/>
                    <a:gd name="T57" fmla="*/ 5 h 18"/>
                    <a:gd name="T58" fmla="*/ 9 w 16"/>
                    <a:gd name="T59" fmla="*/ 7 h 18"/>
                    <a:gd name="T60" fmla="*/ 11 w 16"/>
                    <a:gd name="T61" fmla="*/ 8 h 18"/>
                    <a:gd name="T62" fmla="*/ 13 w 16"/>
                    <a:gd name="T63" fmla="*/ 7 h 18"/>
                    <a:gd name="T64" fmla="*/ 14 w 16"/>
                    <a:gd name="T65" fmla="*/ 4 h 18"/>
                    <a:gd name="T66" fmla="*/ 12 w 16"/>
                    <a:gd name="T67" fmla="*/ 3 h 18"/>
                    <a:gd name="T68" fmla="*/ 10 w 16"/>
                    <a:gd name="T69" fmla="*/ 2 h 18"/>
                    <a:gd name="T70" fmla="*/ 8 w 16"/>
                    <a:gd name="T71"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 h="18">
                      <a:moveTo>
                        <a:pt x="6" y="7"/>
                      </a:moveTo>
                      <a:cubicBezTo>
                        <a:pt x="6" y="6"/>
                        <a:pt x="6" y="5"/>
                        <a:pt x="6" y="4"/>
                      </a:cubicBezTo>
                      <a:cubicBezTo>
                        <a:pt x="6" y="3"/>
                        <a:pt x="6" y="3"/>
                        <a:pt x="6" y="2"/>
                      </a:cubicBezTo>
                      <a:cubicBezTo>
                        <a:pt x="7" y="1"/>
                        <a:pt x="8" y="0"/>
                        <a:pt x="9" y="0"/>
                      </a:cubicBezTo>
                      <a:cubicBezTo>
                        <a:pt x="11" y="0"/>
                        <a:pt x="12" y="0"/>
                        <a:pt x="13" y="1"/>
                      </a:cubicBezTo>
                      <a:cubicBezTo>
                        <a:pt x="15" y="2"/>
                        <a:pt x="15" y="3"/>
                        <a:pt x="16" y="4"/>
                      </a:cubicBezTo>
                      <a:cubicBezTo>
                        <a:pt x="16" y="6"/>
                        <a:pt x="16" y="7"/>
                        <a:pt x="15" y="8"/>
                      </a:cubicBezTo>
                      <a:cubicBezTo>
                        <a:pt x="15" y="9"/>
                        <a:pt x="14" y="9"/>
                        <a:pt x="13" y="10"/>
                      </a:cubicBezTo>
                      <a:cubicBezTo>
                        <a:pt x="13" y="10"/>
                        <a:pt x="12" y="10"/>
                        <a:pt x="11" y="10"/>
                      </a:cubicBezTo>
                      <a:cubicBezTo>
                        <a:pt x="11" y="11"/>
                        <a:pt x="12" y="11"/>
                        <a:pt x="12" y="13"/>
                      </a:cubicBezTo>
                      <a:cubicBezTo>
                        <a:pt x="12" y="14"/>
                        <a:pt x="12" y="15"/>
                        <a:pt x="11" y="15"/>
                      </a:cubicBezTo>
                      <a:cubicBezTo>
                        <a:pt x="10" y="17"/>
                        <a:pt x="9" y="18"/>
                        <a:pt x="7" y="18"/>
                      </a:cubicBezTo>
                      <a:cubicBezTo>
                        <a:pt x="6" y="18"/>
                        <a:pt x="4" y="18"/>
                        <a:pt x="3" y="17"/>
                      </a:cubicBezTo>
                      <a:cubicBezTo>
                        <a:pt x="1" y="16"/>
                        <a:pt x="0" y="14"/>
                        <a:pt x="0" y="13"/>
                      </a:cubicBezTo>
                      <a:cubicBezTo>
                        <a:pt x="0" y="11"/>
                        <a:pt x="0" y="10"/>
                        <a:pt x="1" y="9"/>
                      </a:cubicBezTo>
                      <a:cubicBezTo>
                        <a:pt x="2" y="8"/>
                        <a:pt x="2" y="7"/>
                        <a:pt x="3" y="7"/>
                      </a:cubicBezTo>
                      <a:cubicBezTo>
                        <a:pt x="4" y="6"/>
                        <a:pt x="5" y="6"/>
                        <a:pt x="6" y="7"/>
                      </a:cubicBezTo>
                      <a:close/>
                      <a:moveTo>
                        <a:pt x="3" y="10"/>
                      </a:moveTo>
                      <a:cubicBezTo>
                        <a:pt x="2" y="10"/>
                        <a:pt x="2" y="11"/>
                        <a:pt x="2" y="12"/>
                      </a:cubicBezTo>
                      <a:cubicBezTo>
                        <a:pt x="2" y="12"/>
                        <a:pt x="2" y="13"/>
                        <a:pt x="2" y="14"/>
                      </a:cubicBezTo>
                      <a:cubicBezTo>
                        <a:pt x="3" y="14"/>
                        <a:pt x="3" y="15"/>
                        <a:pt x="4" y="15"/>
                      </a:cubicBezTo>
                      <a:cubicBezTo>
                        <a:pt x="5" y="16"/>
                        <a:pt x="6" y="16"/>
                        <a:pt x="7" y="16"/>
                      </a:cubicBezTo>
                      <a:cubicBezTo>
                        <a:pt x="8" y="16"/>
                        <a:pt x="8" y="15"/>
                        <a:pt x="9" y="14"/>
                      </a:cubicBezTo>
                      <a:cubicBezTo>
                        <a:pt x="10" y="13"/>
                        <a:pt x="10" y="12"/>
                        <a:pt x="10" y="11"/>
                      </a:cubicBezTo>
                      <a:cubicBezTo>
                        <a:pt x="9" y="10"/>
                        <a:pt x="9" y="10"/>
                        <a:pt x="8" y="9"/>
                      </a:cubicBezTo>
                      <a:cubicBezTo>
                        <a:pt x="7" y="8"/>
                        <a:pt x="6" y="8"/>
                        <a:pt x="5" y="8"/>
                      </a:cubicBezTo>
                      <a:cubicBezTo>
                        <a:pt x="4" y="8"/>
                        <a:pt x="3" y="9"/>
                        <a:pt x="3" y="10"/>
                      </a:cubicBezTo>
                      <a:close/>
                      <a:moveTo>
                        <a:pt x="8" y="3"/>
                      </a:moveTo>
                      <a:cubicBezTo>
                        <a:pt x="8" y="4"/>
                        <a:pt x="8" y="5"/>
                        <a:pt x="8" y="5"/>
                      </a:cubicBezTo>
                      <a:cubicBezTo>
                        <a:pt x="8" y="6"/>
                        <a:pt x="8" y="7"/>
                        <a:pt x="9" y="7"/>
                      </a:cubicBezTo>
                      <a:cubicBezTo>
                        <a:pt x="10" y="8"/>
                        <a:pt x="11" y="8"/>
                        <a:pt x="11" y="8"/>
                      </a:cubicBezTo>
                      <a:cubicBezTo>
                        <a:pt x="12" y="8"/>
                        <a:pt x="13" y="7"/>
                        <a:pt x="13" y="7"/>
                      </a:cubicBezTo>
                      <a:cubicBezTo>
                        <a:pt x="14" y="6"/>
                        <a:pt x="14" y="5"/>
                        <a:pt x="14" y="4"/>
                      </a:cubicBezTo>
                      <a:cubicBezTo>
                        <a:pt x="13" y="4"/>
                        <a:pt x="13" y="3"/>
                        <a:pt x="12" y="3"/>
                      </a:cubicBezTo>
                      <a:cubicBezTo>
                        <a:pt x="12" y="2"/>
                        <a:pt x="11" y="2"/>
                        <a:pt x="10" y="2"/>
                      </a:cubicBezTo>
                      <a:cubicBezTo>
                        <a:pt x="9" y="2"/>
                        <a:pt x="9" y="3"/>
                        <a:pt x="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3" name="Freeform 542">
                  <a:extLst>
                    <a:ext uri="{FF2B5EF4-FFF2-40B4-BE49-F238E27FC236}">
                      <a16:creationId xmlns:a16="http://schemas.microsoft.com/office/drawing/2014/main" id="{73D69FDD-313D-4F83-9FD8-CD9F69A3CE20}"/>
                    </a:ext>
                  </a:extLst>
                </p:cNvPr>
                <p:cNvSpPr/>
                <p:nvPr/>
              </p:nvSpPr>
              <p:spPr bwMode="auto">
                <a:xfrm>
                  <a:off x="488" y="1464"/>
                  <a:ext cx="3" cy="4"/>
                </a:xfrm>
                <a:custGeom>
                  <a:avLst/>
                  <a:gdLst>
                    <a:gd name="T0" fmla="*/ 2 w 12"/>
                    <a:gd name="T1" fmla="*/ 16 h 16"/>
                    <a:gd name="T2" fmla="*/ 0 w 12"/>
                    <a:gd name="T3" fmla="*/ 15 h 16"/>
                    <a:gd name="T4" fmla="*/ 8 w 12"/>
                    <a:gd name="T5" fmla="*/ 3 h 16"/>
                    <a:gd name="T6" fmla="*/ 5 w 12"/>
                    <a:gd name="T7" fmla="*/ 3 h 16"/>
                    <a:gd name="T8" fmla="*/ 3 w 12"/>
                    <a:gd name="T9" fmla="*/ 3 h 16"/>
                    <a:gd name="T10" fmla="*/ 4 w 12"/>
                    <a:gd name="T11" fmla="*/ 1 h 16"/>
                    <a:gd name="T12" fmla="*/ 8 w 12"/>
                    <a:gd name="T13" fmla="*/ 1 h 16"/>
                    <a:gd name="T14" fmla="*/ 11 w 12"/>
                    <a:gd name="T15" fmla="*/ 0 h 16"/>
                    <a:gd name="T16" fmla="*/ 12 w 12"/>
                    <a:gd name="T17" fmla="*/ 1 h 16"/>
                    <a:gd name="T18" fmla="*/ 2 w 12"/>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6">
                      <a:moveTo>
                        <a:pt x="2" y="16"/>
                      </a:moveTo>
                      <a:cubicBezTo>
                        <a:pt x="0" y="15"/>
                        <a:pt x="0" y="15"/>
                        <a:pt x="0" y="15"/>
                      </a:cubicBezTo>
                      <a:cubicBezTo>
                        <a:pt x="8" y="3"/>
                        <a:pt x="8" y="3"/>
                        <a:pt x="8" y="3"/>
                      </a:cubicBezTo>
                      <a:cubicBezTo>
                        <a:pt x="7" y="3"/>
                        <a:pt x="6" y="3"/>
                        <a:pt x="5" y="3"/>
                      </a:cubicBezTo>
                      <a:cubicBezTo>
                        <a:pt x="4" y="3"/>
                        <a:pt x="3" y="3"/>
                        <a:pt x="3" y="3"/>
                      </a:cubicBezTo>
                      <a:cubicBezTo>
                        <a:pt x="4" y="1"/>
                        <a:pt x="4" y="1"/>
                        <a:pt x="4" y="1"/>
                      </a:cubicBezTo>
                      <a:cubicBezTo>
                        <a:pt x="5" y="1"/>
                        <a:pt x="6" y="1"/>
                        <a:pt x="8" y="1"/>
                      </a:cubicBezTo>
                      <a:cubicBezTo>
                        <a:pt x="9" y="1"/>
                        <a:pt x="10" y="0"/>
                        <a:pt x="11" y="0"/>
                      </a:cubicBezTo>
                      <a:cubicBezTo>
                        <a:pt x="12" y="1"/>
                        <a:pt x="12" y="1"/>
                        <a:pt x="12" y="1"/>
                      </a:cubicBezTo>
                      <a:lnTo>
                        <a:pt x="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4" name="Freeform 543">
                  <a:extLst>
                    <a:ext uri="{FF2B5EF4-FFF2-40B4-BE49-F238E27FC236}">
                      <a16:creationId xmlns:a16="http://schemas.microsoft.com/office/drawing/2014/main" id="{A6C9671D-C9FC-4811-9E2C-CE8CD7199FE9}"/>
                    </a:ext>
                  </a:extLst>
                </p:cNvPr>
                <p:cNvSpPr>
                  <a:spLocks noEditPoints="1"/>
                </p:cNvSpPr>
                <p:nvPr/>
              </p:nvSpPr>
              <p:spPr bwMode="auto">
                <a:xfrm>
                  <a:off x="490" y="1466"/>
                  <a:ext cx="4" cy="4"/>
                </a:xfrm>
                <a:custGeom>
                  <a:avLst/>
                  <a:gdLst>
                    <a:gd name="T0" fmla="*/ 1 w 16"/>
                    <a:gd name="T1" fmla="*/ 10 h 18"/>
                    <a:gd name="T2" fmla="*/ 3 w 16"/>
                    <a:gd name="T3" fmla="*/ 11 h 18"/>
                    <a:gd name="T4" fmla="*/ 3 w 16"/>
                    <a:gd name="T5" fmla="*/ 14 h 18"/>
                    <a:gd name="T6" fmla="*/ 4 w 16"/>
                    <a:gd name="T7" fmla="*/ 15 h 18"/>
                    <a:gd name="T8" fmla="*/ 6 w 16"/>
                    <a:gd name="T9" fmla="*/ 16 h 18"/>
                    <a:gd name="T10" fmla="*/ 7 w 16"/>
                    <a:gd name="T11" fmla="*/ 16 h 18"/>
                    <a:gd name="T12" fmla="*/ 9 w 16"/>
                    <a:gd name="T13" fmla="*/ 14 h 18"/>
                    <a:gd name="T14" fmla="*/ 11 w 16"/>
                    <a:gd name="T15" fmla="*/ 12 h 18"/>
                    <a:gd name="T16" fmla="*/ 11 w 16"/>
                    <a:gd name="T17" fmla="*/ 12 h 18"/>
                    <a:gd name="T18" fmla="*/ 9 w 16"/>
                    <a:gd name="T19" fmla="*/ 12 h 18"/>
                    <a:gd name="T20" fmla="*/ 6 w 16"/>
                    <a:gd name="T21" fmla="*/ 11 h 18"/>
                    <a:gd name="T22" fmla="*/ 4 w 16"/>
                    <a:gd name="T23" fmla="*/ 8 h 18"/>
                    <a:gd name="T24" fmla="*/ 5 w 16"/>
                    <a:gd name="T25" fmla="*/ 3 h 18"/>
                    <a:gd name="T26" fmla="*/ 9 w 16"/>
                    <a:gd name="T27" fmla="*/ 0 h 18"/>
                    <a:gd name="T28" fmla="*/ 14 w 16"/>
                    <a:gd name="T29" fmla="*/ 1 h 18"/>
                    <a:gd name="T30" fmla="*/ 16 w 16"/>
                    <a:gd name="T31" fmla="*/ 4 h 18"/>
                    <a:gd name="T32" fmla="*/ 16 w 16"/>
                    <a:gd name="T33" fmla="*/ 8 h 18"/>
                    <a:gd name="T34" fmla="*/ 14 w 16"/>
                    <a:gd name="T35" fmla="*/ 12 h 18"/>
                    <a:gd name="T36" fmla="*/ 10 w 16"/>
                    <a:gd name="T37" fmla="*/ 17 h 18"/>
                    <a:gd name="T38" fmla="*/ 6 w 16"/>
                    <a:gd name="T39" fmla="*/ 18 h 18"/>
                    <a:gd name="T40" fmla="*/ 3 w 16"/>
                    <a:gd name="T41" fmla="*/ 17 h 18"/>
                    <a:gd name="T42" fmla="*/ 1 w 16"/>
                    <a:gd name="T43" fmla="*/ 14 h 18"/>
                    <a:gd name="T44" fmla="*/ 1 w 16"/>
                    <a:gd name="T45" fmla="*/ 10 h 18"/>
                    <a:gd name="T46" fmla="*/ 13 w 16"/>
                    <a:gd name="T47" fmla="*/ 9 h 18"/>
                    <a:gd name="T48" fmla="*/ 14 w 16"/>
                    <a:gd name="T49" fmla="*/ 5 h 18"/>
                    <a:gd name="T50" fmla="*/ 13 w 16"/>
                    <a:gd name="T51" fmla="*/ 3 h 18"/>
                    <a:gd name="T52" fmla="*/ 10 w 16"/>
                    <a:gd name="T53" fmla="*/ 3 h 18"/>
                    <a:gd name="T54" fmla="*/ 7 w 16"/>
                    <a:gd name="T55" fmla="*/ 5 h 18"/>
                    <a:gd name="T56" fmla="*/ 6 w 16"/>
                    <a:gd name="T57" fmla="*/ 8 h 18"/>
                    <a:gd name="T58" fmla="*/ 8 w 16"/>
                    <a:gd name="T59" fmla="*/ 10 h 18"/>
                    <a:gd name="T60" fmla="*/ 11 w 16"/>
                    <a:gd name="T61" fmla="*/ 11 h 18"/>
                    <a:gd name="T62" fmla="*/ 13 w 16"/>
                    <a:gd name="T63"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8">
                      <a:moveTo>
                        <a:pt x="1" y="10"/>
                      </a:moveTo>
                      <a:cubicBezTo>
                        <a:pt x="3" y="11"/>
                        <a:pt x="3" y="11"/>
                        <a:pt x="3" y="11"/>
                      </a:cubicBezTo>
                      <a:cubicBezTo>
                        <a:pt x="3" y="12"/>
                        <a:pt x="2" y="13"/>
                        <a:pt x="3" y="14"/>
                      </a:cubicBezTo>
                      <a:cubicBezTo>
                        <a:pt x="3" y="14"/>
                        <a:pt x="3" y="15"/>
                        <a:pt x="4" y="15"/>
                      </a:cubicBezTo>
                      <a:cubicBezTo>
                        <a:pt x="4" y="16"/>
                        <a:pt x="5" y="16"/>
                        <a:pt x="6" y="16"/>
                      </a:cubicBezTo>
                      <a:cubicBezTo>
                        <a:pt x="6" y="16"/>
                        <a:pt x="7" y="16"/>
                        <a:pt x="7" y="16"/>
                      </a:cubicBezTo>
                      <a:cubicBezTo>
                        <a:pt x="8" y="15"/>
                        <a:pt x="9" y="15"/>
                        <a:pt x="9" y="14"/>
                      </a:cubicBezTo>
                      <a:cubicBezTo>
                        <a:pt x="10" y="14"/>
                        <a:pt x="11" y="13"/>
                        <a:pt x="11" y="12"/>
                      </a:cubicBezTo>
                      <a:cubicBezTo>
                        <a:pt x="11" y="12"/>
                        <a:pt x="11" y="12"/>
                        <a:pt x="11" y="12"/>
                      </a:cubicBezTo>
                      <a:cubicBezTo>
                        <a:pt x="11" y="12"/>
                        <a:pt x="10" y="12"/>
                        <a:pt x="9" y="12"/>
                      </a:cubicBezTo>
                      <a:cubicBezTo>
                        <a:pt x="8" y="12"/>
                        <a:pt x="7" y="12"/>
                        <a:pt x="6" y="11"/>
                      </a:cubicBezTo>
                      <a:cubicBezTo>
                        <a:pt x="5" y="10"/>
                        <a:pt x="4" y="9"/>
                        <a:pt x="4" y="8"/>
                      </a:cubicBezTo>
                      <a:cubicBezTo>
                        <a:pt x="4" y="6"/>
                        <a:pt x="4" y="5"/>
                        <a:pt x="5" y="3"/>
                      </a:cubicBezTo>
                      <a:cubicBezTo>
                        <a:pt x="6" y="2"/>
                        <a:pt x="8" y="1"/>
                        <a:pt x="9" y="0"/>
                      </a:cubicBezTo>
                      <a:cubicBezTo>
                        <a:pt x="11" y="0"/>
                        <a:pt x="12" y="0"/>
                        <a:pt x="14" y="1"/>
                      </a:cubicBezTo>
                      <a:cubicBezTo>
                        <a:pt x="15" y="2"/>
                        <a:pt x="15" y="3"/>
                        <a:pt x="16" y="4"/>
                      </a:cubicBezTo>
                      <a:cubicBezTo>
                        <a:pt x="16" y="5"/>
                        <a:pt x="16" y="6"/>
                        <a:pt x="16" y="8"/>
                      </a:cubicBezTo>
                      <a:cubicBezTo>
                        <a:pt x="16" y="9"/>
                        <a:pt x="15" y="10"/>
                        <a:pt x="14" y="12"/>
                      </a:cubicBezTo>
                      <a:cubicBezTo>
                        <a:pt x="13" y="14"/>
                        <a:pt x="11" y="16"/>
                        <a:pt x="10" y="17"/>
                      </a:cubicBezTo>
                      <a:cubicBezTo>
                        <a:pt x="9" y="17"/>
                        <a:pt x="8" y="18"/>
                        <a:pt x="6" y="18"/>
                      </a:cubicBezTo>
                      <a:cubicBezTo>
                        <a:pt x="5" y="18"/>
                        <a:pt x="4" y="18"/>
                        <a:pt x="3" y="17"/>
                      </a:cubicBezTo>
                      <a:cubicBezTo>
                        <a:pt x="2" y="16"/>
                        <a:pt x="1" y="15"/>
                        <a:pt x="1" y="14"/>
                      </a:cubicBezTo>
                      <a:cubicBezTo>
                        <a:pt x="0" y="13"/>
                        <a:pt x="0" y="11"/>
                        <a:pt x="1" y="10"/>
                      </a:cubicBezTo>
                      <a:close/>
                      <a:moveTo>
                        <a:pt x="13" y="9"/>
                      </a:moveTo>
                      <a:cubicBezTo>
                        <a:pt x="14" y="8"/>
                        <a:pt x="14" y="6"/>
                        <a:pt x="14" y="5"/>
                      </a:cubicBezTo>
                      <a:cubicBezTo>
                        <a:pt x="14" y="4"/>
                        <a:pt x="14" y="4"/>
                        <a:pt x="13" y="3"/>
                      </a:cubicBezTo>
                      <a:cubicBezTo>
                        <a:pt x="12" y="3"/>
                        <a:pt x="11" y="2"/>
                        <a:pt x="10" y="3"/>
                      </a:cubicBezTo>
                      <a:cubicBezTo>
                        <a:pt x="9" y="3"/>
                        <a:pt x="8" y="4"/>
                        <a:pt x="7" y="5"/>
                      </a:cubicBezTo>
                      <a:cubicBezTo>
                        <a:pt x="7" y="6"/>
                        <a:pt x="6" y="7"/>
                        <a:pt x="6" y="8"/>
                      </a:cubicBezTo>
                      <a:cubicBezTo>
                        <a:pt x="7" y="9"/>
                        <a:pt x="7" y="9"/>
                        <a:pt x="8" y="10"/>
                      </a:cubicBezTo>
                      <a:cubicBezTo>
                        <a:pt x="9" y="11"/>
                        <a:pt x="10" y="11"/>
                        <a:pt x="11" y="11"/>
                      </a:cubicBezTo>
                      <a:cubicBezTo>
                        <a:pt x="12" y="10"/>
                        <a:pt x="13" y="10"/>
                        <a:pt x="13"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5" name="Freeform 544">
                  <a:extLst>
                    <a:ext uri="{FF2B5EF4-FFF2-40B4-BE49-F238E27FC236}">
                      <a16:creationId xmlns:a16="http://schemas.microsoft.com/office/drawing/2014/main" id="{8554F523-1261-4256-AC7F-72C47292DA90}"/>
                    </a:ext>
                  </a:extLst>
                </p:cNvPr>
                <p:cNvSpPr/>
                <p:nvPr/>
              </p:nvSpPr>
              <p:spPr bwMode="auto">
                <a:xfrm>
                  <a:off x="497" y="1470"/>
                  <a:ext cx="4" cy="5"/>
                </a:xfrm>
                <a:custGeom>
                  <a:avLst/>
                  <a:gdLst>
                    <a:gd name="T0" fmla="*/ 11 w 18"/>
                    <a:gd name="T1" fmla="*/ 18 h 20"/>
                    <a:gd name="T2" fmla="*/ 10 w 18"/>
                    <a:gd name="T3" fmla="*/ 20 h 20"/>
                    <a:gd name="T4" fmla="*/ 0 w 18"/>
                    <a:gd name="T5" fmla="*/ 13 h 20"/>
                    <a:gd name="T6" fmla="*/ 1 w 18"/>
                    <a:gd name="T7" fmla="*/ 12 h 20"/>
                    <a:gd name="T8" fmla="*/ 3 w 18"/>
                    <a:gd name="T9" fmla="*/ 11 h 20"/>
                    <a:gd name="T10" fmla="*/ 7 w 18"/>
                    <a:gd name="T11" fmla="*/ 10 h 20"/>
                    <a:gd name="T12" fmla="*/ 13 w 18"/>
                    <a:gd name="T13" fmla="*/ 9 h 20"/>
                    <a:gd name="T14" fmla="*/ 15 w 18"/>
                    <a:gd name="T15" fmla="*/ 7 h 20"/>
                    <a:gd name="T16" fmla="*/ 16 w 18"/>
                    <a:gd name="T17" fmla="*/ 5 h 20"/>
                    <a:gd name="T18" fmla="*/ 14 w 18"/>
                    <a:gd name="T19" fmla="*/ 3 h 20"/>
                    <a:gd name="T20" fmla="*/ 11 w 18"/>
                    <a:gd name="T21" fmla="*/ 2 h 20"/>
                    <a:gd name="T22" fmla="*/ 9 w 18"/>
                    <a:gd name="T23" fmla="*/ 4 h 20"/>
                    <a:gd name="T24" fmla="*/ 7 w 18"/>
                    <a:gd name="T25" fmla="*/ 2 h 20"/>
                    <a:gd name="T26" fmla="*/ 11 w 18"/>
                    <a:gd name="T27" fmla="*/ 0 h 20"/>
                    <a:gd name="T28" fmla="*/ 15 w 18"/>
                    <a:gd name="T29" fmla="*/ 1 h 20"/>
                    <a:gd name="T30" fmla="*/ 18 w 18"/>
                    <a:gd name="T31" fmla="*/ 5 h 20"/>
                    <a:gd name="T32" fmla="*/ 17 w 18"/>
                    <a:gd name="T33" fmla="*/ 9 h 20"/>
                    <a:gd name="T34" fmla="*/ 16 w 18"/>
                    <a:gd name="T35" fmla="*/ 10 h 20"/>
                    <a:gd name="T36" fmla="*/ 13 w 18"/>
                    <a:gd name="T37" fmla="*/ 11 h 20"/>
                    <a:gd name="T38" fmla="*/ 8 w 18"/>
                    <a:gd name="T39" fmla="*/ 12 h 20"/>
                    <a:gd name="T40" fmla="*/ 5 w 18"/>
                    <a:gd name="T41" fmla="*/ 12 h 20"/>
                    <a:gd name="T42" fmla="*/ 3 w 18"/>
                    <a:gd name="T43" fmla="*/ 13 h 20"/>
                    <a:gd name="T44" fmla="*/ 11 w 18"/>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0">
                      <a:moveTo>
                        <a:pt x="11" y="18"/>
                      </a:moveTo>
                      <a:cubicBezTo>
                        <a:pt x="10" y="20"/>
                        <a:pt x="10" y="20"/>
                        <a:pt x="10" y="20"/>
                      </a:cubicBezTo>
                      <a:cubicBezTo>
                        <a:pt x="0" y="13"/>
                        <a:pt x="0" y="13"/>
                        <a:pt x="0" y="13"/>
                      </a:cubicBezTo>
                      <a:cubicBezTo>
                        <a:pt x="0" y="12"/>
                        <a:pt x="0" y="12"/>
                        <a:pt x="1" y="12"/>
                      </a:cubicBezTo>
                      <a:cubicBezTo>
                        <a:pt x="1" y="11"/>
                        <a:pt x="2" y="11"/>
                        <a:pt x="3" y="11"/>
                      </a:cubicBezTo>
                      <a:cubicBezTo>
                        <a:pt x="4" y="10"/>
                        <a:pt x="6" y="10"/>
                        <a:pt x="7" y="10"/>
                      </a:cubicBezTo>
                      <a:cubicBezTo>
                        <a:pt x="10" y="10"/>
                        <a:pt x="12" y="9"/>
                        <a:pt x="13" y="9"/>
                      </a:cubicBezTo>
                      <a:cubicBezTo>
                        <a:pt x="14" y="9"/>
                        <a:pt x="15" y="8"/>
                        <a:pt x="15" y="7"/>
                      </a:cubicBezTo>
                      <a:cubicBezTo>
                        <a:pt x="16" y="7"/>
                        <a:pt x="16" y="6"/>
                        <a:pt x="16" y="5"/>
                      </a:cubicBezTo>
                      <a:cubicBezTo>
                        <a:pt x="16" y="4"/>
                        <a:pt x="15" y="3"/>
                        <a:pt x="14" y="3"/>
                      </a:cubicBezTo>
                      <a:cubicBezTo>
                        <a:pt x="13" y="2"/>
                        <a:pt x="12" y="2"/>
                        <a:pt x="11" y="2"/>
                      </a:cubicBezTo>
                      <a:cubicBezTo>
                        <a:pt x="11" y="2"/>
                        <a:pt x="10" y="3"/>
                        <a:pt x="9" y="4"/>
                      </a:cubicBezTo>
                      <a:cubicBezTo>
                        <a:pt x="7" y="2"/>
                        <a:pt x="7" y="2"/>
                        <a:pt x="7" y="2"/>
                      </a:cubicBezTo>
                      <a:cubicBezTo>
                        <a:pt x="8" y="1"/>
                        <a:pt x="10" y="0"/>
                        <a:pt x="11" y="0"/>
                      </a:cubicBezTo>
                      <a:cubicBezTo>
                        <a:pt x="12" y="0"/>
                        <a:pt x="14" y="0"/>
                        <a:pt x="15" y="1"/>
                      </a:cubicBezTo>
                      <a:cubicBezTo>
                        <a:pt x="17" y="2"/>
                        <a:pt x="18" y="3"/>
                        <a:pt x="18" y="5"/>
                      </a:cubicBezTo>
                      <a:cubicBezTo>
                        <a:pt x="18" y="6"/>
                        <a:pt x="18" y="7"/>
                        <a:pt x="17" y="9"/>
                      </a:cubicBezTo>
                      <a:cubicBezTo>
                        <a:pt x="17" y="9"/>
                        <a:pt x="16" y="10"/>
                        <a:pt x="16" y="10"/>
                      </a:cubicBezTo>
                      <a:cubicBezTo>
                        <a:pt x="15" y="11"/>
                        <a:pt x="14" y="11"/>
                        <a:pt x="13" y="11"/>
                      </a:cubicBezTo>
                      <a:cubicBezTo>
                        <a:pt x="12" y="11"/>
                        <a:pt x="10" y="12"/>
                        <a:pt x="8" y="12"/>
                      </a:cubicBezTo>
                      <a:cubicBezTo>
                        <a:pt x="7" y="12"/>
                        <a:pt x="5" y="12"/>
                        <a:pt x="5" y="12"/>
                      </a:cubicBezTo>
                      <a:cubicBezTo>
                        <a:pt x="4" y="13"/>
                        <a:pt x="4" y="13"/>
                        <a:pt x="3" y="13"/>
                      </a:cubicBez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6" name="Freeform 545">
                  <a:extLst>
                    <a:ext uri="{FF2B5EF4-FFF2-40B4-BE49-F238E27FC236}">
                      <a16:creationId xmlns:a16="http://schemas.microsoft.com/office/drawing/2014/main" id="{44C05E4F-1CE3-4010-AAC3-87F6E249EB6C}"/>
                    </a:ext>
                  </a:extLst>
                </p:cNvPr>
                <p:cNvSpPr>
                  <a:spLocks noEditPoints="1"/>
                </p:cNvSpPr>
                <p:nvPr/>
              </p:nvSpPr>
              <p:spPr bwMode="auto">
                <a:xfrm>
                  <a:off x="500" y="1472"/>
                  <a:ext cx="4" cy="5"/>
                </a:xfrm>
                <a:custGeom>
                  <a:avLst/>
                  <a:gdLst>
                    <a:gd name="T0" fmla="*/ 3 w 15"/>
                    <a:gd name="T1" fmla="*/ 6 h 18"/>
                    <a:gd name="T2" fmla="*/ 6 w 15"/>
                    <a:gd name="T3" fmla="*/ 2 h 18"/>
                    <a:gd name="T4" fmla="*/ 10 w 15"/>
                    <a:gd name="T5" fmla="*/ 0 h 18"/>
                    <a:gd name="T6" fmla="*/ 13 w 15"/>
                    <a:gd name="T7" fmla="*/ 1 h 18"/>
                    <a:gd name="T8" fmla="*/ 15 w 15"/>
                    <a:gd name="T9" fmla="*/ 3 h 18"/>
                    <a:gd name="T10" fmla="*/ 15 w 15"/>
                    <a:gd name="T11" fmla="*/ 6 h 18"/>
                    <a:gd name="T12" fmla="*/ 15 w 15"/>
                    <a:gd name="T13" fmla="*/ 9 h 18"/>
                    <a:gd name="T14" fmla="*/ 13 w 15"/>
                    <a:gd name="T15" fmla="*/ 12 h 18"/>
                    <a:gd name="T16" fmla="*/ 9 w 15"/>
                    <a:gd name="T17" fmla="*/ 16 h 18"/>
                    <a:gd name="T18" fmla="*/ 6 w 15"/>
                    <a:gd name="T19" fmla="*/ 18 h 18"/>
                    <a:gd name="T20" fmla="*/ 2 w 15"/>
                    <a:gd name="T21" fmla="*/ 17 h 18"/>
                    <a:gd name="T22" fmla="*/ 0 w 15"/>
                    <a:gd name="T23" fmla="*/ 13 h 18"/>
                    <a:gd name="T24" fmla="*/ 3 w 15"/>
                    <a:gd name="T25" fmla="*/ 6 h 18"/>
                    <a:gd name="T26" fmla="*/ 5 w 15"/>
                    <a:gd name="T27" fmla="*/ 7 h 18"/>
                    <a:gd name="T28" fmla="*/ 2 w 15"/>
                    <a:gd name="T29" fmla="*/ 13 h 18"/>
                    <a:gd name="T30" fmla="*/ 3 w 15"/>
                    <a:gd name="T31" fmla="*/ 15 h 18"/>
                    <a:gd name="T32" fmla="*/ 7 w 15"/>
                    <a:gd name="T33" fmla="*/ 15 h 18"/>
                    <a:gd name="T34" fmla="*/ 11 w 15"/>
                    <a:gd name="T35" fmla="*/ 11 h 18"/>
                    <a:gd name="T36" fmla="*/ 13 w 15"/>
                    <a:gd name="T37" fmla="*/ 5 h 18"/>
                    <a:gd name="T38" fmla="*/ 12 w 15"/>
                    <a:gd name="T39" fmla="*/ 3 h 18"/>
                    <a:gd name="T40" fmla="*/ 9 w 15"/>
                    <a:gd name="T41" fmla="*/ 2 h 18"/>
                    <a:gd name="T42" fmla="*/ 5 w 15"/>
                    <a:gd name="T43"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8">
                      <a:moveTo>
                        <a:pt x="3" y="6"/>
                      </a:moveTo>
                      <a:cubicBezTo>
                        <a:pt x="4" y="4"/>
                        <a:pt x="5" y="2"/>
                        <a:pt x="6" y="2"/>
                      </a:cubicBezTo>
                      <a:cubicBezTo>
                        <a:pt x="7" y="1"/>
                        <a:pt x="9" y="0"/>
                        <a:pt x="10" y="0"/>
                      </a:cubicBezTo>
                      <a:cubicBezTo>
                        <a:pt x="11" y="0"/>
                        <a:pt x="12" y="0"/>
                        <a:pt x="13" y="1"/>
                      </a:cubicBezTo>
                      <a:cubicBezTo>
                        <a:pt x="14" y="2"/>
                        <a:pt x="14" y="2"/>
                        <a:pt x="15" y="3"/>
                      </a:cubicBezTo>
                      <a:cubicBezTo>
                        <a:pt x="15" y="4"/>
                        <a:pt x="15" y="5"/>
                        <a:pt x="15" y="6"/>
                      </a:cubicBezTo>
                      <a:cubicBezTo>
                        <a:pt x="15" y="6"/>
                        <a:pt x="15" y="7"/>
                        <a:pt x="15" y="9"/>
                      </a:cubicBezTo>
                      <a:cubicBezTo>
                        <a:pt x="14" y="10"/>
                        <a:pt x="14" y="11"/>
                        <a:pt x="13" y="12"/>
                      </a:cubicBezTo>
                      <a:cubicBezTo>
                        <a:pt x="11" y="14"/>
                        <a:pt x="10" y="15"/>
                        <a:pt x="9" y="16"/>
                      </a:cubicBezTo>
                      <a:cubicBezTo>
                        <a:pt x="8" y="17"/>
                        <a:pt x="7" y="18"/>
                        <a:pt x="6" y="18"/>
                      </a:cubicBezTo>
                      <a:cubicBezTo>
                        <a:pt x="5" y="18"/>
                        <a:pt x="4" y="18"/>
                        <a:pt x="2" y="17"/>
                      </a:cubicBezTo>
                      <a:cubicBezTo>
                        <a:pt x="1" y="16"/>
                        <a:pt x="0" y="14"/>
                        <a:pt x="0" y="13"/>
                      </a:cubicBezTo>
                      <a:cubicBezTo>
                        <a:pt x="0" y="11"/>
                        <a:pt x="1" y="8"/>
                        <a:pt x="3" y="6"/>
                      </a:cubicBezTo>
                      <a:close/>
                      <a:moveTo>
                        <a:pt x="5" y="7"/>
                      </a:moveTo>
                      <a:cubicBezTo>
                        <a:pt x="3" y="9"/>
                        <a:pt x="2" y="11"/>
                        <a:pt x="2" y="13"/>
                      </a:cubicBezTo>
                      <a:cubicBezTo>
                        <a:pt x="2" y="14"/>
                        <a:pt x="3" y="15"/>
                        <a:pt x="3" y="15"/>
                      </a:cubicBezTo>
                      <a:cubicBezTo>
                        <a:pt x="4" y="16"/>
                        <a:pt x="5" y="16"/>
                        <a:pt x="7" y="15"/>
                      </a:cubicBezTo>
                      <a:cubicBezTo>
                        <a:pt x="8" y="15"/>
                        <a:pt x="9" y="14"/>
                        <a:pt x="11" y="11"/>
                      </a:cubicBezTo>
                      <a:cubicBezTo>
                        <a:pt x="12" y="9"/>
                        <a:pt x="13" y="7"/>
                        <a:pt x="13" y="5"/>
                      </a:cubicBezTo>
                      <a:cubicBezTo>
                        <a:pt x="13" y="4"/>
                        <a:pt x="13" y="3"/>
                        <a:pt x="12" y="3"/>
                      </a:cubicBezTo>
                      <a:cubicBezTo>
                        <a:pt x="11" y="2"/>
                        <a:pt x="10" y="2"/>
                        <a:pt x="9" y="2"/>
                      </a:cubicBezTo>
                      <a:cubicBezTo>
                        <a:pt x="8" y="3"/>
                        <a:pt x="6" y="4"/>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7" name="Freeform 546">
                  <a:extLst>
                    <a:ext uri="{FF2B5EF4-FFF2-40B4-BE49-F238E27FC236}">
                      <a16:creationId xmlns:a16="http://schemas.microsoft.com/office/drawing/2014/main" id="{D9D22A8C-D1C8-4B32-9BC6-1003DB62A29E}"/>
                    </a:ext>
                  </a:extLst>
                </p:cNvPr>
                <p:cNvSpPr/>
                <p:nvPr/>
              </p:nvSpPr>
              <p:spPr bwMode="auto">
                <a:xfrm>
                  <a:off x="507" y="1477"/>
                  <a:ext cx="4" cy="5"/>
                </a:xfrm>
                <a:custGeom>
                  <a:avLst/>
                  <a:gdLst>
                    <a:gd name="T0" fmla="*/ 11 w 19"/>
                    <a:gd name="T1" fmla="*/ 18 h 20"/>
                    <a:gd name="T2" fmla="*/ 10 w 19"/>
                    <a:gd name="T3" fmla="*/ 20 h 20"/>
                    <a:gd name="T4" fmla="*/ 0 w 19"/>
                    <a:gd name="T5" fmla="*/ 13 h 20"/>
                    <a:gd name="T6" fmla="*/ 1 w 19"/>
                    <a:gd name="T7" fmla="*/ 12 h 20"/>
                    <a:gd name="T8" fmla="*/ 4 w 19"/>
                    <a:gd name="T9" fmla="*/ 11 h 20"/>
                    <a:gd name="T10" fmla="*/ 8 w 19"/>
                    <a:gd name="T11" fmla="*/ 10 h 20"/>
                    <a:gd name="T12" fmla="*/ 13 w 19"/>
                    <a:gd name="T13" fmla="*/ 9 h 20"/>
                    <a:gd name="T14" fmla="*/ 16 w 19"/>
                    <a:gd name="T15" fmla="*/ 8 h 20"/>
                    <a:gd name="T16" fmla="*/ 16 w 19"/>
                    <a:gd name="T17" fmla="*/ 5 h 20"/>
                    <a:gd name="T18" fmla="*/ 15 w 19"/>
                    <a:gd name="T19" fmla="*/ 3 h 20"/>
                    <a:gd name="T20" fmla="*/ 12 w 19"/>
                    <a:gd name="T21" fmla="*/ 2 h 20"/>
                    <a:gd name="T22" fmla="*/ 10 w 19"/>
                    <a:gd name="T23" fmla="*/ 4 h 20"/>
                    <a:gd name="T24" fmla="*/ 8 w 19"/>
                    <a:gd name="T25" fmla="*/ 2 h 20"/>
                    <a:gd name="T26" fmla="*/ 12 w 19"/>
                    <a:gd name="T27" fmla="*/ 0 h 20"/>
                    <a:gd name="T28" fmla="*/ 16 w 19"/>
                    <a:gd name="T29" fmla="*/ 1 h 20"/>
                    <a:gd name="T30" fmla="*/ 19 w 19"/>
                    <a:gd name="T31" fmla="*/ 5 h 20"/>
                    <a:gd name="T32" fmla="*/ 18 w 19"/>
                    <a:gd name="T33" fmla="*/ 9 h 20"/>
                    <a:gd name="T34" fmla="*/ 16 w 19"/>
                    <a:gd name="T35" fmla="*/ 10 h 20"/>
                    <a:gd name="T36" fmla="*/ 14 w 19"/>
                    <a:gd name="T37" fmla="*/ 11 h 20"/>
                    <a:gd name="T38" fmla="*/ 9 w 19"/>
                    <a:gd name="T39" fmla="*/ 12 h 20"/>
                    <a:gd name="T40" fmla="*/ 5 w 19"/>
                    <a:gd name="T41" fmla="*/ 13 h 20"/>
                    <a:gd name="T42" fmla="*/ 4 w 19"/>
                    <a:gd name="T43" fmla="*/ 13 h 20"/>
                    <a:gd name="T44" fmla="*/ 11 w 19"/>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0">
                      <a:moveTo>
                        <a:pt x="11" y="18"/>
                      </a:moveTo>
                      <a:cubicBezTo>
                        <a:pt x="10" y="20"/>
                        <a:pt x="10" y="20"/>
                        <a:pt x="10" y="20"/>
                      </a:cubicBezTo>
                      <a:cubicBezTo>
                        <a:pt x="0" y="13"/>
                        <a:pt x="0" y="13"/>
                        <a:pt x="0" y="13"/>
                      </a:cubicBezTo>
                      <a:cubicBezTo>
                        <a:pt x="0" y="13"/>
                        <a:pt x="1" y="12"/>
                        <a:pt x="1" y="12"/>
                      </a:cubicBezTo>
                      <a:cubicBezTo>
                        <a:pt x="2" y="12"/>
                        <a:pt x="3" y="11"/>
                        <a:pt x="4" y="11"/>
                      </a:cubicBezTo>
                      <a:cubicBezTo>
                        <a:pt x="5" y="11"/>
                        <a:pt x="6" y="10"/>
                        <a:pt x="8" y="10"/>
                      </a:cubicBezTo>
                      <a:cubicBezTo>
                        <a:pt x="10" y="10"/>
                        <a:pt x="12" y="10"/>
                        <a:pt x="13" y="9"/>
                      </a:cubicBezTo>
                      <a:cubicBezTo>
                        <a:pt x="15" y="9"/>
                        <a:pt x="15" y="8"/>
                        <a:pt x="16" y="8"/>
                      </a:cubicBezTo>
                      <a:cubicBezTo>
                        <a:pt x="16" y="7"/>
                        <a:pt x="17" y="6"/>
                        <a:pt x="16" y="5"/>
                      </a:cubicBezTo>
                      <a:cubicBezTo>
                        <a:pt x="16" y="4"/>
                        <a:pt x="16" y="4"/>
                        <a:pt x="15" y="3"/>
                      </a:cubicBezTo>
                      <a:cubicBezTo>
                        <a:pt x="14" y="2"/>
                        <a:pt x="13" y="2"/>
                        <a:pt x="12" y="2"/>
                      </a:cubicBezTo>
                      <a:cubicBezTo>
                        <a:pt x="11" y="2"/>
                        <a:pt x="10" y="3"/>
                        <a:pt x="10" y="4"/>
                      </a:cubicBezTo>
                      <a:cubicBezTo>
                        <a:pt x="8" y="2"/>
                        <a:pt x="8" y="2"/>
                        <a:pt x="8" y="2"/>
                      </a:cubicBezTo>
                      <a:cubicBezTo>
                        <a:pt x="9" y="1"/>
                        <a:pt x="10" y="0"/>
                        <a:pt x="12" y="0"/>
                      </a:cubicBezTo>
                      <a:cubicBezTo>
                        <a:pt x="13" y="0"/>
                        <a:pt x="14" y="0"/>
                        <a:pt x="16" y="1"/>
                      </a:cubicBezTo>
                      <a:cubicBezTo>
                        <a:pt x="17" y="2"/>
                        <a:pt x="18" y="4"/>
                        <a:pt x="19" y="5"/>
                      </a:cubicBezTo>
                      <a:cubicBezTo>
                        <a:pt x="19" y="6"/>
                        <a:pt x="19" y="8"/>
                        <a:pt x="18" y="9"/>
                      </a:cubicBezTo>
                      <a:cubicBezTo>
                        <a:pt x="17" y="10"/>
                        <a:pt x="17" y="10"/>
                        <a:pt x="16" y="10"/>
                      </a:cubicBezTo>
                      <a:cubicBezTo>
                        <a:pt x="16" y="11"/>
                        <a:pt x="15" y="11"/>
                        <a:pt x="14" y="11"/>
                      </a:cubicBezTo>
                      <a:cubicBezTo>
                        <a:pt x="13" y="12"/>
                        <a:pt x="11" y="12"/>
                        <a:pt x="9" y="12"/>
                      </a:cubicBezTo>
                      <a:cubicBezTo>
                        <a:pt x="7" y="12"/>
                        <a:pt x="6" y="13"/>
                        <a:pt x="5" y="13"/>
                      </a:cubicBezTo>
                      <a:cubicBezTo>
                        <a:pt x="5" y="13"/>
                        <a:pt x="4" y="13"/>
                        <a:pt x="4" y="13"/>
                      </a:cubicBez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8" name="Freeform 547">
                  <a:extLst>
                    <a:ext uri="{FF2B5EF4-FFF2-40B4-BE49-F238E27FC236}">
                      <a16:creationId xmlns:a16="http://schemas.microsoft.com/office/drawing/2014/main" id="{F76C7110-B5BE-49F4-BAD4-BC73A67FF981}"/>
                    </a:ext>
                  </a:extLst>
                </p:cNvPr>
                <p:cNvSpPr/>
                <p:nvPr/>
              </p:nvSpPr>
              <p:spPr bwMode="auto">
                <a:xfrm>
                  <a:off x="511" y="1479"/>
                  <a:ext cx="3" cy="4"/>
                </a:xfrm>
                <a:custGeom>
                  <a:avLst/>
                  <a:gdLst>
                    <a:gd name="T0" fmla="*/ 2 w 13"/>
                    <a:gd name="T1" fmla="*/ 16 h 16"/>
                    <a:gd name="T2" fmla="*/ 0 w 13"/>
                    <a:gd name="T3" fmla="*/ 15 h 16"/>
                    <a:gd name="T4" fmla="*/ 9 w 13"/>
                    <a:gd name="T5" fmla="*/ 3 h 16"/>
                    <a:gd name="T6" fmla="*/ 6 w 13"/>
                    <a:gd name="T7" fmla="*/ 3 h 16"/>
                    <a:gd name="T8" fmla="*/ 3 w 13"/>
                    <a:gd name="T9" fmla="*/ 3 h 16"/>
                    <a:gd name="T10" fmla="*/ 5 w 13"/>
                    <a:gd name="T11" fmla="*/ 1 h 16"/>
                    <a:gd name="T12" fmla="*/ 9 w 13"/>
                    <a:gd name="T13" fmla="*/ 1 h 16"/>
                    <a:gd name="T14" fmla="*/ 12 w 13"/>
                    <a:gd name="T15" fmla="*/ 0 h 16"/>
                    <a:gd name="T16" fmla="*/ 13 w 13"/>
                    <a:gd name="T17" fmla="*/ 1 h 16"/>
                    <a:gd name="T18" fmla="*/ 2 w 13"/>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6">
                      <a:moveTo>
                        <a:pt x="2" y="16"/>
                      </a:moveTo>
                      <a:cubicBezTo>
                        <a:pt x="0" y="15"/>
                        <a:pt x="0" y="15"/>
                        <a:pt x="0" y="15"/>
                      </a:cubicBezTo>
                      <a:cubicBezTo>
                        <a:pt x="9" y="3"/>
                        <a:pt x="9" y="3"/>
                        <a:pt x="9" y="3"/>
                      </a:cubicBezTo>
                      <a:cubicBezTo>
                        <a:pt x="8" y="3"/>
                        <a:pt x="7" y="3"/>
                        <a:pt x="6" y="3"/>
                      </a:cubicBezTo>
                      <a:cubicBezTo>
                        <a:pt x="5" y="3"/>
                        <a:pt x="4" y="3"/>
                        <a:pt x="3" y="3"/>
                      </a:cubicBezTo>
                      <a:cubicBezTo>
                        <a:pt x="5" y="1"/>
                        <a:pt x="5" y="1"/>
                        <a:pt x="5" y="1"/>
                      </a:cubicBezTo>
                      <a:cubicBezTo>
                        <a:pt x="6" y="1"/>
                        <a:pt x="7" y="1"/>
                        <a:pt x="9" y="1"/>
                      </a:cubicBezTo>
                      <a:cubicBezTo>
                        <a:pt x="10" y="1"/>
                        <a:pt x="11" y="0"/>
                        <a:pt x="12" y="0"/>
                      </a:cubicBezTo>
                      <a:cubicBezTo>
                        <a:pt x="13" y="1"/>
                        <a:pt x="13" y="1"/>
                        <a:pt x="13" y="1"/>
                      </a:cubicBezTo>
                      <a:lnTo>
                        <a:pt x="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39" name="Freeform 548">
                  <a:extLst>
                    <a:ext uri="{FF2B5EF4-FFF2-40B4-BE49-F238E27FC236}">
                      <a16:creationId xmlns:a16="http://schemas.microsoft.com/office/drawing/2014/main" id="{25192B07-1E84-436C-9A42-53F9DF1DDD86}"/>
                    </a:ext>
                  </a:extLst>
                </p:cNvPr>
                <p:cNvSpPr/>
                <p:nvPr/>
              </p:nvSpPr>
              <p:spPr bwMode="auto">
                <a:xfrm>
                  <a:off x="516" y="1484"/>
                  <a:ext cx="5" cy="4"/>
                </a:xfrm>
                <a:custGeom>
                  <a:avLst/>
                  <a:gdLst>
                    <a:gd name="T0" fmla="*/ 11 w 19"/>
                    <a:gd name="T1" fmla="*/ 18 h 20"/>
                    <a:gd name="T2" fmla="*/ 10 w 19"/>
                    <a:gd name="T3" fmla="*/ 20 h 20"/>
                    <a:gd name="T4" fmla="*/ 0 w 19"/>
                    <a:gd name="T5" fmla="*/ 13 h 20"/>
                    <a:gd name="T6" fmla="*/ 1 w 19"/>
                    <a:gd name="T7" fmla="*/ 12 h 20"/>
                    <a:gd name="T8" fmla="*/ 4 w 19"/>
                    <a:gd name="T9" fmla="*/ 10 h 20"/>
                    <a:gd name="T10" fmla="*/ 8 w 19"/>
                    <a:gd name="T11" fmla="*/ 10 h 20"/>
                    <a:gd name="T12" fmla="*/ 13 w 19"/>
                    <a:gd name="T13" fmla="*/ 9 h 20"/>
                    <a:gd name="T14" fmla="*/ 16 w 19"/>
                    <a:gd name="T15" fmla="*/ 7 h 20"/>
                    <a:gd name="T16" fmla="*/ 16 w 19"/>
                    <a:gd name="T17" fmla="*/ 5 h 20"/>
                    <a:gd name="T18" fmla="*/ 15 w 19"/>
                    <a:gd name="T19" fmla="*/ 3 h 20"/>
                    <a:gd name="T20" fmla="*/ 12 w 19"/>
                    <a:gd name="T21" fmla="*/ 2 h 20"/>
                    <a:gd name="T22" fmla="*/ 9 w 19"/>
                    <a:gd name="T23" fmla="*/ 4 h 20"/>
                    <a:gd name="T24" fmla="*/ 8 w 19"/>
                    <a:gd name="T25" fmla="*/ 2 h 20"/>
                    <a:gd name="T26" fmla="*/ 11 w 19"/>
                    <a:gd name="T27" fmla="*/ 0 h 20"/>
                    <a:gd name="T28" fmla="*/ 16 w 19"/>
                    <a:gd name="T29" fmla="*/ 1 h 20"/>
                    <a:gd name="T30" fmla="*/ 18 w 19"/>
                    <a:gd name="T31" fmla="*/ 5 h 20"/>
                    <a:gd name="T32" fmla="*/ 18 w 19"/>
                    <a:gd name="T33" fmla="*/ 9 h 20"/>
                    <a:gd name="T34" fmla="*/ 16 w 19"/>
                    <a:gd name="T35" fmla="*/ 10 h 20"/>
                    <a:gd name="T36" fmla="*/ 13 w 19"/>
                    <a:gd name="T37" fmla="*/ 11 h 20"/>
                    <a:gd name="T38" fmla="*/ 9 w 19"/>
                    <a:gd name="T39" fmla="*/ 12 h 20"/>
                    <a:gd name="T40" fmla="*/ 5 w 19"/>
                    <a:gd name="T41" fmla="*/ 12 h 20"/>
                    <a:gd name="T42" fmla="*/ 4 w 19"/>
                    <a:gd name="T43" fmla="*/ 13 h 20"/>
                    <a:gd name="T44" fmla="*/ 11 w 19"/>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0">
                      <a:moveTo>
                        <a:pt x="11" y="18"/>
                      </a:moveTo>
                      <a:cubicBezTo>
                        <a:pt x="10" y="20"/>
                        <a:pt x="10" y="20"/>
                        <a:pt x="10" y="20"/>
                      </a:cubicBezTo>
                      <a:cubicBezTo>
                        <a:pt x="0" y="13"/>
                        <a:pt x="0" y="13"/>
                        <a:pt x="0" y="13"/>
                      </a:cubicBezTo>
                      <a:cubicBezTo>
                        <a:pt x="0" y="12"/>
                        <a:pt x="1" y="12"/>
                        <a:pt x="1" y="12"/>
                      </a:cubicBezTo>
                      <a:cubicBezTo>
                        <a:pt x="2" y="11"/>
                        <a:pt x="3" y="11"/>
                        <a:pt x="4" y="10"/>
                      </a:cubicBezTo>
                      <a:cubicBezTo>
                        <a:pt x="5" y="10"/>
                        <a:pt x="6" y="10"/>
                        <a:pt x="8" y="10"/>
                      </a:cubicBezTo>
                      <a:cubicBezTo>
                        <a:pt x="10" y="10"/>
                        <a:pt x="12" y="9"/>
                        <a:pt x="13" y="9"/>
                      </a:cubicBezTo>
                      <a:cubicBezTo>
                        <a:pt x="14" y="8"/>
                        <a:pt x="15" y="8"/>
                        <a:pt x="16" y="7"/>
                      </a:cubicBezTo>
                      <a:cubicBezTo>
                        <a:pt x="16" y="6"/>
                        <a:pt x="16" y="6"/>
                        <a:pt x="16" y="5"/>
                      </a:cubicBezTo>
                      <a:cubicBezTo>
                        <a:pt x="16" y="4"/>
                        <a:pt x="15" y="3"/>
                        <a:pt x="15" y="3"/>
                      </a:cubicBezTo>
                      <a:cubicBezTo>
                        <a:pt x="14" y="2"/>
                        <a:pt x="13" y="2"/>
                        <a:pt x="12" y="2"/>
                      </a:cubicBezTo>
                      <a:cubicBezTo>
                        <a:pt x="11" y="2"/>
                        <a:pt x="10" y="3"/>
                        <a:pt x="9" y="4"/>
                      </a:cubicBezTo>
                      <a:cubicBezTo>
                        <a:pt x="8" y="2"/>
                        <a:pt x="8" y="2"/>
                        <a:pt x="8" y="2"/>
                      </a:cubicBezTo>
                      <a:cubicBezTo>
                        <a:pt x="9" y="1"/>
                        <a:pt x="10" y="0"/>
                        <a:pt x="11" y="0"/>
                      </a:cubicBezTo>
                      <a:cubicBezTo>
                        <a:pt x="13" y="0"/>
                        <a:pt x="14" y="0"/>
                        <a:pt x="16" y="1"/>
                      </a:cubicBezTo>
                      <a:cubicBezTo>
                        <a:pt x="17" y="2"/>
                        <a:pt x="18" y="3"/>
                        <a:pt x="18" y="5"/>
                      </a:cubicBezTo>
                      <a:cubicBezTo>
                        <a:pt x="19" y="6"/>
                        <a:pt x="18" y="7"/>
                        <a:pt x="18" y="9"/>
                      </a:cubicBezTo>
                      <a:cubicBezTo>
                        <a:pt x="17" y="9"/>
                        <a:pt x="17" y="10"/>
                        <a:pt x="16" y="10"/>
                      </a:cubicBezTo>
                      <a:cubicBezTo>
                        <a:pt x="15" y="11"/>
                        <a:pt x="14" y="11"/>
                        <a:pt x="13" y="11"/>
                      </a:cubicBezTo>
                      <a:cubicBezTo>
                        <a:pt x="12" y="11"/>
                        <a:pt x="11" y="12"/>
                        <a:pt x="9" y="12"/>
                      </a:cubicBezTo>
                      <a:cubicBezTo>
                        <a:pt x="7" y="12"/>
                        <a:pt x="6" y="12"/>
                        <a:pt x="5" y="12"/>
                      </a:cubicBezTo>
                      <a:cubicBezTo>
                        <a:pt x="5" y="12"/>
                        <a:pt x="4" y="13"/>
                        <a:pt x="4" y="13"/>
                      </a:cubicBez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0" name="Freeform 549">
                  <a:extLst>
                    <a:ext uri="{FF2B5EF4-FFF2-40B4-BE49-F238E27FC236}">
                      <a16:creationId xmlns:a16="http://schemas.microsoft.com/office/drawing/2014/main" id="{1CE314CF-A0A4-484A-818B-78E649D511F7}"/>
                    </a:ext>
                  </a:extLst>
                </p:cNvPr>
                <p:cNvSpPr/>
                <p:nvPr/>
              </p:nvSpPr>
              <p:spPr bwMode="auto">
                <a:xfrm>
                  <a:off x="519" y="1485"/>
                  <a:ext cx="4" cy="5"/>
                </a:xfrm>
                <a:custGeom>
                  <a:avLst/>
                  <a:gdLst>
                    <a:gd name="T0" fmla="*/ 11 w 18"/>
                    <a:gd name="T1" fmla="*/ 18 h 20"/>
                    <a:gd name="T2" fmla="*/ 10 w 18"/>
                    <a:gd name="T3" fmla="*/ 20 h 20"/>
                    <a:gd name="T4" fmla="*/ 0 w 18"/>
                    <a:gd name="T5" fmla="*/ 13 h 20"/>
                    <a:gd name="T6" fmla="*/ 1 w 18"/>
                    <a:gd name="T7" fmla="*/ 12 h 20"/>
                    <a:gd name="T8" fmla="*/ 4 w 18"/>
                    <a:gd name="T9" fmla="*/ 11 h 20"/>
                    <a:gd name="T10" fmla="*/ 8 w 18"/>
                    <a:gd name="T11" fmla="*/ 10 h 20"/>
                    <a:gd name="T12" fmla="*/ 13 w 18"/>
                    <a:gd name="T13" fmla="*/ 9 h 20"/>
                    <a:gd name="T14" fmla="*/ 16 w 18"/>
                    <a:gd name="T15" fmla="*/ 7 h 20"/>
                    <a:gd name="T16" fmla="*/ 16 w 18"/>
                    <a:gd name="T17" fmla="*/ 5 h 20"/>
                    <a:gd name="T18" fmla="*/ 14 w 18"/>
                    <a:gd name="T19" fmla="*/ 3 h 20"/>
                    <a:gd name="T20" fmla="*/ 12 w 18"/>
                    <a:gd name="T21" fmla="*/ 2 h 20"/>
                    <a:gd name="T22" fmla="*/ 9 w 18"/>
                    <a:gd name="T23" fmla="*/ 4 h 20"/>
                    <a:gd name="T24" fmla="*/ 8 w 18"/>
                    <a:gd name="T25" fmla="*/ 2 h 20"/>
                    <a:gd name="T26" fmla="*/ 11 w 18"/>
                    <a:gd name="T27" fmla="*/ 0 h 20"/>
                    <a:gd name="T28" fmla="*/ 16 w 18"/>
                    <a:gd name="T29" fmla="*/ 1 h 20"/>
                    <a:gd name="T30" fmla="*/ 18 w 18"/>
                    <a:gd name="T31" fmla="*/ 5 h 20"/>
                    <a:gd name="T32" fmla="*/ 17 w 18"/>
                    <a:gd name="T33" fmla="*/ 9 h 20"/>
                    <a:gd name="T34" fmla="*/ 16 w 18"/>
                    <a:gd name="T35" fmla="*/ 10 h 20"/>
                    <a:gd name="T36" fmla="*/ 13 w 18"/>
                    <a:gd name="T37" fmla="*/ 11 h 20"/>
                    <a:gd name="T38" fmla="*/ 9 w 18"/>
                    <a:gd name="T39" fmla="*/ 12 h 20"/>
                    <a:gd name="T40" fmla="*/ 5 w 18"/>
                    <a:gd name="T41" fmla="*/ 12 h 20"/>
                    <a:gd name="T42" fmla="*/ 4 w 18"/>
                    <a:gd name="T43" fmla="*/ 13 h 20"/>
                    <a:gd name="T44" fmla="*/ 11 w 18"/>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20">
                      <a:moveTo>
                        <a:pt x="11" y="18"/>
                      </a:moveTo>
                      <a:cubicBezTo>
                        <a:pt x="10" y="20"/>
                        <a:pt x="10" y="20"/>
                        <a:pt x="10" y="20"/>
                      </a:cubicBezTo>
                      <a:cubicBezTo>
                        <a:pt x="0" y="13"/>
                        <a:pt x="0" y="13"/>
                        <a:pt x="0" y="13"/>
                      </a:cubicBezTo>
                      <a:cubicBezTo>
                        <a:pt x="0" y="12"/>
                        <a:pt x="0" y="12"/>
                        <a:pt x="1" y="12"/>
                      </a:cubicBezTo>
                      <a:cubicBezTo>
                        <a:pt x="2" y="11"/>
                        <a:pt x="2" y="11"/>
                        <a:pt x="4" y="11"/>
                      </a:cubicBezTo>
                      <a:cubicBezTo>
                        <a:pt x="5" y="10"/>
                        <a:pt x="6" y="10"/>
                        <a:pt x="8" y="10"/>
                      </a:cubicBezTo>
                      <a:cubicBezTo>
                        <a:pt x="10" y="10"/>
                        <a:pt x="12" y="9"/>
                        <a:pt x="13" y="9"/>
                      </a:cubicBezTo>
                      <a:cubicBezTo>
                        <a:pt x="14" y="9"/>
                        <a:pt x="15" y="8"/>
                        <a:pt x="16" y="7"/>
                      </a:cubicBezTo>
                      <a:cubicBezTo>
                        <a:pt x="16" y="7"/>
                        <a:pt x="16" y="6"/>
                        <a:pt x="16" y="5"/>
                      </a:cubicBezTo>
                      <a:cubicBezTo>
                        <a:pt x="16" y="4"/>
                        <a:pt x="15" y="3"/>
                        <a:pt x="14" y="3"/>
                      </a:cubicBezTo>
                      <a:cubicBezTo>
                        <a:pt x="14" y="2"/>
                        <a:pt x="13" y="2"/>
                        <a:pt x="12" y="2"/>
                      </a:cubicBezTo>
                      <a:cubicBezTo>
                        <a:pt x="11" y="2"/>
                        <a:pt x="10" y="3"/>
                        <a:pt x="9" y="4"/>
                      </a:cubicBezTo>
                      <a:cubicBezTo>
                        <a:pt x="8" y="2"/>
                        <a:pt x="8" y="2"/>
                        <a:pt x="8" y="2"/>
                      </a:cubicBezTo>
                      <a:cubicBezTo>
                        <a:pt x="9" y="1"/>
                        <a:pt x="10" y="0"/>
                        <a:pt x="11" y="0"/>
                      </a:cubicBezTo>
                      <a:cubicBezTo>
                        <a:pt x="13" y="0"/>
                        <a:pt x="14" y="0"/>
                        <a:pt x="16" y="1"/>
                      </a:cubicBezTo>
                      <a:cubicBezTo>
                        <a:pt x="17" y="2"/>
                        <a:pt x="18" y="3"/>
                        <a:pt x="18" y="5"/>
                      </a:cubicBezTo>
                      <a:cubicBezTo>
                        <a:pt x="18" y="6"/>
                        <a:pt x="18" y="7"/>
                        <a:pt x="17" y="9"/>
                      </a:cubicBezTo>
                      <a:cubicBezTo>
                        <a:pt x="17" y="9"/>
                        <a:pt x="16" y="10"/>
                        <a:pt x="16" y="10"/>
                      </a:cubicBezTo>
                      <a:cubicBezTo>
                        <a:pt x="15" y="11"/>
                        <a:pt x="14" y="11"/>
                        <a:pt x="13" y="11"/>
                      </a:cubicBezTo>
                      <a:cubicBezTo>
                        <a:pt x="12" y="11"/>
                        <a:pt x="11" y="12"/>
                        <a:pt x="9" y="12"/>
                      </a:cubicBezTo>
                      <a:cubicBezTo>
                        <a:pt x="7" y="12"/>
                        <a:pt x="6" y="12"/>
                        <a:pt x="5" y="12"/>
                      </a:cubicBezTo>
                      <a:cubicBezTo>
                        <a:pt x="5" y="13"/>
                        <a:pt x="4" y="13"/>
                        <a:pt x="4" y="13"/>
                      </a:cubicBez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1" name="Freeform 550">
                  <a:extLst>
                    <a:ext uri="{FF2B5EF4-FFF2-40B4-BE49-F238E27FC236}">
                      <a16:creationId xmlns:a16="http://schemas.microsoft.com/office/drawing/2014/main" id="{C51295E9-E27E-4502-A8D4-48FBBB8B0730}"/>
                    </a:ext>
                  </a:extLst>
                </p:cNvPr>
                <p:cNvSpPr/>
                <p:nvPr/>
              </p:nvSpPr>
              <p:spPr bwMode="auto">
                <a:xfrm>
                  <a:off x="526" y="1490"/>
                  <a:ext cx="4" cy="5"/>
                </a:xfrm>
                <a:custGeom>
                  <a:avLst/>
                  <a:gdLst>
                    <a:gd name="T0" fmla="*/ 11 w 19"/>
                    <a:gd name="T1" fmla="*/ 18 h 20"/>
                    <a:gd name="T2" fmla="*/ 10 w 19"/>
                    <a:gd name="T3" fmla="*/ 20 h 20"/>
                    <a:gd name="T4" fmla="*/ 0 w 19"/>
                    <a:gd name="T5" fmla="*/ 13 h 20"/>
                    <a:gd name="T6" fmla="*/ 1 w 19"/>
                    <a:gd name="T7" fmla="*/ 12 h 20"/>
                    <a:gd name="T8" fmla="*/ 4 w 19"/>
                    <a:gd name="T9" fmla="*/ 10 h 20"/>
                    <a:gd name="T10" fmla="*/ 8 w 19"/>
                    <a:gd name="T11" fmla="*/ 10 h 20"/>
                    <a:gd name="T12" fmla="*/ 13 w 19"/>
                    <a:gd name="T13" fmla="*/ 9 h 20"/>
                    <a:gd name="T14" fmla="*/ 16 w 19"/>
                    <a:gd name="T15" fmla="*/ 7 h 20"/>
                    <a:gd name="T16" fmla="*/ 16 w 19"/>
                    <a:gd name="T17" fmla="*/ 5 h 20"/>
                    <a:gd name="T18" fmla="*/ 15 w 19"/>
                    <a:gd name="T19" fmla="*/ 3 h 20"/>
                    <a:gd name="T20" fmla="*/ 12 w 19"/>
                    <a:gd name="T21" fmla="*/ 2 h 20"/>
                    <a:gd name="T22" fmla="*/ 10 w 19"/>
                    <a:gd name="T23" fmla="*/ 4 h 20"/>
                    <a:gd name="T24" fmla="*/ 8 w 19"/>
                    <a:gd name="T25" fmla="*/ 2 h 20"/>
                    <a:gd name="T26" fmla="*/ 12 w 19"/>
                    <a:gd name="T27" fmla="*/ 0 h 20"/>
                    <a:gd name="T28" fmla="*/ 16 w 19"/>
                    <a:gd name="T29" fmla="*/ 1 h 20"/>
                    <a:gd name="T30" fmla="*/ 18 w 19"/>
                    <a:gd name="T31" fmla="*/ 5 h 20"/>
                    <a:gd name="T32" fmla="*/ 18 w 19"/>
                    <a:gd name="T33" fmla="*/ 9 h 20"/>
                    <a:gd name="T34" fmla="*/ 16 w 19"/>
                    <a:gd name="T35" fmla="*/ 10 h 20"/>
                    <a:gd name="T36" fmla="*/ 14 w 19"/>
                    <a:gd name="T37" fmla="*/ 11 h 20"/>
                    <a:gd name="T38" fmla="*/ 9 w 19"/>
                    <a:gd name="T39" fmla="*/ 12 h 20"/>
                    <a:gd name="T40" fmla="*/ 5 w 19"/>
                    <a:gd name="T41" fmla="*/ 12 h 20"/>
                    <a:gd name="T42" fmla="*/ 4 w 19"/>
                    <a:gd name="T43" fmla="*/ 13 h 20"/>
                    <a:gd name="T44" fmla="*/ 11 w 19"/>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0">
                      <a:moveTo>
                        <a:pt x="11" y="18"/>
                      </a:moveTo>
                      <a:cubicBezTo>
                        <a:pt x="10" y="20"/>
                        <a:pt x="10" y="20"/>
                        <a:pt x="10" y="20"/>
                      </a:cubicBezTo>
                      <a:cubicBezTo>
                        <a:pt x="0" y="13"/>
                        <a:pt x="0" y="13"/>
                        <a:pt x="0" y="13"/>
                      </a:cubicBezTo>
                      <a:cubicBezTo>
                        <a:pt x="0" y="12"/>
                        <a:pt x="1" y="12"/>
                        <a:pt x="1" y="12"/>
                      </a:cubicBezTo>
                      <a:cubicBezTo>
                        <a:pt x="2" y="11"/>
                        <a:pt x="3" y="11"/>
                        <a:pt x="4" y="10"/>
                      </a:cubicBezTo>
                      <a:cubicBezTo>
                        <a:pt x="5" y="10"/>
                        <a:pt x="6" y="10"/>
                        <a:pt x="8" y="10"/>
                      </a:cubicBezTo>
                      <a:cubicBezTo>
                        <a:pt x="10" y="10"/>
                        <a:pt x="12" y="9"/>
                        <a:pt x="13" y="9"/>
                      </a:cubicBezTo>
                      <a:cubicBezTo>
                        <a:pt x="15" y="8"/>
                        <a:pt x="15" y="8"/>
                        <a:pt x="16" y="7"/>
                      </a:cubicBezTo>
                      <a:cubicBezTo>
                        <a:pt x="16" y="6"/>
                        <a:pt x="16" y="6"/>
                        <a:pt x="16" y="5"/>
                      </a:cubicBezTo>
                      <a:cubicBezTo>
                        <a:pt x="16" y="4"/>
                        <a:pt x="16" y="3"/>
                        <a:pt x="15" y="3"/>
                      </a:cubicBezTo>
                      <a:cubicBezTo>
                        <a:pt x="14" y="2"/>
                        <a:pt x="13" y="2"/>
                        <a:pt x="12" y="2"/>
                      </a:cubicBezTo>
                      <a:cubicBezTo>
                        <a:pt x="11" y="2"/>
                        <a:pt x="10" y="3"/>
                        <a:pt x="10" y="4"/>
                      </a:cubicBezTo>
                      <a:cubicBezTo>
                        <a:pt x="8" y="2"/>
                        <a:pt x="8" y="2"/>
                        <a:pt x="8" y="2"/>
                      </a:cubicBezTo>
                      <a:cubicBezTo>
                        <a:pt x="9" y="1"/>
                        <a:pt x="10" y="0"/>
                        <a:pt x="12" y="0"/>
                      </a:cubicBezTo>
                      <a:cubicBezTo>
                        <a:pt x="13" y="0"/>
                        <a:pt x="14" y="0"/>
                        <a:pt x="16" y="1"/>
                      </a:cubicBezTo>
                      <a:cubicBezTo>
                        <a:pt x="17" y="2"/>
                        <a:pt x="18" y="3"/>
                        <a:pt x="18" y="5"/>
                      </a:cubicBezTo>
                      <a:cubicBezTo>
                        <a:pt x="19" y="6"/>
                        <a:pt x="19" y="7"/>
                        <a:pt x="18" y="9"/>
                      </a:cubicBezTo>
                      <a:cubicBezTo>
                        <a:pt x="17" y="9"/>
                        <a:pt x="17" y="10"/>
                        <a:pt x="16" y="10"/>
                      </a:cubicBezTo>
                      <a:cubicBezTo>
                        <a:pt x="15" y="10"/>
                        <a:pt x="15" y="11"/>
                        <a:pt x="14" y="11"/>
                      </a:cubicBezTo>
                      <a:cubicBezTo>
                        <a:pt x="13" y="11"/>
                        <a:pt x="11" y="12"/>
                        <a:pt x="9" y="12"/>
                      </a:cubicBezTo>
                      <a:cubicBezTo>
                        <a:pt x="7" y="12"/>
                        <a:pt x="6" y="12"/>
                        <a:pt x="5" y="12"/>
                      </a:cubicBezTo>
                      <a:cubicBezTo>
                        <a:pt x="5" y="12"/>
                        <a:pt x="4" y="13"/>
                        <a:pt x="4" y="13"/>
                      </a:cubicBez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2" name="Freeform 551">
                  <a:extLst>
                    <a:ext uri="{FF2B5EF4-FFF2-40B4-BE49-F238E27FC236}">
                      <a16:creationId xmlns:a16="http://schemas.microsoft.com/office/drawing/2014/main" id="{55B039F6-7AF8-41A1-BA4C-C9D43D0658F7}"/>
                    </a:ext>
                  </a:extLst>
                </p:cNvPr>
                <p:cNvSpPr/>
                <p:nvPr/>
              </p:nvSpPr>
              <p:spPr bwMode="auto">
                <a:xfrm>
                  <a:off x="529" y="1492"/>
                  <a:ext cx="4" cy="4"/>
                </a:xfrm>
                <a:custGeom>
                  <a:avLst/>
                  <a:gdLst>
                    <a:gd name="T0" fmla="*/ 1 w 16"/>
                    <a:gd name="T1" fmla="*/ 9 h 18"/>
                    <a:gd name="T2" fmla="*/ 3 w 16"/>
                    <a:gd name="T3" fmla="*/ 10 h 18"/>
                    <a:gd name="T4" fmla="*/ 3 w 16"/>
                    <a:gd name="T5" fmla="*/ 13 h 18"/>
                    <a:gd name="T6" fmla="*/ 4 w 16"/>
                    <a:gd name="T7" fmla="*/ 15 h 18"/>
                    <a:gd name="T8" fmla="*/ 7 w 16"/>
                    <a:gd name="T9" fmla="*/ 16 h 18"/>
                    <a:gd name="T10" fmla="*/ 9 w 16"/>
                    <a:gd name="T11" fmla="*/ 14 h 18"/>
                    <a:gd name="T12" fmla="*/ 10 w 16"/>
                    <a:gd name="T13" fmla="*/ 11 h 18"/>
                    <a:gd name="T14" fmla="*/ 8 w 16"/>
                    <a:gd name="T15" fmla="*/ 9 h 18"/>
                    <a:gd name="T16" fmla="*/ 7 w 16"/>
                    <a:gd name="T17" fmla="*/ 8 h 18"/>
                    <a:gd name="T18" fmla="*/ 8 w 16"/>
                    <a:gd name="T19" fmla="*/ 7 h 18"/>
                    <a:gd name="T20" fmla="*/ 8 w 16"/>
                    <a:gd name="T21" fmla="*/ 7 h 18"/>
                    <a:gd name="T22" fmla="*/ 11 w 16"/>
                    <a:gd name="T23" fmla="*/ 8 h 18"/>
                    <a:gd name="T24" fmla="*/ 13 w 16"/>
                    <a:gd name="T25" fmla="*/ 7 h 18"/>
                    <a:gd name="T26" fmla="*/ 14 w 16"/>
                    <a:gd name="T27" fmla="*/ 4 h 18"/>
                    <a:gd name="T28" fmla="*/ 12 w 16"/>
                    <a:gd name="T29" fmla="*/ 2 h 18"/>
                    <a:gd name="T30" fmla="*/ 10 w 16"/>
                    <a:gd name="T31" fmla="*/ 2 h 18"/>
                    <a:gd name="T32" fmla="*/ 8 w 16"/>
                    <a:gd name="T33" fmla="*/ 3 h 18"/>
                    <a:gd name="T34" fmla="*/ 6 w 16"/>
                    <a:gd name="T35" fmla="*/ 2 h 18"/>
                    <a:gd name="T36" fmla="*/ 10 w 16"/>
                    <a:gd name="T37" fmla="*/ 0 h 18"/>
                    <a:gd name="T38" fmla="*/ 13 w 16"/>
                    <a:gd name="T39" fmla="*/ 1 h 18"/>
                    <a:gd name="T40" fmla="*/ 15 w 16"/>
                    <a:gd name="T41" fmla="*/ 3 h 18"/>
                    <a:gd name="T42" fmla="*/ 16 w 16"/>
                    <a:gd name="T43" fmla="*/ 6 h 18"/>
                    <a:gd name="T44" fmla="*/ 15 w 16"/>
                    <a:gd name="T45" fmla="*/ 8 h 18"/>
                    <a:gd name="T46" fmla="*/ 13 w 16"/>
                    <a:gd name="T47" fmla="*/ 9 h 18"/>
                    <a:gd name="T48" fmla="*/ 11 w 16"/>
                    <a:gd name="T49" fmla="*/ 10 h 18"/>
                    <a:gd name="T50" fmla="*/ 12 w 16"/>
                    <a:gd name="T51" fmla="*/ 12 h 18"/>
                    <a:gd name="T52" fmla="*/ 11 w 16"/>
                    <a:gd name="T53" fmla="*/ 15 h 18"/>
                    <a:gd name="T54" fmla="*/ 8 w 16"/>
                    <a:gd name="T55" fmla="*/ 18 h 18"/>
                    <a:gd name="T56" fmla="*/ 3 w 16"/>
                    <a:gd name="T57" fmla="*/ 17 h 18"/>
                    <a:gd name="T58" fmla="*/ 0 w 16"/>
                    <a:gd name="T59" fmla="*/ 13 h 18"/>
                    <a:gd name="T60" fmla="*/ 1 w 16"/>
                    <a:gd name="T6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 h="18">
                      <a:moveTo>
                        <a:pt x="1" y="9"/>
                      </a:moveTo>
                      <a:cubicBezTo>
                        <a:pt x="3" y="10"/>
                        <a:pt x="3" y="10"/>
                        <a:pt x="3" y="10"/>
                      </a:cubicBezTo>
                      <a:cubicBezTo>
                        <a:pt x="2" y="11"/>
                        <a:pt x="2" y="12"/>
                        <a:pt x="3" y="13"/>
                      </a:cubicBezTo>
                      <a:cubicBezTo>
                        <a:pt x="3" y="14"/>
                        <a:pt x="3" y="15"/>
                        <a:pt x="4" y="15"/>
                      </a:cubicBezTo>
                      <a:cubicBezTo>
                        <a:pt x="5" y="16"/>
                        <a:pt x="6" y="16"/>
                        <a:pt x="7" y="16"/>
                      </a:cubicBezTo>
                      <a:cubicBezTo>
                        <a:pt x="8" y="15"/>
                        <a:pt x="9" y="15"/>
                        <a:pt x="9" y="14"/>
                      </a:cubicBezTo>
                      <a:cubicBezTo>
                        <a:pt x="10" y="13"/>
                        <a:pt x="10" y="12"/>
                        <a:pt x="10" y="11"/>
                      </a:cubicBezTo>
                      <a:cubicBezTo>
                        <a:pt x="10" y="10"/>
                        <a:pt x="9" y="10"/>
                        <a:pt x="8" y="9"/>
                      </a:cubicBezTo>
                      <a:cubicBezTo>
                        <a:pt x="8" y="9"/>
                        <a:pt x="7" y="8"/>
                        <a:pt x="7" y="8"/>
                      </a:cubicBezTo>
                      <a:cubicBezTo>
                        <a:pt x="8" y="7"/>
                        <a:pt x="8" y="7"/>
                        <a:pt x="8" y="7"/>
                      </a:cubicBezTo>
                      <a:cubicBezTo>
                        <a:pt x="8" y="7"/>
                        <a:pt x="8" y="7"/>
                        <a:pt x="8" y="7"/>
                      </a:cubicBezTo>
                      <a:cubicBezTo>
                        <a:pt x="9" y="8"/>
                        <a:pt x="10" y="8"/>
                        <a:pt x="11" y="8"/>
                      </a:cubicBezTo>
                      <a:cubicBezTo>
                        <a:pt x="12" y="8"/>
                        <a:pt x="13" y="7"/>
                        <a:pt x="13" y="7"/>
                      </a:cubicBezTo>
                      <a:cubicBezTo>
                        <a:pt x="14" y="6"/>
                        <a:pt x="14" y="5"/>
                        <a:pt x="14" y="4"/>
                      </a:cubicBezTo>
                      <a:cubicBezTo>
                        <a:pt x="14" y="4"/>
                        <a:pt x="13" y="3"/>
                        <a:pt x="12" y="2"/>
                      </a:cubicBezTo>
                      <a:cubicBezTo>
                        <a:pt x="12" y="2"/>
                        <a:pt x="11" y="2"/>
                        <a:pt x="10" y="2"/>
                      </a:cubicBezTo>
                      <a:cubicBezTo>
                        <a:pt x="9" y="2"/>
                        <a:pt x="9" y="3"/>
                        <a:pt x="8" y="3"/>
                      </a:cubicBezTo>
                      <a:cubicBezTo>
                        <a:pt x="6" y="2"/>
                        <a:pt x="6" y="2"/>
                        <a:pt x="6" y="2"/>
                      </a:cubicBezTo>
                      <a:cubicBezTo>
                        <a:pt x="7" y="1"/>
                        <a:pt x="8" y="0"/>
                        <a:pt x="10" y="0"/>
                      </a:cubicBezTo>
                      <a:cubicBezTo>
                        <a:pt x="11" y="0"/>
                        <a:pt x="12" y="0"/>
                        <a:pt x="13" y="1"/>
                      </a:cubicBezTo>
                      <a:cubicBezTo>
                        <a:pt x="14" y="1"/>
                        <a:pt x="15" y="2"/>
                        <a:pt x="15" y="3"/>
                      </a:cubicBezTo>
                      <a:cubicBezTo>
                        <a:pt x="16" y="4"/>
                        <a:pt x="16" y="5"/>
                        <a:pt x="16" y="6"/>
                      </a:cubicBezTo>
                      <a:cubicBezTo>
                        <a:pt x="16" y="6"/>
                        <a:pt x="16" y="7"/>
                        <a:pt x="15" y="8"/>
                      </a:cubicBezTo>
                      <a:cubicBezTo>
                        <a:pt x="15" y="9"/>
                        <a:pt x="14" y="9"/>
                        <a:pt x="13" y="9"/>
                      </a:cubicBezTo>
                      <a:cubicBezTo>
                        <a:pt x="13" y="10"/>
                        <a:pt x="12" y="10"/>
                        <a:pt x="11" y="10"/>
                      </a:cubicBezTo>
                      <a:cubicBezTo>
                        <a:pt x="12" y="10"/>
                        <a:pt x="12" y="11"/>
                        <a:pt x="12" y="12"/>
                      </a:cubicBezTo>
                      <a:cubicBezTo>
                        <a:pt x="12" y="13"/>
                        <a:pt x="12" y="14"/>
                        <a:pt x="11" y="15"/>
                      </a:cubicBezTo>
                      <a:cubicBezTo>
                        <a:pt x="10" y="17"/>
                        <a:pt x="9" y="17"/>
                        <a:pt x="8" y="18"/>
                      </a:cubicBezTo>
                      <a:cubicBezTo>
                        <a:pt x="6" y="18"/>
                        <a:pt x="4" y="18"/>
                        <a:pt x="3" y="17"/>
                      </a:cubicBezTo>
                      <a:cubicBezTo>
                        <a:pt x="2" y="16"/>
                        <a:pt x="1" y="14"/>
                        <a:pt x="0" y="13"/>
                      </a:cubicBezTo>
                      <a:cubicBezTo>
                        <a:pt x="0" y="12"/>
                        <a:pt x="0" y="10"/>
                        <a:pt x="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3" name="Freeform 552">
                  <a:extLst>
                    <a:ext uri="{FF2B5EF4-FFF2-40B4-BE49-F238E27FC236}">
                      <a16:creationId xmlns:a16="http://schemas.microsoft.com/office/drawing/2014/main" id="{090B88C4-5A9E-419E-A668-DB36219CED01}"/>
                    </a:ext>
                  </a:extLst>
                </p:cNvPr>
                <p:cNvSpPr/>
                <p:nvPr/>
              </p:nvSpPr>
              <p:spPr bwMode="auto">
                <a:xfrm>
                  <a:off x="467" y="1435"/>
                  <a:ext cx="4" cy="4"/>
                </a:xfrm>
                <a:custGeom>
                  <a:avLst/>
                  <a:gdLst>
                    <a:gd name="T0" fmla="*/ 7 w 18"/>
                    <a:gd name="T1" fmla="*/ 2 h 18"/>
                    <a:gd name="T2" fmla="*/ 8 w 18"/>
                    <a:gd name="T3" fmla="*/ 0 h 18"/>
                    <a:gd name="T4" fmla="*/ 18 w 18"/>
                    <a:gd name="T5" fmla="*/ 7 h 18"/>
                    <a:gd name="T6" fmla="*/ 17 w 18"/>
                    <a:gd name="T7" fmla="*/ 8 h 18"/>
                    <a:gd name="T8" fmla="*/ 11 w 18"/>
                    <a:gd name="T9" fmla="*/ 10 h 18"/>
                    <a:gd name="T10" fmla="*/ 5 w 18"/>
                    <a:gd name="T11" fmla="*/ 14 h 18"/>
                    <a:gd name="T12" fmla="*/ 2 w 18"/>
                    <a:gd name="T13" fmla="*/ 18 h 18"/>
                    <a:gd name="T14" fmla="*/ 0 w 18"/>
                    <a:gd name="T15" fmla="*/ 17 h 18"/>
                    <a:gd name="T16" fmla="*/ 3 w 18"/>
                    <a:gd name="T17" fmla="*/ 13 h 18"/>
                    <a:gd name="T18" fmla="*/ 9 w 18"/>
                    <a:gd name="T19" fmla="*/ 9 h 18"/>
                    <a:gd name="T20" fmla="*/ 14 w 18"/>
                    <a:gd name="T21" fmla="*/ 7 h 18"/>
                    <a:gd name="T22" fmla="*/ 7 w 18"/>
                    <a:gd name="T23"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7" y="2"/>
                      </a:moveTo>
                      <a:cubicBezTo>
                        <a:pt x="8" y="0"/>
                        <a:pt x="8" y="0"/>
                        <a:pt x="8" y="0"/>
                      </a:cubicBezTo>
                      <a:cubicBezTo>
                        <a:pt x="18" y="7"/>
                        <a:pt x="18" y="7"/>
                        <a:pt x="18" y="7"/>
                      </a:cubicBezTo>
                      <a:cubicBezTo>
                        <a:pt x="17" y="8"/>
                        <a:pt x="17" y="8"/>
                        <a:pt x="17" y="8"/>
                      </a:cubicBezTo>
                      <a:cubicBezTo>
                        <a:pt x="15" y="9"/>
                        <a:pt x="13" y="9"/>
                        <a:pt x="11" y="10"/>
                      </a:cubicBezTo>
                      <a:cubicBezTo>
                        <a:pt x="9" y="12"/>
                        <a:pt x="7" y="13"/>
                        <a:pt x="5" y="14"/>
                      </a:cubicBezTo>
                      <a:cubicBezTo>
                        <a:pt x="4" y="15"/>
                        <a:pt x="3" y="17"/>
                        <a:pt x="2" y="18"/>
                      </a:cubicBezTo>
                      <a:cubicBezTo>
                        <a:pt x="0" y="17"/>
                        <a:pt x="0" y="17"/>
                        <a:pt x="0" y="17"/>
                      </a:cubicBezTo>
                      <a:cubicBezTo>
                        <a:pt x="0" y="15"/>
                        <a:pt x="2" y="14"/>
                        <a:pt x="3" y="13"/>
                      </a:cubicBezTo>
                      <a:cubicBezTo>
                        <a:pt x="5" y="11"/>
                        <a:pt x="7" y="10"/>
                        <a:pt x="9" y="9"/>
                      </a:cubicBezTo>
                      <a:cubicBezTo>
                        <a:pt x="11" y="8"/>
                        <a:pt x="12" y="7"/>
                        <a:pt x="14" y="7"/>
                      </a:cubicBezTo>
                      <a:lnTo>
                        <a:pt x="7"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4" name="Freeform 553">
                  <a:extLst>
                    <a:ext uri="{FF2B5EF4-FFF2-40B4-BE49-F238E27FC236}">
                      <a16:creationId xmlns:a16="http://schemas.microsoft.com/office/drawing/2014/main" id="{7A3DB610-8E53-484B-9807-FB58ADEE628A}"/>
                    </a:ext>
                  </a:extLst>
                </p:cNvPr>
                <p:cNvSpPr>
                  <a:spLocks noEditPoints="1"/>
                </p:cNvSpPr>
                <p:nvPr/>
              </p:nvSpPr>
              <p:spPr bwMode="auto">
                <a:xfrm>
                  <a:off x="477" y="1442"/>
                  <a:ext cx="3" cy="4"/>
                </a:xfrm>
                <a:custGeom>
                  <a:avLst/>
                  <a:gdLst>
                    <a:gd name="T0" fmla="*/ 6 w 16"/>
                    <a:gd name="T1" fmla="*/ 7 h 19"/>
                    <a:gd name="T2" fmla="*/ 6 w 16"/>
                    <a:gd name="T3" fmla="*/ 5 h 19"/>
                    <a:gd name="T4" fmla="*/ 6 w 16"/>
                    <a:gd name="T5" fmla="*/ 2 h 19"/>
                    <a:gd name="T6" fmla="*/ 9 w 16"/>
                    <a:gd name="T7" fmla="*/ 0 h 19"/>
                    <a:gd name="T8" fmla="*/ 13 w 16"/>
                    <a:gd name="T9" fmla="*/ 1 h 19"/>
                    <a:gd name="T10" fmla="*/ 16 w 16"/>
                    <a:gd name="T11" fmla="*/ 5 h 19"/>
                    <a:gd name="T12" fmla="*/ 15 w 16"/>
                    <a:gd name="T13" fmla="*/ 9 h 19"/>
                    <a:gd name="T14" fmla="*/ 13 w 16"/>
                    <a:gd name="T15" fmla="*/ 10 h 19"/>
                    <a:gd name="T16" fmla="*/ 11 w 16"/>
                    <a:gd name="T17" fmla="*/ 10 h 19"/>
                    <a:gd name="T18" fmla="*/ 12 w 16"/>
                    <a:gd name="T19" fmla="*/ 13 h 19"/>
                    <a:gd name="T20" fmla="*/ 11 w 16"/>
                    <a:gd name="T21" fmla="*/ 16 h 19"/>
                    <a:gd name="T22" fmla="*/ 7 w 16"/>
                    <a:gd name="T23" fmla="*/ 18 h 19"/>
                    <a:gd name="T24" fmla="*/ 3 w 16"/>
                    <a:gd name="T25" fmla="*/ 17 h 19"/>
                    <a:gd name="T26" fmla="*/ 0 w 16"/>
                    <a:gd name="T27" fmla="*/ 13 h 19"/>
                    <a:gd name="T28" fmla="*/ 1 w 16"/>
                    <a:gd name="T29" fmla="*/ 9 h 19"/>
                    <a:gd name="T30" fmla="*/ 3 w 16"/>
                    <a:gd name="T31" fmla="*/ 7 h 19"/>
                    <a:gd name="T32" fmla="*/ 6 w 16"/>
                    <a:gd name="T33" fmla="*/ 7 h 19"/>
                    <a:gd name="T34" fmla="*/ 3 w 16"/>
                    <a:gd name="T35" fmla="*/ 10 h 19"/>
                    <a:gd name="T36" fmla="*/ 2 w 16"/>
                    <a:gd name="T37" fmla="*/ 12 h 19"/>
                    <a:gd name="T38" fmla="*/ 2 w 16"/>
                    <a:gd name="T39" fmla="*/ 14 h 19"/>
                    <a:gd name="T40" fmla="*/ 4 w 16"/>
                    <a:gd name="T41" fmla="*/ 16 h 19"/>
                    <a:gd name="T42" fmla="*/ 7 w 16"/>
                    <a:gd name="T43" fmla="*/ 16 h 19"/>
                    <a:gd name="T44" fmla="*/ 9 w 16"/>
                    <a:gd name="T45" fmla="*/ 15 h 19"/>
                    <a:gd name="T46" fmla="*/ 10 w 16"/>
                    <a:gd name="T47" fmla="*/ 12 h 19"/>
                    <a:gd name="T48" fmla="*/ 8 w 16"/>
                    <a:gd name="T49" fmla="*/ 9 h 19"/>
                    <a:gd name="T50" fmla="*/ 5 w 16"/>
                    <a:gd name="T51" fmla="*/ 9 h 19"/>
                    <a:gd name="T52" fmla="*/ 3 w 16"/>
                    <a:gd name="T53" fmla="*/ 10 h 19"/>
                    <a:gd name="T54" fmla="*/ 8 w 16"/>
                    <a:gd name="T55" fmla="*/ 4 h 19"/>
                    <a:gd name="T56" fmla="*/ 8 w 16"/>
                    <a:gd name="T57" fmla="*/ 6 h 19"/>
                    <a:gd name="T58" fmla="*/ 9 w 16"/>
                    <a:gd name="T59" fmla="*/ 8 h 19"/>
                    <a:gd name="T60" fmla="*/ 11 w 16"/>
                    <a:gd name="T61" fmla="*/ 8 h 19"/>
                    <a:gd name="T62" fmla="*/ 13 w 16"/>
                    <a:gd name="T63" fmla="*/ 7 h 19"/>
                    <a:gd name="T64" fmla="*/ 14 w 16"/>
                    <a:gd name="T65" fmla="*/ 5 h 19"/>
                    <a:gd name="T66" fmla="*/ 12 w 16"/>
                    <a:gd name="T67" fmla="*/ 3 h 19"/>
                    <a:gd name="T68" fmla="*/ 10 w 16"/>
                    <a:gd name="T69" fmla="*/ 3 h 19"/>
                    <a:gd name="T70" fmla="*/ 8 w 16"/>
                    <a:gd name="T71"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 h="19">
                      <a:moveTo>
                        <a:pt x="6" y="7"/>
                      </a:moveTo>
                      <a:cubicBezTo>
                        <a:pt x="6" y="6"/>
                        <a:pt x="6" y="6"/>
                        <a:pt x="6" y="5"/>
                      </a:cubicBezTo>
                      <a:cubicBezTo>
                        <a:pt x="5" y="4"/>
                        <a:pt x="6" y="3"/>
                        <a:pt x="6" y="2"/>
                      </a:cubicBezTo>
                      <a:cubicBezTo>
                        <a:pt x="7" y="1"/>
                        <a:pt x="8" y="1"/>
                        <a:pt x="9" y="0"/>
                      </a:cubicBezTo>
                      <a:cubicBezTo>
                        <a:pt x="11" y="0"/>
                        <a:pt x="12" y="1"/>
                        <a:pt x="13" y="1"/>
                      </a:cubicBezTo>
                      <a:cubicBezTo>
                        <a:pt x="15" y="2"/>
                        <a:pt x="15" y="4"/>
                        <a:pt x="16" y="5"/>
                      </a:cubicBezTo>
                      <a:cubicBezTo>
                        <a:pt x="16" y="6"/>
                        <a:pt x="16" y="7"/>
                        <a:pt x="15" y="9"/>
                      </a:cubicBezTo>
                      <a:cubicBezTo>
                        <a:pt x="15" y="9"/>
                        <a:pt x="14" y="10"/>
                        <a:pt x="13" y="10"/>
                      </a:cubicBezTo>
                      <a:cubicBezTo>
                        <a:pt x="12" y="10"/>
                        <a:pt x="12" y="10"/>
                        <a:pt x="11" y="10"/>
                      </a:cubicBezTo>
                      <a:cubicBezTo>
                        <a:pt x="11" y="11"/>
                        <a:pt x="12" y="12"/>
                        <a:pt x="12" y="13"/>
                      </a:cubicBezTo>
                      <a:cubicBezTo>
                        <a:pt x="12" y="14"/>
                        <a:pt x="12" y="15"/>
                        <a:pt x="11" y="16"/>
                      </a:cubicBezTo>
                      <a:cubicBezTo>
                        <a:pt x="10" y="17"/>
                        <a:pt x="9" y="18"/>
                        <a:pt x="7" y="18"/>
                      </a:cubicBezTo>
                      <a:cubicBezTo>
                        <a:pt x="6" y="19"/>
                        <a:pt x="4" y="18"/>
                        <a:pt x="3" y="17"/>
                      </a:cubicBezTo>
                      <a:cubicBezTo>
                        <a:pt x="1" y="16"/>
                        <a:pt x="0" y="15"/>
                        <a:pt x="0" y="13"/>
                      </a:cubicBezTo>
                      <a:cubicBezTo>
                        <a:pt x="0" y="12"/>
                        <a:pt x="0" y="10"/>
                        <a:pt x="1" y="9"/>
                      </a:cubicBezTo>
                      <a:cubicBezTo>
                        <a:pt x="2" y="8"/>
                        <a:pt x="2" y="7"/>
                        <a:pt x="3" y="7"/>
                      </a:cubicBezTo>
                      <a:cubicBezTo>
                        <a:pt x="4" y="7"/>
                        <a:pt x="5" y="7"/>
                        <a:pt x="6" y="7"/>
                      </a:cubicBezTo>
                      <a:close/>
                      <a:moveTo>
                        <a:pt x="3" y="10"/>
                      </a:moveTo>
                      <a:cubicBezTo>
                        <a:pt x="2" y="11"/>
                        <a:pt x="2" y="11"/>
                        <a:pt x="2" y="12"/>
                      </a:cubicBezTo>
                      <a:cubicBezTo>
                        <a:pt x="2" y="13"/>
                        <a:pt x="2" y="13"/>
                        <a:pt x="2" y="14"/>
                      </a:cubicBezTo>
                      <a:cubicBezTo>
                        <a:pt x="3" y="15"/>
                        <a:pt x="3" y="15"/>
                        <a:pt x="4" y="16"/>
                      </a:cubicBezTo>
                      <a:cubicBezTo>
                        <a:pt x="5" y="16"/>
                        <a:pt x="6" y="16"/>
                        <a:pt x="7" y="16"/>
                      </a:cubicBezTo>
                      <a:cubicBezTo>
                        <a:pt x="8" y="16"/>
                        <a:pt x="8" y="16"/>
                        <a:pt x="9" y="15"/>
                      </a:cubicBezTo>
                      <a:cubicBezTo>
                        <a:pt x="10" y="14"/>
                        <a:pt x="10" y="13"/>
                        <a:pt x="10" y="12"/>
                      </a:cubicBezTo>
                      <a:cubicBezTo>
                        <a:pt x="9" y="11"/>
                        <a:pt x="9" y="10"/>
                        <a:pt x="8" y="9"/>
                      </a:cubicBezTo>
                      <a:cubicBezTo>
                        <a:pt x="7" y="9"/>
                        <a:pt x="6" y="9"/>
                        <a:pt x="5" y="9"/>
                      </a:cubicBezTo>
                      <a:cubicBezTo>
                        <a:pt x="4" y="9"/>
                        <a:pt x="3" y="9"/>
                        <a:pt x="3" y="10"/>
                      </a:cubicBezTo>
                      <a:close/>
                      <a:moveTo>
                        <a:pt x="8" y="4"/>
                      </a:moveTo>
                      <a:cubicBezTo>
                        <a:pt x="8" y="4"/>
                        <a:pt x="8" y="5"/>
                        <a:pt x="8" y="6"/>
                      </a:cubicBezTo>
                      <a:cubicBezTo>
                        <a:pt x="8" y="7"/>
                        <a:pt x="8" y="7"/>
                        <a:pt x="9" y="8"/>
                      </a:cubicBezTo>
                      <a:cubicBezTo>
                        <a:pt x="10" y="8"/>
                        <a:pt x="11" y="9"/>
                        <a:pt x="11" y="8"/>
                      </a:cubicBezTo>
                      <a:cubicBezTo>
                        <a:pt x="12" y="8"/>
                        <a:pt x="13" y="8"/>
                        <a:pt x="13" y="7"/>
                      </a:cubicBezTo>
                      <a:cubicBezTo>
                        <a:pt x="14" y="6"/>
                        <a:pt x="14" y="6"/>
                        <a:pt x="14" y="5"/>
                      </a:cubicBezTo>
                      <a:cubicBezTo>
                        <a:pt x="13" y="4"/>
                        <a:pt x="13" y="4"/>
                        <a:pt x="12" y="3"/>
                      </a:cubicBezTo>
                      <a:cubicBezTo>
                        <a:pt x="12" y="3"/>
                        <a:pt x="11" y="2"/>
                        <a:pt x="10" y="3"/>
                      </a:cubicBezTo>
                      <a:cubicBezTo>
                        <a:pt x="9" y="3"/>
                        <a:pt x="9" y="3"/>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5" name="Freeform 554">
                  <a:extLst>
                    <a:ext uri="{FF2B5EF4-FFF2-40B4-BE49-F238E27FC236}">
                      <a16:creationId xmlns:a16="http://schemas.microsoft.com/office/drawing/2014/main" id="{DF3E3404-578D-4530-8D22-3B43522B2618}"/>
                    </a:ext>
                  </a:extLst>
                </p:cNvPr>
                <p:cNvSpPr>
                  <a:spLocks noEditPoints="1"/>
                </p:cNvSpPr>
                <p:nvPr/>
              </p:nvSpPr>
              <p:spPr bwMode="auto">
                <a:xfrm>
                  <a:off x="486" y="1448"/>
                  <a:ext cx="4" cy="4"/>
                </a:xfrm>
                <a:custGeom>
                  <a:avLst/>
                  <a:gdLst>
                    <a:gd name="T0" fmla="*/ 1 w 16"/>
                    <a:gd name="T1" fmla="*/ 10 h 18"/>
                    <a:gd name="T2" fmla="*/ 2 w 16"/>
                    <a:gd name="T3" fmla="*/ 11 h 18"/>
                    <a:gd name="T4" fmla="*/ 2 w 16"/>
                    <a:gd name="T5" fmla="*/ 13 h 18"/>
                    <a:gd name="T6" fmla="*/ 3 w 16"/>
                    <a:gd name="T7" fmla="*/ 15 h 18"/>
                    <a:gd name="T8" fmla="*/ 5 w 16"/>
                    <a:gd name="T9" fmla="*/ 16 h 18"/>
                    <a:gd name="T10" fmla="*/ 7 w 16"/>
                    <a:gd name="T11" fmla="*/ 15 h 18"/>
                    <a:gd name="T12" fmla="*/ 9 w 16"/>
                    <a:gd name="T13" fmla="*/ 14 h 18"/>
                    <a:gd name="T14" fmla="*/ 11 w 16"/>
                    <a:gd name="T15" fmla="*/ 12 h 18"/>
                    <a:gd name="T16" fmla="*/ 11 w 16"/>
                    <a:gd name="T17" fmla="*/ 12 h 18"/>
                    <a:gd name="T18" fmla="*/ 8 w 16"/>
                    <a:gd name="T19" fmla="*/ 12 h 18"/>
                    <a:gd name="T20" fmla="*/ 6 w 16"/>
                    <a:gd name="T21" fmla="*/ 11 h 18"/>
                    <a:gd name="T22" fmla="*/ 4 w 16"/>
                    <a:gd name="T23" fmla="*/ 8 h 18"/>
                    <a:gd name="T24" fmla="*/ 5 w 16"/>
                    <a:gd name="T25" fmla="*/ 3 h 18"/>
                    <a:gd name="T26" fmla="*/ 9 w 16"/>
                    <a:gd name="T27" fmla="*/ 0 h 18"/>
                    <a:gd name="T28" fmla="*/ 13 w 16"/>
                    <a:gd name="T29" fmla="*/ 1 h 18"/>
                    <a:gd name="T30" fmla="*/ 15 w 16"/>
                    <a:gd name="T31" fmla="*/ 4 h 18"/>
                    <a:gd name="T32" fmla="*/ 16 w 16"/>
                    <a:gd name="T33" fmla="*/ 7 h 18"/>
                    <a:gd name="T34" fmla="*/ 13 w 16"/>
                    <a:gd name="T35" fmla="*/ 12 h 18"/>
                    <a:gd name="T36" fmla="*/ 10 w 16"/>
                    <a:gd name="T37" fmla="*/ 16 h 18"/>
                    <a:gd name="T38" fmla="*/ 6 w 16"/>
                    <a:gd name="T39" fmla="*/ 18 h 18"/>
                    <a:gd name="T40" fmla="*/ 2 w 16"/>
                    <a:gd name="T41" fmla="*/ 17 h 18"/>
                    <a:gd name="T42" fmla="*/ 0 w 16"/>
                    <a:gd name="T43" fmla="*/ 14 h 18"/>
                    <a:gd name="T44" fmla="*/ 1 w 16"/>
                    <a:gd name="T45" fmla="*/ 10 h 18"/>
                    <a:gd name="T46" fmla="*/ 13 w 16"/>
                    <a:gd name="T47" fmla="*/ 8 h 18"/>
                    <a:gd name="T48" fmla="*/ 14 w 16"/>
                    <a:gd name="T49" fmla="*/ 5 h 18"/>
                    <a:gd name="T50" fmla="*/ 12 w 16"/>
                    <a:gd name="T51" fmla="*/ 3 h 18"/>
                    <a:gd name="T52" fmla="*/ 9 w 16"/>
                    <a:gd name="T53" fmla="*/ 2 h 18"/>
                    <a:gd name="T54" fmla="*/ 7 w 16"/>
                    <a:gd name="T55" fmla="*/ 4 h 18"/>
                    <a:gd name="T56" fmla="*/ 6 w 16"/>
                    <a:gd name="T57" fmla="*/ 7 h 18"/>
                    <a:gd name="T58" fmla="*/ 7 w 16"/>
                    <a:gd name="T59" fmla="*/ 10 h 18"/>
                    <a:gd name="T60" fmla="*/ 10 w 16"/>
                    <a:gd name="T61" fmla="*/ 10 h 18"/>
                    <a:gd name="T62" fmla="*/ 13 w 16"/>
                    <a:gd name="T6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8">
                      <a:moveTo>
                        <a:pt x="1" y="10"/>
                      </a:moveTo>
                      <a:cubicBezTo>
                        <a:pt x="2" y="11"/>
                        <a:pt x="2" y="11"/>
                        <a:pt x="2" y="11"/>
                      </a:cubicBezTo>
                      <a:cubicBezTo>
                        <a:pt x="2" y="12"/>
                        <a:pt x="2" y="13"/>
                        <a:pt x="2" y="13"/>
                      </a:cubicBezTo>
                      <a:cubicBezTo>
                        <a:pt x="2" y="14"/>
                        <a:pt x="3" y="15"/>
                        <a:pt x="3" y="15"/>
                      </a:cubicBezTo>
                      <a:cubicBezTo>
                        <a:pt x="4" y="16"/>
                        <a:pt x="5" y="16"/>
                        <a:pt x="5" y="16"/>
                      </a:cubicBezTo>
                      <a:cubicBezTo>
                        <a:pt x="6" y="16"/>
                        <a:pt x="6" y="16"/>
                        <a:pt x="7" y="15"/>
                      </a:cubicBezTo>
                      <a:cubicBezTo>
                        <a:pt x="7" y="15"/>
                        <a:pt x="8" y="15"/>
                        <a:pt x="9" y="14"/>
                      </a:cubicBezTo>
                      <a:cubicBezTo>
                        <a:pt x="10" y="13"/>
                        <a:pt x="10" y="13"/>
                        <a:pt x="11" y="12"/>
                      </a:cubicBezTo>
                      <a:cubicBezTo>
                        <a:pt x="11" y="12"/>
                        <a:pt x="11" y="12"/>
                        <a:pt x="11" y="12"/>
                      </a:cubicBezTo>
                      <a:cubicBezTo>
                        <a:pt x="10" y="12"/>
                        <a:pt x="9" y="12"/>
                        <a:pt x="8" y="12"/>
                      </a:cubicBezTo>
                      <a:cubicBezTo>
                        <a:pt x="7" y="12"/>
                        <a:pt x="7" y="12"/>
                        <a:pt x="6" y="11"/>
                      </a:cubicBezTo>
                      <a:cubicBezTo>
                        <a:pt x="5" y="10"/>
                        <a:pt x="4" y="9"/>
                        <a:pt x="4" y="8"/>
                      </a:cubicBezTo>
                      <a:cubicBezTo>
                        <a:pt x="3" y="6"/>
                        <a:pt x="4" y="5"/>
                        <a:pt x="5" y="3"/>
                      </a:cubicBezTo>
                      <a:cubicBezTo>
                        <a:pt x="6" y="2"/>
                        <a:pt x="7" y="1"/>
                        <a:pt x="9" y="0"/>
                      </a:cubicBezTo>
                      <a:cubicBezTo>
                        <a:pt x="10" y="0"/>
                        <a:pt x="12" y="0"/>
                        <a:pt x="13" y="1"/>
                      </a:cubicBezTo>
                      <a:cubicBezTo>
                        <a:pt x="14" y="2"/>
                        <a:pt x="15" y="3"/>
                        <a:pt x="15" y="4"/>
                      </a:cubicBezTo>
                      <a:cubicBezTo>
                        <a:pt x="16" y="5"/>
                        <a:pt x="16" y="6"/>
                        <a:pt x="16" y="7"/>
                      </a:cubicBezTo>
                      <a:cubicBezTo>
                        <a:pt x="15" y="9"/>
                        <a:pt x="15" y="10"/>
                        <a:pt x="13" y="12"/>
                      </a:cubicBezTo>
                      <a:cubicBezTo>
                        <a:pt x="12" y="14"/>
                        <a:pt x="11" y="15"/>
                        <a:pt x="10" y="16"/>
                      </a:cubicBezTo>
                      <a:cubicBezTo>
                        <a:pt x="8" y="17"/>
                        <a:pt x="7" y="18"/>
                        <a:pt x="6" y="18"/>
                      </a:cubicBezTo>
                      <a:cubicBezTo>
                        <a:pt x="5" y="18"/>
                        <a:pt x="3" y="17"/>
                        <a:pt x="2" y="17"/>
                      </a:cubicBezTo>
                      <a:cubicBezTo>
                        <a:pt x="1" y="16"/>
                        <a:pt x="0" y="15"/>
                        <a:pt x="0" y="14"/>
                      </a:cubicBezTo>
                      <a:cubicBezTo>
                        <a:pt x="0" y="12"/>
                        <a:pt x="0" y="11"/>
                        <a:pt x="1" y="10"/>
                      </a:cubicBezTo>
                      <a:close/>
                      <a:moveTo>
                        <a:pt x="13" y="8"/>
                      </a:moveTo>
                      <a:cubicBezTo>
                        <a:pt x="14" y="7"/>
                        <a:pt x="14" y="6"/>
                        <a:pt x="14" y="5"/>
                      </a:cubicBezTo>
                      <a:cubicBezTo>
                        <a:pt x="14" y="4"/>
                        <a:pt x="13" y="3"/>
                        <a:pt x="12" y="3"/>
                      </a:cubicBezTo>
                      <a:cubicBezTo>
                        <a:pt x="11" y="2"/>
                        <a:pt x="10" y="2"/>
                        <a:pt x="9" y="2"/>
                      </a:cubicBezTo>
                      <a:cubicBezTo>
                        <a:pt x="8" y="3"/>
                        <a:pt x="7" y="3"/>
                        <a:pt x="7" y="4"/>
                      </a:cubicBezTo>
                      <a:cubicBezTo>
                        <a:pt x="6" y="5"/>
                        <a:pt x="6" y="6"/>
                        <a:pt x="6" y="7"/>
                      </a:cubicBezTo>
                      <a:cubicBezTo>
                        <a:pt x="6" y="8"/>
                        <a:pt x="7" y="9"/>
                        <a:pt x="7" y="10"/>
                      </a:cubicBezTo>
                      <a:cubicBezTo>
                        <a:pt x="8" y="10"/>
                        <a:pt x="9" y="11"/>
                        <a:pt x="10" y="10"/>
                      </a:cubicBezTo>
                      <a:cubicBezTo>
                        <a:pt x="11" y="10"/>
                        <a:pt x="12" y="9"/>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6" name="Freeform 555">
                  <a:extLst>
                    <a:ext uri="{FF2B5EF4-FFF2-40B4-BE49-F238E27FC236}">
                      <a16:creationId xmlns:a16="http://schemas.microsoft.com/office/drawing/2014/main" id="{39BC586B-392D-48D7-BAC6-6CCBA49C5781}"/>
                    </a:ext>
                  </a:extLst>
                </p:cNvPr>
                <p:cNvSpPr/>
                <p:nvPr/>
              </p:nvSpPr>
              <p:spPr bwMode="auto">
                <a:xfrm>
                  <a:off x="495" y="1454"/>
                  <a:ext cx="3" cy="4"/>
                </a:xfrm>
                <a:custGeom>
                  <a:avLst/>
                  <a:gdLst>
                    <a:gd name="T0" fmla="*/ 2 w 12"/>
                    <a:gd name="T1" fmla="*/ 17 h 17"/>
                    <a:gd name="T2" fmla="*/ 0 w 12"/>
                    <a:gd name="T3" fmla="*/ 15 h 17"/>
                    <a:gd name="T4" fmla="*/ 8 w 12"/>
                    <a:gd name="T5" fmla="*/ 3 h 17"/>
                    <a:gd name="T6" fmla="*/ 5 w 12"/>
                    <a:gd name="T7" fmla="*/ 3 h 17"/>
                    <a:gd name="T8" fmla="*/ 2 w 12"/>
                    <a:gd name="T9" fmla="*/ 3 h 17"/>
                    <a:gd name="T10" fmla="*/ 4 w 12"/>
                    <a:gd name="T11" fmla="*/ 1 h 17"/>
                    <a:gd name="T12" fmla="*/ 8 w 12"/>
                    <a:gd name="T13" fmla="*/ 1 h 17"/>
                    <a:gd name="T14" fmla="*/ 11 w 12"/>
                    <a:gd name="T15" fmla="*/ 0 h 17"/>
                    <a:gd name="T16" fmla="*/ 12 w 12"/>
                    <a:gd name="T17" fmla="*/ 1 h 17"/>
                    <a:gd name="T18" fmla="*/ 2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2" y="17"/>
                      </a:moveTo>
                      <a:cubicBezTo>
                        <a:pt x="0" y="15"/>
                        <a:pt x="0" y="15"/>
                        <a:pt x="0" y="15"/>
                      </a:cubicBezTo>
                      <a:cubicBezTo>
                        <a:pt x="8" y="3"/>
                        <a:pt x="8" y="3"/>
                        <a:pt x="8" y="3"/>
                      </a:cubicBezTo>
                      <a:cubicBezTo>
                        <a:pt x="7" y="3"/>
                        <a:pt x="6" y="3"/>
                        <a:pt x="5" y="3"/>
                      </a:cubicBezTo>
                      <a:cubicBezTo>
                        <a:pt x="4" y="3"/>
                        <a:pt x="3" y="3"/>
                        <a:pt x="2" y="3"/>
                      </a:cubicBezTo>
                      <a:cubicBezTo>
                        <a:pt x="4" y="1"/>
                        <a:pt x="4" y="1"/>
                        <a:pt x="4" y="1"/>
                      </a:cubicBezTo>
                      <a:cubicBezTo>
                        <a:pt x="5" y="1"/>
                        <a:pt x="6" y="1"/>
                        <a:pt x="8" y="1"/>
                      </a:cubicBezTo>
                      <a:cubicBezTo>
                        <a:pt x="9" y="1"/>
                        <a:pt x="10" y="1"/>
                        <a:pt x="11" y="0"/>
                      </a:cubicBezTo>
                      <a:cubicBezTo>
                        <a:pt x="12" y="1"/>
                        <a:pt x="12" y="1"/>
                        <a:pt x="12" y="1"/>
                      </a:cubicBezTo>
                      <a:lnTo>
                        <a:pt x="2"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7" name="Freeform 556">
                  <a:extLst>
                    <a:ext uri="{FF2B5EF4-FFF2-40B4-BE49-F238E27FC236}">
                      <a16:creationId xmlns:a16="http://schemas.microsoft.com/office/drawing/2014/main" id="{ED839A9E-F960-405C-B678-B8DF2F0FBE04}"/>
                    </a:ext>
                  </a:extLst>
                </p:cNvPr>
                <p:cNvSpPr>
                  <a:spLocks noEditPoints="1"/>
                </p:cNvSpPr>
                <p:nvPr/>
              </p:nvSpPr>
              <p:spPr bwMode="auto">
                <a:xfrm>
                  <a:off x="497" y="1456"/>
                  <a:ext cx="4" cy="4"/>
                </a:xfrm>
                <a:custGeom>
                  <a:avLst/>
                  <a:gdLst>
                    <a:gd name="T0" fmla="*/ 2 w 15"/>
                    <a:gd name="T1" fmla="*/ 5 h 18"/>
                    <a:gd name="T2" fmla="*/ 6 w 15"/>
                    <a:gd name="T3" fmla="*/ 1 h 18"/>
                    <a:gd name="T4" fmla="*/ 9 w 15"/>
                    <a:gd name="T5" fmla="*/ 0 h 18"/>
                    <a:gd name="T6" fmla="*/ 13 w 15"/>
                    <a:gd name="T7" fmla="*/ 1 h 18"/>
                    <a:gd name="T8" fmla="*/ 15 w 15"/>
                    <a:gd name="T9" fmla="*/ 3 h 18"/>
                    <a:gd name="T10" fmla="*/ 15 w 15"/>
                    <a:gd name="T11" fmla="*/ 5 h 18"/>
                    <a:gd name="T12" fmla="*/ 15 w 15"/>
                    <a:gd name="T13" fmla="*/ 8 h 18"/>
                    <a:gd name="T14" fmla="*/ 12 w 15"/>
                    <a:gd name="T15" fmla="*/ 12 h 18"/>
                    <a:gd name="T16" fmla="*/ 9 w 15"/>
                    <a:gd name="T17" fmla="*/ 16 h 18"/>
                    <a:gd name="T18" fmla="*/ 6 w 15"/>
                    <a:gd name="T19" fmla="*/ 17 h 18"/>
                    <a:gd name="T20" fmla="*/ 2 w 15"/>
                    <a:gd name="T21" fmla="*/ 16 h 18"/>
                    <a:gd name="T22" fmla="*/ 0 w 15"/>
                    <a:gd name="T23" fmla="*/ 13 h 18"/>
                    <a:gd name="T24" fmla="*/ 2 w 15"/>
                    <a:gd name="T25" fmla="*/ 5 h 18"/>
                    <a:gd name="T26" fmla="*/ 4 w 15"/>
                    <a:gd name="T27" fmla="*/ 7 h 18"/>
                    <a:gd name="T28" fmla="*/ 2 w 15"/>
                    <a:gd name="T29" fmla="*/ 12 h 18"/>
                    <a:gd name="T30" fmla="*/ 3 w 15"/>
                    <a:gd name="T31" fmla="*/ 15 h 18"/>
                    <a:gd name="T32" fmla="*/ 6 w 15"/>
                    <a:gd name="T33" fmla="*/ 15 h 18"/>
                    <a:gd name="T34" fmla="*/ 10 w 15"/>
                    <a:gd name="T35" fmla="*/ 11 h 18"/>
                    <a:gd name="T36" fmla="*/ 13 w 15"/>
                    <a:gd name="T37" fmla="*/ 5 h 18"/>
                    <a:gd name="T38" fmla="*/ 12 w 15"/>
                    <a:gd name="T39" fmla="*/ 2 h 18"/>
                    <a:gd name="T40" fmla="*/ 9 w 15"/>
                    <a:gd name="T41" fmla="*/ 2 h 18"/>
                    <a:gd name="T42" fmla="*/ 4 w 15"/>
                    <a:gd name="T43"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18">
                      <a:moveTo>
                        <a:pt x="2" y="5"/>
                      </a:moveTo>
                      <a:cubicBezTo>
                        <a:pt x="4" y="3"/>
                        <a:pt x="5" y="2"/>
                        <a:pt x="6" y="1"/>
                      </a:cubicBezTo>
                      <a:cubicBezTo>
                        <a:pt x="7" y="0"/>
                        <a:pt x="8" y="0"/>
                        <a:pt x="9" y="0"/>
                      </a:cubicBezTo>
                      <a:cubicBezTo>
                        <a:pt x="10" y="0"/>
                        <a:pt x="12" y="0"/>
                        <a:pt x="13" y="1"/>
                      </a:cubicBezTo>
                      <a:cubicBezTo>
                        <a:pt x="14" y="1"/>
                        <a:pt x="14" y="2"/>
                        <a:pt x="15" y="3"/>
                      </a:cubicBezTo>
                      <a:cubicBezTo>
                        <a:pt x="15" y="4"/>
                        <a:pt x="15" y="4"/>
                        <a:pt x="15" y="5"/>
                      </a:cubicBezTo>
                      <a:cubicBezTo>
                        <a:pt x="15" y="6"/>
                        <a:pt x="15" y="7"/>
                        <a:pt x="15" y="8"/>
                      </a:cubicBezTo>
                      <a:cubicBezTo>
                        <a:pt x="14" y="9"/>
                        <a:pt x="13" y="11"/>
                        <a:pt x="12" y="12"/>
                      </a:cubicBezTo>
                      <a:cubicBezTo>
                        <a:pt x="11" y="14"/>
                        <a:pt x="10" y="15"/>
                        <a:pt x="9" y="16"/>
                      </a:cubicBezTo>
                      <a:cubicBezTo>
                        <a:pt x="8" y="17"/>
                        <a:pt x="7" y="17"/>
                        <a:pt x="6" y="17"/>
                      </a:cubicBezTo>
                      <a:cubicBezTo>
                        <a:pt x="4" y="18"/>
                        <a:pt x="3" y="17"/>
                        <a:pt x="2" y="16"/>
                      </a:cubicBezTo>
                      <a:cubicBezTo>
                        <a:pt x="1" y="15"/>
                        <a:pt x="0" y="14"/>
                        <a:pt x="0" y="13"/>
                      </a:cubicBezTo>
                      <a:cubicBezTo>
                        <a:pt x="0" y="11"/>
                        <a:pt x="0" y="8"/>
                        <a:pt x="2" y="5"/>
                      </a:cubicBezTo>
                      <a:close/>
                      <a:moveTo>
                        <a:pt x="4" y="7"/>
                      </a:moveTo>
                      <a:cubicBezTo>
                        <a:pt x="3" y="9"/>
                        <a:pt x="2" y="11"/>
                        <a:pt x="2" y="12"/>
                      </a:cubicBezTo>
                      <a:cubicBezTo>
                        <a:pt x="2" y="13"/>
                        <a:pt x="2" y="14"/>
                        <a:pt x="3" y="15"/>
                      </a:cubicBezTo>
                      <a:cubicBezTo>
                        <a:pt x="4" y="15"/>
                        <a:pt x="5" y="16"/>
                        <a:pt x="6" y="15"/>
                      </a:cubicBezTo>
                      <a:cubicBezTo>
                        <a:pt x="7" y="15"/>
                        <a:pt x="9" y="13"/>
                        <a:pt x="10" y="11"/>
                      </a:cubicBezTo>
                      <a:cubicBezTo>
                        <a:pt x="12" y="8"/>
                        <a:pt x="13" y="6"/>
                        <a:pt x="13" y="5"/>
                      </a:cubicBezTo>
                      <a:cubicBezTo>
                        <a:pt x="13" y="4"/>
                        <a:pt x="13" y="3"/>
                        <a:pt x="12" y="2"/>
                      </a:cubicBezTo>
                      <a:cubicBezTo>
                        <a:pt x="11" y="2"/>
                        <a:pt x="10" y="2"/>
                        <a:pt x="9" y="2"/>
                      </a:cubicBezTo>
                      <a:cubicBezTo>
                        <a:pt x="8" y="3"/>
                        <a:pt x="6" y="4"/>
                        <a:pt x="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8" name="Freeform 557">
                  <a:extLst>
                    <a:ext uri="{FF2B5EF4-FFF2-40B4-BE49-F238E27FC236}">
                      <a16:creationId xmlns:a16="http://schemas.microsoft.com/office/drawing/2014/main" id="{472A7ADA-0F53-463D-A5B7-0D79DC4C69DB}"/>
                    </a:ext>
                  </a:extLst>
                </p:cNvPr>
                <p:cNvSpPr/>
                <p:nvPr/>
              </p:nvSpPr>
              <p:spPr bwMode="auto">
                <a:xfrm>
                  <a:off x="505" y="1461"/>
                  <a:ext cx="3" cy="4"/>
                </a:xfrm>
                <a:custGeom>
                  <a:avLst/>
                  <a:gdLst>
                    <a:gd name="T0" fmla="*/ 2 w 13"/>
                    <a:gd name="T1" fmla="*/ 16 h 16"/>
                    <a:gd name="T2" fmla="*/ 0 w 13"/>
                    <a:gd name="T3" fmla="*/ 15 h 16"/>
                    <a:gd name="T4" fmla="*/ 9 w 13"/>
                    <a:gd name="T5" fmla="*/ 3 h 16"/>
                    <a:gd name="T6" fmla="*/ 6 w 13"/>
                    <a:gd name="T7" fmla="*/ 3 h 16"/>
                    <a:gd name="T8" fmla="*/ 3 w 13"/>
                    <a:gd name="T9" fmla="*/ 3 h 16"/>
                    <a:gd name="T10" fmla="*/ 4 w 13"/>
                    <a:gd name="T11" fmla="*/ 1 h 16"/>
                    <a:gd name="T12" fmla="*/ 8 w 13"/>
                    <a:gd name="T13" fmla="*/ 1 h 16"/>
                    <a:gd name="T14" fmla="*/ 11 w 13"/>
                    <a:gd name="T15" fmla="*/ 0 h 16"/>
                    <a:gd name="T16" fmla="*/ 13 w 13"/>
                    <a:gd name="T17" fmla="*/ 1 h 16"/>
                    <a:gd name="T18" fmla="*/ 2 w 13"/>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6">
                      <a:moveTo>
                        <a:pt x="2" y="16"/>
                      </a:moveTo>
                      <a:cubicBezTo>
                        <a:pt x="0" y="15"/>
                        <a:pt x="0" y="15"/>
                        <a:pt x="0" y="15"/>
                      </a:cubicBezTo>
                      <a:cubicBezTo>
                        <a:pt x="9" y="3"/>
                        <a:pt x="9" y="3"/>
                        <a:pt x="9" y="3"/>
                      </a:cubicBezTo>
                      <a:cubicBezTo>
                        <a:pt x="8" y="3"/>
                        <a:pt x="7" y="3"/>
                        <a:pt x="6" y="3"/>
                      </a:cubicBezTo>
                      <a:cubicBezTo>
                        <a:pt x="5" y="3"/>
                        <a:pt x="4" y="3"/>
                        <a:pt x="3" y="3"/>
                      </a:cubicBezTo>
                      <a:cubicBezTo>
                        <a:pt x="4" y="1"/>
                        <a:pt x="4" y="1"/>
                        <a:pt x="4" y="1"/>
                      </a:cubicBezTo>
                      <a:cubicBezTo>
                        <a:pt x="6" y="1"/>
                        <a:pt x="7" y="1"/>
                        <a:pt x="8" y="1"/>
                      </a:cubicBezTo>
                      <a:cubicBezTo>
                        <a:pt x="10" y="1"/>
                        <a:pt x="11" y="0"/>
                        <a:pt x="11" y="0"/>
                      </a:cubicBezTo>
                      <a:cubicBezTo>
                        <a:pt x="13" y="1"/>
                        <a:pt x="13" y="1"/>
                        <a:pt x="13" y="1"/>
                      </a:cubicBezTo>
                      <a:lnTo>
                        <a:pt x="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49" name="Freeform 558">
                  <a:extLst>
                    <a:ext uri="{FF2B5EF4-FFF2-40B4-BE49-F238E27FC236}">
                      <a16:creationId xmlns:a16="http://schemas.microsoft.com/office/drawing/2014/main" id="{4BC1C7C5-4C97-416A-808E-E3AF4D05CF15}"/>
                    </a:ext>
                  </a:extLst>
                </p:cNvPr>
                <p:cNvSpPr/>
                <p:nvPr/>
              </p:nvSpPr>
              <p:spPr bwMode="auto">
                <a:xfrm>
                  <a:off x="508" y="1463"/>
                  <a:ext cx="3" cy="4"/>
                </a:xfrm>
                <a:custGeom>
                  <a:avLst/>
                  <a:gdLst>
                    <a:gd name="T0" fmla="*/ 2 w 12"/>
                    <a:gd name="T1" fmla="*/ 16 h 16"/>
                    <a:gd name="T2" fmla="*/ 0 w 12"/>
                    <a:gd name="T3" fmla="*/ 15 h 16"/>
                    <a:gd name="T4" fmla="*/ 8 w 12"/>
                    <a:gd name="T5" fmla="*/ 3 h 16"/>
                    <a:gd name="T6" fmla="*/ 5 w 12"/>
                    <a:gd name="T7" fmla="*/ 3 h 16"/>
                    <a:gd name="T8" fmla="*/ 3 w 12"/>
                    <a:gd name="T9" fmla="*/ 3 h 16"/>
                    <a:gd name="T10" fmla="*/ 4 w 12"/>
                    <a:gd name="T11" fmla="*/ 1 h 16"/>
                    <a:gd name="T12" fmla="*/ 8 w 12"/>
                    <a:gd name="T13" fmla="*/ 1 h 16"/>
                    <a:gd name="T14" fmla="*/ 11 w 12"/>
                    <a:gd name="T15" fmla="*/ 0 h 16"/>
                    <a:gd name="T16" fmla="*/ 12 w 12"/>
                    <a:gd name="T17" fmla="*/ 1 h 16"/>
                    <a:gd name="T18" fmla="*/ 2 w 12"/>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6">
                      <a:moveTo>
                        <a:pt x="2" y="16"/>
                      </a:moveTo>
                      <a:cubicBezTo>
                        <a:pt x="0" y="15"/>
                        <a:pt x="0" y="15"/>
                        <a:pt x="0" y="15"/>
                      </a:cubicBezTo>
                      <a:cubicBezTo>
                        <a:pt x="8" y="3"/>
                        <a:pt x="8" y="3"/>
                        <a:pt x="8" y="3"/>
                      </a:cubicBezTo>
                      <a:cubicBezTo>
                        <a:pt x="7" y="3"/>
                        <a:pt x="6" y="3"/>
                        <a:pt x="5" y="3"/>
                      </a:cubicBezTo>
                      <a:cubicBezTo>
                        <a:pt x="4" y="3"/>
                        <a:pt x="3" y="3"/>
                        <a:pt x="3" y="3"/>
                      </a:cubicBezTo>
                      <a:cubicBezTo>
                        <a:pt x="4" y="1"/>
                        <a:pt x="4" y="1"/>
                        <a:pt x="4" y="1"/>
                      </a:cubicBezTo>
                      <a:cubicBezTo>
                        <a:pt x="5" y="1"/>
                        <a:pt x="6" y="1"/>
                        <a:pt x="8" y="1"/>
                      </a:cubicBezTo>
                      <a:cubicBezTo>
                        <a:pt x="9" y="1"/>
                        <a:pt x="10" y="0"/>
                        <a:pt x="11" y="0"/>
                      </a:cubicBezTo>
                      <a:cubicBezTo>
                        <a:pt x="12" y="1"/>
                        <a:pt x="12" y="1"/>
                        <a:pt x="12" y="1"/>
                      </a:cubicBezTo>
                      <a:lnTo>
                        <a:pt x="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0" name="Freeform 559">
                  <a:extLst>
                    <a:ext uri="{FF2B5EF4-FFF2-40B4-BE49-F238E27FC236}">
                      <a16:creationId xmlns:a16="http://schemas.microsoft.com/office/drawing/2014/main" id="{8F9D847B-3248-4E28-8C57-435B38046B2C}"/>
                    </a:ext>
                  </a:extLst>
                </p:cNvPr>
                <p:cNvSpPr/>
                <p:nvPr/>
              </p:nvSpPr>
              <p:spPr bwMode="auto">
                <a:xfrm>
                  <a:off x="515" y="1467"/>
                  <a:ext cx="2" cy="4"/>
                </a:xfrm>
                <a:custGeom>
                  <a:avLst/>
                  <a:gdLst>
                    <a:gd name="T0" fmla="*/ 2 w 12"/>
                    <a:gd name="T1" fmla="*/ 16 h 16"/>
                    <a:gd name="T2" fmla="*/ 0 w 12"/>
                    <a:gd name="T3" fmla="*/ 15 h 16"/>
                    <a:gd name="T4" fmla="*/ 8 w 12"/>
                    <a:gd name="T5" fmla="*/ 3 h 16"/>
                    <a:gd name="T6" fmla="*/ 5 w 12"/>
                    <a:gd name="T7" fmla="*/ 3 h 16"/>
                    <a:gd name="T8" fmla="*/ 3 w 12"/>
                    <a:gd name="T9" fmla="*/ 2 h 16"/>
                    <a:gd name="T10" fmla="*/ 4 w 12"/>
                    <a:gd name="T11" fmla="*/ 1 h 16"/>
                    <a:gd name="T12" fmla="*/ 8 w 12"/>
                    <a:gd name="T13" fmla="*/ 1 h 16"/>
                    <a:gd name="T14" fmla="*/ 11 w 12"/>
                    <a:gd name="T15" fmla="*/ 0 h 16"/>
                    <a:gd name="T16" fmla="*/ 12 w 12"/>
                    <a:gd name="T17" fmla="*/ 1 h 16"/>
                    <a:gd name="T18" fmla="*/ 2 w 12"/>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6">
                      <a:moveTo>
                        <a:pt x="2" y="16"/>
                      </a:moveTo>
                      <a:cubicBezTo>
                        <a:pt x="0" y="15"/>
                        <a:pt x="0" y="15"/>
                        <a:pt x="0" y="15"/>
                      </a:cubicBezTo>
                      <a:cubicBezTo>
                        <a:pt x="8" y="3"/>
                        <a:pt x="8" y="3"/>
                        <a:pt x="8" y="3"/>
                      </a:cubicBezTo>
                      <a:cubicBezTo>
                        <a:pt x="7" y="3"/>
                        <a:pt x="6" y="3"/>
                        <a:pt x="5" y="3"/>
                      </a:cubicBezTo>
                      <a:cubicBezTo>
                        <a:pt x="4" y="3"/>
                        <a:pt x="3" y="3"/>
                        <a:pt x="3" y="2"/>
                      </a:cubicBezTo>
                      <a:cubicBezTo>
                        <a:pt x="4" y="1"/>
                        <a:pt x="4" y="1"/>
                        <a:pt x="4" y="1"/>
                      </a:cubicBezTo>
                      <a:cubicBezTo>
                        <a:pt x="5" y="1"/>
                        <a:pt x="7" y="1"/>
                        <a:pt x="8" y="1"/>
                      </a:cubicBezTo>
                      <a:cubicBezTo>
                        <a:pt x="9" y="1"/>
                        <a:pt x="10" y="0"/>
                        <a:pt x="11" y="0"/>
                      </a:cubicBezTo>
                      <a:cubicBezTo>
                        <a:pt x="12" y="1"/>
                        <a:pt x="12" y="1"/>
                        <a:pt x="12" y="1"/>
                      </a:cubicBezTo>
                      <a:lnTo>
                        <a:pt x="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1" name="Freeform 560">
                  <a:extLst>
                    <a:ext uri="{FF2B5EF4-FFF2-40B4-BE49-F238E27FC236}">
                      <a16:creationId xmlns:a16="http://schemas.microsoft.com/office/drawing/2014/main" id="{A6D57B89-2839-4A89-8643-2570BCA8427F}"/>
                    </a:ext>
                  </a:extLst>
                </p:cNvPr>
                <p:cNvSpPr/>
                <p:nvPr/>
              </p:nvSpPr>
              <p:spPr bwMode="auto">
                <a:xfrm>
                  <a:off x="516" y="1469"/>
                  <a:ext cx="4" cy="5"/>
                </a:xfrm>
                <a:custGeom>
                  <a:avLst/>
                  <a:gdLst>
                    <a:gd name="T0" fmla="*/ 12 w 19"/>
                    <a:gd name="T1" fmla="*/ 18 h 20"/>
                    <a:gd name="T2" fmla="*/ 10 w 19"/>
                    <a:gd name="T3" fmla="*/ 20 h 20"/>
                    <a:gd name="T4" fmla="*/ 0 w 19"/>
                    <a:gd name="T5" fmla="*/ 13 h 20"/>
                    <a:gd name="T6" fmla="*/ 1 w 19"/>
                    <a:gd name="T7" fmla="*/ 12 h 20"/>
                    <a:gd name="T8" fmla="*/ 4 w 19"/>
                    <a:gd name="T9" fmla="*/ 11 h 20"/>
                    <a:gd name="T10" fmla="*/ 8 w 19"/>
                    <a:gd name="T11" fmla="*/ 10 h 20"/>
                    <a:gd name="T12" fmla="*/ 14 w 19"/>
                    <a:gd name="T13" fmla="*/ 9 h 20"/>
                    <a:gd name="T14" fmla="*/ 16 w 19"/>
                    <a:gd name="T15" fmla="*/ 7 h 20"/>
                    <a:gd name="T16" fmla="*/ 16 w 19"/>
                    <a:gd name="T17" fmla="*/ 5 h 20"/>
                    <a:gd name="T18" fmla="*/ 15 w 19"/>
                    <a:gd name="T19" fmla="*/ 3 h 20"/>
                    <a:gd name="T20" fmla="*/ 12 w 19"/>
                    <a:gd name="T21" fmla="*/ 2 h 20"/>
                    <a:gd name="T22" fmla="*/ 10 w 19"/>
                    <a:gd name="T23" fmla="*/ 4 h 20"/>
                    <a:gd name="T24" fmla="*/ 8 w 19"/>
                    <a:gd name="T25" fmla="*/ 2 h 20"/>
                    <a:gd name="T26" fmla="*/ 12 w 19"/>
                    <a:gd name="T27" fmla="*/ 0 h 20"/>
                    <a:gd name="T28" fmla="*/ 16 w 19"/>
                    <a:gd name="T29" fmla="*/ 1 h 20"/>
                    <a:gd name="T30" fmla="*/ 19 w 19"/>
                    <a:gd name="T31" fmla="*/ 5 h 20"/>
                    <a:gd name="T32" fmla="*/ 18 w 19"/>
                    <a:gd name="T33" fmla="*/ 9 h 20"/>
                    <a:gd name="T34" fmla="*/ 16 w 19"/>
                    <a:gd name="T35" fmla="*/ 10 h 20"/>
                    <a:gd name="T36" fmla="*/ 14 w 19"/>
                    <a:gd name="T37" fmla="*/ 11 h 20"/>
                    <a:gd name="T38" fmla="*/ 9 w 19"/>
                    <a:gd name="T39" fmla="*/ 12 h 20"/>
                    <a:gd name="T40" fmla="*/ 6 w 19"/>
                    <a:gd name="T41" fmla="*/ 13 h 20"/>
                    <a:gd name="T42" fmla="*/ 4 w 19"/>
                    <a:gd name="T43" fmla="*/ 13 h 20"/>
                    <a:gd name="T44" fmla="*/ 12 w 19"/>
                    <a:gd name="T45"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0">
                      <a:moveTo>
                        <a:pt x="12" y="18"/>
                      </a:moveTo>
                      <a:cubicBezTo>
                        <a:pt x="10" y="20"/>
                        <a:pt x="10" y="20"/>
                        <a:pt x="10" y="20"/>
                      </a:cubicBezTo>
                      <a:cubicBezTo>
                        <a:pt x="0" y="13"/>
                        <a:pt x="0" y="13"/>
                        <a:pt x="0" y="13"/>
                      </a:cubicBezTo>
                      <a:cubicBezTo>
                        <a:pt x="0" y="13"/>
                        <a:pt x="1" y="12"/>
                        <a:pt x="1" y="12"/>
                      </a:cubicBezTo>
                      <a:cubicBezTo>
                        <a:pt x="2" y="11"/>
                        <a:pt x="3" y="11"/>
                        <a:pt x="4" y="11"/>
                      </a:cubicBezTo>
                      <a:cubicBezTo>
                        <a:pt x="5" y="10"/>
                        <a:pt x="6" y="10"/>
                        <a:pt x="8" y="10"/>
                      </a:cubicBezTo>
                      <a:cubicBezTo>
                        <a:pt x="11" y="10"/>
                        <a:pt x="12" y="9"/>
                        <a:pt x="14" y="9"/>
                      </a:cubicBezTo>
                      <a:cubicBezTo>
                        <a:pt x="15" y="9"/>
                        <a:pt x="15" y="8"/>
                        <a:pt x="16" y="7"/>
                      </a:cubicBezTo>
                      <a:cubicBezTo>
                        <a:pt x="16" y="7"/>
                        <a:pt x="17" y="6"/>
                        <a:pt x="16" y="5"/>
                      </a:cubicBezTo>
                      <a:cubicBezTo>
                        <a:pt x="16" y="4"/>
                        <a:pt x="16" y="3"/>
                        <a:pt x="15" y="3"/>
                      </a:cubicBezTo>
                      <a:cubicBezTo>
                        <a:pt x="14" y="2"/>
                        <a:pt x="13" y="2"/>
                        <a:pt x="12" y="2"/>
                      </a:cubicBezTo>
                      <a:cubicBezTo>
                        <a:pt x="11" y="2"/>
                        <a:pt x="10" y="3"/>
                        <a:pt x="10" y="4"/>
                      </a:cubicBezTo>
                      <a:cubicBezTo>
                        <a:pt x="8" y="2"/>
                        <a:pt x="8" y="2"/>
                        <a:pt x="8" y="2"/>
                      </a:cubicBezTo>
                      <a:cubicBezTo>
                        <a:pt x="9" y="1"/>
                        <a:pt x="10" y="0"/>
                        <a:pt x="12" y="0"/>
                      </a:cubicBezTo>
                      <a:cubicBezTo>
                        <a:pt x="13" y="0"/>
                        <a:pt x="14" y="0"/>
                        <a:pt x="16" y="1"/>
                      </a:cubicBezTo>
                      <a:cubicBezTo>
                        <a:pt x="17" y="2"/>
                        <a:pt x="18" y="3"/>
                        <a:pt x="19" y="5"/>
                      </a:cubicBezTo>
                      <a:cubicBezTo>
                        <a:pt x="19" y="6"/>
                        <a:pt x="19" y="8"/>
                        <a:pt x="18" y="9"/>
                      </a:cubicBezTo>
                      <a:cubicBezTo>
                        <a:pt x="17" y="9"/>
                        <a:pt x="17" y="10"/>
                        <a:pt x="16" y="10"/>
                      </a:cubicBezTo>
                      <a:cubicBezTo>
                        <a:pt x="16" y="11"/>
                        <a:pt x="15" y="11"/>
                        <a:pt x="14" y="11"/>
                      </a:cubicBezTo>
                      <a:cubicBezTo>
                        <a:pt x="13" y="12"/>
                        <a:pt x="11" y="12"/>
                        <a:pt x="9" y="12"/>
                      </a:cubicBezTo>
                      <a:cubicBezTo>
                        <a:pt x="7" y="12"/>
                        <a:pt x="6" y="12"/>
                        <a:pt x="6" y="13"/>
                      </a:cubicBezTo>
                      <a:cubicBezTo>
                        <a:pt x="5" y="13"/>
                        <a:pt x="4" y="13"/>
                        <a:pt x="4" y="13"/>
                      </a:cubicBezTo>
                      <a:lnTo>
                        <a:pt x="1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2" name="Freeform 561">
                  <a:extLst>
                    <a:ext uri="{FF2B5EF4-FFF2-40B4-BE49-F238E27FC236}">
                      <a16:creationId xmlns:a16="http://schemas.microsoft.com/office/drawing/2014/main" id="{A226CBD2-2C26-40B0-955E-6AA85B68E40A}"/>
                    </a:ext>
                  </a:extLst>
                </p:cNvPr>
                <p:cNvSpPr/>
                <p:nvPr/>
              </p:nvSpPr>
              <p:spPr bwMode="auto">
                <a:xfrm>
                  <a:off x="524" y="1474"/>
                  <a:ext cx="3" cy="4"/>
                </a:xfrm>
                <a:custGeom>
                  <a:avLst/>
                  <a:gdLst>
                    <a:gd name="T0" fmla="*/ 2 w 12"/>
                    <a:gd name="T1" fmla="*/ 16 h 16"/>
                    <a:gd name="T2" fmla="*/ 0 w 12"/>
                    <a:gd name="T3" fmla="*/ 14 h 16"/>
                    <a:gd name="T4" fmla="*/ 8 w 12"/>
                    <a:gd name="T5" fmla="*/ 3 h 16"/>
                    <a:gd name="T6" fmla="*/ 5 w 12"/>
                    <a:gd name="T7" fmla="*/ 3 h 16"/>
                    <a:gd name="T8" fmla="*/ 3 w 12"/>
                    <a:gd name="T9" fmla="*/ 2 h 16"/>
                    <a:gd name="T10" fmla="*/ 4 w 12"/>
                    <a:gd name="T11" fmla="*/ 0 h 16"/>
                    <a:gd name="T12" fmla="*/ 8 w 12"/>
                    <a:gd name="T13" fmla="*/ 0 h 16"/>
                    <a:gd name="T14" fmla="*/ 11 w 12"/>
                    <a:gd name="T15" fmla="*/ 0 h 16"/>
                    <a:gd name="T16" fmla="*/ 12 w 12"/>
                    <a:gd name="T17" fmla="*/ 0 h 16"/>
                    <a:gd name="T18" fmla="*/ 2 w 12"/>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6">
                      <a:moveTo>
                        <a:pt x="2" y="16"/>
                      </a:moveTo>
                      <a:cubicBezTo>
                        <a:pt x="0" y="14"/>
                        <a:pt x="0" y="14"/>
                        <a:pt x="0" y="14"/>
                      </a:cubicBezTo>
                      <a:cubicBezTo>
                        <a:pt x="8" y="3"/>
                        <a:pt x="8" y="3"/>
                        <a:pt x="8" y="3"/>
                      </a:cubicBezTo>
                      <a:cubicBezTo>
                        <a:pt x="7" y="3"/>
                        <a:pt x="6" y="3"/>
                        <a:pt x="5" y="3"/>
                      </a:cubicBezTo>
                      <a:cubicBezTo>
                        <a:pt x="4" y="3"/>
                        <a:pt x="3" y="2"/>
                        <a:pt x="3" y="2"/>
                      </a:cubicBezTo>
                      <a:cubicBezTo>
                        <a:pt x="4" y="0"/>
                        <a:pt x="4" y="0"/>
                        <a:pt x="4" y="0"/>
                      </a:cubicBezTo>
                      <a:cubicBezTo>
                        <a:pt x="5" y="1"/>
                        <a:pt x="6" y="1"/>
                        <a:pt x="8" y="0"/>
                      </a:cubicBezTo>
                      <a:cubicBezTo>
                        <a:pt x="9" y="0"/>
                        <a:pt x="10" y="0"/>
                        <a:pt x="11" y="0"/>
                      </a:cubicBezTo>
                      <a:cubicBezTo>
                        <a:pt x="12" y="0"/>
                        <a:pt x="12" y="0"/>
                        <a:pt x="12" y="0"/>
                      </a:cubicBezTo>
                      <a:lnTo>
                        <a:pt x="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3" name="Freeform 562">
                  <a:extLst>
                    <a:ext uri="{FF2B5EF4-FFF2-40B4-BE49-F238E27FC236}">
                      <a16:creationId xmlns:a16="http://schemas.microsoft.com/office/drawing/2014/main" id="{F8F8FB07-8ED0-4C84-8CF0-25317157B8E5}"/>
                    </a:ext>
                  </a:extLst>
                </p:cNvPr>
                <p:cNvSpPr/>
                <p:nvPr/>
              </p:nvSpPr>
              <p:spPr bwMode="auto">
                <a:xfrm>
                  <a:off x="526" y="1475"/>
                  <a:ext cx="4" cy="5"/>
                </a:xfrm>
                <a:custGeom>
                  <a:avLst/>
                  <a:gdLst>
                    <a:gd name="T0" fmla="*/ 1 w 16"/>
                    <a:gd name="T1" fmla="*/ 9 h 18"/>
                    <a:gd name="T2" fmla="*/ 3 w 16"/>
                    <a:gd name="T3" fmla="*/ 10 h 18"/>
                    <a:gd name="T4" fmla="*/ 3 w 16"/>
                    <a:gd name="T5" fmla="*/ 13 h 18"/>
                    <a:gd name="T6" fmla="*/ 4 w 16"/>
                    <a:gd name="T7" fmla="*/ 15 h 18"/>
                    <a:gd name="T8" fmla="*/ 7 w 16"/>
                    <a:gd name="T9" fmla="*/ 16 h 18"/>
                    <a:gd name="T10" fmla="*/ 9 w 16"/>
                    <a:gd name="T11" fmla="*/ 14 h 18"/>
                    <a:gd name="T12" fmla="*/ 10 w 16"/>
                    <a:gd name="T13" fmla="*/ 11 h 18"/>
                    <a:gd name="T14" fmla="*/ 8 w 16"/>
                    <a:gd name="T15" fmla="*/ 9 h 18"/>
                    <a:gd name="T16" fmla="*/ 7 w 16"/>
                    <a:gd name="T17" fmla="*/ 8 h 18"/>
                    <a:gd name="T18" fmla="*/ 8 w 16"/>
                    <a:gd name="T19" fmla="*/ 7 h 18"/>
                    <a:gd name="T20" fmla="*/ 9 w 16"/>
                    <a:gd name="T21" fmla="*/ 7 h 18"/>
                    <a:gd name="T22" fmla="*/ 11 w 16"/>
                    <a:gd name="T23" fmla="*/ 8 h 18"/>
                    <a:gd name="T24" fmla="*/ 13 w 16"/>
                    <a:gd name="T25" fmla="*/ 7 h 18"/>
                    <a:gd name="T26" fmla="*/ 14 w 16"/>
                    <a:gd name="T27" fmla="*/ 4 h 18"/>
                    <a:gd name="T28" fmla="*/ 13 w 16"/>
                    <a:gd name="T29" fmla="*/ 2 h 18"/>
                    <a:gd name="T30" fmla="*/ 10 w 16"/>
                    <a:gd name="T31" fmla="*/ 2 h 18"/>
                    <a:gd name="T32" fmla="*/ 8 w 16"/>
                    <a:gd name="T33" fmla="*/ 3 h 18"/>
                    <a:gd name="T34" fmla="*/ 6 w 16"/>
                    <a:gd name="T35" fmla="*/ 2 h 18"/>
                    <a:gd name="T36" fmla="*/ 10 w 16"/>
                    <a:gd name="T37" fmla="*/ 0 h 18"/>
                    <a:gd name="T38" fmla="*/ 14 w 16"/>
                    <a:gd name="T39" fmla="*/ 1 h 18"/>
                    <a:gd name="T40" fmla="*/ 16 w 16"/>
                    <a:gd name="T41" fmla="*/ 3 h 18"/>
                    <a:gd name="T42" fmla="*/ 16 w 16"/>
                    <a:gd name="T43" fmla="*/ 6 h 18"/>
                    <a:gd name="T44" fmla="*/ 15 w 16"/>
                    <a:gd name="T45" fmla="*/ 8 h 18"/>
                    <a:gd name="T46" fmla="*/ 14 w 16"/>
                    <a:gd name="T47" fmla="*/ 9 h 18"/>
                    <a:gd name="T48" fmla="*/ 11 w 16"/>
                    <a:gd name="T49" fmla="*/ 10 h 18"/>
                    <a:gd name="T50" fmla="*/ 12 w 16"/>
                    <a:gd name="T51" fmla="*/ 12 h 18"/>
                    <a:gd name="T52" fmla="*/ 11 w 16"/>
                    <a:gd name="T53" fmla="*/ 15 h 18"/>
                    <a:gd name="T54" fmla="*/ 8 w 16"/>
                    <a:gd name="T55" fmla="*/ 18 h 18"/>
                    <a:gd name="T56" fmla="*/ 3 w 16"/>
                    <a:gd name="T57" fmla="*/ 17 h 18"/>
                    <a:gd name="T58" fmla="*/ 1 w 16"/>
                    <a:gd name="T59" fmla="*/ 13 h 18"/>
                    <a:gd name="T60" fmla="*/ 1 w 16"/>
                    <a:gd name="T6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 h="18">
                      <a:moveTo>
                        <a:pt x="1" y="9"/>
                      </a:moveTo>
                      <a:cubicBezTo>
                        <a:pt x="3" y="10"/>
                        <a:pt x="3" y="10"/>
                        <a:pt x="3" y="10"/>
                      </a:cubicBezTo>
                      <a:cubicBezTo>
                        <a:pt x="3" y="11"/>
                        <a:pt x="3" y="12"/>
                        <a:pt x="3" y="13"/>
                      </a:cubicBezTo>
                      <a:cubicBezTo>
                        <a:pt x="3" y="14"/>
                        <a:pt x="3" y="15"/>
                        <a:pt x="4" y="15"/>
                      </a:cubicBezTo>
                      <a:cubicBezTo>
                        <a:pt x="5" y="16"/>
                        <a:pt x="6" y="16"/>
                        <a:pt x="7" y="16"/>
                      </a:cubicBezTo>
                      <a:cubicBezTo>
                        <a:pt x="8" y="15"/>
                        <a:pt x="9" y="15"/>
                        <a:pt x="9" y="14"/>
                      </a:cubicBezTo>
                      <a:cubicBezTo>
                        <a:pt x="10" y="13"/>
                        <a:pt x="10" y="12"/>
                        <a:pt x="10" y="11"/>
                      </a:cubicBezTo>
                      <a:cubicBezTo>
                        <a:pt x="10" y="10"/>
                        <a:pt x="9" y="10"/>
                        <a:pt x="8" y="9"/>
                      </a:cubicBezTo>
                      <a:cubicBezTo>
                        <a:pt x="8" y="9"/>
                        <a:pt x="8" y="9"/>
                        <a:pt x="7" y="8"/>
                      </a:cubicBezTo>
                      <a:cubicBezTo>
                        <a:pt x="8" y="7"/>
                        <a:pt x="8" y="7"/>
                        <a:pt x="8" y="7"/>
                      </a:cubicBezTo>
                      <a:cubicBezTo>
                        <a:pt x="9" y="7"/>
                        <a:pt x="9" y="7"/>
                        <a:pt x="9" y="7"/>
                      </a:cubicBezTo>
                      <a:cubicBezTo>
                        <a:pt x="9" y="8"/>
                        <a:pt x="10" y="8"/>
                        <a:pt x="11" y="8"/>
                      </a:cubicBezTo>
                      <a:cubicBezTo>
                        <a:pt x="12" y="8"/>
                        <a:pt x="13" y="7"/>
                        <a:pt x="13" y="7"/>
                      </a:cubicBezTo>
                      <a:cubicBezTo>
                        <a:pt x="14" y="6"/>
                        <a:pt x="14" y="5"/>
                        <a:pt x="14" y="4"/>
                      </a:cubicBezTo>
                      <a:cubicBezTo>
                        <a:pt x="14" y="4"/>
                        <a:pt x="13" y="3"/>
                        <a:pt x="13" y="2"/>
                      </a:cubicBezTo>
                      <a:cubicBezTo>
                        <a:pt x="12" y="2"/>
                        <a:pt x="11" y="2"/>
                        <a:pt x="10" y="2"/>
                      </a:cubicBezTo>
                      <a:cubicBezTo>
                        <a:pt x="10" y="2"/>
                        <a:pt x="9" y="3"/>
                        <a:pt x="8" y="3"/>
                      </a:cubicBezTo>
                      <a:cubicBezTo>
                        <a:pt x="6" y="2"/>
                        <a:pt x="6" y="2"/>
                        <a:pt x="6" y="2"/>
                      </a:cubicBezTo>
                      <a:cubicBezTo>
                        <a:pt x="7" y="1"/>
                        <a:pt x="9" y="0"/>
                        <a:pt x="10" y="0"/>
                      </a:cubicBezTo>
                      <a:cubicBezTo>
                        <a:pt x="11" y="0"/>
                        <a:pt x="12" y="0"/>
                        <a:pt x="14" y="1"/>
                      </a:cubicBezTo>
                      <a:cubicBezTo>
                        <a:pt x="14" y="1"/>
                        <a:pt x="15" y="2"/>
                        <a:pt x="16" y="3"/>
                      </a:cubicBezTo>
                      <a:cubicBezTo>
                        <a:pt x="16" y="4"/>
                        <a:pt x="16" y="5"/>
                        <a:pt x="16" y="6"/>
                      </a:cubicBezTo>
                      <a:cubicBezTo>
                        <a:pt x="16" y="6"/>
                        <a:pt x="16" y="7"/>
                        <a:pt x="15" y="8"/>
                      </a:cubicBezTo>
                      <a:cubicBezTo>
                        <a:pt x="15" y="9"/>
                        <a:pt x="14" y="9"/>
                        <a:pt x="14" y="9"/>
                      </a:cubicBezTo>
                      <a:cubicBezTo>
                        <a:pt x="13" y="10"/>
                        <a:pt x="12" y="10"/>
                        <a:pt x="11" y="10"/>
                      </a:cubicBezTo>
                      <a:cubicBezTo>
                        <a:pt x="12" y="10"/>
                        <a:pt x="12" y="11"/>
                        <a:pt x="12" y="12"/>
                      </a:cubicBezTo>
                      <a:cubicBezTo>
                        <a:pt x="12" y="13"/>
                        <a:pt x="12" y="14"/>
                        <a:pt x="11" y="15"/>
                      </a:cubicBezTo>
                      <a:cubicBezTo>
                        <a:pt x="11" y="17"/>
                        <a:pt x="9" y="17"/>
                        <a:pt x="8" y="18"/>
                      </a:cubicBezTo>
                      <a:cubicBezTo>
                        <a:pt x="6" y="18"/>
                        <a:pt x="5" y="18"/>
                        <a:pt x="3" y="17"/>
                      </a:cubicBezTo>
                      <a:cubicBezTo>
                        <a:pt x="2" y="16"/>
                        <a:pt x="1" y="15"/>
                        <a:pt x="1" y="13"/>
                      </a:cubicBezTo>
                      <a:cubicBezTo>
                        <a:pt x="0" y="12"/>
                        <a:pt x="0" y="10"/>
                        <a:pt x="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4" name="Freeform 563">
                  <a:extLst>
                    <a:ext uri="{FF2B5EF4-FFF2-40B4-BE49-F238E27FC236}">
                      <a16:creationId xmlns:a16="http://schemas.microsoft.com/office/drawing/2014/main" id="{AB1FD52D-5DAA-435B-ACA8-952226109954}"/>
                    </a:ext>
                  </a:extLst>
                </p:cNvPr>
                <p:cNvSpPr/>
                <p:nvPr/>
              </p:nvSpPr>
              <p:spPr bwMode="auto">
                <a:xfrm>
                  <a:off x="534" y="1480"/>
                  <a:ext cx="3" cy="4"/>
                </a:xfrm>
                <a:custGeom>
                  <a:avLst/>
                  <a:gdLst>
                    <a:gd name="T0" fmla="*/ 2 w 12"/>
                    <a:gd name="T1" fmla="*/ 17 h 17"/>
                    <a:gd name="T2" fmla="*/ 0 w 12"/>
                    <a:gd name="T3" fmla="*/ 15 h 17"/>
                    <a:gd name="T4" fmla="*/ 8 w 12"/>
                    <a:gd name="T5" fmla="*/ 3 h 17"/>
                    <a:gd name="T6" fmla="*/ 5 w 12"/>
                    <a:gd name="T7" fmla="*/ 4 h 17"/>
                    <a:gd name="T8" fmla="*/ 3 w 12"/>
                    <a:gd name="T9" fmla="*/ 3 h 17"/>
                    <a:gd name="T10" fmla="*/ 4 w 12"/>
                    <a:gd name="T11" fmla="*/ 1 h 17"/>
                    <a:gd name="T12" fmla="*/ 8 w 12"/>
                    <a:gd name="T13" fmla="*/ 1 h 17"/>
                    <a:gd name="T14" fmla="*/ 11 w 12"/>
                    <a:gd name="T15" fmla="*/ 0 h 17"/>
                    <a:gd name="T16" fmla="*/ 12 w 12"/>
                    <a:gd name="T17" fmla="*/ 1 h 17"/>
                    <a:gd name="T18" fmla="*/ 2 w 12"/>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2" y="17"/>
                      </a:moveTo>
                      <a:cubicBezTo>
                        <a:pt x="0" y="15"/>
                        <a:pt x="0" y="15"/>
                        <a:pt x="0" y="15"/>
                      </a:cubicBezTo>
                      <a:cubicBezTo>
                        <a:pt x="8" y="3"/>
                        <a:pt x="8" y="3"/>
                        <a:pt x="8" y="3"/>
                      </a:cubicBezTo>
                      <a:cubicBezTo>
                        <a:pt x="7" y="4"/>
                        <a:pt x="6" y="4"/>
                        <a:pt x="5" y="4"/>
                      </a:cubicBezTo>
                      <a:cubicBezTo>
                        <a:pt x="4" y="3"/>
                        <a:pt x="3" y="3"/>
                        <a:pt x="3" y="3"/>
                      </a:cubicBezTo>
                      <a:cubicBezTo>
                        <a:pt x="4" y="1"/>
                        <a:pt x="4" y="1"/>
                        <a:pt x="4" y="1"/>
                      </a:cubicBezTo>
                      <a:cubicBezTo>
                        <a:pt x="5" y="2"/>
                        <a:pt x="7" y="2"/>
                        <a:pt x="8" y="1"/>
                      </a:cubicBezTo>
                      <a:cubicBezTo>
                        <a:pt x="9" y="1"/>
                        <a:pt x="10" y="1"/>
                        <a:pt x="11" y="0"/>
                      </a:cubicBezTo>
                      <a:cubicBezTo>
                        <a:pt x="12" y="1"/>
                        <a:pt x="12" y="1"/>
                        <a:pt x="12" y="1"/>
                      </a:cubicBezTo>
                      <a:lnTo>
                        <a:pt x="2"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5" name="Freeform 564">
                  <a:extLst>
                    <a:ext uri="{FF2B5EF4-FFF2-40B4-BE49-F238E27FC236}">
                      <a16:creationId xmlns:a16="http://schemas.microsoft.com/office/drawing/2014/main" id="{E1945B90-EC52-4336-8463-472F223C18E6}"/>
                    </a:ext>
                  </a:extLst>
                </p:cNvPr>
                <p:cNvSpPr>
                  <a:spLocks noEditPoints="1"/>
                </p:cNvSpPr>
                <p:nvPr/>
              </p:nvSpPr>
              <p:spPr bwMode="auto">
                <a:xfrm>
                  <a:off x="536" y="1482"/>
                  <a:ext cx="4" cy="4"/>
                </a:xfrm>
                <a:custGeom>
                  <a:avLst/>
                  <a:gdLst>
                    <a:gd name="T0" fmla="*/ 1 w 4"/>
                    <a:gd name="T1" fmla="*/ 4 h 4"/>
                    <a:gd name="T2" fmla="*/ 1 w 4"/>
                    <a:gd name="T3" fmla="*/ 3 h 4"/>
                    <a:gd name="T4" fmla="*/ 0 w 4"/>
                    <a:gd name="T5" fmla="*/ 2 h 4"/>
                    <a:gd name="T6" fmla="*/ 0 w 4"/>
                    <a:gd name="T7" fmla="*/ 2 h 4"/>
                    <a:gd name="T8" fmla="*/ 3 w 4"/>
                    <a:gd name="T9" fmla="*/ 0 h 4"/>
                    <a:gd name="T10" fmla="*/ 4 w 4"/>
                    <a:gd name="T11" fmla="*/ 1 h 4"/>
                    <a:gd name="T12" fmla="*/ 2 w 4"/>
                    <a:gd name="T13" fmla="*/ 3 h 4"/>
                    <a:gd name="T14" fmla="*/ 2 w 4"/>
                    <a:gd name="T15" fmla="*/ 3 h 4"/>
                    <a:gd name="T16" fmla="*/ 2 w 4"/>
                    <a:gd name="T17" fmla="*/ 4 h 4"/>
                    <a:gd name="T18" fmla="*/ 2 w 4"/>
                    <a:gd name="T19" fmla="*/ 3 h 4"/>
                    <a:gd name="T20" fmla="*/ 1 w 4"/>
                    <a:gd name="T21" fmla="*/ 4 h 4"/>
                    <a:gd name="T22" fmla="*/ 1 w 4"/>
                    <a:gd name="T23" fmla="*/ 4 h 4"/>
                    <a:gd name="T24" fmla="*/ 1 w 4"/>
                    <a:gd name="T25" fmla="*/ 3 h 4"/>
                    <a:gd name="T26" fmla="*/ 3 w 4"/>
                    <a:gd name="T27" fmla="*/ 1 h 4"/>
                    <a:gd name="T28" fmla="*/ 0 w 4"/>
                    <a:gd name="T29" fmla="*/ 2 h 4"/>
                    <a:gd name="T30" fmla="*/ 1 w 4"/>
                    <a:gd name="T31"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4">
                      <a:moveTo>
                        <a:pt x="1" y="4"/>
                      </a:moveTo>
                      <a:lnTo>
                        <a:pt x="1" y="3"/>
                      </a:lnTo>
                      <a:lnTo>
                        <a:pt x="0" y="2"/>
                      </a:lnTo>
                      <a:lnTo>
                        <a:pt x="0" y="2"/>
                      </a:lnTo>
                      <a:lnTo>
                        <a:pt x="3" y="0"/>
                      </a:lnTo>
                      <a:lnTo>
                        <a:pt x="4" y="1"/>
                      </a:lnTo>
                      <a:lnTo>
                        <a:pt x="2" y="3"/>
                      </a:lnTo>
                      <a:lnTo>
                        <a:pt x="2" y="3"/>
                      </a:lnTo>
                      <a:lnTo>
                        <a:pt x="2" y="4"/>
                      </a:lnTo>
                      <a:lnTo>
                        <a:pt x="2" y="3"/>
                      </a:lnTo>
                      <a:lnTo>
                        <a:pt x="1" y="4"/>
                      </a:lnTo>
                      <a:lnTo>
                        <a:pt x="1" y="4"/>
                      </a:lnTo>
                      <a:close/>
                      <a:moveTo>
                        <a:pt x="1" y="3"/>
                      </a:moveTo>
                      <a:lnTo>
                        <a:pt x="3" y="1"/>
                      </a:lnTo>
                      <a:lnTo>
                        <a:pt x="0" y="2"/>
                      </a:ln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6" name="Freeform 565">
                  <a:extLst>
                    <a:ext uri="{FF2B5EF4-FFF2-40B4-BE49-F238E27FC236}">
                      <a16:creationId xmlns:a16="http://schemas.microsoft.com/office/drawing/2014/main" id="{462EA7FD-64E8-45EE-9A52-FD7BB9BA7F66}"/>
                    </a:ext>
                  </a:extLst>
                </p:cNvPr>
                <p:cNvSpPr/>
                <p:nvPr/>
              </p:nvSpPr>
              <p:spPr bwMode="auto">
                <a:xfrm>
                  <a:off x="522" y="1458"/>
                  <a:ext cx="4" cy="5"/>
                </a:xfrm>
                <a:custGeom>
                  <a:avLst/>
                  <a:gdLst>
                    <a:gd name="T0" fmla="*/ 1 w 16"/>
                    <a:gd name="T1" fmla="*/ 9 h 18"/>
                    <a:gd name="T2" fmla="*/ 3 w 16"/>
                    <a:gd name="T3" fmla="*/ 10 h 18"/>
                    <a:gd name="T4" fmla="*/ 3 w 16"/>
                    <a:gd name="T5" fmla="*/ 13 h 18"/>
                    <a:gd name="T6" fmla="*/ 4 w 16"/>
                    <a:gd name="T7" fmla="*/ 15 h 18"/>
                    <a:gd name="T8" fmla="*/ 7 w 16"/>
                    <a:gd name="T9" fmla="*/ 16 h 18"/>
                    <a:gd name="T10" fmla="*/ 10 w 16"/>
                    <a:gd name="T11" fmla="*/ 14 h 18"/>
                    <a:gd name="T12" fmla="*/ 10 w 16"/>
                    <a:gd name="T13" fmla="*/ 11 h 18"/>
                    <a:gd name="T14" fmla="*/ 9 w 16"/>
                    <a:gd name="T15" fmla="*/ 9 h 18"/>
                    <a:gd name="T16" fmla="*/ 7 w 16"/>
                    <a:gd name="T17" fmla="*/ 8 h 18"/>
                    <a:gd name="T18" fmla="*/ 9 w 16"/>
                    <a:gd name="T19" fmla="*/ 7 h 18"/>
                    <a:gd name="T20" fmla="*/ 9 w 16"/>
                    <a:gd name="T21" fmla="*/ 7 h 18"/>
                    <a:gd name="T22" fmla="*/ 11 w 16"/>
                    <a:gd name="T23" fmla="*/ 8 h 18"/>
                    <a:gd name="T24" fmla="*/ 14 w 16"/>
                    <a:gd name="T25" fmla="*/ 7 h 18"/>
                    <a:gd name="T26" fmla="*/ 14 w 16"/>
                    <a:gd name="T27" fmla="*/ 4 h 18"/>
                    <a:gd name="T28" fmla="*/ 13 w 16"/>
                    <a:gd name="T29" fmla="*/ 2 h 18"/>
                    <a:gd name="T30" fmla="*/ 11 w 16"/>
                    <a:gd name="T31" fmla="*/ 2 h 18"/>
                    <a:gd name="T32" fmla="*/ 8 w 16"/>
                    <a:gd name="T33" fmla="*/ 3 h 18"/>
                    <a:gd name="T34" fmla="*/ 7 w 16"/>
                    <a:gd name="T35" fmla="*/ 2 h 18"/>
                    <a:gd name="T36" fmla="*/ 10 w 16"/>
                    <a:gd name="T37" fmla="*/ 0 h 18"/>
                    <a:gd name="T38" fmla="*/ 14 w 16"/>
                    <a:gd name="T39" fmla="*/ 1 h 18"/>
                    <a:gd name="T40" fmla="*/ 16 w 16"/>
                    <a:gd name="T41" fmla="*/ 3 h 18"/>
                    <a:gd name="T42" fmla="*/ 16 w 16"/>
                    <a:gd name="T43" fmla="*/ 6 h 18"/>
                    <a:gd name="T44" fmla="*/ 16 w 16"/>
                    <a:gd name="T45" fmla="*/ 8 h 18"/>
                    <a:gd name="T46" fmla="*/ 14 w 16"/>
                    <a:gd name="T47" fmla="*/ 9 h 18"/>
                    <a:gd name="T48" fmla="*/ 11 w 16"/>
                    <a:gd name="T49" fmla="*/ 10 h 18"/>
                    <a:gd name="T50" fmla="*/ 13 w 16"/>
                    <a:gd name="T51" fmla="*/ 12 h 18"/>
                    <a:gd name="T52" fmla="*/ 12 w 16"/>
                    <a:gd name="T53" fmla="*/ 15 h 18"/>
                    <a:gd name="T54" fmla="*/ 8 w 16"/>
                    <a:gd name="T55" fmla="*/ 18 h 18"/>
                    <a:gd name="T56" fmla="*/ 3 w 16"/>
                    <a:gd name="T57" fmla="*/ 17 h 18"/>
                    <a:gd name="T58" fmla="*/ 1 w 16"/>
                    <a:gd name="T59" fmla="*/ 13 h 18"/>
                    <a:gd name="T60" fmla="*/ 1 w 16"/>
                    <a:gd name="T6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 h="18">
                      <a:moveTo>
                        <a:pt x="1" y="9"/>
                      </a:moveTo>
                      <a:cubicBezTo>
                        <a:pt x="3" y="10"/>
                        <a:pt x="3" y="10"/>
                        <a:pt x="3" y="10"/>
                      </a:cubicBezTo>
                      <a:cubicBezTo>
                        <a:pt x="3" y="11"/>
                        <a:pt x="3" y="12"/>
                        <a:pt x="3" y="13"/>
                      </a:cubicBezTo>
                      <a:cubicBezTo>
                        <a:pt x="3" y="14"/>
                        <a:pt x="4" y="14"/>
                        <a:pt x="4" y="15"/>
                      </a:cubicBezTo>
                      <a:cubicBezTo>
                        <a:pt x="5" y="16"/>
                        <a:pt x="6" y="16"/>
                        <a:pt x="7" y="16"/>
                      </a:cubicBezTo>
                      <a:cubicBezTo>
                        <a:pt x="8" y="15"/>
                        <a:pt x="9" y="15"/>
                        <a:pt x="10" y="14"/>
                      </a:cubicBezTo>
                      <a:cubicBezTo>
                        <a:pt x="10" y="13"/>
                        <a:pt x="11" y="12"/>
                        <a:pt x="10" y="11"/>
                      </a:cubicBezTo>
                      <a:cubicBezTo>
                        <a:pt x="10" y="10"/>
                        <a:pt x="10" y="10"/>
                        <a:pt x="9" y="9"/>
                      </a:cubicBezTo>
                      <a:cubicBezTo>
                        <a:pt x="8" y="9"/>
                        <a:pt x="8" y="8"/>
                        <a:pt x="7" y="8"/>
                      </a:cubicBezTo>
                      <a:cubicBezTo>
                        <a:pt x="9" y="7"/>
                        <a:pt x="9" y="7"/>
                        <a:pt x="9" y="7"/>
                      </a:cubicBezTo>
                      <a:cubicBezTo>
                        <a:pt x="9" y="7"/>
                        <a:pt x="9" y="7"/>
                        <a:pt x="9" y="7"/>
                      </a:cubicBezTo>
                      <a:cubicBezTo>
                        <a:pt x="10" y="8"/>
                        <a:pt x="11" y="8"/>
                        <a:pt x="11" y="8"/>
                      </a:cubicBezTo>
                      <a:cubicBezTo>
                        <a:pt x="12" y="8"/>
                        <a:pt x="13" y="7"/>
                        <a:pt x="14" y="7"/>
                      </a:cubicBezTo>
                      <a:cubicBezTo>
                        <a:pt x="14" y="6"/>
                        <a:pt x="14" y="5"/>
                        <a:pt x="14" y="4"/>
                      </a:cubicBezTo>
                      <a:cubicBezTo>
                        <a:pt x="14" y="4"/>
                        <a:pt x="14" y="3"/>
                        <a:pt x="13" y="2"/>
                      </a:cubicBezTo>
                      <a:cubicBezTo>
                        <a:pt x="12" y="2"/>
                        <a:pt x="11" y="2"/>
                        <a:pt x="11" y="2"/>
                      </a:cubicBezTo>
                      <a:cubicBezTo>
                        <a:pt x="10" y="2"/>
                        <a:pt x="9" y="3"/>
                        <a:pt x="8" y="3"/>
                      </a:cubicBezTo>
                      <a:cubicBezTo>
                        <a:pt x="7" y="2"/>
                        <a:pt x="7" y="2"/>
                        <a:pt x="7" y="2"/>
                      </a:cubicBezTo>
                      <a:cubicBezTo>
                        <a:pt x="8" y="1"/>
                        <a:pt x="9" y="0"/>
                        <a:pt x="10" y="0"/>
                      </a:cubicBezTo>
                      <a:cubicBezTo>
                        <a:pt x="11" y="0"/>
                        <a:pt x="13" y="0"/>
                        <a:pt x="14" y="1"/>
                      </a:cubicBezTo>
                      <a:cubicBezTo>
                        <a:pt x="15" y="1"/>
                        <a:pt x="15" y="2"/>
                        <a:pt x="16" y="3"/>
                      </a:cubicBezTo>
                      <a:cubicBezTo>
                        <a:pt x="16" y="4"/>
                        <a:pt x="16" y="5"/>
                        <a:pt x="16" y="6"/>
                      </a:cubicBezTo>
                      <a:cubicBezTo>
                        <a:pt x="16" y="6"/>
                        <a:pt x="16" y="7"/>
                        <a:pt x="16" y="8"/>
                      </a:cubicBezTo>
                      <a:cubicBezTo>
                        <a:pt x="15" y="9"/>
                        <a:pt x="15" y="9"/>
                        <a:pt x="14" y="9"/>
                      </a:cubicBezTo>
                      <a:cubicBezTo>
                        <a:pt x="13" y="10"/>
                        <a:pt x="12" y="10"/>
                        <a:pt x="11" y="10"/>
                      </a:cubicBezTo>
                      <a:cubicBezTo>
                        <a:pt x="12" y="10"/>
                        <a:pt x="13" y="11"/>
                        <a:pt x="13" y="12"/>
                      </a:cubicBezTo>
                      <a:cubicBezTo>
                        <a:pt x="13" y="13"/>
                        <a:pt x="12" y="14"/>
                        <a:pt x="12" y="15"/>
                      </a:cubicBezTo>
                      <a:cubicBezTo>
                        <a:pt x="11" y="17"/>
                        <a:pt x="10" y="17"/>
                        <a:pt x="8" y="18"/>
                      </a:cubicBezTo>
                      <a:cubicBezTo>
                        <a:pt x="6" y="18"/>
                        <a:pt x="5" y="18"/>
                        <a:pt x="3" y="17"/>
                      </a:cubicBezTo>
                      <a:cubicBezTo>
                        <a:pt x="2" y="16"/>
                        <a:pt x="1" y="14"/>
                        <a:pt x="1" y="13"/>
                      </a:cubicBezTo>
                      <a:cubicBezTo>
                        <a:pt x="0" y="12"/>
                        <a:pt x="1" y="10"/>
                        <a:pt x="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7" name="Freeform 566">
                  <a:extLst>
                    <a:ext uri="{FF2B5EF4-FFF2-40B4-BE49-F238E27FC236}">
                      <a16:creationId xmlns:a16="http://schemas.microsoft.com/office/drawing/2014/main" id="{8917101E-7E57-4724-B0DA-B53477481842}"/>
                    </a:ext>
                  </a:extLst>
                </p:cNvPr>
                <p:cNvSpPr>
                  <a:spLocks noEditPoints="1"/>
                </p:cNvSpPr>
                <p:nvPr/>
              </p:nvSpPr>
              <p:spPr bwMode="auto">
                <a:xfrm>
                  <a:off x="531" y="1465"/>
                  <a:ext cx="4" cy="4"/>
                </a:xfrm>
                <a:custGeom>
                  <a:avLst/>
                  <a:gdLst>
                    <a:gd name="T0" fmla="*/ 1 w 4"/>
                    <a:gd name="T1" fmla="*/ 4 h 4"/>
                    <a:gd name="T2" fmla="*/ 2 w 4"/>
                    <a:gd name="T3" fmla="*/ 3 h 4"/>
                    <a:gd name="T4" fmla="*/ 0 w 4"/>
                    <a:gd name="T5" fmla="*/ 2 h 4"/>
                    <a:gd name="T6" fmla="*/ 1 w 4"/>
                    <a:gd name="T7" fmla="*/ 1 h 4"/>
                    <a:gd name="T8" fmla="*/ 4 w 4"/>
                    <a:gd name="T9" fmla="*/ 0 h 4"/>
                    <a:gd name="T10" fmla="*/ 4 w 4"/>
                    <a:gd name="T11" fmla="*/ 0 h 4"/>
                    <a:gd name="T12" fmla="*/ 2 w 4"/>
                    <a:gd name="T13" fmla="*/ 3 h 4"/>
                    <a:gd name="T14" fmla="*/ 3 w 4"/>
                    <a:gd name="T15" fmla="*/ 3 h 4"/>
                    <a:gd name="T16" fmla="*/ 3 w 4"/>
                    <a:gd name="T17" fmla="*/ 3 h 4"/>
                    <a:gd name="T18" fmla="*/ 2 w 4"/>
                    <a:gd name="T19" fmla="*/ 3 h 4"/>
                    <a:gd name="T20" fmla="*/ 2 w 4"/>
                    <a:gd name="T21" fmla="*/ 4 h 4"/>
                    <a:gd name="T22" fmla="*/ 1 w 4"/>
                    <a:gd name="T23" fmla="*/ 4 h 4"/>
                    <a:gd name="T24" fmla="*/ 2 w 4"/>
                    <a:gd name="T25" fmla="*/ 2 h 4"/>
                    <a:gd name="T26" fmla="*/ 3 w 4"/>
                    <a:gd name="T27" fmla="*/ 1 h 4"/>
                    <a:gd name="T28" fmla="*/ 1 w 4"/>
                    <a:gd name="T29" fmla="*/ 2 h 4"/>
                    <a:gd name="T30" fmla="*/ 2 w 4"/>
                    <a:gd name="T3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4">
                      <a:moveTo>
                        <a:pt x="1" y="4"/>
                      </a:moveTo>
                      <a:lnTo>
                        <a:pt x="2" y="3"/>
                      </a:lnTo>
                      <a:lnTo>
                        <a:pt x="0" y="2"/>
                      </a:lnTo>
                      <a:lnTo>
                        <a:pt x="1" y="1"/>
                      </a:lnTo>
                      <a:lnTo>
                        <a:pt x="4" y="0"/>
                      </a:lnTo>
                      <a:lnTo>
                        <a:pt x="4" y="0"/>
                      </a:lnTo>
                      <a:lnTo>
                        <a:pt x="2" y="3"/>
                      </a:lnTo>
                      <a:lnTo>
                        <a:pt x="3" y="3"/>
                      </a:lnTo>
                      <a:lnTo>
                        <a:pt x="3" y="3"/>
                      </a:lnTo>
                      <a:lnTo>
                        <a:pt x="2" y="3"/>
                      </a:lnTo>
                      <a:lnTo>
                        <a:pt x="2" y="4"/>
                      </a:lnTo>
                      <a:lnTo>
                        <a:pt x="1" y="4"/>
                      </a:lnTo>
                      <a:close/>
                      <a:moveTo>
                        <a:pt x="2" y="2"/>
                      </a:moveTo>
                      <a:lnTo>
                        <a:pt x="3" y="1"/>
                      </a:lnTo>
                      <a:lnTo>
                        <a:pt x="1" y="2"/>
                      </a:lnTo>
                      <a:lnTo>
                        <a:pt x="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8" name="Freeform 567">
                  <a:extLst>
                    <a:ext uri="{FF2B5EF4-FFF2-40B4-BE49-F238E27FC236}">
                      <a16:creationId xmlns:a16="http://schemas.microsoft.com/office/drawing/2014/main" id="{0B263597-62CE-4312-BAA8-8DAB3A8964E9}"/>
                    </a:ext>
                  </a:extLst>
                </p:cNvPr>
                <p:cNvSpPr/>
                <p:nvPr/>
              </p:nvSpPr>
              <p:spPr bwMode="auto">
                <a:xfrm>
                  <a:off x="541" y="1471"/>
                  <a:ext cx="4" cy="5"/>
                </a:xfrm>
                <a:custGeom>
                  <a:avLst/>
                  <a:gdLst>
                    <a:gd name="T0" fmla="*/ 1 w 18"/>
                    <a:gd name="T1" fmla="*/ 9 h 19"/>
                    <a:gd name="T2" fmla="*/ 3 w 18"/>
                    <a:gd name="T3" fmla="*/ 11 h 19"/>
                    <a:gd name="T4" fmla="*/ 3 w 18"/>
                    <a:gd name="T5" fmla="*/ 13 h 19"/>
                    <a:gd name="T6" fmla="*/ 4 w 18"/>
                    <a:gd name="T7" fmla="*/ 16 h 19"/>
                    <a:gd name="T8" fmla="*/ 7 w 18"/>
                    <a:gd name="T9" fmla="*/ 16 h 19"/>
                    <a:gd name="T10" fmla="*/ 10 w 18"/>
                    <a:gd name="T11" fmla="*/ 14 h 19"/>
                    <a:gd name="T12" fmla="*/ 11 w 18"/>
                    <a:gd name="T13" fmla="*/ 11 h 19"/>
                    <a:gd name="T14" fmla="*/ 9 w 18"/>
                    <a:gd name="T15" fmla="*/ 8 h 19"/>
                    <a:gd name="T16" fmla="*/ 7 w 18"/>
                    <a:gd name="T17" fmla="*/ 8 h 19"/>
                    <a:gd name="T18" fmla="*/ 5 w 18"/>
                    <a:gd name="T19" fmla="*/ 8 h 19"/>
                    <a:gd name="T20" fmla="*/ 4 w 18"/>
                    <a:gd name="T21" fmla="*/ 6 h 19"/>
                    <a:gd name="T22" fmla="*/ 10 w 18"/>
                    <a:gd name="T23" fmla="*/ 0 h 19"/>
                    <a:gd name="T24" fmla="*/ 18 w 18"/>
                    <a:gd name="T25" fmla="*/ 5 h 19"/>
                    <a:gd name="T26" fmla="*/ 17 w 18"/>
                    <a:gd name="T27" fmla="*/ 7 h 19"/>
                    <a:gd name="T28" fmla="*/ 11 w 18"/>
                    <a:gd name="T29" fmla="*/ 2 h 19"/>
                    <a:gd name="T30" fmla="*/ 7 w 18"/>
                    <a:gd name="T31" fmla="*/ 6 h 19"/>
                    <a:gd name="T32" fmla="*/ 11 w 18"/>
                    <a:gd name="T33" fmla="*/ 7 h 19"/>
                    <a:gd name="T34" fmla="*/ 13 w 18"/>
                    <a:gd name="T35" fmla="*/ 11 h 19"/>
                    <a:gd name="T36" fmla="*/ 12 w 18"/>
                    <a:gd name="T37" fmla="*/ 15 h 19"/>
                    <a:gd name="T38" fmla="*/ 8 w 18"/>
                    <a:gd name="T39" fmla="*/ 18 h 19"/>
                    <a:gd name="T40" fmla="*/ 3 w 18"/>
                    <a:gd name="T41" fmla="*/ 17 h 19"/>
                    <a:gd name="T42" fmla="*/ 1 w 18"/>
                    <a:gd name="T43" fmla="*/ 14 h 19"/>
                    <a:gd name="T44" fmla="*/ 1 w 18"/>
                    <a:gd name="T45"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 h="19">
                      <a:moveTo>
                        <a:pt x="1" y="9"/>
                      </a:moveTo>
                      <a:cubicBezTo>
                        <a:pt x="3" y="11"/>
                        <a:pt x="3" y="11"/>
                        <a:pt x="3" y="11"/>
                      </a:cubicBezTo>
                      <a:cubicBezTo>
                        <a:pt x="3" y="12"/>
                        <a:pt x="3" y="13"/>
                        <a:pt x="3" y="13"/>
                      </a:cubicBezTo>
                      <a:cubicBezTo>
                        <a:pt x="3" y="14"/>
                        <a:pt x="3" y="15"/>
                        <a:pt x="4" y="16"/>
                      </a:cubicBezTo>
                      <a:cubicBezTo>
                        <a:pt x="5" y="16"/>
                        <a:pt x="6" y="16"/>
                        <a:pt x="7" y="16"/>
                      </a:cubicBezTo>
                      <a:cubicBezTo>
                        <a:pt x="8" y="16"/>
                        <a:pt x="9" y="15"/>
                        <a:pt x="10" y="14"/>
                      </a:cubicBezTo>
                      <a:cubicBezTo>
                        <a:pt x="11" y="13"/>
                        <a:pt x="11" y="12"/>
                        <a:pt x="11" y="11"/>
                      </a:cubicBezTo>
                      <a:cubicBezTo>
                        <a:pt x="11" y="10"/>
                        <a:pt x="10" y="9"/>
                        <a:pt x="9" y="8"/>
                      </a:cubicBezTo>
                      <a:cubicBezTo>
                        <a:pt x="8" y="8"/>
                        <a:pt x="8" y="8"/>
                        <a:pt x="7" y="8"/>
                      </a:cubicBezTo>
                      <a:cubicBezTo>
                        <a:pt x="6" y="8"/>
                        <a:pt x="6" y="8"/>
                        <a:pt x="5" y="8"/>
                      </a:cubicBezTo>
                      <a:cubicBezTo>
                        <a:pt x="4" y="6"/>
                        <a:pt x="4" y="6"/>
                        <a:pt x="4" y="6"/>
                      </a:cubicBezTo>
                      <a:cubicBezTo>
                        <a:pt x="10" y="0"/>
                        <a:pt x="10" y="0"/>
                        <a:pt x="10" y="0"/>
                      </a:cubicBezTo>
                      <a:cubicBezTo>
                        <a:pt x="18" y="5"/>
                        <a:pt x="18" y="5"/>
                        <a:pt x="18" y="5"/>
                      </a:cubicBezTo>
                      <a:cubicBezTo>
                        <a:pt x="17" y="7"/>
                        <a:pt x="17" y="7"/>
                        <a:pt x="17" y="7"/>
                      </a:cubicBezTo>
                      <a:cubicBezTo>
                        <a:pt x="11" y="2"/>
                        <a:pt x="11" y="2"/>
                        <a:pt x="11" y="2"/>
                      </a:cubicBezTo>
                      <a:cubicBezTo>
                        <a:pt x="7" y="6"/>
                        <a:pt x="7" y="6"/>
                        <a:pt x="7" y="6"/>
                      </a:cubicBezTo>
                      <a:cubicBezTo>
                        <a:pt x="9" y="6"/>
                        <a:pt x="10" y="6"/>
                        <a:pt x="11" y="7"/>
                      </a:cubicBezTo>
                      <a:cubicBezTo>
                        <a:pt x="12" y="8"/>
                        <a:pt x="13" y="9"/>
                        <a:pt x="13" y="11"/>
                      </a:cubicBezTo>
                      <a:cubicBezTo>
                        <a:pt x="13" y="12"/>
                        <a:pt x="13" y="14"/>
                        <a:pt x="12" y="15"/>
                      </a:cubicBezTo>
                      <a:cubicBezTo>
                        <a:pt x="11" y="17"/>
                        <a:pt x="10" y="17"/>
                        <a:pt x="8" y="18"/>
                      </a:cubicBezTo>
                      <a:cubicBezTo>
                        <a:pt x="7" y="19"/>
                        <a:pt x="5" y="18"/>
                        <a:pt x="3" y="17"/>
                      </a:cubicBezTo>
                      <a:cubicBezTo>
                        <a:pt x="2" y="16"/>
                        <a:pt x="1" y="15"/>
                        <a:pt x="1" y="14"/>
                      </a:cubicBezTo>
                      <a:cubicBezTo>
                        <a:pt x="0" y="12"/>
                        <a:pt x="0" y="11"/>
                        <a:pt x="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59" name="Freeform 568">
                  <a:extLst>
                    <a:ext uri="{FF2B5EF4-FFF2-40B4-BE49-F238E27FC236}">
                      <a16:creationId xmlns:a16="http://schemas.microsoft.com/office/drawing/2014/main" id="{18F1AE97-0C39-45EB-B99F-AA73E5C90B43}"/>
                    </a:ext>
                  </a:extLst>
                </p:cNvPr>
                <p:cNvSpPr>
                  <a:spLocks noEditPoints="1"/>
                </p:cNvSpPr>
                <p:nvPr/>
              </p:nvSpPr>
              <p:spPr bwMode="auto">
                <a:xfrm>
                  <a:off x="464" y="1401"/>
                  <a:ext cx="96" cy="70"/>
                </a:xfrm>
                <a:custGeom>
                  <a:avLst/>
                  <a:gdLst>
                    <a:gd name="T0" fmla="*/ 29 w 412"/>
                    <a:gd name="T1" fmla="*/ 1 h 301"/>
                    <a:gd name="T2" fmla="*/ 0 w 412"/>
                    <a:gd name="T3" fmla="*/ 38 h 301"/>
                    <a:gd name="T4" fmla="*/ 411 w 412"/>
                    <a:gd name="T5" fmla="*/ 265 h 301"/>
                    <a:gd name="T6" fmla="*/ 38 w 412"/>
                    <a:gd name="T7" fmla="*/ 37 h 301"/>
                    <a:gd name="T8" fmla="*/ 46 w 412"/>
                    <a:gd name="T9" fmla="*/ 24 h 301"/>
                    <a:gd name="T10" fmla="*/ 38 w 412"/>
                    <a:gd name="T11" fmla="*/ 37 h 301"/>
                    <a:gd name="T12" fmla="*/ 60 w 412"/>
                    <a:gd name="T13" fmla="*/ 43 h 301"/>
                    <a:gd name="T14" fmla="*/ 72 w 412"/>
                    <a:gd name="T15" fmla="*/ 51 h 301"/>
                    <a:gd name="T16" fmla="*/ 86 w 412"/>
                    <a:gd name="T17" fmla="*/ 69 h 301"/>
                    <a:gd name="T18" fmla="*/ 94 w 412"/>
                    <a:gd name="T19" fmla="*/ 57 h 301"/>
                    <a:gd name="T20" fmla="*/ 86 w 412"/>
                    <a:gd name="T21" fmla="*/ 69 h 301"/>
                    <a:gd name="T22" fmla="*/ 108 w 412"/>
                    <a:gd name="T23" fmla="*/ 75 h 301"/>
                    <a:gd name="T24" fmla="*/ 121 w 412"/>
                    <a:gd name="T25" fmla="*/ 84 h 301"/>
                    <a:gd name="T26" fmla="*/ 134 w 412"/>
                    <a:gd name="T27" fmla="*/ 102 h 301"/>
                    <a:gd name="T28" fmla="*/ 143 w 412"/>
                    <a:gd name="T29" fmla="*/ 89 h 301"/>
                    <a:gd name="T30" fmla="*/ 134 w 412"/>
                    <a:gd name="T31" fmla="*/ 102 h 301"/>
                    <a:gd name="T32" fmla="*/ 156 w 412"/>
                    <a:gd name="T33" fmla="*/ 108 h 301"/>
                    <a:gd name="T34" fmla="*/ 169 w 412"/>
                    <a:gd name="T35" fmla="*/ 116 h 301"/>
                    <a:gd name="T36" fmla="*/ 182 w 412"/>
                    <a:gd name="T37" fmla="*/ 135 h 301"/>
                    <a:gd name="T38" fmla="*/ 191 w 412"/>
                    <a:gd name="T39" fmla="*/ 122 h 301"/>
                    <a:gd name="T40" fmla="*/ 182 w 412"/>
                    <a:gd name="T41" fmla="*/ 135 h 301"/>
                    <a:gd name="T42" fmla="*/ 204 w 412"/>
                    <a:gd name="T43" fmla="*/ 140 h 301"/>
                    <a:gd name="T44" fmla="*/ 217 w 412"/>
                    <a:gd name="T45" fmla="*/ 149 h 301"/>
                    <a:gd name="T46" fmla="*/ 230 w 412"/>
                    <a:gd name="T47" fmla="*/ 167 h 301"/>
                    <a:gd name="T48" fmla="*/ 239 w 412"/>
                    <a:gd name="T49" fmla="*/ 155 h 301"/>
                    <a:gd name="T50" fmla="*/ 230 w 412"/>
                    <a:gd name="T51" fmla="*/ 167 h 301"/>
                    <a:gd name="T52" fmla="*/ 252 w 412"/>
                    <a:gd name="T53" fmla="*/ 173 h 301"/>
                    <a:gd name="T54" fmla="*/ 265 w 412"/>
                    <a:gd name="T55" fmla="*/ 182 h 301"/>
                    <a:gd name="T56" fmla="*/ 278 w 412"/>
                    <a:gd name="T57" fmla="*/ 200 h 301"/>
                    <a:gd name="T58" fmla="*/ 287 w 412"/>
                    <a:gd name="T59" fmla="*/ 187 h 301"/>
                    <a:gd name="T60" fmla="*/ 278 w 412"/>
                    <a:gd name="T61" fmla="*/ 200 h 301"/>
                    <a:gd name="T62" fmla="*/ 300 w 412"/>
                    <a:gd name="T63" fmla="*/ 206 h 301"/>
                    <a:gd name="T64" fmla="*/ 313 w 412"/>
                    <a:gd name="T65" fmla="*/ 214 h 301"/>
                    <a:gd name="T66" fmla="*/ 326 w 412"/>
                    <a:gd name="T67" fmla="*/ 233 h 301"/>
                    <a:gd name="T68" fmla="*/ 335 w 412"/>
                    <a:gd name="T69" fmla="*/ 220 h 301"/>
                    <a:gd name="T70" fmla="*/ 326 w 412"/>
                    <a:gd name="T71" fmla="*/ 233 h 301"/>
                    <a:gd name="T72" fmla="*/ 348 w 412"/>
                    <a:gd name="T73" fmla="*/ 238 h 301"/>
                    <a:gd name="T74" fmla="*/ 361 w 412"/>
                    <a:gd name="T75" fmla="*/ 247 h 301"/>
                    <a:gd name="T76" fmla="*/ 374 w 412"/>
                    <a:gd name="T77" fmla="*/ 265 h 301"/>
                    <a:gd name="T78" fmla="*/ 383 w 412"/>
                    <a:gd name="T79" fmla="*/ 253 h 301"/>
                    <a:gd name="T80" fmla="*/ 374 w 412"/>
                    <a:gd name="T81" fmla="*/ 26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2" h="301">
                      <a:moveTo>
                        <a:pt x="410" y="260"/>
                      </a:moveTo>
                      <a:cubicBezTo>
                        <a:pt x="29" y="1"/>
                        <a:pt x="29" y="1"/>
                        <a:pt x="29" y="1"/>
                      </a:cubicBezTo>
                      <a:cubicBezTo>
                        <a:pt x="28" y="0"/>
                        <a:pt x="26" y="1"/>
                        <a:pt x="25" y="2"/>
                      </a:cubicBezTo>
                      <a:cubicBezTo>
                        <a:pt x="0" y="38"/>
                        <a:pt x="0" y="38"/>
                        <a:pt x="0" y="38"/>
                      </a:cubicBezTo>
                      <a:cubicBezTo>
                        <a:pt x="387" y="301"/>
                        <a:pt x="387" y="301"/>
                        <a:pt x="387" y="301"/>
                      </a:cubicBezTo>
                      <a:cubicBezTo>
                        <a:pt x="411" y="265"/>
                        <a:pt x="411" y="265"/>
                        <a:pt x="411" y="265"/>
                      </a:cubicBezTo>
                      <a:cubicBezTo>
                        <a:pt x="412" y="263"/>
                        <a:pt x="412" y="261"/>
                        <a:pt x="410" y="260"/>
                      </a:cubicBezTo>
                      <a:close/>
                      <a:moveTo>
                        <a:pt x="38" y="37"/>
                      </a:moveTo>
                      <a:cubicBezTo>
                        <a:pt x="34" y="34"/>
                        <a:pt x="34" y="30"/>
                        <a:pt x="36" y="26"/>
                      </a:cubicBezTo>
                      <a:cubicBezTo>
                        <a:pt x="38" y="23"/>
                        <a:pt x="43" y="22"/>
                        <a:pt x="46" y="24"/>
                      </a:cubicBezTo>
                      <a:cubicBezTo>
                        <a:pt x="50" y="27"/>
                        <a:pt x="51" y="31"/>
                        <a:pt x="48" y="35"/>
                      </a:cubicBezTo>
                      <a:cubicBezTo>
                        <a:pt x="46" y="38"/>
                        <a:pt x="41" y="39"/>
                        <a:pt x="38" y="37"/>
                      </a:cubicBezTo>
                      <a:close/>
                      <a:moveTo>
                        <a:pt x="62" y="53"/>
                      </a:moveTo>
                      <a:cubicBezTo>
                        <a:pt x="58" y="51"/>
                        <a:pt x="58" y="46"/>
                        <a:pt x="60" y="43"/>
                      </a:cubicBezTo>
                      <a:cubicBezTo>
                        <a:pt x="62" y="39"/>
                        <a:pt x="67" y="38"/>
                        <a:pt x="70" y="41"/>
                      </a:cubicBezTo>
                      <a:cubicBezTo>
                        <a:pt x="74" y="43"/>
                        <a:pt x="75" y="48"/>
                        <a:pt x="72" y="51"/>
                      </a:cubicBezTo>
                      <a:cubicBezTo>
                        <a:pt x="70" y="54"/>
                        <a:pt x="65" y="55"/>
                        <a:pt x="62" y="53"/>
                      </a:cubicBezTo>
                      <a:close/>
                      <a:moveTo>
                        <a:pt x="86" y="69"/>
                      </a:moveTo>
                      <a:cubicBezTo>
                        <a:pt x="83" y="67"/>
                        <a:pt x="82" y="62"/>
                        <a:pt x="84" y="59"/>
                      </a:cubicBezTo>
                      <a:cubicBezTo>
                        <a:pt x="86" y="55"/>
                        <a:pt x="91" y="54"/>
                        <a:pt x="94" y="57"/>
                      </a:cubicBezTo>
                      <a:cubicBezTo>
                        <a:pt x="98" y="59"/>
                        <a:pt x="99" y="64"/>
                        <a:pt x="96" y="67"/>
                      </a:cubicBezTo>
                      <a:cubicBezTo>
                        <a:pt x="94" y="71"/>
                        <a:pt x="89" y="72"/>
                        <a:pt x="86" y="69"/>
                      </a:cubicBezTo>
                      <a:close/>
                      <a:moveTo>
                        <a:pt x="110" y="86"/>
                      </a:moveTo>
                      <a:cubicBezTo>
                        <a:pt x="107" y="83"/>
                        <a:pt x="106" y="79"/>
                        <a:pt x="108" y="75"/>
                      </a:cubicBezTo>
                      <a:cubicBezTo>
                        <a:pt x="110" y="72"/>
                        <a:pt x="115" y="71"/>
                        <a:pt x="119" y="73"/>
                      </a:cubicBezTo>
                      <a:cubicBezTo>
                        <a:pt x="122" y="75"/>
                        <a:pt x="123" y="80"/>
                        <a:pt x="121" y="84"/>
                      </a:cubicBezTo>
                      <a:cubicBezTo>
                        <a:pt x="118" y="87"/>
                        <a:pt x="113" y="88"/>
                        <a:pt x="110" y="86"/>
                      </a:cubicBezTo>
                      <a:close/>
                      <a:moveTo>
                        <a:pt x="134" y="102"/>
                      </a:moveTo>
                      <a:cubicBezTo>
                        <a:pt x="131" y="100"/>
                        <a:pt x="130" y="95"/>
                        <a:pt x="132" y="91"/>
                      </a:cubicBezTo>
                      <a:cubicBezTo>
                        <a:pt x="134" y="88"/>
                        <a:pt x="139" y="87"/>
                        <a:pt x="143" y="89"/>
                      </a:cubicBezTo>
                      <a:cubicBezTo>
                        <a:pt x="146" y="92"/>
                        <a:pt x="147" y="97"/>
                        <a:pt x="145" y="100"/>
                      </a:cubicBezTo>
                      <a:cubicBezTo>
                        <a:pt x="142" y="103"/>
                        <a:pt x="138" y="104"/>
                        <a:pt x="134" y="102"/>
                      </a:cubicBezTo>
                      <a:close/>
                      <a:moveTo>
                        <a:pt x="158" y="118"/>
                      </a:moveTo>
                      <a:cubicBezTo>
                        <a:pt x="155" y="116"/>
                        <a:pt x="154" y="111"/>
                        <a:pt x="156" y="108"/>
                      </a:cubicBezTo>
                      <a:cubicBezTo>
                        <a:pt x="158" y="104"/>
                        <a:pt x="163" y="103"/>
                        <a:pt x="167" y="106"/>
                      </a:cubicBezTo>
                      <a:cubicBezTo>
                        <a:pt x="170" y="108"/>
                        <a:pt x="171" y="113"/>
                        <a:pt x="169" y="116"/>
                      </a:cubicBezTo>
                      <a:cubicBezTo>
                        <a:pt x="166" y="120"/>
                        <a:pt x="162" y="121"/>
                        <a:pt x="158" y="118"/>
                      </a:cubicBezTo>
                      <a:close/>
                      <a:moveTo>
                        <a:pt x="182" y="135"/>
                      </a:moveTo>
                      <a:cubicBezTo>
                        <a:pt x="179" y="132"/>
                        <a:pt x="178" y="128"/>
                        <a:pt x="180" y="124"/>
                      </a:cubicBezTo>
                      <a:cubicBezTo>
                        <a:pt x="182" y="121"/>
                        <a:pt x="187" y="120"/>
                        <a:pt x="191" y="122"/>
                      </a:cubicBezTo>
                      <a:cubicBezTo>
                        <a:pt x="194" y="124"/>
                        <a:pt x="195" y="129"/>
                        <a:pt x="193" y="133"/>
                      </a:cubicBezTo>
                      <a:cubicBezTo>
                        <a:pt x="190" y="136"/>
                        <a:pt x="186" y="137"/>
                        <a:pt x="182" y="135"/>
                      </a:cubicBezTo>
                      <a:close/>
                      <a:moveTo>
                        <a:pt x="206" y="151"/>
                      </a:moveTo>
                      <a:cubicBezTo>
                        <a:pt x="203" y="149"/>
                        <a:pt x="202" y="144"/>
                        <a:pt x="204" y="140"/>
                      </a:cubicBezTo>
                      <a:cubicBezTo>
                        <a:pt x="206" y="137"/>
                        <a:pt x="211" y="136"/>
                        <a:pt x="215" y="138"/>
                      </a:cubicBezTo>
                      <a:cubicBezTo>
                        <a:pt x="218" y="141"/>
                        <a:pt x="219" y="145"/>
                        <a:pt x="217" y="149"/>
                      </a:cubicBezTo>
                      <a:cubicBezTo>
                        <a:pt x="214" y="152"/>
                        <a:pt x="210" y="153"/>
                        <a:pt x="206" y="151"/>
                      </a:cubicBezTo>
                      <a:close/>
                      <a:moveTo>
                        <a:pt x="230" y="167"/>
                      </a:moveTo>
                      <a:cubicBezTo>
                        <a:pt x="227" y="165"/>
                        <a:pt x="226" y="160"/>
                        <a:pt x="228" y="157"/>
                      </a:cubicBezTo>
                      <a:cubicBezTo>
                        <a:pt x="231" y="153"/>
                        <a:pt x="235" y="152"/>
                        <a:pt x="239" y="155"/>
                      </a:cubicBezTo>
                      <a:cubicBezTo>
                        <a:pt x="242" y="157"/>
                        <a:pt x="243" y="162"/>
                        <a:pt x="241" y="165"/>
                      </a:cubicBezTo>
                      <a:cubicBezTo>
                        <a:pt x="238" y="169"/>
                        <a:pt x="234" y="170"/>
                        <a:pt x="230" y="167"/>
                      </a:cubicBezTo>
                      <a:close/>
                      <a:moveTo>
                        <a:pt x="254" y="184"/>
                      </a:moveTo>
                      <a:cubicBezTo>
                        <a:pt x="251" y="181"/>
                        <a:pt x="250" y="177"/>
                        <a:pt x="252" y="173"/>
                      </a:cubicBezTo>
                      <a:cubicBezTo>
                        <a:pt x="255" y="170"/>
                        <a:pt x="259" y="169"/>
                        <a:pt x="263" y="171"/>
                      </a:cubicBezTo>
                      <a:cubicBezTo>
                        <a:pt x="266" y="173"/>
                        <a:pt x="267" y="178"/>
                        <a:pt x="265" y="182"/>
                      </a:cubicBezTo>
                      <a:cubicBezTo>
                        <a:pt x="262" y="185"/>
                        <a:pt x="258" y="186"/>
                        <a:pt x="254" y="184"/>
                      </a:cubicBezTo>
                      <a:close/>
                      <a:moveTo>
                        <a:pt x="278" y="200"/>
                      </a:moveTo>
                      <a:cubicBezTo>
                        <a:pt x="275" y="198"/>
                        <a:pt x="274" y="193"/>
                        <a:pt x="276" y="189"/>
                      </a:cubicBezTo>
                      <a:cubicBezTo>
                        <a:pt x="279" y="186"/>
                        <a:pt x="283" y="185"/>
                        <a:pt x="287" y="187"/>
                      </a:cubicBezTo>
                      <a:cubicBezTo>
                        <a:pt x="290" y="190"/>
                        <a:pt x="291" y="194"/>
                        <a:pt x="289" y="198"/>
                      </a:cubicBezTo>
                      <a:cubicBezTo>
                        <a:pt x="286" y="201"/>
                        <a:pt x="282" y="202"/>
                        <a:pt x="278" y="200"/>
                      </a:cubicBezTo>
                      <a:close/>
                      <a:moveTo>
                        <a:pt x="302" y="216"/>
                      </a:moveTo>
                      <a:cubicBezTo>
                        <a:pt x="299" y="214"/>
                        <a:pt x="298" y="209"/>
                        <a:pt x="300" y="206"/>
                      </a:cubicBezTo>
                      <a:cubicBezTo>
                        <a:pt x="303" y="202"/>
                        <a:pt x="307" y="201"/>
                        <a:pt x="311" y="204"/>
                      </a:cubicBezTo>
                      <a:cubicBezTo>
                        <a:pt x="314" y="206"/>
                        <a:pt x="315" y="211"/>
                        <a:pt x="313" y="214"/>
                      </a:cubicBezTo>
                      <a:cubicBezTo>
                        <a:pt x="310" y="218"/>
                        <a:pt x="306" y="219"/>
                        <a:pt x="302" y="216"/>
                      </a:cubicBezTo>
                      <a:close/>
                      <a:moveTo>
                        <a:pt x="326" y="233"/>
                      </a:moveTo>
                      <a:cubicBezTo>
                        <a:pt x="323" y="230"/>
                        <a:pt x="322" y="225"/>
                        <a:pt x="324" y="222"/>
                      </a:cubicBezTo>
                      <a:cubicBezTo>
                        <a:pt x="327" y="219"/>
                        <a:pt x="331" y="218"/>
                        <a:pt x="335" y="220"/>
                      </a:cubicBezTo>
                      <a:cubicBezTo>
                        <a:pt x="338" y="222"/>
                        <a:pt x="339" y="227"/>
                        <a:pt x="337" y="230"/>
                      </a:cubicBezTo>
                      <a:cubicBezTo>
                        <a:pt x="335" y="234"/>
                        <a:pt x="330" y="235"/>
                        <a:pt x="326" y="233"/>
                      </a:cubicBezTo>
                      <a:close/>
                      <a:moveTo>
                        <a:pt x="350" y="249"/>
                      </a:moveTo>
                      <a:cubicBezTo>
                        <a:pt x="347" y="246"/>
                        <a:pt x="346" y="242"/>
                        <a:pt x="348" y="238"/>
                      </a:cubicBezTo>
                      <a:cubicBezTo>
                        <a:pt x="351" y="235"/>
                        <a:pt x="355" y="234"/>
                        <a:pt x="359" y="236"/>
                      </a:cubicBezTo>
                      <a:cubicBezTo>
                        <a:pt x="362" y="239"/>
                        <a:pt x="363" y="243"/>
                        <a:pt x="361" y="247"/>
                      </a:cubicBezTo>
                      <a:cubicBezTo>
                        <a:pt x="359" y="250"/>
                        <a:pt x="354" y="251"/>
                        <a:pt x="350" y="249"/>
                      </a:cubicBezTo>
                      <a:close/>
                      <a:moveTo>
                        <a:pt x="374" y="265"/>
                      </a:moveTo>
                      <a:cubicBezTo>
                        <a:pt x="371" y="263"/>
                        <a:pt x="370" y="258"/>
                        <a:pt x="372" y="255"/>
                      </a:cubicBezTo>
                      <a:cubicBezTo>
                        <a:pt x="375" y="251"/>
                        <a:pt x="379" y="250"/>
                        <a:pt x="383" y="253"/>
                      </a:cubicBezTo>
                      <a:cubicBezTo>
                        <a:pt x="386" y="255"/>
                        <a:pt x="387" y="260"/>
                        <a:pt x="385" y="263"/>
                      </a:cubicBezTo>
                      <a:cubicBezTo>
                        <a:pt x="383" y="267"/>
                        <a:pt x="378" y="267"/>
                        <a:pt x="374" y="265"/>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0" name="Freeform 569">
                  <a:extLst>
                    <a:ext uri="{FF2B5EF4-FFF2-40B4-BE49-F238E27FC236}">
                      <a16:creationId xmlns:a16="http://schemas.microsoft.com/office/drawing/2014/main" id="{06EC1CA0-E99F-4AF9-BE4F-B1BC30EDACAD}"/>
                    </a:ext>
                  </a:extLst>
                </p:cNvPr>
                <p:cNvSpPr/>
                <p:nvPr/>
              </p:nvSpPr>
              <p:spPr bwMode="auto">
                <a:xfrm>
                  <a:off x="473" y="1402"/>
                  <a:ext cx="5" cy="7"/>
                </a:xfrm>
                <a:custGeom>
                  <a:avLst/>
                  <a:gdLst>
                    <a:gd name="T0" fmla="*/ 2 w 23"/>
                    <a:gd name="T1" fmla="*/ 28 h 30"/>
                    <a:gd name="T2" fmla="*/ 2 w 23"/>
                    <a:gd name="T3" fmla="*/ 28 h 30"/>
                    <a:gd name="T4" fmla="*/ 1 w 23"/>
                    <a:gd name="T5" fmla="*/ 23 h 30"/>
                    <a:gd name="T6" fmla="*/ 15 w 23"/>
                    <a:gd name="T7" fmla="*/ 2 h 30"/>
                    <a:gd name="T8" fmla="*/ 21 w 23"/>
                    <a:gd name="T9" fmla="*/ 1 h 30"/>
                    <a:gd name="T10" fmla="*/ 22 w 23"/>
                    <a:gd name="T11" fmla="*/ 7 h 30"/>
                    <a:gd name="T12" fmla="*/ 8 w 23"/>
                    <a:gd name="T13" fmla="*/ 27 h 30"/>
                    <a:gd name="T14" fmla="*/ 2 w 23"/>
                    <a:gd name="T15" fmla="*/ 28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0">
                      <a:moveTo>
                        <a:pt x="2" y="28"/>
                      </a:moveTo>
                      <a:cubicBezTo>
                        <a:pt x="2" y="28"/>
                        <a:pt x="2" y="28"/>
                        <a:pt x="2" y="28"/>
                      </a:cubicBezTo>
                      <a:cubicBezTo>
                        <a:pt x="0" y="27"/>
                        <a:pt x="0" y="25"/>
                        <a:pt x="1" y="23"/>
                      </a:cubicBezTo>
                      <a:cubicBezTo>
                        <a:pt x="15" y="2"/>
                        <a:pt x="15" y="2"/>
                        <a:pt x="15" y="2"/>
                      </a:cubicBezTo>
                      <a:cubicBezTo>
                        <a:pt x="17" y="0"/>
                        <a:pt x="19" y="0"/>
                        <a:pt x="21" y="1"/>
                      </a:cubicBezTo>
                      <a:cubicBezTo>
                        <a:pt x="22" y="2"/>
                        <a:pt x="23" y="5"/>
                        <a:pt x="22" y="7"/>
                      </a:cubicBezTo>
                      <a:cubicBezTo>
                        <a:pt x="8" y="27"/>
                        <a:pt x="8" y="27"/>
                        <a:pt x="8" y="27"/>
                      </a:cubicBezTo>
                      <a:cubicBezTo>
                        <a:pt x="6" y="29"/>
                        <a:pt x="4" y="30"/>
                        <a:pt x="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1" name="Freeform 570">
                  <a:extLst>
                    <a:ext uri="{FF2B5EF4-FFF2-40B4-BE49-F238E27FC236}">
                      <a16:creationId xmlns:a16="http://schemas.microsoft.com/office/drawing/2014/main" id="{6D2A01E6-1483-4229-A817-5173B1855BD5}"/>
                    </a:ext>
                  </a:extLst>
                </p:cNvPr>
                <p:cNvSpPr/>
                <p:nvPr/>
              </p:nvSpPr>
              <p:spPr bwMode="auto">
                <a:xfrm>
                  <a:off x="479" y="1405"/>
                  <a:ext cx="5" cy="7"/>
                </a:xfrm>
                <a:custGeom>
                  <a:avLst/>
                  <a:gdLst>
                    <a:gd name="T0" fmla="*/ 2 w 23"/>
                    <a:gd name="T1" fmla="*/ 29 h 30"/>
                    <a:gd name="T2" fmla="*/ 2 w 23"/>
                    <a:gd name="T3" fmla="*/ 29 h 30"/>
                    <a:gd name="T4" fmla="*/ 1 w 23"/>
                    <a:gd name="T5" fmla="*/ 23 h 30"/>
                    <a:gd name="T6" fmla="*/ 15 w 23"/>
                    <a:gd name="T7" fmla="*/ 2 h 30"/>
                    <a:gd name="T8" fmla="*/ 21 w 23"/>
                    <a:gd name="T9" fmla="*/ 1 h 30"/>
                    <a:gd name="T10" fmla="*/ 22 w 23"/>
                    <a:gd name="T11" fmla="*/ 7 h 30"/>
                    <a:gd name="T12" fmla="*/ 8 w 23"/>
                    <a:gd name="T13" fmla="*/ 28 h 30"/>
                    <a:gd name="T14" fmla="*/ 2 w 23"/>
                    <a:gd name="T15" fmla="*/ 29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0">
                      <a:moveTo>
                        <a:pt x="2" y="29"/>
                      </a:moveTo>
                      <a:cubicBezTo>
                        <a:pt x="2" y="29"/>
                        <a:pt x="2" y="29"/>
                        <a:pt x="2" y="29"/>
                      </a:cubicBezTo>
                      <a:cubicBezTo>
                        <a:pt x="0" y="28"/>
                        <a:pt x="0" y="25"/>
                        <a:pt x="1" y="23"/>
                      </a:cubicBezTo>
                      <a:cubicBezTo>
                        <a:pt x="15" y="2"/>
                        <a:pt x="15" y="2"/>
                        <a:pt x="15" y="2"/>
                      </a:cubicBezTo>
                      <a:cubicBezTo>
                        <a:pt x="17" y="1"/>
                        <a:pt x="19" y="0"/>
                        <a:pt x="21" y="1"/>
                      </a:cubicBezTo>
                      <a:cubicBezTo>
                        <a:pt x="22" y="3"/>
                        <a:pt x="23" y="5"/>
                        <a:pt x="22" y="7"/>
                      </a:cubicBezTo>
                      <a:cubicBezTo>
                        <a:pt x="8" y="28"/>
                        <a:pt x="8" y="28"/>
                        <a:pt x="8" y="28"/>
                      </a:cubicBezTo>
                      <a:cubicBezTo>
                        <a:pt x="6" y="29"/>
                        <a:pt x="4" y="30"/>
                        <a:pt x="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2" name="Freeform 571">
                  <a:extLst>
                    <a:ext uri="{FF2B5EF4-FFF2-40B4-BE49-F238E27FC236}">
                      <a16:creationId xmlns:a16="http://schemas.microsoft.com/office/drawing/2014/main" id="{67D52B12-B047-4B0D-89C1-A6F6E0F9ECF0}"/>
                    </a:ext>
                  </a:extLst>
                </p:cNvPr>
                <p:cNvSpPr/>
                <p:nvPr/>
              </p:nvSpPr>
              <p:spPr bwMode="auto">
                <a:xfrm>
                  <a:off x="484" y="1409"/>
                  <a:ext cx="6" cy="7"/>
                </a:xfrm>
                <a:custGeom>
                  <a:avLst/>
                  <a:gdLst>
                    <a:gd name="T0" fmla="*/ 2 w 23"/>
                    <a:gd name="T1" fmla="*/ 28 h 29"/>
                    <a:gd name="T2" fmla="*/ 2 w 23"/>
                    <a:gd name="T3" fmla="*/ 28 h 29"/>
                    <a:gd name="T4" fmla="*/ 1 w 23"/>
                    <a:gd name="T5" fmla="*/ 23 h 29"/>
                    <a:gd name="T6" fmla="*/ 15 w 23"/>
                    <a:gd name="T7" fmla="*/ 2 h 29"/>
                    <a:gd name="T8" fmla="*/ 21 w 23"/>
                    <a:gd name="T9" fmla="*/ 1 h 29"/>
                    <a:gd name="T10" fmla="*/ 22 w 23"/>
                    <a:gd name="T11" fmla="*/ 6 h 29"/>
                    <a:gd name="T12" fmla="*/ 8 w 23"/>
                    <a:gd name="T13" fmla="*/ 27 h 29"/>
                    <a:gd name="T14" fmla="*/ 2 w 23"/>
                    <a:gd name="T15" fmla="*/ 28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8">
                      <a:moveTo>
                        <a:pt x="2" y="28"/>
                      </a:moveTo>
                      <a:cubicBezTo>
                        <a:pt x="2" y="28"/>
                        <a:pt x="2" y="28"/>
                        <a:pt x="2" y="28"/>
                      </a:cubicBezTo>
                      <a:cubicBezTo>
                        <a:pt x="0" y="27"/>
                        <a:pt x="0" y="24"/>
                        <a:pt x="1" y="23"/>
                      </a:cubicBezTo>
                      <a:cubicBezTo>
                        <a:pt x="15" y="2"/>
                        <a:pt x="15" y="2"/>
                        <a:pt x="15" y="2"/>
                      </a:cubicBezTo>
                      <a:cubicBezTo>
                        <a:pt x="17" y="0"/>
                        <a:pt x="19" y="0"/>
                        <a:pt x="21" y="1"/>
                      </a:cubicBezTo>
                      <a:cubicBezTo>
                        <a:pt x="23" y="2"/>
                        <a:pt x="23" y="4"/>
                        <a:pt x="22" y="6"/>
                      </a:cubicBezTo>
                      <a:cubicBezTo>
                        <a:pt x="8" y="27"/>
                        <a:pt x="8" y="27"/>
                        <a:pt x="8" y="27"/>
                      </a:cubicBezTo>
                      <a:cubicBezTo>
                        <a:pt x="6" y="29"/>
                        <a:pt x="4" y="29"/>
                        <a:pt x="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3" name="Freeform 572">
                  <a:extLst>
                    <a:ext uri="{FF2B5EF4-FFF2-40B4-BE49-F238E27FC236}">
                      <a16:creationId xmlns:a16="http://schemas.microsoft.com/office/drawing/2014/main" id="{C962D625-38FF-4318-AAFA-5EE6C385AE59}"/>
                    </a:ext>
                  </a:extLst>
                </p:cNvPr>
                <p:cNvSpPr/>
                <p:nvPr/>
              </p:nvSpPr>
              <p:spPr bwMode="auto">
                <a:xfrm>
                  <a:off x="490" y="1413"/>
                  <a:ext cx="5" cy="7"/>
                </a:xfrm>
                <a:custGeom>
                  <a:avLst/>
                  <a:gdLst>
                    <a:gd name="T0" fmla="*/ 2 w 23"/>
                    <a:gd name="T1" fmla="*/ 28 h 30"/>
                    <a:gd name="T2" fmla="*/ 2 w 23"/>
                    <a:gd name="T3" fmla="*/ 28 h 30"/>
                    <a:gd name="T4" fmla="*/ 1 w 23"/>
                    <a:gd name="T5" fmla="*/ 23 h 30"/>
                    <a:gd name="T6" fmla="*/ 15 w 23"/>
                    <a:gd name="T7" fmla="*/ 2 h 30"/>
                    <a:gd name="T8" fmla="*/ 21 w 23"/>
                    <a:gd name="T9" fmla="*/ 1 h 30"/>
                    <a:gd name="T10" fmla="*/ 22 w 23"/>
                    <a:gd name="T11" fmla="*/ 6 h 30"/>
                    <a:gd name="T12" fmla="*/ 8 w 23"/>
                    <a:gd name="T13" fmla="*/ 27 h 30"/>
                    <a:gd name="T14" fmla="*/ 2 w 23"/>
                    <a:gd name="T15" fmla="*/ 28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0">
                      <a:moveTo>
                        <a:pt x="2" y="28"/>
                      </a:moveTo>
                      <a:cubicBezTo>
                        <a:pt x="2" y="28"/>
                        <a:pt x="2" y="28"/>
                        <a:pt x="2" y="28"/>
                      </a:cubicBezTo>
                      <a:cubicBezTo>
                        <a:pt x="0" y="27"/>
                        <a:pt x="0" y="25"/>
                        <a:pt x="1" y="23"/>
                      </a:cubicBezTo>
                      <a:cubicBezTo>
                        <a:pt x="15" y="2"/>
                        <a:pt x="15" y="2"/>
                        <a:pt x="15" y="2"/>
                      </a:cubicBezTo>
                      <a:cubicBezTo>
                        <a:pt x="17" y="0"/>
                        <a:pt x="19" y="0"/>
                        <a:pt x="21" y="1"/>
                      </a:cubicBezTo>
                      <a:cubicBezTo>
                        <a:pt x="23" y="2"/>
                        <a:pt x="23" y="5"/>
                        <a:pt x="22" y="6"/>
                      </a:cubicBezTo>
                      <a:cubicBezTo>
                        <a:pt x="8" y="27"/>
                        <a:pt x="8" y="27"/>
                        <a:pt x="8" y="27"/>
                      </a:cubicBezTo>
                      <a:cubicBezTo>
                        <a:pt x="6" y="29"/>
                        <a:pt x="4" y="30"/>
                        <a:pt x="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4" name="Freeform 573">
                  <a:extLst>
                    <a:ext uri="{FF2B5EF4-FFF2-40B4-BE49-F238E27FC236}">
                      <a16:creationId xmlns:a16="http://schemas.microsoft.com/office/drawing/2014/main" id="{E3B41150-92A7-47B5-87B9-A0B165ED1AA4}"/>
                    </a:ext>
                  </a:extLst>
                </p:cNvPr>
                <p:cNvSpPr/>
                <p:nvPr/>
              </p:nvSpPr>
              <p:spPr bwMode="auto">
                <a:xfrm>
                  <a:off x="495" y="1417"/>
                  <a:ext cx="6" cy="7"/>
                </a:xfrm>
                <a:custGeom>
                  <a:avLst/>
                  <a:gdLst>
                    <a:gd name="T0" fmla="*/ 2 w 23"/>
                    <a:gd name="T1" fmla="*/ 29 h 30"/>
                    <a:gd name="T2" fmla="*/ 2 w 23"/>
                    <a:gd name="T3" fmla="*/ 29 h 30"/>
                    <a:gd name="T4" fmla="*/ 1 w 23"/>
                    <a:gd name="T5" fmla="*/ 23 h 30"/>
                    <a:gd name="T6" fmla="*/ 15 w 23"/>
                    <a:gd name="T7" fmla="*/ 2 h 30"/>
                    <a:gd name="T8" fmla="*/ 21 w 23"/>
                    <a:gd name="T9" fmla="*/ 1 h 30"/>
                    <a:gd name="T10" fmla="*/ 22 w 23"/>
                    <a:gd name="T11" fmla="*/ 7 h 30"/>
                    <a:gd name="T12" fmla="*/ 8 w 23"/>
                    <a:gd name="T13" fmla="*/ 28 h 30"/>
                    <a:gd name="T14" fmla="*/ 2 w 23"/>
                    <a:gd name="T15" fmla="*/ 29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0">
                      <a:moveTo>
                        <a:pt x="2" y="29"/>
                      </a:moveTo>
                      <a:cubicBezTo>
                        <a:pt x="2" y="29"/>
                        <a:pt x="2" y="29"/>
                        <a:pt x="2" y="29"/>
                      </a:cubicBezTo>
                      <a:cubicBezTo>
                        <a:pt x="0" y="27"/>
                        <a:pt x="0" y="25"/>
                        <a:pt x="1" y="23"/>
                      </a:cubicBezTo>
                      <a:cubicBezTo>
                        <a:pt x="15" y="2"/>
                        <a:pt x="15" y="2"/>
                        <a:pt x="15" y="2"/>
                      </a:cubicBezTo>
                      <a:cubicBezTo>
                        <a:pt x="17" y="1"/>
                        <a:pt x="19" y="0"/>
                        <a:pt x="21" y="1"/>
                      </a:cubicBezTo>
                      <a:cubicBezTo>
                        <a:pt x="23" y="3"/>
                        <a:pt x="23" y="5"/>
                        <a:pt x="22" y="7"/>
                      </a:cubicBezTo>
                      <a:cubicBezTo>
                        <a:pt x="8" y="28"/>
                        <a:pt x="8" y="28"/>
                        <a:pt x="8" y="28"/>
                      </a:cubicBezTo>
                      <a:cubicBezTo>
                        <a:pt x="6" y="29"/>
                        <a:pt x="4" y="30"/>
                        <a:pt x="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5" name="Freeform 574">
                  <a:extLst>
                    <a:ext uri="{FF2B5EF4-FFF2-40B4-BE49-F238E27FC236}">
                      <a16:creationId xmlns:a16="http://schemas.microsoft.com/office/drawing/2014/main" id="{64309538-D85A-46E5-B979-B038E41F485A}"/>
                    </a:ext>
                  </a:extLst>
                </p:cNvPr>
                <p:cNvSpPr/>
                <p:nvPr/>
              </p:nvSpPr>
              <p:spPr bwMode="auto">
                <a:xfrm>
                  <a:off x="501" y="1421"/>
                  <a:ext cx="5" cy="7"/>
                </a:xfrm>
                <a:custGeom>
                  <a:avLst/>
                  <a:gdLst>
                    <a:gd name="T0" fmla="*/ 2 w 23"/>
                    <a:gd name="T1" fmla="*/ 29 h 30"/>
                    <a:gd name="T2" fmla="*/ 2 w 23"/>
                    <a:gd name="T3" fmla="*/ 29 h 30"/>
                    <a:gd name="T4" fmla="*/ 1 w 23"/>
                    <a:gd name="T5" fmla="*/ 24 h 30"/>
                    <a:gd name="T6" fmla="*/ 15 w 23"/>
                    <a:gd name="T7" fmla="*/ 3 h 30"/>
                    <a:gd name="T8" fmla="*/ 21 w 23"/>
                    <a:gd name="T9" fmla="*/ 2 h 30"/>
                    <a:gd name="T10" fmla="*/ 22 w 23"/>
                    <a:gd name="T11" fmla="*/ 7 h 30"/>
                    <a:gd name="T12" fmla="*/ 8 w 23"/>
                    <a:gd name="T13" fmla="*/ 28 h 30"/>
                    <a:gd name="T14" fmla="*/ 2 w 23"/>
                    <a:gd name="T15" fmla="*/ 29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0">
                      <a:moveTo>
                        <a:pt x="2" y="29"/>
                      </a:moveTo>
                      <a:cubicBezTo>
                        <a:pt x="2" y="29"/>
                        <a:pt x="2" y="29"/>
                        <a:pt x="2" y="29"/>
                      </a:cubicBezTo>
                      <a:cubicBezTo>
                        <a:pt x="0" y="28"/>
                        <a:pt x="0" y="25"/>
                        <a:pt x="1" y="24"/>
                      </a:cubicBezTo>
                      <a:cubicBezTo>
                        <a:pt x="15" y="3"/>
                        <a:pt x="15" y="3"/>
                        <a:pt x="15" y="3"/>
                      </a:cubicBezTo>
                      <a:cubicBezTo>
                        <a:pt x="17" y="1"/>
                        <a:pt x="19" y="0"/>
                        <a:pt x="21" y="2"/>
                      </a:cubicBezTo>
                      <a:cubicBezTo>
                        <a:pt x="23" y="3"/>
                        <a:pt x="23" y="5"/>
                        <a:pt x="22" y="7"/>
                      </a:cubicBezTo>
                      <a:cubicBezTo>
                        <a:pt x="8" y="28"/>
                        <a:pt x="8" y="28"/>
                        <a:pt x="8" y="28"/>
                      </a:cubicBezTo>
                      <a:cubicBezTo>
                        <a:pt x="6" y="30"/>
                        <a:pt x="4" y="30"/>
                        <a:pt x="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6" name="Freeform 575">
                  <a:extLst>
                    <a:ext uri="{FF2B5EF4-FFF2-40B4-BE49-F238E27FC236}">
                      <a16:creationId xmlns:a16="http://schemas.microsoft.com/office/drawing/2014/main" id="{08319F80-247E-40E6-929B-AC9A246ED4BD}"/>
                    </a:ext>
                  </a:extLst>
                </p:cNvPr>
                <p:cNvSpPr/>
                <p:nvPr/>
              </p:nvSpPr>
              <p:spPr bwMode="auto">
                <a:xfrm>
                  <a:off x="507" y="1425"/>
                  <a:ext cx="5" cy="6"/>
                </a:xfrm>
                <a:custGeom>
                  <a:avLst/>
                  <a:gdLst>
                    <a:gd name="T0" fmla="*/ 2 w 23"/>
                    <a:gd name="T1" fmla="*/ 28 h 29"/>
                    <a:gd name="T2" fmla="*/ 2 w 23"/>
                    <a:gd name="T3" fmla="*/ 28 h 29"/>
                    <a:gd name="T4" fmla="*/ 1 w 23"/>
                    <a:gd name="T5" fmla="*/ 23 h 29"/>
                    <a:gd name="T6" fmla="*/ 15 w 23"/>
                    <a:gd name="T7" fmla="*/ 2 h 29"/>
                    <a:gd name="T8" fmla="*/ 21 w 23"/>
                    <a:gd name="T9" fmla="*/ 1 h 29"/>
                    <a:gd name="T10" fmla="*/ 22 w 23"/>
                    <a:gd name="T11" fmla="*/ 6 h 29"/>
                    <a:gd name="T12" fmla="*/ 8 w 23"/>
                    <a:gd name="T13" fmla="*/ 27 h 29"/>
                    <a:gd name="T14" fmla="*/ 2 w 23"/>
                    <a:gd name="T15" fmla="*/ 28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8">
                      <a:moveTo>
                        <a:pt x="2" y="28"/>
                      </a:moveTo>
                      <a:cubicBezTo>
                        <a:pt x="2" y="28"/>
                        <a:pt x="2" y="28"/>
                        <a:pt x="2" y="28"/>
                      </a:cubicBezTo>
                      <a:cubicBezTo>
                        <a:pt x="0" y="27"/>
                        <a:pt x="0" y="25"/>
                        <a:pt x="1" y="23"/>
                      </a:cubicBezTo>
                      <a:cubicBezTo>
                        <a:pt x="15" y="2"/>
                        <a:pt x="15" y="2"/>
                        <a:pt x="15" y="2"/>
                      </a:cubicBezTo>
                      <a:cubicBezTo>
                        <a:pt x="17" y="0"/>
                        <a:pt x="19" y="0"/>
                        <a:pt x="21" y="1"/>
                      </a:cubicBezTo>
                      <a:cubicBezTo>
                        <a:pt x="23" y="2"/>
                        <a:pt x="23" y="5"/>
                        <a:pt x="22" y="6"/>
                      </a:cubicBezTo>
                      <a:cubicBezTo>
                        <a:pt x="8" y="27"/>
                        <a:pt x="8" y="27"/>
                        <a:pt x="8" y="27"/>
                      </a:cubicBezTo>
                      <a:cubicBezTo>
                        <a:pt x="6" y="29"/>
                        <a:pt x="4" y="29"/>
                        <a:pt x="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7" name="Freeform 576">
                  <a:extLst>
                    <a:ext uri="{FF2B5EF4-FFF2-40B4-BE49-F238E27FC236}">
                      <a16:creationId xmlns:a16="http://schemas.microsoft.com/office/drawing/2014/main" id="{1F0E0B97-467A-41B2-ABF7-D0867A2EEAA2}"/>
                    </a:ext>
                  </a:extLst>
                </p:cNvPr>
                <p:cNvSpPr/>
                <p:nvPr/>
              </p:nvSpPr>
              <p:spPr bwMode="auto">
                <a:xfrm>
                  <a:off x="512" y="1428"/>
                  <a:ext cx="6" cy="7"/>
                </a:xfrm>
                <a:custGeom>
                  <a:avLst/>
                  <a:gdLst>
                    <a:gd name="T0" fmla="*/ 2 w 23"/>
                    <a:gd name="T1" fmla="*/ 29 h 30"/>
                    <a:gd name="T2" fmla="*/ 2 w 23"/>
                    <a:gd name="T3" fmla="*/ 29 h 30"/>
                    <a:gd name="T4" fmla="*/ 1 w 23"/>
                    <a:gd name="T5" fmla="*/ 23 h 30"/>
                    <a:gd name="T6" fmla="*/ 15 w 23"/>
                    <a:gd name="T7" fmla="*/ 2 h 30"/>
                    <a:gd name="T8" fmla="*/ 21 w 23"/>
                    <a:gd name="T9" fmla="*/ 1 h 30"/>
                    <a:gd name="T10" fmla="*/ 22 w 23"/>
                    <a:gd name="T11" fmla="*/ 7 h 30"/>
                    <a:gd name="T12" fmla="*/ 8 w 23"/>
                    <a:gd name="T13" fmla="*/ 27 h 30"/>
                    <a:gd name="T14" fmla="*/ 2 w 23"/>
                    <a:gd name="T15" fmla="*/ 29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0">
                      <a:moveTo>
                        <a:pt x="2" y="29"/>
                      </a:moveTo>
                      <a:cubicBezTo>
                        <a:pt x="2" y="29"/>
                        <a:pt x="2" y="29"/>
                        <a:pt x="2" y="29"/>
                      </a:cubicBezTo>
                      <a:cubicBezTo>
                        <a:pt x="1" y="27"/>
                        <a:pt x="0" y="25"/>
                        <a:pt x="1" y="23"/>
                      </a:cubicBezTo>
                      <a:cubicBezTo>
                        <a:pt x="15" y="2"/>
                        <a:pt x="15" y="2"/>
                        <a:pt x="15" y="2"/>
                      </a:cubicBezTo>
                      <a:cubicBezTo>
                        <a:pt x="17" y="0"/>
                        <a:pt x="19" y="0"/>
                        <a:pt x="21" y="1"/>
                      </a:cubicBezTo>
                      <a:cubicBezTo>
                        <a:pt x="23" y="2"/>
                        <a:pt x="23" y="5"/>
                        <a:pt x="22" y="7"/>
                      </a:cubicBezTo>
                      <a:cubicBezTo>
                        <a:pt x="8" y="27"/>
                        <a:pt x="8" y="27"/>
                        <a:pt x="8" y="27"/>
                      </a:cubicBezTo>
                      <a:cubicBezTo>
                        <a:pt x="6" y="29"/>
                        <a:pt x="4" y="30"/>
                        <a:pt x="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8" name="Freeform 577">
                  <a:extLst>
                    <a:ext uri="{FF2B5EF4-FFF2-40B4-BE49-F238E27FC236}">
                      <a16:creationId xmlns:a16="http://schemas.microsoft.com/office/drawing/2014/main" id="{223748E1-0FFC-49C0-8C31-3E5393F037C2}"/>
                    </a:ext>
                  </a:extLst>
                </p:cNvPr>
                <p:cNvSpPr/>
                <p:nvPr/>
              </p:nvSpPr>
              <p:spPr bwMode="auto">
                <a:xfrm>
                  <a:off x="518" y="1432"/>
                  <a:ext cx="5" cy="7"/>
                </a:xfrm>
                <a:custGeom>
                  <a:avLst/>
                  <a:gdLst>
                    <a:gd name="T0" fmla="*/ 2 w 23"/>
                    <a:gd name="T1" fmla="*/ 29 h 30"/>
                    <a:gd name="T2" fmla="*/ 2 w 23"/>
                    <a:gd name="T3" fmla="*/ 29 h 30"/>
                    <a:gd name="T4" fmla="*/ 1 w 23"/>
                    <a:gd name="T5" fmla="*/ 23 h 30"/>
                    <a:gd name="T6" fmla="*/ 15 w 23"/>
                    <a:gd name="T7" fmla="*/ 3 h 30"/>
                    <a:gd name="T8" fmla="*/ 21 w 23"/>
                    <a:gd name="T9" fmla="*/ 2 h 30"/>
                    <a:gd name="T10" fmla="*/ 22 w 23"/>
                    <a:gd name="T11" fmla="*/ 7 h 30"/>
                    <a:gd name="T12" fmla="*/ 8 w 23"/>
                    <a:gd name="T13" fmla="*/ 28 h 30"/>
                    <a:gd name="T14" fmla="*/ 2 w 23"/>
                    <a:gd name="T15" fmla="*/ 29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0">
                      <a:moveTo>
                        <a:pt x="2" y="29"/>
                      </a:moveTo>
                      <a:cubicBezTo>
                        <a:pt x="2" y="29"/>
                        <a:pt x="2" y="29"/>
                        <a:pt x="2" y="29"/>
                      </a:cubicBezTo>
                      <a:cubicBezTo>
                        <a:pt x="1" y="28"/>
                        <a:pt x="0" y="25"/>
                        <a:pt x="1" y="23"/>
                      </a:cubicBezTo>
                      <a:cubicBezTo>
                        <a:pt x="15" y="3"/>
                        <a:pt x="15" y="3"/>
                        <a:pt x="15" y="3"/>
                      </a:cubicBezTo>
                      <a:cubicBezTo>
                        <a:pt x="17" y="1"/>
                        <a:pt x="19" y="0"/>
                        <a:pt x="21" y="2"/>
                      </a:cubicBezTo>
                      <a:cubicBezTo>
                        <a:pt x="23" y="3"/>
                        <a:pt x="23" y="5"/>
                        <a:pt x="22" y="7"/>
                      </a:cubicBezTo>
                      <a:cubicBezTo>
                        <a:pt x="8" y="28"/>
                        <a:pt x="8" y="28"/>
                        <a:pt x="8" y="28"/>
                      </a:cubicBezTo>
                      <a:cubicBezTo>
                        <a:pt x="6" y="30"/>
                        <a:pt x="4" y="30"/>
                        <a:pt x="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69" name="Freeform 578">
                  <a:extLst>
                    <a:ext uri="{FF2B5EF4-FFF2-40B4-BE49-F238E27FC236}">
                      <a16:creationId xmlns:a16="http://schemas.microsoft.com/office/drawing/2014/main" id="{05E9ACA5-378D-4AA3-8427-6161BD5FA119}"/>
                    </a:ext>
                  </a:extLst>
                </p:cNvPr>
                <p:cNvSpPr/>
                <p:nvPr/>
              </p:nvSpPr>
              <p:spPr bwMode="auto">
                <a:xfrm>
                  <a:off x="523" y="1436"/>
                  <a:ext cx="6" cy="7"/>
                </a:xfrm>
                <a:custGeom>
                  <a:avLst/>
                  <a:gdLst>
                    <a:gd name="T0" fmla="*/ 2 w 23"/>
                    <a:gd name="T1" fmla="*/ 28 h 29"/>
                    <a:gd name="T2" fmla="*/ 2 w 23"/>
                    <a:gd name="T3" fmla="*/ 28 h 29"/>
                    <a:gd name="T4" fmla="*/ 1 w 23"/>
                    <a:gd name="T5" fmla="*/ 23 h 29"/>
                    <a:gd name="T6" fmla="*/ 15 w 23"/>
                    <a:gd name="T7" fmla="*/ 2 h 29"/>
                    <a:gd name="T8" fmla="*/ 21 w 23"/>
                    <a:gd name="T9" fmla="*/ 1 h 29"/>
                    <a:gd name="T10" fmla="*/ 22 w 23"/>
                    <a:gd name="T11" fmla="*/ 6 h 29"/>
                    <a:gd name="T12" fmla="*/ 8 w 23"/>
                    <a:gd name="T13" fmla="*/ 27 h 29"/>
                    <a:gd name="T14" fmla="*/ 2 w 23"/>
                    <a:gd name="T15" fmla="*/ 28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8">
                      <a:moveTo>
                        <a:pt x="2" y="28"/>
                      </a:moveTo>
                      <a:cubicBezTo>
                        <a:pt x="2" y="28"/>
                        <a:pt x="2" y="28"/>
                        <a:pt x="2" y="28"/>
                      </a:cubicBezTo>
                      <a:cubicBezTo>
                        <a:pt x="1" y="27"/>
                        <a:pt x="0" y="24"/>
                        <a:pt x="1" y="23"/>
                      </a:cubicBezTo>
                      <a:cubicBezTo>
                        <a:pt x="15" y="2"/>
                        <a:pt x="15" y="2"/>
                        <a:pt x="15" y="2"/>
                      </a:cubicBezTo>
                      <a:cubicBezTo>
                        <a:pt x="17" y="0"/>
                        <a:pt x="19" y="0"/>
                        <a:pt x="21" y="1"/>
                      </a:cubicBezTo>
                      <a:cubicBezTo>
                        <a:pt x="23" y="2"/>
                        <a:pt x="23" y="4"/>
                        <a:pt x="22" y="6"/>
                      </a:cubicBezTo>
                      <a:cubicBezTo>
                        <a:pt x="8" y="27"/>
                        <a:pt x="8" y="27"/>
                        <a:pt x="8" y="27"/>
                      </a:cubicBezTo>
                      <a:cubicBezTo>
                        <a:pt x="6" y="29"/>
                        <a:pt x="4" y="29"/>
                        <a:pt x="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0" name="Freeform 579">
                  <a:extLst>
                    <a:ext uri="{FF2B5EF4-FFF2-40B4-BE49-F238E27FC236}">
                      <a16:creationId xmlns:a16="http://schemas.microsoft.com/office/drawing/2014/main" id="{5661B516-03B8-4B6D-9DDE-0EA8953B3FD6}"/>
                    </a:ext>
                  </a:extLst>
                </p:cNvPr>
                <p:cNvSpPr/>
                <p:nvPr/>
              </p:nvSpPr>
              <p:spPr bwMode="auto">
                <a:xfrm>
                  <a:off x="529" y="1440"/>
                  <a:ext cx="5" cy="7"/>
                </a:xfrm>
                <a:custGeom>
                  <a:avLst/>
                  <a:gdLst>
                    <a:gd name="T0" fmla="*/ 2 w 23"/>
                    <a:gd name="T1" fmla="*/ 28 h 30"/>
                    <a:gd name="T2" fmla="*/ 2 w 23"/>
                    <a:gd name="T3" fmla="*/ 28 h 30"/>
                    <a:gd name="T4" fmla="*/ 1 w 23"/>
                    <a:gd name="T5" fmla="*/ 23 h 30"/>
                    <a:gd name="T6" fmla="*/ 15 w 23"/>
                    <a:gd name="T7" fmla="*/ 2 h 30"/>
                    <a:gd name="T8" fmla="*/ 21 w 23"/>
                    <a:gd name="T9" fmla="*/ 1 h 30"/>
                    <a:gd name="T10" fmla="*/ 22 w 23"/>
                    <a:gd name="T11" fmla="*/ 6 h 30"/>
                    <a:gd name="T12" fmla="*/ 8 w 23"/>
                    <a:gd name="T13" fmla="*/ 27 h 30"/>
                    <a:gd name="T14" fmla="*/ 2 w 23"/>
                    <a:gd name="T15" fmla="*/ 28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0">
                      <a:moveTo>
                        <a:pt x="2" y="28"/>
                      </a:moveTo>
                      <a:cubicBezTo>
                        <a:pt x="2" y="28"/>
                        <a:pt x="2" y="28"/>
                        <a:pt x="2" y="28"/>
                      </a:cubicBezTo>
                      <a:cubicBezTo>
                        <a:pt x="1" y="27"/>
                        <a:pt x="0" y="25"/>
                        <a:pt x="1" y="23"/>
                      </a:cubicBezTo>
                      <a:cubicBezTo>
                        <a:pt x="15" y="2"/>
                        <a:pt x="15" y="2"/>
                        <a:pt x="15" y="2"/>
                      </a:cubicBezTo>
                      <a:cubicBezTo>
                        <a:pt x="17" y="0"/>
                        <a:pt x="19" y="0"/>
                        <a:pt x="21" y="1"/>
                      </a:cubicBezTo>
                      <a:cubicBezTo>
                        <a:pt x="23" y="2"/>
                        <a:pt x="23" y="5"/>
                        <a:pt x="22" y="6"/>
                      </a:cubicBezTo>
                      <a:cubicBezTo>
                        <a:pt x="8" y="27"/>
                        <a:pt x="8" y="27"/>
                        <a:pt x="8" y="27"/>
                      </a:cubicBezTo>
                      <a:cubicBezTo>
                        <a:pt x="6" y="29"/>
                        <a:pt x="4" y="30"/>
                        <a:pt x="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1" name="Freeform 580">
                  <a:extLst>
                    <a:ext uri="{FF2B5EF4-FFF2-40B4-BE49-F238E27FC236}">
                      <a16:creationId xmlns:a16="http://schemas.microsoft.com/office/drawing/2014/main" id="{A7C40581-1071-4837-9CF1-3C1E03E47259}"/>
                    </a:ext>
                  </a:extLst>
                </p:cNvPr>
                <p:cNvSpPr/>
                <p:nvPr/>
              </p:nvSpPr>
              <p:spPr bwMode="auto">
                <a:xfrm>
                  <a:off x="535" y="1444"/>
                  <a:ext cx="5" cy="7"/>
                </a:xfrm>
                <a:custGeom>
                  <a:avLst/>
                  <a:gdLst>
                    <a:gd name="T0" fmla="*/ 2 w 23"/>
                    <a:gd name="T1" fmla="*/ 29 h 30"/>
                    <a:gd name="T2" fmla="*/ 2 w 23"/>
                    <a:gd name="T3" fmla="*/ 29 h 30"/>
                    <a:gd name="T4" fmla="*/ 1 w 23"/>
                    <a:gd name="T5" fmla="*/ 23 h 30"/>
                    <a:gd name="T6" fmla="*/ 15 w 23"/>
                    <a:gd name="T7" fmla="*/ 2 h 30"/>
                    <a:gd name="T8" fmla="*/ 21 w 23"/>
                    <a:gd name="T9" fmla="*/ 1 h 30"/>
                    <a:gd name="T10" fmla="*/ 22 w 23"/>
                    <a:gd name="T11" fmla="*/ 7 h 30"/>
                    <a:gd name="T12" fmla="*/ 8 w 23"/>
                    <a:gd name="T13" fmla="*/ 28 h 30"/>
                    <a:gd name="T14" fmla="*/ 2 w 23"/>
                    <a:gd name="T15" fmla="*/ 29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0">
                      <a:moveTo>
                        <a:pt x="2" y="29"/>
                      </a:moveTo>
                      <a:cubicBezTo>
                        <a:pt x="2" y="29"/>
                        <a:pt x="2" y="29"/>
                        <a:pt x="2" y="29"/>
                      </a:cubicBezTo>
                      <a:cubicBezTo>
                        <a:pt x="1" y="27"/>
                        <a:pt x="0" y="25"/>
                        <a:pt x="1" y="23"/>
                      </a:cubicBezTo>
                      <a:cubicBezTo>
                        <a:pt x="15" y="2"/>
                        <a:pt x="15" y="2"/>
                        <a:pt x="15" y="2"/>
                      </a:cubicBezTo>
                      <a:cubicBezTo>
                        <a:pt x="17" y="1"/>
                        <a:pt x="19" y="0"/>
                        <a:pt x="21" y="1"/>
                      </a:cubicBezTo>
                      <a:cubicBezTo>
                        <a:pt x="23" y="3"/>
                        <a:pt x="23" y="5"/>
                        <a:pt x="22" y="7"/>
                      </a:cubicBezTo>
                      <a:cubicBezTo>
                        <a:pt x="8" y="28"/>
                        <a:pt x="8" y="28"/>
                        <a:pt x="8" y="28"/>
                      </a:cubicBezTo>
                      <a:cubicBezTo>
                        <a:pt x="7" y="29"/>
                        <a:pt x="4" y="30"/>
                        <a:pt x="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2" name="Freeform 581">
                  <a:extLst>
                    <a:ext uri="{FF2B5EF4-FFF2-40B4-BE49-F238E27FC236}">
                      <a16:creationId xmlns:a16="http://schemas.microsoft.com/office/drawing/2014/main" id="{0D4DA025-2F9E-4CCE-9B4E-A3D665F9B432}"/>
                    </a:ext>
                  </a:extLst>
                </p:cNvPr>
                <p:cNvSpPr/>
                <p:nvPr/>
              </p:nvSpPr>
              <p:spPr bwMode="auto">
                <a:xfrm>
                  <a:off x="540" y="1447"/>
                  <a:ext cx="6" cy="7"/>
                </a:xfrm>
                <a:custGeom>
                  <a:avLst/>
                  <a:gdLst>
                    <a:gd name="T0" fmla="*/ 2 w 23"/>
                    <a:gd name="T1" fmla="*/ 29 h 30"/>
                    <a:gd name="T2" fmla="*/ 2 w 23"/>
                    <a:gd name="T3" fmla="*/ 29 h 30"/>
                    <a:gd name="T4" fmla="*/ 1 w 23"/>
                    <a:gd name="T5" fmla="*/ 23 h 30"/>
                    <a:gd name="T6" fmla="*/ 15 w 23"/>
                    <a:gd name="T7" fmla="*/ 3 h 30"/>
                    <a:gd name="T8" fmla="*/ 21 w 23"/>
                    <a:gd name="T9" fmla="*/ 1 h 30"/>
                    <a:gd name="T10" fmla="*/ 22 w 23"/>
                    <a:gd name="T11" fmla="*/ 7 h 30"/>
                    <a:gd name="T12" fmla="*/ 7 w 23"/>
                    <a:gd name="T13" fmla="*/ 28 h 30"/>
                    <a:gd name="T14" fmla="*/ 2 w 23"/>
                    <a:gd name="T15" fmla="*/ 29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0">
                      <a:moveTo>
                        <a:pt x="2" y="29"/>
                      </a:moveTo>
                      <a:cubicBezTo>
                        <a:pt x="2" y="29"/>
                        <a:pt x="2" y="29"/>
                        <a:pt x="2" y="29"/>
                      </a:cubicBezTo>
                      <a:cubicBezTo>
                        <a:pt x="0" y="28"/>
                        <a:pt x="0" y="25"/>
                        <a:pt x="1" y="23"/>
                      </a:cubicBezTo>
                      <a:cubicBezTo>
                        <a:pt x="15" y="3"/>
                        <a:pt x="15" y="3"/>
                        <a:pt x="15" y="3"/>
                      </a:cubicBezTo>
                      <a:cubicBezTo>
                        <a:pt x="16" y="1"/>
                        <a:pt x="19" y="0"/>
                        <a:pt x="21" y="1"/>
                      </a:cubicBezTo>
                      <a:cubicBezTo>
                        <a:pt x="22" y="3"/>
                        <a:pt x="23" y="5"/>
                        <a:pt x="22" y="7"/>
                      </a:cubicBezTo>
                      <a:cubicBezTo>
                        <a:pt x="7" y="28"/>
                        <a:pt x="7" y="28"/>
                        <a:pt x="7" y="28"/>
                      </a:cubicBezTo>
                      <a:cubicBezTo>
                        <a:pt x="6" y="30"/>
                        <a:pt x="4" y="30"/>
                        <a:pt x="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3" name="Freeform 582">
                  <a:extLst>
                    <a:ext uri="{FF2B5EF4-FFF2-40B4-BE49-F238E27FC236}">
                      <a16:creationId xmlns:a16="http://schemas.microsoft.com/office/drawing/2014/main" id="{EA109807-D22B-4073-805D-79D01B7D3E0A}"/>
                    </a:ext>
                  </a:extLst>
                </p:cNvPr>
                <p:cNvSpPr/>
                <p:nvPr/>
              </p:nvSpPr>
              <p:spPr bwMode="auto">
                <a:xfrm>
                  <a:off x="546" y="1451"/>
                  <a:ext cx="5" cy="7"/>
                </a:xfrm>
                <a:custGeom>
                  <a:avLst/>
                  <a:gdLst>
                    <a:gd name="T0" fmla="*/ 2 w 23"/>
                    <a:gd name="T1" fmla="*/ 28 h 29"/>
                    <a:gd name="T2" fmla="*/ 2 w 23"/>
                    <a:gd name="T3" fmla="*/ 28 h 29"/>
                    <a:gd name="T4" fmla="*/ 1 w 23"/>
                    <a:gd name="T5" fmla="*/ 23 h 29"/>
                    <a:gd name="T6" fmla="*/ 15 w 23"/>
                    <a:gd name="T7" fmla="*/ 2 h 29"/>
                    <a:gd name="T8" fmla="*/ 21 w 23"/>
                    <a:gd name="T9" fmla="*/ 1 h 29"/>
                    <a:gd name="T10" fmla="*/ 22 w 23"/>
                    <a:gd name="T11" fmla="*/ 6 h 29"/>
                    <a:gd name="T12" fmla="*/ 8 w 23"/>
                    <a:gd name="T13" fmla="*/ 27 h 29"/>
                    <a:gd name="T14" fmla="*/ 2 w 23"/>
                    <a:gd name="T15" fmla="*/ 28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28">
                      <a:moveTo>
                        <a:pt x="2" y="28"/>
                      </a:moveTo>
                      <a:cubicBezTo>
                        <a:pt x="2" y="28"/>
                        <a:pt x="2" y="28"/>
                        <a:pt x="2" y="28"/>
                      </a:cubicBezTo>
                      <a:cubicBezTo>
                        <a:pt x="1" y="27"/>
                        <a:pt x="0" y="25"/>
                        <a:pt x="1" y="23"/>
                      </a:cubicBezTo>
                      <a:cubicBezTo>
                        <a:pt x="15" y="2"/>
                        <a:pt x="15" y="2"/>
                        <a:pt x="15" y="2"/>
                      </a:cubicBezTo>
                      <a:cubicBezTo>
                        <a:pt x="17" y="0"/>
                        <a:pt x="19" y="0"/>
                        <a:pt x="21" y="1"/>
                      </a:cubicBezTo>
                      <a:cubicBezTo>
                        <a:pt x="23" y="2"/>
                        <a:pt x="23" y="5"/>
                        <a:pt x="22" y="6"/>
                      </a:cubicBezTo>
                      <a:cubicBezTo>
                        <a:pt x="8" y="27"/>
                        <a:pt x="8" y="27"/>
                        <a:pt x="8" y="27"/>
                      </a:cubicBezTo>
                      <a:cubicBezTo>
                        <a:pt x="7" y="29"/>
                        <a:pt x="4" y="29"/>
                        <a:pt x="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4" name="Freeform 583">
                  <a:extLst>
                    <a:ext uri="{FF2B5EF4-FFF2-40B4-BE49-F238E27FC236}">
                      <a16:creationId xmlns:a16="http://schemas.microsoft.com/office/drawing/2014/main" id="{A8112E54-689E-4D5A-9253-CE3924C1AC24}"/>
                    </a:ext>
                  </a:extLst>
                </p:cNvPr>
                <p:cNvSpPr/>
                <p:nvPr/>
              </p:nvSpPr>
              <p:spPr bwMode="auto">
                <a:xfrm>
                  <a:off x="552" y="1455"/>
                  <a:ext cx="5" cy="7"/>
                </a:xfrm>
                <a:custGeom>
                  <a:avLst/>
                  <a:gdLst>
                    <a:gd name="T0" fmla="*/ 2 w 23"/>
                    <a:gd name="T1" fmla="*/ 29 h 30"/>
                    <a:gd name="T2" fmla="*/ 2 w 23"/>
                    <a:gd name="T3" fmla="*/ 29 h 30"/>
                    <a:gd name="T4" fmla="*/ 1 w 23"/>
                    <a:gd name="T5" fmla="*/ 23 h 30"/>
                    <a:gd name="T6" fmla="*/ 16 w 23"/>
                    <a:gd name="T7" fmla="*/ 2 h 30"/>
                    <a:gd name="T8" fmla="*/ 21 w 23"/>
                    <a:gd name="T9" fmla="*/ 1 h 30"/>
                    <a:gd name="T10" fmla="*/ 22 w 23"/>
                    <a:gd name="T11" fmla="*/ 7 h 30"/>
                    <a:gd name="T12" fmla="*/ 8 w 23"/>
                    <a:gd name="T13" fmla="*/ 28 h 30"/>
                    <a:gd name="T14" fmla="*/ 2 w 23"/>
                    <a:gd name="T15" fmla="*/ 29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0">
                      <a:moveTo>
                        <a:pt x="2" y="29"/>
                      </a:moveTo>
                      <a:cubicBezTo>
                        <a:pt x="2" y="29"/>
                        <a:pt x="2" y="29"/>
                        <a:pt x="2" y="29"/>
                      </a:cubicBezTo>
                      <a:cubicBezTo>
                        <a:pt x="1" y="27"/>
                        <a:pt x="0" y="25"/>
                        <a:pt x="1" y="23"/>
                      </a:cubicBezTo>
                      <a:cubicBezTo>
                        <a:pt x="16" y="2"/>
                        <a:pt x="16" y="2"/>
                        <a:pt x="16" y="2"/>
                      </a:cubicBezTo>
                      <a:cubicBezTo>
                        <a:pt x="17" y="1"/>
                        <a:pt x="19" y="0"/>
                        <a:pt x="21" y="1"/>
                      </a:cubicBezTo>
                      <a:cubicBezTo>
                        <a:pt x="23" y="2"/>
                        <a:pt x="23" y="5"/>
                        <a:pt x="22" y="7"/>
                      </a:cubicBezTo>
                      <a:cubicBezTo>
                        <a:pt x="8" y="28"/>
                        <a:pt x="8" y="28"/>
                        <a:pt x="8" y="28"/>
                      </a:cubicBezTo>
                      <a:cubicBezTo>
                        <a:pt x="7" y="29"/>
                        <a:pt x="4" y="30"/>
                        <a:pt x="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5" name="Freeform 584">
                  <a:extLst>
                    <a:ext uri="{FF2B5EF4-FFF2-40B4-BE49-F238E27FC236}">
                      <a16:creationId xmlns:a16="http://schemas.microsoft.com/office/drawing/2014/main" id="{77A6D08F-5C00-4332-BE6A-B25A3B142FA3}"/>
                    </a:ext>
                  </a:extLst>
                </p:cNvPr>
                <p:cNvSpPr/>
                <p:nvPr/>
              </p:nvSpPr>
              <p:spPr bwMode="auto">
                <a:xfrm>
                  <a:off x="521" y="1471"/>
                  <a:ext cx="12" cy="11"/>
                </a:xfrm>
                <a:custGeom>
                  <a:avLst/>
                  <a:gdLst>
                    <a:gd name="T0" fmla="*/ 29 w 50"/>
                    <a:gd name="T1" fmla="*/ 47 h 48"/>
                    <a:gd name="T2" fmla="*/ 29 w 50"/>
                    <a:gd name="T3" fmla="*/ 46 h 48"/>
                    <a:gd name="T4" fmla="*/ 29 w 50"/>
                    <a:gd name="T5" fmla="*/ 43 h 48"/>
                    <a:gd name="T6" fmla="*/ 29 w 50"/>
                    <a:gd name="T7" fmla="*/ 40 h 48"/>
                    <a:gd name="T8" fmla="*/ 28 w 50"/>
                    <a:gd name="T9" fmla="*/ 32 h 48"/>
                    <a:gd name="T10" fmla="*/ 27 w 50"/>
                    <a:gd name="T11" fmla="*/ 26 h 48"/>
                    <a:gd name="T12" fmla="*/ 30 w 50"/>
                    <a:gd name="T13" fmla="*/ 25 h 48"/>
                    <a:gd name="T14" fmla="*/ 35 w 50"/>
                    <a:gd name="T15" fmla="*/ 23 h 48"/>
                    <a:gd name="T16" fmla="*/ 43 w 50"/>
                    <a:gd name="T17" fmla="*/ 20 h 48"/>
                    <a:gd name="T18" fmla="*/ 46 w 50"/>
                    <a:gd name="T19" fmla="*/ 19 h 48"/>
                    <a:gd name="T20" fmla="*/ 48 w 50"/>
                    <a:gd name="T21" fmla="*/ 18 h 48"/>
                    <a:gd name="T22" fmla="*/ 49 w 50"/>
                    <a:gd name="T23" fmla="*/ 17 h 48"/>
                    <a:gd name="T24" fmla="*/ 49 w 50"/>
                    <a:gd name="T25" fmla="*/ 17 h 48"/>
                    <a:gd name="T26" fmla="*/ 50 w 50"/>
                    <a:gd name="T27" fmla="*/ 17 h 48"/>
                    <a:gd name="T28" fmla="*/ 49 w 50"/>
                    <a:gd name="T29" fmla="*/ 17 h 48"/>
                    <a:gd name="T30" fmla="*/ 48 w 50"/>
                    <a:gd name="T31" fmla="*/ 17 h 48"/>
                    <a:gd name="T32" fmla="*/ 47 w 50"/>
                    <a:gd name="T33" fmla="*/ 16 h 48"/>
                    <a:gd name="T34" fmla="*/ 45 w 50"/>
                    <a:gd name="T35" fmla="*/ 16 h 48"/>
                    <a:gd name="T36" fmla="*/ 42 w 50"/>
                    <a:gd name="T37" fmla="*/ 17 h 48"/>
                    <a:gd name="T38" fmla="*/ 33 w 50"/>
                    <a:gd name="T39" fmla="*/ 17 h 48"/>
                    <a:gd name="T40" fmla="*/ 29 w 50"/>
                    <a:gd name="T41" fmla="*/ 18 h 48"/>
                    <a:gd name="T42" fmla="*/ 25 w 50"/>
                    <a:gd name="T43" fmla="*/ 19 h 48"/>
                    <a:gd name="T44" fmla="*/ 25 w 50"/>
                    <a:gd name="T45" fmla="*/ 19 h 48"/>
                    <a:gd name="T46" fmla="*/ 24 w 50"/>
                    <a:gd name="T47" fmla="*/ 15 h 48"/>
                    <a:gd name="T48" fmla="*/ 21 w 50"/>
                    <a:gd name="T49" fmla="*/ 7 h 48"/>
                    <a:gd name="T50" fmla="*/ 20 w 50"/>
                    <a:gd name="T51" fmla="*/ 4 h 48"/>
                    <a:gd name="T52" fmla="*/ 19 w 50"/>
                    <a:gd name="T53" fmla="*/ 2 h 48"/>
                    <a:gd name="T54" fmla="*/ 18 w 50"/>
                    <a:gd name="T55" fmla="*/ 1 h 48"/>
                    <a:gd name="T56" fmla="*/ 18 w 50"/>
                    <a:gd name="T57" fmla="*/ 1 h 48"/>
                    <a:gd name="T58" fmla="*/ 18 w 50"/>
                    <a:gd name="T59" fmla="*/ 0 h 48"/>
                    <a:gd name="T60" fmla="*/ 18 w 50"/>
                    <a:gd name="T61" fmla="*/ 1 h 48"/>
                    <a:gd name="T62" fmla="*/ 17 w 50"/>
                    <a:gd name="T63" fmla="*/ 1 h 48"/>
                    <a:gd name="T64" fmla="*/ 17 w 50"/>
                    <a:gd name="T65" fmla="*/ 2 h 48"/>
                    <a:gd name="T66" fmla="*/ 17 w 50"/>
                    <a:gd name="T67" fmla="*/ 5 h 48"/>
                    <a:gd name="T68" fmla="*/ 17 w 50"/>
                    <a:gd name="T69" fmla="*/ 8 h 48"/>
                    <a:gd name="T70" fmla="*/ 18 w 50"/>
                    <a:gd name="T71" fmla="*/ 16 h 48"/>
                    <a:gd name="T72" fmla="*/ 19 w 50"/>
                    <a:gd name="T73" fmla="*/ 20 h 48"/>
                    <a:gd name="T74" fmla="*/ 19 w 50"/>
                    <a:gd name="T75" fmla="*/ 21 h 48"/>
                    <a:gd name="T76" fmla="*/ 15 w 50"/>
                    <a:gd name="T77" fmla="*/ 22 h 48"/>
                    <a:gd name="T78" fmla="*/ 8 w 50"/>
                    <a:gd name="T79" fmla="*/ 25 h 48"/>
                    <a:gd name="T80" fmla="*/ 5 w 50"/>
                    <a:gd name="T81" fmla="*/ 26 h 48"/>
                    <a:gd name="T82" fmla="*/ 2 w 50"/>
                    <a:gd name="T83" fmla="*/ 28 h 48"/>
                    <a:gd name="T84" fmla="*/ 1 w 50"/>
                    <a:gd name="T85" fmla="*/ 28 h 48"/>
                    <a:gd name="T86" fmla="*/ 1 w 50"/>
                    <a:gd name="T87" fmla="*/ 28 h 48"/>
                    <a:gd name="T88" fmla="*/ 0 w 50"/>
                    <a:gd name="T89" fmla="*/ 29 h 48"/>
                    <a:gd name="T90" fmla="*/ 1 w 50"/>
                    <a:gd name="T91" fmla="*/ 29 h 48"/>
                    <a:gd name="T92" fmla="*/ 2 w 50"/>
                    <a:gd name="T93" fmla="*/ 29 h 48"/>
                    <a:gd name="T94" fmla="*/ 3 w 50"/>
                    <a:gd name="T95" fmla="*/ 29 h 48"/>
                    <a:gd name="T96" fmla="*/ 5 w 50"/>
                    <a:gd name="T97" fmla="*/ 29 h 48"/>
                    <a:gd name="T98" fmla="*/ 9 w 50"/>
                    <a:gd name="T99" fmla="*/ 29 h 48"/>
                    <a:gd name="T100" fmla="*/ 17 w 50"/>
                    <a:gd name="T101" fmla="*/ 28 h 48"/>
                    <a:gd name="T102" fmla="*/ 20 w 50"/>
                    <a:gd name="T103" fmla="*/ 27 h 48"/>
                    <a:gd name="T104" fmla="*/ 22 w 50"/>
                    <a:gd name="T105" fmla="*/ 33 h 48"/>
                    <a:gd name="T106" fmla="*/ 25 w 50"/>
                    <a:gd name="T107" fmla="*/ 41 h 48"/>
                    <a:gd name="T108" fmla="*/ 26 w 50"/>
                    <a:gd name="T109" fmla="*/ 44 h 48"/>
                    <a:gd name="T110" fmla="*/ 27 w 50"/>
                    <a:gd name="T111" fmla="*/ 46 h 48"/>
                    <a:gd name="T112" fmla="*/ 28 w 50"/>
                    <a:gd name="T113" fmla="*/ 47 h 48"/>
                    <a:gd name="T114" fmla="*/ 28 w 50"/>
                    <a:gd name="T115" fmla="*/ 47 h 48"/>
                    <a:gd name="T116" fmla="*/ 29 w 50"/>
                    <a:gd name="T117" fmla="*/ 48 h 48"/>
                    <a:gd name="T118" fmla="*/ 29 w 50"/>
                    <a:gd name="T119"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 h="48">
                      <a:moveTo>
                        <a:pt x="29" y="47"/>
                      </a:moveTo>
                      <a:cubicBezTo>
                        <a:pt x="29" y="46"/>
                        <a:pt x="29" y="46"/>
                        <a:pt x="29" y="46"/>
                      </a:cubicBezTo>
                      <a:cubicBezTo>
                        <a:pt x="29" y="45"/>
                        <a:pt x="29" y="44"/>
                        <a:pt x="29" y="43"/>
                      </a:cubicBezTo>
                      <a:cubicBezTo>
                        <a:pt x="29" y="42"/>
                        <a:pt x="29" y="41"/>
                        <a:pt x="29" y="40"/>
                      </a:cubicBezTo>
                      <a:cubicBezTo>
                        <a:pt x="29" y="38"/>
                        <a:pt x="28" y="35"/>
                        <a:pt x="28" y="32"/>
                      </a:cubicBezTo>
                      <a:cubicBezTo>
                        <a:pt x="28" y="30"/>
                        <a:pt x="27" y="28"/>
                        <a:pt x="27" y="26"/>
                      </a:cubicBezTo>
                      <a:cubicBezTo>
                        <a:pt x="28" y="25"/>
                        <a:pt x="29" y="25"/>
                        <a:pt x="30" y="25"/>
                      </a:cubicBezTo>
                      <a:cubicBezTo>
                        <a:pt x="32" y="24"/>
                        <a:pt x="33" y="24"/>
                        <a:pt x="35" y="23"/>
                      </a:cubicBezTo>
                      <a:cubicBezTo>
                        <a:pt x="38" y="22"/>
                        <a:pt x="40" y="21"/>
                        <a:pt x="43" y="20"/>
                      </a:cubicBezTo>
                      <a:cubicBezTo>
                        <a:pt x="44" y="20"/>
                        <a:pt x="45" y="20"/>
                        <a:pt x="46" y="19"/>
                      </a:cubicBezTo>
                      <a:cubicBezTo>
                        <a:pt x="46" y="19"/>
                        <a:pt x="47" y="18"/>
                        <a:pt x="48" y="18"/>
                      </a:cubicBezTo>
                      <a:cubicBezTo>
                        <a:pt x="49" y="17"/>
                        <a:pt x="49" y="17"/>
                        <a:pt x="49" y="17"/>
                      </a:cubicBezTo>
                      <a:cubicBezTo>
                        <a:pt x="49" y="17"/>
                        <a:pt x="49" y="17"/>
                        <a:pt x="49" y="17"/>
                      </a:cubicBezTo>
                      <a:cubicBezTo>
                        <a:pt x="50" y="17"/>
                        <a:pt x="50" y="17"/>
                        <a:pt x="50" y="17"/>
                      </a:cubicBezTo>
                      <a:cubicBezTo>
                        <a:pt x="50" y="17"/>
                        <a:pt x="50" y="17"/>
                        <a:pt x="49" y="17"/>
                      </a:cubicBezTo>
                      <a:cubicBezTo>
                        <a:pt x="48" y="17"/>
                        <a:pt x="48" y="17"/>
                        <a:pt x="48" y="17"/>
                      </a:cubicBezTo>
                      <a:cubicBezTo>
                        <a:pt x="48" y="17"/>
                        <a:pt x="48" y="17"/>
                        <a:pt x="47" y="16"/>
                      </a:cubicBezTo>
                      <a:cubicBezTo>
                        <a:pt x="47" y="16"/>
                        <a:pt x="46" y="16"/>
                        <a:pt x="45" y="16"/>
                      </a:cubicBezTo>
                      <a:cubicBezTo>
                        <a:pt x="44" y="16"/>
                        <a:pt x="43" y="17"/>
                        <a:pt x="42" y="17"/>
                      </a:cubicBezTo>
                      <a:cubicBezTo>
                        <a:pt x="39" y="17"/>
                        <a:pt x="36" y="17"/>
                        <a:pt x="33" y="17"/>
                      </a:cubicBezTo>
                      <a:cubicBezTo>
                        <a:pt x="32" y="18"/>
                        <a:pt x="30" y="18"/>
                        <a:pt x="29" y="18"/>
                      </a:cubicBezTo>
                      <a:cubicBezTo>
                        <a:pt x="28" y="19"/>
                        <a:pt x="27" y="19"/>
                        <a:pt x="25" y="19"/>
                      </a:cubicBezTo>
                      <a:cubicBezTo>
                        <a:pt x="25" y="19"/>
                        <a:pt x="25" y="19"/>
                        <a:pt x="25" y="19"/>
                      </a:cubicBezTo>
                      <a:cubicBezTo>
                        <a:pt x="25" y="17"/>
                        <a:pt x="24" y="16"/>
                        <a:pt x="24" y="15"/>
                      </a:cubicBezTo>
                      <a:cubicBezTo>
                        <a:pt x="23" y="12"/>
                        <a:pt x="22" y="9"/>
                        <a:pt x="21" y="7"/>
                      </a:cubicBezTo>
                      <a:cubicBezTo>
                        <a:pt x="21" y="6"/>
                        <a:pt x="20" y="5"/>
                        <a:pt x="20" y="4"/>
                      </a:cubicBezTo>
                      <a:cubicBezTo>
                        <a:pt x="19" y="3"/>
                        <a:pt x="19" y="3"/>
                        <a:pt x="19" y="2"/>
                      </a:cubicBezTo>
                      <a:cubicBezTo>
                        <a:pt x="18" y="1"/>
                        <a:pt x="18" y="1"/>
                        <a:pt x="18" y="1"/>
                      </a:cubicBezTo>
                      <a:cubicBezTo>
                        <a:pt x="18" y="1"/>
                        <a:pt x="18" y="1"/>
                        <a:pt x="18" y="1"/>
                      </a:cubicBezTo>
                      <a:cubicBezTo>
                        <a:pt x="18" y="0"/>
                        <a:pt x="18" y="0"/>
                        <a:pt x="18" y="0"/>
                      </a:cubicBezTo>
                      <a:cubicBezTo>
                        <a:pt x="18" y="0"/>
                        <a:pt x="18" y="0"/>
                        <a:pt x="18" y="1"/>
                      </a:cubicBezTo>
                      <a:cubicBezTo>
                        <a:pt x="17" y="1"/>
                        <a:pt x="17" y="1"/>
                        <a:pt x="17" y="1"/>
                      </a:cubicBezTo>
                      <a:cubicBezTo>
                        <a:pt x="17" y="2"/>
                        <a:pt x="17" y="2"/>
                        <a:pt x="17" y="2"/>
                      </a:cubicBezTo>
                      <a:cubicBezTo>
                        <a:pt x="17" y="3"/>
                        <a:pt x="17" y="4"/>
                        <a:pt x="17" y="5"/>
                      </a:cubicBezTo>
                      <a:cubicBezTo>
                        <a:pt x="17" y="6"/>
                        <a:pt x="17" y="7"/>
                        <a:pt x="17" y="8"/>
                      </a:cubicBezTo>
                      <a:cubicBezTo>
                        <a:pt x="17" y="10"/>
                        <a:pt x="18" y="13"/>
                        <a:pt x="18" y="16"/>
                      </a:cubicBezTo>
                      <a:cubicBezTo>
                        <a:pt x="18" y="17"/>
                        <a:pt x="19" y="19"/>
                        <a:pt x="19" y="20"/>
                      </a:cubicBezTo>
                      <a:cubicBezTo>
                        <a:pt x="19" y="21"/>
                        <a:pt x="19" y="21"/>
                        <a:pt x="19" y="21"/>
                      </a:cubicBezTo>
                      <a:cubicBezTo>
                        <a:pt x="18" y="21"/>
                        <a:pt x="16" y="22"/>
                        <a:pt x="15" y="22"/>
                      </a:cubicBezTo>
                      <a:cubicBezTo>
                        <a:pt x="12" y="23"/>
                        <a:pt x="10" y="24"/>
                        <a:pt x="8" y="25"/>
                      </a:cubicBezTo>
                      <a:cubicBezTo>
                        <a:pt x="6" y="25"/>
                        <a:pt x="5" y="26"/>
                        <a:pt x="5" y="26"/>
                      </a:cubicBezTo>
                      <a:cubicBezTo>
                        <a:pt x="4" y="27"/>
                        <a:pt x="3" y="27"/>
                        <a:pt x="2" y="28"/>
                      </a:cubicBezTo>
                      <a:cubicBezTo>
                        <a:pt x="1" y="28"/>
                        <a:pt x="1" y="28"/>
                        <a:pt x="1" y="28"/>
                      </a:cubicBezTo>
                      <a:cubicBezTo>
                        <a:pt x="1" y="28"/>
                        <a:pt x="1" y="28"/>
                        <a:pt x="1" y="28"/>
                      </a:cubicBezTo>
                      <a:cubicBezTo>
                        <a:pt x="0" y="29"/>
                        <a:pt x="0" y="29"/>
                        <a:pt x="0" y="29"/>
                      </a:cubicBezTo>
                      <a:cubicBezTo>
                        <a:pt x="0" y="29"/>
                        <a:pt x="1" y="29"/>
                        <a:pt x="1" y="29"/>
                      </a:cubicBezTo>
                      <a:cubicBezTo>
                        <a:pt x="2" y="29"/>
                        <a:pt x="2" y="29"/>
                        <a:pt x="2" y="29"/>
                      </a:cubicBezTo>
                      <a:cubicBezTo>
                        <a:pt x="3" y="29"/>
                        <a:pt x="3" y="29"/>
                        <a:pt x="3" y="29"/>
                      </a:cubicBezTo>
                      <a:cubicBezTo>
                        <a:pt x="3" y="29"/>
                        <a:pt x="4" y="29"/>
                        <a:pt x="5" y="29"/>
                      </a:cubicBezTo>
                      <a:cubicBezTo>
                        <a:pt x="6" y="29"/>
                        <a:pt x="7" y="29"/>
                        <a:pt x="9" y="29"/>
                      </a:cubicBezTo>
                      <a:cubicBezTo>
                        <a:pt x="11" y="29"/>
                        <a:pt x="14" y="28"/>
                        <a:pt x="17" y="28"/>
                      </a:cubicBezTo>
                      <a:cubicBezTo>
                        <a:pt x="18" y="28"/>
                        <a:pt x="19" y="27"/>
                        <a:pt x="20" y="27"/>
                      </a:cubicBezTo>
                      <a:cubicBezTo>
                        <a:pt x="21" y="29"/>
                        <a:pt x="21" y="31"/>
                        <a:pt x="22" y="33"/>
                      </a:cubicBezTo>
                      <a:cubicBezTo>
                        <a:pt x="23" y="36"/>
                        <a:pt x="24" y="39"/>
                        <a:pt x="25" y="41"/>
                      </a:cubicBezTo>
                      <a:cubicBezTo>
                        <a:pt x="25" y="42"/>
                        <a:pt x="26" y="43"/>
                        <a:pt x="26" y="44"/>
                      </a:cubicBezTo>
                      <a:cubicBezTo>
                        <a:pt x="27" y="45"/>
                        <a:pt x="27" y="45"/>
                        <a:pt x="27" y="46"/>
                      </a:cubicBezTo>
                      <a:cubicBezTo>
                        <a:pt x="28" y="47"/>
                        <a:pt x="28" y="47"/>
                        <a:pt x="28" y="47"/>
                      </a:cubicBezTo>
                      <a:cubicBezTo>
                        <a:pt x="28" y="47"/>
                        <a:pt x="28" y="47"/>
                        <a:pt x="28" y="47"/>
                      </a:cubicBezTo>
                      <a:cubicBezTo>
                        <a:pt x="29" y="48"/>
                        <a:pt x="29" y="48"/>
                        <a:pt x="29" y="48"/>
                      </a:cubicBezTo>
                      <a:cubicBezTo>
                        <a:pt x="29" y="48"/>
                        <a:pt x="29" y="48"/>
                        <a:pt x="29" y="47"/>
                      </a:cubicBezTo>
                      <a:close/>
                    </a:path>
                  </a:pathLst>
                </a:custGeom>
                <a:solidFill>
                  <a:srgbClr val="E525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6" name="Freeform 585">
                  <a:extLst>
                    <a:ext uri="{FF2B5EF4-FFF2-40B4-BE49-F238E27FC236}">
                      <a16:creationId xmlns:a16="http://schemas.microsoft.com/office/drawing/2014/main" id="{F53C7355-854F-464F-8FB9-0CB1105A1DA0}"/>
                    </a:ext>
                  </a:extLst>
                </p:cNvPr>
                <p:cNvSpPr/>
                <p:nvPr/>
              </p:nvSpPr>
              <p:spPr bwMode="auto">
                <a:xfrm>
                  <a:off x="466" y="1449"/>
                  <a:ext cx="12" cy="11"/>
                </a:xfrm>
                <a:custGeom>
                  <a:avLst/>
                  <a:gdLst>
                    <a:gd name="T0" fmla="*/ 28 w 49"/>
                    <a:gd name="T1" fmla="*/ 46 h 47"/>
                    <a:gd name="T2" fmla="*/ 28 w 49"/>
                    <a:gd name="T3" fmla="*/ 45 h 47"/>
                    <a:gd name="T4" fmla="*/ 29 w 49"/>
                    <a:gd name="T5" fmla="*/ 43 h 47"/>
                    <a:gd name="T6" fmla="*/ 29 w 49"/>
                    <a:gd name="T7" fmla="*/ 39 h 47"/>
                    <a:gd name="T8" fmla="*/ 28 w 49"/>
                    <a:gd name="T9" fmla="*/ 32 h 47"/>
                    <a:gd name="T10" fmla="*/ 27 w 49"/>
                    <a:gd name="T11" fmla="*/ 25 h 47"/>
                    <a:gd name="T12" fmla="*/ 30 w 49"/>
                    <a:gd name="T13" fmla="*/ 24 h 47"/>
                    <a:gd name="T14" fmla="*/ 35 w 49"/>
                    <a:gd name="T15" fmla="*/ 23 h 47"/>
                    <a:gd name="T16" fmla="*/ 42 w 49"/>
                    <a:gd name="T17" fmla="*/ 20 h 47"/>
                    <a:gd name="T18" fmla="*/ 45 w 49"/>
                    <a:gd name="T19" fmla="*/ 19 h 47"/>
                    <a:gd name="T20" fmla="*/ 48 w 49"/>
                    <a:gd name="T21" fmla="*/ 17 h 47"/>
                    <a:gd name="T22" fmla="*/ 48 w 49"/>
                    <a:gd name="T23" fmla="*/ 17 h 47"/>
                    <a:gd name="T24" fmla="*/ 49 w 49"/>
                    <a:gd name="T25" fmla="*/ 16 h 47"/>
                    <a:gd name="T26" fmla="*/ 49 w 49"/>
                    <a:gd name="T27" fmla="*/ 16 h 47"/>
                    <a:gd name="T28" fmla="*/ 49 w 49"/>
                    <a:gd name="T29" fmla="*/ 16 h 47"/>
                    <a:gd name="T30" fmla="*/ 48 w 49"/>
                    <a:gd name="T31" fmla="*/ 16 h 47"/>
                    <a:gd name="T32" fmla="*/ 47 w 49"/>
                    <a:gd name="T33" fmla="*/ 16 h 47"/>
                    <a:gd name="T34" fmla="*/ 45 w 49"/>
                    <a:gd name="T35" fmla="*/ 16 h 47"/>
                    <a:gd name="T36" fmla="*/ 41 w 49"/>
                    <a:gd name="T37" fmla="*/ 16 h 47"/>
                    <a:gd name="T38" fmla="*/ 33 w 49"/>
                    <a:gd name="T39" fmla="*/ 17 h 47"/>
                    <a:gd name="T40" fmla="*/ 29 w 49"/>
                    <a:gd name="T41" fmla="*/ 18 h 47"/>
                    <a:gd name="T42" fmla="*/ 25 w 49"/>
                    <a:gd name="T43" fmla="*/ 19 h 47"/>
                    <a:gd name="T44" fmla="*/ 25 w 49"/>
                    <a:gd name="T45" fmla="*/ 18 h 47"/>
                    <a:gd name="T46" fmla="*/ 24 w 49"/>
                    <a:gd name="T47" fmla="*/ 14 h 47"/>
                    <a:gd name="T48" fmla="*/ 21 w 49"/>
                    <a:gd name="T49" fmla="*/ 7 h 47"/>
                    <a:gd name="T50" fmla="*/ 20 w 49"/>
                    <a:gd name="T51" fmla="*/ 4 h 47"/>
                    <a:gd name="T52" fmla="*/ 18 w 49"/>
                    <a:gd name="T53" fmla="*/ 2 h 47"/>
                    <a:gd name="T54" fmla="*/ 18 w 49"/>
                    <a:gd name="T55" fmla="*/ 1 h 47"/>
                    <a:gd name="T56" fmla="*/ 18 w 49"/>
                    <a:gd name="T57" fmla="*/ 0 h 47"/>
                    <a:gd name="T58" fmla="*/ 17 w 49"/>
                    <a:gd name="T59" fmla="*/ 0 h 47"/>
                    <a:gd name="T60" fmla="*/ 17 w 49"/>
                    <a:gd name="T61" fmla="*/ 0 h 47"/>
                    <a:gd name="T62" fmla="*/ 17 w 49"/>
                    <a:gd name="T63" fmla="*/ 1 h 47"/>
                    <a:gd name="T64" fmla="*/ 17 w 49"/>
                    <a:gd name="T65" fmla="*/ 2 h 47"/>
                    <a:gd name="T66" fmla="*/ 17 w 49"/>
                    <a:gd name="T67" fmla="*/ 4 h 47"/>
                    <a:gd name="T68" fmla="*/ 17 w 49"/>
                    <a:gd name="T69" fmla="*/ 8 h 47"/>
                    <a:gd name="T70" fmla="*/ 18 w 49"/>
                    <a:gd name="T71" fmla="*/ 15 h 47"/>
                    <a:gd name="T72" fmla="*/ 18 w 49"/>
                    <a:gd name="T73" fmla="*/ 20 h 47"/>
                    <a:gd name="T74" fmla="*/ 19 w 49"/>
                    <a:gd name="T75" fmla="*/ 20 h 47"/>
                    <a:gd name="T76" fmla="*/ 15 w 49"/>
                    <a:gd name="T77" fmla="*/ 21 h 47"/>
                    <a:gd name="T78" fmla="*/ 7 w 49"/>
                    <a:gd name="T79" fmla="*/ 24 h 47"/>
                    <a:gd name="T80" fmla="*/ 4 w 49"/>
                    <a:gd name="T81" fmla="*/ 26 h 47"/>
                    <a:gd name="T82" fmla="*/ 2 w 49"/>
                    <a:gd name="T83" fmla="*/ 27 h 47"/>
                    <a:gd name="T84" fmla="*/ 1 w 49"/>
                    <a:gd name="T85" fmla="*/ 27 h 47"/>
                    <a:gd name="T86" fmla="*/ 1 w 49"/>
                    <a:gd name="T87" fmla="*/ 28 h 47"/>
                    <a:gd name="T88" fmla="*/ 0 w 49"/>
                    <a:gd name="T89" fmla="*/ 28 h 47"/>
                    <a:gd name="T90" fmla="*/ 1 w 49"/>
                    <a:gd name="T91" fmla="*/ 28 h 47"/>
                    <a:gd name="T92" fmla="*/ 1 w 49"/>
                    <a:gd name="T93" fmla="*/ 28 h 47"/>
                    <a:gd name="T94" fmla="*/ 2 w 49"/>
                    <a:gd name="T95" fmla="*/ 28 h 47"/>
                    <a:gd name="T96" fmla="*/ 5 w 49"/>
                    <a:gd name="T97" fmla="*/ 28 h 47"/>
                    <a:gd name="T98" fmla="*/ 8 w 49"/>
                    <a:gd name="T99" fmla="*/ 28 h 47"/>
                    <a:gd name="T100" fmla="*/ 16 w 49"/>
                    <a:gd name="T101" fmla="*/ 27 h 47"/>
                    <a:gd name="T102" fmla="*/ 20 w 49"/>
                    <a:gd name="T103" fmla="*/ 27 h 47"/>
                    <a:gd name="T104" fmla="*/ 22 w 49"/>
                    <a:gd name="T105" fmla="*/ 33 h 47"/>
                    <a:gd name="T106" fmla="*/ 25 w 49"/>
                    <a:gd name="T107" fmla="*/ 40 h 47"/>
                    <a:gd name="T108" fmla="*/ 26 w 49"/>
                    <a:gd name="T109" fmla="*/ 43 h 47"/>
                    <a:gd name="T110" fmla="*/ 27 w 49"/>
                    <a:gd name="T111" fmla="*/ 45 h 47"/>
                    <a:gd name="T112" fmla="*/ 28 w 49"/>
                    <a:gd name="T113" fmla="*/ 46 h 47"/>
                    <a:gd name="T114" fmla="*/ 28 w 49"/>
                    <a:gd name="T115" fmla="*/ 47 h 47"/>
                    <a:gd name="T116" fmla="*/ 28 w 49"/>
                    <a:gd name="T117" fmla="*/ 47 h 47"/>
                    <a:gd name="T118" fmla="*/ 28 w 49"/>
                    <a:gd name="T119" fmla="*/ 47 h 47"/>
                    <a:gd name="T120" fmla="*/ 28 w 49"/>
                    <a:gd name="T121"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 h="47">
                      <a:moveTo>
                        <a:pt x="28" y="46"/>
                      </a:moveTo>
                      <a:cubicBezTo>
                        <a:pt x="28" y="45"/>
                        <a:pt x="28" y="45"/>
                        <a:pt x="28" y="45"/>
                      </a:cubicBezTo>
                      <a:cubicBezTo>
                        <a:pt x="29" y="44"/>
                        <a:pt x="29" y="44"/>
                        <a:pt x="29" y="43"/>
                      </a:cubicBezTo>
                      <a:cubicBezTo>
                        <a:pt x="29" y="42"/>
                        <a:pt x="29" y="41"/>
                        <a:pt x="29" y="39"/>
                      </a:cubicBezTo>
                      <a:cubicBezTo>
                        <a:pt x="28" y="37"/>
                        <a:pt x="28" y="34"/>
                        <a:pt x="28" y="32"/>
                      </a:cubicBezTo>
                      <a:cubicBezTo>
                        <a:pt x="27" y="30"/>
                        <a:pt x="27" y="27"/>
                        <a:pt x="27" y="25"/>
                      </a:cubicBezTo>
                      <a:cubicBezTo>
                        <a:pt x="28" y="25"/>
                        <a:pt x="29" y="25"/>
                        <a:pt x="30" y="24"/>
                      </a:cubicBezTo>
                      <a:cubicBezTo>
                        <a:pt x="32" y="24"/>
                        <a:pt x="33" y="23"/>
                        <a:pt x="35" y="23"/>
                      </a:cubicBezTo>
                      <a:cubicBezTo>
                        <a:pt x="37" y="22"/>
                        <a:pt x="40" y="21"/>
                        <a:pt x="42" y="20"/>
                      </a:cubicBezTo>
                      <a:cubicBezTo>
                        <a:pt x="43" y="19"/>
                        <a:pt x="44" y="19"/>
                        <a:pt x="45" y="19"/>
                      </a:cubicBezTo>
                      <a:cubicBezTo>
                        <a:pt x="46" y="18"/>
                        <a:pt x="47" y="18"/>
                        <a:pt x="48" y="17"/>
                      </a:cubicBezTo>
                      <a:cubicBezTo>
                        <a:pt x="48" y="17"/>
                        <a:pt x="48" y="17"/>
                        <a:pt x="48" y="17"/>
                      </a:cubicBezTo>
                      <a:cubicBezTo>
                        <a:pt x="49" y="16"/>
                        <a:pt x="49" y="16"/>
                        <a:pt x="49" y="16"/>
                      </a:cubicBezTo>
                      <a:cubicBezTo>
                        <a:pt x="49" y="16"/>
                        <a:pt x="49" y="16"/>
                        <a:pt x="49" y="16"/>
                      </a:cubicBezTo>
                      <a:cubicBezTo>
                        <a:pt x="49" y="16"/>
                        <a:pt x="49" y="16"/>
                        <a:pt x="49" y="16"/>
                      </a:cubicBezTo>
                      <a:cubicBezTo>
                        <a:pt x="48" y="16"/>
                        <a:pt x="48" y="16"/>
                        <a:pt x="48" y="16"/>
                      </a:cubicBezTo>
                      <a:cubicBezTo>
                        <a:pt x="47" y="16"/>
                        <a:pt x="47" y="16"/>
                        <a:pt x="47" y="16"/>
                      </a:cubicBezTo>
                      <a:cubicBezTo>
                        <a:pt x="46" y="16"/>
                        <a:pt x="46" y="16"/>
                        <a:pt x="45" y="16"/>
                      </a:cubicBezTo>
                      <a:cubicBezTo>
                        <a:pt x="44" y="16"/>
                        <a:pt x="42" y="16"/>
                        <a:pt x="41" y="16"/>
                      </a:cubicBezTo>
                      <a:cubicBezTo>
                        <a:pt x="39" y="16"/>
                        <a:pt x="36" y="16"/>
                        <a:pt x="33" y="17"/>
                      </a:cubicBezTo>
                      <a:cubicBezTo>
                        <a:pt x="32" y="17"/>
                        <a:pt x="30" y="17"/>
                        <a:pt x="29" y="18"/>
                      </a:cubicBezTo>
                      <a:cubicBezTo>
                        <a:pt x="27" y="18"/>
                        <a:pt x="26" y="18"/>
                        <a:pt x="25" y="19"/>
                      </a:cubicBezTo>
                      <a:cubicBezTo>
                        <a:pt x="25" y="18"/>
                        <a:pt x="25" y="18"/>
                        <a:pt x="25" y="18"/>
                      </a:cubicBezTo>
                      <a:cubicBezTo>
                        <a:pt x="25" y="17"/>
                        <a:pt x="24" y="15"/>
                        <a:pt x="24" y="14"/>
                      </a:cubicBezTo>
                      <a:cubicBezTo>
                        <a:pt x="23" y="11"/>
                        <a:pt x="22" y="9"/>
                        <a:pt x="21" y="7"/>
                      </a:cubicBezTo>
                      <a:cubicBezTo>
                        <a:pt x="20" y="6"/>
                        <a:pt x="20" y="5"/>
                        <a:pt x="20" y="4"/>
                      </a:cubicBezTo>
                      <a:cubicBezTo>
                        <a:pt x="19" y="3"/>
                        <a:pt x="19" y="2"/>
                        <a:pt x="18" y="2"/>
                      </a:cubicBezTo>
                      <a:cubicBezTo>
                        <a:pt x="18" y="1"/>
                        <a:pt x="18" y="1"/>
                        <a:pt x="18" y="1"/>
                      </a:cubicBezTo>
                      <a:cubicBezTo>
                        <a:pt x="18" y="0"/>
                        <a:pt x="18" y="0"/>
                        <a:pt x="18" y="0"/>
                      </a:cubicBezTo>
                      <a:cubicBezTo>
                        <a:pt x="17" y="0"/>
                        <a:pt x="17" y="0"/>
                        <a:pt x="17" y="0"/>
                      </a:cubicBezTo>
                      <a:cubicBezTo>
                        <a:pt x="17" y="0"/>
                        <a:pt x="17" y="0"/>
                        <a:pt x="17" y="0"/>
                      </a:cubicBezTo>
                      <a:cubicBezTo>
                        <a:pt x="17" y="1"/>
                        <a:pt x="17" y="1"/>
                        <a:pt x="17" y="1"/>
                      </a:cubicBezTo>
                      <a:cubicBezTo>
                        <a:pt x="17" y="2"/>
                        <a:pt x="17" y="2"/>
                        <a:pt x="17" y="2"/>
                      </a:cubicBezTo>
                      <a:cubicBezTo>
                        <a:pt x="17" y="3"/>
                        <a:pt x="17" y="3"/>
                        <a:pt x="17" y="4"/>
                      </a:cubicBezTo>
                      <a:cubicBezTo>
                        <a:pt x="17" y="5"/>
                        <a:pt x="17" y="6"/>
                        <a:pt x="17" y="8"/>
                      </a:cubicBezTo>
                      <a:cubicBezTo>
                        <a:pt x="17" y="10"/>
                        <a:pt x="17" y="13"/>
                        <a:pt x="18" y="15"/>
                      </a:cubicBezTo>
                      <a:cubicBezTo>
                        <a:pt x="18" y="17"/>
                        <a:pt x="18" y="18"/>
                        <a:pt x="18" y="20"/>
                      </a:cubicBezTo>
                      <a:cubicBezTo>
                        <a:pt x="19" y="20"/>
                        <a:pt x="19" y="20"/>
                        <a:pt x="19" y="20"/>
                      </a:cubicBezTo>
                      <a:cubicBezTo>
                        <a:pt x="17" y="21"/>
                        <a:pt x="16" y="21"/>
                        <a:pt x="15" y="21"/>
                      </a:cubicBezTo>
                      <a:cubicBezTo>
                        <a:pt x="12" y="22"/>
                        <a:pt x="9" y="23"/>
                        <a:pt x="7" y="24"/>
                      </a:cubicBezTo>
                      <a:cubicBezTo>
                        <a:pt x="6" y="25"/>
                        <a:pt x="5" y="25"/>
                        <a:pt x="4" y="26"/>
                      </a:cubicBezTo>
                      <a:cubicBezTo>
                        <a:pt x="3" y="26"/>
                        <a:pt x="3" y="27"/>
                        <a:pt x="2" y="27"/>
                      </a:cubicBezTo>
                      <a:cubicBezTo>
                        <a:pt x="1" y="27"/>
                        <a:pt x="1" y="27"/>
                        <a:pt x="1" y="27"/>
                      </a:cubicBezTo>
                      <a:cubicBezTo>
                        <a:pt x="1" y="28"/>
                        <a:pt x="1" y="28"/>
                        <a:pt x="1" y="28"/>
                      </a:cubicBezTo>
                      <a:cubicBezTo>
                        <a:pt x="0" y="28"/>
                        <a:pt x="0" y="28"/>
                        <a:pt x="0" y="28"/>
                      </a:cubicBezTo>
                      <a:cubicBezTo>
                        <a:pt x="0" y="28"/>
                        <a:pt x="0" y="28"/>
                        <a:pt x="1" y="28"/>
                      </a:cubicBezTo>
                      <a:cubicBezTo>
                        <a:pt x="1" y="28"/>
                        <a:pt x="1" y="28"/>
                        <a:pt x="1" y="28"/>
                      </a:cubicBezTo>
                      <a:cubicBezTo>
                        <a:pt x="2" y="28"/>
                        <a:pt x="2" y="28"/>
                        <a:pt x="2" y="28"/>
                      </a:cubicBezTo>
                      <a:cubicBezTo>
                        <a:pt x="3" y="28"/>
                        <a:pt x="4" y="28"/>
                        <a:pt x="5" y="28"/>
                      </a:cubicBezTo>
                      <a:cubicBezTo>
                        <a:pt x="6" y="28"/>
                        <a:pt x="7" y="28"/>
                        <a:pt x="8" y="28"/>
                      </a:cubicBezTo>
                      <a:cubicBezTo>
                        <a:pt x="11" y="28"/>
                        <a:pt x="13" y="28"/>
                        <a:pt x="16" y="27"/>
                      </a:cubicBezTo>
                      <a:cubicBezTo>
                        <a:pt x="18" y="27"/>
                        <a:pt x="19" y="27"/>
                        <a:pt x="20" y="27"/>
                      </a:cubicBezTo>
                      <a:cubicBezTo>
                        <a:pt x="21" y="29"/>
                        <a:pt x="21" y="31"/>
                        <a:pt x="22" y="33"/>
                      </a:cubicBezTo>
                      <a:cubicBezTo>
                        <a:pt x="23" y="36"/>
                        <a:pt x="24" y="38"/>
                        <a:pt x="25" y="40"/>
                      </a:cubicBezTo>
                      <a:cubicBezTo>
                        <a:pt x="25" y="41"/>
                        <a:pt x="26" y="42"/>
                        <a:pt x="26" y="43"/>
                      </a:cubicBezTo>
                      <a:cubicBezTo>
                        <a:pt x="26" y="44"/>
                        <a:pt x="27" y="45"/>
                        <a:pt x="27" y="45"/>
                      </a:cubicBezTo>
                      <a:cubicBezTo>
                        <a:pt x="28" y="46"/>
                        <a:pt x="28" y="46"/>
                        <a:pt x="28" y="46"/>
                      </a:cubicBezTo>
                      <a:cubicBezTo>
                        <a:pt x="28" y="47"/>
                        <a:pt x="28" y="47"/>
                        <a:pt x="28" y="47"/>
                      </a:cubicBezTo>
                      <a:cubicBezTo>
                        <a:pt x="28" y="47"/>
                        <a:pt x="28" y="47"/>
                        <a:pt x="28" y="47"/>
                      </a:cubicBezTo>
                      <a:cubicBezTo>
                        <a:pt x="28" y="47"/>
                        <a:pt x="28" y="47"/>
                        <a:pt x="28" y="47"/>
                      </a:cubicBezTo>
                      <a:lnTo>
                        <a:pt x="28" y="46"/>
                      </a:lnTo>
                      <a:close/>
                    </a:path>
                  </a:pathLst>
                </a:custGeom>
                <a:solidFill>
                  <a:srgbClr val="E525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7" name="Freeform 586">
                  <a:extLst>
                    <a:ext uri="{FF2B5EF4-FFF2-40B4-BE49-F238E27FC236}">
                      <a16:creationId xmlns:a16="http://schemas.microsoft.com/office/drawing/2014/main" id="{D8315182-18D8-4FEB-8EF3-C1638DB71BEA}"/>
                    </a:ext>
                  </a:extLst>
                </p:cNvPr>
                <p:cNvSpPr/>
                <p:nvPr/>
              </p:nvSpPr>
              <p:spPr bwMode="auto">
                <a:xfrm>
                  <a:off x="439" y="1523"/>
                  <a:ext cx="116" cy="113"/>
                </a:xfrm>
                <a:custGeom>
                  <a:avLst/>
                  <a:gdLst>
                    <a:gd name="T0" fmla="*/ 487 w 495"/>
                    <a:gd name="T1" fmla="*/ 282 h 482"/>
                    <a:gd name="T2" fmla="*/ 327 w 495"/>
                    <a:gd name="T3" fmla="*/ 471 h 482"/>
                    <a:gd name="T4" fmla="*/ 297 w 495"/>
                    <a:gd name="T5" fmla="*/ 477 h 482"/>
                    <a:gd name="T6" fmla="*/ 292 w 495"/>
                    <a:gd name="T7" fmla="*/ 473 h 482"/>
                    <a:gd name="T8" fmla="*/ 12 w 495"/>
                    <a:gd name="T9" fmla="*/ 235 h 482"/>
                    <a:gd name="T10" fmla="*/ 9 w 495"/>
                    <a:gd name="T11" fmla="*/ 200 h 482"/>
                    <a:gd name="T12" fmla="*/ 169 w 495"/>
                    <a:gd name="T13" fmla="*/ 12 h 482"/>
                    <a:gd name="T14" fmla="*/ 204 w 495"/>
                    <a:gd name="T15" fmla="*/ 9 h 482"/>
                    <a:gd name="T16" fmla="*/ 485 w 495"/>
                    <a:gd name="T17" fmla="*/ 247 h 482"/>
                    <a:gd name="T18" fmla="*/ 489 w 495"/>
                    <a:gd name="T19" fmla="*/ 251 h 482"/>
                    <a:gd name="T20" fmla="*/ 487 w 495"/>
                    <a:gd name="T21" fmla="*/ 282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5" h="482">
                      <a:moveTo>
                        <a:pt x="487" y="282"/>
                      </a:moveTo>
                      <a:cubicBezTo>
                        <a:pt x="327" y="471"/>
                        <a:pt x="327" y="471"/>
                        <a:pt x="327" y="471"/>
                      </a:cubicBezTo>
                      <a:cubicBezTo>
                        <a:pt x="320" y="480"/>
                        <a:pt x="307" y="482"/>
                        <a:pt x="297" y="477"/>
                      </a:cubicBezTo>
                      <a:cubicBezTo>
                        <a:pt x="295" y="476"/>
                        <a:pt x="293" y="475"/>
                        <a:pt x="292" y="473"/>
                      </a:cubicBezTo>
                      <a:cubicBezTo>
                        <a:pt x="12" y="235"/>
                        <a:pt x="12" y="235"/>
                        <a:pt x="12" y="235"/>
                      </a:cubicBezTo>
                      <a:cubicBezTo>
                        <a:pt x="1" y="226"/>
                        <a:pt x="0" y="211"/>
                        <a:pt x="9" y="200"/>
                      </a:cubicBezTo>
                      <a:cubicBezTo>
                        <a:pt x="169" y="12"/>
                        <a:pt x="169" y="12"/>
                        <a:pt x="169" y="12"/>
                      </a:cubicBezTo>
                      <a:cubicBezTo>
                        <a:pt x="178" y="1"/>
                        <a:pt x="194" y="0"/>
                        <a:pt x="204" y="9"/>
                      </a:cubicBezTo>
                      <a:cubicBezTo>
                        <a:pt x="485" y="247"/>
                        <a:pt x="485" y="247"/>
                        <a:pt x="485" y="247"/>
                      </a:cubicBezTo>
                      <a:cubicBezTo>
                        <a:pt x="486" y="248"/>
                        <a:pt x="488" y="250"/>
                        <a:pt x="489" y="251"/>
                      </a:cubicBezTo>
                      <a:cubicBezTo>
                        <a:pt x="495" y="260"/>
                        <a:pt x="495" y="273"/>
                        <a:pt x="487" y="282"/>
                      </a:cubicBezTo>
                      <a:close/>
                    </a:path>
                  </a:pathLst>
                </a:custGeom>
                <a:solidFill>
                  <a:srgbClr val="34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8" name="Freeform 587">
                  <a:extLst>
                    <a:ext uri="{FF2B5EF4-FFF2-40B4-BE49-F238E27FC236}">
                      <a16:creationId xmlns:a16="http://schemas.microsoft.com/office/drawing/2014/main" id="{AEE3AD98-8006-4E1F-9378-3496F3246AAA}"/>
                    </a:ext>
                  </a:extLst>
                </p:cNvPr>
                <p:cNvSpPr/>
                <p:nvPr/>
              </p:nvSpPr>
              <p:spPr bwMode="auto">
                <a:xfrm>
                  <a:off x="477" y="1535"/>
                  <a:ext cx="35" cy="33"/>
                </a:xfrm>
                <a:custGeom>
                  <a:avLst/>
                  <a:gdLst>
                    <a:gd name="T0" fmla="*/ 147 w 151"/>
                    <a:gd name="T1" fmla="*/ 109 h 140"/>
                    <a:gd name="T2" fmla="*/ 125 w 151"/>
                    <a:gd name="T3" fmla="*/ 135 h 140"/>
                    <a:gd name="T4" fmla="*/ 111 w 151"/>
                    <a:gd name="T5" fmla="*/ 136 h 140"/>
                    <a:gd name="T6" fmla="*/ 4 w 151"/>
                    <a:gd name="T7" fmla="*/ 45 h 140"/>
                    <a:gd name="T8" fmla="*/ 1 w 151"/>
                    <a:gd name="T9" fmla="*/ 39 h 140"/>
                    <a:gd name="T10" fmla="*/ 3 w 151"/>
                    <a:gd name="T11" fmla="*/ 31 h 140"/>
                    <a:gd name="T12" fmla="*/ 25 w 151"/>
                    <a:gd name="T13" fmla="*/ 5 h 140"/>
                    <a:gd name="T14" fmla="*/ 39 w 151"/>
                    <a:gd name="T15" fmla="*/ 4 h 140"/>
                    <a:gd name="T16" fmla="*/ 146 w 151"/>
                    <a:gd name="T17" fmla="*/ 95 h 140"/>
                    <a:gd name="T18" fmla="*/ 147 w 151"/>
                    <a:gd name="T19" fmla="*/ 10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140">
                      <a:moveTo>
                        <a:pt x="147" y="109"/>
                      </a:moveTo>
                      <a:cubicBezTo>
                        <a:pt x="125" y="135"/>
                        <a:pt x="125" y="135"/>
                        <a:pt x="125" y="135"/>
                      </a:cubicBezTo>
                      <a:cubicBezTo>
                        <a:pt x="122" y="139"/>
                        <a:pt x="116" y="140"/>
                        <a:pt x="111" y="136"/>
                      </a:cubicBezTo>
                      <a:cubicBezTo>
                        <a:pt x="4" y="45"/>
                        <a:pt x="4" y="45"/>
                        <a:pt x="4" y="45"/>
                      </a:cubicBezTo>
                      <a:cubicBezTo>
                        <a:pt x="2" y="43"/>
                        <a:pt x="1" y="41"/>
                        <a:pt x="1" y="39"/>
                      </a:cubicBezTo>
                      <a:cubicBezTo>
                        <a:pt x="0" y="36"/>
                        <a:pt x="1" y="33"/>
                        <a:pt x="3" y="31"/>
                      </a:cubicBezTo>
                      <a:cubicBezTo>
                        <a:pt x="25" y="5"/>
                        <a:pt x="25" y="5"/>
                        <a:pt x="25" y="5"/>
                      </a:cubicBezTo>
                      <a:cubicBezTo>
                        <a:pt x="28" y="1"/>
                        <a:pt x="35" y="0"/>
                        <a:pt x="39" y="4"/>
                      </a:cubicBezTo>
                      <a:cubicBezTo>
                        <a:pt x="146" y="95"/>
                        <a:pt x="146" y="95"/>
                        <a:pt x="146" y="95"/>
                      </a:cubicBezTo>
                      <a:cubicBezTo>
                        <a:pt x="151" y="99"/>
                        <a:pt x="151" y="105"/>
                        <a:pt x="147" y="109"/>
                      </a:cubicBezTo>
                      <a:close/>
                    </a:path>
                  </a:pathLst>
                </a:custGeom>
                <a:solidFill>
                  <a:srgbClr val="69B2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79" name="Freeform 588">
                  <a:extLst>
                    <a:ext uri="{FF2B5EF4-FFF2-40B4-BE49-F238E27FC236}">
                      <a16:creationId xmlns:a16="http://schemas.microsoft.com/office/drawing/2014/main" id="{F8F5E517-2782-4C9F-999E-277754422539}"/>
                    </a:ext>
                  </a:extLst>
                </p:cNvPr>
                <p:cNvSpPr/>
                <p:nvPr/>
              </p:nvSpPr>
              <p:spPr bwMode="auto">
                <a:xfrm>
                  <a:off x="473" y="1550"/>
                  <a:ext cx="9" cy="8"/>
                </a:xfrm>
                <a:custGeom>
                  <a:avLst/>
                  <a:gdLst>
                    <a:gd name="T0" fmla="*/ 21 w 37"/>
                    <a:gd name="T1" fmla="*/ 31 h 34"/>
                    <a:gd name="T2" fmla="*/ 4 w 37"/>
                    <a:gd name="T3" fmla="*/ 17 h 34"/>
                    <a:gd name="T4" fmla="*/ 3 w 37"/>
                    <a:gd name="T5" fmla="*/ 4 h 34"/>
                    <a:gd name="T6" fmla="*/ 16 w 37"/>
                    <a:gd name="T7" fmla="*/ 3 h 34"/>
                    <a:gd name="T8" fmla="*/ 32 w 37"/>
                    <a:gd name="T9" fmla="*/ 17 h 34"/>
                    <a:gd name="T10" fmla="*/ 34 w 37"/>
                    <a:gd name="T11" fmla="*/ 30 h 34"/>
                    <a:gd name="T12" fmla="*/ 21 w 37"/>
                    <a:gd name="T13" fmla="*/ 31 h 34"/>
                  </a:gdLst>
                  <a:ahLst/>
                  <a:cxnLst>
                    <a:cxn ang="0">
                      <a:pos x="T0" y="T1"/>
                    </a:cxn>
                    <a:cxn ang="0">
                      <a:pos x="T2" y="T3"/>
                    </a:cxn>
                    <a:cxn ang="0">
                      <a:pos x="T4" y="T5"/>
                    </a:cxn>
                    <a:cxn ang="0">
                      <a:pos x="T6" y="T7"/>
                    </a:cxn>
                    <a:cxn ang="0">
                      <a:pos x="T8" y="T9"/>
                    </a:cxn>
                    <a:cxn ang="0">
                      <a:pos x="T10" y="T11"/>
                    </a:cxn>
                    <a:cxn ang="0">
                      <a:pos x="T12" y="T13"/>
                    </a:cxn>
                  </a:cxnLst>
                  <a:rect l="0" t="0" r="r" b="b"/>
                  <a:pathLst>
                    <a:path w="37" h="34">
                      <a:moveTo>
                        <a:pt x="21" y="31"/>
                      </a:moveTo>
                      <a:cubicBezTo>
                        <a:pt x="4" y="17"/>
                        <a:pt x="4" y="17"/>
                        <a:pt x="4" y="17"/>
                      </a:cubicBezTo>
                      <a:cubicBezTo>
                        <a:pt x="0" y="14"/>
                        <a:pt x="0" y="8"/>
                        <a:pt x="3" y="4"/>
                      </a:cubicBezTo>
                      <a:cubicBezTo>
                        <a:pt x="7" y="1"/>
                        <a:pt x="12" y="0"/>
                        <a:pt x="16" y="3"/>
                      </a:cubicBezTo>
                      <a:cubicBezTo>
                        <a:pt x="32" y="17"/>
                        <a:pt x="32" y="17"/>
                        <a:pt x="32" y="17"/>
                      </a:cubicBezTo>
                      <a:cubicBezTo>
                        <a:pt x="36" y="20"/>
                        <a:pt x="37" y="26"/>
                        <a:pt x="34" y="30"/>
                      </a:cubicBezTo>
                      <a:cubicBezTo>
                        <a:pt x="30" y="34"/>
                        <a:pt x="24" y="34"/>
                        <a:pt x="21" y="3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0" name="Freeform 589">
                  <a:extLst>
                    <a:ext uri="{FF2B5EF4-FFF2-40B4-BE49-F238E27FC236}">
                      <a16:creationId xmlns:a16="http://schemas.microsoft.com/office/drawing/2014/main" id="{F69DC63A-56D9-4925-9CDD-28E9C207CABA}"/>
                    </a:ext>
                  </a:extLst>
                </p:cNvPr>
                <p:cNvSpPr/>
                <p:nvPr/>
              </p:nvSpPr>
              <p:spPr bwMode="auto">
                <a:xfrm>
                  <a:off x="482" y="1557"/>
                  <a:ext cx="9" cy="9"/>
                </a:xfrm>
                <a:custGeom>
                  <a:avLst/>
                  <a:gdLst>
                    <a:gd name="T0" fmla="*/ 20 w 37"/>
                    <a:gd name="T1" fmla="*/ 32 h 35"/>
                    <a:gd name="T2" fmla="*/ 4 w 37"/>
                    <a:gd name="T3" fmla="*/ 18 h 35"/>
                    <a:gd name="T4" fmla="*/ 3 w 37"/>
                    <a:gd name="T5" fmla="*/ 5 h 35"/>
                    <a:gd name="T6" fmla="*/ 16 w 37"/>
                    <a:gd name="T7" fmla="*/ 4 h 35"/>
                    <a:gd name="T8" fmla="*/ 32 w 37"/>
                    <a:gd name="T9" fmla="*/ 18 h 35"/>
                    <a:gd name="T10" fmla="*/ 33 w 37"/>
                    <a:gd name="T11" fmla="*/ 30 h 35"/>
                    <a:gd name="T12" fmla="*/ 20 w 3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0" y="32"/>
                      </a:moveTo>
                      <a:cubicBezTo>
                        <a:pt x="4" y="18"/>
                        <a:pt x="4" y="18"/>
                        <a:pt x="4" y="18"/>
                      </a:cubicBezTo>
                      <a:cubicBezTo>
                        <a:pt x="0" y="14"/>
                        <a:pt x="0" y="9"/>
                        <a:pt x="3" y="5"/>
                      </a:cubicBezTo>
                      <a:cubicBezTo>
                        <a:pt x="6" y="1"/>
                        <a:pt x="12" y="0"/>
                        <a:pt x="16" y="4"/>
                      </a:cubicBezTo>
                      <a:cubicBezTo>
                        <a:pt x="32" y="18"/>
                        <a:pt x="32" y="18"/>
                        <a:pt x="32" y="18"/>
                      </a:cubicBezTo>
                      <a:cubicBezTo>
                        <a:pt x="36" y="21"/>
                        <a:pt x="37" y="27"/>
                        <a:pt x="33" y="30"/>
                      </a:cubicBezTo>
                      <a:cubicBezTo>
                        <a:pt x="30" y="34"/>
                        <a:pt x="24" y="35"/>
                        <a:pt x="20" y="32"/>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1" name="Freeform 590">
                  <a:extLst>
                    <a:ext uri="{FF2B5EF4-FFF2-40B4-BE49-F238E27FC236}">
                      <a16:creationId xmlns:a16="http://schemas.microsoft.com/office/drawing/2014/main" id="{D52A9EB4-8E11-4C9D-8111-337E77557BF6}"/>
                    </a:ext>
                  </a:extLst>
                </p:cNvPr>
                <p:cNvSpPr/>
                <p:nvPr/>
              </p:nvSpPr>
              <p:spPr bwMode="auto">
                <a:xfrm>
                  <a:off x="491" y="1565"/>
                  <a:ext cx="8" cy="8"/>
                </a:xfrm>
                <a:custGeom>
                  <a:avLst/>
                  <a:gdLst>
                    <a:gd name="T0" fmla="*/ 20 w 37"/>
                    <a:gd name="T1" fmla="*/ 31 h 34"/>
                    <a:gd name="T2" fmla="*/ 4 w 37"/>
                    <a:gd name="T3" fmla="*/ 17 h 34"/>
                    <a:gd name="T4" fmla="*/ 3 w 37"/>
                    <a:gd name="T5" fmla="*/ 4 h 34"/>
                    <a:gd name="T6" fmla="*/ 16 w 37"/>
                    <a:gd name="T7" fmla="*/ 3 h 34"/>
                    <a:gd name="T8" fmla="*/ 32 w 37"/>
                    <a:gd name="T9" fmla="*/ 17 h 34"/>
                    <a:gd name="T10" fmla="*/ 33 w 37"/>
                    <a:gd name="T11" fmla="*/ 30 h 34"/>
                    <a:gd name="T12" fmla="*/ 20 w 37"/>
                    <a:gd name="T13" fmla="*/ 31 h 34"/>
                  </a:gdLst>
                  <a:ahLst/>
                  <a:cxnLst>
                    <a:cxn ang="0">
                      <a:pos x="T0" y="T1"/>
                    </a:cxn>
                    <a:cxn ang="0">
                      <a:pos x="T2" y="T3"/>
                    </a:cxn>
                    <a:cxn ang="0">
                      <a:pos x="T4" y="T5"/>
                    </a:cxn>
                    <a:cxn ang="0">
                      <a:pos x="T6" y="T7"/>
                    </a:cxn>
                    <a:cxn ang="0">
                      <a:pos x="T8" y="T9"/>
                    </a:cxn>
                    <a:cxn ang="0">
                      <a:pos x="T10" y="T11"/>
                    </a:cxn>
                    <a:cxn ang="0">
                      <a:pos x="T12" y="T13"/>
                    </a:cxn>
                  </a:cxnLst>
                  <a:rect l="0" t="0" r="r" b="b"/>
                  <a:pathLst>
                    <a:path w="37" h="34">
                      <a:moveTo>
                        <a:pt x="20" y="31"/>
                      </a:moveTo>
                      <a:cubicBezTo>
                        <a:pt x="4" y="17"/>
                        <a:pt x="4" y="17"/>
                        <a:pt x="4" y="17"/>
                      </a:cubicBezTo>
                      <a:cubicBezTo>
                        <a:pt x="0" y="14"/>
                        <a:pt x="0" y="8"/>
                        <a:pt x="3" y="4"/>
                      </a:cubicBezTo>
                      <a:cubicBezTo>
                        <a:pt x="6" y="0"/>
                        <a:pt x="12" y="0"/>
                        <a:pt x="16" y="3"/>
                      </a:cubicBezTo>
                      <a:cubicBezTo>
                        <a:pt x="32" y="17"/>
                        <a:pt x="32" y="17"/>
                        <a:pt x="32" y="17"/>
                      </a:cubicBezTo>
                      <a:cubicBezTo>
                        <a:pt x="36" y="20"/>
                        <a:pt x="37" y="26"/>
                        <a:pt x="33" y="30"/>
                      </a:cubicBezTo>
                      <a:cubicBezTo>
                        <a:pt x="30" y="34"/>
                        <a:pt x="24" y="34"/>
                        <a:pt x="20" y="3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2" name="Freeform 591">
                  <a:extLst>
                    <a:ext uri="{FF2B5EF4-FFF2-40B4-BE49-F238E27FC236}">
                      <a16:creationId xmlns:a16="http://schemas.microsoft.com/office/drawing/2014/main" id="{1CBACB2A-9694-4AAB-8810-AB42157EF3A0}"/>
                    </a:ext>
                  </a:extLst>
                </p:cNvPr>
                <p:cNvSpPr/>
                <p:nvPr/>
              </p:nvSpPr>
              <p:spPr bwMode="auto">
                <a:xfrm>
                  <a:off x="469" y="1555"/>
                  <a:ext cx="9" cy="8"/>
                </a:xfrm>
                <a:custGeom>
                  <a:avLst/>
                  <a:gdLst>
                    <a:gd name="T0" fmla="*/ 21 w 37"/>
                    <a:gd name="T1" fmla="*/ 31 h 35"/>
                    <a:gd name="T2" fmla="*/ 4 w 37"/>
                    <a:gd name="T3" fmla="*/ 17 h 35"/>
                    <a:gd name="T4" fmla="*/ 3 w 37"/>
                    <a:gd name="T5" fmla="*/ 4 h 35"/>
                    <a:gd name="T6" fmla="*/ 16 w 37"/>
                    <a:gd name="T7" fmla="*/ 3 h 35"/>
                    <a:gd name="T8" fmla="*/ 32 w 37"/>
                    <a:gd name="T9" fmla="*/ 17 h 35"/>
                    <a:gd name="T10" fmla="*/ 33 w 37"/>
                    <a:gd name="T11" fmla="*/ 30 h 35"/>
                    <a:gd name="T12" fmla="*/ 21 w 37"/>
                    <a:gd name="T13" fmla="*/ 31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1" y="31"/>
                      </a:moveTo>
                      <a:cubicBezTo>
                        <a:pt x="4" y="17"/>
                        <a:pt x="4" y="17"/>
                        <a:pt x="4" y="17"/>
                      </a:cubicBezTo>
                      <a:cubicBezTo>
                        <a:pt x="0" y="14"/>
                        <a:pt x="0" y="8"/>
                        <a:pt x="3" y="4"/>
                      </a:cubicBezTo>
                      <a:cubicBezTo>
                        <a:pt x="7" y="1"/>
                        <a:pt x="12" y="0"/>
                        <a:pt x="16" y="3"/>
                      </a:cubicBezTo>
                      <a:cubicBezTo>
                        <a:pt x="32" y="17"/>
                        <a:pt x="32" y="17"/>
                        <a:pt x="32" y="17"/>
                      </a:cubicBezTo>
                      <a:cubicBezTo>
                        <a:pt x="36" y="21"/>
                        <a:pt x="37" y="26"/>
                        <a:pt x="33" y="30"/>
                      </a:cubicBezTo>
                      <a:cubicBezTo>
                        <a:pt x="30" y="34"/>
                        <a:pt x="24" y="35"/>
                        <a:pt x="21" y="3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3" name="Freeform 592">
                  <a:extLst>
                    <a:ext uri="{FF2B5EF4-FFF2-40B4-BE49-F238E27FC236}">
                      <a16:creationId xmlns:a16="http://schemas.microsoft.com/office/drawing/2014/main" id="{98B54E3C-5073-4237-A073-084A7FB0C987}"/>
                    </a:ext>
                  </a:extLst>
                </p:cNvPr>
                <p:cNvSpPr/>
                <p:nvPr/>
              </p:nvSpPr>
              <p:spPr bwMode="auto">
                <a:xfrm>
                  <a:off x="478" y="1562"/>
                  <a:ext cx="9" cy="8"/>
                </a:xfrm>
                <a:custGeom>
                  <a:avLst/>
                  <a:gdLst>
                    <a:gd name="T0" fmla="*/ 20 w 37"/>
                    <a:gd name="T1" fmla="*/ 32 h 35"/>
                    <a:gd name="T2" fmla="*/ 4 w 37"/>
                    <a:gd name="T3" fmla="*/ 18 h 35"/>
                    <a:gd name="T4" fmla="*/ 3 w 37"/>
                    <a:gd name="T5" fmla="*/ 5 h 35"/>
                    <a:gd name="T6" fmla="*/ 16 w 37"/>
                    <a:gd name="T7" fmla="*/ 4 h 35"/>
                    <a:gd name="T8" fmla="*/ 32 w 37"/>
                    <a:gd name="T9" fmla="*/ 18 h 35"/>
                    <a:gd name="T10" fmla="*/ 33 w 37"/>
                    <a:gd name="T11" fmla="*/ 31 h 35"/>
                    <a:gd name="T12" fmla="*/ 20 w 37"/>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0" y="32"/>
                      </a:moveTo>
                      <a:cubicBezTo>
                        <a:pt x="4" y="18"/>
                        <a:pt x="4" y="18"/>
                        <a:pt x="4" y="18"/>
                      </a:cubicBezTo>
                      <a:cubicBezTo>
                        <a:pt x="0" y="14"/>
                        <a:pt x="0" y="9"/>
                        <a:pt x="3" y="5"/>
                      </a:cubicBezTo>
                      <a:cubicBezTo>
                        <a:pt x="6" y="1"/>
                        <a:pt x="12" y="0"/>
                        <a:pt x="16" y="4"/>
                      </a:cubicBezTo>
                      <a:cubicBezTo>
                        <a:pt x="32" y="18"/>
                        <a:pt x="32" y="18"/>
                        <a:pt x="32" y="18"/>
                      </a:cubicBezTo>
                      <a:cubicBezTo>
                        <a:pt x="36" y="21"/>
                        <a:pt x="37" y="27"/>
                        <a:pt x="33" y="31"/>
                      </a:cubicBezTo>
                      <a:cubicBezTo>
                        <a:pt x="30" y="34"/>
                        <a:pt x="24" y="35"/>
                        <a:pt x="20" y="32"/>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4" name="Freeform 593">
                  <a:extLst>
                    <a:ext uri="{FF2B5EF4-FFF2-40B4-BE49-F238E27FC236}">
                      <a16:creationId xmlns:a16="http://schemas.microsoft.com/office/drawing/2014/main" id="{72EC309F-BB5E-4A09-9159-34F27ECAE288}"/>
                    </a:ext>
                  </a:extLst>
                </p:cNvPr>
                <p:cNvSpPr/>
                <p:nvPr/>
              </p:nvSpPr>
              <p:spPr bwMode="auto">
                <a:xfrm>
                  <a:off x="487" y="1570"/>
                  <a:ext cx="8" cy="8"/>
                </a:xfrm>
                <a:custGeom>
                  <a:avLst/>
                  <a:gdLst>
                    <a:gd name="T0" fmla="*/ 20 w 36"/>
                    <a:gd name="T1" fmla="*/ 31 h 34"/>
                    <a:gd name="T2" fmla="*/ 4 w 36"/>
                    <a:gd name="T3" fmla="*/ 17 h 34"/>
                    <a:gd name="T4" fmla="*/ 3 w 36"/>
                    <a:gd name="T5" fmla="*/ 4 h 34"/>
                    <a:gd name="T6" fmla="*/ 16 w 36"/>
                    <a:gd name="T7" fmla="*/ 3 h 34"/>
                    <a:gd name="T8" fmla="*/ 32 w 36"/>
                    <a:gd name="T9" fmla="*/ 17 h 34"/>
                    <a:gd name="T10" fmla="*/ 33 w 36"/>
                    <a:gd name="T11" fmla="*/ 30 h 34"/>
                    <a:gd name="T12" fmla="*/ 20 w 36"/>
                    <a:gd name="T13" fmla="*/ 31 h 34"/>
                  </a:gdLst>
                  <a:ahLst/>
                  <a:cxnLst>
                    <a:cxn ang="0">
                      <a:pos x="T0" y="T1"/>
                    </a:cxn>
                    <a:cxn ang="0">
                      <a:pos x="T2" y="T3"/>
                    </a:cxn>
                    <a:cxn ang="0">
                      <a:pos x="T4" y="T5"/>
                    </a:cxn>
                    <a:cxn ang="0">
                      <a:pos x="T6" y="T7"/>
                    </a:cxn>
                    <a:cxn ang="0">
                      <a:pos x="T8" y="T9"/>
                    </a:cxn>
                    <a:cxn ang="0">
                      <a:pos x="T10" y="T11"/>
                    </a:cxn>
                    <a:cxn ang="0">
                      <a:pos x="T12" y="T13"/>
                    </a:cxn>
                  </a:cxnLst>
                  <a:rect l="0" t="0" r="r" b="b"/>
                  <a:pathLst>
                    <a:path w="36" h="34">
                      <a:moveTo>
                        <a:pt x="20" y="31"/>
                      </a:moveTo>
                      <a:cubicBezTo>
                        <a:pt x="4" y="17"/>
                        <a:pt x="4" y="17"/>
                        <a:pt x="4" y="17"/>
                      </a:cubicBezTo>
                      <a:cubicBezTo>
                        <a:pt x="0" y="14"/>
                        <a:pt x="0" y="8"/>
                        <a:pt x="3" y="4"/>
                      </a:cubicBezTo>
                      <a:cubicBezTo>
                        <a:pt x="6" y="0"/>
                        <a:pt x="12" y="0"/>
                        <a:pt x="16" y="3"/>
                      </a:cubicBezTo>
                      <a:cubicBezTo>
                        <a:pt x="32" y="17"/>
                        <a:pt x="32" y="17"/>
                        <a:pt x="32" y="17"/>
                      </a:cubicBezTo>
                      <a:cubicBezTo>
                        <a:pt x="36" y="20"/>
                        <a:pt x="36" y="26"/>
                        <a:pt x="33" y="30"/>
                      </a:cubicBezTo>
                      <a:cubicBezTo>
                        <a:pt x="30" y="34"/>
                        <a:pt x="24" y="34"/>
                        <a:pt x="20" y="3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5" name="Freeform 594">
                  <a:extLst>
                    <a:ext uri="{FF2B5EF4-FFF2-40B4-BE49-F238E27FC236}">
                      <a16:creationId xmlns:a16="http://schemas.microsoft.com/office/drawing/2014/main" id="{19180EF2-3F71-4BBF-9297-C14D3722A760}"/>
                    </a:ext>
                  </a:extLst>
                </p:cNvPr>
                <p:cNvSpPr/>
                <p:nvPr/>
              </p:nvSpPr>
              <p:spPr bwMode="auto">
                <a:xfrm>
                  <a:off x="465" y="1560"/>
                  <a:ext cx="9" cy="8"/>
                </a:xfrm>
                <a:custGeom>
                  <a:avLst/>
                  <a:gdLst>
                    <a:gd name="T0" fmla="*/ 20 w 37"/>
                    <a:gd name="T1" fmla="*/ 31 h 35"/>
                    <a:gd name="T2" fmla="*/ 4 w 37"/>
                    <a:gd name="T3" fmla="*/ 18 h 35"/>
                    <a:gd name="T4" fmla="*/ 3 w 37"/>
                    <a:gd name="T5" fmla="*/ 5 h 35"/>
                    <a:gd name="T6" fmla="*/ 16 w 37"/>
                    <a:gd name="T7" fmla="*/ 4 h 35"/>
                    <a:gd name="T8" fmla="*/ 32 w 37"/>
                    <a:gd name="T9" fmla="*/ 17 h 35"/>
                    <a:gd name="T10" fmla="*/ 33 w 37"/>
                    <a:gd name="T11" fmla="*/ 30 h 35"/>
                    <a:gd name="T12" fmla="*/ 20 w 37"/>
                    <a:gd name="T13" fmla="*/ 31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0" y="31"/>
                      </a:moveTo>
                      <a:cubicBezTo>
                        <a:pt x="4" y="18"/>
                        <a:pt x="4" y="18"/>
                        <a:pt x="4" y="18"/>
                      </a:cubicBezTo>
                      <a:cubicBezTo>
                        <a:pt x="0" y="14"/>
                        <a:pt x="0" y="8"/>
                        <a:pt x="3" y="5"/>
                      </a:cubicBezTo>
                      <a:cubicBezTo>
                        <a:pt x="6" y="1"/>
                        <a:pt x="12" y="0"/>
                        <a:pt x="16" y="4"/>
                      </a:cubicBezTo>
                      <a:cubicBezTo>
                        <a:pt x="32" y="17"/>
                        <a:pt x="32" y="17"/>
                        <a:pt x="32" y="17"/>
                      </a:cubicBezTo>
                      <a:cubicBezTo>
                        <a:pt x="36" y="21"/>
                        <a:pt x="37" y="26"/>
                        <a:pt x="33" y="30"/>
                      </a:cubicBezTo>
                      <a:cubicBezTo>
                        <a:pt x="30" y="34"/>
                        <a:pt x="24" y="35"/>
                        <a:pt x="20" y="3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6" name="Freeform 595">
                  <a:extLst>
                    <a:ext uri="{FF2B5EF4-FFF2-40B4-BE49-F238E27FC236}">
                      <a16:creationId xmlns:a16="http://schemas.microsoft.com/office/drawing/2014/main" id="{75010CC4-966B-41D1-9CBE-32589AC9F114}"/>
                    </a:ext>
                  </a:extLst>
                </p:cNvPr>
                <p:cNvSpPr/>
                <p:nvPr/>
              </p:nvSpPr>
              <p:spPr bwMode="auto">
                <a:xfrm>
                  <a:off x="474" y="1567"/>
                  <a:ext cx="9" cy="8"/>
                </a:xfrm>
                <a:custGeom>
                  <a:avLst/>
                  <a:gdLst>
                    <a:gd name="T0" fmla="*/ 20 w 37"/>
                    <a:gd name="T1" fmla="*/ 31 h 34"/>
                    <a:gd name="T2" fmla="*/ 4 w 37"/>
                    <a:gd name="T3" fmla="*/ 17 h 34"/>
                    <a:gd name="T4" fmla="*/ 3 w 37"/>
                    <a:gd name="T5" fmla="*/ 4 h 34"/>
                    <a:gd name="T6" fmla="*/ 16 w 37"/>
                    <a:gd name="T7" fmla="*/ 3 h 34"/>
                    <a:gd name="T8" fmla="*/ 32 w 37"/>
                    <a:gd name="T9" fmla="*/ 17 h 34"/>
                    <a:gd name="T10" fmla="*/ 33 w 37"/>
                    <a:gd name="T11" fmla="*/ 30 h 34"/>
                    <a:gd name="T12" fmla="*/ 20 w 37"/>
                    <a:gd name="T13" fmla="*/ 31 h 34"/>
                  </a:gdLst>
                  <a:ahLst/>
                  <a:cxnLst>
                    <a:cxn ang="0">
                      <a:pos x="T0" y="T1"/>
                    </a:cxn>
                    <a:cxn ang="0">
                      <a:pos x="T2" y="T3"/>
                    </a:cxn>
                    <a:cxn ang="0">
                      <a:pos x="T4" y="T5"/>
                    </a:cxn>
                    <a:cxn ang="0">
                      <a:pos x="T6" y="T7"/>
                    </a:cxn>
                    <a:cxn ang="0">
                      <a:pos x="T8" y="T9"/>
                    </a:cxn>
                    <a:cxn ang="0">
                      <a:pos x="T10" y="T11"/>
                    </a:cxn>
                    <a:cxn ang="0">
                      <a:pos x="T12" y="T13"/>
                    </a:cxn>
                  </a:cxnLst>
                  <a:rect l="0" t="0" r="r" b="b"/>
                  <a:pathLst>
                    <a:path w="37" h="34">
                      <a:moveTo>
                        <a:pt x="20" y="31"/>
                      </a:moveTo>
                      <a:cubicBezTo>
                        <a:pt x="4" y="17"/>
                        <a:pt x="4" y="17"/>
                        <a:pt x="4" y="17"/>
                      </a:cubicBezTo>
                      <a:cubicBezTo>
                        <a:pt x="0" y="14"/>
                        <a:pt x="0" y="8"/>
                        <a:pt x="3" y="4"/>
                      </a:cubicBezTo>
                      <a:cubicBezTo>
                        <a:pt x="6" y="0"/>
                        <a:pt x="12" y="0"/>
                        <a:pt x="16" y="3"/>
                      </a:cubicBezTo>
                      <a:cubicBezTo>
                        <a:pt x="32" y="17"/>
                        <a:pt x="32" y="17"/>
                        <a:pt x="32" y="17"/>
                      </a:cubicBezTo>
                      <a:cubicBezTo>
                        <a:pt x="36" y="20"/>
                        <a:pt x="37" y="26"/>
                        <a:pt x="33" y="30"/>
                      </a:cubicBezTo>
                      <a:cubicBezTo>
                        <a:pt x="30" y="33"/>
                        <a:pt x="24" y="34"/>
                        <a:pt x="20" y="3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7" name="Freeform 596">
                  <a:extLst>
                    <a:ext uri="{FF2B5EF4-FFF2-40B4-BE49-F238E27FC236}">
                      <a16:creationId xmlns:a16="http://schemas.microsoft.com/office/drawing/2014/main" id="{081AE0B3-24C4-4E8A-BFE7-341E29C05EDD}"/>
                    </a:ext>
                  </a:extLst>
                </p:cNvPr>
                <p:cNvSpPr/>
                <p:nvPr/>
              </p:nvSpPr>
              <p:spPr bwMode="auto">
                <a:xfrm>
                  <a:off x="483" y="1574"/>
                  <a:ext cx="8" cy="8"/>
                </a:xfrm>
                <a:custGeom>
                  <a:avLst/>
                  <a:gdLst>
                    <a:gd name="T0" fmla="*/ 20 w 36"/>
                    <a:gd name="T1" fmla="*/ 31 h 34"/>
                    <a:gd name="T2" fmla="*/ 4 w 36"/>
                    <a:gd name="T3" fmla="*/ 17 h 34"/>
                    <a:gd name="T4" fmla="*/ 3 w 36"/>
                    <a:gd name="T5" fmla="*/ 4 h 34"/>
                    <a:gd name="T6" fmla="*/ 16 w 36"/>
                    <a:gd name="T7" fmla="*/ 3 h 34"/>
                    <a:gd name="T8" fmla="*/ 32 w 36"/>
                    <a:gd name="T9" fmla="*/ 17 h 34"/>
                    <a:gd name="T10" fmla="*/ 33 w 36"/>
                    <a:gd name="T11" fmla="*/ 30 h 34"/>
                    <a:gd name="T12" fmla="*/ 20 w 36"/>
                    <a:gd name="T13" fmla="*/ 31 h 34"/>
                  </a:gdLst>
                  <a:ahLst/>
                  <a:cxnLst>
                    <a:cxn ang="0">
                      <a:pos x="T0" y="T1"/>
                    </a:cxn>
                    <a:cxn ang="0">
                      <a:pos x="T2" y="T3"/>
                    </a:cxn>
                    <a:cxn ang="0">
                      <a:pos x="T4" y="T5"/>
                    </a:cxn>
                    <a:cxn ang="0">
                      <a:pos x="T6" y="T7"/>
                    </a:cxn>
                    <a:cxn ang="0">
                      <a:pos x="T8" y="T9"/>
                    </a:cxn>
                    <a:cxn ang="0">
                      <a:pos x="T10" y="T11"/>
                    </a:cxn>
                    <a:cxn ang="0">
                      <a:pos x="T12" y="T13"/>
                    </a:cxn>
                  </a:cxnLst>
                  <a:rect l="0" t="0" r="r" b="b"/>
                  <a:pathLst>
                    <a:path w="36" h="34">
                      <a:moveTo>
                        <a:pt x="20" y="31"/>
                      </a:moveTo>
                      <a:cubicBezTo>
                        <a:pt x="4" y="17"/>
                        <a:pt x="4" y="17"/>
                        <a:pt x="4" y="17"/>
                      </a:cubicBezTo>
                      <a:cubicBezTo>
                        <a:pt x="0" y="14"/>
                        <a:pt x="0" y="8"/>
                        <a:pt x="3" y="4"/>
                      </a:cubicBezTo>
                      <a:cubicBezTo>
                        <a:pt x="6" y="0"/>
                        <a:pt x="12" y="0"/>
                        <a:pt x="16" y="3"/>
                      </a:cubicBezTo>
                      <a:cubicBezTo>
                        <a:pt x="32" y="17"/>
                        <a:pt x="32" y="17"/>
                        <a:pt x="32" y="17"/>
                      </a:cubicBezTo>
                      <a:cubicBezTo>
                        <a:pt x="36" y="20"/>
                        <a:pt x="36" y="26"/>
                        <a:pt x="33" y="30"/>
                      </a:cubicBezTo>
                      <a:cubicBezTo>
                        <a:pt x="30" y="34"/>
                        <a:pt x="24" y="34"/>
                        <a:pt x="20" y="3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8" name="Freeform 597">
                  <a:extLst>
                    <a:ext uri="{FF2B5EF4-FFF2-40B4-BE49-F238E27FC236}">
                      <a16:creationId xmlns:a16="http://schemas.microsoft.com/office/drawing/2014/main" id="{3D893124-90AF-455F-89D5-D1932A4CA8A3}"/>
                    </a:ext>
                  </a:extLst>
                </p:cNvPr>
                <p:cNvSpPr/>
                <p:nvPr/>
              </p:nvSpPr>
              <p:spPr bwMode="auto">
                <a:xfrm>
                  <a:off x="461" y="1564"/>
                  <a:ext cx="9" cy="8"/>
                </a:xfrm>
                <a:custGeom>
                  <a:avLst/>
                  <a:gdLst>
                    <a:gd name="T0" fmla="*/ 20 w 37"/>
                    <a:gd name="T1" fmla="*/ 31 h 35"/>
                    <a:gd name="T2" fmla="*/ 4 w 37"/>
                    <a:gd name="T3" fmla="*/ 18 h 35"/>
                    <a:gd name="T4" fmla="*/ 3 w 37"/>
                    <a:gd name="T5" fmla="*/ 5 h 35"/>
                    <a:gd name="T6" fmla="*/ 16 w 37"/>
                    <a:gd name="T7" fmla="*/ 4 h 35"/>
                    <a:gd name="T8" fmla="*/ 32 w 37"/>
                    <a:gd name="T9" fmla="*/ 17 h 35"/>
                    <a:gd name="T10" fmla="*/ 33 w 37"/>
                    <a:gd name="T11" fmla="*/ 30 h 35"/>
                    <a:gd name="T12" fmla="*/ 20 w 37"/>
                    <a:gd name="T13" fmla="*/ 31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20" y="31"/>
                      </a:moveTo>
                      <a:cubicBezTo>
                        <a:pt x="4" y="18"/>
                        <a:pt x="4" y="18"/>
                        <a:pt x="4" y="18"/>
                      </a:cubicBezTo>
                      <a:cubicBezTo>
                        <a:pt x="0" y="14"/>
                        <a:pt x="0" y="8"/>
                        <a:pt x="3" y="5"/>
                      </a:cubicBezTo>
                      <a:cubicBezTo>
                        <a:pt x="6" y="1"/>
                        <a:pt x="12" y="0"/>
                        <a:pt x="16" y="4"/>
                      </a:cubicBezTo>
                      <a:cubicBezTo>
                        <a:pt x="32" y="17"/>
                        <a:pt x="32" y="17"/>
                        <a:pt x="32" y="17"/>
                      </a:cubicBezTo>
                      <a:cubicBezTo>
                        <a:pt x="36" y="21"/>
                        <a:pt x="37" y="26"/>
                        <a:pt x="33" y="30"/>
                      </a:cubicBezTo>
                      <a:cubicBezTo>
                        <a:pt x="30" y="34"/>
                        <a:pt x="24" y="35"/>
                        <a:pt x="20" y="3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89" name="Freeform 598">
                  <a:extLst>
                    <a:ext uri="{FF2B5EF4-FFF2-40B4-BE49-F238E27FC236}">
                      <a16:creationId xmlns:a16="http://schemas.microsoft.com/office/drawing/2014/main" id="{7ED2DE61-B9DA-4D95-8A98-49D7778BFFE4}"/>
                    </a:ext>
                  </a:extLst>
                </p:cNvPr>
                <p:cNvSpPr/>
                <p:nvPr/>
              </p:nvSpPr>
              <p:spPr bwMode="auto">
                <a:xfrm>
                  <a:off x="470" y="1572"/>
                  <a:ext cx="9" cy="8"/>
                </a:xfrm>
                <a:custGeom>
                  <a:avLst/>
                  <a:gdLst>
                    <a:gd name="T0" fmla="*/ 20 w 37"/>
                    <a:gd name="T1" fmla="*/ 31 h 34"/>
                    <a:gd name="T2" fmla="*/ 4 w 37"/>
                    <a:gd name="T3" fmla="*/ 17 h 34"/>
                    <a:gd name="T4" fmla="*/ 3 w 37"/>
                    <a:gd name="T5" fmla="*/ 4 h 34"/>
                    <a:gd name="T6" fmla="*/ 16 w 37"/>
                    <a:gd name="T7" fmla="*/ 3 h 34"/>
                    <a:gd name="T8" fmla="*/ 32 w 37"/>
                    <a:gd name="T9" fmla="*/ 17 h 34"/>
                    <a:gd name="T10" fmla="*/ 33 w 37"/>
                    <a:gd name="T11" fmla="*/ 30 h 34"/>
                    <a:gd name="T12" fmla="*/ 20 w 37"/>
                    <a:gd name="T13" fmla="*/ 31 h 34"/>
                  </a:gdLst>
                  <a:ahLst/>
                  <a:cxnLst>
                    <a:cxn ang="0">
                      <a:pos x="T0" y="T1"/>
                    </a:cxn>
                    <a:cxn ang="0">
                      <a:pos x="T2" y="T3"/>
                    </a:cxn>
                    <a:cxn ang="0">
                      <a:pos x="T4" y="T5"/>
                    </a:cxn>
                    <a:cxn ang="0">
                      <a:pos x="T6" y="T7"/>
                    </a:cxn>
                    <a:cxn ang="0">
                      <a:pos x="T8" y="T9"/>
                    </a:cxn>
                    <a:cxn ang="0">
                      <a:pos x="T10" y="T11"/>
                    </a:cxn>
                    <a:cxn ang="0">
                      <a:pos x="T12" y="T13"/>
                    </a:cxn>
                  </a:cxnLst>
                  <a:rect l="0" t="0" r="r" b="b"/>
                  <a:pathLst>
                    <a:path w="37" h="34">
                      <a:moveTo>
                        <a:pt x="20" y="31"/>
                      </a:moveTo>
                      <a:cubicBezTo>
                        <a:pt x="4" y="17"/>
                        <a:pt x="4" y="17"/>
                        <a:pt x="4" y="17"/>
                      </a:cubicBezTo>
                      <a:cubicBezTo>
                        <a:pt x="0" y="14"/>
                        <a:pt x="0" y="8"/>
                        <a:pt x="3" y="4"/>
                      </a:cubicBezTo>
                      <a:cubicBezTo>
                        <a:pt x="6" y="0"/>
                        <a:pt x="12" y="0"/>
                        <a:pt x="16" y="3"/>
                      </a:cubicBezTo>
                      <a:cubicBezTo>
                        <a:pt x="32" y="17"/>
                        <a:pt x="32" y="17"/>
                        <a:pt x="32" y="17"/>
                      </a:cubicBezTo>
                      <a:cubicBezTo>
                        <a:pt x="36" y="20"/>
                        <a:pt x="37" y="26"/>
                        <a:pt x="33" y="30"/>
                      </a:cubicBezTo>
                      <a:cubicBezTo>
                        <a:pt x="30" y="34"/>
                        <a:pt x="24" y="34"/>
                        <a:pt x="20" y="3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0" name="Freeform 599">
                  <a:extLst>
                    <a:ext uri="{FF2B5EF4-FFF2-40B4-BE49-F238E27FC236}">
                      <a16:creationId xmlns:a16="http://schemas.microsoft.com/office/drawing/2014/main" id="{32EED652-F891-41B7-A073-019CB37DB633}"/>
                    </a:ext>
                  </a:extLst>
                </p:cNvPr>
                <p:cNvSpPr/>
                <p:nvPr/>
              </p:nvSpPr>
              <p:spPr bwMode="auto">
                <a:xfrm>
                  <a:off x="479" y="1579"/>
                  <a:ext cx="8" cy="8"/>
                </a:xfrm>
                <a:custGeom>
                  <a:avLst/>
                  <a:gdLst>
                    <a:gd name="T0" fmla="*/ 20 w 36"/>
                    <a:gd name="T1" fmla="*/ 31 h 34"/>
                    <a:gd name="T2" fmla="*/ 4 w 36"/>
                    <a:gd name="T3" fmla="*/ 17 h 34"/>
                    <a:gd name="T4" fmla="*/ 3 w 36"/>
                    <a:gd name="T5" fmla="*/ 4 h 34"/>
                    <a:gd name="T6" fmla="*/ 16 w 36"/>
                    <a:gd name="T7" fmla="*/ 3 h 34"/>
                    <a:gd name="T8" fmla="*/ 32 w 36"/>
                    <a:gd name="T9" fmla="*/ 17 h 34"/>
                    <a:gd name="T10" fmla="*/ 33 w 36"/>
                    <a:gd name="T11" fmla="*/ 30 h 34"/>
                    <a:gd name="T12" fmla="*/ 20 w 36"/>
                    <a:gd name="T13" fmla="*/ 31 h 34"/>
                  </a:gdLst>
                  <a:ahLst/>
                  <a:cxnLst>
                    <a:cxn ang="0">
                      <a:pos x="T0" y="T1"/>
                    </a:cxn>
                    <a:cxn ang="0">
                      <a:pos x="T2" y="T3"/>
                    </a:cxn>
                    <a:cxn ang="0">
                      <a:pos x="T4" y="T5"/>
                    </a:cxn>
                    <a:cxn ang="0">
                      <a:pos x="T6" y="T7"/>
                    </a:cxn>
                    <a:cxn ang="0">
                      <a:pos x="T8" y="T9"/>
                    </a:cxn>
                    <a:cxn ang="0">
                      <a:pos x="T10" y="T11"/>
                    </a:cxn>
                    <a:cxn ang="0">
                      <a:pos x="T12" y="T13"/>
                    </a:cxn>
                  </a:cxnLst>
                  <a:rect l="0" t="0" r="r" b="b"/>
                  <a:pathLst>
                    <a:path w="36" h="34">
                      <a:moveTo>
                        <a:pt x="20" y="31"/>
                      </a:moveTo>
                      <a:cubicBezTo>
                        <a:pt x="4" y="17"/>
                        <a:pt x="4" y="17"/>
                        <a:pt x="4" y="17"/>
                      </a:cubicBezTo>
                      <a:cubicBezTo>
                        <a:pt x="0" y="14"/>
                        <a:pt x="0" y="8"/>
                        <a:pt x="3" y="4"/>
                      </a:cubicBezTo>
                      <a:cubicBezTo>
                        <a:pt x="6" y="0"/>
                        <a:pt x="12" y="0"/>
                        <a:pt x="16" y="3"/>
                      </a:cubicBezTo>
                      <a:cubicBezTo>
                        <a:pt x="32" y="17"/>
                        <a:pt x="32" y="17"/>
                        <a:pt x="32" y="17"/>
                      </a:cubicBezTo>
                      <a:cubicBezTo>
                        <a:pt x="36" y="20"/>
                        <a:pt x="36" y="26"/>
                        <a:pt x="33" y="30"/>
                      </a:cubicBezTo>
                      <a:cubicBezTo>
                        <a:pt x="30" y="34"/>
                        <a:pt x="24" y="34"/>
                        <a:pt x="20" y="3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1" name="Freeform 600">
                  <a:extLst>
                    <a:ext uri="{FF2B5EF4-FFF2-40B4-BE49-F238E27FC236}">
                      <a16:creationId xmlns:a16="http://schemas.microsoft.com/office/drawing/2014/main" id="{1CD138BB-FC4A-41D4-88E9-291BD0B84D24}"/>
                    </a:ext>
                  </a:extLst>
                </p:cNvPr>
                <p:cNvSpPr/>
                <p:nvPr/>
              </p:nvSpPr>
              <p:spPr bwMode="auto">
                <a:xfrm>
                  <a:off x="455" y="1570"/>
                  <a:ext cx="6" cy="6"/>
                </a:xfrm>
                <a:custGeom>
                  <a:avLst/>
                  <a:gdLst>
                    <a:gd name="T0" fmla="*/ 22 w 26"/>
                    <a:gd name="T1" fmla="*/ 21 h 26"/>
                    <a:gd name="T2" fmla="*/ 6 w 26"/>
                    <a:gd name="T3" fmla="*/ 22 h 26"/>
                    <a:gd name="T4" fmla="*/ 4 w 26"/>
                    <a:gd name="T5" fmla="*/ 6 h 26"/>
                    <a:gd name="T6" fmla="*/ 21 w 26"/>
                    <a:gd name="T7" fmla="*/ 4 h 26"/>
                    <a:gd name="T8" fmla="*/ 22 w 26"/>
                    <a:gd name="T9" fmla="*/ 21 h 26"/>
                  </a:gdLst>
                  <a:ahLst/>
                  <a:cxnLst>
                    <a:cxn ang="0">
                      <a:pos x="T0" y="T1"/>
                    </a:cxn>
                    <a:cxn ang="0">
                      <a:pos x="T2" y="T3"/>
                    </a:cxn>
                    <a:cxn ang="0">
                      <a:pos x="T4" y="T5"/>
                    </a:cxn>
                    <a:cxn ang="0">
                      <a:pos x="T6" y="T7"/>
                    </a:cxn>
                    <a:cxn ang="0">
                      <a:pos x="T8" y="T9"/>
                    </a:cxn>
                  </a:cxnLst>
                  <a:rect l="0" t="0" r="r" b="b"/>
                  <a:pathLst>
                    <a:path w="26" h="26">
                      <a:moveTo>
                        <a:pt x="22" y="21"/>
                      </a:moveTo>
                      <a:cubicBezTo>
                        <a:pt x="18" y="26"/>
                        <a:pt x="11" y="26"/>
                        <a:pt x="6" y="22"/>
                      </a:cubicBezTo>
                      <a:cubicBezTo>
                        <a:pt x="1" y="18"/>
                        <a:pt x="0" y="11"/>
                        <a:pt x="4" y="6"/>
                      </a:cubicBezTo>
                      <a:cubicBezTo>
                        <a:pt x="8" y="1"/>
                        <a:pt x="16" y="0"/>
                        <a:pt x="21" y="4"/>
                      </a:cubicBezTo>
                      <a:cubicBezTo>
                        <a:pt x="26" y="8"/>
                        <a:pt x="26" y="16"/>
                        <a:pt x="22" y="2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2" name="Freeform 601">
                  <a:extLst>
                    <a:ext uri="{FF2B5EF4-FFF2-40B4-BE49-F238E27FC236}">
                      <a16:creationId xmlns:a16="http://schemas.microsoft.com/office/drawing/2014/main" id="{9680B574-BB74-4CE8-9629-BA79D122385C}"/>
                    </a:ext>
                  </a:extLst>
                </p:cNvPr>
                <p:cNvSpPr/>
                <p:nvPr/>
              </p:nvSpPr>
              <p:spPr bwMode="auto">
                <a:xfrm>
                  <a:off x="462" y="1576"/>
                  <a:ext cx="6" cy="6"/>
                </a:xfrm>
                <a:custGeom>
                  <a:avLst/>
                  <a:gdLst>
                    <a:gd name="T0" fmla="*/ 22 w 26"/>
                    <a:gd name="T1" fmla="*/ 21 h 26"/>
                    <a:gd name="T2" fmla="*/ 5 w 26"/>
                    <a:gd name="T3" fmla="*/ 22 h 26"/>
                    <a:gd name="T4" fmla="*/ 4 w 26"/>
                    <a:gd name="T5" fmla="*/ 5 h 26"/>
                    <a:gd name="T6" fmla="*/ 21 w 26"/>
                    <a:gd name="T7" fmla="*/ 4 h 26"/>
                    <a:gd name="T8" fmla="*/ 22 w 26"/>
                    <a:gd name="T9" fmla="*/ 21 h 26"/>
                  </a:gdLst>
                  <a:ahLst/>
                  <a:cxnLst>
                    <a:cxn ang="0">
                      <a:pos x="T0" y="T1"/>
                    </a:cxn>
                    <a:cxn ang="0">
                      <a:pos x="T2" y="T3"/>
                    </a:cxn>
                    <a:cxn ang="0">
                      <a:pos x="T4" y="T5"/>
                    </a:cxn>
                    <a:cxn ang="0">
                      <a:pos x="T6" y="T7"/>
                    </a:cxn>
                    <a:cxn ang="0">
                      <a:pos x="T8" y="T9"/>
                    </a:cxn>
                  </a:cxnLst>
                  <a:rect l="0" t="0" r="r" b="b"/>
                  <a:pathLst>
                    <a:path w="26" h="26">
                      <a:moveTo>
                        <a:pt x="22" y="21"/>
                      </a:moveTo>
                      <a:cubicBezTo>
                        <a:pt x="18" y="25"/>
                        <a:pt x="10" y="26"/>
                        <a:pt x="5" y="22"/>
                      </a:cubicBezTo>
                      <a:cubicBezTo>
                        <a:pt x="0" y="18"/>
                        <a:pt x="0" y="10"/>
                        <a:pt x="4" y="5"/>
                      </a:cubicBezTo>
                      <a:cubicBezTo>
                        <a:pt x="8" y="0"/>
                        <a:pt x="16" y="0"/>
                        <a:pt x="21" y="4"/>
                      </a:cubicBezTo>
                      <a:cubicBezTo>
                        <a:pt x="25" y="8"/>
                        <a:pt x="26" y="16"/>
                        <a:pt x="22" y="21"/>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3" name="Freeform 602">
                  <a:extLst>
                    <a:ext uri="{FF2B5EF4-FFF2-40B4-BE49-F238E27FC236}">
                      <a16:creationId xmlns:a16="http://schemas.microsoft.com/office/drawing/2014/main" id="{95EE9869-4CC2-4419-AF25-F5FDA9F4928A}"/>
                    </a:ext>
                  </a:extLst>
                </p:cNvPr>
                <p:cNvSpPr/>
                <p:nvPr/>
              </p:nvSpPr>
              <p:spPr bwMode="auto">
                <a:xfrm>
                  <a:off x="468" y="1581"/>
                  <a:ext cx="6" cy="6"/>
                </a:xfrm>
                <a:custGeom>
                  <a:avLst/>
                  <a:gdLst>
                    <a:gd name="T0" fmla="*/ 22 w 26"/>
                    <a:gd name="T1" fmla="*/ 20 h 26"/>
                    <a:gd name="T2" fmla="*/ 5 w 26"/>
                    <a:gd name="T3" fmla="*/ 22 h 26"/>
                    <a:gd name="T4" fmla="*/ 4 w 26"/>
                    <a:gd name="T5" fmla="*/ 5 h 26"/>
                    <a:gd name="T6" fmla="*/ 20 w 26"/>
                    <a:gd name="T7" fmla="*/ 4 h 26"/>
                    <a:gd name="T8" fmla="*/ 22 w 26"/>
                    <a:gd name="T9" fmla="*/ 20 h 26"/>
                  </a:gdLst>
                  <a:ahLst/>
                  <a:cxnLst>
                    <a:cxn ang="0">
                      <a:pos x="T0" y="T1"/>
                    </a:cxn>
                    <a:cxn ang="0">
                      <a:pos x="T2" y="T3"/>
                    </a:cxn>
                    <a:cxn ang="0">
                      <a:pos x="T4" y="T5"/>
                    </a:cxn>
                    <a:cxn ang="0">
                      <a:pos x="T6" y="T7"/>
                    </a:cxn>
                    <a:cxn ang="0">
                      <a:pos x="T8" y="T9"/>
                    </a:cxn>
                  </a:cxnLst>
                  <a:rect l="0" t="0" r="r" b="b"/>
                  <a:pathLst>
                    <a:path w="26" h="26">
                      <a:moveTo>
                        <a:pt x="22" y="20"/>
                      </a:moveTo>
                      <a:cubicBezTo>
                        <a:pt x="17" y="25"/>
                        <a:pt x="10" y="26"/>
                        <a:pt x="5" y="22"/>
                      </a:cubicBezTo>
                      <a:cubicBezTo>
                        <a:pt x="0" y="17"/>
                        <a:pt x="0" y="10"/>
                        <a:pt x="4" y="5"/>
                      </a:cubicBezTo>
                      <a:cubicBezTo>
                        <a:pt x="8" y="0"/>
                        <a:pt x="15" y="0"/>
                        <a:pt x="20" y="4"/>
                      </a:cubicBezTo>
                      <a:cubicBezTo>
                        <a:pt x="25" y="8"/>
                        <a:pt x="26" y="15"/>
                        <a:pt x="22" y="20"/>
                      </a:cubicBez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4" name="Freeform 603">
                  <a:extLst>
                    <a:ext uri="{FF2B5EF4-FFF2-40B4-BE49-F238E27FC236}">
                      <a16:creationId xmlns:a16="http://schemas.microsoft.com/office/drawing/2014/main" id="{1684A89F-D6BA-406B-82A5-AB9745BCE021}"/>
                    </a:ext>
                  </a:extLst>
                </p:cNvPr>
                <p:cNvSpPr/>
                <p:nvPr/>
              </p:nvSpPr>
              <p:spPr bwMode="auto">
                <a:xfrm>
                  <a:off x="487" y="1564"/>
                  <a:ext cx="67" cy="71"/>
                </a:xfrm>
                <a:custGeom>
                  <a:avLst/>
                  <a:gdLst>
                    <a:gd name="T0" fmla="*/ 279 w 283"/>
                    <a:gd name="T1" fmla="*/ 83 h 303"/>
                    <a:gd name="T2" fmla="*/ 96 w 283"/>
                    <a:gd name="T3" fmla="*/ 298 h 303"/>
                    <a:gd name="T4" fmla="*/ 91 w 283"/>
                    <a:gd name="T5" fmla="*/ 303 h 303"/>
                    <a:gd name="T6" fmla="*/ 86 w 283"/>
                    <a:gd name="T7" fmla="*/ 299 h 303"/>
                    <a:gd name="T8" fmla="*/ 0 w 283"/>
                    <a:gd name="T9" fmla="*/ 227 h 303"/>
                    <a:gd name="T10" fmla="*/ 4 w 283"/>
                    <a:gd name="T11" fmla="*/ 219 h 303"/>
                    <a:gd name="T12" fmla="*/ 187 w 283"/>
                    <a:gd name="T13" fmla="*/ 5 h 303"/>
                    <a:gd name="T14" fmla="*/ 193 w 283"/>
                    <a:gd name="T15" fmla="*/ 0 h 303"/>
                    <a:gd name="T16" fmla="*/ 279 w 283"/>
                    <a:gd name="T17" fmla="*/ 73 h 303"/>
                    <a:gd name="T18" fmla="*/ 283 w 283"/>
                    <a:gd name="T19" fmla="*/ 77 h 303"/>
                    <a:gd name="T20" fmla="*/ 279 w 283"/>
                    <a:gd name="T21" fmla="*/ 8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303">
                      <a:moveTo>
                        <a:pt x="279" y="83"/>
                      </a:moveTo>
                      <a:cubicBezTo>
                        <a:pt x="96" y="298"/>
                        <a:pt x="96" y="298"/>
                        <a:pt x="96" y="298"/>
                      </a:cubicBezTo>
                      <a:cubicBezTo>
                        <a:pt x="95" y="300"/>
                        <a:pt x="93" y="301"/>
                        <a:pt x="91" y="303"/>
                      </a:cubicBezTo>
                      <a:cubicBezTo>
                        <a:pt x="89" y="302"/>
                        <a:pt x="87" y="301"/>
                        <a:pt x="86" y="299"/>
                      </a:cubicBezTo>
                      <a:cubicBezTo>
                        <a:pt x="0" y="227"/>
                        <a:pt x="0" y="227"/>
                        <a:pt x="0" y="227"/>
                      </a:cubicBezTo>
                      <a:cubicBezTo>
                        <a:pt x="1" y="224"/>
                        <a:pt x="3" y="222"/>
                        <a:pt x="4" y="219"/>
                      </a:cubicBezTo>
                      <a:cubicBezTo>
                        <a:pt x="187" y="5"/>
                        <a:pt x="187" y="5"/>
                        <a:pt x="187" y="5"/>
                      </a:cubicBezTo>
                      <a:cubicBezTo>
                        <a:pt x="189" y="3"/>
                        <a:pt x="190" y="1"/>
                        <a:pt x="193" y="0"/>
                      </a:cubicBezTo>
                      <a:cubicBezTo>
                        <a:pt x="279" y="73"/>
                        <a:pt x="279" y="73"/>
                        <a:pt x="279" y="73"/>
                      </a:cubicBezTo>
                      <a:cubicBezTo>
                        <a:pt x="280" y="74"/>
                        <a:pt x="282" y="76"/>
                        <a:pt x="283" y="77"/>
                      </a:cubicBezTo>
                      <a:cubicBezTo>
                        <a:pt x="282" y="79"/>
                        <a:pt x="280" y="81"/>
                        <a:pt x="279" y="83"/>
                      </a:cubicBezTo>
                      <a:close/>
                    </a:path>
                  </a:pathLst>
                </a:custGeom>
                <a:solidFill>
                  <a:srgbClr val="2641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5" name="Freeform 604">
                  <a:extLst>
                    <a:ext uri="{FF2B5EF4-FFF2-40B4-BE49-F238E27FC236}">
                      <a16:creationId xmlns:a16="http://schemas.microsoft.com/office/drawing/2014/main" id="{922C57E6-55CC-49AB-B3AE-26D3B5DB0B6B}"/>
                    </a:ext>
                  </a:extLst>
                </p:cNvPr>
                <p:cNvSpPr/>
                <p:nvPr/>
              </p:nvSpPr>
              <p:spPr bwMode="auto">
                <a:xfrm>
                  <a:off x="488" y="1564"/>
                  <a:ext cx="65" cy="71"/>
                </a:xfrm>
                <a:custGeom>
                  <a:avLst/>
                  <a:gdLst>
                    <a:gd name="T0" fmla="*/ 53 w 277"/>
                    <a:gd name="T1" fmla="*/ 293 h 303"/>
                    <a:gd name="T2" fmla="*/ 13 w 277"/>
                    <a:gd name="T3" fmla="*/ 258 h 303"/>
                    <a:gd name="T4" fmla="*/ 10 w 277"/>
                    <a:gd name="T5" fmla="*/ 221 h 303"/>
                    <a:gd name="T6" fmla="*/ 186 w 277"/>
                    <a:gd name="T7" fmla="*/ 13 h 303"/>
                    <a:gd name="T8" fmla="*/ 224 w 277"/>
                    <a:gd name="T9" fmla="*/ 9 h 303"/>
                    <a:gd name="T10" fmla="*/ 265 w 277"/>
                    <a:gd name="T11" fmla="*/ 44 h 303"/>
                    <a:gd name="T12" fmla="*/ 268 w 277"/>
                    <a:gd name="T13" fmla="*/ 82 h 303"/>
                    <a:gd name="T14" fmla="*/ 91 w 277"/>
                    <a:gd name="T15" fmla="*/ 290 h 303"/>
                    <a:gd name="T16" fmla="*/ 53 w 277"/>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7" h="303">
                      <a:moveTo>
                        <a:pt x="53" y="293"/>
                      </a:moveTo>
                      <a:cubicBezTo>
                        <a:pt x="13" y="258"/>
                        <a:pt x="13" y="258"/>
                        <a:pt x="13" y="258"/>
                      </a:cubicBezTo>
                      <a:cubicBezTo>
                        <a:pt x="1" y="249"/>
                        <a:pt x="0" y="232"/>
                        <a:pt x="10" y="221"/>
                      </a:cubicBezTo>
                      <a:cubicBezTo>
                        <a:pt x="186" y="13"/>
                        <a:pt x="186" y="13"/>
                        <a:pt x="186" y="13"/>
                      </a:cubicBezTo>
                      <a:cubicBezTo>
                        <a:pt x="196" y="1"/>
                        <a:pt x="213" y="0"/>
                        <a:pt x="224" y="9"/>
                      </a:cubicBezTo>
                      <a:cubicBezTo>
                        <a:pt x="265" y="44"/>
                        <a:pt x="265" y="44"/>
                        <a:pt x="265" y="44"/>
                      </a:cubicBezTo>
                      <a:cubicBezTo>
                        <a:pt x="276" y="54"/>
                        <a:pt x="277" y="71"/>
                        <a:pt x="268" y="82"/>
                      </a:cubicBezTo>
                      <a:cubicBezTo>
                        <a:pt x="91" y="290"/>
                        <a:pt x="91" y="290"/>
                        <a:pt x="91" y="290"/>
                      </a:cubicBezTo>
                      <a:cubicBezTo>
                        <a:pt x="81" y="301"/>
                        <a:pt x="64" y="303"/>
                        <a:pt x="53" y="293"/>
                      </a:cubicBezTo>
                      <a:close/>
                    </a:path>
                  </a:pathLst>
                </a:custGeom>
                <a:solidFill>
                  <a:srgbClr val="34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6" name="Freeform 605">
                  <a:extLst>
                    <a:ext uri="{FF2B5EF4-FFF2-40B4-BE49-F238E27FC236}">
                      <a16:creationId xmlns:a16="http://schemas.microsoft.com/office/drawing/2014/main" id="{0E4316F2-A65D-451D-BBB4-6FAE37459504}"/>
                    </a:ext>
                  </a:extLst>
                </p:cNvPr>
                <p:cNvSpPr/>
                <p:nvPr/>
              </p:nvSpPr>
              <p:spPr bwMode="auto">
                <a:xfrm>
                  <a:off x="477" y="1540"/>
                  <a:ext cx="16" cy="6"/>
                </a:xfrm>
                <a:custGeom>
                  <a:avLst/>
                  <a:gdLst>
                    <a:gd name="T0" fmla="*/ 66 w 66"/>
                    <a:gd name="T1" fmla="*/ 6 h 24"/>
                    <a:gd name="T2" fmla="*/ 5 w 66"/>
                    <a:gd name="T3" fmla="*/ 24 h 24"/>
                    <a:gd name="T4" fmla="*/ 3 w 66"/>
                    <a:gd name="T5" fmla="*/ 23 h 24"/>
                    <a:gd name="T6" fmla="*/ 0 w 66"/>
                    <a:gd name="T7" fmla="*/ 17 h 24"/>
                    <a:gd name="T8" fmla="*/ 59 w 66"/>
                    <a:gd name="T9" fmla="*/ 0 h 24"/>
                    <a:gd name="T10" fmla="*/ 66 w 66"/>
                    <a:gd name="T11" fmla="*/ 6 h 24"/>
                  </a:gdLst>
                  <a:ahLst/>
                  <a:cxnLst>
                    <a:cxn ang="0">
                      <a:pos x="T0" y="T1"/>
                    </a:cxn>
                    <a:cxn ang="0">
                      <a:pos x="T2" y="T3"/>
                    </a:cxn>
                    <a:cxn ang="0">
                      <a:pos x="T4" y="T5"/>
                    </a:cxn>
                    <a:cxn ang="0">
                      <a:pos x="T6" y="T7"/>
                    </a:cxn>
                    <a:cxn ang="0">
                      <a:pos x="T8" y="T9"/>
                    </a:cxn>
                    <a:cxn ang="0">
                      <a:pos x="T10" y="T11"/>
                    </a:cxn>
                  </a:cxnLst>
                  <a:rect l="0" t="0" r="r" b="b"/>
                  <a:pathLst>
                    <a:path w="66" h="24">
                      <a:moveTo>
                        <a:pt x="66" y="6"/>
                      </a:moveTo>
                      <a:cubicBezTo>
                        <a:pt x="5" y="24"/>
                        <a:pt x="5" y="24"/>
                        <a:pt x="5" y="24"/>
                      </a:cubicBezTo>
                      <a:cubicBezTo>
                        <a:pt x="3" y="23"/>
                        <a:pt x="3" y="23"/>
                        <a:pt x="3" y="23"/>
                      </a:cubicBezTo>
                      <a:cubicBezTo>
                        <a:pt x="1" y="21"/>
                        <a:pt x="0" y="19"/>
                        <a:pt x="0" y="17"/>
                      </a:cubicBezTo>
                      <a:cubicBezTo>
                        <a:pt x="59" y="0"/>
                        <a:pt x="59" y="0"/>
                        <a:pt x="59" y="0"/>
                      </a:cubicBezTo>
                      <a:lnTo>
                        <a:pt x="66"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97" name="Freeform 606">
                  <a:extLst>
                    <a:ext uri="{FF2B5EF4-FFF2-40B4-BE49-F238E27FC236}">
                      <a16:creationId xmlns:a16="http://schemas.microsoft.com/office/drawing/2014/main" id="{0C1A3AB4-1DB5-439D-A2AA-FAFA9340CB55}"/>
                    </a:ext>
                  </a:extLst>
                </p:cNvPr>
                <p:cNvSpPr/>
                <p:nvPr/>
              </p:nvSpPr>
              <p:spPr bwMode="auto">
                <a:xfrm>
                  <a:off x="479" y="1542"/>
                  <a:ext cx="17" cy="7"/>
                </a:xfrm>
                <a:custGeom>
                  <a:avLst/>
                  <a:gdLst>
                    <a:gd name="T0" fmla="*/ 17 w 17"/>
                    <a:gd name="T1" fmla="*/ 2 h 7"/>
                    <a:gd name="T2" fmla="*/ 3 w 17"/>
                    <a:gd name="T3" fmla="*/ 7 h 7"/>
                    <a:gd name="T4" fmla="*/ 0 w 17"/>
                    <a:gd name="T5" fmla="*/ 4 h 7"/>
                    <a:gd name="T6" fmla="*/ 14 w 17"/>
                    <a:gd name="T7" fmla="*/ 0 h 7"/>
                    <a:gd name="T8" fmla="*/ 17 w 17"/>
                    <a:gd name="T9" fmla="*/ 2 h 7"/>
                  </a:gdLst>
                  <a:ahLst/>
                  <a:cxnLst>
                    <a:cxn ang="0">
                      <a:pos x="T0" y="T1"/>
                    </a:cxn>
                    <a:cxn ang="0">
                      <a:pos x="T2" y="T3"/>
                    </a:cxn>
                    <a:cxn ang="0">
                      <a:pos x="T4" y="T5"/>
                    </a:cxn>
                    <a:cxn ang="0">
                      <a:pos x="T6" y="T7"/>
                    </a:cxn>
                    <a:cxn ang="0">
                      <a:pos x="T8" y="T9"/>
                    </a:cxn>
                  </a:cxnLst>
                  <a:rect l="0" t="0" r="r" b="b"/>
                  <a:pathLst>
                    <a:path w="17" h="7">
                      <a:moveTo>
                        <a:pt x="17" y="2"/>
                      </a:moveTo>
                      <a:lnTo>
                        <a:pt x="3" y="7"/>
                      </a:lnTo>
                      <a:lnTo>
                        <a:pt x="0" y="4"/>
                      </a:lnTo>
                      <a:lnTo>
                        <a:pt x="14" y="0"/>
                      </a:lnTo>
                      <a:lnTo>
                        <a:pt x="17"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997" name="Group 808">
                <a:extLst>
                  <a:ext uri="{FF2B5EF4-FFF2-40B4-BE49-F238E27FC236}">
                    <a16:creationId xmlns:a16="http://schemas.microsoft.com/office/drawing/2014/main" id="{35131FA9-BA4D-4CA6-9F5A-830E493D1C9C}"/>
                  </a:ext>
                </a:extLst>
              </p:cNvPr>
              <p:cNvGrpSpPr/>
              <p:nvPr/>
            </p:nvGrpSpPr>
            <p:grpSpPr>
              <a:xfrm>
                <a:off x="544513" y="2252663"/>
                <a:ext cx="246063" cy="207963"/>
                <a:chOff x="343" y="1419"/>
                <a:chExt cx="155" cy="131"/>
              </a:xfrm>
            </p:grpSpPr>
            <p:sp>
              <p:nvSpPr>
                <p:cNvPr id="998" name="Freeform 608">
                  <a:extLst>
                    <a:ext uri="{FF2B5EF4-FFF2-40B4-BE49-F238E27FC236}">
                      <a16:creationId xmlns:a16="http://schemas.microsoft.com/office/drawing/2014/main" id="{AA17F7EB-7CE8-4162-AA94-DFA662D85484}"/>
                    </a:ext>
                  </a:extLst>
                </p:cNvPr>
                <p:cNvSpPr/>
                <p:nvPr/>
              </p:nvSpPr>
              <p:spPr bwMode="auto">
                <a:xfrm>
                  <a:off x="482" y="1545"/>
                  <a:ext cx="16" cy="5"/>
                </a:xfrm>
                <a:custGeom>
                  <a:avLst/>
                  <a:gdLst>
                    <a:gd name="T0" fmla="*/ 16 w 16"/>
                    <a:gd name="T1" fmla="*/ 1 h 5"/>
                    <a:gd name="T2" fmla="*/ 1 w 16"/>
                    <a:gd name="T3" fmla="*/ 5 h 5"/>
                    <a:gd name="T4" fmla="*/ 0 w 16"/>
                    <a:gd name="T5" fmla="*/ 4 h 5"/>
                    <a:gd name="T6" fmla="*/ 15 w 16"/>
                    <a:gd name="T7" fmla="*/ 0 h 5"/>
                    <a:gd name="T8" fmla="*/ 16 w 16"/>
                    <a:gd name="T9" fmla="*/ 1 h 5"/>
                  </a:gdLst>
                  <a:ahLst/>
                  <a:cxnLst>
                    <a:cxn ang="0">
                      <a:pos x="T0" y="T1"/>
                    </a:cxn>
                    <a:cxn ang="0">
                      <a:pos x="T2" y="T3"/>
                    </a:cxn>
                    <a:cxn ang="0">
                      <a:pos x="T4" y="T5"/>
                    </a:cxn>
                    <a:cxn ang="0">
                      <a:pos x="T6" y="T7"/>
                    </a:cxn>
                    <a:cxn ang="0">
                      <a:pos x="T8" y="T9"/>
                    </a:cxn>
                  </a:cxnLst>
                  <a:rect l="0" t="0" r="r" b="b"/>
                  <a:pathLst>
                    <a:path w="16" h="5">
                      <a:moveTo>
                        <a:pt x="16" y="1"/>
                      </a:moveTo>
                      <a:lnTo>
                        <a:pt x="1" y="5"/>
                      </a:lnTo>
                      <a:lnTo>
                        <a:pt x="0" y="4"/>
                      </a:lnTo>
                      <a:lnTo>
                        <a:pt x="15" y="0"/>
                      </a:lnTo>
                      <a:lnTo>
                        <a:pt x="16"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99" name="Freeform 609">
                  <a:extLst>
                    <a:ext uri="{FF2B5EF4-FFF2-40B4-BE49-F238E27FC236}">
                      <a16:creationId xmlns:a16="http://schemas.microsoft.com/office/drawing/2014/main" id="{530DAF93-2211-4D55-AA3A-477F99F4607B}"/>
                    </a:ext>
                  </a:extLst>
                </p:cNvPr>
                <p:cNvSpPr/>
                <p:nvPr/>
              </p:nvSpPr>
              <p:spPr bwMode="auto">
                <a:xfrm>
                  <a:off x="343" y="1421"/>
                  <a:ext cx="81" cy="99"/>
                </a:xfrm>
                <a:custGeom>
                  <a:avLst/>
                  <a:gdLst>
                    <a:gd name="T0" fmla="*/ 81 w 81"/>
                    <a:gd name="T1" fmla="*/ 89 h 99"/>
                    <a:gd name="T2" fmla="*/ 13 w 81"/>
                    <a:gd name="T3" fmla="*/ 99 h 99"/>
                    <a:gd name="T4" fmla="*/ 0 w 81"/>
                    <a:gd name="T5" fmla="*/ 9 h 99"/>
                    <a:gd name="T6" fmla="*/ 68 w 81"/>
                    <a:gd name="T7" fmla="*/ 0 h 99"/>
                    <a:gd name="T8" fmla="*/ 81 w 81"/>
                    <a:gd name="T9" fmla="*/ 89 h 99"/>
                  </a:gdLst>
                  <a:ahLst/>
                  <a:cxnLst>
                    <a:cxn ang="0">
                      <a:pos x="T0" y="T1"/>
                    </a:cxn>
                    <a:cxn ang="0">
                      <a:pos x="T2" y="T3"/>
                    </a:cxn>
                    <a:cxn ang="0">
                      <a:pos x="T4" y="T5"/>
                    </a:cxn>
                    <a:cxn ang="0">
                      <a:pos x="T6" y="T7"/>
                    </a:cxn>
                    <a:cxn ang="0">
                      <a:pos x="T8" y="T9"/>
                    </a:cxn>
                  </a:cxnLst>
                  <a:rect l="0" t="0" r="r" b="b"/>
                  <a:pathLst>
                    <a:path w="81" h="99">
                      <a:moveTo>
                        <a:pt x="81" y="89"/>
                      </a:moveTo>
                      <a:lnTo>
                        <a:pt x="13" y="99"/>
                      </a:lnTo>
                      <a:lnTo>
                        <a:pt x="0" y="9"/>
                      </a:lnTo>
                      <a:lnTo>
                        <a:pt x="68" y="0"/>
                      </a:lnTo>
                      <a:lnTo>
                        <a:pt x="81" y="89"/>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0" name="Freeform 610">
                  <a:extLst>
                    <a:ext uri="{FF2B5EF4-FFF2-40B4-BE49-F238E27FC236}">
                      <a16:creationId xmlns:a16="http://schemas.microsoft.com/office/drawing/2014/main" id="{39419474-D7DA-4249-97F1-B0E7AE2B637E}"/>
                    </a:ext>
                  </a:extLst>
                </p:cNvPr>
                <p:cNvSpPr/>
                <p:nvPr/>
              </p:nvSpPr>
              <p:spPr bwMode="auto">
                <a:xfrm>
                  <a:off x="343" y="1421"/>
                  <a:ext cx="81" cy="99"/>
                </a:xfrm>
                <a:custGeom>
                  <a:avLst/>
                  <a:gdLst>
                    <a:gd name="T0" fmla="*/ 81 w 81"/>
                    <a:gd name="T1" fmla="*/ 89 h 99"/>
                    <a:gd name="T2" fmla="*/ 13 w 81"/>
                    <a:gd name="T3" fmla="*/ 99 h 99"/>
                    <a:gd name="T4" fmla="*/ 0 w 81"/>
                    <a:gd name="T5" fmla="*/ 9 h 99"/>
                    <a:gd name="T6" fmla="*/ 68 w 81"/>
                    <a:gd name="T7" fmla="*/ 0 h 99"/>
                    <a:gd name="T8" fmla="*/ 81 w 81"/>
                    <a:gd name="T9" fmla="*/ 89 h 99"/>
                  </a:gdLst>
                  <a:ahLst/>
                  <a:cxnLst>
                    <a:cxn ang="0">
                      <a:pos x="T0" y="T1"/>
                    </a:cxn>
                    <a:cxn ang="0">
                      <a:pos x="T2" y="T3"/>
                    </a:cxn>
                    <a:cxn ang="0">
                      <a:pos x="T4" y="T5"/>
                    </a:cxn>
                    <a:cxn ang="0">
                      <a:pos x="T6" y="T7"/>
                    </a:cxn>
                    <a:cxn ang="0">
                      <a:pos x="T8" y="T9"/>
                    </a:cxn>
                  </a:cxnLst>
                  <a:rect l="0" t="0" r="r" b="b"/>
                  <a:pathLst>
                    <a:path w="81" h="99">
                      <a:moveTo>
                        <a:pt x="81" y="89"/>
                      </a:moveTo>
                      <a:lnTo>
                        <a:pt x="13" y="99"/>
                      </a:lnTo>
                      <a:lnTo>
                        <a:pt x="0" y="9"/>
                      </a:lnTo>
                      <a:lnTo>
                        <a:pt x="68" y="0"/>
                      </a:lnTo>
                      <a:lnTo>
                        <a:pt x="81" y="8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1" name="Rectangle 611">
                  <a:extLst>
                    <a:ext uri="{FF2B5EF4-FFF2-40B4-BE49-F238E27FC236}">
                      <a16:creationId xmlns:a16="http://schemas.microsoft.com/office/drawing/2014/main" id="{7B26CCD9-9A16-49D2-86BB-000F4FF11AA6}"/>
                    </a:ext>
                  </a:extLst>
                </p:cNvPr>
                <p:cNvSpPr>
                  <a:spLocks noChangeArrowheads="1"/>
                </p:cNvSpPr>
                <p:nvPr/>
              </p:nvSpPr>
              <p:spPr bwMode="auto">
                <a:xfrm>
                  <a:off x="350" y="1425"/>
                  <a:ext cx="69" cy="9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2" name="Rectangle 612">
                  <a:extLst>
                    <a:ext uri="{FF2B5EF4-FFF2-40B4-BE49-F238E27FC236}">
                      <a16:creationId xmlns:a16="http://schemas.microsoft.com/office/drawing/2014/main" id="{147770AE-A8B6-4992-9C35-7D2C24A1D918}"/>
                    </a:ext>
                  </a:extLst>
                </p:cNvPr>
                <p:cNvSpPr>
                  <a:spLocks noChangeArrowheads="1"/>
                </p:cNvSpPr>
                <p:nvPr/>
              </p:nvSpPr>
              <p:spPr bwMode="auto">
                <a:xfrm>
                  <a:off x="350" y="1425"/>
                  <a:ext cx="69"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3" name="Freeform 613">
                  <a:extLst>
                    <a:ext uri="{FF2B5EF4-FFF2-40B4-BE49-F238E27FC236}">
                      <a16:creationId xmlns:a16="http://schemas.microsoft.com/office/drawing/2014/main" id="{53A08A95-C5C1-4507-B349-8560CEFB4B0B}"/>
                    </a:ext>
                  </a:extLst>
                </p:cNvPr>
                <p:cNvSpPr/>
                <p:nvPr/>
              </p:nvSpPr>
              <p:spPr bwMode="auto">
                <a:xfrm>
                  <a:off x="380" y="1419"/>
                  <a:ext cx="7" cy="14"/>
                </a:xfrm>
                <a:custGeom>
                  <a:avLst/>
                  <a:gdLst>
                    <a:gd name="T0" fmla="*/ 29 w 29"/>
                    <a:gd name="T1" fmla="*/ 51 h 58"/>
                    <a:gd name="T2" fmla="*/ 19 w 29"/>
                    <a:gd name="T3" fmla="*/ 5 h 58"/>
                    <a:gd name="T4" fmla="*/ 10 w 29"/>
                    <a:gd name="T5" fmla="*/ 0 h 58"/>
                    <a:gd name="T6" fmla="*/ 0 w 29"/>
                    <a:gd name="T7" fmla="*/ 8 h 58"/>
                    <a:gd name="T8" fmla="*/ 0 w 29"/>
                    <a:gd name="T9" fmla="*/ 9 h 58"/>
                    <a:gd name="T10" fmla="*/ 3 w 29"/>
                    <a:gd name="T11" fmla="*/ 26 h 58"/>
                    <a:gd name="T12" fmla="*/ 5 w 29"/>
                    <a:gd name="T13" fmla="*/ 26 h 58"/>
                    <a:gd name="T14" fmla="*/ 2 w 29"/>
                    <a:gd name="T15" fmla="*/ 9 h 58"/>
                    <a:gd name="T16" fmla="*/ 10 w 29"/>
                    <a:gd name="T17" fmla="*/ 3 h 58"/>
                    <a:gd name="T18" fmla="*/ 17 w 29"/>
                    <a:gd name="T19" fmla="*/ 5 h 58"/>
                    <a:gd name="T20" fmla="*/ 27 w 29"/>
                    <a:gd name="T21" fmla="*/ 51 h 58"/>
                    <a:gd name="T22" fmla="*/ 22 w 29"/>
                    <a:gd name="T23" fmla="*/ 56 h 58"/>
                    <a:gd name="T24" fmla="*/ 17 w 29"/>
                    <a:gd name="T25" fmla="*/ 54 h 58"/>
                    <a:gd name="T26" fmla="*/ 16 w 29"/>
                    <a:gd name="T27" fmla="*/ 52 h 58"/>
                    <a:gd name="T28" fmla="*/ 8 w 29"/>
                    <a:gd name="T29" fmla="*/ 14 h 58"/>
                    <a:gd name="T30" fmla="*/ 10 w 29"/>
                    <a:gd name="T31" fmla="*/ 12 h 58"/>
                    <a:gd name="T32" fmla="*/ 13 w 29"/>
                    <a:gd name="T33" fmla="*/ 12 h 58"/>
                    <a:gd name="T34" fmla="*/ 16 w 29"/>
                    <a:gd name="T35" fmla="*/ 24 h 58"/>
                    <a:gd name="T36" fmla="*/ 18 w 29"/>
                    <a:gd name="T37" fmla="*/ 23 h 58"/>
                    <a:gd name="T38" fmla="*/ 16 w 29"/>
                    <a:gd name="T39" fmla="*/ 12 h 58"/>
                    <a:gd name="T40" fmla="*/ 10 w 29"/>
                    <a:gd name="T41" fmla="*/ 9 h 58"/>
                    <a:gd name="T42" fmla="*/ 5 w 29"/>
                    <a:gd name="T43" fmla="*/ 14 h 58"/>
                    <a:gd name="T44" fmla="*/ 14 w 29"/>
                    <a:gd name="T45" fmla="*/ 53 h 58"/>
                    <a:gd name="T46" fmla="*/ 14 w 29"/>
                    <a:gd name="T47" fmla="*/ 55 h 58"/>
                    <a:gd name="T48" fmla="*/ 21 w 29"/>
                    <a:gd name="T49" fmla="*/ 58 h 58"/>
                    <a:gd name="T50" fmla="*/ 22 w 29"/>
                    <a:gd name="T51" fmla="*/ 58 h 58"/>
                    <a:gd name="T52" fmla="*/ 29 w 29"/>
                    <a:gd name="T53" fmla="*/ 51 h 58"/>
                    <a:gd name="T54" fmla="*/ 29 w 29"/>
                    <a:gd name="T55" fmla="*/ 5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 h="57">
                      <a:moveTo>
                        <a:pt x="29" y="51"/>
                      </a:moveTo>
                      <a:cubicBezTo>
                        <a:pt x="29" y="49"/>
                        <a:pt x="20" y="9"/>
                        <a:pt x="19" y="5"/>
                      </a:cubicBezTo>
                      <a:cubicBezTo>
                        <a:pt x="18" y="2"/>
                        <a:pt x="14" y="0"/>
                        <a:pt x="10" y="0"/>
                      </a:cubicBezTo>
                      <a:cubicBezTo>
                        <a:pt x="5" y="1"/>
                        <a:pt x="1" y="4"/>
                        <a:pt x="0" y="8"/>
                      </a:cubicBezTo>
                      <a:cubicBezTo>
                        <a:pt x="0" y="9"/>
                        <a:pt x="0" y="9"/>
                        <a:pt x="0" y="9"/>
                      </a:cubicBezTo>
                      <a:cubicBezTo>
                        <a:pt x="3" y="26"/>
                        <a:pt x="3" y="26"/>
                        <a:pt x="3" y="26"/>
                      </a:cubicBezTo>
                      <a:cubicBezTo>
                        <a:pt x="5" y="26"/>
                        <a:pt x="5" y="26"/>
                        <a:pt x="5" y="26"/>
                      </a:cubicBezTo>
                      <a:cubicBezTo>
                        <a:pt x="2" y="9"/>
                        <a:pt x="2" y="9"/>
                        <a:pt x="2" y="9"/>
                      </a:cubicBezTo>
                      <a:cubicBezTo>
                        <a:pt x="4" y="4"/>
                        <a:pt x="8" y="3"/>
                        <a:pt x="10" y="3"/>
                      </a:cubicBezTo>
                      <a:cubicBezTo>
                        <a:pt x="13" y="3"/>
                        <a:pt x="16" y="4"/>
                        <a:pt x="17" y="5"/>
                      </a:cubicBezTo>
                      <a:cubicBezTo>
                        <a:pt x="18" y="9"/>
                        <a:pt x="26" y="48"/>
                        <a:pt x="27" y="51"/>
                      </a:cubicBezTo>
                      <a:cubicBezTo>
                        <a:pt x="26" y="55"/>
                        <a:pt x="24" y="56"/>
                        <a:pt x="22" y="56"/>
                      </a:cubicBezTo>
                      <a:cubicBezTo>
                        <a:pt x="19" y="56"/>
                        <a:pt x="17" y="55"/>
                        <a:pt x="17" y="54"/>
                      </a:cubicBezTo>
                      <a:cubicBezTo>
                        <a:pt x="17" y="54"/>
                        <a:pt x="16" y="53"/>
                        <a:pt x="16" y="52"/>
                      </a:cubicBezTo>
                      <a:cubicBezTo>
                        <a:pt x="9" y="24"/>
                        <a:pt x="8" y="16"/>
                        <a:pt x="8" y="14"/>
                      </a:cubicBezTo>
                      <a:cubicBezTo>
                        <a:pt x="8" y="13"/>
                        <a:pt x="8" y="12"/>
                        <a:pt x="10" y="12"/>
                      </a:cubicBezTo>
                      <a:cubicBezTo>
                        <a:pt x="11" y="11"/>
                        <a:pt x="13" y="12"/>
                        <a:pt x="13" y="12"/>
                      </a:cubicBezTo>
                      <a:cubicBezTo>
                        <a:pt x="14" y="14"/>
                        <a:pt x="15" y="20"/>
                        <a:pt x="16" y="24"/>
                      </a:cubicBezTo>
                      <a:cubicBezTo>
                        <a:pt x="18" y="23"/>
                        <a:pt x="18" y="23"/>
                        <a:pt x="18" y="23"/>
                      </a:cubicBezTo>
                      <a:cubicBezTo>
                        <a:pt x="17" y="19"/>
                        <a:pt x="16" y="13"/>
                        <a:pt x="16" y="12"/>
                      </a:cubicBezTo>
                      <a:cubicBezTo>
                        <a:pt x="15" y="10"/>
                        <a:pt x="13" y="9"/>
                        <a:pt x="10" y="9"/>
                      </a:cubicBezTo>
                      <a:cubicBezTo>
                        <a:pt x="7" y="9"/>
                        <a:pt x="5" y="11"/>
                        <a:pt x="5" y="14"/>
                      </a:cubicBezTo>
                      <a:cubicBezTo>
                        <a:pt x="5" y="17"/>
                        <a:pt x="8" y="30"/>
                        <a:pt x="14" y="53"/>
                      </a:cubicBezTo>
                      <a:cubicBezTo>
                        <a:pt x="14" y="54"/>
                        <a:pt x="14" y="54"/>
                        <a:pt x="14" y="55"/>
                      </a:cubicBezTo>
                      <a:cubicBezTo>
                        <a:pt x="15" y="57"/>
                        <a:pt x="18" y="58"/>
                        <a:pt x="21" y="58"/>
                      </a:cubicBezTo>
                      <a:cubicBezTo>
                        <a:pt x="22" y="58"/>
                        <a:pt x="22" y="58"/>
                        <a:pt x="22" y="58"/>
                      </a:cubicBezTo>
                      <a:cubicBezTo>
                        <a:pt x="26" y="58"/>
                        <a:pt x="29" y="55"/>
                        <a:pt x="29" y="51"/>
                      </a:cubicBezTo>
                      <a:cubicBezTo>
                        <a:pt x="29" y="51"/>
                        <a:pt x="29" y="51"/>
                        <a:pt x="29" y="51"/>
                      </a:cubicBezTo>
                      <a:close/>
                    </a:path>
                  </a:pathLst>
                </a:custGeom>
                <a:solidFill>
                  <a:srgbClr val="263E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4" name="Freeform 614">
                  <a:extLst>
                    <a:ext uri="{FF2B5EF4-FFF2-40B4-BE49-F238E27FC236}">
                      <a16:creationId xmlns:a16="http://schemas.microsoft.com/office/drawing/2014/main" id="{E4936055-D2ED-4B11-B38A-473DB5A07669}"/>
                    </a:ext>
                  </a:extLst>
                </p:cNvPr>
                <p:cNvSpPr/>
                <p:nvPr/>
              </p:nvSpPr>
              <p:spPr bwMode="auto">
                <a:xfrm>
                  <a:off x="358" y="1497"/>
                  <a:ext cx="3" cy="15"/>
                </a:xfrm>
                <a:custGeom>
                  <a:avLst/>
                  <a:gdLst>
                    <a:gd name="T0" fmla="*/ 7 w 14"/>
                    <a:gd name="T1" fmla="*/ 62 h 62"/>
                    <a:gd name="T2" fmla="*/ 7 w 14"/>
                    <a:gd name="T3" fmla="*/ 62 h 62"/>
                    <a:gd name="T4" fmla="*/ 0 w 14"/>
                    <a:gd name="T5" fmla="*/ 55 h 62"/>
                    <a:gd name="T6" fmla="*/ 0 w 14"/>
                    <a:gd name="T7" fmla="*/ 7 h 62"/>
                    <a:gd name="T8" fmla="*/ 7 w 14"/>
                    <a:gd name="T9" fmla="*/ 0 h 62"/>
                    <a:gd name="T10" fmla="*/ 14 w 14"/>
                    <a:gd name="T11" fmla="*/ 7 h 62"/>
                    <a:gd name="T12" fmla="*/ 14 w 14"/>
                    <a:gd name="T13" fmla="*/ 55 h 62"/>
                    <a:gd name="T14" fmla="*/ 7 w 14"/>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2">
                      <a:moveTo>
                        <a:pt x="7" y="62"/>
                      </a:moveTo>
                      <a:cubicBezTo>
                        <a:pt x="7" y="62"/>
                        <a:pt x="7" y="62"/>
                        <a:pt x="7" y="62"/>
                      </a:cubicBezTo>
                      <a:cubicBezTo>
                        <a:pt x="3" y="62"/>
                        <a:pt x="0" y="59"/>
                        <a:pt x="0" y="55"/>
                      </a:cubicBezTo>
                      <a:cubicBezTo>
                        <a:pt x="0" y="7"/>
                        <a:pt x="0" y="7"/>
                        <a:pt x="0" y="7"/>
                      </a:cubicBezTo>
                      <a:cubicBezTo>
                        <a:pt x="0" y="4"/>
                        <a:pt x="3" y="0"/>
                        <a:pt x="7" y="0"/>
                      </a:cubicBezTo>
                      <a:cubicBezTo>
                        <a:pt x="11" y="0"/>
                        <a:pt x="14" y="4"/>
                        <a:pt x="14" y="7"/>
                      </a:cubicBezTo>
                      <a:cubicBezTo>
                        <a:pt x="14" y="55"/>
                        <a:pt x="14" y="55"/>
                        <a:pt x="14" y="55"/>
                      </a:cubicBezTo>
                      <a:cubicBezTo>
                        <a:pt x="14" y="59"/>
                        <a:pt x="11" y="62"/>
                        <a:pt x="7" y="62"/>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5" name="Freeform 615">
                  <a:extLst>
                    <a:ext uri="{FF2B5EF4-FFF2-40B4-BE49-F238E27FC236}">
                      <a16:creationId xmlns:a16="http://schemas.microsoft.com/office/drawing/2014/main" id="{86B04826-0400-41D3-BAAF-2BB895180FF1}"/>
                    </a:ext>
                  </a:extLst>
                </p:cNvPr>
                <p:cNvSpPr/>
                <p:nvPr/>
              </p:nvSpPr>
              <p:spPr bwMode="auto">
                <a:xfrm>
                  <a:off x="356" y="1431"/>
                  <a:ext cx="39" cy="39"/>
                </a:xfrm>
                <a:custGeom>
                  <a:avLst/>
                  <a:gdLst>
                    <a:gd name="T0" fmla="*/ 39 w 39"/>
                    <a:gd name="T1" fmla="*/ 36 h 39"/>
                    <a:gd name="T2" fmla="*/ 36 w 39"/>
                    <a:gd name="T3" fmla="*/ 34 h 39"/>
                    <a:gd name="T4" fmla="*/ 36 w 39"/>
                    <a:gd name="T5" fmla="*/ 36 h 39"/>
                    <a:gd name="T6" fmla="*/ 3 w 39"/>
                    <a:gd name="T7" fmla="*/ 36 h 39"/>
                    <a:gd name="T8" fmla="*/ 3 w 39"/>
                    <a:gd name="T9" fmla="*/ 3 h 39"/>
                    <a:gd name="T10" fmla="*/ 5 w 39"/>
                    <a:gd name="T11" fmla="*/ 3 h 39"/>
                    <a:gd name="T12" fmla="*/ 2 w 39"/>
                    <a:gd name="T13" fmla="*/ 0 h 39"/>
                    <a:gd name="T14" fmla="*/ 0 w 39"/>
                    <a:gd name="T15" fmla="*/ 3 h 39"/>
                    <a:gd name="T16" fmla="*/ 2 w 39"/>
                    <a:gd name="T17" fmla="*/ 3 h 39"/>
                    <a:gd name="T18" fmla="*/ 2 w 39"/>
                    <a:gd name="T19" fmla="*/ 36 h 39"/>
                    <a:gd name="T20" fmla="*/ 2 w 39"/>
                    <a:gd name="T21" fmla="*/ 37 h 39"/>
                    <a:gd name="T22" fmla="*/ 36 w 39"/>
                    <a:gd name="T23" fmla="*/ 37 h 39"/>
                    <a:gd name="T24" fmla="*/ 36 w 39"/>
                    <a:gd name="T25" fmla="*/ 39 h 39"/>
                    <a:gd name="T26" fmla="*/ 39 w 39"/>
                    <a:gd name="T27"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39">
                      <a:moveTo>
                        <a:pt x="39" y="36"/>
                      </a:moveTo>
                      <a:lnTo>
                        <a:pt x="36" y="34"/>
                      </a:lnTo>
                      <a:lnTo>
                        <a:pt x="36" y="36"/>
                      </a:lnTo>
                      <a:lnTo>
                        <a:pt x="3" y="36"/>
                      </a:lnTo>
                      <a:lnTo>
                        <a:pt x="3" y="3"/>
                      </a:lnTo>
                      <a:lnTo>
                        <a:pt x="5" y="3"/>
                      </a:lnTo>
                      <a:lnTo>
                        <a:pt x="2" y="0"/>
                      </a:lnTo>
                      <a:lnTo>
                        <a:pt x="0" y="3"/>
                      </a:lnTo>
                      <a:lnTo>
                        <a:pt x="2" y="3"/>
                      </a:lnTo>
                      <a:lnTo>
                        <a:pt x="2" y="36"/>
                      </a:lnTo>
                      <a:lnTo>
                        <a:pt x="2" y="37"/>
                      </a:lnTo>
                      <a:lnTo>
                        <a:pt x="36" y="37"/>
                      </a:lnTo>
                      <a:lnTo>
                        <a:pt x="36" y="39"/>
                      </a:lnTo>
                      <a:lnTo>
                        <a:pt x="39" y="36"/>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6" name="Freeform 616">
                  <a:extLst>
                    <a:ext uri="{FF2B5EF4-FFF2-40B4-BE49-F238E27FC236}">
                      <a16:creationId xmlns:a16="http://schemas.microsoft.com/office/drawing/2014/main" id="{DF80EF3A-01D4-4476-96AE-C224943051B6}"/>
                    </a:ext>
                  </a:extLst>
                </p:cNvPr>
                <p:cNvSpPr/>
                <p:nvPr/>
              </p:nvSpPr>
              <p:spPr bwMode="auto">
                <a:xfrm>
                  <a:off x="356" y="1431"/>
                  <a:ext cx="39" cy="39"/>
                </a:xfrm>
                <a:custGeom>
                  <a:avLst/>
                  <a:gdLst>
                    <a:gd name="T0" fmla="*/ 39 w 39"/>
                    <a:gd name="T1" fmla="*/ 36 h 39"/>
                    <a:gd name="T2" fmla="*/ 36 w 39"/>
                    <a:gd name="T3" fmla="*/ 34 h 39"/>
                    <a:gd name="T4" fmla="*/ 36 w 39"/>
                    <a:gd name="T5" fmla="*/ 36 h 39"/>
                    <a:gd name="T6" fmla="*/ 3 w 39"/>
                    <a:gd name="T7" fmla="*/ 36 h 39"/>
                    <a:gd name="T8" fmla="*/ 3 w 39"/>
                    <a:gd name="T9" fmla="*/ 3 h 39"/>
                    <a:gd name="T10" fmla="*/ 5 w 39"/>
                    <a:gd name="T11" fmla="*/ 3 h 39"/>
                    <a:gd name="T12" fmla="*/ 2 w 39"/>
                    <a:gd name="T13" fmla="*/ 0 h 39"/>
                    <a:gd name="T14" fmla="*/ 0 w 39"/>
                    <a:gd name="T15" fmla="*/ 3 h 39"/>
                    <a:gd name="T16" fmla="*/ 2 w 39"/>
                    <a:gd name="T17" fmla="*/ 3 h 39"/>
                    <a:gd name="T18" fmla="*/ 2 w 39"/>
                    <a:gd name="T19" fmla="*/ 36 h 39"/>
                    <a:gd name="T20" fmla="*/ 2 w 39"/>
                    <a:gd name="T21" fmla="*/ 37 h 39"/>
                    <a:gd name="T22" fmla="*/ 36 w 39"/>
                    <a:gd name="T23" fmla="*/ 37 h 39"/>
                    <a:gd name="T24" fmla="*/ 36 w 39"/>
                    <a:gd name="T25" fmla="*/ 39 h 39"/>
                    <a:gd name="T26" fmla="*/ 39 w 39"/>
                    <a:gd name="T27"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39">
                      <a:moveTo>
                        <a:pt x="39" y="36"/>
                      </a:moveTo>
                      <a:lnTo>
                        <a:pt x="36" y="34"/>
                      </a:lnTo>
                      <a:lnTo>
                        <a:pt x="36" y="36"/>
                      </a:lnTo>
                      <a:lnTo>
                        <a:pt x="3" y="36"/>
                      </a:lnTo>
                      <a:lnTo>
                        <a:pt x="3" y="3"/>
                      </a:lnTo>
                      <a:lnTo>
                        <a:pt x="5" y="3"/>
                      </a:lnTo>
                      <a:lnTo>
                        <a:pt x="2" y="0"/>
                      </a:lnTo>
                      <a:lnTo>
                        <a:pt x="0" y="3"/>
                      </a:lnTo>
                      <a:lnTo>
                        <a:pt x="2" y="3"/>
                      </a:lnTo>
                      <a:lnTo>
                        <a:pt x="2" y="36"/>
                      </a:lnTo>
                      <a:lnTo>
                        <a:pt x="2" y="37"/>
                      </a:lnTo>
                      <a:lnTo>
                        <a:pt x="36" y="37"/>
                      </a:lnTo>
                      <a:lnTo>
                        <a:pt x="36" y="39"/>
                      </a:lnTo>
                      <a:lnTo>
                        <a:pt x="39" y="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7" name="Rectangle 617">
                  <a:extLst>
                    <a:ext uri="{FF2B5EF4-FFF2-40B4-BE49-F238E27FC236}">
                      <a16:creationId xmlns:a16="http://schemas.microsoft.com/office/drawing/2014/main" id="{FA11506B-7FD4-4D86-A93B-DC8076F4F24A}"/>
                    </a:ext>
                  </a:extLst>
                </p:cNvPr>
                <p:cNvSpPr>
                  <a:spLocks noChangeArrowheads="1"/>
                </p:cNvSpPr>
                <p:nvPr/>
              </p:nvSpPr>
              <p:spPr bwMode="auto">
                <a:xfrm>
                  <a:off x="359" y="1463"/>
                  <a:ext cx="32" cy="1"/>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8" name="Rectangle 618">
                  <a:extLst>
                    <a:ext uri="{FF2B5EF4-FFF2-40B4-BE49-F238E27FC236}">
                      <a16:creationId xmlns:a16="http://schemas.microsoft.com/office/drawing/2014/main" id="{71A8CEAE-6458-4DBB-B23D-81E4E7605655}"/>
                    </a:ext>
                  </a:extLst>
                </p:cNvPr>
                <p:cNvSpPr>
                  <a:spLocks noChangeArrowheads="1"/>
                </p:cNvSpPr>
                <p:nvPr/>
              </p:nvSpPr>
              <p:spPr bwMode="auto">
                <a:xfrm>
                  <a:off x="359" y="1463"/>
                  <a:ext cx="32"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9" name="Rectangle 619">
                  <a:extLst>
                    <a:ext uri="{FF2B5EF4-FFF2-40B4-BE49-F238E27FC236}">
                      <a16:creationId xmlns:a16="http://schemas.microsoft.com/office/drawing/2014/main" id="{8A8BC998-9777-4A7A-9451-0C8B387F1410}"/>
                    </a:ext>
                  </a:extLst>
                </p:cNvPr>
                <p:cNvSpPr>
                  <a:spLocks noChangeArrowheads="1"/>
                </p:cNvSpPr>
                <p:nvPr/>
              </p:nvSpPr>
              <p:spPr bwMode="auto">
                <a:xfrm>
                  <a:off x="359" y="1460"/>
                  <a:ext cx="32" cy="1"/>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0" name="Rectangle 620">
                  <a:extLst>
                    <a:ext uri="{FF2B5EF4-FFF2-40B4-BE49-F238E27FC236}">
                      <a16:creationId xmlns:a16="http://schemas.microsoft.com/office/drawing/2014/main" id="{90D382ED-BB93-4D7E-8D8F-AFD7D6AFBEF8}"/>
                    </a:ext>
                  </a:extLst>
                </p:cNvPr>
                <p:cNvSpPr>
                  <a:spLocks noChangeArrowheads="1"/>
                </p:cNvSpPr>
                <p:nvPr/>
              </p:nvSpPr>
              <p:spPr bwMode="auto">
                <a:xfrm>
                  <a:off x="359" y="1460"/>
                  <a:ext cx="32"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1" name="Rectangle 621">
                  <a:extLst>
                    <a:ext uri="{FF2B5EF4-FFF2-40B4-BE49-F238E27FC236}">
                      <a16:creationId xmlns:a16="http://schemas.microsoft.com/office/drawing/2014/main" id="{99BDA24F-D94C-4907-9B66-E784DA49282E}"/>
                    </a:ext>
                  </a:extLst>
                </p:cNvPr>
                <p:cNvSpPr>
                  <a:spLocks noChangeArrowheads="1"/>
                </p:cNvSpPr>
                <p:nvPr/>
              </p:nvSpPr>
              <p:spPr bwMode="auto">
                <a:xfrm>
                  <a:off x="359" y="1456"/>
                  <a:ext cx="32" cy="1"/>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2" name="Rectangle 622">
                  <a:extLst>
                    <a:ext uri="{FF2B5EF4-FFF2-40B4-BE49-F238E27FC236}">
                      <a16:creationId xmlns:a16="http://schemas.microsoft.com/office/drawing/2014/main" id="{7E40BD43-3A48-4765-BA32-A945A6FF3CA3}"/>
                    </a:ext>
                  </a:extLst>
                </p:cNvPr>
                <p:cNvSpPr>
                  <a:spLocks noChangeArrowheads="1"/>
                </p:cNvSpPr>
                <p:nvPr/>
              </p:nvSpPr>
              <p:spPr bwMode="auto">
                <a:xfrm>
                  <a:off x="359" y="1456"/>
                  <a:ext cx="32"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3" name="Rectangle 623">
                  <a:extLst>
                    <a:ext uri="{FF2B5EF4-FFF2-40B4-BE49-F238E27FC236}">
                      <a16:creationId xmlns:a16="http://schemas.microsoft.com/office/drawing/2014/main" id="{1A21ADED-2F5E-4EF0-86C8-28FD9EF8A219}"/>
                    </a:ext>
                  </a:extLst>
                </p:cNvPr>
                <p:cNvSpPr>
                  <a:spLocks noChangeArrowheads="1"/>
                </p:cNvSpPr>
                <p:nvPr/>
              </p:nvSpPr>
              <p:spPr bwMode="auto">
                <a:xfrm>
                  <a:off x="359" y="1453"/>
                  <a:ext cx="32" cy="1"/>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4" name="Rectangle 624">
                  <a:extLst>
                    <a:ext uri="{FF2B5EF4-FFF2-40B4-BE49-F238E27FC236}">
                      <a16:creationId xmlns:a16="http://schemas.microsoft.com/office/drawing/2014/main" id="{2BD3E4CB-E6D1-483C-875B-E357736DDF07}"/>
                    </a:ext>
                  </a:extLst>
                </p:cNvPr>
                <p:cNvSpPr>
                  <a:spLocks noChangeArrowheads="1"/>
                </p:cNvSpPr>
                <p:nvPr/>
              </p:nvSpPr>
              <p:spPr bwMode="auto">
                <a:xfrm>
                  <a:off x="359" y="1453"/>
                  <a:ext cx="32"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5" name="Rectangle 625">
                  <a:extLst>
                    <a:ext uri="{FF2B5EF4-FFF2-40B4-BE49-F238E27FC236}">
                      <a16:creationId xmlns:a16="http://schemas.microsoft.com/office/drawing/2014/main" id="{B26A59BF-63F4-48A8-9A27-228E993F2BBF}"/>
                    </a:ext>
                  </a:extLst>
                </p:cNvPr>
                <p:cNvSpPr>
                  <a:spLocks noChangeArrowheads="1"/>
                </p:cNvSpPr>
                <p:nvPr/>
              </p:nvSpPr>
              <p:spPr bwMode="auto">
                <a:xfrm>
                  <a:off x="359" y="1449"/>
                  <a:ext cx="32" cy="1"/>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6" name="Rectangle 626">
                  <a:extLst>
                    <a:ext uri="{FF2B5EF4-FFF2-40B4-BE49-F238E27FC236}">
                      <a16:creationId xmlns:a16="http://schemas.microsoft.com/office/drawing/2014/main" id="{68B0109E-4293-4511-A03D-E346682E7FDD}"/>
                    </a:ext>
                  </a:extLst>
                </p:cNvPr>
                <p:cNvSpPr>
                  <a:spLocks noChangeArrowheads="1"/>
                </p:cNvSpPr>
                <p:nvPr/>
              </p:nvSpPr>
              <p:spPr bwMode="auto">
                <a:xfrm>
                  <a:off x="359" y="1449"/>
                  <a:ext cx="32"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7" name="Rectangle 627">
                  <a:extLst>
                    <a:ext uri="{FF2B5EF4-FFF2-40B4-BE49-F238E27FC236}">
                      <a16:creationId xmlns:a16="http://schemas.microsoft.com/office/drawing/2014/main" id="{B717E0C4-2B9E-40CC-8BC5-7BC2E0B92ACF}"/>
                    </a:ext>
                  </a:extLst>
                </p:cNvPr>
                <p:cNvSpPr>
                  <a:spLocks noChangeArrowheads="1"/>
                </p:cNvSpPr>
                <p:nvPr/>
              </p:nvSpPr>
              <p:spPr bwMode="auto">
                <a:xfrm>
                  <a:off x="359" y="1446"/>
                  <a:ext cx="32" cy="1"/>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8" name="Rectangle 628">
                  <a:extLst>
                    <a:ext uri="{FF2B5EF4-FFF2-40B4-BE49-F238E27FC236}">
                      <a16:creationId xmlns:a16="http://schemas.microsoft.com/office/drawing/2014/main" id="{C4737765-4C59-419F-A629-696CA507E9CC}"/>
                    </a:ext>
                  </a:extLst>
                </p:cNvPr>
                <p:cNvSpPr>
                  <a:spLocks noChangeArrowheads="1"/>
                </p:cNvSpPr>
                <p:nvPr/>
              </p:nvSpPr>
              <p:spPr bwMode="auto">
                <a:xfrm>
                  <a:off x="359" y="1446"/>
                  <a:ext cx="32"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9" name="Rectangle 629">
                  <a:extLst>
                    <a:ext uri="{FF2B5EF4-FFF2-40B4-BE49-F238E27FC236}">
                      <a16:creationId xmlns:a16="http://schemas.microsoft.com/office/drawing/2014/main" id="{EE6CBFA5-B6AC-43F7-B3D4-F4C585CEDAEC}"/>
                    </a:ext>
                  </a:extLst>
                </p:cNvPr>
                <p:cNvSpPr>
                  <a:spLocks noChangeArrowheads="1"/>
                </p:cNvSpPr>
                <p:nvPr/>
              </p:nvSpPr>
              <p:spPr bwMode="auto">
                <a:xfrm>
                  <a:off x="359" y="1443"/>
                  <a:ext cx="32" cy="1"/>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0" name="Rectangle 630">
                  <a:extLst>
                    <a:ext uri="{FF2B5EF4-FFF2-40B4-BE49-F238E27FC236}">
                      <a16:creationId xmlns:a16="http://schemas.microsoft.com/office/drawing/2014/main" id="{C13BE439-7806-4E47-A100-E4D1F01D2C10}"/>
                    </a:ext>
                  </a:extLst>
                </p:cNvPr>
                <p:cNvSpPr>
                  <a:spLocks noChangeArrowheads="1"/>
                </p:cNvSpPr>
                <p:nvPr/>
              </p:nvSpPr>
              <p:spPr bwMode="auto">
                <a:xfrm>
                  <a:off x="359" y="1443"/>
                  <a:ext cx="32"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1" name="Rectangle 631">
                  <a:extLst>
                    <a:ext uri="{FF2B5EF4-FFF2-40B4-BE49-F238E27FC236}">
                      <a16:creationId xmlns:a16="http://schemas.microsoft.com/office/drawing/2014/main" id="{0028306A-6CB1-4335-8CD5-269EB5CDA149}"/>
                    </a:ext>
                  </a:extLst>
                </p:cNvPr>
                <p:cNvSpPr>
                  <a:spLocks noChangeArrowheads="1"/>
                </p:cNvSpPr>
                <p:nvPr/>
              </p:nvSpPr>
              <p:spPr bwMode="auto">
                <a:xfrm>
                  <a:off x="359" y="1439"/>
                  <a:ext cx="32" cy="1"/>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2" name="Rectangle 632">
                  <a:extLst>
                    <a:ext uri="{FF2B5EF4-FFF2-40B4-BE49-F238E27FC236}">
                      <a16:creationId xmlns:a16="http://schemas.microsoft.com/office/drawing/2014/main" id="{DE0EDD68-0B40-4B8D-89BF-9757148A3BAB}"/>
                    </a:ext>
                  </a:extLst>
                </p:cNvPr>
                <p:cNvSpPr>
                  <a:spLocks noChangeArrowheads="1"/>
                </p:cNvSpPr>
                <p:nvPr/>
              </p:nvSpPr>
              <p:spPr bwMode="auto">
                <a:xfrm>
                  <a:off x="359" y="1439"/>
                  <a:ext cx="32"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3" name="Rectangle 633">
                  <a:extLst>
                    <a:ext uri="{FF2B5EF4-FFF2-40B4-BE49-F238E27FC236}">
                      <a16:creationId xmlns:a16="http://schemas.microsoft.com/office/drawing/2014/main" id="{164A2C92-FA31-4CD3-8B33-696FD0820F40}"/>
                    </a:ext>
                  </a:extLst>
                </p:cNvPr>
                <p:cNvSpPr>
                  <a:spLocks noChangeArrowheads="1"/>
                </p:cNvSpPr>
                <p:nvPr/>
              </p:nvSpPr>
              <p:spPr bwMode="auto">
                <a:xfrm>
                  <a:off x="359" y="1436"/>
                  <a:ext cx="32" cy="1"/>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4" name="Rectangle 634">
                  <a:extLst>
                    <a:ext uri="{FF2B5EF4-FFF2-40B4-BE49-F238E27FC236}">
                      <a16:creationId xmlns:a16="http://schemas.microsoft.com/office/drawing/2014/main" id="{D883B5C0-03E2-4092-B831-4646BC3E612D}"/>
                    </a:ext>
                  </a:extLst>
                </p:cNvPr>
                <p:cNvSpPr>
                  <a:spLocks noChangeArrowheads="1"/>
                </p:cNvSpPr>
                <p:nvPr/>
              </p:nvSpPr>
              <p:spPr bwMode="auto">
                <a:xfrm>
                  <a:off x="362" y="1434"/>
                  <a:ext cx="1" cy="33"/>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5" name="Rectangle 635">
                  <a:extLst>
                    <a:ext uri="{FF2B5EF4-FFF2-40B4-BE49-F238E27FC236}">
                      <a16:creationId xmlns:a16="http://schemas.microsoft.com/office/drawing/2014/main" id="{CD6E0B33-B5B1-4D01-92F5-048C61538585}"/>
                    </a:ext>
                  </a:extLst>
                </p:cNvPr>
                <p:cNvSpPr>
                  <a:spLocks noChangeArrowheads="1"/>
                </p:cNvSpPr>
                <p:nvPr/>
              </p:nvSpPr>
              <p:spPr bwMode="auto">
                <a:xfrm>
                  <a:off x="362" y="1434"/>
                  <a:ext cx="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6" name="Rectangle 636">
                  <a:extLst>
                    <a:ext uri="{FF2B5EF4-FFF2-40B4-BE49-F238E27FC236}">
                      <a16:creationId xmlns:a16="http://schemas.microsoft.com/office/drawing/2014/main" id="{B9E6DE25-0C3F-44AF-8C57-8E18BE38BC51}"/>
                    </a:ext>
                  </a:extLst>
                </p:cNvPr>
                <p:cNvSpPr>
                  <a:spLocks noChangeArrowheads="1"/>
                </p:cNvSpPr>
                <p:nvPr/>
              </p:nvSpPr>
              <p:spPr bwMode="auto">
                <a:xfrm>
                  <a:off x="365" y="1434"/>
                  <a:ext cx="1" cy="33"/>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7" name="Rectangle 637">
                  <a:extLst>
                    <a:ext uri="{FF2B5EF4-FFF2-40B4-BE49-F238E27FC236}">
                      <a16:creationId xmlns:a16="http://schemas.microsoft.com/office/drawing/2014/main" id="{29718DC7-AFC4-4B37-9605-C0221F39A535}"/>
                    </a:ext>
                  </a:extLst>
                </p:cNvPr>
                <p:cNvSpPr>
                  <a:spLocks noChangeArrowheads="1"/>
                </p:cNvSpPr>
                <p:nvPr/>
              </p:nvSpPr>
              <p:spPr bwMode="auto">
                <a:xfrm>
                  <a:off x="365" y="1434"/>
                  <a:ext cx="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8" name="Rectangle 638">
                  <a:extLst>
                    <a:ext uri="{FF2B5EF4-FFF2-40B4-BE49-F238E27FC236}">
                      <a16:creationId xmlns:a16="http://schemas.microsoft.com/office/drawing/2014/main" id="{91D3C330-288C-4C9E-BCEF-12363892810B}"/>
                    </a:ext>
                  </a:extLst>
                </p:cNvPr>
                <p:cNvSpPr>
                  <a:spLocks noChangeArrowheads="1"/>
                </p:cNvSpPr>
                <p:nvPr/>
              </p:nvSpPr>
              <p:spPr bwMode="auto">
                <a:xfrm>
                  <a:off x="369" y="1434"/>
                  <a:ext cx="1" cy="33"/>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9" name="Rectangle 639">
                  <a:extLst>
                    <a:ext uri="{FF2B5EF4-FFF2-40B4-BE49-F238E27FC236}">
                      <a16:creationId xmlns:a16="http://schemas.microsoft.com/office/drawing/2014/main" id="{6E31654D-8D58-43D0-960B-BBD2BD886575}"/>
                    </a:ext>
                  </a:extLst>
                </p:cNvPr>
                <p:cNvSpPr>
                  <a:spLocks noChangeArrowheads="1"/>
                </p:cNvSpPr>
                <p:nvPr/>
              </p:nvSpPr>
              <p:spPr bwMode="auto">
                <a:xfrm>
                  <a:off x="369" y="1434"/>
                  <a:ext cx="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0" name="Rectangle 640">
                  <a:extLst>
                    <a:ext uri="{FF2B5EF4-FFF2-40B4-BE49-F238E27FC236}">
                      <a16:creationId xmlns:a16="http://schemas.microsoft.com/office/drawing/2014/main" id="{EC190EAE-DD15-466F-B210-2F66CE386252}"/>
                    </a:ext>
                  </a:extLst>
                </p:cNvPr>
                <p:cNvSpPr>
                  <a:spLocks noChangeArrowheads="1"/>
                </p:cNvSpPr>
                <p:nvPr/>
              </p:nvSpPr>
              <p:spPr bwMode="auto">
                <a:xfrm>
                  <a:off x="372" y="1434"/>
                  <a:ext cx="1" cy="33"/>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1" name="Rectangle 641">
                  <a:extLst>
                    <a:ext uri="{FF2B5EF4-FFF2-40B4-BE49-F238E27FC236}">
                      <a16:creationId xmlns:a16="http://schemas.microsoft.com/office/drawing/2014/main" id="{1BF9DCF2-0120-4C68-856C-254FA66B5AD3}"/>
                    </a:ext>
                  </a:extLst>
                </p:cNvPr>
                <p:cNvSpPr>
                  <a:spLocks noChangeArrowheads="1"/>
                </p:cNvSpPr>
                <p:nvPr/>
              </p:nvSpPr>
              <p:spPr bwMode="auto">
                <a:xfrm>
                  <a:off x="372" y="1434"/>
                  <a:ext cx="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2" name="Rectangle 642">
                  <a:extLst>
                    <a:ext uri="{FF2B5EF4-FFF2-40B4-BE49-F238E27FC236}">
                      <a16:creationId xmlns:a16="http://schemas.microsoft.com/office/drawing/2014/main" id="{74CC8706-1278-40A9-9D90-9DFB852EB8AE}"/>
                    </a:ext>
                  </a:extLst>
                </p:cNvPr>
                <p:cNvSpPr>
                  <a:spLocks noChangeArrowheads="1"/>
                </p:cNvSpPr>
                <p:nvPr/>
              </p:nvSpPr>
              <p:spPr bwMode="auto">
                <a:xfrm>
                  <a:off x="376" y="1434"/>
                  <a:ext cx="1" cy="33"/>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3" name="Rectangle 643">
                  <a:extLst>
                    <a:ext uri="{FF2B5EF4-FFF2-40B4-BE49-F238E27FC236}">
                      <a16:creationId xmlns:a16="http://schemas.microsoft.com/office/drawing/2014/main" id="{C1E8D4DE-DDA7-486D-8C1D-369C14CF09D9}"/>
                    </a:ext>
                  </a:extLst>
                </p:cNvPr>
                <p:cNvSpPr>
                  <a:spLocks noChangeArrowheads="1"/>
                </p:cNvSpPr>
                <p:nvPr/>
              </p:nvSpPr>
              <p:spPr bwMode="auto">
                <a:xfrm>
                  <a:off x="376" y="1434"/>
                  <a:ext cx="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4" name="Rectangle 644">
                  <a:extLst>
                    <a:ext uri="{FF2B5EF4-FFF2-40B4-BE49-F238E27FC236}">
                      <a16:creationId xmlns:a16="http://schemas.microsoft.com/office/drawing/2014/main" id="{3CA615F2-2FE7-4C77-B464-6FBDD88645BF}"/>
                    </a:ext>
                  </a:extLst>
                </p:cNvPr>
                <p:cNvSpPr>
                  <a:spLocks noChangeArrowheads="1"/>
                </p:cNvSpPr>
                <p:nvPr/>
              </p:nvSpPr>
              <p:spPr bwMode="auto">
                <a:xfrm>
                  <a:off x="379" y="1434"/>
                  <a:ext cx="1" cy="33"/>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5" name="Rectangle 645">
                  <a:extLst>
                    <a:ext uri="{FF2B5EF4-FFF2-40B4-BE49-F238E27FC236}">
                      <a16:creationId xmlns:a16="http://schemas.microsoft.com/office/drawing/2014/main" id="{A4DA8EB9-0128-414C-8480-B21932067032}"/>
                    </a:ext>
                  </a:extLst>
                </p:cNvPr>
                <p:cNvSpPr>
                  <a:spLocks noChangeArrowheads="1"/>
                </p:cNvSpPr>
                <p:nvPr/>
              </p:nvSpPr>
              <p:spPr bwMode="auto">
                <a:xfrm>
                  <a:off x="379" y="1434"/>
                  <a:ext cx="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6" name="Rectangle 646">
                  <a:extLst>
                    <a:ext uri="{FF2B5EF4-FFF2-40B4-BE49-F238E27FC236}">
                      <a16:creationId xmlns:a16="http://schemas.microsoft.com/office/drawing/2014/main" id="{0A5FD474-586D-488D-966B-D8B2773D815A}"/>
                    </a:ext>
                  </a:extLst>
                </p:cNvPr>
                <p:cNvSpPr>
                  <a:spLocks noChangeArrowheads="1"/>
                </p:cNvSpPr>
                <p:nvPr/>
              </p:nvSpPr>
              <p:spPr bwMode="auto">
                <a:xfrm>
                  <a:off x="382" y="1434"/>
                  <a:ext cx="1" cy="33"/>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7" name="Rectangle 647">
                  <a:extLst>
                    <a:ext uri="{FF2B5EF4-FFF2-40B4-BE49-F238E27FC236}">
                      <a16:creationId xmlns:a16="http://schemas.microsoft.com/office/drawing/2014/main" id="{1708451E-19BD-4E3C-8481-0508F6DD0091}"/>
                    </a:ext>
                  </a:extLst>
                </p:cNvPr>
                <p:cNvSpPr>
                  <a:spLocks noChangeArrowheads="1"/>
                </p:cNvSpPr>
                <p:nvPr/>
              </p:nvSpPr>
              <p:spPr bwMode="auto">
                <a:xfrm>
                  <a:off x="382" y="1434"/>
                  <a:ext cx="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8" name="Rectangle 648">
                  <a:extLst>
                    <a:ext uri="{FF2B5EF4-FFF2-40B4-BE49-F238E27FC236}">
                      <a16:creationId xmlns:a16="http://schemas.microsoft.com/office/drawing/2014/main" id="{BEC13C87-3195-47AA-B20A-69FDAD5A2386}"/>
                    </a:ext>
                  </a:extLst>
                </p:cNvPr>
                <p:cNvSpPr>
                  <a:spLocks noChangeArrowheads="1"/>
                </p:cNvSpPr>
                <p:nvPr/>
              </p:nvSpPr>
              <p:spPr bwMode="auto">
                <a:xfrm>
                  <a:off x="386" y="1434"/>
                  <a:ext cx="1" cy="33"/>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9" name="Rectangle 649">
                  <a:extLst>
                    <a:ext uri="{FF2B5EF4-FFF2-40B4-BE49-F238E27FC236}">
                      <a16:creationId xmlns:a16="http://schemas.microsoft.com/office/drawing/2014/main" id="{D7B2D0F3-10DD-4D2A-8ED4-123D03875BF1}"/>
                    </a:ext>
                  </a:extLst>
                </p:cNvPr>
                <p:cNvSpPr>
                  <a:spLocks noChangeArrowheads="1"/>
                </p:cNvSpPr>
                <p:nvPr/>
              </p:nvSpPr>
              <p:spPr bwMode="auto">
                <a:xfrm>
                  <a:off x="386" y="1434"/>
                  <a:ext cx="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0" name="Rectangle 650">
                  <a:extLst>
                    <a:ext uri="{FF2B5EF4-FFF2-40B4-BE49-F238E27FC236}">
                      <a16:creationId xmlns:a16="http://schemas.microsoft.com/office/drawing/2014/main" id="{2F4E2EF8-0A02-4FB6-9CC8-BA89B638A009}"/>
                    </a:ext>
                  </a:extLst>
                </p:cNvPr>
                <p:cNvSpPr>
                  <a:spLocks noChangeArrowheads="1"/>
                </p:cNvSpPr>
                <p:nvPr/>
              </p:nvSpPr>
              <p:spPr bwMode="auto">
                <a:xfrm>
                  <a:off x="389" y="1434"/>
                  <a:ext cx="1" cy="33"/>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1" name="Rectangle 651">
                  <a:extLst>
                    <a:ext uri="{FF2B5EF4-FFF2-40B4-BE49-F238E27FC236}">
                      <a16:creationId xmlns:a16="http://schemas.microsoft.com/office/drawing/2014/main" id="{14CA4488-E0EB-4359-AD64-612D11A0E236}"/>
                    </a:ext>
                  </a:extLst>
                </p:cNvPr>
                <p:cNvSpPr>
                  <a:spLocks noChangeArrowheads="1"/>
                </p:cNvSpPr>
                <p:nvPr/>
              </p:nvSpPr>
              <p:spPr bwMode="auto">
                <a:xfrm>
                  <a:off x="389" y="1434"/>
                  <a:ext cx="1" cy="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2" name="Oval 652">
                  <a:extLst>
                    <a:ext uri="{FF2B5EF4-FFF2-40B4-BE49-F238E27FC236}">
                      <a16:creationId xmlns:a16="http://schemas.microsoft.com/office/drawing/2014/main" id="{86D8FF15-F303-48FB-B11D-DC8AD9140699}"/>
                    </a:ext>
                  </a:extLst>
                </p:cNvPr>
                <p:cNvSpPr>
                  <a:spLocks noChangeArrowheads="1"/>
                </p:cNvSpPr>
                <p:nvPr/>
              </p:nvSpPr>
              <p:spPr bwMode="auto">
                <a:xfrm>
                  <a:off x="361" y="1462"/>
                  <a:ext cx="2" cy="3"/>
                </a:xfrm>
                <a:prstGeom prst="ellipse">
                  <a:avLst/>
                </a:pr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3" name="Oval 653">
                  <a:extLst>
                    <a:ext uri="{FF2B5EF4-FFF2-40B4-BE49-F238E27FC236}">
                      <a16:creationId xmlns:a16="http://schemas.microsoft.com/office/drawing/2014/main" id="{7B41D49F-83C6-4D49-8C41-19E3AD1EB9B4}"/>
                    </a:ext>
                  </a:extLst>
                </p:cNvPr>
                <p:cNvSpPr>
                  <a:spLocks noChangeArrowheads="1"/>
                </p:cNvSpPr>
                <p:nvPr/>
              </p:nvSpPr>
              <p:spPr bwMode="auto">
                <a:xfrm>
                  <a:off x="368" y="1455"/>
                  <a:ext cx="2" cy="3"/>
                </a:xfrm>
                <a:prstGeom prst="ellipse">
                  <a:avLst/>
                </a:pr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4" name="Oval 654">
                  <a:extLst>
                    <a:ext uri="{FF2B5EF4-FFF2-40B4-BE49-F238E27FC236}">
                      <a16:creationId xmlns:a16="http://schemas.microsoft.com/office/drawing/2014/main" id="{5B26A0E3-5468-4341-AB94-A36612BE510A}"/>
                    </a:ext>
                  </a:extLst>
                </p:cNvPr>
                <p:cNvSpPr>
                  <a:spLocks noChangeArrowheads="1"/>
                </p:cNvSpPr>
                <p:nvPr/>
              </p:nvSpPr>
              <p:spPr bwMode="auto">
                <a:xfrm>
                  <a:off x="371" y="1459"/>
                  <a:ext cx="3" cy="2"/>
                </a:xfrm>
                <a:prstGeom prst="ellipse">
                  <a:avLst/>
                </a:pr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5" name="Oval 655">
                  <a:extLst>
                    <a:ext uri="{FF2B5EF4-FFF2-40B4-BE49-F238E27FC236}">
                      <a16:creationId xmlns:a16="http://schemas.microsoft.com/office/drawing/2014/main" id="{DDB9FB61-98E3-4473-A68C-A9B268647FDC}"/>
                    </a:ext>
                  </a:extLst>
                </p:cNvPr>
                <p:cNvSpPr>
                  <a:spLocks noChangeArrowheads="1"/>
                </p:cNvSpPr>
                <p:nvPr/>
              </p:nvSpPr>
              <p:spPr bwMode="auto">
                <a:xfrm>
                  <a:off x="381" y="1452"/>
                  <a:ext cx="3" cy="2"/>
                </a:xfrm>
                <a:prstGeom prst="ellipse">
                  <a:avLst/>
                </a:pr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6" name="Oval 656">
                  <a:extLst>
                    <a:ext uri="{FF2B5EF4-FFF2-40B4-BE49-F238E27FC236}">
                      <a16:creationId xmlns:a16="http://schemas.microsoft.com/office/drawing/2014/main" id="{17285A28-6F95-4DA8-9839-6624C4683C22}"/>
                    </a:ext>
                  </a:extLst>
                </p:cNvPr>
                <p:cNvSpPr>
                  <a:spLocks noChangeArrowheads="1"/>
                </p:cNvSpPr>
                <p:nvPr/>
              </p:nvSpPr>
              <p:spPr bwMode="auto">
                <a:xfrm>
                  <a:off x="361" y="1448"/>
                  <a:ext cx="2" cy="3"/>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7" name="Oval 657">
                  <a:extLst>
                    <a:ext uri="{FF2B5EF4-FFF2-40B4-BE49-F238E27FC236}">
                      <a16:creationId xmlns:a16="http://schemas.microsoft.com/office/drawing/2014/main" id="{AFA251DB-3707-4D8D-BAC2-7490389A47C2}"/>
                    </a:ext>
                  </a:extLst>
                </p:cNvPr>
                <p:cNvSpPr>
                  <a:spLocks noChangeArrowheads="1"/>
                </p:cNvSpPr>
                <p:nvPr/>
              </p:nvSpPr>
              <p:spPr bwMode="auto">
                <a:xfrm>
                  <a:off x="361" y="1438"/>
                  <a:ext cx="2" cy="3"/>
                </a:xfrm>
                <a:prstGeom prst="ellipse">
                  <a:avLst/>
                </a:pr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8" name="Oval 658">
                  <a:extLst>
                    <a:ext uri="{FF2B5EF4-FFF2-40B4-BE49-F238E27FC236}">
                      <a16:creationId xmlns:a16="http://schemas.microsoft.com/office/drawing/2014/main" id="{AE6BFD66-64F9-4A5C-9A08-7083E1EB892A}"/>
                    </a:ext>
                  </a:extLst>
                </p:cNvPr>
                <p:cNvSpPr>
                  <a:spLocks noChangeArrowheads="1"/>
                </p:cNvSpPr>
                <p:nvPr/>
              </p:nvSpPr>
              <p:spPr bwMode="auto">
                <a:xfrm>
                  <a:off x="364" y="1441"/>
                  <a:ext cx="3" cy="3"/>
                </a:xfrm>
                <a:prstGeom prst="ellipse">
                  <a:avLst/>
                </a:pr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9" name="Oval 659">
                  <a:extLst>
                    <a:ext uri="{FF2B5EF4-FFF2-40B4-BE49-F238E27FC236}">
                      <a16:creationId xmlns:a16="http://schemas.microsoft.com/office/drawing/2014/main" id="{3638909A-EC31-4AEE-BBFF-D5759009D49D}"/>
                    </a:ext>
                  </a:extLst>
                </p:cNvPr>
                <p:cNvSpPr>
                  <a:spLocks noChangeArrowheads="1"/>
                </p:cNvSpPr>
                <p:nvPr/>
              </p:nvSpPr>
              <p:spPr bwMode="auto">
                <a:xfrm>
                  <a:off x="371" y="1438"/>
                  <a:ext cx="3" cy="3"/>
                </a:xfrm>
                <a:prstGeom prst="ellipse">
                  <a:avLst/>
                </a:pr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0" name="Oval 660">
                  <a:extLst>
                    <a:ext uri="{FF2B5EF4-FFF2-40B4-BE49-F238E27FC236}">
                      <a16:creationId xmlns:a16="http://schemas.microsoft.com/office/drawing/2014/main" id="{28643D2C-B99C-4A7D-850E-E2846EF4A705}"/>
                    </a:ext>
                  </a:extLst>
                </p:cNvPr>
                <p:cNvSpPr>
                  <a:spLocks noChangeArrowheads="1"/>
                </p:cNvSpPr>
                <p:nvPr/>
              </p:nvSpPr>
              <p:spPr bwMode="auto">
                <a:xfrm>
                  <a:off x="375" y="1445"/>
                  <a:ext cx="2" cy="3"/>
                </a:xfrm>
                <a:prstGeom prst="ellipse">
                  <a:avLst/>
                </a:pr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1" name="Oval 661">
                  <a:extLst>
                    <a:ext uri="{FF2B5EF4-FFF2-40B4-BE49-F238E27FC236}">
                      <a16:creationId xmlns:a16="http://schemas.microsoft.com/office/drawing/2014/main" id="{B2FB6790-60E6-4036-A095-7FC2A1B759E0}"/>
                    </a:ext>
                  </a:extLst>
                </p:cNvPr>
                <p:cNvSpPr>
                  <a:spLocks noChangeArrowheads="1"/>
                </p:cNvSpPr>
                <p:nvPr/>
              </p:nvSpPr>
              <p:spPr bwMode="auto">
                <a:xfrm>
                  <a:off x="388" y="1435"/>
                  <a:ext cx="3" cy="2"/>
                </a:xfrm>
                <a:prstGeom prst="ellipse">
                  <a:avLst/>
                </a:pr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2" name="Oval 662">
                  <a:extLst>
                    <a:ext uri="{FF2B5EF4-FFF2-40B4-BE49-F238E27FC236}">
                      <a16:creationId xmlns:a16="http://schemas.microsoft.com/office/drawing/2014/main" id="{953984F0-2DC0-47EB-9BDF-6DE327974CD1}"/>
                    </a:ext>
                  </a:extLst>
                </p:cNvPr>
                <p:cNvSpPr>
                  <a:spLocks noChangeArrowheads="1"/>
                </p:cNvSpPr>
                <p:nvPr/>
              </p:nvSpPr>
              <p:spPr bwMode="auto">
                <a:xfrm>
                  <a:off x="368" y="1445"/>
                  <a:ext cx="2" cy="3"/>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3" name="Oval 663">
                  <a:extLst>
                    <a:ext uri="{FF2B5EF4-FFF2-40B4-BE49-F238E27FC236}">
                      <a16:creationId xmlns:a16="http://schemas.microsoft.com/office/drawing/2014/main" id="{F112E0D4-1E71-4494-A59E-873F3C6814B5}"/>
                    </a:ext>
                  </a:extLst>
                </p:cNvPr>
                <p:cNvSpPr>
                  <a:spLocks noChangeArrowheads="1"/>
                </p:cNvSpPr>
                <p:nvPr/>
              </p:nvSpPr>
              <p:spPr bwMode="auto">
                <a:xfrm>
                  <a:off x="371" y="1452"/>
                  <a:ext cx="3" cy="2"/>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4" name="Oval 664">
                  <a:extLst>
                    <a:ext uri="{FF2B5EF4-FFF2-40B4-BE49-F238E27FC236}">
                      <a16:creationId xmlns:a16="http://schemas.microsoft.com/office/drawing/2014/main" id="{464F5CF0-CAE1-48C1-BB8C-36E53DA1818D}"/>
                    </a:ext>
                  </a:extLst>
                </p:cNvPr>
                <p:cNvSpPr>
                  <a:spLocks noChangeArrowheads="1"/>
                </p:cNvSpPr>
                <p:nvPr/>
              </p:nvSpPr>
              <p:spPr bwMode="auto">
                <a:xfrm>
                  <a:off x="378" y="1448"/>
                  <a:ext cx="2" cy="3"/>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5" name="Oval 665">
                  <a:extLst>
                    <a:ext uri="{FF2B5EF4-FFF2-40B4-BE49-F238E27FC236}">
                      <a16:creationId xmlns:a16="http://schemas.microsoft.com/office/drawing/2014/main" id="{8C10AF77-2E11-4789-8DCE-D25602C9D8FE}"/>
                    </a:ext>
                  </a:extLst>
                </p:cNvPr>
                <p:cNvSpPr>
                  <a:spLocks noChangeArrowheads="1"/>
                </p:cNvSpPr>
                <p:nvPr/>
              </p:nvSpPr>
              <p:spPr bwMode="auto">
                <a:xfrm>
                  <a:off x="385" y="1441"/>
                  <a:ext cx="2" cy="3"/>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6" name="Oval 666">
                  <a:extLst>
                    <a:ext uri="{FF2B5EF4-FFF2-40B4-BE49-F238E27FC236}">
                      <a16:creationId xmlns:a16="http://schemas.microsoft.com/office/drawing/2014/main" id="{4823105E-650E-4CC4-8D96-B405BF3C16CE}"/>
                    </a:ext>
                  </a:extLst>
                </p:cNvPr>
                <p:cNvSpPr>
                  <a:spLocks noChangeArrowheads="1"/>
                </p:cNvSpPr>
                <p:nvPr/>
              </p:nvSpPr>
              <p:spPr bwMode="auto">
                <a:xfrm>
                  <a:off x="388" y="1459"/>
                  <a:ext cx="3" cy="2"/>
                </a:xfrm>
                <a:prstGeom prst="ellipse">
                  <a:avLst/>
                </a:pr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7" name="Freeform 667">
                  <a:extLst>
                    <a:ext uri="{FF2B5EF4-FFF2-40B4-BE49-F238E27FC236}">
                      <a16:creationId xmlns:a16="http://schemas.microsoft.com/office/drawing/2014/main" id="{1CA7B4B8-FB71-4D29-BB1E-1318AF3363CD}"/>
                    </a:ext>
                  </a:extLst>
                </p:cNvPr>
                <p:cNvSpPr/>
                <p:nvPr/>
              </p:nvSpPr>
              <p:spPr bwMode="auto">
                <a:xfrm>
                  <a:off x="362" y="1453"/>
                  <a:ext cx="21" cy="11"/>
                </a:xfrm>
                <a:custGeom>
                  <a:avLst/>
                  <a:gdLst>
                    <a:gd name="T0" fmla="*/ 0 w 21"/>
                    <a:gd name="T1" fmla="*/ 11 h 11"/>
                    <a:gd name="T2" fmla="*/ 0 w 21"/>
                    <a:gd name="T3" fmla="*/ 10 h 11"/>
                    <a:gd name="T4" fmla="*/ 7 w 21"/>
                    <a:gd name="T5" fmla="*/ 3 h 11"/>
                    <a:gd name="T6" fmla="*/ 11 w 21"/>
                    <a:gd name="T7" fmla="*/ 7 h 11"/>
                    <a:gd name="T8" fmla="*/ 21 w 21"/>
                    <a:gd name="T9" fmla="*/ 0 h 11"/>
                    <a:gd name="T10" fmla="*/ 21 w 21"/>
                    <a:gd name="T11" fmla="*/ 0 h 11"/>
                    <a:gd name="T12" fmla="*/ 10 w 21"/>
                    <a:gd name="T13" fmla="*/ 7 h 11"/>
                    <a:gd name="T14" fmla="*/ 7 w 21"/>
                    <a:gd name="T15" fmla="*/ 4 h 11"/>
                    <a:gd name="T16" fmla="*/ 0 w 21"/>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1">
                      <a:moveTo>
                        <a:pt x="0" y="11"/>
                      </a:moveTo>
                      <a:lnTo>
                        <a:pt x="0" y="10"/>
                      </a:lnTo>
                      <a:lnTo>
                        <a:pt x="7" y="3"/>
                      </a:lnTo>
                      <a:lnTo>
                        <a:pt x="11" y="7"/>
                      </a:lnTo>
                      <a:lnTo>
                        <a:pt x="21" y="0"/>
                      </a:lnTo>
                      <a:lnTo>
                        <a:pt x="21" y="0"/>
                      </a:lnTo>
                      <a:lnTo>
                        <a:pt x="10" y="7"/>
                      </a:lnTo>
                      <a:lnTo>
                        <a:pt x="7" y="4"/>
                      </a:lnTo>
                      <a:lnTo>
                        <a:pt x="0" y="11"/>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8" name="Freeform 668">
                  <a:extLst>
                    <a:ext uri="{FF2B5EF4-FFF2-40B4-BE49-F238E27FC236}">
                      <a16:creationId xmlns:a16="http://schemas.microsoft.com/office/drawing/2014/main" id="{A4C29A62-64AA-47C2-95A5-E3EA359DB6DF}"/>
                    </a:ext>
                  </a:extLst>
                </p:cNvPr>
                <p:cNvSpPr/>
                <p:nvPr/>
              </p:nvSpPr>
              <p:spPr bwMode="auto">
                <a:xfrm>
                  <a:off x="362" y="1453"/>
                  <a:ext cx="21" cy="11"/>
                </a:xfrm>
                <a:custGeom>
                  <a:avLst/>
                  <a:gdLst>
                    <a:gd name="T0" fmla="*/ 0 w 21"/>
                    <a:gd name="T1" fmla="*/ 11 h 11"/>
                    <a:gd name="T2" fmla="*/ 0 w 21"/>
                    <a:gd name="T3" fmla="*/ 10 h 11"/>
                    <a:gd name="T4" fmla="*/ 7 w 21"/>
                    <a:gd name="T5" fmla="*/ 3 h 11"/>
                    <a:gd name="T6" fmla="*/ 11 w 21"/>
                    <a:gd name="T7" fmla="*/ 7 h 11"/>
                    <a:gd name="T8" fmla="*/ 21 w 21"/>
                    <a:gd name="T9" fmla="*/ 0 h 11"/>
                    <a:gd name="T10" fmla="*/ 21 w 21"/>
                    <a:gd name="T11" fmla="*/ 0 h 11"/>
                    <a:gd name="T12" fmla="*/ 10 w 21"/>
                    <a:gd name="T13" fmla="*/ 7 h 11"/>
                    <a:gd name="T14" fmla="*/ 7 w 21"/>
                    <a:gd name="T15" fmla="*/ 4 h 11"/>
                    <a:gd name="T16" fmla="*/ 0 w 21"/>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1">
                      <a:moveTo>
                        <a:pt x="0" y="11"/>
                      </a:moveTo>
                      <a:lnTo>
                        <a:pt x="0" y="10"/>
                      </a:lnTo>
                      <a:lnTo>
                        <a:pt x="7" y="3"/>
                      </a:lnTo>
                      <a:lnTo>
                        <a:pt x="11" y="7"/>
                      </a:lnTo>
                      <a:lnTo>
                        <a:pt x="21" y="0"/>
                      </a:lnTo>
                      <a:lnTo>
                        <a:pt x="21" y="0"/>
                      </a:lnTo>
                      <a:lnTo>
                        <a:pt x="10" y="7"/>
                      </a:lnTo>
                      <a:lnTo>
                        <a:pt x="7" y="4"/>
                      </a:lnTo>
                      <a:lnTo>
                        <a:pt x="0"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9" name="Freeform 669">
                  <a:extLst>
                    <a:ext uri="{FF2B5EF4-FFF2-40B4-BE49-F238E27FC236}">
                      <a16:creationId xmlns:a16="http://schemas.microsoft.com/office/drawing/2014/main" id="{BDDD4700-7C64-4F7E-BA32-4279442C8F95}"/>
                    </a:ext>
                  </a:extLst>
                </p:cNvPr>
                <p:cNvSpPr/>
                <p:nvPr/>
              </p:nvSpPr>
              <p:spPr bwMode="auto">
                <a:xfrm>
                  <a:off x="362" y="1442"/>
                  <a:ext cx="28" cy="18"/>
                </a:xfrm>
                <a:custGeom>
                  <a:avLst/>
                  <a:gdLst>
                    <a:gd name="T0" fmla="*/ 27 w 28"/>
                    <a:gd name="T1" fmla="*/ 18 h 18"/>
                    <a:gd name="T2" fmla="*/ 24 w 28"/>
                    <a:gd name="T3" fmla="*/ 1 h 18"/>
                    <a:gd name="T4" fmla="*/ 17 w 28"/>
                    <a:gd name="T5" fmla="*/ 8 h 18"/>
                    <a:gd name="T6" fmla="*/ 10 w 28"/>
                    <a:gd name="T7" fmla="*/ 11 h 18"/>
                    <a:gd name="T8" fmla="*/ 7 w 28"/>
                    <a:gd name="T9" fmla="*/ 5 h 18"/>
                    <a:gd name="T10" fmla="*/ 0 w 28"/>
                    <a:gd name="T11" fmla="*/ 8 h 18"/>
                    <a:gd name="T12" fmla="*/ 0 w 28"/>
                    <a:gd name="T13" fmla="*/ 7 h 18"/>
                    <a:gd name="T14" fmla="*/ 7 w 28"/>
                    <a:gd name="T15" fmla="*/ 4 h 18"/>
                    <a:gd name="T16" fmla="*/ 11 w 28"/>
                    <a:gd name="T17" fmla="*/ 11 h 18"/>
                    <a:gd name="T18" fmla="*/ 17 w 28"/>
                    <a:gd name="T19" fmla="*/ 7 h 18"/>
                    <a:gd name="T20" fmla="*/ 24 w 28"/>
                    <a:gd name="T21" fmla="*/ 0 h 18"/>
                    <a:gd name="T22" fmla="*/ 28 w 28"/>
                    <a:gd name="T23" fmla="*/ 18 h 18"/>
                    <a:gd name="T24" fmla="*/ 27 w 28"/>
                    <a:gd name="T2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18">
                      <a:moveTo>
                        <a:pt x="27" y="18"/>
                      </a:moveTo>
                      <a:lnTo>
                        <a:pt x="24" y="1"/>
                      </a:lnTo>
                      <a:lnTo>
                        <a:pt x="17" y="8"/>
                      </a:lnTo>
                      <a:lnTo>
                        <a:pt x="10" y="11"/>
                      </a:lnTo>
                      <a:lnTo>
                        <a:pt x="7" y="5"/>
                      </a:lnTo>
                      <a:lnTo>
                        <a:pt x="0" y="8"/>
                      </a:lnTo>
                      <a:lnTo>
                        <a:pt x="0" y="7"/>
                      </a:lnTo>
                      <a:lnTo>
                        <a:pt x="7" y="4"/>
                      </a:lnTo>
                      <a:lnTo>
                        <a:pt x="11" y="11"/>
                      </a:lnTo>
                      <a:lnTo>
                        <a:pt x="17" y="7"/>
                      </a:lnTo>
                      <a:lnTo>
                        <a:pt x="24" y="0"/>
                      </a:lnTo>
                      <a:lnTo>
                        <a:pt x="28" y="18"/>
                      </a:lnTo>
                      <a:lnTo>
                        <a:pt x="27" y="18"/>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0" name="Freeform 670">
                  <a:extLst>
                    <a:ext uri="{FF2B5EF4-FFF2-40B4-BE49-F238E27FC236}">
                      <a16:creationId xmlns:a16="http://schemas.microsoft.com/office/drawing/2014/main" id="{4B4B11BD-A8C3-4B6F-968B-F29295591C6C}"/>
                    </a:ext>
                  </a:extLst>
                </p:cNvPr>
                <p:cNvSpPr/>
                <p:nvPr/>
              </p:nvSpPr>
              <p:spPr bwMode="auto">
                <a:xfrm>
                  <a:off x="362" y="1442"/>
                  <a:ext cx="28" cy="18"/>
                </a:xfrm>
                <a:custGeom>
                  <a:avLst/>
                  <a:gdLst>
                    <a:gd name="T0" fmla="*/ 27 w 28"/>
                    <a:gd name="T1" fmla="*/ 18 h 18"/>
                    <a:gd name="T2" fmla="*/ 24 w 28"/>
                    <a:gd name="T3" fmla="*/ 1 h 18"/>
                    <a:gd name="T4" fmla="*/ 17 w 28"/>
                    <a:gd name="T5" fmla="*/ 8 h 18"/>
                    <a:gd name="T6" fmla="*/ 10 w 28"/>
                    <a:gd name="T7" fmla="*/ 11 h 18"/>
                    <a:gd name="T8" fmla="*/ 7 w 28"/>
                    <a:gd name="T9" fmla="*/ 5 h 18"/>
                    <a:gd name="T10" fmla="*/ 0 w 28"/>
                    <a:gd name="T11" fmla="*/ 8 h 18"/>
                    <a:gd name="T12" fmla="*/ 0 w 28"/>
                    <a:gd name="T13" fmla="*/ 7 h 18"/>
                    <a:gd name="T14" fmla="*/ 7 w 28"/>
                    <a:gd name="T15" fmla="*/ 4 h 18"/>
                    <a:gd name="T16" fmla="*/ 11 w 28"/>
                    <a:gd name="T17" fmla="*/ 11 h 18"/>
                    <a:gd name="T18" fmla="*/ 17 w 28"/>
                    <a:gd name="T19" fmla="*/ 7 h 18"/>
                    <a:gd name="T20" fmla="*/ 24 w 28"/>
                    <a:gd name="T21" fmla="*/ 0 h 18"/>
                    <a:gd name="T22" fmla="*/ 28 w 28"/>
                    <a:gd name="T23" fmla="*/ 18 h 18"/>
                    <a:gd name="T24" fmla="*/ 27 w 28"/>
                    <a:gd name="T2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18">
                      <a:moveTo>
                        <a:pt x="27" y="18"/>
                      </a:moveTo>
                      <a:lnTo>
                        <a:pt x="24" y="1"/>
                      </a:lnTo>
                      <a:lnTo>
                        <a:pt x="17" y="8"/>
                      </a:lnTo>
                      <a:lnTo>
                        <a:pt x="10" y="11"/>
                      </a:lnTo>
                      <a:lnTo>
                        <a:pt x="7" y="5"/>
                      </a:lnTo>
                      <a:lnTo>
                        <a:pt x="0" y="8"/>
                      </a:lnTo>
                      <a:lnTo>
                        <a:pt x="0" y="7"/>
                      </a:lnTo>
                      <a:lnTo>
                        <a:pt x="7" y="4"/>
                      </a:lnTo>
                      <a:lnTo>
                        <a:pt x="11" y="11"/>
                      </a:lnTo>
                      <a:lnTo>
                        <a:pt x="17" y="7"/>
                      </a:lnTo>
                      <a:lnTo>
                        <a:pt x="24" y="0"/>
                      </a:lnTo>
                      <a:lnTo>
                        <a:pt x="28" y="18"/>
                      </a:lnTo>
                      <a:lnTo>
                        <a:pt x="27"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1" name="Freeform 671">
                  <a:extLst>
                    <a:ext uri="{FF2B5EF4-FFF2-40B4-BE49-F238E27FC236}">
                      <a16:creationId xmlns:a16="http://schemas.microsoft.com/office/drawing/2014/main" id="{E7AC78DE-1CFC-412B-8AB2-ED29FF7F8F35}"/>
                    </a:ext>
                  </a:extLst>
                </p:cNvPr>
                <p:cNvSpPr/>
                <p:nvPr/>
              </p:nvSpPr>
              <p:spPr bwMode="auto">
                <a:xfrm>
                  <a:off x="362" y="1436"/>
                  <a:ext cx="28" cy="11"/>
                </a:xfrm>
                <a:custGeom>
                  <a:avLst/>
                  <a:gdLst>
                    <a:gd name="T0" fmla="*/ 14 w 28"/>
                    <a:gd name="T1" fmla="*/ 11 h 11"/>
                    <a:gd name="T2" fmla="*/ 10 w 28"/>
                    <a:gd name="T3" fmla="*/ 4 h 11"/>
                    <a:gd name="T4" fmla="*/ 4 w 28"/>
                    <a:gd name="T5" fmla="*/ 7 h 11"/>
                    <a:gd name="T6" fmla="*/ 0 w 28"/>
                    <a:gd name="T7" fmla="*/ 4 h 11"/>
                    <a:gd name="T8" fmla="*/ 0 w 28"/>
                    <a:gd name="T9" fmla="*/ 3 h 11"/>
                    <a:gd name="T10" fmla="*/ 4 w 28"/>
                    <a:gd name="T11" fmla="*/ 6 h 11"/>
                    <a:gd name="T12" fmla="*/ 11 w 28"/>
                    <a:gd name="T13" fmla="*/ 3 h 11"/>
                    <a:gd name="T14" fmla="*/ 14 w 28"/>
                    <a:gd name="T15" fmla="*/ 10 h 11"/>
                    <a:gd name="T16" fmla="*/ 27 w 28"/>
                    <a:gd name="T17" fmla="*/ 0 h 11"/>
                    <a:gd name="T18" fmla="*/ 28 w 28"/>
                    <a:gd name="T19" fmla="*/ 0 h 11"/>
                    <a:gd name="T20" fmla="*/ 14 w 28"/>
                    <a:gd name="T2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1">
                      <a:moveTo>
                        <a:pt x="14" y="11"/>
                      </a:moveTo>
                      <a:lnTo>
                        <a:pt x="10" y="4"/>
                      </a:lnTo>
                      <a:lnTo>
                        <a:pt x="4" y="7"/>
                      </a:lnTo>
                      <a:lnTo>
                        <a:pt x="0" y="4"/>
                      </a:lnTo>
                      <a:lnTo>
                        <a:pt x="0" y="3"/>
                      </a:lnTo>
                      <a:lnTo>
                        <a:pt x="4" y="6"/>
                      </a:lnTo>
                      <a:lnTo>
                        <a:pt x="11" y="3"/>
                      </a:lnTo>
                      <a:lnTo>
                        <a:pt x="14" y="10"/>
                      </a:lnTo>
                      <a:lnTo>
                        <a:pt x="27" y="0"/>
                      </a:lnTo>
                      <a:lnTo>
                        <a:pt x="28" y="0"/>
                      </a:lnTo>
                      <a:lnTo>
                        <a:pt x="14" y="11"/>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2" name="Freeform 672">
                  <a:extLst>
                    <a:ext uri="{FF2B5EF4-FFF2-40B4-BE49-F238E27FC236}">
                      <a16:creationId xmlns:a16="http://schemas.microsoft.com/office/drawing/2014/main" id="{4CB40ACB-A0F7-4458-AC59-E0A9F5371885}"/>
                    </a:ext>
                  </a:extLst>
                </p:cNvPr>
                <p:cNvSpPr/>
                <p:nvPr/>
              </p:nvSpPr>
              <p:spPr bwMode="auto">
                <a:xfrm>
                  <a:off x="362" y="1436"/>
                  <a:ext cx="28" cy="11"/>
                </a:xfrm>
                <a:custGeom>
                  <a:avLst/>
                  <a:gdLst>
                    <a:gd name="T0" fmla="*/ 14 w 28"/>
                    <a:gd name="T1" fmla="*/ 11 h 11"/>
                    <a:gd name="T2" fmla="*/ 10 w 28"/>
                    <a:gd name="T3" fmla="*/ 4 h 11"/>
                    <a:gd name="T4" fmla="*/ 4 w 28"/>
                    <a:gd name="T5" fmla="*/ 7 h 11"/>
                    <a:gd name="T6" fmla="*/ 0 w 28"/>
                    <a:gd name="T7" fmla="*/ 4 h 11"/>
                    <a:gd name="T8" fmla="*/ 0 w 28"/>
                    <a:gd name="T9" fmla="*/ 3 h 11"/>
                    <a:gd name="T10" fmla="*/ 4 w 28"/>
                    <a:gd name="T11" fmla="*/ 6 h 11"/>
                    <a:gd name="T12" fmla="*/ 11 w 28"/>
                    <a:gd name="T13" fmla="*/ 3 h 11"/>
                    <a:gd name="T14" fmla="*/ 14 w 28"/>
                    <a:gd name="T15" fmla="*/ 10 h 11"/>
                    <a:gd name="T16" fmla="*/ 27 w 28"/>
                    <a:gd name="T17" fmla="*/ 0 h 11"/>
                    <a:gd name="T18" fmla="*/ 28 w 28"/>
                    <a:gd name="T19" fmla="*/ 0 h 11"/>
                    <a:gd name="T20" fmla="*/ 14 w 28"/>
                    <a:gd name="T2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1">
                      <a:moveTo>
                        <a:pt x="14" y="11"/>
                      </a:moveTo>
                      <a:lnTo>
                        <a:pt x="10" y="4"/>
                      </a:lnTo>
                      <a:lnTo>
                        <a:pt x="4" y="7"/>
                      </a:lnTo>
                      <a:lnTo>
                        <a:pt x="0" y="4"/>
                      </a:lnTo>
                      <a:lnTo>
                        <a:pt x="0" y="3"/>
                      </a:lnTo>
                      <a:lnTo>
                        <a:pt x="4" y="6"/>
                      </a:lnTo>
                      <a:lnTo>
                        <a:pt x="11" y="3"/>
                      </a:lnTo>
                      <a:lnTo>
                        <a:pt x="14" y="10"/>
                      </a:lnTo>
                      <a:lnTo>
                        <a:pt x="27" y="0"/>
                      </a:lnTo>
                      <a:lnTo>
                        <a:pt x="28" y="0"/>
                      </a:lnTo>
                      <a:lnTo>
                        <a:pt x="14" y="1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3" name="Rectangle 673">
                  <a:extLst>
                    <a:ext uri="{FF2B5EF4-FFF2-40B4-BE49-F238E27FC236}">
                      <a16:creationId xmlns:a16="http://schemas.microsoft.com/office/drawing/2014/main" id="{33C8F516-CB4B-4DC5-B98B-1A81A7692B76}"/>
                    </a:ext>
                  </a:extLst>
                </p:cNvPr>
                <p:cNvSpPr>
                  <a:spLocks noChangeArrowheads="1"/>
                </p:cNvSpPr>
                <p:nvPr/>
              </p:nvSpPr>
              <p:spPr bwMode="auto">
                <a:xfrm>
                  <a:off x="357" y="1474"/>
                  <a:ext cx="54" cy="1"/>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4" name="Rectangle 674">
                  <a:extLst>
                    <a:ext uri="{FF2B5EF4-FFF2-40B4-BE49-F238E27FC236}">
                      <a16:creationId xmlns:a16="http://schemas.microsoft.com/office/drawing/2014/main" id="{6E58D32C-1737-49BE-B384-167B287D8E8C}"/>
                    </a:ext>
                  </a:extLst>
                </p:cNvPr>
                <p:cNvSpPr>
                  <a:spLocks noChangeArrowheads="1"/>
                </p:cNvSpPr>
                <p:nvPr/>
              </p:nvSpPr>
              <p:spPr bwMode="auto">
                <a:xfrm>
                  <a:off x="357" y="1474"/>
                  <a:ext cx="54"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5" name="Rectangle 675">
                  <a:extLst>
                    <a:ext uri="{FF2B5EF4-FFF2-40B4-BE49-F238E27FC236}">
                      <a16:creationId xmlns:a16="http://schemas.microsoft.com/office/drawing/2014/main" id="{4A6FAE25-FBD0-46EC-92E5-073FF8AC6DEC}"/>
                    </a:ext>
                  </a:extLst>
                </p:cNvPr>
                <p:cNvSpPr>
                  <a:spLocks noChangeArrowheads="1"/>
                </p:cNvSpPr>
                <p:nvPr/>
              </p:nvSpPr>
              <p:spPr bwMode="auto">
                <a:xfrm>
                  <a:off x="357" y="1476"/>
                  <a:ext cx="54" cy="2"/>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6" name="Rectangle 676">
                  <a:extLst>
                    <a:ext uri="{FF2B5EF4-FFF2-40B4-BE49-F238E27FC236}">
                      <a16:creationId xmlns:a16="http://schemas.microsoft.com/office/drawing/2014/main" id="{95E7C428-16DA-42A2-B2C9-04AFE65F79E1}"/>
                    </a:ext>
                  </a:extLst>
                </p:cNvPr>
                <p:cNvSpPr>
                  <a:spLocks noChangeArrowheads="1"/>
                </p:cNvSpPr>
                <p:nvPr/>
              </p:nvSpPr>
              <p:spPr bwMode="auto">
                <a:xfrm>
                  <a:off x="357" y="1476"/>
                  <a:ext cx="54" cy="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7" name="Rectangle 677">
                  <a:extLst>
                    <a:ext uri="{FF2B5EF4-FFF2-40B4-BE49-F238E27FC236}">
                      <a16:creationId xmlns:a16="http://schemas.microsoft.com/office/drawing/2014/main" id="{EA70A89D-2977-4FA4-8578-9AEDE3E372A8}"/>
                    </a:ext>
                  </a:extLst>
                </p:cNvPr>
                <p:cNvSpPr>
                  <a:spLocks noChangeArrowheads="1"/>
                </p:cNvSpPr>
                <p:nvPr/>
              </p:nvSpPr>
              <p:spPr bwMode="auto">
                <a:xfrm>
                  <a:off x="357" y="1479"/>
                  <a:ext cx="54" cy="1"/>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8" name="Rectangle 678">
                  <a:extLst>
                    <a:ext uri="{FF2B5EF4-FFF2-40B4-BE49-F238E27FC236}">
                      <a16:creationId xmlns:a16="http://schemas.microsoft.com/office/drawing/2014/main" id="{D983E589-BC08-4C3D-84D5-34C39788E07A}"/>
                    </a:ext>
                  </a:extLst>
                </p:cNvPr>
                <p:cNvSpPr>
                  <a:spLocks noChangeArrowheads="1"/>
                </p:cNvSpPr>
                <p:nvPr/>
              </p:nvSpPr>
              <p:spPr bwMode="auto">
                <a:xfrm>
                  <a:off x="357" y="1479"/>
                  <a:ext cx="54"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9" name="Rectangle 679">
                  <a:extLst>
                    <a:ext uri="{FF2B5EF4-FFF2-40B4-BE49-F238E27FC236}">
                      <a16:creationId xmlns:a16="http://schemas.microsoft.com/office/drawing/2014/main" id="{9E12D9FB-5E8A-4339-BCCB-19CF29FFE7F3}"/>
                    </a:ext>
                  </a:extLst>
                </p:cNvPr>
                <p:cNvSpPr>
                  <a:spLocks noChangeArrowheads="1"/>
                </p:cNvSpPr>
                <p:nvPr/>
              </p:nvSpPr>
              <p:spPr bwMode="auto">
                <a:xfrm>
                  <a:off x="357" y="1481"/>
                  <a:ext cx="54" cy="2"/>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0" name="Rectangle 680">
                  <a:extLst>
                    <a:ext uri="{FF2B5EF4-FFF2-40B4-BE49-F238E27FC236}">
                      <a16:creationId xmlns:a16="http://schemas.microsoft.com/office/drawing/2014/main" id="{95CADB89-A8CB-4783-B27F-23467BE3BB38}"/>
                    </a:ext>
                  </a:extLst>
                </p:cNvPr>
                <p:cNvSpPr>
                  <a:spLocks noChangeArrowheads="1"/>
                </p:cNvSpPr>
                <p:nvPr/>
              </p:nvSpPr>
              <p:spPr bwMode="auto">
                <a:xfrm>
                  <a:off x="357" y="1484"/>
                  <a:ext cx="41" cy="1"/>
                </a:xfrm>
                <a:prstGeom prst="rect">
                  <a:avLst/>
                </a:prstGeom>
                <a:solidFill>
                  <a:srgbClr val="F082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1" name="Freeform 681">
                  <a:extLst>
                    <a:ext uri="{FF2B5EF4-FFF2-40B4-BE49-F238E27FC236}">
                      <a16:creationId xmlns:a16="http://schemas.microsoft.com/office/drawing/2014/main" id="{56A6A746-0C0F-4538-8492-18ED00F55AC1}"/>
                    </a:ext>
                  </a:extLst>
                </p:cNvPr>
                <p:cNvSpPr/>
                <p:nvPr/>
              </p:nvSpPr>
              <p:spPr bwMode="auto">
                <a:xfrm>
                  <a:off x="363" y="1490"/>
                  <a:ext cx="3" cy="22"/>
                </a:xfrm>
                <a:custGeom>
                  <a:avLst/>
                  <a:gdLst>
                    <a:gd name="T0" fmla="*/ 7 w 14"/>
                    <a:gd name="T1" fmla="*/ 93 h 93"/>
                    <a:gd name="T2" fmla="*/ 7 w 14"/>
                    <a:gd name="T3" fmla="*/ 93 h 93"/>
                    <a:gd name="T4" fmla="*/ 0 w 14"/>
                    <a:gd name="T5" fmla="*/ 86 h 93"/>
                    <a:gd name="T6" fmla="*/ 0 w 14"/>
                    <a:gd name="T7" fmla="*/ 7 h 93"/>
                    <a:gd name="T8" fmla="*/ 7 w 14"/>
                    <a:gd name="T9" fmla="*/ 0 h 93"/>
                    <a:gd name="T10" fmla="*/ 14 w 14"/>
                    <a:gd name="T11" fmla="*/ 7 h 93"/>
                    <a:gd name="T12" fmla="*/ 14 w 14"/>
                    <a:gd name="T13" fmla="*/ 86 h 93"/>
                    <a:gd name="T14" fmla="*/ 7 w 14"/>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3">
                      <a:moveTo>
                        <a:pt x="7" y="93"/>
                      </a:moveTo>
                      <a:cubicBezTo>
                        <a:pt x="7" y="93"/>
                        <a:pt x="7" y="93"/>
                        <a:pt x="7" y="93"/>
                      </a:cubicBezTo>
                      <a:cubicBezTo>
                        <a:pt x="3" y="93"/>
                        <a:pt x="0" y="90"/>
                        <a:pt x="0" y="86"/>
                      </a:cubicBezTo>
                      <a:cubicBezTo>
                        <a:pt x="0" y="7"/>
                        <a:pt x="0" y="7"/>
                        <a:pt x="0" y="7"/>
                      </a:cubicBezTo>
                      <a:cubicBezTo>
                        <a:pt x="0" y="3"/>
                        <a:pt x="3" y="0"/>
                        <a:pt x="7" y="0"/>
                      </a:cubicBezTo>
                      <a:cubicBezTo>
                        <a:pt x="10" y="0"/>
                        <a:pt x="14" y="3"/>
                        <a:pt x="14" y="7"/>
                      </a:cubicBezTo>
                      <a:cubicBezTo>
                        <a:pt x="14" y="86"/>
                        <a:pt x="14" y="86"/>
                        <a:pt x="14" y="86"/>
                      </a:cubicBezTo>
                      <a:cubicBezTo>
                        <a:pt x="14" y="90"/>
                        <a:pt x="10" y="93"/>
                        <a:pt x="7" y="93"/>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2" name="Freeform 682">
                  <a:extLst>
                    <a:ext uri="{FF2B5EF4-FFF2-40B4-BE49-F238E27FC236}">
                      <a16:creationId xmlns:a16="http://schemas.microsoft.com/office/drawing/2014/main" id="{3C280298-AF28-486D-853E-B90BB02AB33D}"/>
                    </a:ext>
                  </a:extLst>
                </p:cNvPr>
                <p:cNvSpPr/>
                <p:nvPr/>
              </p:nvSpPr>
              <p:spPr bwMode="auto">
                <a:xfrm>
                  <a:off x="369" y="1492"/>
                  <a:ext cx="3" cy="20"/>
                </a:xfrm>
                <a:custGeom>
                  <a:avLst/>
                  <a:gdLst>
                    <a:gd name="T0" fmla="*/ 7 w 14"/>
                    <a:gd name="T1" fmla="*/ 86 h 86"/>
                    <a:gd name="T2" fmla="*/ 7 w 14"/>
                    <a:gd name="T3" fmla="*/ 86 h 86"/>
                    <a:gd name="T4" fmla="*/ 0 w 14"/>
                    <a:gd name="T5" fmla="*/ 79 h 86"/>
                    <a:gd name="T6" fmla="*/ 0 w 14"/>
                    <a:gd name="T7" fmla="*/ 7 h 86"/>
                    <a:gd name="T8" fmla="*/ 7 w 14"/>
                    <a:gd name="T9" fmla="*/ 0 h 86"/>
                    <a:gd name="T10" fmla="*/ 14 w 14"/>
                    <a:gd name="T11" fmla="*/ 7 h 86"/>
                    <a:gd name="T12" fmla="*/ 14 w 14"/>
                    <a:gd name="T13" fmla="*/ 79 h 86"/>
                    <a:gd name="T14" fmla="*/ 7 w 14"/>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86">
                      <a:moveTo>
                        <a:pt x="7" y="86"/>
                      </a:moveTo>
                      <a:cubicBezTo>
                        <a:pt x="7" y="86"/>
                        <a:pt x="7" y="86"/>
                        <a:pt x="7" y="86"/>
                      </a:cubicBezTo>
                      <a:cubicBezTo>
                        <a:pt x="3" y="86"/>
                        <a:pt x="0" y="83"/>
                        <a:pt x="0" y="79"/>
                      </a:cubicBezTo>
                      <a:cubicBezTo>
                        <a:pt x="0" y="7"/>
                        <a:pt x="0" y="7"/>
                        <a:pt x="0" y="7"/>
                      </a:cubicBezTo>
                      <a:cubicBezTo>
                        <a:pt x="0" y="3"/>
                        <a:pt x="3" y="0"/>
                        <a:pt x="7" y="0"/>
                      </a:cubicBezTo>
                      <a:cubicBezTo>
                        <a:pt x="11" y="0"/>
                        <a:pt x="14" y="3"/>
                        <a:pt x="14" y="7"/>
                      </a:cubicBezTo>
                      <a:cubicBezTo>
                        <a:pt x="14" y="79"/>
                        <a:pt x="14" y="79"/>
                        <a:pt x="14" y="79"/>
                      </a:cubicBezTo>
                      <a:cubicBezTo>
                        <a:pt x="14" y="83"/>
                        <a:pt x="11" y="86"/>
                        <a:pt x="7" y="86"/>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3" name="Freeform 683">
                  <a:extLst>
                    <a:ext uri="{FF2B5EF4-FFF2-40B4-BE49-F238E27FC236}">
                      <a16:creationId xmlns:a16="http://schemas.microsoft.com/office/drawing/2014/main" id="{F50432F0-89BA-411F-835E-1B7C17FCBF1F}"/>
                    </a:ext>
                  </a:extLst>
                </p:cNvPr>
                <p:cNvSpPr/>
                <p:nvPr/>
              </p:nvSpPr>
              <p:spPr bwMode="auto">
                <a:xfrm>
                  <a:off x="374" y="1496"/>
                  <a:ext cx="3" cy="16"/>
                </a:xfrm>
                <a:custGeom>
                  <a:avLst/>
                  <a:gdLst>
                    <a:gd name="T0" fmla="*/ 7 w 14"/>
                    <a:gd name="T1" fmla="*/ 68 h 68"/>
                    <a:gd name="T2" fmla="*/ 7 w 14"/>
                    <a:gd name="T3" fmla="*/ 68 h 68"/>
                    <a:gd name="T4" fmla="*/ 0 w 14"/>
                    <a:gd name="T5" fmla="*/ 61 h 68"/>
                    <a:gd name="T6" fmla="*/ 0 w 14"/>
                    <a:gd name="T7" fmla="*/ 7 h 68"/>
                    <a:gd name="T8" fmla="*/ 7 w 14"/>
                    <a:gd name="T9" fmla="*/ 0 h 68"/>
                    <a:gd name="T10" fmla="*/ 14 w 14"/>
                    <a:gd name="T11" fmla="*/ 7 h 68"/>
                    <a:gd name="T12" fmla="*/ 14 w 14"/>
                    <a:gd name="T13" fmla="*/ 61 h 68"/>
                    <a:gd name="T14" fmla="*/ 7 w 14"/>
                    <a:gd name="T15" fmla="*/ 6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8">
                      <a:moveTo>
                        <a:pt x="7" y="68"/>
                      </a:moveTo>
                      <a:cubicBezTo>
                        <a:pt x="7" y="68"/>
                        <a:pt x="7" y="68"/>
                        <a:pt x="7" y="68"/>
                      </a:cubicBezTo>
                      <a:cubicBezTo>
                        <a:pt x="3" y="68"/>
                        <a:pt x="0" y="65"/>
                        <a:pt x="0" y="61"/>
                      </a:cubicBezTo>
                      <a:cubicBezTo>
                        <a:pt x="0" y="7"/>
                        <a:pt x="0" y="7"/>
                        <a:pt x="0" y="7"/>
                      </a:cubicBezTo>
                      <a:cubicBezTo>
                        <a:pt x="0" y="3"/>
                        <a:pt x="3" y="0"/>
                        <a:pt x="7" y="0"/>
                      </a:cubicBezTo>
                      <a:cubicBezTo>
                        <a:pt x="11" y="0"/>
                        <a:pt x="14" y="3"/>
                        <a:pt x="14" y="7"/>
                      </a:cubicBezTo>
                      <a:cubicBezTo>
                        <a:pt x="14" y="61"/>
                        <a:pt x="14" y="61"/>
                        <a:pt x="14" y="61"/>
                      </a:cubicBezTo>
                      <a:cubicBezTo>
                        <a:pt x="14" y="65"/>
                        <a:pt x="11" y="68"/>
                        <a:pt x="7" y="68"/>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4" name="Freeform 684">
                  <a:extLst>
                    <a:ext uri="{FF2B5EF4-FFF2-40B4-BE49-F238E27FC236}">
                      <a16:creationId xmlns:a16="http://schemas.microsoft.com/office/drawing/2014/main" id="{10F35B67-AF71-4E7F-812A-93B86D8BB4DB}"/>
                    </a:ext>
                  </a:extLst>
                </p:cNvPr>
                <p:cNvSpPr/>
                <p:nvPr/>
              </p:nvSpPr>
              <p:spPr bwMode="auto">
                <a:xfrm>
                  <a:off x="380" y="1500"/>
                  <a:ext cx="3" cy="12"/>
                </a:xfrm>
                <a:custGeom>
                  <a:avLst/>
                  <a:gdLst>
                    <a:gd name="T0" fmla="*/ 7 w 14"/>
                    <a:gd name="T1" fmla="*/ 48 h 48"/>
                    <a:gd name="T2" fmla="*/ 7 w 14"/>
                    <a:gd name="T3" fmla="*/ 48 h 48"/>
                    <a:gd name="T4" fmla="*/ 0 w 14"/>
                    <a:gd name="T5" fmla="*/ 41 h 48"/>
                    <a:gd name="T6" fmla="*/ 0 w 14"/>
                    <a:gd name="T7" fmla="*/ 7 h 48"/>
                    <a:gd name="T8" fmla="*/ 7 w 14"/>
                    <a:gd name="T9" fmla="*/ 0 h 48"/>
                    <a:gd name="T10" fmla="*/ 14 w 14"/>
                    <a:gd name="T11" fmla="*/ 7 h 48"/>
                    <a:gd name="T12" fmla="*/ 14 w 14"/>
                    <a:gd name="T13" fmla="*/ 41 h 48"/>
                    <a:gd name="T14" fmla="*/ 7 w 14"/>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8">
                      <a:moveTo>
                        <a:pt x="7" y="48"/>
                      </a:moveTo>
                      <a:cubicBezTo>
                        <a:pt x="7" y="48"/>
                        <a:pt x="7" y="48"/>
                        <a:pt x="7" y="48"/>
                      </a:cubicBezTo>
                      <a:cubicBezTo>
                        <a:pt x="3" y="48"/>
                        <a:pt x="0" y="45"/>
                        <a:pt x="0" y="41"/>
                      </a:cubicBezTo>
                      <a:cubicBezTo>
                        <a:pt x="0" y="7"/>
                        <a:pt x="0" y="7"/>
                        <a:pt x="0" y="7"/>
                      </a:cubicBezTo>
                      <a:cubicBezTo>
                        <a:pt x="0" y="3"/>
                        <a:pt x="3" y="0"/>
                        <a:pt x="7" y="0"/>
                      </a:cubicBezTo>
                      <a:cubicBezTo>
                        <a:pt x="11" y="0"/>
                        <a:pt x="14" y="3"/>
                        <a:pt x="14" y="7"/>
                      </a:cubicBezTo>
                      <a:cubicBezTo>
                        <a:pt x="14" y="41"/>
                        <a:pt x="14" y="41"/>
                        <a:pt x="14" y="41"/>
                      </a:cubicBezTo>
                      <a:cubicBezTo>
                        <a:pt x="14" y="45"/>
                        <a:pt x="11" y="48"/>
                        <a:pt x="7" y="48"/>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5" name="Freeform 685">
                  <a:extLst>
                    <a:ext uri="{FF2B5EF4-FFF2-40B4-BE49-F238E27FC236}">
                      <a16:creationId xmlns:a16="http://schemas.microsoft.com/office/drawing/2014/main" id="{F6255D64-32DA-47E6-A5C7-0D620293AB10}"/>
                    </a:ext>
                  </a:extLst>
                </p:cNvPr>
                <p:cNvSpPr/>
                <p:nvPr/>
              </p:nvSpPr>
              <p:spPr bwMode="auto">
                <a:xfrm>
                  <a:off x="385" y="1498"/>
                  <a:ext cx="4" cy="14"/>
                </a:xfrm>
                <a:custGeom>
                  <a:avLst/>
                  <a:gdLst>
                    <a:gd name="T0" fmla="*/ 7 w 14"/>
                    <a:gd name="T1" fmla="*/ 57 h 57"/>
                    <a:gd name="T2" fmla="*/ 7 w 14"/>
                    <a:gd name="T3" fmla="*/ 57 h 57"/>
                    <a:gd name="T4" fmla="*/ 0 w 14"/>
                    <a:gd name="T5" fmla="*/ 50 h 57"/>
                    <a:gd name="T6" fmla="*/ 0 w 14"/>
                    <a:gd name="T7" fmla="*/ 7 h 57"/>
                    <a:gd name="T8" fmla="*/ 7 w 14"/>
                    <a:gd name="T9" fmla="*/ 0 h 57"/>
                    <a:gd name="T10" fmla="*/ 14 w 14"/>
                    <a:gd name="T11" fmla="*/ 7 h 57"/>
                    <a:gd name="T12" fmla="*/ 14 w 14"/>
                    <a:gd name="T13" fmla="*/ 50 h 57"/>
                    <a:gd name="T14" fmla="*/ 7 w 14"/>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7">
                      <a:moveTo>
                        <a:pt x="7" y="57"/>
                      </a:moveTo>
                      <a:cubicBezTo>
                        <a:pt x="7" y="57"/>
                        <a:pt x="7" y="57"/>
                        <a:pt x="7" y="57"/>
                      </a:cubicBezTo>
                      <a:cubicBezTo>
                        <a:pt x="3" y="57"/>
                        <a:pt x="0" y="54"/>
                        <a:pt x="0" y="50"/>
                      </a:cubicBezTo>
                      <a:cubicBezTo>
                        <a:pt x="0" y="7"/>
                        <a:pt x="0" y="7"/>
                        <a:pt x="0" y="7"/>
                      </a:cubicBezTo>
                      <a:cubicBezTo>
                        <a:pt x="0" y="3"/>
                        <a:pt x="3" y="0"/>
                        <a:pt x="7" y="0"/>
                      </a:cubicBezTo>
                      <a:cubicBezTo>
                        <a:pt x="10" y="0"/>
                        <a:pt x="14" y="3"/>
                        <a:pt x="14" y="7"/>
                      </a:cubicBezTo>
                      <a:cubicBezTo>
                        <a:pt x="14" y="50"/>
                        <a:pt x="14" y="50"/>
                        <a:pt x="14" y="50"/>
                      </a:cubicBezTo>
                      <a:cubicBezTo>
                        <a:pt x="14" y="54"/>
                        <a:pt x="10" y="57"/>
                        <a:pt x="7" y="57"/>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6" name="Freeform 686">
                  <a:extLst>
                    <a:ext uri="{FF2B5EF4-FFF2-40B4-BE49-F238E27FC236}">
                      <a16:creationId xmlns:a16="http://schemas.microsoft.com/office/drawing/2014/main" id="{81165E56-3484-4F92-BA9A-B21B5171E7BC}"/>
                    </a:ext>
                  </a:extLst>
                </p:cNvPr>
                <p:cNvSpPr/>
                <p:nvPr/>
              </p:nvSpPr>
              <p:spPr bwMode="auto">
                <a:xfrm>
                  <a:off x="391" y="1495"/>
                  <a:ext cx="3" cy="17"/>
                </a:xfrm>
                <a:custGeom>
                  <a:avLst/>
                  <a:gdLst>
                    <a:gd name="T0" fmla="*/ 7 w 14"/>
                    <a:gd name="T1" fmla="*/ 73 h 73"/>
                    <a:gd name="T2" fmla="*/ 7 w 14"/>
                    <a:gd name="T3" fmla="*/ 73 h 73"/>
                    <a:gd name="T4" fmla="*/ 0 w 14"/>
                    <a:gd name="T5" fmla="*/ 66 h 73"/>
                    <a:gd name="T6" fmla="*/ 0 w 14"/>
                    <a:gd name="T7" fmla="*/ 7 h 73"/>
                    <a:gd name="T8" fmla="*/ 7 w 14"/>
                    <a:gd name="T9" fmla="*/ 0 h 73"/>
                    <a:gd name="T10" fmla="*/ 14 w 14"/>
                    <a:gd name="T11" fmla="*/ 7 h 73"/>
                    <a:gd name="T12" fmla="*/ 14 w 14"/>
                    <a:gd name="T13" fmla="*/ 66 h 73"/>
                    <a:gd name="T14" fmla="*/ 7 w 14"/>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3">
                      <a:moveTo>
                        <a:pt x="7" y="73"/>
                      </a:moveTo>
                      <a:cubicBezTo>
                        <a:pt x="7" y="73"/>
                        <a:pt x="7" y="73"/>
                        <a:pt x="7" y="73"/>
                      </a:cubicBezTo>
                      <a:cubicBezTo>
                        <a:pt x="3" y="73"/>
                        <a:pt x="0" y="70"/>
                        <a:pt x="0" y="66"/>
                      </a:cubicBezTo>
                      <a:cubicBezTo>
                        <a:pt x="0" y="7"/>
                        <a:pt x="0" y="7"/>
                        <a:pt x="0" y="7"/>
                      </a:cubicBezTo>
                      <a:cubicBezTo>
                        <a:pt x="0" y="3"/>
                        <a:pt x="3" y="0"/>
                        <a:pt x="7" y="0"/>
                      </a:cubicBezTo>
                      <a:cubicBezTo>
                        <a:pt x="11" y="0"/>
                        <a:pt x="14" y="3"/>
                        <a:pt x="14" y="7"/>
                      </a:cubicBezTo>
                      <a:cubicBezTo>
                        <a:pt x="14" y="66"/>
                        <a:pt x="14" y="66"/>
                        <a:pt x="14" y="66"/>
                      </a:cubicBezTo>
                      <a:cubicBezTo>
                        <a:pt x="14" y="70"/>
                        <a:pt x="11" y="73"/>
                        <a:pt x="7" y="73"/>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7" name="Freeform 687">
                  <a:extLst>
                    <a:ext uri="{FF2B5EF4-FFF2-40B4-BE49-F238E27FC236}">
                      <a16:creationId xmlns:a16="http://schemas.microsoft.com/office/drawing/2014/main" id="{6CB504C2-37E9-4A40-90B6-E396B13297C6}"/>
                    </a:ext>
                  </a:extLst>
                </p:cNvPr>
                <p:cNvSpPr/>
                <p:nvPr/>
              </p:nvSpPr>
              <p:spPr bwMode="auto">
                <a:xfrm>
                  <a:off x="396" y="1490"/>
                  <a:ext cx="4" cy="22"/>
                </a:xfrm>
                <a:custGeom>
                  <a:avLst/>
                  <a:gdLst>
                    <a:gd name="T0" fmla="*/ 7 w 14"/>
                    <a:gd name="T1" fmla="*/ 93 h 93"/>
                    <a:gd name="T2" fmla="*/ 7 w 14"/>
                    <a:gd name="T3" fmla="*/ 93 h 93"/>
                    <a:gd name="T4" fmla="*/ 0 w 14"/>
                    <a:gd name="T5" fmla="*/ 86 h 93"/>
                    <a:gd name="T6" fmla="*/ 0 w 14"/>
                    <a:gd name="T7" fmla="*/ 7 h 93"/>
                    <a:gd name="T8" fmla="*/ 7 w 14"/>
                    <a:gd name="T9" fmla="*/ 0 h 93"/>
                    <a:gd name="T10" fmla="*/ 14 w 14"/>
                    <a:gd name="T11" fmla="*/ 7 h 93"/>
                    <a:gd name="T12" fmla="*/ 14 w 14"/>
                    <a:gd name="T13" fmla="*/ 86 h 93"/>
                    <a:gd name="T14" fmla="*/ 7 w 14"/>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3">
                      <a:moveTo>
                        <a:pt x="7" y="93"/>
                      </a:moveTo>
                      <a:cubicBezTo>
                        <a:pt x="7" y="93"/>
                        <a:pt x="7" y="93"/>
                        <a:pt x="7" y="93"/>
                      </a:cubicBezTo>
                      <a:cubicBezTo>
                        <a:pt x="3" y="93"/>
                        <a:pt x="0" y="90"/>
                        <a:pt x="0" y="86"/>
                      </a:cubicBezTo>
                      <a:cubicBezTo>
                        <a:pt x="0" y="7"/>
                        <a:pt x="0" y="7"/>
                        <a:pt x="0" y="7"/>
                      </a:cubicBezTo>
                      <a:cubicBezTo>
                        <a:pt x="0" y="3"/>
                        <a:pt x="3" y="0"/>
                        <a:pt x="7" y="0"/>
                      </a:cubicBezTo>
                      <a:cubicBezTo>
                        <a:pt x="11" y="0"/>
                        <a:pt x="14" y="3"/>
                        <a:pt x="14" y="7"/>
                      </a:cubicBezTo>
                      <a:cubicBezTo>
                        <a:pt x="14" y="86"/>
                        <a:pt x="14" y="86"/>
                        <a:pt x="14" y="86"/>
                      </a:cubicBezTo>
                      <a:cubicBezTo>
                        <a:pt x="14" y="90"/>
                        <a:pt x="11" y="93"/>
                        <a:pt x="7" y="93"/>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8" name="Freeform 688">
                  <a:extLst>
                    <a:ext uri="{FF2B5EF4-FFF2-40B4-BE49-F238E27FC236}">
                      <a16:creationId xmlns:a16="http://schemas.microsoft.com/office/drawing/2014/main" id="{A4AB9761-3E03-4B61-B5B2-6F4007B2E069}"/>
                    </a:ext>
                  </a:extLst>
                </p:cNvPr>
                <p:cNvSpPr/>
                <p:nvPr/>
              </p:nvSpPr>
              <p:spPr bwMode="auto">
                <a:xfrm>
                  <a:off x="402" y="1504"/>
                  <a:ext cx="3" cy="8"/>
                </a:xfrm>
                <a:custGeom>
                  <a:avLst/>
                  <a:gdLst>
                    <a:gd name="T0" fmla="*/ 7 w 14"/>
                    <a:gd name="T1" fmla="*/ 32 h 32"/>
                    <a:gd name="T2" fmla="*/ 7 w 14"/>
                    <a:gd name="T3" fmla="*/ 32 h 32"/>
                    <a:gd name="T4" fmla="*/ 0 w 14"/>
                    <a:gd name="T5" fmla="*/ 25 h 32"/>
                    <a:gd name="T6" fmla="*/ 0 w 14"/>
                    <a:gd name="T7" fmla="*/ 7 h 32"/>
                    <a:gd name="T8" fmla="*/ 7 w 14"/>
                    <a:gd name="T9" fmla="*/ 0 h 32"/>
                    <a:gd name="T10" fmla="*/ 14 w 14"/>
                    <a:gd name="T11" fmla="*/ 7 h 32"/>
                    <a:gd name="T12" fmla="*/ 14 w 14"/>
                    <a:gd name="T13" fmla="*/ 25 h 32"/>
                    <a:gd name="T14" fmla="*/ 7 w 14"/>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2">
                      <a:moveTo>
                        <a:pt x="7" y="32"/>
                      </a:moveTo>
                      <a:cubicBezTo>
                        <a:pt x="7" y="32"/>
                        <a:pt x="7" y="32"/>
                        <a:pt x="7" y="32"/>
                      </a:cubicBezTo>
                      <a:cubicBezTo>
                        <a:pt x="3" y="32"/>
                        <a:pt x="0" y="29"/>
                        <a:pt x="0" y="25"/>
                      </a:cubicBezTo>
                      <a:cubicBezTo>
                        <a:pt x="0" y="7"/>
                        <a:pt x="0" y="7"/>
                        <a:pt x="0" y="7"/>
                      </a:cubicBezTo>
                      <a:cubicBezTo>
                        <a:pt x="0" y="3"/>
                        <a:pt x="3" y="0"/>
                        <a:pt x="7" y="0"/>
                      </a:cubicBezTo>
                      <a:cubicBezTo>
                        <a:pt x="11" y="0"/>
                        <a:pt x="14" y="3"/>
                        <a:pt x="14" y="7"/>
                      </a:cubicBezTo>
                      <a:cubicBezTo>
                        <a:pt x="14" y="25"/>
                        <a:pt x="14" y="25"/>
                        <a:pt x="14" y="25"/>
                      </a:cubicBezTo>
                      <a:cubicBezTo>
                        <a:pt x="14" y="29"/>
                        <a:pt x="11" y="32"/>
                        <a:pt x="7" y="32"/>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9" name="Freeform 689">
                  <a:extLst>
                    <a:ext uri="{FF2B5EF4-FFF2-40B4-BE49-F238E27FC236}">
                      <a16:creationId xmlns:a16="http://schemas.microsoft.com/office/drawing/2014/main" id="{E505F9C9-137B-437D-9A3B-A671929E96E1}"/>
                    </a:ext>
                  </a:extLst>
                </p:cNvPr>
                <p:cNvSpPr/>
                <p:nvPr/>
              </p:nvSpPr>
              <p:spPr bwMode="auto">
                <a:xfrm>
                  <a:off x="408" y="1498"/>
                  <a:ext cx="3" cy="14"/>
                </a:xfrm>
                <a:custGeom>
                  <a:avLst/>
                  <a:gdLst>
                    <a:gd name="T0" fmla="*/ 7 w 14"/>
                    <a:gd name="T1" fmla="*/ 60 h 60"/>
                    <a:gd name="T2" fmla="*/ 7 w 14"/>
                    <a:gd name="T3" fmla="*/ 60 h 60"/>
                    <a:gd name="T4" fmla="*/ 0 w 14"/>
                    <a:gd name="T5" fmla="*/ 53 h 60"/>
                    <a:gd name="T6" fmla="*/ 0 w 14"/>
                    <a:gd name="T7" fmla="*/ 8 h 60"/>
                    <a:gd name="T8" fmla="*/ 7 w 14"/>
                    <a:gd name="T9" fmla="*/ 0 h 60"/>
                    <a:gd name="T10" fmla="*/ 14 w 14"/>
                    <a:gd name="T11" fmla="*/ 8 h 60"/>
                    <a:gd name="T12" fmla="*/ 14 w 14"/>
                    <a:gd name="T13" fmla="*/ 53 h 60"/>
                    <a:gd name="T14" fmla="*/ 7 w 14"/>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0">
                      <a:moveTo>
                        <a:pt x="7" y="60"/>
                      </a:moveTo>
                      <a:cubicBezTo>
                        <a:pt x="7" y="60"/>
                        <a:pt x="7" y="60"/>
                        <a:pt x="7" y="60"/>
                      </a:cubicBezTo>
                      <a:cubicBezTo>
                        <a:pt x="3" y="60"/>
                        <a:pt x="0" y="57"/>
                        <a:pt x="0" y="53"/>
                      </a:cubicBezTo>
                      <a:cubicBezTo>
                        <a:pt x="0" y="8"/>
                        <a:pt x="0" y="8"/>
                        <a:pt x="0" y="8"/>
                      </a:cubicBezTo>
                      <a:cubicBezTo>
                        <a:pt x="0" y="4"/>
                        <a:pt x="3" y="0"/>
                        <a:pt x="7" y="0"/>
                      </a:cubicBezTo>
                      <a:cubicBezTo>
                        <a:pt x="10" y="0"/>
                        <a:pt x="14" y="4"/>
                        <a:pt x="14" y="8"/>
                      </a:cubicBezTo>
                      <a:cubicBezTo>
                        <a:pt x="14" y="53"/>
                        <a:pt x="14" y="53"/>
                        <a:pt x="14" y="53"/>
                      </a:cubicBezTo>
                      <a:cubicBezTo>
                        <a:pt x="14" y="57"/>
                        <a:pt x="10" y="60"/>
                        <a:pt x="7" y="60"/>
                      </a:cubicBezTo>
                      <a:close/>
                    </a:path>
                  </a:pathLst>
                </a:custGeom>
                <a:solidFill>
                  <a:srgbClr val="C2B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80" name="Freeform 690">
                  <a:extLst>
                    <a:ext uri="{FF2B5EF4-FFF2-40B4-BE49-F238E27FC236}">
                      <a16:creationId xmlns:a16="http://schemas.microsoft.com/office/drawing/2014/main" id="{8C8EBD54-A5D2-4615-88B3-4F62B3F1719B}"/>
                    </a:ext>
                  </a:extLst>
                </p:cNvPr>
                <p:cNvSpPr>
                  <a:spLocks noEditPoints="1"/>
                </p:cNvSpPr>
                <p:nvPr/>
              </p:nvSpPr>
              <p:spPr bwMode="auto">
                <a:xfrm>
                  <a:off x="374" y="1439"/>
                  <a:ext cx="2" cy="0"/>
                </a:xfrm>
                <a:custGeom>
                  <a:avLst/>
                  <a:gdLst>
                    <a:gd name="T0" fmla="*/ 6 w 7"/>
                    <a:gd name="T1" fmla="*/ 7 w 7"/>
                    <a:gd name="T2" fmla="*/ 6 w 7"/>
                    <a:gd name="T3" fmla="*/ 6 w 7"/>
                    <a:gd name="T4" fmla="*/ 6 w 7"/>
                    <a:gd name="T5" fmla="*/ 6 w 7"/>
                    <a:gd name="T6" fmla="*/ 5 w 7"/>
                    <a:gd name="T7" fmla="*/ 5 w 7"/>
                    <a:gd name="T8" fmla="*/ 5 w 7"/>
                    <a:gd name="T9" fmla="*/ 5 w 7"/>
                    <a:gd name="T10" fmla="*/ 5 w 7"/>
                    <a:gd name="T11" fmla="*/ 5 w 7"/>
                    <a:gd name="T12" fmla="*/ 3 w 7"/>
                    <a:gd name="T13" fmla="*/ 3 w 7"/>
                    <a:gd name="T14" fmla="*/ 3 w 7"/>
                    <a:gd name="T15" fmla="*/ 2 w 7"/>
                    <a:gd name="T16" fmla="*/ 3 w 7"/>
                    <a:gd name="T17" fmla="*/ 2 w 7"/>
                    <a:gd name="T18" fmla="*/ 2 w 7"/>
                    <a:gd name="T19" fmla="*/ 2 w 7"/>
                    <a:gd name="T20" fmla="*/ 2 w 7"/>
                    <a:gd name="T21" fmla="*/ 1 w 7"/>
                    <a:gd name="T22" fmla="*/ 1 w 7"/>
                    <a:gd name="T23" fmla="*/ 1 w 7"/>
                    <a:gd name="T24" fmla="*/ 0 w 7"/>
                    <a:gd name="T25" fmla="*/ 1 w 7"/>
                    <a:gd name="T26" fmla="*/ 0 w 7"/>
                    <a:gd name="T27" fmla="*/ 0 w 7"/>
                    <a:gd name="T28" fmla="*/ 0 w 7"/>
                    <a:gd name="T29" fmla="*/ 0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Lst>
                  <a:rect l="0" t="0" r="r" b="b"/>
                  <a:pathLst>
                    <a:path w="7">
                      <a:moveTo>
                        <a:pt x="6" y="0"/>
                      </a:moveTo>
                      <a:cubicBezTo>
                        <a:pt x="7" y="0"/>
                        <a:pt x="7" y="0"/>
                        <a:pt x="7" y="0"/>
                      </a:cubicBezTo>
                      <a:cubicBezTo>
                        <a:pt x="7" y="0"/>
                        <a:pt x="7" y="0"/>
                        <a:pt x="6" y="0"/>
                      </a:cubicBezTo>
                      <a:moveTo>
                        <a:pt x="6" y="0"/>
                      </a:moveTo>
                      <a:cubicBezTo>
                        <a:pt x="6" y="0"/>
                        <a:pt x="6" y="0"/>
                        <a:pt x="6" y="0"/>
                      </a:cubicBezTo>
                      <a:cubicBezTo>
                        <a:pt x="6" y="0"/>
                        <a:pt x="6" y="0"/>
                        <a:pt x="6" y="0"/>
                      </a:cubicBezTo>
                      <a:moveTo>
                        <a:pt x="5" y="0"/>
                      </a:moveTo>
                      <a:cubicBezTo>
                        <a:pt x="5" y="0"/>
                        <a:pt x="5" y="0"/>
                        <a:pt x="5" y="0"/>
                      </a:cubicBezTo>
                      <a:cubicBezTo>
                        <a:pt x="5" y="0"/>
                        <a:pt x="5" y="0"/>
                        <a:pt x="5" y="0"/>
                      </a:cubicBezTo>
                      <a:moveTo>
                        <a:pt x="5" y="0"/>
                      </a:moveTo>
                      <a:cubicBezTo>
                        <a:pt x="5" y="0"/>
                        <a:pt x="5" y="0"/>
                        <a:pt x="5" y="0"/>
                      </a:cubicBezTo>
                      <a:cubicBezTo>
                        <a:pt x="5" y="0"/>
                        <a:pt x="5" y="0"/>
                        <a:pt x="5" y="0"/>
                      </a:cubicBezTo>
                      <a:moveTo>
                        <a:pt x="3" y="0"/>
                      </a:moveTo>
                      <a:cubicBezTo>
                        <a:pt x="3" y="0"/>
                        <a:pt x="3" y="0"/>
                        <a:pt x="3" y="0"/>
                      </a:cubicBezTo>
                      <a:cubicBezTo>
                        <a:pt x="3" y="0"/>
                        <a:pt x="3" y="0"/>
                        <a:pt x="3" y="0"/>
                      </a:cubicBezTo>
                      <a:moveTo>
                        <a:pt x="2" y="0"/>
                      </a:moveTo>
                      <a:cubicBezTo>
                        <a:pt x="2" y="0"/>
                        <a:pt x="2" y="0"/>
                        <a:pt x="3" y="0"/>
                      </a:cubicBezTo>
                      <a:cubicBezTo>
                        <a:pt x="2" y="0"/>
                        <a:pt x="2" y="0"/>
                        <a:pt x="2"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0" y="0"/>
                      </a:moveTo>
                      <a:cubicBezTo>
                        <a:pt x="1" y="0"/>
                        <a:pt x="1" y="0"/>
                        <a:pt x="1" y="0"/>
                      </a:cubicBezTo>
                      <a:cubicBezTo>
                        <a:pt x="1" y="0"/>
                        <a:pt x="1" y="0"/>
                        <a:pt x="0" y="0"/>
                      </a:cubicBezTo>
                      <a:moveTo>
                        <a:pt x="0" y="0"/>
                      </a:moveTo>
                      <a:cubicBezTo>
                        <a:pt x="0" y="0"/>
                        <a:pt x="0" y="0"/>
                        <a:pt x="0" y="0"/>
                      </a:cubicBezTo>
                      <a:cubicBezTo>
                        <a:pt x="0" y="0"/>
                        <a:pt x="0" y="0"/>
                        <a:pt x="0"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81" name="Freeform 691">
                  <a:extLst>
                    <a:ext uri="{FF2B5EF4-FFF2-40B4-BE49-F238E27FC236}">
                      <a16:creationId xmlns:a16="http://schemas.microsoft.com/office/drawing/2014/main" id="{D225FA38-52A1-48EB-BF46-016E18AB674B}"/>
                    </a:ext>
                  </a:extLst>
                </p:cNvPr>
                <p:cNvSpPr>
                  <a:spLocks noEditPoints="1"/>
                </p:cNvSpPr>
                <p:nvPr/>
              </p:nvSpPr>
              <p:spPr bwMode="auto">
                <a:xfrm flipH="1">
                  <a:off x="376" y="1439"/>
                  <a:ext cx="0" cy="0"/>
                </a:xfrm>
                <a:custGeom>
                  <a:avLst/>
                  <a:gdLst>
                    <a:gd name="T0" fmla="*/ 1 w 1"/>
                    <a:gd name="T1" fmla="*/ 1 h 1"/>
                    <a:gd name="T2" fmla="*/ 1 w 1"/>
                    <a:gd name="T3" fmla="*/ 1 h 1"/>
                    <a:gd name="T4" fmla="*/ 1 w 1"/>
                    <a:gd name="T5" fmla="*/ 1 h 1"/>
                    <a:gd name="T6" fmla="*/ 0 w 1"/>
                    <a:gd name="T7" fmla="*/ 0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1"/>
                      </a:moveTo>
                      <a:cubicBezTo>
                        <a:pt x="1" y="1"/>
                        <a:pt x="1" y="1"/>
                        <a:pt x="1" y="1"/>
                      </a:cubicBezTo>
                      <a:cubicBezTo>
                        <a:pt x="1" y="1"/>
                        <a:pt x="1" y="1"/>
                        <a:pt x="1" y="1"/>
                      </a:cubicBezTo>
                      <a:moveTo>
                        <a:pt x="0" y="0"/>
                      </a:moveTo>
                      <a:cubicBezTo>
                        <a:pt x="0" y="0"/>
                        <a:pt x="0" y="0"/>
                        <a:pt x="0" y="0"/>
                      </a:cubicBezTo>
                      <a:cubicBezTo>
                        <a:pt x="0" y="0"/>
                        <a:pt x="0" y="0"/>
                        <a:pt x="0"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82" name="Freeform 692">
                  <a:extLst>
                    <a:ext uri="{FF2B5EF4-FFF2-40B4-BE49-F238E27FC236}">
                      <a16:creationId xmlns:a16="http://schemas.microsoft.com/office/drawing/2014/main" id="{822172E7-666C-463F-9433-0A416994E554}"/>
                    </a:ext>
                  </a:extLst>
                </p:cNvPr>
                <p:cNvSpPr>
                  <a:spLocks noEditPoints="1"/>
                </p:cNvSpPr>
                <p:nvPr/>
              </p:nvSpPr>
              <p:spPr bwMode="auto">
                <a:xfrm>
                  <a:off x="376" y="1439"/>
                  <a:ext cx="2" cy="1"/>
                </a:xfrm>
                <a:custGeom>
                  <a:avLst/>
                  <a:gdLst>
                    <a:gd name="T0" fmla="*/ 7 w 7"/>
                    <a:gd name="T1" fmla="*/ 1 h 1"/>
                    <a:gd name="T2" fmla="*/ 7 w 7"/>
                    <a:gd name="T3" fmla="*/ 1 h 1"/>
                    <a:gd name="T4" fmla="*/ 7 w 7"/>
                    <a:gd name="T5" fmla="*/ 1 h 1"/>
                    <a:gd name="T6" fmla="*/ 6 w 7"/>
                    <a:gd name="T7" fmla="*/ 1 h 1"/>
                    <a:gd name="T8" fmla="*/ 6 w 7"/>
                    <a:gd name="T9" fmla="*/ 1 h 1"/>
                    <a:gd name="T10" fmla="*/ 6 w 7"/>
                    <a:gd name="T11" fmla="*/ 1 h 1"/>
                    <a:gd name="T12" fmla="*/ 6 w 7"/>
                    <a:gd name="T13" fmla="*/ 1 h 1"/>
                    <a:gd name="T14" fmla="*/ 6 w 7"/>
                    <a:gd name="T15" fmla="*/ 1 h 1"/>
                    <a:gd name="T16" fmla="*/ 6 w 7"/>
                    <a:gd name="T17" fmla="*/ 1 h 1"/>
                    <a:gd name="T18" fmla="*/ 5 w 7"/>
                    <a:gd name="T19" fmla="*/ 0 h 1"/>
                    <a:gd name="T20" fmla="*/ 5 w 7"/>
                    <a:gd name="T21" fmla="*/ 0 h 1"/>
                    <a:gd name="T22" fmla="*/ 5 w 7"/>
                    <a:gd name="T23" fmla="*/ 0 h 1"/>
                    <a:gd name="T24" fmla="*/ 3 w 7"/>
                    <a:gd name="T25" fmla="*/ 0 h 1"/>
                    <a:gd name="T26" fmla="*/ 3 w 7"/>
                    <a:gd name="T27" fmla="*/ 0 h 1"/>
                    <a:gd name="T28" fmla="*/ 3 w 7"/>
                    <a:gd name="T29" fmla="*/ 0 h 1"/>
                    <a:gd name="T30" fmla="*/ 2 w 7"/>
                    <a:gd name="T31" fmla="*/ 0 h 1"/>
                    <a:gd name="T32" fmla="*/ 2 w 7"/>
                    <a:gd name="T33" fmla="*/ 0 h 1"/>
                    <a:gd name="T34" fmla="*/ 2 w 7"/>
                    <a:gd name="T35" fmla="*/ 0 h 1"/>
                    <a:gd name="T36" fmla="*/ 2 w 7"/>
                    <a:gd name="T37" fmla="*/ 0 h 1"/>
                    <a:gd name="T38" fmla="*/ 2 w 7"/>
                    <a:gd name="T39" fmla="*/ 0 h 1"/>
                    <a:gd name="T40" fmla="*/ 2 w 7"/>
                    <a:gd name="T41" fmla="*/ 0 h 1"/>
                    <a:gd name="T42" fmla="*/ 1 w 7"/>
                    <a:gd name="T43" fmla="*/ 0 h 1"/>
                    <a:gd name="T44" fmla="*/ 1 w 7"/>
                    <a:gd name="T45" fmla="*/ 0 h 1"/>
                    <a:gd name="T46" fmla="*/ 1 w 7"/>
                    <a:gd name="T47" fmla="*/ 0 h 1"/>
                    <a:gd name="T48" fmla="*/ 0 w 7"/>
                    <a:gd name="T49" fmla="*/ 0 h 1"/>
                    <a:gd name="T50" fmla="*/ 1 w 7"/>
                    <a:gd name="T51" fmla="*/ 0 h 1"/>
                    <a:gd name="T52" fmla="*/ 0 w 7"/>
                    <a:gd name="T5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 h="1">
                      <a:moveTo>
                        <a:pt x="7" y="1"/>
                      </a:moveTo>
                      <a:cubicBezTo>
                        <a:pt x="7" y="1"/>
                        <a:pt x="7" y="1"/>
                        <a:pt x="7" y="1"/>
                      </a:cubicBezTo>
                      <a:cubicBezTo>
                        <a:pt x="7" y="1"/>
                        <a:pt x="7" y="1"/>
                        <a:pt x="7" y="1"/>
                      </a:cubicBezTo>
                      <a:moveTo>
                        <a:pt x="6" y="1"/>
                      </a:moveTo>
                      <a:cubicBezTo>
                        <a:pt x="6" y="1"/>
                        <a:pt x="6" y="1"/>
                        <a:pt x="6" y="1"/>
                      </a:cubicBezTo>
                      <a:cubicBezTo>
                        <a:pt x="6" y="1"/>
                        <a:pt x="6" y="1"/>
                        <a:pt x="6" y="1"/>
                      </a:cubicBezTo>
                      <a:moveTo>
                        <a:pt x="6" y="1"/>
                      </a:moveTo>
                      <a:cubicBezTo>
                        <a:pt x="6" y="1"/>
                        <a:pt x="6" y="1"/>
                        <a:pt x="6" y="1"/>
                      </a:cubicBezTo>
                      <a:cubicBezTo>
                        <a:pt x="6" y="1"/>
                        <a:pt x="6" y="1"/>
                        <a:pt x="6" y="1"/>
                      </a:cubicBezTo>
                      <a:moveTo>
                        <a:pt x="5" y="0"/>
                      </a:moveTo>
                      <a:cubicBezTo>
                        <a:pt x="5" y="0"/>
                        <a:pt x="5" y="0"/>
                        <a:pt x="5" y="0"/>
                      </a:cubicBezTo>
                      <a:cubicBezTo>
                        <a:pt x="5" y="0"/>
                        <a:pt x="5" y="0"/>
                        <a:pt x="5" y="0"/>
                      </a:cubicBezTo>
                      <a:moveTo>
                        <a:pt x="3" y="0"/>
                      </a:moveTo>
                      <a:cubicBezTo>
                        <a:pt x="3" y="0"/>
                        <a:pt x="3" y="0"/>
                        <a:pt x="3" y="0"/>
                      </a:cubicBezTo>
                      <a:cubicBezTo>
                        <a:pt x="3" y="0"/>
                        <a:pt x="3" y="0"/>
                        <a:pt x="3"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0" y="0"/>
                      </a:moveTo>
                      <a:cubicBezTo>
                        <a:pt x="1" y="0"/>
                        <a:pt x="1" y="0"/>
                        <a:pt x="1" y="0"/>
                      </a:cubicBezTo>
                      <a:cubicBezTo>
                        <a:pt x="1" y="0"/>
                        <a:pt x="1" y="0"/>
                        <a:pt x="0"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83" name="Freeform 693">
                  <a:extLst>
                    <a:ext uri="{FF2B5EF4-FFF2-40B4-BE49-F238E27FC236}">
                      <a16:creationId xmlns:a16="http://schemas.microsoft.com/office/drawing/2014/main" id="{5FA69E27-F3B2-426D-908E-F7C0EE3FF849}"/>
                    </a:ext>
                  </a:extLst>
                </p:cNvPr>
                <p:cNvSpPr>
                  <a:spLocks noEditPoints="1"/>
                </p:cNvSpPr>
                <p:nvPr/>
              </p:nvSpPr>
              <p:spPr bwMode="auto">
                <a:xfrm>
                  <a:off x="373" y="1440"/>
                  <a:ext cx="9" cy="5"/>
                </a:xfrm>
                <a:custGeom>
                  <a:avLst/>
                  <a:gdLst>
                    <a:gd name="T0" fmla="*/ 10 w 39"/>
                    <a:gd name="T1" fmla="*/ 14 h 23"/>
                    <a:gd name="T2" fmla="*/ 6 w 39"/>
                    <a:gd name="T3" fmla="*/ 14 h 23"/>
                    <a:gd name="T4" fmla="*/ 10 w 39"/>
                    <a:gd name="T5" fmla="*/ 22 h 23"/>
                    <a:gd name="T6" fmla="*/ 10 w 39"/>
                    <a:gd name="T7" fmla="*/ 22 h 23"/>
                    <a:gd name="T8" fmla="*/ 10 w 39"/>
                    <a:gd name="T9" fmla="*/ 14 h 23"/>
                    <a:gd name="T10" fmla="*/ 25 w 39"/>
                    <a:gd name="T11" fmla="*/ 14 h 23"/>
                    <a:gd name="T12" fmla="*/ 12 w 39"/>
                    <a:gd name="T13" fmla="*/ 14 h 23"/>
                    <a:gd name="T14" fmla="*/ 12 w 39"/>
                    <a:gd name="T15" fmla="*/ 22 h 23"/>
                    <a:gd name="T16" fmla="*/ 15 w 39"/>
                    <a:gd name="T17" fmla="*/ 23 h 23"/>
                    <a:gd name="T18" fmla="*/ 25 w 39"/>
                    <a:gd name="T19" fmla="*/ 16 h 23"/>
                    <a:gd name="T20" fmla="*/ 25 w 39"/>
                    <a:gd name="T21" fmla="*/ 14 h 23"/>
                    <a:gd name="T22" fmla="*/ 28 w 39"/>
                    <a:gd name="T23" fmla="*/ 14 h 23"/>
                    <a:gd name="T24" fmla="*/ 27 w 39"/>
                    <a:gd name="T25" fmla="*/ 14 h 23"/>
                    <a:gd name="T26" fmla="*/ 27 w 39"/>
                    <a:gd name="T27" fmla="*/ 14 h 23"/>
                    <a:gd name="T28" fmla="*/ 28 w 39"/>
                    <a:gd name="T29" fmla="*/ 14 h 23"/>
                    <a:gd name="T30" fmla="*/ 27 w 39"/>
                    <a:gd name="T31" fmla="*/ 1 h 23"/>
                    <a:gd name="T32" fmla="*/ 27 w 39"/>
                    <a:gd name="T33" fmla="*/ 12 h 23"/>
                    <a:gd name="T34" fmla="*/ 30 w 39"/>
                    <a:gd name="T35" fmla="*/ 12 h 23"/>
                    <a:gd name="T36" fmla="*/ 39 w 39"/>
                    <a:gd name="T37" fmla="*/ 5 h 23"/>
                    <a:gd name="T38" fmla="*/ 27 w 39"/>
                    <a:gd name="T39" fmla="*/ 1 h 23"/>
                    <a:gd name="T40" fmla="*/ 10 w 39"/>
                    <a:gd name="T41" fmla="*/ 1 h 23"/>
                    <a:gd name="T42" fmla="*/ 0 w 39"/>
                    <a:gd name="T43" fmla="*/ 3 h 23"/>
                    <a:gd name="T44" fmla="*/ 4 w 39"/>
                    <a:gd name="T45" fmla="*/ 12 h 23"/>
                    <a:gd name="T46" fmla="*/ 10 w 39"/>
                    <a:gd name="T47" fmla="*/ 12 h 23"/>
                    <a:gd name="T48" fmla="*/ 10 w 39"/>
                    <a:gd name="T49" fmla="*/ 1 h 23"/>
                    <a:gd name="T50" fmla="*/ 22 w 39"/>
                    <a:gd name="T51" fmla="*/ 0 h 23"/>
                    <a:gd name="T52" fmla="*/ 12 w 39"/>
                    <a:gd name="T53" fmla="*/ 0 h 23"/>
                    <a:gd name="T54" fmla="*/ 12 w 39"/>
                    <a:gd name="T55" fmla="*/ 12 h 23"/>
                    <a:gd name="T56" fmla="*/ 25 w 39"/>
                    <a:gd name="T57" fmla="*/ 12 h 23"/>
                    <a:gd name="T58" fmla="*/ 25 w 39"/>
                    <a:gd name="T59" fmla="*/ 0 h 23"/>
                    <a:gd name="T60" fmla="*/ 24 w 39"/>
                    <a:gd name="T61" fmla="*/ 0 h 23"/>
                    <a:gd name="T62" fmla="*/ 22 w 39"/>
                    <a:gd name="T6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23">
                      <a:moveTo>
                        <a:pt x="10" y="14"/>
                      </a:moveTo>
                      <a:cubicBezTo>
                        <a:pt x="6" y="14"/>
                        <a:pt x="6" y="14"/>
                        <a:pt x="6" y="14"/>
                      </a:cubicBezTo>
                      <a:cubicBezTo>
                        <a:pt x="10" y="22"/>
                        <a:pt x="10" y="22"/>
                        <a:pt x="10" y="22"/>
                      </a:cubicBezTo>
                      <a:cubicBezTo>
                        <a:pt x="10" y="22"/>
                        <a:pt x="10" y="22"/>
                        <a:pt x="10" y="22"/>
                      </a:cubicBezTo>
                      <a:cubicBezTo>
                        <a:pt x="10" y="14"/>
                        <a:pt x="10" y="14"/>
                        <a:pt x="10" y="14"/>
                      </a:cubicBezTo>
                      <a:moveTo>
                        <a:pt x="25" y="14"/>
                      </a:moveTo>
                      <a:cubicBezTo>
                        <a:pt x="12" y="14"/>
                        <a:pt x="12" y="14"/>
                        <a:pt x="12" y="14"/>
                      </a:cubicBezTo>
                      <a:cubicBezTo>
                        <a:pt x="12" y="22"/>
                        <a:pt x="12" y="22"/>
                        <a:pt x="12" y="22"/>
                      </a:cubicBezTo>
                      <a:cubicBezTo>
                        <a:pt x="13" y="22"/>
                        <a:pt x="14" y="23"/>
                        <a:pt x="15" y="23"/>
                      </a:cubicBezTo>
                      <a:cubicBezTo>
                        <a:pt x="25" y="16"/>
                        <a:pt x="25" y="16"/>
                        <a:pt x="25" y="16"/>
                      </a:cubicBezTo>
                      <a:cubicBezTo>
                        <a:pt x="25" y="14"/>
                        <a:pt x="25" y="14"/>
                        <a:pt x="25" y="14"/>
                      </a:cubicBezTo>
                      <a:moveTo>
                        <a:pt x="28" y="14"/>
                      </a:moveTo>
                      <a:cubicBezTo>
                        <a:pt x="27" y="14"/>
                        <a:pt x="27" y="14"/>
                        <a:pt x="27" y="14"/>
                      </a:cubicBezTo>
                      <a:cubicBezTo>
                        <a:pt x="27" y="14"/>
                        <a:pt x="27" y="14"/>
                        <a:pt x="27" y="14"/>
                      </a:cubicBezTo>
                      <a:cubicBezTo>
                        <a:pt x="28" y="14"/>
                        <a:pt x="28" y="14"/>
                        <a:pt x="28" y="14"/>
                      </a:cubicBezTo>
                      <a:moveTo>
                        <a:pt x="27" y="1"/>
                      </a:moveTo>
                      <a:cubicBezTo>
                        <a:pt x="27" y="12"/>
                        <a:pt x="27" y="12"/>
                        <a:pt x="27" y="12"/>
                      </a:cubicBezTo>
                      <a:cubicBezTo>
                        <a:pt x="30" y="12"/>
                        <a:pt x="30" y="12"/>
                        <a:pt x="30" y="12"/>
                      </a:cubicBezTo>
                      <a:cubicBezTo>
                        <a:pt x="39" y="5"/>
                        <a:pt x="39" y="5"/>
                        <a:pt x="39" y="5"/>
                      </a:cubicBezTo>
                      <a:cubicBezTo>
                        <a:pt x="35" y="4"/>
                        <a:pt x="31" y="2"/>
                        <a:pt x="27" y="1"/>
                      </a:cubicBezTo>
                      <a:moveTo>
                        <a:pt x="10" y="1"/>
                      </a:moveTo>
                      <a:cubicBezTo>
                        <a:pt x="7" y="1"/>
                        <a:pt x="3" y="2"/>
                        <a:pt x="0" y="3"/>
                      </a:cubicBezTo>
                      <a:cubicBezTo>
                        <a:pt x="4" y="12"/>
                        <a:pt x="4" y="12"/>
                        <a:pt x="4" y="12"/>
                      </a:cubicBezTo>
                      <a:cubicBezTo>
                        <a:pt x="10" y="12"/>
                        <a:pt x="10" y="12"/>
                        <a:pt x="10" y="12"/>
                      </a:cubicBezTo>
                      <a:cubicBezTo>
                        <a:pt x="10" y="1"/>
                        <a:pt x="10" y="1"/>
                        <a:pt x="10" y="1"/>
                      </a:cubicBezTo>
                      <a:moveTo>
                        <a:pt x="22" y="0"/>
                      </a:moveTo>
                      <a:cubicBezTo>
                        <a:pt x="18" y="0"/>
                        <a:pt x="15" y="0"/>
                        <a:pt x="12" y="0"/>
                      </a:cubicBezTo>
                      <a:cubicBezTo>
                        <a:pt x="12" y="12"/>
                        <a:pt x="12" y="12"/>
                        <a:pt x="12" y="12"/>
                      </a:cubicBezTo>
                      <a:cubicBezTo>
                        <a:pt x="25" y="12"/>
                        <a:pt x="25" y="12"/>
                        <a:pt x="25" y="12"/>
                      </a:cubicBezTo>
                      <a:cubicBezTo>
                        <a:pt x="25" y="0"/>
                        <a:pt x="25" y="0"/>
                        <a:pt x="25" y="0"/>
                      </a:cubicBezTo>
                      <a:cubicBezTo>
                        <a:pt x="25" y="0"/>
                        <a:pt x="24" y="0"/>
                        <a:pt x="24" y="0"/>
                      </a:cubicBezTo>
                      <a:cubicBezTo>
                        <a:pt x="23" y="0"/>
                        <a:pt x="22"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84" name="Freeform 694">
                  <a:extLst>
                    <a:ext uri="{FF2B5EF4-FFF2-40B4-BE49-F238E27FC236}">
                      <a16:creationId xmlns:a16="http://schemas.microsoft.com/office/drawing/2014/main" id="{2DA7755D-32B6-42F2-B63F-51357FFB640A}"/>
                    </a:ext>
                  </a:extLst>
                </p:cNvPr>
                <p:cNvSpPr>
                  <a:spLocks noEditPoints="1"/>
                </p:cNvSpPr>
                <p:nvPr/>
              </p:nvSpPr>
              <p:spPr bwMode="auto">
                <a:xfrm>
                  <a:off x="374" y="1443"/>
                  <a:ext cx="6" cy="0"/>
                </a:xfrm>
                <a:custGeom>
                  <a:avLst/>
                  <a:gdLst>
                    <a:gd name="T0" fmla="*/ 2 w 6"/>
                    <a:gd name="T1" fmla="*/ 0 w 6"/>
                    <a:gd name="T2" fmla="*/ 1 w 6"/>
                    <a:gd name="T3" fmla="*/ 2 w 6"/>
                    <a:gd name="T4" fmla="*/ 2 w 6"/>
                    <a:gd name="T5" fmla="*/ 5 w 6"/>
                    <a:gd name="T6" fmla="*/ 2 w 6"/>
                    <a:gd name="T7" fmla="*/ 2 w 6"/>
                    <a:gd name="T8" fmla="*/ 5 w 6"/>
                    <a:gd name="T9" fmla="*/ 5 w 6"/>
                    <a:gd name="T10" fmla="*/ 6 w 6"/>
                    <a:gd name="T11" fmla="*/ 6 w 6"/>
                    <a:gd name="T12" fmla="*/ 6 w 6"/>
                    <a:gd name="T13" fmla="*/ 6 w 6"/>
                    <a:gd name="T14" fmla="*/ 6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Lst>
                  <a:rect l="0" t="0" r="r" b="b"/>
                  <a:pathLst>
                    <a:path w="6">
                      <a:moveTo>
                        <a:pt x="2" y="0"/>
                      </a:moveTo>
                      <a:lnTo>
                        <a:pt x="0" y="0"/>
                      </a:lnTo>
                      <a:lnTo>
                        <a:pt x="1" y="0"/>
                      </a:lnTo>
                      <a:lnTo>
                        <a:pt x="2" y="0"/>
                      </a:lnTo>
                      <a:lnTo>
                        <a:pt x="2" y="0"/>
                      </a:lnTo>
                      <a:close/>
                      <a:moveTo>
                        <a:pt x="5" y="0"/>
                      </a:moveTo>
                      <a:lnTo>
                        <a:pt x="2" y="0"/>
                      </a:lnTo>
                      <a:lnTo>
                        <a:pt x="2" y="0"/>
                      </a:lnTo>
                      <a:lnTo>
                        <a:pt x="5" y="0"/>
                      </a:lnTo>
                      <a:lnTo>
                        <a:pt x="5" y="0"/>
                      </a:lnTo>
                      <a:close/>
                      <a:moveTo>
                        <a:pt x="6" y="0"/>
                      </a:moveTo>
                      <a:lnTo>
                        <a:pt x="6" y="0"/>
                      </a:lnTo>
                      <a:lnTo>
                        <a:pt x="6" y="0"/>
                      </a:lnTo>
                      <a:lnTo>
                        <a:pt x="6" y="0"/>
                      </a:lnTo>
                      <a:lnTo>
                        <a:pt x="6" y="0"/>
                      </a:ln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85" name="Freeform 695">
                  <a:extLst>
                    <a:ext uri="{FF2B5EF4-FFF2-40B4-BE49-F238E27FC236}">
                      <a16:creationId xmlns:a16="http://schemas.microsoft.com/office/drawing/2014/main" id="{DEE9BAAD-3FAC-4DFD-B26F-82A3719D1AFC}"/>
                    </a:ext>
                  </a:extLst>
                </p:cNvPr>
                <p:cNvSpPr>
                  <a:spLocks noEditPoints="1"/>
                </p:cNvSpPr>
                <p:nvPr/>
              </p:nvSpPr>
              <p:spPr bwMode="auto">
                <a:xfrm>
                  <a:off x="374" y="1443"/>
                  <a:ext cx="6" cy="0"/>
                </a:xfrm>
                <a:custGeom>
                  <a:avLst/>
                  <a:gdLst>
                    <a:gd name="T0" fmla="*/ 2 w 6"/>
                    <a:gd name="T1" fmla="*/ 0 w 6"/>
                    <a:gd name="T2" fmla="*/ 1 w 6"/>
                    <a:gd name="T3" fmla="*/ 2 w 6"/>
                    <a:gd name="T4" fmla="*/ 2 w 6"/>
                    <a:gd name="T5" fmla="*/ 5 w 6"/>
                    <a:gd name="T6" fmla="*/ 2 w 6"/>
                    <a:gd name="T7" fmla="*/ 2 w 6"/>
                    <a:gd name="T8" fmla="*/ 5 w 6"/>
                    <a:gd name="T9" fmla="*/ 5 w 6"/>
                    <a:gd name="T10" fmla="*/ 6 w 6"/>
                    <a:gd name="T11" fmla="*/ 6 w 6"/>
                    <a:gd name="T12" fmla="*/ 6 w 6"/>
                    <a:gd name="T13" fmla="*/ 6 w 6"/>
                    <a:gd name="T14" fmla="*/ 6 w 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Lst>
                  <a:rect l="0" t="0" r="r" b="b"/>
                  <a:pathLst>
                    <a:path w="6">
                      <a:moveTo>
                        <a:pt x="2" y="0"/>
                      </a:moveTo>
                      <a:lnTo>
                        <a:pt x="0" y="0"/>
                      </a:lnTo>
                      <a:lnTo>
                        <a:pt x="1" y="0"/>
                      </a:lnTo>
                      <a:lnTo>
                        <a:pt x="2" y="0"/>
                      </a:lnTo>
                      <a:lnTo>
                        <a:pt x="2" y="0"/>
                      </a:lnTo>
                      <a:moveTo>
                        <a:pt x="5" y="0"/>
                      </a:moveTo>
                      <a:lnTo>
                        <a:pt x="2" y="0"/>
                      </a:lnTo>
                      <a:lnTo>
                        <a:pt x="2" y="0"/>
                      </a:lnTo>
                      <a:lnTo>
                        <a:pt x="5" y="0"/>
                      </a:lnTo>
                      <a:lnTo>
                        <a:pt x="5" y="0"/>
                      </a:lnTo>
                      <a:moveTo>
                        <a:pt x="6" y="0"/>
                      </a:moveTo>
                      <a:lnTo>
                        <a:pt x="6" y="0"/>
                      </a:lnTo>
                      <a:lnTo>
                        <a:pt x="6" y="0"/>
                      </a:lnTo>
                      <a:lnTo>
                        <a:pt x="6" y="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86" name="Freeform 696">
                  <a:extLst>
                    <a:ext uri="{FF2B5EF4-FFF2-40B4-BE49-F238E27FC236}">
                      <a16:creationId xmlns:a16="http://schemas.microsoft.com/office/drawing/2014/main" id="{050230C3-E759-4E88-BC5C-C083282382B0}"/>
                    </a:ext>
                  </a:extLst>
                </p:cNvPr>
                <p:cNvSpPr/>
                <p:nvPr/>
              </p:nvSpPr>
              <p:spPr bwMode="auto">
                <a:xfrm flipH="1">
                  <a:off x="376" y="1440"/>
                  <a:ext cx="0" cy="5"/>
                </a:xfrm>
                <a:custGeom>
                  <a:avLst/>
                  <a:gdLst>
                    <a:gd name="T0" fmla="*/ 2 w 2"/>
                    <a:gd name="T1" fmla="*/ 0 h 22"/>
                    <a:gd name="T2" fmla="*/ 0 w 2"/>
                    <a:gd name="T3" fmla="*/ 1 h 22"/>
                    <a:gd name="T4" fmla="*/ 0 w 2"/>
                    <a:gd name="T5" fmla="*/ 12 h 22"/>
                    <a:gd name="T6" fmla="*/ 0 w 2"/>
                    <a:gd name="T7" fmla="*/ 14 h 22"/>
                    <a:gd name="T8" fmla="*/ 0 w 2"/>
                    <a:gd name="T9" fmla="*/ 22 h 22"/>
                    <a:gd name="T10" fmla="*/ 1 w 2"/>
                    <a:gd name="T11" fmla="*/ 22 h 22"/>
                    <a:gd name="T12" fmla="*/ 2 w 2"/>
                    <a:gd name="T13" fmla="*/ 22 h 22"/>
                    <a:gd name="T14" fmla="*/ 2 w 2"/>
                    <a:gd name="T15" fmla="*/ 14 h 22"/>
                    <a:gd name="T16" fmla="*/ 2 w 2"/>
                    <a:gd name="T17" fmla="*/ 12 h 22"/>
                    <a:gd name="T18" fmla="*/ 2 w 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2">
                      <a:moveTo>
                        <a:pt x="2" y="0"/>
                      </a:moveTo>
                      <a:cubicBezTo>
                        <a:pt x="2" y="0"/>
                        <a:pt x="1" y="1"/>
                        <a:pt x="0" y="1"/>
                      </a:cubicBezTo>
                      <a:cubicBezTo>
                        <a:pt x="0" y="12"/>
                        <a:pt x="0" y="12"/>
                        <a:pt x="0" y="12"/>
                      </a:cubicBezTo>
                      <a:cubicBezTo>
                        <a:pt x="0" y="14"/>
                        <a:pt x="0" y="14"/>
                        <a:pt x="0" y="14"/>
                      </a:cubicBezTo>
                      <a:cubicBezTo>
                        <a:pt x="0" y="22"/>
                        <a:pt x="0" y="22"/>
                        <a:pt x="0" y="22"/>
                      </a:cubicBezTo>
                      <a:cubicBezTo>
                        <a:pt x="0" y="22"/>
                        <a:pt x="1" y="22"/>
                        <a:pt x="1" y="22"/>
                      </a:cubicBezTo>
                      <a:cubicBezTo>
                        <a:pt x="2" y="22"/>
                        <a:pt x="2" y="22"/>
                        <a:pt x="2" y="22"/>
                      </a:cubicBezTo>
                      <a:cubicBezTo>
                        <a:pt x="2" y="14"/>
                        <a:pt x="2" y="14"/>
                        <a:pt x="2" y="14"/>
                      </a:cubicBezTo>
                      <a:cubicBezTo>
                        <a:pt x="2" y="12"/>
                        <a:pt x="2" y="12"/>
                        <a:pt x="2" y="12"/>
                      </a:cubicBezTo>
                      <a:cubicBezTo>
                        <a:pt x="2" y="0"/>
                        <a:pt x="2" y="0"/>
                        <a:pt x="2"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87" name="Freeform 697">
                  <a:extLst>
                    <a:ext uri="{FF2B5EF4-FFF2-40B4-BE49-F238E27FC236}">
                      <a16:creationId xmlns:a16="http://schemas.microsoft.com/office/drawing/2014/main" id="{1354BC5E-8ADB-4DA8-A7AF-52C8BE5CE4EB}"/>
                    </a:ext>
                  </a:extLst>
                </p:cNvPr>
                <p:cNvSpPr/>
                <p:nvPr/>
              </p:nvSpPr>
              <p:spPr bwMode="auto">
                <a:xfrm>
                  <a:off x="379" y="1440"/>
                  <a:ext cx="1" cy="4"/>
                </a:xfrm>
                <a:custGeom>
                  <a:avLst/>
                  <a:gdLst>
                    <a:gd name="T0" fmla="*/ 0 w 2"/>
                    <a:gd name="T1" fmla="*/ 0 h 16"/>
                    <a:gd name="T2" fmla="*/ 0 w 2"/>
                    <a:gd name="T3" fmla="*/ 12 h 16"/>
                    <a:gd name="T4" fmla="*/ 0 w 2"/>
                    <a:gd name="T5" fmla="*/ 14 h 16"/>
                    <a:gd name="T6" fmla="*/ 0 w 2"/>
                    <a:gd name="T7" fmla="*/ 16 h 16"/>
                    <a:gd name="T8" fmla="*/ 2 w 2"/>
                    <a:gd name="T9" fmla="*/ 14 h 16"/>
                    <a:gd name="T10" fmla="*/ 2 w 2"/>
                    <a:gd name="T11" fmla="*/ 14 h 16"/>
                    <a:gd name="T12" fmla="*/ 2 w 2"/>
                    <a:gd name="T13" fmla="*/ 12 h 16"/>
                    <a:gd name="T14" fmla="*/ 2 w 2"/>
                    <a:gd name="T15" fmla="*/ 1 h 16"/>
                    <a:gd name="T16" fmla="*/ 0 w 2"/>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6">
                      <a:moveTo>
                        <a:pt x="0" y="0"/>
                      </a:moveTo>
                      <a:cubicBezTo>
                        <a:pt x="0" y="12"/>
                        <a:pt x="0" y="12"/>
                        <a:pt x="0" y="12"/>
                      </a:cubicBezTo>
                      <a:cubicBezTo>
                        <a:pt x="0" y="14"/>
                        <a:pt x="0" y="14"/>
                        <a:pt x="0" y="14"/>
                      </a:cubicBezTo>
                      <a:cubicBezTo>
                        <a:pt x="0" y="16"/>
                        <a:pt x="0" y="16"/>
                        <a:pt x="0" y="16"/>
                      </a:cubicBezTo>
                      <a:cubicBezTo>
                        <a:pt x="2" y="14"/>
                        <a:pt x="2" y="14"/>
                        <a:pt x="2" y="14"/>
                      </a:cubicBezTo>
                      <a:cubicBezTo>
                        <a:pt x="2" y="14"/>
                        <a:pt x="2" y="14"/>
                        <a:pt x="2" y="14"/>
                      </a:cubicBezTo>
                      <a:cubicBezTo>
                        <a:pt x="2" y="12"/>
                        <a:pt x="2" y="12"/>
                        <a:pt x="2" y="12"/>
                      </a:cubicBezTo>
                      <a:cubicBezTo>
                        <a:pt x="2" y="1"/>
                        <a:pt x="2" y="1"/>
                        <a:pt x="2" y="1"/>
                      </a:cubicBezTo>
                      <a:cubicBezTo>
                        <a:pt x="1" y="1"/>
                        <a:pt x="1" y="0"/>
                        <a:pt x="0"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88" name="Freeform 698">
                  <a:extLst>
                    <a:ext uri="{FF2B5EF4-FFF2-40B4-BE49-F238E27FC236}">
                      <a16:creationId xmlns:a16="http://schemas.microsoft.com/office/drawing/2014/main" id="{CC43A4F8-EF6A-4A39-A359-6B9F22C370F7}"/>
                    </a:ext>
                  </a:extLst>
                </p:cNvPr>
                <p:cNvSpPr/>
                <p:nvPr/>
              </p:nvSpPr>
              <p:spPr bwMode="auto">
                <a:xfrm>
                  <a:off x="376" y="1445"/>
                  <a:ext cx="1" cy="1"/>
                </a:xfrm>
                <a:custGeom>
                  <a:avLst/>
                  <a:gdLst>
                    <a:gd name="T0" fmla="*/ 1 w 5"/>
                    <a:gd name="T1" fmla="*/ 0 h 4"/>
                    <a:gd name="T2" fmla="*/ 0 w 5"/>
                    <a:gd name="T3" fmla="*/ 0 h 4"/>
                    <a:gd name="T4" fmla="*/ 0 w 5"/>
                    <a:gd name="T5" fmla="*/ 0 h 4"/>
                    <a:gd name="T6" fmla="*/ 2 w 5"/>
                    <a:gd name="T7" fmla="*/ 4 h 4"/>
                    <a:gd name="T8" fmla="*/ 5 w 5"/>
                    <a:gd name="T9" fmla="*/ 1 h 4"/>
                    <a:gd name="T10" fmla="*/ 2 w 5"/>
                    <a:gd name="T11" fmla="*/ 0 h 4"/>
                    <a:gd name="T12" fmla="*/ 1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1" y="0"/>
                      </a:moveTo>
                      <a:cubicBezTo>
                        <a:pt x="1" y="0"/>
                        <a:pt x="0" y="0"/>
                        <a:pt x="0" y="0"/>
                      </a:cubicBezTo>
                      <a:cubicBezTo>
                        <a:pt x="0" y="0"/>
                        <a:pt x="0" y="0"/>
                        <a:pt x="0" y="0"/>
                      </a:cubicBezTo>
                      <a:cubicBezTo>
                        <a:pt x="2" y="4"/>
                        <a:pt x="2" y="4"/>
                        <a:pt x="2" y="4"/>
                      </a:cubicBezTo>
                      <a:cubicBezTo>
                        <a:pt x="5" y="1"/>
                        <a:pt x="5" y="1"/>
                        <a:pt x="5" y="1"/>
                      </a:cubicBezTo>
                      <a:cubicBezTo>
                        <a:pt x="4" y="1"/>
                        <a:pt x="3" y="0"/>
                        <a:pt x="2" y="0"/>
                      </a:cubicBezTo>
                      <a:cubicBezTo>
                        <a:pt x="2" y="0"/>
                        <a:pt x="2" y="0"/>
                        <a:pt x="1" y="0"/>
                      </a:cubicBezTo>
                    </a:path>
                  </a:pathLst>
                </a:custGeom>
                <a:solidFill>
                  <a:srgbClr val="808B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89" name="Freeform 699">
                  <a:extLst>
                    <a:ext uri="{FF2B5EF4-FFF2-40B4-BE49-F238E27FC236}">
                      <a16:creationId xmlns:a16="http://schemas.microsoft.com/office/drawing/2014/main" id="{47B82D75-A810-4D46-9944-FE9CE53E81FF}"/>
                    </a:ext>
                  </a:extLst>
                </p:cNvPr>
                <p:cNvSpPr>
                  <a:spLocks noEditPoints="1"/>
                </p:cNvSpPr>
                <p:nvPr/>
              </p:nvSpPr>
              <p:spPr bwMode="auto">
                <a:xfrm>
                  <a:off x="362" y="1441"/>
                  <a:ext cx="23" cy="11"/>
                </a:xfrm>
                <a:custGeom>
                  <a:avLst/>
                  <a:gdLst>
                    <a:gd name="T0" fmla="*/ 38 w 98"/>
                    <a:gd name="T1" fmla="*/ 40 h 50"/>
                    <a:gd name="T2" fmla="*/ 42 w 98"/>
                    <a:gd name="T3" fmla="*/ 48 h 50"/>
                    <a:gd name="T4" fmla="*/ 57 w 98"/>
                    <a:gd name="T5" fmla="*/ 40 h 50"/>
                    <a:gd name="T6" fmla="*/ 45 w 98"/>
                    <a:gd name="T7" fmla="*/ 48 h 50"/>
                    <a:gd name="T8" fmla="*/ 57 w 98"/>
                    <a:gd name="T9" fmla="*/ 46 h 50"/>
                    <a:gd name="T10" fmla="*/ 67 w 98"/>
                    <a:gd name="T11" fmla="*/ 40 h 50"/>
                    <a:gd name="T12" fmla="*/ 59 w 98"/>
                    <a:gd name="T13" fmla="*/ 45 h 50"/>
                    <a:gd name="T14" fmla="*/ 67 w 98"/>
                    <a:gd name="T15" fmla="*/ 40 h 50"/>
                    <a:gd name="T16" fmla="*/ 6 w 98"/>
                    <a:gd name="T17" fmla="*/ 25 h 50"/>
                    <a:gd name="T18" fmla="*/ 0 w 98"/>
                    <a:gd name="T19" fmla="*/ 34 h 50"/>
                    <a:gd name="T20" fmla="*/ 13 w 98"/>
                    <a:gd name="T21" fmla="*/ 31 h 50"/>
                    <a:gd name="T22" fmla="*/ 23 w 98"/>
                    <a:gd name="T23" fmla="*/ 25 h 50"/>
                    <a:gd name="T24" fmla="*/ 15 w 98"/>
                    <a:gd name="T25" fmla="*/ 30 h 50"/>
                    <a:gd name="T26" fmla="*/ 23 w 98"/>
                    <a:gd name="T27" fmla="*/ 25 h 50"/>
                    <a:gd name="T28" fmla="*/ 34 w 98"/>
                    <a:gd name="T29" fmla="*/ 25 h 50"/>
                    <a:gd name="T30" fmla="*/ 37 w 98"/>
                    <a:gd name="T31" fmla="*/ 38 h 50"/>
                    <a:gd name="T32" fmla="*/ 42 w 98"/>
                    <a:gd name="T33" fmla="*/ 25 h 50"/>
                    <a:gd name="T34" fmla="*/ 45 w 98"/>
                    <a:gd name="T35" fmla="*/ 25 h 50"/>
                    <a:gd name="T36" fmla="*/ 57 w 98"/>
                    <a:gd name="T37" fmla="*/ 38 h 50"/>
                    <a:gd name="T38" fmla="*/ 53 w 98"/>
                    <a:gd name="T39" fmla="*/ 25 h 50"/>
                    <a:gd name="T40" fmla="*/ 64 w 98"/>
                    <a:gd name="T41" fmla="*/ 25 h 50"/>
                    <a:gd name="T42" fmla="*/ 59 w 98"/>
                    <a:gd name="T43" fmla="*/ 38 h 50"/>
                    <a:gd name="T44" fmla="*/ 72 w 98"/>
                    <a:gd name="T45" fmla="*/ 34 h 50"/>
                    <a:gd name="T46" fmla="*/ 85 w 98"/>
                    <a:gd name="T47" fmla="*/ 25 h 50"/>
                    <a:gd name="T48" fmla="*/ 74 w 98"/>
                    <a:gd name="T49" fmla="*/ 34 h 50"/>
                    <a:gd name="T50" fmla="*/ 85 w 98"/>
                    <a:gd name="T51" fmla="*/ 25 h 50"/>
                    <a:gd name="T52" fmla="*/ 8 w 98"/>
                    <a:gd name="T53" fmla="*/ 23 h 50"/>
                    <a:gd name="T54" fmla="*/ 13 w 98"/>
                    <a:gd name="T55" fmla="*/ 18 h 50"/>
                    <a:gd name="T56" fmla="*/ 63 w 98"/>
                    <a:gd name="T57" fmla="*/ 22 h 50"/>
                    <a:gd name="T58" fmla="*/ 72 w 98"/>
                    <a:gd name="T59" fmla="*/ 23 h 50"/>
                    <a:gd name="T60" fmla="*/ 28 w 98"/>
                    <a:gd name="T61" fmla="*/ 11 h 50"/>
                    <a:gd name="T62" fmla="*/ 19 w 98"/>
                    <a:gd name="T63" fmla="*/ 13 h 50"/>
                    <a:gd name="T64" fmla="*/ 15 w 98"/>
                    <a:gd name="T65" fmla="*/ 23 h 50"/>
                    <a:gd name="T66" fmla="*/ 28 w 98"/>
                    <a:gd name="T67" fmla="*/ 19 h 50"/>
                    <a:gd name="T68" fmla="*/ 42 w 98"/>
                    <a:gd name="T69" fmla="*/ 11 h 50"/>
                    <a:gd name="T70" fmla="*/ 30 w 98"/>
                    <a:gd name="T71" fmla="*/ 19 h 50"/>
                    <a:gd name="T72" fmla="*/ 42 w 98"/>
                    <a:gd name="T73" fmla="*/ 23 h 50"/>
                    <a:gd name="T74" fmla="*/ 50 w 98"/>
                    <a:gd name="T75" fmla="*/ 11 h 50"/>
                    <a:gd name="T76" fmla="*/ 45 w 98"/>
                    <a:gd name="T77" fmla="*/ 23 h 50"/>
                    <a:gd name="T78" fmla="*/ 55 w 98"/>
                    <a:gd name="T79" fmla="*/ 20 h 50"/>
                    <a:gd name="T80" fmla="*/ 86 w 98"/>
                    <a:gd name="T81" fmla="*/ 11 h 50"/>
                    <a:gd name="T82" fmla="*/ 74 w 98"/>
                    <a:gd name="T83" fmla="*/ 14 h 50"/>
                    <a:gd name="T84" fmla="*/ 86 w 98"/>
                    <a:gd name="T85" fmla="*/ 23 h 50"/>
                    <a:gd name="T86" fmla="*/ 97 w 98"/>
                    <a:gd name="T87" fmla="*/ 11 h 50"/>
                    <a:gd name="T88" fmla="*/ 89 w 98"/>
                    <a:gd name="T89" fmla="*/ 22 h 50"/>
                    <a:gd name="T90" fmla="*/ 97 w 98"/>
                    <a:gd name="T91" fmla="*/ 11 h 50"/>
                    <a:gd name="T92" fmla="*/ 26 w 98"/>
                    <a:gd name="T93" fmla="*/ 9 h 50"/>
                    <a:gd name="T94" fmla="*/ 28 w 98"/>
                    <a:gd name="T95" fmla="*/ 8 h 50"/>
                    <a:gd name="T96" fmla="*/ 81 w 98"/>
                    <a:gd name="T97" fmla="*/ 9 h 50"/>
                    <a:gd name="T98" fmla="*/ 86 w 98"/>
                    <a:gd name="T99" fmla="*/ 4 h 50"/>
                    <a:gd name="T100" fmla="*/ 89 w 98"/>
                    <a:gd name="T101" fmla="*/ 9 h 50"/>
                    <a:gd name="T102" fmla="*/ 89 w 98"/>
                    <a:gd name="T103" fmla="*/ 4 h 50"/>
                    <a:gd name="T104" fmla="*/ 30 w 98"/>
                    <a:gd name="T105" fmla="*/ 6 h 50"/>
                    <a:gd name="T106" fmla="*/ 42 w 98"/>
                    <a:gd name="T107" fmla="*/ 9 h 50"/>
                    <a:gd name="T108" fmla="*/ 45 w 98"/>
                    <a:gd name="T109" fmla="*/ 0 h 50"/>
                    <a:gd name="T110" fmla="*/ 45 w 98"/>
                    <a:gd name="T111" fmla="*/ 9 h 50"/>
                    <a:gd name="T112" fmla="*/ 45 w 98"/>
                    <a:gd name="T11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50">
                      <a:moveTo>
                        <a:pt x="42" y="40"/>
                      </a:moveTo>
                      <a:cubicBezTo>
                        <a:pt x="38" y="40"/>
                        <a:pt x="38" y="40"/>
                        <a:pt x="38" y="40"/>
                      </a:cubicBezTo>
                      <a:cubicBezTo>
                        <a:pt x="42" y="48"/>
                        <a:pt x="42" y="48"/>
                        <a:pt x="42" y="48"/>
                      </a:cubicBezTo>
                      <a:cubicBezTo>
                        <a:pt x="42" y="48"/>
                        <a:pt x="42" y="48"/>
                        <a:pt x="42" y="48"/>
                      </a:cubicBezTo>
                      <a:cubicBezTo>
                        <a:pt x="42" y="40"/>
                        <a:pt x="42" y="40"/>
                        <a:pt x="42" y="40"/>
                      </a:cubicBezTo>
                      <a:moveTo>
                        <a:pt x="57" y="40"/>
                      </a:moveTo>
                      <a:cubicBezTo>
                        <a:pt x="45" y="40"/>
                        <a:pt x="45" y="40"/>
                        <a:pt x="45" y="40"/>
                      </a:cubicBezTo>
                      <a:cubicBezTo>
                        <a:pt x="45" y="48"/>
                        <a:pt x="45" y="48"/>
                        <a:pt x="45" y="48"/>
                      </a:cubicBezTo>
                      <a:cubicBezTo>
                        <a:pt x="46" y="49"/>
                        <a:pt x="47" y="49"/>
                        <a:pt x="48" y="50"/>
                      </a:cubicBezTo>
                      <a:cubicBezTo>
                        <a:pt x="57" y="46"/>
                        <a:pt x="57" y="46"/>
                        <a:pt x="57" y="46"/>
                      </a:cubicBezTo>
                      <a:cubicBezTo>
                        <a:pt x="57" y="40"/>
                        <a:pt x="57" y="40"/>
                        <a:pt x="57" y="40"/>
                      </a:cubicBezTo>
                      <a:moveTo>
                        <a:pt x="67" y="40"/>
                      </a:moveTo>
                      <a:cubicBezTo>
                        <a:pt x="59" y="40"/>
                        <a:pt x="59" y="40"/>
                        <a:pt x="59" y="40"/>
                      </a:cubicBezTo>
                      <a:cubicBezTo>
                        <a:pt x="59" y="45"/>
                        <a:pt x="59" y="45"/>
                        <a:pt x="59" y="45"/>
                      </a:cubicBezTo>
                      <a:cubicBezTo>
                        <a:pt x="67" y="41"/>
                        <a:pt x="67" y="41"/>
                        <a:pt x="67" y="41"/>
                      </a:cubicBezTo>
                      <a:cubicBezTo>
                        <a:pt x="67" y="40"/>
                        <a:pt x="67" y="40"/>
                        <a:pt x="67" y="40"/>
                      </a:cubicBezTo>
                      <a:moveTo>
                        <a:pt x="13" y="25"/>
                      </a:moveTo>
                      <a:cubicBezTo>
                        <a:pt x="6" y="25"/>
                        <a:pt x="6" y="25"/>
                        <a:pt x="6" y="25"/>
                      </a:cubicBezTo>
                      <a:cubicBezTo>
                        <a:pt x="4" y="28"/>
                        <a:pt x="2" y="30"/>
                        <a:pt x="0" y="32"/>
                      </a:cubicBezTo>
                      <a:cubicBezTo>
                        <a:pt x="0" y="34"/>
                        <a:pt x="0" y="34"/>
                        <a:pt x="0" y="34"/>
                      </a:cubicBezTo>
                      <a:cubicBezTo>
                        <a:pt x="2" y="34"/>
                        <a:pt x="3" y="35"/>
                        <a:pt x="4" y="36"/>
                      </a:cubicBezTo>
                      <a:cubicBezTo>
                        <a:pt x="13" y="31"/>
                        <a:pt x="13" y="31"/>
                        <a:pt x="13" y="31"/>
                      </a:cubicBezTo>
                      <a:cubicBezTo>
                        <a:pt x="13" y="25"/>
                        <a:pt x="13" y="25"/>
                        <a:pt x="13" y="25"/>
                      </a:cubicBezTo>
                      <a:moveTo>
                        <a:pt x="23" y="25"/>
                      </a:moveTo>
                      <a:cubicBezTo>
                        <a:pt x="15" y="25"/>
                        <a:pt x="15" y="25"/>
                        <a:pt x="15" y="25"/>
                      </a:cubicBezTo>
                      <a:cubicBezTo>
                        <a:pt x="15" y="30"/>
                        <a:pt x="15" y="30"/>
                        <a:pt x="15" y="30"/>
                      </a:cubicBezTo>
                      <a:cubicBezTo>
                        <a:pt x="23" y="26"/>
                        <a:pt x="23" y="26"/>
                        <a:pt x="23" y="26"/>
                      </a:cubicBezTo>
                      <a:cubicBezTo>
                        <a:pt x="23" y="26"/>
                        <a:pt x="23" y="26"/>
                        <a:pt x="23" y="25"/>
                      </a:cubicBezTo>
                      <a:moveTo>
                        <a:pt x="42" y="25"/>
                      </a:moveTo>
                      <a:cubicBezTo>
                        <a:pt x="34" y="25"/>
                        <a:pt x="34" y="25"/>
                        <a:pt x="34" y="25"/>
                      </a:cubicBezTo>
                      <a:cubicBezTo>
                        <a:pt x="34" y="27"/>
                        <a:pt x="33" y="28"/>
                        <a:pt x="32" y="29"/>
                      </a:cubicBezTo>
                      <a:cubicBezTo>
                        <a:pt x="37" y="38"/>
                        <a:pt x="37" y="38"/>
                        <a:pt x="37" y="38"/>
                      </a:cubicBezTo>
                      <a:cubicBezTo>
                        <a:pt x="42" y="38"/>
                        <a:pt x="42" y="38"/>
                        <a:pt x="42" y="38"/>
                      </a:cubicBezTo>
                      <a:cubicBezTo>
                        <a:pt x="42" y="25"/>
                        <a:pt x="42" y="25"/>
                        <a:pt x="42" y="25"/>
                      </a:cubicBezTo>
                      <a:moveTo>
                        <a:pt x="53" y="25"/>
                      </a:moveTo>
                      <a:cubicBezTo>
                        <a:pt x="45" y="25"/>
                        <a:pt x="45" y="25"/>
                        <a:pt x="45" y="25"/>
                      </a:cubicBezTo>
                      <a:cubicBezTo>
                        <a:pt x="45" y="38"/>
                        <a:pt x="45" y="38"/>
                        <a:pt x="45" y="38"/>
                      </a:cubicBezTo>
                      <a:cubicBezTo>
                        <a:pt x="57" y="38"/>
                        <a:pt x="57" y="38"/>
                        <a:pt x="57" y="38"/>
                      </a:cubicBezTo>
                      <a:cubicBezTo>
                        <a:pt x="57" y="30"/>
                        <a:pt x="57" y="30"/>
                        <a:pt x="57" y="30"/>
                      </a:cubicBezTo>
                      <a:cubicBezTo>
                        <a:pt x="55" y="29"/>
                        <a:pt x="53" y="28"/>
                        <a:pt x="53" y="25"/>
                      </a:cubicBezTo>
                      <a:moveTo>
                        <a:pt x="72" y="25"/>
                      </a:moveTo>
                      <a:cubicBezTo>
                        <a:pt x="64" y="25"/>
                        <a:pt x="64" y="25"/>
                        <a:pt x="64" y="25"/>
                      </a:cubicBezTo>
                      <a:cubicBezTo>
                        <a:pt x="63" y="28"/>
                        <a:pt x="61" y="29"/>
                        <a:pt x="59" y="30"/>
                      </a:cubicBezTo>
                      <a:cubicBezTo>
                        <a:pt x="59" y="38"/>
                        <a:pt x="59" y="38"/>
                        <a:pt x="59" y="38"/>
                      </a:cubicBezTo>
                      <a:cubicBezTo>
                        <a:pt x="67" y="38"/>
                        <a:pt x="67" y="38"/>
                        <a:pt x="67" y="38"/>
                      </a:cubicBezTo>
                      <a:cubicBezTo>
                        <a:pt x="68" y="36"/>
                        <a:pt x="70" y="34"/>
                        <a:pt x="72" y="34"/>
                      </a:cubicBezTo>
                      <a:cubicBezTo>
                        <a:pt x="72" y="25"/>
                        <a:pt x="72" y="25"/>
                        <a:pt x="72" y="25"/>
                      </a:cubicBezTo>
                      <a:moveTo>
                        <a:pt x="85" y="25"/>
                      </a:moveTo>
                      <a:cubicBezTo>
                        <a:pt x="74" y="25"/>
                        <a:pt x="74" y="25"/>
                        <a:pt x="74" y="25"/>
                      </a:cubicBezTo>
                      <a:cubicBezTo>
                        <a:pt x="74" y="34"/>
                        <a:pt x="74" y="34"/>
                        <a:pt x="74" y="34"/>
                      </a:cubicBezTo>
                      <a:cubicBezTo>
                        <a:pt x="75" y="34"/>
                        <a:pt x="75" y="34"/>
                        <a:pt x="76" y="34"/>
                      </a:cubicBezTo>
                      <a:cubicBezTo>
                        <a:pt x="85" y="25"/>
                        <a:pt x="85" y="25"/>
                        <a:pt x="85" y="25"/>
                      </a:cubicBezTo>
                      <a:moveTo>
                        <a:pt x="13" y="18"/>
                      </a:moveTo>
                      <a:cubicBezTo>
                        <a:pt x="11" y="20"/>
                        <a:pt x="9" y="22"/>
                        <a:pt x="8" y="23"/>
                      </a:cubicBezTo>
                      <a:cubicBezTo>
                        <a:pt x="13" y="23"/>
                        <a:pt x="13" y="23"/>
                        <a:pt x="13" y="23"/>
                      </a:cubicBezTo>
                      <a:cubicBezTo>
                        <a:pt x="13" y="18"/>
                        <a:pt x="13" y="18"/>
                        <a:pt x="13" y="18"/>
                      </a:cubicBezTo>
                      <a:moveTo>
                        <a:pt x="72" y="16"/>
                      </a:moveTo>
                      <a:cubicBezTo>
                        <a:pt x="63" y="22"/>
                        <a:pt x="63" y="22"/>
                        <a:pt x="63" y="22"/>
                      </a:cubicBezTo>
                      <a:cubicBezTo>
                        <a:pt x="63" y="22"/>
                        <a:pt x="64" y="23"/>
                        <a:pt x="64" y="23"/>
                      </a:cubicBezTo>
                      <a:cubicBezTo>
                        <a:pt x="72" y="23"/>
                        <a:pt x="72" y="23"/>
                        <a:pt x="72" y="23"/>
                      </a:cubicBezTo>
                      <a:cubicBezTo>
                        <a:pt x="72" y="16"/>
                        <a:pt x="72" y="16"/>
                        <a:pt x="72" y="16"/>
                      </a:cubicBezTo>
                      <a:moveTo>
                        <a:pt x="28" y="11"/>
                      </a:moveTo>
                      <a:cubicBezTo>
                        <a:pt x="23" y="11"/>
                        <a:pt x="23" y="11"/>
                        <a:pt x="23" y="11"/>
                      </a:cubicBezTo>
                      <a:cubicBezTo>
                        <a:pt x="21" y="12"/>
                        <a:pt x="20" y="12"/>
                        <a:pt x="19" y="13"/>
                      </a:cubicBezTo>
                      <a:cubicBezTo>
                        <a:pt x="18" y="14"/>
                        <a:pt x="16" y="15"/>
                        <a:pt x="15" y="16"/>
                      </a:cubicBezTo>
                      <a:cubicBezTo>
                        <a:pt x="15" y="23"/>
                        <a:pt x="15" y="23"/>
                        <a:pt x="15" y="23"/>
                      </a:cubicBezTo>
                      <a:cubicBezTo>
                        <a:pt x="23" y="23"/>
                        <a:pt x="23" y="23"/>
                        <a:pt x="23" y="23"/>
                      </a:cubicBezTo>
                      <a:cubicBezTo>
                        <a:pt x="24" y="21"/>
                        <a:pt x="25" y="19"/>
                        <a:pt x="28" y="19"/>
                      </a:cubicBezTo>
                      <a:cubicBezTo>
                        <a:pt x="28" y="11"/>
                        <a:pt x="28" y="11"/>
                        <a:pt x="28" y="11"/>
                      </a:cubicBezTo>
                      <a:moveTo>
                        <a:pt x="42" y="11"/>
                      </a:moveTo>
                      <a:cubicBezTo>
                        <a:pt x="30" y="11"/>
                        <a:pt x="30" y="11"/>
                        <a:pt x="30" y="11"/>
                      </a:cubicBezTo>
                      <a:cubicBezTo>
                        <a:pt x="30" y="19"/>
                        <a:pt x="30" y="19"/>
                        <a:pt x="30" y="19"/>
                      </a:cubicBezTo>
                      <a:cubicBezTo>
                        <a:pt x="32" y="19"/>
                        <a:pt x="34" y="21"/>
                        <a:pt x="34" y="23"/>
                      </a:cubicBezTo>
                      <a:cubicBezTo>
                        <a:pt x="42" y="23"/>
                        <a:pt x="42" y="23"/>
                        <a:pt x="42" y="23"/>
                      </a:cubicBezTo>
                      <a:cubicBezTo>
                        <a:pt x="42" y="11"/>
                        <a:pt x="42" y="11"/>
                        <a:pt x="42" y="11"/>
                      </a:cubicBezTo>
                      <a:moveTo>
                        <a:pt x="50" y="11"/>
                      </a:moveTo>
                      <a:cubicBezTo>
                        <a:pt x="45" y="11"/>
                        <a:pt x="45" y="11"/>
                        <a:pt x="45" y="11"/>
                      </a:cubicBezTo>
                      <a:cubicBezTo>
                        <a:pt x="45" y="23"/>
                        <a:pt x="45" y="23"/>
                        <a:pt x="45" y="23"/>
                      </a:cubicBezTo>
                      <a:cubicBezTo>
                        <a:pt x="53" y="23"/>
                        <a:pt x="53" y="23"/>
                        <a:pt x="53" y="23"/>
                      </a:cubicBezTo>
                      <a:cubicBezTo>
                        <a:pt x="53" y="22"/>
                        <a:pt x="54" y="21"/>
                        <a:pt x="55" y="20"/>
                      </a:cubicBezTo>
                      <a:cubicBezTo>
                        <a:pt x="50" y="11"/>
                        <a:pt x="50" y="11"/>
                        <a:pt x="50" y="11"/>
                      </a:cubicBezTo>
                      <a:moveTo>
                        <a:pt x="86" y="11"/>
                      </a:moveTo>
                      <a:cubicBezTo>
                        <a:pt x="78" y="11"/>
                        <a:pt x="78" y="11"/>
                        <a:pt x="78" y="11"/>
                      </a:cubicBezTo>
                      <a:cubicBezTo>
                        <a:pt x="74" y="14"/>
                        <a:pt x="74" y="14"/>
                        <a:pt x="74" y="14"/>
                      </a:cubicBezTo>
                      <a:cubicBezTo>
                        <a:pt x="74" y="23"/>
                        <a:pt x="74" y="23"/>
                        <a:pt x="74" y="23"/>
                      </a:cubicBezTo>
                      <a:cubicBezTo>
                        <a:pt x="86" y="23"/>
                        <a:pt x="86" y="23"/>
                        <a:pt x="86" y="23"/>
                      </a:cubicBezTo>
                      <a:cubicBezTo>
                        <a:pt x="86" y="11"/>
                        <a:pt x="86" y="11"/>
                        <a:pt x="86" y="11"/>
                      </a:cubicBezTo>
                      <a:moveTo>
                        <a:pt x="97" y="11"/>
                      </a:moveTo>
                      <a:cubicBezTo>
                        <a:pt x="89" y="11"/>
                        <a:pt x="89" y="11"/>
                        <a:pt x="89" y="11"/>
                      </a:cubicBezTo>
                      <a:cubicBezTo>
                        <a:pt x="89" y="22"/>
                        <a:pt x="89" y="22"/>
                        <a:pt x="89" y="22"/>
                      </a:cubicBezTo>
                      <a:cubicBezTo>
                        <a:pt x="98" y="13"/>
                        <a:pt x="98" y="13"/>
                        <a:pt x="98" y="13"/>
                      </a:cubicBezTo>
                      <a:cubicBezTo>
                        <a:pt x="97" y="12"/>
                        <a:pt x="97" y="12"/>
                        <a:pt x="97" y="11"/>
                      </a:cubicBezTo>
                      <a:moveTo>
                        <a:pt x="28" y="8"/>
                      </a:moveTo>
                      <a:cubicBezTo>
                        <a:pt x="27" y="8"/>
                        <a:pt x="27" y="8"/>
                        <a:pt x="26" y="9"/>
                      </a:cubicBezTo>
                      <a:cubicBezTo>
                        <a:pt x="28" y="9"/>
                        <a:pt x="28" y="9"/>
                        <a:pt x="28" y="9"/>
                      </a:cubicBezTo>
                      <a:cubicBezTo>
                        <a:pt x="28" y="8"/>
                        <a:pt x="28" y="8"/>
                        <a:pt x="28" y="8"/>
                      </a:cubicBezTo>
                      <a:moveTo>
                        <a:pt x="86" y="4"/>
                      </a:moveTo>
                      <a:cubicBezTo>
                        <a:pt x="81" y="9"/>
                        <a:pt x="81" y="9"/>
                        <a:pt x="81" y="9"/>
                      </a:cubicBezTo>
                      <a:cubicBezTo>
                        <a:pt x="86" y="9"/>
                        <a:pt x="86" y="9"/>
                        <a:pt x="86" y="9"/>
                      </a:cubicBezTo>
                      <a:cubicBezTo>
                        <a:pt x="86" y="4"/>
                        <a:pt x="86" y="4"/>
                        <a:pt x="86" y="4"/>
                      </a:cubicBezTo>
                      <a:moveTo>
                        <a:pt x="89" y="4"/>
                      </a:moveTo>
                      <a:cubicBezTo>
                        <a:pt x="89" y="9"/>
                        <a:pt x="89" y="9"/>
                        <a:pt x="89" y="9"/>
                      </a:cubicBezTo>
                      <a:cubicBezTo>
                        <a:pt x="97" y="9"/>
                        <a:pt x="97" y="9"/>
                        <a:pt x="97" y="9"/>
                      </a:cubicBezTo>
                      <a:cubicBezTo>
                        <a:pt x="94" y="7"/>
                        <a:pt x="91" y="5"/>
                        <a:pt x="89" y="4"/>
                      </a:cubicBezTo>
                      <a:moveTo>
                        <a:pt x="42" y="1"/>
                      </a:moveTo>
                      <a:cubicBezTo>
                        <a:pt x="38" y="3"/>
                        <a:pt x="34" y="4"/>
                        <a:pt x="30" y="6"/>
                      </a:cubicBezTo>
                      <a:cubicBezTo>
                        <a:pt x="30" y="9"/>
                        <a:pt x="30" y="9"/>
                        <a:pt x="30" y="9"/>
                      </a:cubicBezTo>
                      <a:cubicBezTo>
                        <a:pt x="42" y="9"/>
                        <a:pt x="42" y="9"/>
                        <a:pt x="42" y="9"/>
                      </a:cubicBezTo>
                      <a:cubicBezTo>
                        <a:pt x="42" y="1"/>
                        <a:pt x="42" y="1"/>
                        <a:pt x="42" y="1"/>
                      </a:cubicBezTo>
                      <a:moveTo>
                        <a:pt x="45" y="0"/>
                      </a:moveTo>
                      <a:cubicBezTo>
                        <a:pt x="45" y="0"/>
                        <a:pt x="45" y="1"/>
                        <a:pt x="45" y="1"/>
                      </a:cubicBezTo>
                      <a:cubicBezTo>
                        <a:pt x="45" y="9"/>
                        <a:pt x="45" y="9"/>
                        <a:pt x="45" y="9"/>
                      </a:cubicBezTo>
                      <a:cubicBezTo>
                        <a:pt x="49" y="9"/>
                        <a:pt x="49" y="9"/>
                        <a:pt x="49" y="9"/>
                      </a:cubicBezTo>
                      <a:cubicBezTo>
                        <a:pt x="45" y="0"/>
                        <a:pt x="45" y="0"/>
                        <a:pt x="4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90" name="Freeform 700">
                  <a:extLst>
                    <a:ext uri="{FF2B5EF4-FFF2-40B4-BE49-F238E27FC236}">
                      <a16:creationId xmlns:a16="http://schemas.microsoft.com/office/drawing/2014/main" id="{1878A370-265A-453A-BB12-B740919E2935}"/>
                    </a:ext>
                  </a:extLst>
                </p:cNvPr>
                <p:cNvSpPr>
                  <a:spLocks noEditPoints="1"/>
                </p:cNvSpPr>
                <p:nvPr/>
              </p:nvSpPr>
              <p:spPr bwMode="auto">
                <a:xfrm>
                  <a:off x="371" y="1449"/>
                  <a:ext cx="7" cy="1"/>
                </a:xfrm>
                <a:custGeom>
                  <a:avLst/>
                  <a:gdLst>
                    <a:gd name="T0" fmla="*/ 5 w 30"/>
                    <a:gd name="T1" fmla="*/ 0 h 2"/>
                    <a:gd name="T2" fmla="*/ 0 w 30"/>
                    <a:gd name="T3" fmla="*/ 0 h 2"/>
                    <a:gd name="T4" fmla="*/ 1 w 30"/>
                    <a:gd name="T5" fmla="*/ 2 h 2"/>
                    <a:gd name="T6" fmla="*/ 5 w 30"/>
                    <a:gd name="T7" fmla="*/ 2 h 2"/>
                    <a:gd name="T8" fmla="*/ 5 w 30"/>
                    <a:gd name="T9" fmla="*/ 0 h 2"/>
                    <a:gd name="T10" fmla="*/ 20 w 30"/>
                    <a:gd name="T11" fmla="*/ 0 h 2"/>
                    <a:gd name="T12" fmla="*/ 8 w 30"/>
                    <a:gd name="T13" fmla="*/ 0 h 2"/>
                    <a:gd name="T14" fmla="*/ 8 w 30"/>
                    <a:gd name="T15" fmla="*/ 2 h 2"/>
                    <a:gd name="T16" fmla="*/ 20 w 30"/>
                    <a:gd name="T17" fmla="*/ 2 h 2"/>
                    <a:gd name="T18" fmla="*/ 20 w 30"/>
                    <a:gd name="T19" fmla="*/ 0 h 2"/>
                    <a:gd name="T20" fmla="*/ 30 w 30"/>
                    <a:gd name="T21" fmla="*/ 0 h 2"/>
                    <a:gd name="T22" fmla="*/ 22 w 30"/>
                    <a:gd name="T23" fmla="*/ 0 h 2"/>
                    <a:gd name="T24" fmla="*/ 22 w 30"/>
                    <a:gd name="T25" fmla="*/ 2 h 2"/>
                    <a:gd name="T26" fmla="*/ 30 w 30"/>
                    <a:gd name="T27" fmla="*/ 2 h 2"/>
                    <a:gd name="T28" fmla="*/ 30 w 30"/>
                    <a:gd name="T29" fmla="*/ 1 h 2"/>
                    <a:gd name="T30" fmla="*/ 30 w 30"/>
                    <a:gd name="T3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2">
                      <a:moveTo>
                        <a:pt x="5" y="0"/>
                      </a:moveTo>
                      <a:cubicBezTo>
                        <a:pt x="0" y="0"/>
                        <a:pt x="0" y="0"/>
                        <a:pt x="0" y="0"/>
                      </a:cubicBezTo>
                      <a:cubicBezTo>
                        <a:pt x="1" y="2"/>
                        <a:pt x="1" y="2"/>
                        <a:pt x="1" y="2"/>
                      </a:cubicBezTo>
                      <a:cubicBezTo>
                        <a:pt x="5" y="2"/>
                        <a:pt x="5" y="2"/>
                        <a:pt x="5" y="2"/>
                      </a:cubicBezTo>
                      <a:cubicBezTo>
                        <a:pt x="5" y="0"/>
                        <a:pt x="5" y="0"/>
                        <a:pt x="5" y="0"/>
                      </a:cubicBezTo>
                      <a:moveTo>
                        <a:pt x="20" y="0"/>
                      </a:moveTo>
                      <a:cubicBezTo>
                        <a:pt x="8" y="0"/>
                        <a:pt x="8" y="0"/>
                        <a:pt x="8" y="0"/>
                      </a:cubicBezTo>
                      <a:cubicBezTo>
                        <a:pt x="8" y="2"/>
                        <a:pt x="8" y="2"/>
                        <a:pt x="8" y="2"/>
                      </a:cubicBezTo>
                      <a:cubicBezTo>
                        <a:pt x="20" y="2"/>
                        <a:pt x="20" y="2"/>
                        <a:pt x="20" y="2"/>
                      </a:cubicBezTo>
                      <a:cubicBezTo>
                        <a:pt x="20" y="0"/>
                        <a:pt x="20" y="0"/>
                        <a:pt x="20" y="0"/>
                      </a:cubicBezTo>
                      <a:moveTo>
                        <a:pt x="30" y="0"/>
                      </a:moveTo>
                      <a:cubicBezTo>
                        <a:pt x="22" y="0"/>
                        <a:pt x="22" y="0"/>
                        <a:pt x="22" y="0"/>
                      </a:cubicBezTo>
                      <a:cubicBezTo>
                        <a:pt x="22" y="2"/>
                        <a:pt x="22" y="2"/>
                        <a:pt x="22" y="2"/>
                      </a:cubicBezTo>
                      <a:cubicBezTo>
                        <a:pt x="30" y="2"/>
                        <a:pt x="30" y="2"/>
                        <a:pt x="30" y="2"/>
                      </a:cubicBezTo>
                      <a:cubicBezTo>
                        <a:pt x="30" y="2"/>
                        <a:pt x="30" y="1"/>
                        <a:pt x="30" y="1"/>
                      </a:cubicBezTo>
                      <a:cubicBezTo>
                        <a:pt x="30" y="1"/>
                        <a:pt x="30" y="0"/>
                        <a:pt x="30"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91" name="Freeform 701">
                  <a:extLst>
                    <a:ext uri="{FF2B5EF4-FFF2-40B4-BE49-F238E27FC236}">
                      <a16:creationId xmlns:a16="http://schemas.microsoft.com/office/drawing/2014/main" id="{B1EA2EA2-8C9A-44CC-B2D8-8735B0BF4A2E}"/>
                    </a:ext>
                  </a:extLst>
                </p:cNvPr>
                <p:cNvSpPr>
                  <a:spLocks noEditPoints="1"/>
                </p:cNvSpPr>
                <p:nvPr/>
              </p:nvSpPr>
              <p:spPr bwMode="auto">
                <a:xfrm>
                  <a:off x="364" y="1446"/>
                  <a:ext cx="18" cy="0"/>
                </a:xfrm>
                <a:custGeom>
                  <a:avLst/>
                  <a:gdLst>
                    <a:gd name="T0" fmla="*/ 7 w 80"/>
                    <a:gd name="T1" fmla="*/ 0 h 2"/>
                    <a:gd name="T2" fmla="*/ 2 w 80"/>
                    <a:gd name="T3" fmla="*/ 0 h 2"/>
                    <a:gd name="T4" fmla="*/ 0 w 80"/>
                    <a:gd name="T5" fmla="*/ 2 h 2"/>
                    <a:gd name="T6" fmla="*/ 7 w 80"/>
                    <a:gd name="T7" fmla="*/ 2 h 2"/>
                    <a:gd name="T8" fmla="*/ 7 w 80"/>
                    <a:gd name="T9" fmla="*/ 0 h 2"/>
                    <a:gd name="T10" fmla="*/ 17 w 80"/>
                    <a:gd name="T11" fmla="*/ 0 h 2"/>
                    <a:gd name="T12" fmla="*/ 9 w 80"/>
                    <a:gd name="T13" fmla="*/ 0 h 2"/>
                    <a:gd name="T14" fmla="*/ 9 w 80"/>
                    <a:gd name="T15" fmla="*/ 2 h 2"/>
                    <a:gd name="T16" fmla="*/ 17 w 80"/>
                    <a:gd name="T17" fmla="*/ 2 h 2"/>
                    <a:gd name="T18" fmla="*/ 17 w 80"/>
                    <a:gd name="T19" fmla="*/ 1 h 2"/>
                    <a:gd name="T20" fmla="*/ 17 w 80"/>
                    <a:gd name="T21" fmla="*/ 0 h 2"/>
                    <a:gd name="T22" fmla="*/ 36 w 80"/>
                    <a:gd name="T23" fmla="*/ 0 h 2"/>
                    <a:gd name="T24" fmla="*/ 28 w 80"/>
                    <a:gd name="T25" fmla="*/ 0 h 2"/>
                    <a:gd name="T26" fmla="*/ 28 w 80"/>
                    <a:gd name="T27" fmla="*/ 1 h 2"/>
                    <a:gd name="T28" fmla="*/ 28 w 80"/>
                    <a:gd name="T29" fmla="*/ 2 h 2"/>
                    <a:gd name="T30" fmla="*/ 36 w 80"/>
                    <a:gd name="T31" fmla="*/ 2 h 2"/>
                    <a:gd name="T32" fmla="*/ 36 w 80"/>
                    <a:gd name="T33" fmla="*/ 0 h 2"/>
                    <a:gd name="T34" fmla="*/ 47 w 80"/>
                    <a:gd name="T35" fmla="*/ 0 h 2"/>
                    <a:gd name="T36" fmla="*/ 39 w 80"/>
                    <a:gd name="T37" fmla="*/ 0 h 2"/>
                    <a:gd name="T38" fmla="*/ 39 w 80"/>
                    <a:gd name="T39" fmla="*/ 2 h 2"/>
                    <a:gd name="T40" fmla="*/ 47 w 80"/>
                    <a:gd name="T41" fmla="*/ 2 h 2"/>
                    <a:gd name="T42" fmla="*/ 47 w 80"/>
                    <a:gd name="T43" fmla="*/ 1 h 2"/>
                    <a:gd name="T44" fmla="*/ 47 w 80"/>
                    <a:gd name="T45" fmla="*/ 0 h 2"/>
                    <a:gd name="T46" fmla="*/ 66 w 80"/>
                    <a:gd name="T47" fmla="*/ 0 h 2"/>
                    <a:gd name="T48" fmla="*/ 58 w 80"/>
                    <a:gd name="T49" fmla="*/ 0 h 2"/>
                    <a:gd name="T50" fmla="*/ 58 w 80"/>
                    <a:gd name="T51" fmla="*/ 1 h 2"/>
                    <a:gd name="T52" fmla="*/ 58 w 80"/>
                    <a:gd name="T53" fmla="*/ 2 h 2"/>
                    <a:gd name="T54" fmla="*/ 66 w 80"/>
                    <a:gd name="T55" fmla="*/ 2 h 2"/>
                    <a:gd name="T56" fmla="*/ 66 w 80"/>
                    <a:gd name="T57" fmla="*/ 0 h 2"/>
                    <a:gd name="T58" fmla="*/ 80 w 80"/>
                    <a:gd name="T59" fmla="*/ 0 h 2"/>
                    <a:gd name="T60" fmla="*/ 68 w 80"/>
                    <a:gd name="T61" fmla="*/ 0 h 2"/>
                    <a:gd name="T62" fmla="*/ 68 w 80"/>
                    <a:gd name="T63" fmla="*/ 2 h 2"/>
                    <a:gd name="T64" fmla="*/ 79 w 80"/>
                    <a:gd name="T65" fmla="*/ 2 h 2"/>
                    <a:gd name="T66" fmla="*/ 80 w 80"/>
                    <a:gd name="T67" fmla="*/ 1 h 2"/>
                    <a:gd name="T68" fmla="*/ 80 w 80"/>
                    <a:gd name="T6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2">
                      <a:moveTo>
                        <a:pt x="7" y="0"/>
                      </a:moveTo>
                      <a:cubicBezTo>
                        <a:pt x="2" y="0"/>
                        <a:pt x="2" y="0"/>
                        <a:pt x="2" y="0"/>
                      </a:cubicBezTo>
                      <a:cubicBezTo>
                        <a:pt x="1" y="1"/>
                        <a:pt x="0" y="2"/>
                        <a:pt x="0" y="2"/>
                      </a:cubicBezTo>
                      <a:cubicBezTo>
                        <a:pt x="7" y="2"/>
                        <a:pt x="7" y="2"/>
                        <a:pt x="7" y="2"/>
                      </a:cubicBezTo>
                      <a:cubicBezTo>
                        <a:pt x="7" y="0"/>
                        <a:pt x="7" y="0"/>
                        <a:pt x="7" y="0"/>
                      </a:cubicBezTo>
                      <a:moveTo>
                        <a:pt x="17" y="0"/>
                      </a:moveTo>
                      <a:cubicBezTo>
                        <a:pt x="9" y="0"/>
                        <a:pt x="9" y="0"/>
                        <a:pt x="9" y="0"/>
                      </a:cubicBezTo>
                      <a:cubicBezTo>
                        <a:pt x="9" y="2"/>
                        <a:pt x="9" y="2"/>
                        <a:pt x="9" y="2"/>
                      </a:cubicBezTo>
                      <a:cubicBezTo>
                        <a:pt x="17" y="2"/>
                        <a:pt x="17" y="2"/>
                        <a:pt x="17" y="2"/>
                      </a:cubicBezTo>
                      <a:cubicBezTo>
                        <a:pt x="17" y="2"/>
                        <a:pt x="17" y="2"/>
                        <a:pt x="17" y="1"/>
                      </a:cubicBezTo>
                      <a:cubicBezTo>
                        <a:pt x="17" y="1"/>
                        <a:pt x="17" y="1"/>
                        <a:pt x="17" y="0"/>
                      </a:cubicBezTo>
                      <a:moveTo>
                        <a:pt x="36" y="0"/>
                      </a:moveTo>
                      <a:cubicBezTo>
                        <a:pt x="28" y="0"/>
                        <a:pt x="28" y="0"/>
                        <a:pt x="28" y="0"/>
                      </a:cubicBezTo>
                      <a:cubicBezTo>
                        <a:pt x="28" y="1"/>
                        <a:pt x="28" y="1"/>
                        <a:pt x="28" y="1"/>
                      </a:cubicBezTo>
                      <a:cubicBezTo>
                        <a:pt x="28" y="2"/>
                        <a:pt x="28" y="2"/>
                        <a:pt x="28" y="2"/>
                      </a:cubicBezTo>
                      <a:cubicBezTo>
                        <a:pt x="36" y="2"/>
                        <a:pt x="36" y="2"/>
                        <a:pt x="36" y="2"/>
                      </a:cubicBezTo>
                      <a:cubicBezTo>
                        <a:pt x="36" y="0"/>
                        <a:pt x="36" y="0"/>
                        <a:pt x="36" y="0"/>
                      </a:cubicBezTo>
                      <a:moveTo>
                        <a:pt x="47" y="0"/>
                      </a:moveTo>
                      <a:cubicBezTo>
                        <a:pt x="39" y="0"/>
                        <a:pt x="39" y="0"/>
                        <a:pt x="39" y="0"/>
                      </a:cubicBezTo>
                      <a:cubicBezTo>
                        <a:pt x="39" y="2"/>
                        <a:pt x="39" y="2"/>
                        <a:pt x="39" y="2"/>
                      </a:cubicBezTo>
                      <a:cubicBezTo>
                        <a:pt x="47" y="2"/>
                        <a:pt x="47" y="2"/>
                        <a:pt x="47" y="2"/>
                      </a:cubicBezTo>
                      <a:cubicBezTo>
                        <a:pt x="47" y="2"/>
                        <a:pt x="47" y="2"/>
                        <a:pt x="47" y="1"/>
                      </a:cubicBezTo>
                      <a:cubicBezTo>
                        <a:pt x="47" y="1"/>
                        <a:pt x="47" y="1"/>
                        <a:pt x="47" y="0"/>
                      </a:cubicBezTo>
                      <a:moveTo>
                        <a:pt x="66" y="0"/>
                      </a:moveTo>
                      <a:cubicBezTo>
                        <a:pt x="58" y="0"/>
                        <a:pt x="58" y="0"/>
                        <a:pt x="58" y="0"/>
                      </a:cubicBezTo>
                      <a:cubicBezTo>
                        <a:pt x="58" y="1"/>
                        <a:pt x="58" y="1"/>
                        <a:pt x="58" y="1"/>
                      </a:cubicBezTo>
                      <a:cubicBezTo>
                        <a:pt x="58" y="2"/>
                        <a:pt x="58" y="2"/>
                        <a:pt x="58" y="2"/>
                      </a:cubicBezTo>
                      <a:cubicBezTo>
                        <a:pt x="66" y="2"/>
                        <a:pt x="66" y="2"/>
                        <a:pt x="66" y="2"/>
                      </a:cubicBezTo>
                      <a:cubicBezTo>
                        <a:pt x="66" y="0"/>
                        <a:pt x="66" y="0"/>
                        <a:pt x="66" y="0"/>
                      </a:cubicBezTo>
                      <a:moveTo>
                        <a:pt x="80" y="0"/>
                      </a:moveTo>
                      <a:cubicBezTo>
                        <a:pt x="68" y="0"/>
                        <a:pt x="68" y="0"/>
                        <a:pt x="68" y="0"/>
                      </a:cubicBezTo>
                      <a:cubicBezTo>
                        <a:pt x="68" y="2"/>
                        <a:pt x="68" y="2"/>
                        <a:pt x="68" y="2"/>
                      </a:cubicBezTo>
                      <a:cubicBezTo>
                        <a:pt x="79" y="2"/>
                        <a:pt x="79" y="2"/>
                        <a:pt x="79" y="2"/>
                      </a:cubicBezTo>
                      <a:cubicBezTo>
                        <a:pt x="80" y="1"/>
                        <a:pt x="80" y="1"/>
                        <a:pt x="80" y="1"/>
                      </a:cubicBezTo>
                      <a:cubicBezTo>
                        <a:pt x="80" y="0"/>
                        <a:pt x="80" y="0"/>
                        <a:pt x="80"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92" name="Freeform 702">
                  <a:extLst>
                    <a:ext uri="{FF2B5EF4-FFF2-40B4-BE49-F238E27FC236}">
                      <a16:creationId xmlns:a16="http://schemas.microsoft.com/office/drawing/2014/main" id="{471A902B-6CEA-4136-8752-67E06805A8C9}"/>
                    </a:ext>
                  </a:extLst>
                </p:cNvPr>
                <p:cNvSpPr>
                  <a:spLocks noEditPoints="1"/>
                </p:cNvSpPr>
                <p:nvPr/>
              </p:nvSpPr>
              <p:spPr bwMode="auto">
                <a:xfrm>
                  <a:off x="368" y="1443"/>
                  <a:ext cx="17" cy="0"/>
                </a:xfrm>
                <a:custGeom>
                  <a:avLst/>
                  <a:gdLst>
                    <a:gd name="T0" fmla="*/ 5 w 74"/>
                    <a:gd name="T1" fmla="*/ 0 h 2"/>
                    <a:gd name="T2" fmla="*/ 3 w 74"/>
                    <a:gd name="T3" fmla="*/ 0 h 2"/>
                    <a:gd name="T4" fmla="*/ 0 w 74"/>
                    <a:gd name="T5" fmla="*/ 2 h 2"/>
                    <a:gd name="T6" fmla="*/ 5 w 74"/>
                    <a:gd name="T7" fmla="*/ 2 h 2"/>
                    <a:gd name="T8" fmla="*/ 5 w 74"/>
                    <a:gd name="T9" fmla="*/ 0 h 2"/>
                    <a:gd name="T10" fmla="*/ 19 w 74"/>
                    <a:gd name="T11" fmla="*/ 0 h 2"/>
                    <a:gd name="T12" fmla="*/ 7 w 74"/>
                    <a:gd name="T13" fmla="*/ 0 h 2"/>
                    <a:gd name="T14" fmla="*/ 7 w 74"/>
                    <a:gd name="T15" fmla="*/ 2 h 2"/>
                    <a:gd name="T16" fmla="*/ 19 w 74"/>
                    <a:gd name="T17" fmla="*/ 2 h 2"/>
                    <a:gd name="T18" fmla="*/ 19 w 74"/>
                    <a:gd name="T19" fmla="*/ 0 h 2"/>
                    <a:gd name="T20" fmla="*/ 26 w 74"/>
                    <a:gd name="T21" fmla="*/ 0 h 2"/>
                    <a:gd name="T22" fmla="*/ 22 w 74"/>
                    <a:gd name="T23" fmla="*/ 0 h 2"/>
                    <a:gd name="T24" fmla="*/ 22 w 74"/>
                    <a:gd name="T25" fmla="*/ 2 h 2"/>
                    <a:gd name="T26" fmla="*/ 27 w 74"/>
                    <a:gd name="T27" fmla="*/ 2 h 2"/>
                    <a:gd name="T28" fmla="*/ 26 w 74"/>
                    <a:gd name="T29" fmla="*/ 0 h 2"/>
                    <a:gd name="T30" fmla="*/ 63 w 74"/>
                    <a:gd name="T31" fmla="*/ 0 h 2"/>
                    <a:gd name="T32" fmla="*/ 58 w 74"/>
                    <a:gd name="T33" fmla="*/ 0 h 2"/>
                    <a:gd name="T34" fmla="*/ 55 w 74"/>
                    <a:gd name="T35" fmla="*/ 2 h 2"/>
                    <a:gd name="T36" fmla="*/ 63 w 74"/>
                    <a:gd name="T37" fmla="*/ 2 h 2"/>
                    <a:gd name="T38" fmla="*/ 63 w 74"/>
                    <a:gd name="T39" fmla="*/ 0 h 2"/>
                    <a:gd name="T40" fmla="*/ 74 w 74"/>
                    <a:gd name="T41" fmla="*/ 0 h 2"/>
                    <a:gd name="T42" fmla="*/ 66 w 74"/>
                    <a:gd name="T43" fmla="*/ 0 h 2"/>
                    <a:gd name="T44" fmla="*/ 66 w 74"/>
                    <a:gd name="T45" fmla="*/ 2 h 2"/>
                    <a:gd name="T46" fmla="*/ 74 w 74"/>
                    <a:gd name="T47" fmla="*/ 2 h 2"/>
                    <a:gd name="T48" fmla="*/ 74 w 74"/>
                    <a:gd name="T49" fmla="*/ 1 h 2"/>
                    <a:gd name="T50" fmla="*/ 74 w 74"/>
                    <a:gd name="T51" fmla="*/ 0 h 2"/>
                    <a:gd name="T52" fmla="*/ 74 w 74"/>
                    <a:gd name="T5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4" h="2">
                      <a:moveTo>
                        <a:pt x="5" y="0"/>
                      </a:moveTo>
                      <a:cubicBezTo>
                        <a:pt x="3" y="0"/>
                        <a:pt x="3" y="0"/>
                        <a:pt x="3" y="0"/>
                      </a:cubicBezTo>
                      <a:cubicBezTo>
                        <a:pt x="2" y="0"/>
                        <a:pt x="1" y="1"/>
                        <a:pt x="0" y="2"/>
                      </a:cubicBezTo>
                      <a:cubicBezTo>
                        <a:pt x="5" y="2"/>
                        <a:pt x="5" y="2"/>
                        <a:pt x="5" y="2"/>
                      </a:cubicBezTo>
                      <a:cubicBezTo>
                        <a:pt x="5" y="0"/>
                        <a:pt x="5" y="0"/>
                        <a:pt x="5" y="0"/>
                      </a:cubicBezTo>
                      <a:moveTo>
                        <a:pt x="19" y="0"/>
                      </a:moveTo>
                      <a:cubicBezTo>
                        <a:pt x="7" y="0"/>
                        <a:pt x="7" y="0"/>
                        <a:pt x="7" y="0"/>
                      </a:cubicBezTo>
                      <a:cubicBezTo>
                        <a:pt x="7" y="2"/>
                        <a:pt x="7" y="2"/>
                        <a:pt x="7" y="2"/>
                      </a:cubicBezTo>
                      <a:cubicBezTo>
                        <a:pt x="19" y="2"/>
                        <a:pt x="19" y="2"/>
                        <a:pt x="19" y="2"/>
                      </a:cubicBezTo>
                      <a:cubicBezTo>
                        <a:pt x="19" y="0"/>
                        <a:pt x="19" y="0"/>
                        <a:pt x="19" y="0"/>
                      </a:cubicBezTo>
                      <a:moveTo>
                        <a:pt x="26" y="0"/>
                      </a:moveTo>
                      <a:cubicBezTo>
                        <a:pt x="22" y="0"/>
                        <a:pt x="22" y="0"/>
                        <a:pt x="22" y="0"/>
                      </a:cubicBezTo>
                      <a:cubicBezTo>
                        <a:pt x="22" y="2"/>
                        <a:pt x="22" y="2"/>
                        <a:pt x="22" y="2"/>
                      </a:cubicBezTo>
                      <a:cubicBezTo>
                        <a:pt x="27" y="2"/>
                        <a:pt x="27" y="2"/>
                        <a:pt x="27" y="2"/>
                      </a:cubicBezTo>
                      <a:cubicBezTo>
                        <a:pt x="26" y="0"/>
                        <a:pt x="26" y="0"/>
                        <a:pt x="26" y="0"/>
                      </a:cubicBezTo>
                      <a:moveTo>
                        <a:pt x="63" y="0"/>
                      </a:moveTo>
                      <a:cubicBezTo>
                        <a:pt x="58" y="0"/>
                        <a:pt x="58" y="0"/>
                        <a:pt x="58" y="0"/>
                      </a:cubicBezTo>
                      <a:cubicBezTo>
                        <a:pt x="55" y="2"/>
                        <a:pt x="55" y="2"/>
                        <a:pt x="55" y="2"/>
                      </a:cubicBezTo>
                      <a:cubicBezTo>
                        <a:pt x="63" y="2"/>
                        <a:pt x="63" y="2"/>
                        <a:pt x="63" y="2"/>
                      </a:cubicBezTo>
                      <a:cubicBezTo>
                        <a:pt x="63" y="0"/>
                        <a:pt x="63" y="0"/>
                        <a:pt x="63" y="0"/>
                      </a:cubicBezTo>
                      <a:moveTo>
                        <a:pt x="74" y="0"/>
                      </a:moveTo>
                      <a:cubicBezTo>
                        <a:pt x="66" y="0"/>
                        <a:pt x="66" y="0"/>
                        <a:pt x="66" y="0"/>
                      </a:cubicBezTo>
                      <a:cubicBezTo>
                        <a:pt x="66" y="2"/>
                        <a:pt x="66" y="2"/>
                        <a:pt x="66" y="2"/>
                      </a:cubicBezTo>
                      <a:cubicBezTo>
                        <a:pt x="74" y="2"/>
                        <a:pt x="74" y="2"/>
                        <a:pt x="74" y="2"/>
                      </a:cubicBezTo>
                      <a:cubicBezTo>
                        <a:pt x="74" y="1"/>
                        <a:pt x="74" y="1"/>
                        <a:pt x="74" y="1"/>
                      </a:cubicBezTo>
                      <a:cubicBezTo>
                        <a:pt x="74" y="0"/>
                        <a:pt x="74" y="0"/>
                        <a:pt x="74" y="0"/>
                      </a:cubicBezTo>
                      <a:cubicBezTo>
                        <a:pt x="74" y="0"/>
                        <a:pt x="74" y="0"/>
                        <a:pt x="74"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93" name="Freeform 703">
                  <a:extLst>
                    <a:ext uri="{FF2B5EF4-FFF2-40B4-BE49-F238E27FC236}">
                      <a16:creationId xmlns:a16="http://schemas.microsoft.com/office/drawing/2014/main" id="{98F8ECBC-03E1-4055-8DCF-9788B95EA3E8}"/>
                    </a:ext>
                  </a:extLst>
                </p:cNvPr>
                <p:cNvSpPr/>
                <p:nvPr/>
              </p:nvSpPr>
              <p:spPr bwMode="auto">
                <a:xfrm flipH="1">
                  <a:off x="362" y="1448"/>
                  <a:ext cx="0" cy="1"/>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1"/>
                        <a:pt x="0" y="1"/>
                        <a:pt x="0" y="1"/>
                      </a:cubicBezTo>
                      <a:cubicBezTo>
                        <a:pt x="0" y="1"/>
                        <a:pt x="0" y="2"/>
                        <a:pt x="0" y="2"/>
                      </a:cubicBezTo>
                      <a:cubicBezTo>
                        <a:pt x="0" y="0"/>
                        <a:pt x="0" y="0"/>
                        <a:pt x="0"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94" name="Freeform 704">
                  <a:extLst>
                    <a:ext uri="{FF2B5EF4-FFF2-40B4-BE49-F238E27FC236}">
                      <a16:creationId xmlns:a16="http://schemas.microsoft.com/office/drawing/2014/main" id="{0E9D1CC2-535B-4A96-8AE4-3B1EFC99548C}"/>
                    </a:ext>
                  </a:extLst>
                </p:cNvPr>
                <p:cNvSpPr/>
                <p:nvPr/>
              </p:nvSpPr>
              <p:spPr bwMode="auto">
                <a:xfrm>
                  <a:off x="365" y="1444"/>
                  <a:ext cx="1" cy="4"/>
                </a:xfrm>
                <a:custGeom>
                  <a:avLst/>
                  <a:gdLst>
                    <a:gd name="T0" fmla="*/ 2 w 2"/>
                    <a:gd name="T1" fmla="*/ 0 h 15"/>
                    <a:gd name="T2" fmla="*/ 0 w 2"/>
                    <a:gd name="T3" fmla="*/ 2 h 15"/>
                    <a:gd name="T4" fmla="*/ 0 w 2"/>
                    <a:gd name="T5" fmla="*/ 7 h 15"/>
                    <a:gd name="T6" fmla="*/ 0 w 2"/>
                    <a:gd name="T7" fmla="*/ 9 h 15"/>
                    <a:gd name="T8" fmla="*/ 0 w 2"/>
                    <a:gd name="T9" fmla="*/ 15 h 15"/>
                    <a:gd name="T10" fmla="*/ 2 w 2"/>
                    <a:gd name="T11" fmla="*/ 14 h 15"/>
                    <a:gd name="T12" fmla="*/ 2 w 2"/>
                    <a:gd name="T13" fmla="*/ 9 h 15"/>
                    <a:gd name="T14" fmla="*/ 2 w 2"/>
                    <a:gd name="T15" fmla="*/ 7 h 15"/>
                    <a:gd name="T16" fmla="*/ 2 w 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5">
                      <a:moveTo>
                        <a:pt x="2" y="0"/>
                      </a:moveTo>
                      <a:cubicBezTo>
                        <a:pt x="1" y="1"/>
                        <a:pt x="1" y="1"/>
                        <a:pt x="0" y="2"/>
                      </a:cubicBezTo>
                      <a:cubicBezTo>
                        <a:pt x="0" y="7"/>
                        <a:pt x="0" y="7"/>
                        <a:pt x="0" y="7"/>
                      </a:cubicBezTo>
                      <a:cubicBezTo>
                        <a:pt x="0" y="9"/>
                        <a:pt x="0" y="9"/>
                        <a:pt x="0" y="9"/>
                      </a:cubicBezTo>
                      <a:cubicBezTo>
                        <a:pt x="0" y="15"/>
                        <a:pt x="0" y="15"/>
                        <a:pt x="0" y="15"/>
                      </a:cubicBezTo>
                      <a:cubicBezTo>
                        <a:pt x="2" y="14"/>
                        <a:pt x="2" y="14"/>
                        <a:pt x="2" y="14"/>
                      </a:cubicBezTo>
                      <a:cubicBezTo>
                        <a:pt x="2" y="9"/>
                        <a:pt x="2" y="9"/>
                        <a:pt x="2" y="9"/>
                      </a:cubicBezTo>
                      <a:cubicBezTo>
                        <a:pt x="2" y="7"/>
                        <a:pt x="2" y="7"/>
                        <a:pt x="2" y="7"/>
                      </a:cubicBezTo>
                      <a:cubicBezTo>
                        <a:pt x="2" y="0"/>
                        <a:pt x="2" y="0"/>
                        <a:pt x="2"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95" name="Freeform 705">
                  <a:extLst>
                    <a:ext uri="{FF2B5EF4-FFF2-40B4-BE49-F238E27FC236}">
                      <a16:creationId xmlns:a16="http://schemas.microsoft.com/office/drawing/2014/main" id="{53F2A995-6937-409F-839C-DF951B6AD344}"/>
                    </a:ext>
                  </a:extLst>
                </p:cNvPr>
                <p:cNvSpPr/>
                <p:nvPr/>
              </p:nvSpPr>
              <p:spPr bwMode="auto">
                <a:xfrm flipH="1">
                  <a:off x="369" y="1442"/>
                  <a:ext cx="0" cy="3"/>
                </a:xfrm>
                <a:custGeom>
                  <a:avLst/>
                  <a:gdLst>
                    <a:gd name="T0" fmla="*/ 2 w 2"/>
                    <a:gd name="T1" fmla="*/ 0 h 13"/>
                    <a:gd name="T2" fmla="*/ 0 w 2"/>
                    <a:gd name="T3" fmla="*/ 2 h 13"/>
                    <a:gd name="T4" fmla="*/ 0 w 2"/>
                    <a:gd name="T5" fmla="*/ 3 h 13"/>
                    <a:gd name="T6" fmla="*/ 0 w 2"/>
                    <a:gd name="T7" fmla="*/ 5 h 13"/>
                    <a:gd name="T8" fmla="*/ 0 w 2"/>
                    <a:gd name="T9" fmla="*/ 13 h 13"/>
                    <a:gd name="T10" fmla="*/ 1 w 2"/>
                    <a:gd name="T11" fmla="*/ 13 h 13"/>
                    <a:gd name="T12" fmla="*/ 2 w 2"/>
                    <a:gd name="T13" fmla="*/ 13 h 13"/>
                    <a:gd name="T14" fmla="*/ 2 w 2"/>
                    <a:gd name="T15" fmla="*/ 5 h 13"/>
                    <a:gd name="T16" fmla="*/ 2 w 2"/>
                    <a:gd name="T17" fmla="*/ 3 h 13"/>
                    <a:gd name="T18" fmla="*/ 2 w 2"/>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3">
                      <a:moveTo>
                        <a:pt x="2" y="0"/>
                      </a:moveTo>
                      <a:cubicBezTo>
                        <a:pt x="1" y="1"/>
                        <a:pt x="0" y="1"/>
                        <a:pt x="0" y="2"/>
                      </a:cubicBezTo>
                      <a:cubicBezTo>
                        <a:pt x="0" y="3"/>
                        <a:pt x="0" y="3"/>
                        <a:pt x="0" y="3"/>
                      </a:cubicBezTo>
                      <a:cubicBezTo>
                        <a:pt x="0" y="5"/>
                        <a:pt x="0" y="5"/>
                        <a:pt x="0" y="5"/>
                      </a:cubicBezTo>
                      <a:cubicBezTo>
                        <a:pt x="0" y="13"/>
                        <a:pt x="0" y="13"/>
                        <a:pt x="0" y="13"/>
                      </a:cubicBezTo>
                      <a:cubicBezTo>
                        <a:pt x="0" y="13"/>
                        <a:pt x="0" y="13"/>
                        <a:pt x="1" y="13"/>
                      </a:cubicBezTo>
                      <a:cubicBezTo>
                        <a:pt x="1" y="13"/>
                        <a:pt x="2" y="13"/>
                        <a:pt x="2" y="13"/>
                      </a:cubicBezTo>
                      <a:cubicBezTo>
                        <a:pt x="2" y="5"/>
                        <a:pt x="2" y="5"/>
                        <a:pt x="2" y="5"/>
                      </a:cubicBezTo>
                      <a:cubicBezTo>
                        <a:pt x="2" y="3"/>
                        <a:pt x="2" y="3"/>
                        <a:pt x="2" y="3"/>
                      </a:cubicBezTo>
                      <a:cubicBezTo>
                        <a:pt x="2" y="0"/>
                        <a:pt x="2" y="0"/>
                        <a:pt x="2"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96" name="Freeform 706">
                  <a:extLst>
                    <a:ext uri="{FF2B5EF4-FFF2-40B4-BE49-F238E27FC236}">
                      <a16:creationId xmlns:a16="http://schemas.microsoft.com/office/drawing/2014/main" id="{EFFE09C2-72E0-4BCB-BC13-D348DD18311D}"/>
                    </a:ext>
                  </a:extLst>
                </p:cNvPr>
                <p:cNvSpPr/>
                <p:nvPr/>
              </p:nvSpPr>
              <p:spPr bwMode="auto">
                <a:xfrm>
                  <a:off x="372" y="1441"/>
                  <a:ext cx="1" cy="11"/>
                </a:xfrm>
                <a:custGeom>
                  <a:avLst/>
                  <a:gdLst>
                    <a:gd name="T0" fmla="*/ 3 w 3"/>
                    <a:gd name="T1" fmla="*/ 0 h 47"/>
                    <a:gd name="T2" fmla="*/ 2 w 3"/>
                    <a:gd name="T3" fmla="*/ 0 h 47"/>
                    <a:gd name="T4" fmla="*/ 0 w 3"/>
                    <a:gd name="T5" fmla="*/ 0 h 47"/>
                    <a:gd name="T6" fmla="*/ 0 w 3"/>
                    <a:gd name="T7" fmla="*/ 8 h 47"/>
                    <a:gd name="T8" fmla="*/ 0 w 3"/>
                    <a:gd name="T9" fmla="*/ 10 h 47"/>
                    <a:gd name="T10" fmla="*/ 0 w 3"/>
                    <a:gd name="T11" fmla="*/ 22 h 47"/>
                    <a:gd name="T12" fmla="*/ 0 w 3"/>
                    <a:gd name="T13" fmla="*/ 24 h 47"/>
                    <a:gd name="T14" fmla="*/ 0 w 3"/>
                    <a:gd name="T15" fmla="*/ 37 h 47"/>
                    <a:gd name="T16" fmla="*/ 0 w 3"/>
                    <a:gd name="T17" fmla="*/ 39 h 47"/>
                    <a:gd name="T18" fmla="*/ 0 w 3"/>
                    <a:gd name="T19" fmla="*/ 47 h 47"/>
                    <a:gd name="T20" fmla="*/ 1 w 3"/>
                    <a:gd name="T21" fmla="*/ 47 h 47"/>
                    <a:gd name="T22" fmla="*/ 3 w 3"/>
                    <a:gd name="T23" fmla="*/ 47 h 47"/>
                    <a:gd name="T24" fmla="*/ 3 w 3"/>
                    <a:gd name="T25" fmla="*/ 39 h 47"/>
                    <a:gd name="T26" fmla="*/ 3 w 3"/>
                    <a:gd name="T27" fmla="*/ 37 h 47"/>
                    <a:gd name="T28" fmla="*/ 3 w 3"/>
                    <a:gd name="T29" fmla="*/ 24 h 47"/>
                    <a:gd name="T30" fmla="*/ 3 w 3"/>
                    <a:gd name="T31" fmla="*/ 22 h 47"/>
                    <a:gd name="T32" fmla="*/ 3 w 3"/>
                    <a:gd name="T33" fmla="*/ 10 h 47"/>
                    <a:gd name="T34" fmla="*/ 3 w 3"/>
                    <a:gd name="T35" fmla="*/ 8 h 47"/>
                    <a:gd name="T36" fmla="*/ 3 w 3"/>
                    <a:gd name="T3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7">
                      <a:moveTo>
                        <a:pt x="3" y="0"/>
                      </a:moveTo>
                      <a:cubicBezTo>
                        <a:pt x="2" y="0"/>
                        <a:pt x="2" y="0"/>
                        <a:pt x="2" y="0"/>
                      </a:cubicBezTo>
                      <a:cubicBezTo>
                        <a:pt x="1" y="0"/>
                        <a:pt x="1" y="0"/>
                        <a:pt x="0" y="0"/>
                      </a:cubicBezTo>
                      <a:cubicBezTo>
                        <a:pt x="0" y="8"/>
                        <a:pt x="0" y="8"/>
                        <a:pt x="0" y="8"/>
                      </a:cubicBezTo>
                      <a:cubicBezTo>
                        <a:pt x="0" y="10"/>
                        <a:pt x="0" y="10"/>
                        <a:pt x="0" y="10"/>
                      </a:cubicBezTo>
                      <a:cubicBezTo>
                        <a:pt x="0" y="22"/>
                        <a:pt x="0" y="22"/>
                        <a:pt x="0" y="22"/>
                      </a:cubicBezTo>
                      <a:cubicBezTo>
                        <a:pt x="0" y="24"/>
                        <a:pt x="0" y="24"/>
                        <a:pt x="0" y="24"/>
                      </a:cubicBezTo>
                      <a:cubicBezTo>
                        <a:pt x="0" y="37"/>
                        <a:pt x="0" y="37"/>
                        <a:pt x="0" y="37"/>
                      </a:cubicBezTo>
                      <a:cubicBezTo>
                        <a:pt x="0" y="39"/>
                        <a:pt x="0" y="39"/>
                        <a:pt x="0" y="39"/>
                      </a:cubicBezTo>
                      <a:cubicBezTo>
                        <a:pt x="0" y="47"/>
                        <a:pt x="0" y="47"/>
                        <a:pt x="0" y="47"/>
                      </a:cubicBezTo>
                      <a:cubicBezTo>
                        <a:pt x="1" y="47"/>
                        <a:pt x="1" y="47"/>
                        <a:pt x="1" y="47"/>
                      </a:cubicBezTo>
                      <a:cubicBezTo>
                        <a:pt x="2" y="47"/>
                        <a:pt x="2" y="47"/>
                        <a:pt x="3" y="47"/>
                      </a:cubicBezTo>
                      <a:cubicBezTo>
                        <a:pt x="3" y="39"/>
                        <a:pt x="3" y="39"/>
                        <a:pt x="3" y="39"/>
                      </a:cubicBezTo>
                      <a:cubicBezTo>
                        <a:pt x="3" y="37"/>
                        <a:pt x="3" y="37"/>
                        <a:pt x="3" y="37"/>
                      </a:cubicBezTo>
                      <a:cubicBezTo>
                        <a:pt x="3" y="24"/>
                        <a:pt x="3" y="24"/>
                        <a:pt x="3" y="24"/>
                      </a:cubicBezTo>
                      <a:cubicBezTo>
                        <a:pt x="3" y="22"/>
                        <a:pt x="3" y="22"/>
                        <a:pt x="3" y="22"/>
                      </a:cubicBezTo>
                      <a:cubicBezTo>
                        <a:pt x="3" y="10"/>
                        <a:pt x="3" y="10"/>
                        <a:pt x="3" y="10"/>
                      </a:cubicBezTo>
                      <a:cubicBezTo>
                        <a:pt x="3" y="8"/>
                        <a:pt x="3" y="8"/>
                        <a:pt x="3" y="8"/>
                      </a:cubicBezTo>
                      <a:cubicBezTo>
                        <a:pt x="3" y="0"/>
                        <a:pt x="3" y="0"/>
                        <a:pt x="3"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97" name="Freeform 707">
                  <a:extLst>
                    <a:ext uri="{FF2B5EF4-FFF2-40B4-BE49-F238E27FC236}">
                      <a16:creationId xmlns:a16="http://schemas.microsoft.com/office/drawing/2014/main" id="{748D6E79-03DC-45EB-B69A-B017B7B103EB}"/>
                    </a:ext>
                  </a:extLst>
                </p:cNvPr>
                <p:cNvSpPr/>
                <p:nvPr/>
              </p:nvSpPr>
              <p:spPr bwMode="auto">
                <a:xfrm flipH="1">
                  <a:off x="376" y="1448"/>
                  <a:ext cx="0" cy="3"/>
                </a:xfrm>
                <a:custGeom>
                  <a:avLst/>
                  <a:gdLst>
                    <a:gd name="T0" fmla="*/ 2 w 2"/>
                    <a:gd name="T1" fmla="*/ 0 h 16"/>
                    <a:gd name="T2" fmla="*/ 1 w 2"/>
                    <a:gd name="T3" fmla="*/ 0 h 16"/>
                    <a:gd name="T4" fmla="*/ 0 w 2"/>
                    <a:gd name="T5" fmla="*/ 0 h 16"/>
                    <a:gd name="T6" fmla="*/ 0 w 2"/>
                    <a:gd name="T7" fmla="*/ 8 h 16"/>
                    <a:gd name="T8" fmla="*/ 0 w 2"/>
                    <a:gd name="T9" fmla="*/ 10 h 16"/>
                    <a:gd name="T10" fmla="*/ 0 w 2"/>
                    <a:gd name="T11" fmla="*/ 16 h 16"/>
                    <a:gd name="T12" fmla="*/ 2 w 2"/>
                    <a:gd name="T13" fmla="*/ 15 h 16"/>
                    <a:gd name="T14" fmla="*/ 2 w 2"/>
                    <a:gd name="T15" fmla="*/ 10 h 16"/>
                    <a:gd name="T16" fmla="*/ 2 w 2"/>
                    <a:gd name="T17" fmla="*/ 8 h 16"/>
                    <a:gd name="T18" fmla="*/ 2 w 2"/>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6">
                      <a:moveTo>
                        <a:pt x="2" y="0"/>
                      </a:moveTo>
                      <a:cubicBezTo>
                        <a:pt x="2" y="0"/>
                        <a:pt x="2" y="0"/>
                        <a:pt x="1" y="0"/>
                      </a:cubicBezTo>
                      <a:cubicBezTo>
                        <a:pt x="1" y="0"/>
                        <a:pt x="0" y="0"/>
                        <a:pt x="0" y="0"/>
                      </a:cubicBezTo>
                      <a:cubicBezTo>
                        <a:pt x="0" y="8"/>
                        <a:pt x="0" y="8"/>
                        <a:pt x="0" y="8"/>
                      </a:cubicBezTo>
                      <a:cubicBezTo>
                        <a:pt x="0" y="10"/>
                        <a:pt x="0" y="10"/>
                        <a:pt x="0" y="10"/>
                      </a:cubicBezTo>
                      <a:cubicBezTo>
                        <a:pt x="0" y="16"/>
                        <a:pt x="0" y="16"/>
                        <a:pt x="0" y="16"/>
                      </a:cubicBezTo>
                      <a:cubicBezTo>
                        <a:pt x="2" y="15"/>
                        <a:pt x="2" y="15"/>
                        <a:pt x="2" y="15"/>
                      </a:cubicBezTo>
                      <a:cubicBezTo>
                        <a:pt x="2" y="10"/>
                        <a:pt x="2" y="10"/>
                        <a:pt x="2" y="10"/>
                      </a:cubicBezTo>
                      <a:cubicBezTo>
                        <a:pt x="2" y="8"/>
                        <a:pt x="2" y="8"/>
                        <a:pt x="2" y="8"/>
                      </a:cubicBezTo>
                      <a:cubicBezTo>
                        <a:pt x="2" y="0"/>
                        <a:pt x="2" y="0"/>
                        <a:pt x="2"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98" name="Freeform 708">
                  <a:extLst>
                    <a:ext uri="{FF2B5EF4-FFF2-40B4-BE49-F238E27FC236}">
                      <a16:creationId xmlns:a16="http://schemas.microsoft.com/office/drawing/2014/main" id="{F7318324-5277-461A-8D0F-44166CEFCD04}"/>
                    </a:ext>
                  </a:extLst>
                </p:cNvPr>
                <p:cNvSpPr/>
                <p:nvPr/>
              </p:nvSpPr>
              <p:spPr bwMode="auto">
                <a:xfrm>
                  <a:off x="379" y="1444"/>
                  <a:ext cx="1" cy="5"/>
                </a:xfrm>
                <a:custGeom>
                  <a:avLst/>
                  <a:gdLst>
                    <a:gd name="T0" fmla="*/ 2 w 2"/>
                    <a:gd name="T1" fmla="*/ 0 h 20"/>
                    <a:gd name="T2" fmla="*/ 0 w 2"/>
                    <a:gd name="T3" fmla="*/ 2 h 20"/>
                    <a:gd name="T4" fmla="*/ 0 w 2"/>
                    <a:gd name="T5" fmla="*/ 9 h 20"/>
                    <a:gd name="T6" fmla="*/ 0 w 2"/>
                    <a:gd name="T7" fmla="*/ 11 h 20"/>
                    <a:gd name="T8" fmla="*/ 0 w 2"/>
                    <a:gd name="T9" fmla="*/ 20 h 20"/>
                    <a:gd name="T10" fmla="*/ 1 w 2"/>
                    <a:gd name="T11" fmla="*/ 19 h 20"/>
                    <a:gd name="T12" fmla="*/ 2 w 2"/>
                    <a:gd name="T13" fmla="*/ 20 h 20"/>
                    <a:gd name="T14" fmla="*/ 2 w 2"/>
                    <a:gd name="T15" fmla="*/ 11 h 20"/>
                    <a:gd name="T16" fmla="*/ 2 w 2"/>
                    <a:gd name="T17" fmla="*/ 9 h 20"/>
                    <a:gd name="T18" fmla="*/ 2 w 2"/>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0">
                      <a:moveTo>
                        <a:pt x="2" y="0"/>
                      </a:moveTo>
                      <a:cubicBezTo>
                        <a:pt x="0" y="2"/>
                        <a:pt x="0" y="2"/>
                        <a:pt x="0" y="2"/>
                      </a:cubicBezTo>
                      <a:cubicBezTo>
                        <a:pt x="0" y="9"/>
                        <a:pt x="0" y="9"/>
                        <a:pt x="0" y="9"/>
                      </a:cubicBezTo>
                      <a:cubicBezTo>
                        <a:pt x="0" y="11"/>
                        <a:pt x="0" y="11"/>
                        <a:pt x="0" y="11"/>
                      </a:cubicBezTo>
                      <a:cubicBezTo>
                        <a:pt x="0" y="20"/>
                        <a:pt x="0" y="20"/>
                        <a:pt x="0" y="20"/>
                      </a:cubicBezTo>
                      <a:cubicBezTo>
                        <a:pt x="0" y="19"/>
                        <a:pt x="0" y="19"/>
                        <a:pt x="1" y="19"/>
                      </a:cubicBezTo>
                      <a:cubicBezTo>
                        <a:pt x="1" y="19"/>
                        <a:pt x="2" y="19"/>
                        <a:pt x="2" y="20"/>
                      </a:cubicBezTo>
                      <a:cubicBezTo>
                        <a:pt x="2" y="11"/>
                        <a:pt x="2" y="11"/>
                        <a:pt x="2" y="11"/>
                      </a:cubicBezTo>
                      <a:cubicBezTo>
                        <a:pt x="2" y="9"/>
                        <a:pt x="2" y="9"/>
                        <a:pt x="2" y="9"/>
                      </a:cubicBezTo>
                      <a:cubicBezTo>
                        <a:pt x="2" y="0"/>
                        <a:pt x="2" y="0"/>
                        <a:pt x="2"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99" name="Freeform 709">
                  <a:extLst>
                    <a:ext uri="{FF2B5EF4-FFF2-40B4-BE49-F238E27FC236}">
                      <a16:creationId xmlns:a16="http://schemas.microsoft.com/office/drawing/2014/main" id="{53166723-9C4B-4550-944F-44BE02EEF06E}"/>
                    </a:ext>
                  </a:extLst>
                </p:cNvPr>
                <p:cNvSpPr/>
                <p:nvPr/>
              </p:nvSpPr>
              <p:spPr bwMode="auto">
                <a:xfrm>
                  <a:off x="382" y="1441"/>
                  <a:ext cx="1" cy="5"/>
                </a:xfrm>
                <a:custGeom>
                  <a:avLst/>
                  <a:gdLst>
                    <a:gd name="T0" fmla="*/ 2 w 3"/>
                    <a:gd name="T1" fmla="*/ 0 h 21"/>
                    <a:gd name="T2" fmla="*/ 0 w 3"/>
                    <a:gd name="T3" fmla="*/ 1 h 21"/>
                    <a:gd name="T4" fmla="*/ 0 w 3"/>
                    <a:gd name="T5" fmla="*/ 6 h 21"/>
                    <a:gd name="T6" fmla="*/ 0 w 3"/>
                    <a:gd name="T7" fmla="*/ 8 h 21"/>
                    <a:gd name="T8" fmla="*/ 0 w 3"/>
                    <a:gd name="T9" fmla="*/ 20 h 21"/>
                    <a:gd name="T10" fmla="*/ 0 w 3"/>
                    <a:gd name="T11" fmla="*/ 21 h 21"/>
                    <a:gd name="T12" fmla="*/ 3 w 3"/>
                    <a:gd name="T13" fmla="*/ 19 h 21"/>
                    <a:gd name="T14" fmla="*/ 3 w 3"/>
                    <a:gd name="T15" fmla="*/ 8 h 21"/>
                    <a:gd name="T16" fmla="*/ 3 w 3"/>
                    <a:gd name="T17" fmla="*/ 6 h 21"/>
                    <a:gd name="T18" fmla="*/ 3 w 3"/>
                    <a:gd name="T19" fmla="*/ 1 h 21"/>
                    <a:gd name="T20" fmla="*/ 2 w 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1">
                      <a:moveTo>
                        <a:pt x="2" y="0"/>
                      </a:moveTo>
                      <a:cubicBezTo>
                        <a:pt x="0" y="1"/>
                        <a:pt x="0" y="1"/>
                        <a:pt x="0" y="1"/>
                      </a:cubicBezTo>
                      <a:cubicBezTo>
                        <a:pt x="0" y="6"/>
                        <a:pt x="0" y="6"/>
                        <a:pt x="0" y="6"/>
                      </a:cubicBezTo>
                      <a:cubicBezTo>
                        <a:pt x="0" y="8"/>
                        <a:pt x="0" y="8"/>
                        <a:pt x="0" y="8"/>
                      </a:cubicBezTo>
                      <a:cubicBezTo>
                        <a:pt x="0" y="20"/>
                        <a:pt x="0" y="20"/>
                        <a:pt x="0" y="20"/>
                      </a:cubicBezTo>
                      <a:cubicBezTo>
                        <a:pt x="0" y="21"/>
                        <a:pt x="0" y="21"/>
                        <a:pt x="0" y="21"/>
                      </a:cubicBezTo>
                      <a:cubicBezTo>
                        <a:pt x="3" y="19"/>
                        <a:pt x="3" y="19"/>
                        <a:pt x="3" y="19"/>
                      </a:cubicBezTo>
                      <a:cubicBezTo>
                        <a:pt x="3" y="8"/>
                        <a:pt x="3" y="8"/>
                        <a:pt x="3" y="8"/>
                      </a:cubicBezTo>
                      <a:cubicBezTo>
                        <a:pt x="3" y="6"/>
                        <a:pt x="3" y="6"/>
                        <a:pt x="3" y="6"/>
                      </a:cubicBezTo>
                      <a:cubicBezTo>
                        <a:pt x="3" y="1"/>
                        <a:pt x="3" y="1"/>
                        <a:pt x="3" y="1"/>
                      </a:cubicBezTo>
                      <a:cubicBezTo>
                        <a:pt x="2" y="1"/>
                        <a:pt x="2" y="1"/>
                        <a:pt x="2"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00" name="Freeform 710">
                  <a:extLst>
                    <a:ext uri="{FF2B5EF4-FFF2-40B4-BE49-F238E27FC236}">
                      <a16:creationId xmlns:a16="http://schemas.microsoft.com/office/drawing/2014/main" id="{0B150275-65E1-4194-9D88-BE9E3804AF53}"/>
                    </a:ext>
                  </a:extLst>
                </p:cNvPr>
                <p:cNvSpPr>
                  <a:spLocks noEditPoints="1"/>
                </p:cNvSpPr>
                <p:nvPr/>
              </p:nvSpPr>
              <p:spPr bwMode="auto">
                <a:xfrm>
                  <a:off x="359" y="1444"/>
                  <a:ext cx="34" cy="30"/>
                </a:xfrm>
                <a:custGeom>
                  <a:avLst/>
                  <a:gdLst>
                    <a:gd name="T0" fmla="*/ 137 w 147"/>
                    <a:gd name="T1" fmla="*/ 103 h 127"/>
                    <a:gd name="T2" fmla="*/ 26 w 147"/>
                    <a:gd name="T3" fmla="*/ 70 h 127"/>
                    <a:gd name="T4" fmla="*/ 29 w 147"/>
                    <a:gd name="T5" fmla="*/ 70 h 127"/>
                    <a:gd name="T6" fmla="*/ 44 w 147"/>
                    <a:gd name="T7" fmla="*/ 83 h 127"/>
                    <a:gd name="T8" fmla="*/ 59 w 147"/>
                    <a:gd name="T9" fmla="*/ 75 h 127"/>
                    <a:gd name="T10" fmla="*/ 73 w 147"/>
                    <a:gd name="T11" fmla="*/ 83 h 127"/>
                    <a:gd name="T12" fmla="*/ 100 w 147"/>
                    <a:gd name="T13" fmla="*/ 83 h 127"/>
                    <a:gd name="T14" fmla="*/ 115 w 147"/>
                    <a:gd name="T15" fmla="*/ 70 h 127"/>
                    <a:gd name="T16" fmla="*/ 125 w 147"/>
                    <a:gd name="T17" fmla="*/ 70 h 127"/>
                    <a:gd name="T18" fmla="*/ 40 w 147"/>
                    <a:gd name="T19" fmla="*/ 59 h 127"/>
                    <a:gd name="T20" fmla="*/ 44 w 147"/>
                    <a:gd name="T21" fmla="*/ 60 h 127"/>
                    <a:gd name="T22" fmla="*/ 0 w 147"/>
                    <a:gd name="T23" fmla="*/ 56 h 127"/>
                    <a:gd name="T24" fmla="*/ 12 w 147"/>
                    <a:gd name="T25" fmla="*/ 70 h 127"/>
                    <a:gd name="T26" fmla="*/ 14 w 147"/>
                    <a:gd name="T27" fmla="*/ 56 h 127"/>
                    <a:gd name="T28" fmla="*/ 29 w 147"/>
                    <a:gd name="T29" fmla="*/ 67 h 127"/>
                    <a:gd name="T30" fmla="*/ 54 w 147"/>
                    <a:gd name="T31" fmla="*/ 64 h 127"/>
                    <a:gd name="T32" fmla="*/ 61 w 147"/>
                    <a:gd name="T33" fmla="*/ 65 h 127"/>
                    <a:gd name="T34" fmla="*/ 76 w 147"/>
                    <a:gd name="T35" fmla="*/ 56 h 127"/>
                    <a:gd name="T36" fmla="*/ 86 w 147"/>
                    <a:gd name="T37" fmla="*/ 56 h 127"/>
                    <a:gd name="T38" fmla="*/ 115 w 147"/>
                    <a:gd name="T39" fmla="*/ 56 h 127"/>
                    <a:gd name="T40" fmla="*/ 117 w 147"/>
                    <a:gd name="T41" fmla="*/ 56 h 127"/>
                    <a:gd name="T42" fmla="*/ 83 w 147"/>
                    <a:gd name="T43" fmla="*/ 53 h 127"/>
                    <a:gd name="T44" fmla="*/ 100 w 147"/>
                    <a:gd name="T45" fmla="*/ 53 h 127"/>
                    <a:gd name="T46" fmla="*/ 12 w 147"/>
                    <a:gd name="T47" fmla="*/ 53 h 127"/>
                    <a:gd name="T48" fmla="*/ 27 w 147"/>
                    <a:gd name="T49" fmla="*/ 41 h 127"/>
                    <a:gd name="T50" fmla="*/ 42 w 147"/>
                    <a:gd name="T51" fmla="*/ 41 h 127"/>
                    <a:gd name="T52" fmla="*/ 56 w 147"/>
                    <a:gd name="T53" fmla="*/ 45 h 127"/>
                    <a:gd name="T54" fmla="*/ 71 w 147"/>
                    <a:gd name="T55" fmla="*/ 53 h 127"/>
                    <a:gd name="T56" fmla="*/ 86 w 147"/>
                    <a:gd name="T57" fmla="*/ 49 h 127"/>
                    <a:gd name="T58" fmla="*/ 96 w 147"/>
                    <a:gd name="T59" fmla="*/ 41 h 127"/>
                    <a:gd name="T60" fmla="*/ 115 w 147"/>
                    <a:gd name="T61" fmla="*/ 41 h 127"/>
                    <a:gd name="T62" fmla="*/ 71 w 147"/>
                    <a:gd name="T63" fmla="*/ 34 h 127"/>
                    <a:gd name="T64" fmla="*/ 73 w 147"/>
                    <a:gd name="T65" fmla="*/ 33 h 127"/>
                    <a:gd name="T66" fmla="*/ 4 w 147"/>
                    <a:gd name="T67" fmla="*/ 39 h 127"/>
                    <a:gd name="T68" fmla="*/ 14 w 147"/>
                    <a:gd name="T69" fmla="*/ 31 h 127"/>
                    <a:gd name="T70" fmla="*/ 29 w 147"/>
                    <a:gd name="T71" fmla="*/ 39 h 127"/>
                    <a:gd name="T72" fmla="*/ 52 w 147"/>
                    <a:gd name="T73" fmla="*/ 39 h 127"/>
                    <a:gd name="T74" fmla="*/ 88 w 147"/>
                    <a:gd name="T75" fmla="*/ 39 h 127"/>
                    <a:gd name="T76" fmla="*/ 103 w 147"/>
                    <a:gd name="T77" fmla="*/ 34 h 127"/>
                    <a:gd name="T78" fmla="*/ 117 w 147"/>
                    <a:gd name="T79" fmla="*/ 39 h 127"/>
                    <a:gd name="T80" fmla="*/ 138 w 147"/>
                    <a:gd name="T81" fmla="*/ 39 h 127"/>
                    <a:gd name="T82" fmla="*/ 132 w 147"/>
                    <a:gd name="T83" fmla="*/ 56 h 127"/>
                    <a:gd name="T84" fmla="*/ 132 w 147"/>
                    <a:gd name="T85" fmla="*/ 75 h 127"/>
                    <a:gd name="T86" fmla="*/ 130 w 147"/>
                    <a:gd name="T87" fmla="*/ 97 h 127"/>
                    <a:gd name="T88" fmla="*/ 103 w 147"/>
                    <a:gd name="T89" fmla="*/ 85 h 127"/>
                    <a:gd name="T90" fmla="*/ 86 w 147"/>
                    <a:gd name="T91" fmla="*/ 97 h 127"/>
                    <a:gd name="T92" fmla="*/ 59 w 147"/>
                    <a:gd name="T93" fmla="*/ 85 h 127"/>
                    <a:gd name="T94" fmla="*/ 42 w 147"/>
                    <a:gd name="T95" fmla="*/ 97 h 127"/>
                    <a:gd name="T96" fmla="*/ 19 w 147"/>
                    <a:gd name="T97" fmla="*/ 85 h 127"/>
                    <a:gd name="T98" fmla="*/ 1 w 147"/>
                    <a:gd name="T99" fmla="*/ 85 h 127"/>
                    <a:gd name="T100" fmla="*/ 147 w 147"/>
                    <a:gd name="T101" fmla="*/ 64 h 127"/>
                    <a:gd name="T102" fmla="*/ 27 w 147"/>
                    <a:gd name="T103" fmla="*/ 19 h 127"/>
                    <a:gd name="T104" fmla="*/ 44 w 147"/>
                    <a:gd name="T105" fmla="*/ 16 h 127"/>
                    <a:gd name="T106" fmla="*/ 29 w 147"/>
                    <a:gd name="T107" fmla="*/ 24 h 127"/>
                    <a:gd name="T108" fmla="*/ 92 w 147"/>
                    <a:gd name="T109" fmla="*/ 24 h 127"/>
                    <a:gd name="T110" fmla="*/ 115 w 147"/>
                    <a:gd name="T111" fmla="*/ 24 h 127"/>
                    <a:gd name="T112" fmla="*/ 118 w 147"/>
                    <a:gd name="T113" fmla="*/ 11 h 127"/>
                    <a:gd name="T114" fmla="*/ 104 w 147"/>
                    <a:gd name="T115" fmla="*/ 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7" h="127">
                      <a:moveTo>
                        <a:pt x="137" y="103"/>
                      </a:moveTo>
                      <a:cubicBezTo>
                        <a:pt x="8" y="103"/>
                        <a:pt x="8" y="103"/>
                        <a:pt x="8" y="103"/>
                      </a:cubicBezTo>
                      <a:cubicBezTo>
                        <a:pt x="10" y="107"/>
                        <a:pt x="13" y="112"/>
                        <a:pt x="16" y="116"/>
                      </a:cubicBezTo>
                      <a:cubicBezTo>
                        <a:pt x="19" y="120"/>
                        <a:pt x="22" y="123"/>
                        <a:pt x="25" y="127"/>
                      </a:cubicBezTo>
                      <a:cubicBezTo>
                        <a:pt x="118" y="127"/>
                        <a:pt x="118" y="127"/>
                        <a:pt x="118" y="127"/>
                      </a:cubicBezTo>
                      <a:cubicBezTo>
                        <a:pt x="126" y="120"/>
                        <a:pt x="132" y="111"/>
                        <a:pt x="137" y="103"/>
                      </a:cubicBezTo>
                      <a:moveTo>
                        <a:pt x="27" y="72"/>
                      </a:moveTo>
                      <a:cubicBezTo>
                        <a:pt x="18" y="81"/>
                        <a:pt x="18" y="81"/>
                        <a:pt x="18" y="81"/>
                      </a:cubicBezTo>
                      <a:cubicBezTo>
                        <a:pt x="18" y="81"/>
                        <a:pt x="19" y="82"/>
                        <a:pt x="19" y="83"/>
                      </a:cubicBezTo>
                      <a:cubicBezTo>
                        <a:pt x="27" y="83"/>
                        <a:pt x="27" y="83"/>
                        <a:pt x="27" y="83"/>
                      </a:cubicBezTo>
                      <a:cubicBezTo>
                        <a:pt x="27" y="72"/>
                        <a:pt x="27" y="72"/>
                        <a:pt x="27" y="72"/>
                      </a:cubicBezTo>
                      <a:moveTo>
                        <a:pt x="26" y="70"/>
                      </a:moveTo>
                      <a:cubicBezTo>
                        <a:pt x="14" y="70"/>
                        <a:pt x="14" y="70"/>
                        <a:pt x="14" y="70"/>
                      </a:cubicBezTo>
                      <a:cubicBezTo>
                        <a:pt x="14" y="78"/>
                        <a:pt x="14" y="78"/>
                        <a:pt x="14" y="78"/>
                      </a:cubicBezTo>
                      <a:cubicBezTo>
                        <a:pt x="15" y="78"/>
                        <a:pt x="16" y="79"/>
                        <a:pt x="17" y="79"/>
                      </a:cubicBezTo>
                      <a:cubicBezTo>
                        <a:pt x="26" y="70"/>
                        <a:pt x="26" y="70"/>
                        <a:pt x="26" y="70"/>
                      </a:cubicBezTo>
                      <a:moveTo>
                        <a:pt x="42" y="70"/>
                      </a:moveTo>
                      <a:cubicBezTo>
                        <a:pt x="29" y="70"/>
                        <a:pt x="29" y="70"/>
                        <a:pt x="29" y="70"/>
                      </a:cubicBezTo>
                      <a:cubicBezTo>
                        <a:pt x="29" y="83"/>
                        <a:pt x="29" y="83"/>
                        <a:pt x="29" y="83"/>
                      </a:cubicBezTo>
                      <a:cubicBezTo>
                        <a:pt x="42" y="83"/>
                        <a:pt x="42" y="83"/>
                        <a:pt x="42" y="83"/>
                      </a:cubicBezTo>
                      <a:cubicBezTo>
                        <a:pt x="42" y="70"/>
                        <a:pt x="42" y="70"/>
                        <a:pt x="42" y="70"/>
                      </a:cubicBezTo>
                      <a:moveTo>
                        <a:pt x="52" y="70"/>
                      </a:moveTo>
                      <a:cubicBezTo>
                        <a:pt x="44" y="70"/>
                        <a:pt x="44" y="70"/>
                        <a:pt x="44" y="70"/>
                      </a:cubicBezTo>
                      <a:cubicBezTo>
                        <a:pt x="44" y="83"/>
                        <a:pt x="44" y="83"/>
                        <a:pt x="44" y="83"/>
                      </a:cubicBezTo>
                      <a:cubicBezTo>
                        <a:pt x="56" y="83"/>
                        <a:pt x="56" y="83"/>
                        <a:pt x="56" y="83"/>
                      </a:cubicBezTo>
                      <a:cubicBezTo>
                        <a:pt x="56" y="75"/>
                        <a:pt x="56" y="75"/>
                        <a:pt x="56" y="75"/>
                      </a:cubicBezTo>
                      <a:cubicBezTo>
                        <a:pt x="54" y="74"/>
                        <a:pt x="52" y="72"/>
                        <a:pt x="52" y="70"/>
                      </a:cubicBezTo>
                      <a:moveTo>
                        <a:pt x="71" y="70"/>
                      </a:moveTo>
                      <a:cubicBezTo>
                        <a:pt x="63" y="70"/>
                        <a:pt x="63" y="70"/>
                        <a:pt x="63" y="70"/>
                      </a:cubicBezTo>
                      <a:cubicBezTo>
                        <a:pt x="63" y="72"/>
                        <a:pt x="61" y="74"/>
                        <a:pt x="59" y="75"/>
                      </a:cubicBezTo>
                      <a:cubicBezTo>
                        <a:pt x="59" y="83"/>
                        <a:pt x="59" y="83"/>
                        <a:pt x="59" y="83"/>
                      </a:cubicBezTo>
                      <a:cubicBezTo>
                        <a:pt x="71" y="83"/>
                        <a:pt x="71" y="83"/>
                        <a:pt x="71" y="83"/>
                      </a:cubicBezTo>
                      <a:cubicBezTo>
                        <a:pt x="71" y="70"/>
                        <a:pt x="71" y="70"/>
                        <a:pt x="71" y="70"/>
                      </a:cubicBezTo>
                      <a:moveTo>
                        <a:pt x="86" y="70"/>
                      </a:moveTo>
                      <a:cubicBezTo>
                        <a:pt x="73" y="70"/>
                        <a:pt x="73" y="70"/>
                        <a:pt x="73" y="70"/>
                      </a:cubicBezTo>
                      <a:cubicBezTo>
                        <a:pt x="73" y="83"/>
                        <a:pt x="73" y="83"/>
                        <a:pt x="73" y="83"/>
                      </a:cubicBezTo>
                      <a:cubicBezTo>
                        <a:pt x="86" y="83"/>
                        <a:pt x="86" y="83"/>
                        <a:pt x="86" y="83"/>
                      </a:cubicBezTo>
                      <a:cubicBezTo>
                        <a:pt x="86" y="70"/>
                        <a:pt x="86" y="70"/>
                        <a:pt x="86" y="70"/>
                      </a:cubicBezTo>
                      <a:moveTo>
                        <a:pt x="100" y="70"/>
                      </a:moveTo>
                      <a:cubicBezTo>
                        <a:pt x="88" y="70"/>
                        <a:pt x="88" y="70"/>
                        <a:pt x="88" y="70"/>
                      </a:cubicBezTo>
                      <a:cubicBezTo>
                        <a:pt x="88" y="83"/>
                        <a:pt x="88" y="83"/>
                        <a:pt x="88" y="83"/>
                      </a:cubicBezTo>
                      <a:cubicBezTo>
                        <a:pt x="100" y="83"/>
                        <a:pt x="100" y="83"/>
                        <a:pt x="100" y="83"/>
                      </a:cubicBezTo>
                      <a:cubicBezTo>
                        <a:pt x="100" y="70"/>
                        <a:pt x="100" y="70"/>
                        <a:pt x="100" y="70"/>
                      </a:cubicBezTo>
                      <a:moveTo>
                        <a:pt x="115" y="70"/>
                      </a:moveTo>
                      <a:cubicBezTo>
                        <a:pt x="103" y="70"/>
                        <a:pt x="103" y="70"/>
                        <a:pt x="103" y="70"/>
                      </a:cubicBezTo>
                      <a:cubicBezTo>
                        <a:pt x="103" y="83"/>
                        <a:pt x="103" y="83"/>
                        <a:pt x="103" y="83"/>
                      </a:cubicBezTo>
                      <a:cubicBezTo>
                        <a:pt x="115" y="83"/>
                        <a:pt x="115" y="83"/>
                        <a:pt x="115" y="83"/>
                      </a:cubicBezTo>
                      <a:cubicBezTo>
                        <a:pt x="115" y="70"/>
                        <a:pt x="115" y="70"/>
                        <a:pt x="115" y="70"/>
                      </a:cubicBezTo>
                      <a:moveTo>
                        <a:pt x="125" y="70"/>
                      </a:moveTo>
                      <a:cubicBezTo>
                        <a:pt x="117" y="70"/>
                        <a:pt x="117" y="70"/>
                        <a:pt x="117" y="70"/>
                      </a:cubicBezTo>
                      <a:cubicBezTo>
                        <a:pt x="117" y="83"/>
                        <a:pt x="117" y="83"/>
                        <a:pt x="117" y="83"/>
                      </a:cubicBezTo>
                      <a:cubicBezTo>
                        <a:pt x="130" y="83"/>
                        <a:pt x="130" y="83"/>
                        <a:pt x="130" y="83"/>
                      </a:cubicBezTo>
                      <a:cubicBezTo>
                        <a:pt x="130" y="75"/>
                        <a:pt x="130" y="75"/>
                        <a:pt x="130" y="75"/>
                      </a:cubicBezTo>
                      <a:cubicBezTo>
                        <a:pt x="128" y="74"/>
                        <a:pt x="126" y="72"/>
                        <a:pt x="125" y="70"/>
                      </a:cubicBezTo>
                      <a:moveTo>
                        <a:pt x="71" y="61"/>
                      </a:moveTo>
                      <a:cubicBezTo>
                        <a:pt x="63" y="67"/>
                        <a:pt x="63" y="67"/>
                        <a:pt x="63" y="67"/>
                      </a:cubicBezTo>
                      <a:cubicBezTo>
                        <a:pt x="63" y="67"/>
                        <a:pt x="63" y="68"/>
                        <a:pt x="63" y="68"/>
                      </a:cubicBezTo>
                      <a:cubicBezTo>
                        <a:pt x="71" y="68"/>
                        <a:pt x="71" y="68"/>
                        <a:pt x="71" y="68"/>
                      </a:cubicBezTo>
                      <a:cubicBezTo>
                        <a:pt x="71" y="61"/>
                        <a:pt x="71" y="61"/>
                        <a:pt x="71" y="61"/>
                      </a:cubicBezTo>
                      <a:moveTo>
                        <a:pt x="40" y="59"/>
                      </a:moveTo>
                      <a:cubicBezTo>
                        <a:pt x="31" y="68"/>
                        <a:pt x="31" y="68"/>
                        <a:pt x="31" y="68"/>
                      </a:cubicBezTo>
                      <a:cubicBezTo>
                        <a:pt x="42" y="68"/>
                        <a:pt x="42" y="68"/>
                        <a:pt x="42" y="68"/>
                      </a:cubicBezTo>
                      <a:cubicBezTo>
                        <a:pt x="42" y="60"/>
                        <a:pt x="42" y="60"/>
                        <a:pt x="42" y="60"/>
                      </a:cubicBezTo>
                      <a:cubicBezTo>
                        <a:pt x="41" y="60"/>
                        <a:pt x="40" y="60"/>
                        <a:pt x="40" y="59"/>
                      </a:cubicBezTo>
                      <a:moveTo>
                        <a:pt x="46" y="59"/>
                      </a:moveTo>
                      <a:cubicBezTo>
                        <a:pt x="45" y="60"/>
                        <a:pt x="45" y="60"/>
                        <a:pt x="44" y="60"/>
                      </a:cubicBezTo>
                      <a:cubicBezTo>
                        <a:pt x="44" y="68"/>
                        <a:pt x="44" y="68"/>
                        <a:pt x="44" y="68"/>
                      </a:cubicBezTo>
                      <a:cubicBezTo>
                        <a:pt x="52" y="68"/>
                        <a:pt x="52" y="68"/>
                        <a:pt x="52" y="68"/>
                      </a:cubicBezTo>
                      <a:cubicBezTo>
                        <a:pt x="52" y="67"/>
                        <a:pt x="52" y="67"/>
                        <a:pt x="53" y="66"/>
                      </a:cubicBezTo>
                      <a:cubicBezTo>
                        <a:pt x="46" y="59"/>
                        <a:pt x="46" y="59"/>
                        <a:pt x="46" y="59"/>
                      </a:cubicBezTo>
                      <a:moveTo>
                        <a:pt x="12" y="56"/>
                      </a:moveTo>
                      <a:cubicBezTo>
                        <a:pt x="0" y="56"/>
                        <a:pt x="0" y="56"/>
                        <a:pt x="0" y="56"/>
                      </a:cubicBezTo>
                      <a:cubicBezTo>
                        <a:pt x="0" y="56"/>
                        <a:pt x="0" y="56"/>
                        <a:pt x="0" y="57"/>
                      </a:cubicBezTo>
                      <a:cubicBezTo>
                        <a:pt x="0" y="76"/>
                        <a:pt x="0" y="76"/>
                        <a:pt x="0" y="76"/>
                      </a:cubicBezTo>
                      <a:cubicBezTo>
                        <a:pt x="0" y="78"/>
                        <a:pt x="0" y="80"/>
                        <a:pt x="1" y="83"/>
                      </a:cubicBezTo>
                      <a:cubicBezTo>
                        <a:pt x="8" y="83"/>
                        <a:pt x="8" y="83"/>
                        <a:pt x="8" y="83"/>
                      </a:cubicBezTo>
                      <a:cubicBezTo>
                        <a:pt x="8" y="81"/>
                        <a:pt x="10" y="79"/>
                        <a:pt x="12" y="78"/>
                      </a:cubicBezTo>
                      <a:cubicBezTo>
                        <a:pt x="12" y="70"/>
                        <a:pt x="12" y="70"/>
                        <a:pt x="12" y="70"/>
                      </a:cubicBezTo>
                      <a:cubicBezTo>
                        <a:pt x="0" y="70"/>
                        <a:pt x="0" y="70"/>
                        <a:pt x="0" y="70"/>
                      </a:cubicBezTo>
                      <a:cubicBezTo>
                        <a:pt x="0" y="68"/>
                        <a:pt x="0" y="68"/>
                        <a:pt x="0" y="68"/>
                      </a:cubicBezTo>
                      <a:cubicBezTo>
                        <a:pt x="12" y="68"/>
                        <a:pt x="12" y="68"/>
                        <a:pt x="12" y="68"/>
                      </a:cubicBezTo>
                      <a:cubicBezTo>
                        <a:pt x="12" y="56"/>
                        <a:pt x="12" y="56"/>
                        <a:pt x="12" y="56"/>
                      </a:cubicBezTo>
                      <a:moveTo>
                        <a:pt x="27" y="56"/>
                      </a:moveTo>
                      <a:cubicBezTo>
                        <a:pt x="14" y="56"/>
                        <a:pt x="14" y="56"/>
                        <a:pt x="14" y="56"/>
                      </a:cubicBezTo>
                      <a:cubicBezTo>
                        <a:pt x="14" y="68"/>
                        <a:pt x="14" y="68"/>
                        <a:pt x="14" y="68"/>
                      </a:cubicBezTo>
                      <a:cubicBezTo>
                        <a:pt x="27" y="68"/>
                        <a:pt x="27" y="68"/>
                        <a:pt x="27" y="68"/>
                      </a:cubicBezTo>
                      <a:cubicBezTo>
                        <a:pt x="27" y="56"/>
                        <a:pt x="27" y="56"/>
                        <a:pt x="27" y="56"/>
                      </a:cubicBezTo>
                      <a:moveTo>
                        <a:pt x="37" y="56"/>
                      </a:moveTo>
                      <a:cubicBezTo>
                        <a:pt x="29" y="56"/>
                        <a:pt x="29" y="56"/>
                        <a:pt x="29" y="56"/>
                      </a:cubicBezTo>
                      <a:cubicBezTo>
                        <a:pt x="29" y="67"/>
                        <a:pt x="29" y="67"/>
                        <a:pt x="29" y="67"/>
                      </a:cubicBezTo>
                      <a:cubicBezTo>
                        <a:pt x="38" y="58"/>
                        <a:pt x="38" y="58"/>
                        <a:pt x="38" y="58"/>
                      </a:cubicBezTo>
                      <a:cubicBezTo>
                        <a:pt x="38" y="57"/>
                        <a:pt x="37" y="56"/>
                        <a:pt x="37" y="56"/>
                      </a:cubicBezTo>
                      <a:moveTo>
                        <a:pt x="56" y="56"/>
                      </a:moveTo>
                      <a:cubicBezTo>
                        <a:pt x="48" y="56"/>
                        <a:pt x="48" y="56"/>
                        <a:pt x="48" y="56"/>
                      </a:cubicBezTo>
                      <a:cubicBezTo>
                        <a:pt x="48" y="56"/>
                        <a:pt x="48" y="57"/>
                        <a:pt x="47" y="58"/>
                      </a:cubicBezTo>
                      <a:cubicBezTo>
                        <a:pt x="54" y="64"/>
                        <a:pt x="54" y="64"/>
                        <a:pt x="54" y="64"/>
                      </a:cubicBezTo>
                      <a:cubicBezTo>
                        <a:pt x="55" y="64"/>
                        <a:pt x="56" y="64"/>
                        <a:pt x="56" y="64"/>
                      </a:cubicBezTo>
                      <a:cubicBezTo>
                        <a:pt x="56" y="56"/>
                        <a:pt x="56" y="56"/>
                        <a:pt x="56" y="56"/>
                      </a:cubicBezTo>
                      <a:moveTo>
                        <a:pt x="71" y="56"/>
                      </a:moveTo>
                      <a:cubicBezTo>
                        <a:pt x="59" y="56"/>
                        <a:pt x="59" y="56"/>
                        <a:pt x="59" y="56"/>
                      </a:cubicBezTo>
                      <a:cubicBezTo>
                        <a:pt x="59" y="64"/>
                        <a:pt x="59" y="64"/>
                        <a:pt x="59" y="64"/>
                      </a:cubicBezTo>
                      <a:cubicBezTo>
                        <a:pt x="60" y="64"/>
                        <a:pt x="61" y="64"/>
                        <a:pt x="61" y="65"/>
                      </a:cubicBezTo>
                      <a:cubicBezTo>
                        <a:pt x="71" y="59"/>
                        <a:pt x="71" y="59"/>
                        <a:pt x="71" y="59"/>
                      </a:cubicBezTo>
                      <a:cubicBezTo>
                        <a:pt x="71" y="56"/>
                        <a:pt x="71" y="56"/>
                        <a:pt x="71" y="56"/>
                      </a:cubicBezTo>
                      <a:moveTo>
                        <a:pt x="76" y="56"/>
                      </a:moveTo>
                      <a:cubicBezTo>
                        <a:pt x="73" y="56"/>
                        <a:pt x="73" y="56"/>
                        <a:pt x="73" y="56"/>
                      </a:cubicBezTo>
                      <a:cubicBezTo>
                        <a:pt x="73" y="57"/>
                        <a:pt x="73" y="57"/>
                        <a:pt x="73" y="57"/>
                      </a:cubicBezTo>
                      <a:cubicBezTo>
                        <a:pt x="76" y="56"/>
                        <a:pt x="76" y="56"/>
                        <a:pt x="76" y="56"/>
                      </a:cubicBezTo>
                      <a:moveTo>
                        <a:pt x="86" y="56"/>
                      </a:moveTo>
                      <a:cubicBezTo>
                        <a:pt x="80" y="56"/>
                        <a:pt x="80" y="56"/>
                        <a:pt x="80" y="56"/>
                      </a:cubicBezTo>
                      <a:cubicBezTo>
                        <a:pt x="73" y="60"/>
                        <a:pt x="73" y="60"/>
                        <a:pt x="73" y="60"/>
                      </a:cubicBezTo>
                      <a:cubicBezTo>
                        <a:pt x="73" y="68"/>
                        <a:pt x="73" y="68"/>
                        <a:pt x="73" y="68"/>
                      </a:cubicBezTo>
                      <a:cubicBezTo>
                        <a:pt x="86" y="68"/>
                        <a:pt x="86" y="68"/>
                        <a:pt x="86" y="68"/>
                      </a:cubicBezTo>
                      <a:cubicBezTo>
                        <a:pt x="86" y="56"/>
                        <a:pt x="86" y="56"/>
                        <a:pt x="86" y="56"/>
                      </a:cubicBezTo>
                      <a:moveTo>
                        <a:pt x="100" y="56"/>
                      </a:moveTo>
                      <a:cubicBezTo>
                        <a:pt x="88" y="56"/>
                        <a:pt x="88" y="56"/>
                        <a:pt x="88" y="56"/>
                      </a:cubicBezTo>
                      <a:cubicBezTo>
                        <a:pt x="88" y="68"/>
                        <a:pt x="88" y="68"/>
                        <a:pt x="88" y="68"/>
                      </a:cubicBezTo>
                      <a:cubicBezTo>
                        <a:pt x="100" y="68"/>
                        <a:pt x="100" y="68"/>
                        <a:pt x="100" y="68"/>
                      </a:cubicBezTo>
                      <a:cubicBezTo>
                        <a:pt x="100" y="56"/>
                        <a:pt x="100" y="56"/>
                        <a:pt x="100" y="56"/>
                      </a:cubicBezTo>
                      <a:moveTo>
                        <a:pt x="115" y="56"/>
                      </a:moveTo>
                      <a:cubicBezTo>
                        <a:pt x="103" y="56"/>
                        <a:pt x="103" y="56"/>
                        <a:pt x="103" y="56"/>
                      </a:cubicBezTo>
                      <a:cubicBezTo>
                        <a:pt x="103" y="68"/>
                        <a:pt x="103" y="68"/>
                        <a:pt x="103" y="68"/>
                      </a:cubicBezTo>
                      <a:cubicBezTo>
                        <a:pt x="115" y="68"/>
                        <a:pt x="115" y="68"/>
                        <a:pt x="115" y="68"/>
                      </a:cubicBezTo>
                      <a:cubicBezTo>
                        <a:pt x="115" y="56"/>
                        <a:pt x="115" y="56"/>
                        <a:pt x="115" y="56"/>
                      </a:cubicBezTo>
                      <a:moveTo>
                        <a:pt x="127" y="56"/>
                      </a:moveTo>
                      <a:cubicBezTo>
                        <a:pt x="117" y="56"/>
                        <a:pt x="117" y="56"/>
                        <a:pt x="117" y="56"/>
                      </a:cubicBezTo>
                      <a:cubicBezTo>
                        <a:pt x="117" y="68"/>
                        <a:pt x="117" y="68"/>
                        <a:pt x="117" y="68"/>
                      </a:cubicBezTo>
                      <a:cubicBezTo>
                        <a:pt x="125" y="68"/>
                        <a:pt x="125" y="68"/>
                        <a:pt x="125" y="68"/>
                      </a:cubicBezTo>
                      <a:cubicBezTo>
                        <a:pt x="126" y="66"/>
                        <a:pt x="127" y="65"/>
                        <a:pt x="129" y="64"/>
                      </a:cubicBezTo>
                      <a:cubicBezTo>
                        <a:pt x="127" y="56"/>
                        <a:pt x="127" y="56"/>
                        <a:pt x="127" y="56"/>
                      </a:cubicBezTo>
                      <a:moveTo>
                        <a:pt x="86" y="52"/>
                      </a:moveTo>
                      <a:cubicBezTo>
                        <a:pt x="83" y="53"/>
                        <a:pt x="83" y="53"/>
                        <a:pt x="83" y="53"/>
                      </a:cubicBezTo>
                      <a:cubicBezTo>
                        <a:pt x="86" y="53"/>
                        <a:pt x="86" y="53"/>
                        <a:pt x="86" y="53"/>
                      </a:cubicBezTo>
                      <a:cubicBezTo>
                        <a:pt x="86" y="52"/>
                        <a:pt x="86" y="52"/>
                        <a:pt x="86" y="52"/>
                      </a:cubicBezTo>
                      <a:moveTo>
                        <a:pt x="98" y="44"/>
                      </a:moveTo>
                      <a:cubicBezTo>
                        <a:pt x="88" y="50"/>
                        <a:pt x="88" y="50"/>
                        <a:pt x="88" y="50"/>
                      </a:cubicBezTo>
                      <a:cubicBezTo>
                        <a:pt x="88" y="53"/>
                        <a:pt x="88" y="53"/>
                        <a:pt x="88" y="53"/>
                      </a:cubicBezTo>
                      <a:cubicBezTo>
                        <a:pt x="100" y="53"/>
                        <a:pt x="100" y="53"/>
                        <a:pt x="100" y="53"/>
                      </a:cubicBezTo>
                      <a:cubicBezTo>
                        <a:pt x="100" y="45"/>
                        <a:pt x="100" y="45"/>
                        <a:pt x="100" y="45"/>
                      </a:cubicBezTo>
                      <a:cubicBezTo>
                        <a:pt x="99" y="45"/>
                        <a:pt x="98" y="45"/>
                        <a:pt x="98" y="44"/>
                      </a:cubicBezTo>
                      <a:moveTo>
                        <a:pt x="12" y="41"/>
                      </a:moveTo>
                      <a:cubicBezTo>
                        <a:pt x="3" y="41"/>
                        <a:pt x="3" y="41"/>
                        <a:pt x="3" y="41"/>
                      </a:cubicBezTo>
                      <a:cubicBezTo>
                        <a:pt x="2" y="45"/>
                        <a:pt x="1" y="49"/>
                        <a:pt x="0" y="53"/>
                      </a:cubicBezTo>
                      <a:cubicBezTo>
                        <a:pt x="12" y="53"/>
                        <a:pt x="12" y="53"/>
                        <a:pt x="12" y="53"/>
                      </a:cubicBezTo>
                      <a:cubicBezTo>
                        <a:pt x="12" y="41"/>
                        <a:pt x="12" y="41"/>
                        <a:pt x="12" y="41"/>
                      </a:cubicBezTo>
                      <a:moveTo>
                        <a:pt x="27" y="41"/>
                      </a:moveTo>
                      <a:cubicBezTo>
                        <a:pt x="14" y="41"/>
                        <a:pt x="14" y="41"/>
                        <a:pt x="14" y="41"/>
                      </a:cubicBezTo>
                      <a:cubicBezTo>
                        <a:pt x="14" y="53"/>
                        <a:pt x="14" y="53"/>
                        <a:pt x="14" y="53"/>
                      </a:cubicBezTo>
                      <a:cubicBezTo>
                        <a:pt x="27" y="53"/>
                        <a:pt x="27" y="53"/>
                        <a:pt x="27" y="53"/>
                      </a:cubicBezTo>
                      <a:cubicBezTo>
                        <a:pt x="27" y="41"/>
                        <a:pt x="27" y="41"/>
                        <a:pt x="27" y="41"/>
                      </a:cubicBezTo>
                      <a:moveTo>
                        <a:pt x="42" y="41"/>
                      </a:moveTo>
                      <a:cubicBezTo>
                        <a:pt x="29" y="41"/>
                        <a:pt x="29" y="41"/>
                        <a:pt x="29" y="41"/>
                      </a:cubicBezTo>
                      <a:cubicBezTo>
                        <a:pt x="29" y="53"/>
                        <a:pt x="29" y="53"/>
                        <a:pt x="29" y="53"/>
                      </a:cubicBezTo>
                      <a:cubicBezTo>
                        <a:pt x="37" y="53"/>
                        <a:pt x="37" y="53"/>
                        <a:pt x="37" y="53"/>
                      </a:cubicBezTo>
                      <a:cubicBezTo>
                        <a:pt x="38" y="51"/>
                        <a:pt x="39" y="49"/>
                        <a:pt x="42" y="49"/>
                      </a:cubicBezTo>
                      <a:cubicBezTo>
                        <a:pt x="42" y="41"/>
                        <a:pt x="42" y="41"/>
                        <a:pt x="42" y="41"/>
                      </a:cubicBezTo>
                      <a:moveTo>
                        <a:pt x="52" y="41"/>
                      </a:moveTo>
                      <a:cubicBezTo>
                        <a:pt x="44" y="41"/>
                        <a:pt x="44" y="41"/>
                        <a:pt x="44" y="41"/>
                      </a:cubicBezTo>
                      <a:cubicBezTo>
                        <a:pt x="44" y="49"/>
                        <a:pt x="44" y="49"/>
                        <a:pt x="44" y="49"/>
                      </a:cubicBezTo>
                      <a:cubicBezTo>
                        <a:pt x="46" y="49"/>
                        <a:pt x="48" y="51"/>
                        <a:pt x="48" y="53"/>
                      </a:cubicBezTo>
                      <a:cubicBezTo>
                        <a:pt x="56" y="53"/>
                        <a:pt x="56" y="53"/>
                        <a:pt x="56" y="53"/>
                      </a:cubicBezTo>
                      <a:cubicBezTo>
                        <a:pt x="56" y="45"/>
                        <a:pt x="56" y="45"/>
                        <a:pt x="56" y="45"/>
                      </a:cubicBezTo>
                      <a:cubicBezTo>
                        <a:pt x="54" y="45"/>
                        <a:pt x="52" y="43"/>
                        <a:pt x="52" y="41"/>
                      </a:cubicBezTo>
                      <a:moveTo>
                        <a:pt x="71" y="41"/>
                      </a:moveTo>
                      <a:cubicBezTo>
                        <a:pt x="63" y="41"/>
                        <a:pt x="63" y="41"/>
                        <a:pt x="63" y="41"/>
                      </a:cubicBezTo>
                      <a:cubicBezTo>
                        <a:pt x="63" y="43"/>
                        <a:pt x="61" y="45"/>
                        <a:pt x="59" y="45"/>
                      </a:cubicBezTo>
                      <a:cubicBezTo>
                        <a:pt x="59" y="53"/>
                        <a:pt x="59" y="53"/>
                        <a:pt x="59" y="53"/>
                      </a:cubicBezTo>
                      <a:cubicBezTo>
                        <a:pt x="71" y="53"/>
                        <a:pt x="71" y="53"/>
                        <a:pt x="71" y="53"/>
                      </a:cubicBezTo>
                      <a:cubicBezTo>
                        <a:pt x="71" y="41"/>
                        <a:pt x="71" y="41"/>
                        <a:pt x="71" y="41"/>
                      </a:cubicBezTo>
                      <a:moveTo>
                        <a:pt x="86" y="41"/>
                      </a:moveTo>
                      <a:cubicBezTo>
                        <a:pt x="73" y="41"/>
                        <a:pt x="73" y="41"/>
                        <a:pt x="73" y="41"/>
                      </a:cubicBezTo>
                      <a:cubicBezTo>
                        <a:pt x="73" y="53"/>
                        <a:pt x="73" y="53"/>
                        <a:pt x="73" y="53"/>
                      </a:cubicBezTo>
                      <a:cubicBezTo>
                        <a:pt x="79" y="53"/>
                        <a:pt x="79" y="53"/>
                        <a:pt x="79" y="53"/>
                      </a:cubicBezTo>
                      <a:cubicBezTo>
                        <a:pt x="86" y="49"/>
                        <a:pt x="86" y="49"/>
                        <a:pt x="86" y="49"/>
                      </a:cubicBezTo>
                      <a:cubicBezTo>
                        <a:pt x="86" y="41"/>
                        <a:pt x="86" y="41"/>
                        <a:pt x="86" y="41"/>
                      </a:cubicBezTo>
                      <a:moveTo>
                        <a:pt x="96" y="41"/>
                      </a:moveTo>
                      <a:cubicBezTo>
                        <a:pt x="88" y="41"/>
                        <a:pt x="88" y="41"/>
                        <a:pt x="88" y="41"/>
                      </a:cubicBezTo>
                      <a:cubicBezTo>
                        <a:pt x="88" y="48"/>
                        <a:pt x="88" y="48"/>
                        <a:pt x="88" y="48"/>
                      </a:cubicBezTo>
                      <a:cubicBezTo>
                        <a:pt x="96" y="42"/>
                        <a:pt x="96" y="42"/>
                        <a:pt x="96" y="42"/>
                      </a:cubicBezTo>
                      <a:cubicBezTo>
                        <a:pt x="96" y="42"/>
                        <a:pt x="96" y="41"/>
                        <a:pt x="96" y="41"/>
                      </a:cubicBezTo>
                      <a:moveTo>
                        <a:pt x="115" y="41"/>
                      </a:moveTo>
                      <a:cubicBezTo>
                        <a:pt x="107" y="41"/>
                        <a:pt x="107" y="41"/>
                        <a:pt x="107" y="41"/>
                      </a:cubicBezTo>
                      <a:cubicBezTo>
                        <a:pt x="107" y="43"/>
                        <a:pt x="105" y="45"/>
                        <a:pt x="103" y="45"/>
                      </a:cubicBezTo>
                      <a:cubicBezTo>
                        <a:pt x="103" y="53"/>
                        <a:pt x="103" y="53"/>
                        <a:pt x="103" y="53"/>
                      </a:cubicBezTo>
                      <a:cubicBezTo>
                        <a:pt x="115" y="53"/>
                        <a:pt x="115" y="53"/>
                        <a:pt x="115" y="53"/>
                      </a:cubicBezTo>
                      <a:cubicBezTo>
                        <a:pt x="115" y="41"/>
                        <a:pt x="115" y="41"/>
                        <a:pt x="115" y="41"/>
                      </a:cubicBezTo>
                      <a:moveTo>
                        <a:pt x="124" y="41"/>
                      </a:moveTo>
                      <a:cubicBezTo>
                        <a:pt x="117" y="41"/>
                        <a:pt x="117" y="41"/>
                        <a:pt x="117" y="41"/>
                      </a:cubicBezTo>
                      <a:cubicBezTo>
                        <a:pt x="117" y="53"/>
                        <a:pt x="117" y="53"/>
                        <a:pt x="117" y="53"/>
                      </a:cubicBezTo>
                      <a:cubicBezTo>
                        <a:pt x="127" y="53"/>
                        <a:pt x="127" y="53"/>
                        <a:pt x="127" y="53"/>
                      </a:cubicBezTo>
                      <a:cubicBezTo>
                        <a:pt x="124" y="41"/>
                        <a:pt x="124" y="41"/>
                        <a:pt x="124" y="41"/>
                      </a:cubicBezTo>
                      <a:moveTo>
                        <a:pt x="71" y="34"/>
                      </a:moveTo>
                      <a:cubicBezTo>
                        <a:pt x="63" y="38"/>
                        <a:pt x="63" y="38"/>
                        <a:pt x="63" y="38"/>
                      </a:cubicBezTo>
                      <a:cubicBezTo>
                        <a:pt x="63" y="38"/>
                        <a:pt x="63" y="39"/>
                        <a:pt x="63" y="39"/>
                      </a:cubicBezTo>
                      <a:cubicBezTo>
                        <a:pt x="71" y="39"/>
                        <a:pt x="71" y="39"/>
                        <a:pt x="71" y="39"/>
                      </a:cubicBezTo>
                      <a:cubicBezTo>
                        <a:pt x="71" y="34"/>
                        <a:pt x="71" y="34"/>
                        <a:pt x="71" y="34"/>
                      </a:cubicBezTo>
                      <a:moveTo>
                        <a:pt x="82" y="29"/>
                      </a:moveTo>
                      <a:cubicBezTo>
                        <a:pt x="73" y="33"/>
                        <a:pt x="73" y="33"/>
                        <a:pt x="73" y="33"/>
                      </a:cubicBezTo>
                      <a:cubicBezTo>
                        <a:pt x="73" y="39"/>
                        <a:pt x="73" y="39"/>
                        <a:pt x="73" y="39"/>
                      </a:cubicBezTo>
                      <a:cubicBezTo>
                        <a:pt x="86" y="39"/>
                        <a:pt x="86" y="39"/>
                        <a:pt x="86" y="39"/>
                      </a:cubicBezTo>
                      <a:cubicBezTo>
                        <a:pt x="86" y="31"/>
                        <a:pt x="86" y="31"/>
                        <a:pt x="86" y="31"/>
                      </a:cubicBezTo>
                      <a:cubicBezTo>
                        <a:pt x="84" y="30"/>
                        <a:pt x="83" y="30"/>
                        <a:pt x="82" y="29"/>
                      </a:cubicBezTo>
                      <a:moveTo>
                        <a:pt x="9" y="28"/>
                      </a:moveTo>
                      <a:cubicBezTo>
                        <a:pt x="7" y="31"/>
                        <a:pt x="5" y="35"/>
                        <a:pt x="4" y="39"/>
                      </a:cubicBezTo>
                      <a:cubicBezTo>
                        <a:pt x="12" y="39"/>
                        <a:pt x="12" y="39"/>
                        <a:pt x="12" y="39"/>
                      </a:cubicBezTo>
                      <a:cubicBezTo>
                        <a:pt x="12" y="31"/>
                        <a:pt x="12" y="31"/>
                        <a:pt x="12" y="31"/>
                      </a:cubicBezTo>
                      <a:cubicBezTo>
                        <a:pt x="11" y="30"/>
                        <a:pt x="9" y="29"/>
                        <a:pt x="9" y="28"/>
                      </a:cubicBezTo>
                      <a:moveTo>
                        <a:pt x="27" y="26"/>
                      </a:moveTo>
                      <a:cubicBezTo>
                        <a:pt x="19" y="26"/>
                        <a:pt x="19" y="26"/>
                        <a:pt x="19" y="26"/>
                      </a:cubicBezTo>
                      <a:cubicBezTo>
                        <a:pt x="19" y="28"/>
                        <a:pt x="17" y="30"/>
                        <a:pt x="14" y="31"/>
                      </a:cubicBezTo>
                      <a:cubicBezTo>
                        <a:pt x="14" y="39"/>
                        <a:pt x="14" y="39"/>
                        <a:pt x="14" y="39"/>
                      </a:cubicBezTo>
                      <a:cubicBezTo>
                        <a:pt x="27" y="39"/>
                        <a:pt x="27" y="39"/>
                        <a:pt x="27" y="39"/>
                      </a:cubicBezTo>
                      <a:cubicBezTo>
                        <a:pt x="27" y="26"/>
                        <a:pt x="27" y="26"/>
                        <a:pt x="27" y="26"/>
                      </a:cubicBezTo>
                      <a:moveTo>
                        <a:pt x="42" y="26"/>
                      </a:moveTo>
                      <a:cubicBezTo>
                        <a:pt x="29" y="26"/>
                        <a:pt x="29" y="26"/>
                        <a:pt x="29" y="26"/>
                      </a:cubicBezTo>
                      <a:cubicBezTo>
                        <a:pt x="29" y="39"/>
                        <a:pt x="29" y="39"/>
                        <a:pt x="29" y="39"/>
                      </a:cubicBezTo>
                      <a:cubicBezTo>
                        <a:pt x="42" y="39"/>
                        <a:pt x="42" y="39"/>
                        <a:pt x="42" y="39"/>
                      </a:cubicBezTo>
                      <a:cubicBezTo>
                        <a:pt x="42" y="26"/>
                        <a:pt x="42" y="26"/>
                        <a:pt x="42" y="26"/>
                      </a:cubicBezTo>
                      <a:moveTo>
                        <a:pt x="49" y="26"/>
                      </a:moveTo>
                      <a:cubicBezTo>
                        <a:pt x="44" y="26"/>
                        <a:pt x="44" y="26"/>
                        <a:pt x="44" y="26"/>
                      </a:cubicBezTo>
                      <a:cubicBezTo>
                        <a:pt x="44" y="39"/>
                        <a:pt x="44" y="39"/>
                        <a:pt x="44" y="39"/>
                      </a:cubicBezTo>
                      <a:cubicBezTo>
                        <a:pt x="52" y="39"/>
                        <a:pt x="52" y="39"/>
                        <a:pt x="52" y="39"/>
                      </a:cubicBezTo>
                      <a:cubicBezTo>
                        <a:pt x="52" y="37"/>
                        <a:pt x="53" y="36"/>
                        <a:pt x="54" y="35"/>
                      </a:cubicBezTo>
                      <a:cubicBezTo>
                        <a:pt x="49" y="26"/>
                        <a:pt x="49" y="26"/>
                        <a:pt x="49" y="26"/>
                      </a:cubicBezTo>
                      <a:moveTo>
                        <a:pt x="100" y="26"/>
                      </a:moveTo>
                      <a:cubicBezTo>
                        <a:pt x="92" y="26"/>
                        <a:pt x="92" y="26"/>
                        <a:pt x="92" y="26"/>
                      </a:cubicBezTo>
                      <a:cubicBezTo>
                        <a:pt x="92" y="28"/>
                        <a:pt x="90" y="30"/>
                        <a:pt x="88" y="31"/>
                      </a:cubicBezTo>
                      <a:cubicBezTo>
                        <a:pt x="88" y="39"/>
                        <a:pt x="88" y="39"/>
                        <a:pt x="88" y="39"/>
                      </a:cubicBezTo>
                      <a:cubicBezTo>
                        <a:pt x="96" y="39"/>
                        <a:pt x="96" y="39"/>
                        <a:pt x="96" y="39"/>
                      </a:cubicBezTo>
                      <a:cubicBezTo>
                        <a:pt x="96" y="36"/>
                        <a:pt x="98" y="35"/>
                        <a:pt x="100" y="34"/>
                      </a:cubicBezTo>
                      <a:cubicBezTo>
                        <a:pt x="100" y="26"/>
                        <a:pt x="100" y="26"/>
                        <a:pt x="100" y="26"/>
                      </a:cubicBezTo>
                      <a:moveTo>
                        <a:pt x="115" y="26"/>
                      </a:moveTo>
                      <a:cubicBezTo>
                        <a:pt x="103" y="26"/>
                        <a:pt x="103" y="26"/>
                        <a:pt x="103" y="26"/>
                      </a:cubicBezTo>
                      <a:cubicBezTo>
                        <a:pt x="103" y="34"/>
                        <a:pt x="103" y="34"/>
                        <a:pt x="103" y="34"/>
                      </a:cubicBezTo>
                      <a:cubicBezTo>
                        <a:pt x="105" y="35"/>
                        <a:pt x="107" y="36"/>
                        <a:pt x="107" y="39"/>
                      </a:cubicBezTo>
                      <a:cubicBezTo>
                        <a:pt x="115" y="39"/>
                        <a:pt x="115" y="39"/>
                        <a:pt x="115" y="39"/>
                      </a:cubicBezTo>
                      <a:cubicBezTo>
                        <a:pt x="115" y="26"/>
                        <a:pt x="115" y="26"/>
                        <a:pt x="115" y="26"/>
                      </a:cubicBezTo>
                      <a:moveTo>
                        <a:pt x="121" y="26"/>
                      </a:moveTo>
                      <a:cubicBezTo>
                        <a:pt x="117" y="26"/>
                        <a:pt x="117" y="26"/>
                        <a:pt x="117" y="26"/>
                      </a:cubicBezTo>
                      <a:cubicBezTo>
                        <a:pt x="117" y="39"/>
                        <a:pt x="117" y="39"/>
                        <a:pt x="117" y="39"/>
                      </a:cubicBezTo>
                      <a:cubicBezTo>
                        <a:pt x="124" y="39"/>
                        <a:pt x="124" y="39"/>
                        <a:pt x="124" y="39"/>
                      </a:cubicBezTo>
                      <a:cubicBezTo>
                        <a:pt x="121" y="26"/>
                        <a:pt x="121" y="26"/>
                        <a:pt x="121" y="26"/>
                      </a:cubicBezTo>
                      <a:moveTo>
                        <a:pt x="138" y="26"/>
                      </a:moveTo>
                      <a:cubicBezTo>
                        <a:pt x="132" y="26"/>
                        <a:pt x="132" y="26"/>
                        <a:pt x="132" y="26"/>
                      </a:cubicBezTo>
                      <a:cubicBezTo>
                        <a:pt x="132" y="39"/>
                        <a:pt x="132" y="39"/>
                        <a:pt x="132" y="39"/>
                      </a:cubicBezTo>
                      <a:cubicBezTo>
                        <a:pt x="138" y="39"/>
                        <a:pt x="138" y="39"/>
                        <a:pt x="138" y="39"/>
                      </a:cubicBezTo>
                      <a:cubicBezTo>
                        <a:pt x="138" y="41"/>
                        <a:pt x="138" y="41"/>
                        <a:pt x="138" y="41"/>
                      </a:cubicBezTo>
                      <a:cubicBezTo>
                        <a:pt x="132" y="41"/>
                        <a:pt x="132" y="41"/>
                        <a:pt x="132" y="41"/>
                      </a:cubicBezTo>
                      <a:cubicBezTo>
                        <a:pt x="132" y="53"/>
                        <a:pt x="132" y="53"/>
                        <a:pt x="132" y="53"/>
                      </a:cubicBezTo>
                      <a:cubicBezTo>
                        <a:pt x="138" y="53"/>
                        <a:pt x="138" y="53"/>
                        <a:pt x="138" y="53"/>
                      </a:cubicBezTo>
                      <a:cubicBezTo>
                        <a:pt x="138" y="56"/>
                        <a:pt x="138" y="56"/>
                        <a:pt x="138" y="56"/>
                      </a:cubicBezTo>
                      <a:cubicBezTo>
                        <a:pt x="132" y="56"/>
                        <a:pt x="132" y="56"/>
                        <a:pt x="132" y="56"/>
                      </a:cubicBezTo>
                      <a:cubicBezTo>
                        <a:pt x="132" y="64"/>
                        <a:pt x="132" y="64"/>
                        <a:pt x="132" y="64"/>
                      </a:cubicBezTo>
                      <a:cubicBezTo>
                        <a:pt x="134" y="64"/>
                        <a:pt x="136" y="66"/>
                        <a:pt x="136" y="68"/>
                      </a:cubicBezTo>
                      <a:cubicBezTo>
                        <a:pt x="138" y="68"/>
                        <a:pt x="138" y="68"/>
                        <a:pt x="138" y="68"/>
                      </a:cubicBezTo>
                      <a:cubicBezTo>
                        <a:pt x="138" y="70"/>
                        <a:pt x="138" y="70"/>
                        <a:pt x="138" y="70"/>
                      </a:cubicBezTo>
                      <a:cubicBezTo>
                        <a:pt x="136" y="70"/>
                        <a:pt x="136" y="70"/>
                        <a:pt x="136" y="70"/>
                      </a:cubicBezTo>
                      <a:cubicBezTo>
                        <a:pt x="136" y="72"/>
                        <a:pt x="134" y="74"/>
                        <a:pt x="132" y="75"/>
                      </a:cubicBezTo>
                      <a:cubicBezTo>
                        <a:pt x="132" y="83"/>
                        <a:pt x="132" y="83"/>
                        <a:pt x="132" y="83"/>
                      </a:cubicBezTo>
                      <a:cubicBezTo>
                        <a:pt x="138" y="83"/>
                        <a:pt x="138" y="83"/>
                        <a:pt x="138" y="83"/>
                      </a:cubicBezTo>
                      <a:cubicBezTo>
                        <a:pt x="138" y="85"/>
                        <a:pt x="138" y="85"/>
                        <a:pt x="138" y="85"/>
                      </a:cubicBezTo>
                      <a:cubicBezTo>
                        <a:pt x="132" y="85"/>
                        <a:pt x="132" y="85"/>
                        <a:pt x="132" y="85"/>
                      </a:cubicBezTo>
                      <a:cubicBezTo>
                        <a:pt x="132" y="97"/>
                        <a:pt x="132" y="97"/>
                        <a:pt x="132" y="97"/>
                      </a:cubicBezTo>
                      <a:cubicBezTo>
                        <a:pt x="130" y="97"/>
                        <a:pt x="130" y="97"/>
                        <a:pt x="130" y="97"/>
                      </a:cubicBezTo>
                      <a:cubicBezTo>
                        <a:pt x="130" y="85"/>
                        <a:pt x="130" y="85"/>
                        <a:pt x="130" y="85"/>
                      </a:cubicBezTo>
                      <a:cubicBezTo>
                        <a:pt x="117" y="85"/>
                        <a:pt x="117" y="85"/>
                        <a:pt x="117" y="85"/>
                      </a:cubicBezTo>
                      <a:cubicBezTo>
                        <a:pt x="117" y="97"/>
                        <a:pt x="117" y="97"/>
                        <a:pt x="117" y="97"/>
                      </a:cubicBezTo>
                      <a:cubicBezTo>
                        <a:pt x="115" y="97"/>
                        <a:pt x="115" y="97"/>
                        <a:pt x="115" y="97"/>
                      </a:cubicBezTo>
                      <a:cubicBezTo>
                        <a:pt x="115" y="85"/>
                        <a:pt x="115" y="85"/>
                        <a:pt x="115" y="85"/>
                      </a:cubicBezTo>
                      <a:cubicBezTo>
                        <a:pt x="103" y="85"/>
                        <a:pt x="103" y="85"/>
                        <a:pt x="103" y="85"/>
                      </a:cubicBezTo>
                      <a:cubicBezTo>
                        <a:pt x="103" y="97"/>
                        <a:pt x="103" y="97"/>
                        <a:pt x="103" y="97"/>
                      </a:cubicBezTo>
                      <a:cubicBezTo>
                        <a:pt x="100" y="97"/>
                        <a:pt x="100" y="97"/>
                        <a:pt x="100" y="97"/>
                      </a:cubicBezTo>
                      <a:cubicBezTo>
                        <a:pt x="100" y="85"/>
                        <a:pt x="100" y="85"/>
                        <a:pt x="100" y="85"/>
                      </a:cubicBezTo>
                      <a:cubicBezTo>
                        <a:pt x="88" y="85"/>
                        <a:pt x="88" y="85"/>
                        <a:pt x="88" y="85"/>
                      </a:cubicBezTo>
                      <a:cubicBezTo>
                        <a:pt x="88" y="97"/>
                        <a:pt x="88" y="97"/>
                        <a:pt x="88" y="97"/>
                      </a:cubicBezTo>
                      <a:cubicBezTo>
                        <a:pt x="86" y="97"/>
                        <a:pt x="86" y="97"/>
                        <a:pt x="86" y="97"/>
                      </a:cubicBezTo>
                      <a:cubicBezTo>
                        <a:pt x="86" y="85"/>
                        <a:pt x="86" y="85"/>
                        <a:pt x="86" y="85"/>
                      </a:cubicBezTo>
                      <a:cubicBezTo>
                        <a:pt x="73" y="85"/>
                        <a:pt x="73" y="85"/>
                        <a:pt x="73" y="85"/>
                      </a:cubicBezTo>
                      <a:cubicBezTo>
                        <a:pt x="73" y="97"/>
                        <a:pt x="73" y="97"/>
                        <a:pt x="73" y="97"/>
                      </a:cubicBezTo>
                      <a:cubicBezTo>
                        <a:pt x="71" y="97"/>
                        <a:pt x="71" y="97"/>
                        <a:pt x="71" y="97"/>
                      </a:cubicBezTo>
                      <a:cubicBezTo>
                        <a:pt x="71" y="85"/>
                        <a:pt x="71" y="85"/>
                        <a:pt x="71" y="85"/>
                      </a:cubicBezTo>
                      <a:cubicBezTo>
                        <a:pt x="59" y="85"/>
                        <a:pt x="59" y="85"/>
                        <a:pt x="59" y="85"/>
                      </a:cubicBezTo>
                      <a:cubicBezTo>
                        <a:pt x="59" y="97"/>
                        <a:pt x="59" y="97"/>
                        <a:pt x="59" y="97"/>
                      </a:cubicBezTo>
                      <a:cubicBezTo>
                        <a:pt x="56" y="97"/>
                        <a:pt x="56" y="97"/>
                        <a:pt x="56" y="97"/>
                      </a:cubicBezTo>
                      <a:cubicBezTo>
                        <a:pt x="56" y="85"/>
                        <a:pt x="56" y="85"/>
                        <a:pt x="56" y="85"/>
                      </a:cubicBezTo>
                      <a:cubicBezTo>
                        <a:pt x="44" y="85"/>
                        <a:pt x="44" y="85"/>
                        <a:pt x="44" y="85"/>
                      </a:cubicBezTo>
                      <a:cubicBezTo>
                        <a:pt x="44" y="97"/>
                        <a:pt x="44" y="97"/>
                        <a:pt x="44" y="97"/>
                      </a:cubicBezTo>
                      <a:cubicBezTo>
                        <a:pt x="42" y="97"/>
                        <a:pt x="42" y="97"/>
                        <a:pt x="42" y="97"/>
                      </a:cubicBezTo>
                      <a:cubicBezTo>
                        <a:pt x="42" y="85"/>
                        <a:pt x="42" y="85"/>
                        <a:pt x="42" y="85"/>
                      </a:cubicBezTo>
                      <a:cubicBezTo>
                        <a:pt x="29" y="85"/>
                        <a:pt x="29" y="85"/>
                        <a:pt x="29" y="85"/>
                      </a:cubicBezTo>
                      <a:cubicBezTo>
                        <a:pt x="29" y="97"/>
                        <a:pt x="29" y="97"/>
                        <a:pt x="29" y="97"/>
                      </a:cubicBezTo>
                      <a:cubicBezTo>
                        <a:pt x="27" y="97"/>
                        <a:pt x="27" y="97"/>
                        <a:pt x="27" y="97"/>
                      </a:cubicBezTo>
                      <a:cubicBezTo>
                        <a:pt x="27" y="85"/>
                        <a:pt x="27" y="85"/>
                        <a:pt x="27" y="85"/>
                      </a:cubicBezTo>
                      <a:cubicBezTo>
                        <a:pt x="19" y="85"/>
                        <a:pt x="19" y="85"/>
                        <a:pt x="19" y="85"/>
                      </a:cubicBezTo>
                      <a:cubicBezTo>
                        <a:pt x="19" y="87"/>
                        <a:pt x="17" y="89"/>
                        <a:pt x="14" y="89"/>
                      </a:cubicBezTo>
                      <a:cubicBezTo>
                        <a:pt x="14" y="97"/>
                        <a:pt x="14" y="97"/>
                        <a:pt x="14" y="97"/>
                      </a:cubicBezTo>
                      <a:cubicBezTo>
                        <a:pt x="12" y="97"/>
                        <a:pt x="12" y="97"/>
                        <a:pt x="12" y="97"/>
                      </a:cubicBezTo>
                      <a:cubicBezTo>
                        <a:pt x="12" y="89"/>
                        <a:pt x="12" y="89"/>
                        <a:pt x="12" y="89"/>
                      </a:cubicBezTo>
                      <a:cubicBezTo>
                        <a:pt x="10" y="89"/>
                        <a:pt x="8" y="87"/>
                        <a:pt x="8" y="85"/>
                      </a:cubicBezTo>
                      <a:cubicBezTo>
                        <a:pt x="1" y="85"/>
                        <a:pt x="1" y="85"/>
                        <a:pt x="1" y="85"/>
                      </a:cubicBezTo>
                      <a:cubicBezTo>
                        <a:pt x="2" y="89"/>
                        <a:pt x="4" y="93"/>
                        <a:pt x="5" y="97"/>
                      </a:cubicBezTo>
                      <a:cubicBezTo>
                        <a:pt x="140" y="97"/>
                        <a:pt x="140" y="97"/>
                        <a:pt x="140" y="97"/>
                      </a:cubicBezTo>
                      <a:cubicBezTo>
                        <a:pt x="140" y="97"/>
                        <a:pt x="140" y="97"/>
                        <a:pt x="140" y="96"/>
                      </a:cubicBezTo>
                      <a:cubicBezTo>
                        <a:pt x="140" y="89"/>
                        <a:pt x="140" y="89"/>
                        <a:pt x="140" y="89"/>
                      </a:cubicBezTo>
                      <a:cubicBezTo>
                        <a:pt x="142" y="91"/>
                        <a:pt x="142" y="91"/>
                        <a:pt x="142" y="91"/>
                      </a:cubicBezTo>
                      <a:cubicBezTo>
                        <a:pt x="145" y="82"/>
                        <a:pt x="147" y="73"/>
                        <a:pt x="147" y="64"/>
                      </a:cubicBezTo>
                      <a:cubicBezTo>
                        <a:pt x="147" y="51"/>
                        <a:pt x="144" y="38"/>
                        <a:pt x="138" y="26"/>
                      </a:cubicBezTo>
                      <a:moveTo>
                        <a:pt x="27" y="19"/>
                      </a:moveTo>
                      <a:cubicBezTo>
                        <a:pt x="19" y="24"/>
                        <a:pt x="19" y="24"/>
                        <a:pt x="19" y="24"/>
                      </a:cubicBezTo>
                      <a:cubicBezTo>
                        <a:pt x="19" y="24"/>
                        <a:pt x="19" y="24"/>
                        <a:pt x="19" y="24"/>
                      </a:cubicBezTo>
                      <a:cubicBezTo>
                        <a:pt x="27" y="24"/>
                        <a:pt x="27" y="24"/>
                        <a:pt x="27" y="24"/>
                      </a:cubicBezTo>
                      <a:cubicBezTo>
                        <a:pt x="27" y="19"/>
                        <a:pt x="27" y="19"/>
                        <a:pt x="27" y="19"/>
                      </a:cubicBezTo>
                      <a:moveTo>
                        <a:pt x="132" y="16"/>
                      </a:moveTo>
                      <a:cubicBezTo>
                        <a:pt x="132" y="24"/>
                        <a:pt x="132" y="24"/>
                        <a:pt x="132" y="24"/>
                      </a:cubicBezTo>
                      <a:cubicBezTo>
                        <a:pt x="137" y="24"/>
                        <a:pt x="137" y="24"/>
                        <a:pt x="137" y="24"/>
                      </a:cubicBezTo>
                      <a:cubicBezTo>
                        <a:pt x="135" y="21"/>
                        <a:pt x="134" y="19"/>
                        <a:pt x="132" y="16"/>
                      </a:cubicBezTo>
                      <a:moveTo>
                        <a:pt x="44" y="16"/>
                      </a:moveTo>
                      <a:cubicBezTo>
                        <a:pt x="44" y="16"/>
                        <a:pt x="44" y="16"/>
                        <a:pt x="44" y="16"/>
                      </a:cubicBezTo>
                      <a:cubicBezTo>
                        <a:pt x="44" y="24"/>
                        <a:pt x="44" y="24"/>
                        <a:pt x="44" y="24"/>
                      </a:cubicBezTo>
                      <a:cubicBezTo>
                        <a:pt x="48" y="24"/>
                        <a:pt x="48" y="24"/>
                        <a:pt x="48" y="24"/>
                      </a:cubicBezTo>
                      <a:cubicBezTo>
                        <a:pt x="44" y="16"/>
                        <a:pt x="44" y="16"/>
                        <a:pt x="44" y="16"/>
                      </a:cubicBezTo>
                      <a:moveTo>
                        <a:pt x="38" y="14"/>
                      </a:moveTo>
                      <a:cubicBezTo>
                        <a:pt x="29" y="18"/>
                        <a:pt x="29" y="18"/>
                        <a:pt x="29" y="18"/>
                      </a:cubicBezTo>
                      <a:cubicBezTo>
                        <a:pt x="29" y="24"/>
                        <a:pt x="29" y="24"/>
                        <a:pt x="29" y="24"/>
                      </a:cubicBezTo>
                      <a:cubicBezTo>
                        <a:pt x="42" y="24"/>
                        <a:pt x="42" y="24"/>
                        <a:pt x="42" y="24"/>
                      </a:cubicBezTo>
                      <a:cubicBezTo>
                        <a:pt x="42" y="16"/>
                        <a:pt x="42" y="16"/>
                        <a:pt x="42" y="16"/>
                      </a:cubicBezTo>
                      <a:cubicBezTo>
                        <a:pt x="40" y="16"/>
                        <a:pt x="39" y="15"/>
                        <a:pt x="38" y="14"/>
                      </a:cubicBezTo>
                      <a:moveTo>
                        <a:pt x="100" y="13"/>
                      </a:moveTo>
                      <a:cubicBezTo>
                        <a:pt x="92" y="22"/>
                        <a:pt x="92" y="22"/>
                        <a:pt x="92" y="22"/>
                      </a:cubicBezTo>
                      <a:cubicBezTo>
                        <a:pt x="92" y="23"/>
                        <a:pt x="92" y="23"/>
                        <a:pt x="92" y="24"/>
                      </a:cubicBezTo>
                      <a:cubicBezTo>
                        <a:pt x="100" y="24"/>
                        <a:pt x="100" y="24"/>
                        <a:pt x="100" y="24"/>
                      </a:cubicBezTo>
                      <a:cubicBezTo>
                        <a:pt x="100" y="13"/>
                        <a:pt x="100" y="13"/>
                        <a:pt x="100" y="13"/>
                      </a:cubicBezTo>
                      <a:moveTo>
                        <a:pt x="115" y="11"/>
                      </a:moveTo>
                      <a:cubicBezTo>
                        <a:pt x="103" y="11"/>
                        <a:pt x="103" y="11"/>
                        <a:pt x="103" y="11"/>
                      </a:cubicBezTo>
                      <a:cubicBezTo>
                        <a:pt x="103" y="24"/>
                        <a:pt x="103" y="24"/>
                        <a:pt x="103" y="24"/>
                      </a:cubicBezTo>
                      <a:cubicBezTo>
                        <a:pt x="115" y="24"/>
                        <a:pt x="115" y="24"/>
                        <a:pt x="115" y="24"/>
                      </a:cubicBezTo>
                      <a:cubicBezTo>
                        <a:pt x="115" y="11"/>
                        <a:pt x="115" y="11"/>
                        <a:pt x="115" y="11"/>
                      </a:cubicBezTo>
                      <a:moveTo>
                        <a:pt x="118" y="11"/>
                      </a:moveTo>
                      <a:cubicBezTo>
                        <a:pt x="117" y="11"/>
                        <a:pt x="117" y="11"/>
                        <a:pt x="117" y="11"/>
                      </a:cubicBezTo>
                      <a:cubicBezTo>
                        <a:pt x="117" y="24"/>
                        <a:pt x="117" y="24"/>
                        <a:pt x="117" y="24"/>
                      </a:cubicBezTo>
                      <a:cubicBezTo>
                        <a:pt x="121" y="24"/>
                        <a:pt x="121" y="24"/>
                        <a:pt x="121" y="24"/>
                      </a:cubicBezTo>
                      <a:cubicBezTo>
                        <a:pt x="118" y="11"/>
                        <a:pt x="118" y="11"/>
                        <a:pt x="118" y="11"/>
                      </a:cubicBezTo>
                      <a:moveTo>
                        <a:pt x="117" y="7"/>
                      </a:moveTo>
                      <a:cubicBezTo>
                        <a:pt x="117" y="9"/>
                        <a:pt x="117" y="9"/>
                        <a:pt x="117" y="9"/>
                      </a:cubicBezTo>
                      <a:cubicBezTo>
                        <a:pt x="118" y="9"/>
                        <a:pt x="118" y="9"/>
                        <a:pt x="118" y="9"/>
                      </a:cubicBezTo>
                      <a:cubicBezTo>
                        <a:pt x="117" y="7"/>
                        <a:pt x="117" y="7"/>
                        <a:pt x="117" y="7"/>
                      </a:cubicBezTo>
                      <a:moveTo>
                        <a:pt x="113" y="0"/>
                      </a:moveTo>
                      <a:cubicBezTo>
                        <a:pt x="104" y="9"/>
                        <a:pt x="104" y="9"/>
                        <a:pt x="104" y="9"/>
                      </a:cubicBezTo>
                      <a:cubicBezTo>
                        <a:pt x="115" y="9"/>
                        <a:pt x="115" y="9"/>
                        <a:pt x="115" y="9"/>
                      </a:cubicBezTo>
                      <a:cubicBezTo>
                        <a:pt x="115" y="1"/>
                        <a:pt x="115" y="1"/>
                        <a:pt x="115" y="1"/>
                      </a:cubicBezTo>
                      <a:cubicBezTo>
                        <a:pt x="114" y="1"/>
                        <a:pt x="114" y="1"/>
                        <a:pt x="11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01" name="Freeform 711">
                  <a:extLst>
                    <a:ext uri="{FF2B5EF4-FFF2-40B4-BE49-F238E27FC236}">
                      <a16:creationId xmlns:a16="http://schemas.microsoft.com/office/drawing/2014/main" id="{CC17159C-38A1-4460-8105-E514D7694C47}"/>
                    </a:ext>
                  </a:extLst>
                </p:cNvPr>
                <p:cNvSpPr>
                  <a:spLocks noEditPoints="1"/>
                </p:cNvSpPr>
                <p:nvPr/>
              </p:nvSpPr>
              <p:spPr bwMode="auto">
                <a:xfrm>
                  <a:off x="359" y="1457"/>
                  <a:ext cx="33" cy="11"/>
                </a:xfrm>
                <a:custGeom>
                  <a:avLst/>
                  <a:gdLst>
                    <a:gd name="T0" fmla="*/ 141 w 143"/>
                    <a:gd name="T1" fmla="*/ 40 h 46"/>
                    <a:gd name="T2" fmla="*/ 6 w 143"/>
                    <a:gd name="T3" fmla="*/ 40 h 46"/>
                    <a:gd name="T4" fmla="*/ 9 w 143"/>
                    <a:gd name="T5" fmla="*/ 46 h 46"/>
                    <a:gd name="T6" fmla="*/ 138 w 143"/>
                    <a:gd name="T7" fmla="*/ 46 h 46"/>
                    <a:gd name="T8" fmla="*/ 141 w 143"/>
                    <a:gd name="T9" fmla="*/ 40 h 46"/>
                    <a:gd name="T10" fmla="*/ 141 w 143"/>
                    <a:gd name="T11" fmla="*/ 32 h 46"/>
                    <a:gd name="T12" fmla="*/ 141 w 143"/>
                    <a:gd name="T13" fmla="*/ 39 h 46"/>
                    <a:gd name="T14" fmla="*/ 143 w 143"/>
                    <a:gd name="T15" fmla="*/ 34 h 46"/>
                    <a:gd name="T16" fmla="*/ 141 w 143"/>
                    <a:gd name="T17" fmla="*/ 32 h 46"/>
                    <a:gd name="T18" fmla="*/ 1 w 143"/>
                    <a:gd name="T19" fmla="*/ 0 h 46"/>
                    <a:gd name="T20" fmla="*/ 1 w 143"/>
                    <a:gd name="T21" fmla="*/ 19 h 46"/>
                    <a:gd name="T22" fmla="*/ 1 w 143"/>
                    <a:gd name="T2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3" h="46">
                      <a:moveTo>
                        <a:pt x="141" y="40"/>
                      </a:moveTo>
                      <a:cubicBezTo>
                        <a:pt x="6" y="40"/>
                        <a:pt x="6" y="40"/>
                        <a:pt x="6" y="40"/>
                      </a:cubicBezTo>
                      <a:cubicBezTo>
                        <a:pt x="7" y="42"/>
                        <a:pt x="8" y="44"/>
                        <a:pt x="9" y="46"/>
                      </a:cubicBezTo>
                      <a:cubicBezTo>
                        <a:pt x="138" y="46"/>
                        <a:pt x="138" y="46"/>
                        <a:pt x="138" y="46"/>
                      </a:cubicBezTo>
                      <a:cubicBezTo>
                        <a:pt x="139" y="44"/>
                        <a:pt x="140" y="42"/>
                        <a:pt x="141" y="40"/>
                      </a:cubicBezTo>
                      <a:moveTo>
                        <a:pt x="141" y="32"/>
                      </a:moveTo>
                      <a:cubicBezTo>
                        <a:pt x="141" y="39"/>
                        <a:pt x="141" y="39"/>
                        <a:pt x="141" y="39"/>
                      </a:cubicBezTo>
                      <a:cubicBezTo>
                        <a:pt x="142" y="37"/>
                        <a:pt x="143" y="35"/>
                        <a:pt x="143" y="34"/>
                      </a:cubicBezTo>
                      <a:cubicBezTo>
                        <a:pt x="141" y="32"/>
                        <a:pt x="141" y="32"/>
                        <a:pt x="141" y="32"/>
                      </a:cubicBezTo>
                      <a:moveTo>
                        <a:pt x="1" y="0"/>
                      </a:moveTo>
                      <a:cubicBezTo>
                        <a:pt x="0" y="6"/>
                        <a:pt x="0" y="12"/>
                        <a:pt x="1" y="19"/>
                      </a:cubicBezTo>
                      <a:cubicBezTo>
                        <a:pt x="1" y="0"/>
                        <a:pt x="1" y="0"/>
                        <a:pt x="1" y="0"/>
                      </a:cubicBezTo>
                    </a:path>
                  </a:pathLst>
                </a:custGeom>
                <a:solidFill>
                  <a:srgbClr val="808B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02" name="Freeform 712">
                  <a:extLst>
                    <a:ext uri="{FF2B5EF4-FFF2-40B4-BE49-F238E27FC236}">
                      <a16:creationId xmlns:a16="http://schemas.microsoft.com/office/drawing/2014/main" id="{DE5CD05B-C72E-4AAE-AB1F-A171BA42EBDA}"/>
                    </a:ext>
                  </a:extLst>
                </p:cNvPr>
                <p:cNvSpPr>
                  <a:spLocks noEditPoints="1"/>
                </p:cNvSpPr>
                <p:nvPr/>
              </p:nvSpPr>
              <p:spPr bwMode="auto">
                <a:xfrm>
                  <a:off x="359" y="1463"/>
                  <a:ext cx="32" cy="1"/>
                </a:xfrm>
                <a:custGeom>
                  <a:avLst/>
                  <a:gdLst>
                    <a:gd name="T0" fmla="*/ 7 w 137"/>
                    <a:gd name="T1" fmla="*/ 0 h 2"/>
                    <a:gd name="T2" fmla="*/ 0 w 137"/>
                    <a:gd name="T3" fmla="*/ 0 h 2"/>
                    <a:gd name="T4" fmla="*/ 0 w 137"/>
                    <a:gd name="T5" fmla="*/ 2 h 2"/>
                    <a:gd name="T6" fmla="*/ 7 w 137"/>
                    <a:gd name="T7" fmla="*/ 2 h 2"/>
                    <a:gd name="T8" fmla="*/ 7 w 137"/>
                    <a:gd name="T9" fmla="*/ 1 h 2"/>
                    <a:gd name="T10" fmla="*/ 7 w 137"/>
                    <a:gd name="T11" fmla="*/ 0 h 2"/>
                    <a:gd name="T12" fmla="*/ 26 w 137"/>
                    <a:gd name="T13" fmla="*/ 0 h 2"/>
                    <a:gd name="T14" fmla="*/ 18 w 137"/>
                    <a:gd name="T15" fmla="*/ 0 h 2"/>
                    <a:gd name="T16" fmla="*/ 18 w 137"/>
                    <a:gd name="T17" fmla="*/ 1 h 2"/>
                    <a:gd name="T18" fmla="*/ 18 w 137"/>
                    <a:gd name="T19" fmla="*/ 2 h 2"/>
                    <a:gd name="T20" fmla="*/ 26 w 137"/>
                    <a:gd name="T21" fmla="*/ 2 h 2"/>
                    <a:gd name="T22" fmla="*/ 26 w 137"/>
                    <a:gd name="T23" fmla="*/ 0 h 2"/>
                    <a:gd name="T24" fmla="*/ 41 w 137"/>
                    <a:gd name="T25" fmla="*/ 0 h 2"/>
                    <a:gd name="T26" fmla="*/ 28 w 137"/>
                    <a:gd name="T27" fmla="*/ 0 h 2"/>
                    <a:gd name="T28" fmla="*/ 28 w 137"/>
                    <a:gd name="T29" fmla="*/ 2 h 2"/>
                    <a:gd name="T30" fmla="*/ 41 w 137"/>
                    <a:gd name="T31" fmla="*/ 2 h 2"/>
                    <a:gd name="T32" fmla="*/ 41 w 137"/>
                    <a:gd name="T33" fmla="*/ 0 h 2"/>
                    <a:gd name="T34" fmla="*/ 55 w 137"/>
                    <a:gd name="T35" fmla="*/ 0 h 2"/>
                    <a:gd name="T36" fmla="*/ 43 w 137"/>
                    <a:gd name="T37" fmla="*/ 0 h 2"/>
                    <a:gd name="T38" fmla="*/ 43 w 137"/>
                    <a:gd name="T39" fmla="*/ 2 h 2"/>
                    <a:gd name="T40" fmla="*/ 55 w 137"/>
                    <a:gd name="T41" fmla="*/ 2 h 2"/>
                    <a:gd name="T42" fmla="*/ 55 w 137"/>
                    <a:gd name="T43" fmla="*/ 0 h 2"/>
                    <a:gd name="T44" fmla="*/ 70 w 137"/>
                    <a:gd name="T45" fmla="*/ 0 h 2"/>
                    <a:gd name="T46" fmla="*/ 58 w 137"/>
                    <a:gd name="T47" fmla="*/ 0 h 2"/>
                    <a:gd name="T48" fmla="*/ 58 w 137"/>
                    <a:gd name="T49" fmla="*/ 2 h 2"/>
                    <a:gd name="T50" fmla="*/ 70 w 137"/>
                    <a:gd name="T51" fmla="*/ 2 h 2"/>
                    <a:gd name="T52" fmla="*/ 70 w 137"/>
                    <a:gd name="T53" fmla="*/ 0 h 2"/>
                    <a:gd name="T54" fmla="*/ 85 w 137"/>
                    <a:gd name="T55" fmla="*/ 0 h 2"/>
                    <a:gd name="T56" fmla="*/ 72 w 137"/>
                    <a:gd name="T57" fmla="*/ 0 h 2"/>
                    <a:gd name="T58" fmla="*/ 72 w 137"/>
                    <a:gd name="T59" fmla="*/ 2 h 2"/>
                    <a:gd name="T60" fmla="*/ 85 w 137"/>
                    <a:gd name="T61" fmla="*/ 2 h 2"/>
                    <a:gd name="T62" fmla="*/ 85 w 137"/>
                    <a:gd name="T63" fmla="*/ 0 h 2"/>
                    <a:gd name="T64" fmla="*/ 99 w 137"/>
                    <a:gd name="T65" fmla="*/ 0 h 2"/>
                    <a:gd name="T66" fmla="*/ 87 w 137"/>
                    <a:gd name="T67" fmla="*/ 0 h 2"/>
                    <a:gd name="T68" fmla="*/ 87 w 137"/>
                    <a:gd name="T69" fmla="*/ 2 h 2"/>
                    <a:gd name="T70" fmla="*/ 99 w 137"/>
                    <a:gd name="T71" fmla="*/ 2 h 2"/>
                    <a:gd name="T72" fmla="*/ 99 w 137"/>
                    <a:gd name="T73" fmla="*/ 0 h 2"/>
                    <a:gd name="T74" fmla="*/ 114 w 137"/>
                    <a:gd name="T75" fmla="*/ 0 h 2"/>
                    <a:gd name="T76" fmla="*/ 102 w 137"/>
                    <a:gd name="T77" fmla="*/ 0 h 2"/>
                    <a:gd name="T78" fmla="*/ 102 w 137"/>
                    <a:gd name="T79" fmla="*/ 2 h 2"/>
                    <a:gd name="T80" fmla="*/ 114 w 137"/>
                    <a:gd name="T81" fmla="*/ 2 h 2"/>
                    <a:gd name="T82" fmla="*/ 114 w 137"/>
                    <a:gd name="T83" fmla="*/ 0 h 2"/>
                    <a:gd name="T84" fmla="*/ 129 w 137"/>
                    <a:gd name="T85" fmla="*/ 0 h 2"/>
                    <a:gd name="T86" fmla="*/ 116 w 137"/>
                    <a:gd name="T87" fmla="*/ 0 h 2"/>
                    <a:gd name="T88" fmla="*/ 116 w 137"/>
                    <a:gd name="T89" fmla="*/ 2 h 2"/>
                    <a:gd name="T90" fmla="*/ 129 w 137"/>
                    <a:gd name="T91" fmla="*/ 2 h 2"/>
                    <a:gd name="T92" fmla="*/ 129 w 137"/>
                    <a:gd name="T93" fmla="*/ 0 h 2"/>
                    <a:gd name="T94" fmla="*/ 137 w 137"/>
                    <a:gd name="T95" fmla="*/ 0 h 2"/>
                    <a:gd name="T96" fmla="*/ 131 w 137"/>
                    <a:gd name="T97" fmla="*/ 0 h 2"/>
                    <a:gd name="T98" fmla="*/ 131 w 137"/>
                    <a:gd name="T99" fmla="*/ 2 h 2"/>
                    <a:gd name="T100" fmla="*/ 137 w 137"/>
                    <a:gd name="T101" fmla="*/ 2 h 2"/>
                    <a:gd name="T102" fmla="*/ 137 w 137"/>
                    <a:gd name="T10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7" h="2">
                      <a:moveTo>
                        <a:pt x="7" y="0"/>
                      </a:moveTo>
                      <a:cubicBezTo>
                        <a:pt x="0" y="0"/>
                        <a:pt x="0" y="0"/>
                        <a:pt x="0" y="0"/>
                      </a:cubicBezTo>
                      <a:cubicBezTo>
                        <a:pt x="0" y="0"/>
                        <a:pt x="0" y="1"/>
                        <a:pt x="0" y="2"/>
                      </a:cubicBezTo>
                      <a:cubicBezTo>
                        <a:pt x="7" y="2"/>
                        <a:pt x="7" y="2"/>
                        <a:pt x="7" y="2"/>
                      </a:cubicBezTo>
                      <a:cubicBezTo>
                        <a:pt x="7" y="2"/>
                        <a:pt x="7" y="1"/>
                        <a:pt x="7" y="1"/>
                      </a:cubicBezTo>
                      <a:cubicBezTo>
                        <a:pt x="7" y="0"/>
                        <a:pt x="7" y="0"/>
                        <a:pt x="7" y="0"/>
                      </a:cubicBezTo>
                      <a:moveTo>
                        <a:pt x="26" y="0"/>
                      </a:moveTo>
                      <a:cubicBezTo>
                        <a:pt x="18" y="0"/>
                        <a:pt x="18" y="0"/>
                        <a:pt x="18" y="0"/>
                      </a:cubicBezTo>
                      <a:cubicBezTo>
                        <a:pt x="18" y="0"/>
                        <a:pt x="18" y="0"/>
                        <a:pt x="18" y="1"/>
                      </a:cubicBezTo>
                      <a:cubicBezTo>
                        <a:pt x="18" y="1"/>
                        <a:pt x="18" y="2"/>
                        <a:pt x="18" y="2"/>
                      </a:cubicBezTo>
                      <a:cubicBezTo>
                        <a:pt x="26" y="2"/>
                        <a:pt x="26" y="2"/>
                        <a:pt x="26" y="2"/>
                      </a:cubicBezTo>
                      <a:cubicBezTo>
                        <a:pt x="26" y="0"/>
                        <a:pt x="26" y="0"/>
                        <a:pt x="26" y="0"/>
                      </a:cubicBezTo>
                      <a:moveTo>
                        <a:pt x="41" y="0"/>
                      </a:moveTo>
                      <a:cubicBezTo>
                        <a:pt x="28" y="0"/>
                        <a:pt x="28" y="0"/>
                        <a:pt x="28" y="0"/>
                      </a:cubicBezTo>
                      <a:cubicBezTo>
                        <a:pt x="28" y="2"/>
                        <a:pt x="28" y="2"/>
                        <a:pt x="28" y="2"/>
                      </a:cubicBezTo>
                      <a:cubicBezTo>
                        <a:pt x="41" y="2"/>
                        <a:pt x="41" y="2"/>
                        <a:pt x="41" y="2"/>
                      </a:cubicBezTo>
                      <a:cubicBezTo>
                        <a:pt x="41" y="0"/>
                        <a:pt x="41" y="0"/>
                        <a:pt x="41" y="0"/>
                      </a:cubicBezTo>
                      <a:moveTo>
                        <a:pt x="55" y="0"/>
                      </a:moveTo>
                      <a:cubicBezTo>
                        <a:pt x="43" y="0"/>
                        <a:pt x="43" y="0"/>
                        <a:pt x="43" y="0"/>
                      </a:cubicBezTo>
                      <a:cubicBezTo>
                        <a:pt x="43" y="2"/>
                        <a:pt x="43" y="2"/>
                        <a:pt x="43" y="2"/>
                      </a:cubicBezTo>
                      <a:cubicBezTo>
                        <a:pt x="55" y="2"/>
                        <a:pt x="55" y="2"/>
                        <a:pt x="55" y="2"/>
                      </a:cubicBezTo>
                      <a:cubicBezTo>
                        <a:pt x="55" y="0"/>
                        <a:pt x="55" y="0"/>
                        <a:pt x="55" y="0"/>
                      </a:cubicBezTo>
                      <a:moveTo>
                        <a:pt x="70" y="0"/>
                      </a:moveTo>
                      <a:cubicBezTo>
                        <a:pt x="58" y="0"/>
                        <a:pt x="58" y="0"/>
                        <a:pt x="58" y="0"/>
                      </a:cubicBezTo>
                      <a:cubicBezTo>
                        <a:pt x="58" y="2"/>
                        <a:pt x="58" y="2"/>
                        <a:pt x="58" y="2"/>
                      </a:cubicBezTo>
                      <a:cubicBezTo>
                        <a:pt x="70" y="2"/>
                        <a:pt x="70" y="2"/>
                        <a:pt x="70" y="2"/>
                      </a:cubicBezTo>
                      <a:cubicBezTo>
                        <a:pt x="70" y="0"/>
                        <a:pt x="70" y="0"/>
                        <a:pt x="70" y="0"/>
                      </a:cubicBezTo>
                      <a:moveTo>
                        <a:pt x="85" y="0"/>
                      </a:moveTo>
                      <a:cubicBezTo>
                        <a:pt x="72" y="0"/>
                        <a:pt x="72" y="0"/>
                        <a:pt x="72" y="0"/>
                      </a:cubicBezTo>
                      <a:cubicBezTo>
                        <a:pt x="72" y="2"/>
                        <a:pt x="72" y="2"/>
                        <a:pt x="72" y="2"/>
                      </a:cubicBezTo>
                      <a:cubicBezTo>
                        <a:pt x="85" y="2"/>
                        <a:pt x="85" y="2"/>
                        <a:pt x="85" y="2"/>
                      </a:cubicBezTo>
                      <a:cubicBezTo>
                        <a:pt x="85" y="0"/>
                        <a:pt x="85" y="0"/>
                        <a:pt x="85" y="0"/>
                      </a:cubicBezTo>
                      <a:moveTo>
                        <a:pt x="99" y="0"/>
                      </a:moveTo>
                      <a:cubicBezTo>
                        <a:pt x="87" y="0"/>
                        <a:pt x="87" y="0"/>
                        <a:pt x="87" y="0"/>
                      </a:cubicBezTo>
                      <a:cubicBezTo>
                        <a:pt x="87" y="2"/>
                        <a:pt x="87" y="2"/>
                        <a:pt x="87" y="2"/>
                      </a:cubicBezTo>
                      <a:cubicBezTo>
                        <a:pt x="99" y="2"/>
                        <a:pt x="99" y="2"/>
                        <a:pt x="99" y="2"/>
                      </a:cubicBezTo>
                      <a:cubicBezTo>
                        <a:pt x="99" y="0"/>
                        <a:pt x="99" y="0"/>
                        <a:pt x="99" y="0"/>
                      </a:cubicBezTo>
                      <a:moveTo>
                        <a:pt x="114" y="0"/>
                      </a:moveTo>
                      <a:cubicBezTo>
                        <a:pt x="102" y="0"/>
                        <a:pt x="102" y="0"/>
                        <a:pt x="102" y="0"/>
                      </a:cubicBezTo>
                      <a:cubicBezTo>
                        <a:pt x="102" y="2"/>
                        <a:pt x="102" y="2"/>
                        <a:pt x="102" y="2"/>
                      </a:cubicBezTo>
                      <a:cubicBezTo>
                        <a:pt x="114" y="2"/>
                        <a:pt x="114" y="2"/>
                        <a:pt x="114" y="2"/>
                      </a:cubicBezTo>
                      <a:cubicBezTo>
                        <a:pt x="114" y="0"/>
                        <a:pt x="114" y="0"/>
                        <a:pt x="114" y="0"/>
                      </a:cubicBezTo>
                      <a:moveTo>
                        <a:pt x="129" y="0"/>
                      </a:moveTo>
                      <a:cubicBezTo>
                        <a:pt x="116" y="0"/>
                        <a:pt x="116" y="0"/>
                        <a:pt x="116" y="0"/>
                      </a:cubicBezTo>
                      <a:cubicBezTo>
                        <a:pt x="116" y="2"/>
                        <a:pt x="116" y="2"/>
                        <a:pt x="116" y="2"/>
                      </a:cubicBezTo>
                      <a:cubicBezTo>
                        <a:pt x="129" y="2"/>
                        <a:pt x="129" y="2"/>
                        <a:pt x="129" y="2"/>
                      </a:cubicBezTo>
                      <a:cubicBezTo>
                        <a:pt x="129" y="0"/>
                        <a:pt x="129" y="0"/>
                        <a:pt x="129" y="0"/>
                      </a:cubicBezTo>
                      <a:moveTo>
                        <a:pt x="137" y="0"/>
                      </a:moveTo>
                      <a:cubicBezTo>
                        <a:pt x="131" y="0"/>
                        <a:pt x="131" y="0"/>
                        <a:pt x="131" y="0"/>
                      </a:cubicBezTo>
                      <a:cubicBezTo>
                        <a:pt x="131" y="2"/>
                        <a:pt x="131" y="2"/>
                        <a:pt x="131" y="2"/>
                      </a:cubicBezTo>
                      <a:cubicBezTo>
                        <a:pt x="137" y="2"/>
                        <a:pt x="137" y="2"/>
                        <a:pt x="137" y="2"/>
                      </a:cubicBezTo>
                      <a:cubicBezTo>
                        <a:pt x="137" y="0"/>
                        <a:pt x="137" y="0"/>
                        <a:pt x="137"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03" name="Freeform 713">
                  <a:extLst>
                    <a:ext uri="{FF2B5EF4-FFF2-40B4-BE49-F238E27FC236}">
                      <a16:creationId xmlns:a16="http://schemas.microsoft.com/office/drawing/2014/main" id="{1F56521D-8764-4FD8-BF7F-1EABB5B0CA15}"/>
                    </a:ext>
                  </a:extLst>
                </p:cNvPr>
                <p:cNvSpPr>
                  <a:spLocks noEditPoints="1"/>
                </p:cNvSpPr>
                <p:nvPr/>
              </p:nvSpPr>
              <p:spPr bwMode="auto">
                <a:xfrm>
                  <a:off x="359" y="1460"/>
                  <a:ext cx="32" cy="0"/>
                </a:xfrm>
                <a:custGeom>
                  <a:avLst/>
                  <a:gdLst>
                    <a:gd name="T0" fmla="*/ 12 w 138"/>
                    <a:gd name="T1" fmla="*/ 0 h 2"/>
                    <a:gd name="T2" fmla="*/ 0 w 138"/>
                    <a:gd name="T3" fmla="*/ 0 h 2"/>
                    <a:gd name="T4" fmla="*/ 0 w 138"/>
                    <a:gd name="T5" fmla="*/ 2 h 2"/>
                    <a:gd name="T6" fmla="*/ 12 w 138"/>
                    <a:gd name="T7" fmla="*/ 2 h 2"/>
                    <a:gd name="T8" fmla="*/ 12 w 138"/>
                    <a:gd name="T9" fmla="*/ 0 h 2"/>
                    <a:gd name="T10" fmla="*/ 27 w 138"/>
                    <a:gd name="T11" fmla="*/ 0 h 2"/>
                    <a:gd name="T12" fmla="*/ 14 w 138"/>
                    <a:gd name="T13" fmla="*/ 0 h 2"/>
                    <a:gd name="T14" fmla="*/ 14 w 138"/>
                    <a:gd name="T15" fmla="*/ 2 h 2"/>
                    <a:gd name="T16" fmla="*/ 26 w 138"/>
                    <a:gd name="T17" fmla="*/ 2 h 2"/>
                    <a:gd name="T18" fmla="*/ 27 w 138"/>
                    <a:gd name="T19" fmla="*/ 1 h 2"/>
                    <a:gd name="T20" fmla="*/ 27 w 138"/>
                    <a:gd name="T21" fmla="*/ 0 h 2"/>
                    <a:gd name="T22" fmla="*/ 42 w 138"/>
                    <a:gd name="T23" fmla="*/ 0 h 2"/>
                    <a:gd name="T24" fmla="*/ 31 w 138"/>
                    <a:gd name="T25" fmla="*/ 0 h 2"/>
                    <a:gd name="T26" fmla="*/ 29 w 138"/>
                    <a:gd name="T27" fmla="*/ 2 h 2"/>
                    <a:gd name="T28" fmla="*/ 29 w 138"/>
                    <a:gd name="T29" fmla="*/ 2 h 2"/>
                    <a:gd name="T30" fmla="*/ 42 w 138"/>
                    <a:gd name="T31" fmla="*/ 2 h 2"/>
                    <a:gd name="T32" fmla="*/ 42 w 138"/>
                    <a:gd name="T33" fmla="*/ 0 h 2"/>
                    <a:gd name="T34" fmla="*/ 52 w 138"/>
                    <a:gd name="T35" fmla="*/ 0 h 2"/>
                    <a:gd name="T36" fmla="*/ 44 w 138"/>
                    <a:gd name="T37" fmla="*/ 0 h 2"/>
                    <a:gd name="T38" fmla="*/ 44 w 138"/>
                    <a:gd name="T39" fmla="*/ 2 h 2"/>
                    <a:gd name="T40" fmla="*/ 52 w 138"/>
                    <a:gd name="T41" fmla="*/ 2 h 2"/>
                    <a:gd name="T42" fmla="*/ 52 w 138"/>
                    <a:gd name="T43" fmla="*/ 1 h 2"/>
                    <a:gd name="T44" fmla="*/ 52 w 138"/>
                    <a:gd name="T45" fmla="*/ 0 h 2"/>
                    <a:gd name="T46" fmla="*/ 71 w 138"/>
                    <a:gd name="T47" fmla="*/ 0 h 2"/>
                    <a:gd name="T48" fmla="*/ 63 w 138"/>
                    <a:gd name="T49" fmla="*/ 0 h 2"/>
                    <a:gd name="T50" fmla="*/ 63 w 138"/>
                    <a:gd name="T51" fmla="*/ 1 h 2"/>
                    <a:gd name="T52" fmla="*/ 63 w 138"/>
                    <a:gd name="T53" fmla="*/ 2 h 2"/>
                    <a:gd name="T54" fmla="*/ 71 w 138"/>
                    <a:gd name="T55" fmla="*/ 2 h 2"/>
                    <a:gd name="T56" fmla="*/ 71 w 138"/>
                    <a:gd name="T57" fmla="*/ 0 h 2"/>
                    <a:gd name="T58" fmla="*/ 86 w 138"/>
                    <a:gd name="T59" fmla="*/ 0 h 2"/>
                    <a:gd name="T60" fmla="*/ 73 w 138"/>
                    <a:gd name="T61" fmla="*/ 0 h 2"/>
                    <a:gd name="T62" fmla="*/ 73 w 138"/>
                    <a:gd name="T63" fmla="*/ 2 h 2"/>
                    <a:gd name="T64" fmla="*/ 86 w 138"/>
                    <a:gd name="T65" fmla="*/ 2 h 2"/>
                    <a:gd name="T66" fmla="*/ 86 w 138"/>
                    <a:gd name="T67" fmla="*/ 0 h 2"/>
                    <a:gd name="T68" fmla="*/ 100 w 138"/>
                    <a:gd name="T69" fmla="*/ 0 h 2"/>
                    <a:gd name="T70" fmla="*/ 88 w 138"/>
                    <a:gd name="T71" fmla="*/ 0 h 2"/>
                    <a:gd name="T72" fmla="*/ 88 w 138"/>
                    <a:gd name="T73" fmla="*/ 2 h 2"/>
                    <a:gd name="T74" fmla="*/ 100 w 138"/>
                    <a:gd name="T75" fmla="*/ 2 h 2"/>
                    <a:gd name="T76" fmla="*/ 100 w 138"/>
                    <a:gd name="T77" fmla="*/ 0 h 2"/>
                    <a:gd name="T78" fmla="*/ 115 w 138"/>
                    <a:gd name="T79" fmla="*/ 0 h 2"/>
                    <a:gd name="T80" fmla="*/ 103 w 138"/>
                    <a:gd name="T81" fmla="*/ 0 h 2"/>
                    <a:gd name="T82" fmla="*/ 103 w 138"/>
                    <a:gd name="T83" fmla="*/ 2 h 2"/>
                    <a:gd name="T84" fmla="*/ 115 w 138"/>
                    <a:gd name="T85" fmla="*/ 2 h 2"/>
                    <a:gd name="T86" fmla="*/ 115 w 138"/>
                    <a:gd name="T87" fmla="*/ 0 h 2"/>
                    <a:gd name="T88" fmla="*/ 125 w 138"/>
                    <a:gd name="T89" fmla="*/ 0 h 2"/>
                    <a:gd name="T90" fmla="*/ 117 w 138"/>
                    <a:gd name="T91" fmla="*/ 0 h 2"/>
                    <a:gd name="T92" fmla="*/ 117 w 138"/>
                    <a:gd name="T93" fmla="*/ 2 h 2"/>
                    <a:gd name="T94" fmla="*/ 125 w 138"/>
                    <a:gd name="T95" fmla="*/ 2 h 2"/>
                    <a:gd name="T96" fmla="*/ 125 w 138"/>
                    <a:gd name="T97" fmla="*/ 1 h 2"/>
                    <a:gd name="T98" fmla="*/ 125 w 138"/>
                    <a:gd name="T99" fmla="*/ 0 h 2"/>
                    <a:gd name="T100" fmla="*/ 138 w 138"/>
                    <a:gd name="T101" fmla="*/ 0 h 2"/>
                    <a:gd name="T102" fmla="*/ 136 w 138"/>
                    <a:gd name="T103" fmla="*/ 0 h 2"/>
                    <a:gd name="T104" fmla="*/ 137 w 138"/>
                    <a:gd name="T105" fmla="*/ 1 h 2"/>
                    <a:gd name="T106" fmla="*/ 136 w 138"/>
                    <a:gd name="T107" fmla="*/ 2 h 2"/>
                    <a:gd name="T108" fmla="*/ 138 w 138"/>
                    <a:gd name="T109" fmla="*/ 2 h 2"/>
                    <a:gd name="T110" fmla="*/ 138 w 138"/>
                    <a:gd name="T11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8" h="2">
                      <a:moveTo>
                        <a:pt x="12" y="0"/>
                      </a:moveTo>
                      <a:cubicBezTo>
                        <a:pt x="0" y="0"/>
                        <a:pt x="0" y="0"/>
                        <a:pt x="0" y="0"/>
                      </a:cubicBezTo>
                      <a:cubicBezTo>
                        <a:pt x="0" y="2"/>
                        <a:pt x="0" y="2"/>
                        <a:pt x="0" y="2"/>
                      </a:cubicBezTo>
                      <a:cubicBezTo>
                        <a:pt x="12" y="2"/>
                        <a:pt x="12" y="2"/>
                        <a:pt x="12" y="2"/>
                      </a:cubicBezTo>
                      <a:cubicBezTo>
                        <a:pt x="12" y="0"/>
                        <a:pt x="12" y="0"/>
                        <a:pt x="12" y="0"/>
                      </a:cubicBezTo>
                      <a:moveTo>
                        <a:pt x="27" y="0"/>
                      </a:moveTo>
                      <a:cubicBezTo>
                        <a:pt x="14" y="0"/>
                        <a:pt x="14" y="0"/>
                        <a:pt x="14" y="0"/>
                      </a:cubicBezTo>
                      <a:cubicBezTo>
                        <a:pt x="14" y="2"/>
                        <a:pt x="14" y="2"/>
                        <a:pt x="14" y="2"/>
                      </a:cubicBezTo>
                      <a:cubicBezTo>
                        <a:pt x="26" y="2"/>
                        <a:pt x="26" y="2"/>
                        <a:pt x="26" y="2"/>
                      </a:cubicBezTo>
                      <a:cubicBezTo>
                        <a:pt x="27" y="1"/>
                        <a:pt x="27" y="1"/>
                        <a:pt x="27" y="1"/>
                      </a:cubicBezTo>
                      <a:cubicBezTo>
                        <a:pt x="27" y="0"/>
                        <a:pt x="27" y="0"/>
                        <a:pt x="27" y="0"/>
                      </a:cubicBezTo>
                      <a:moveTo>
                        <a:pt x="42" y="0"/>
                      </a:moveTo>
                      <a:cubicBezTo>
                        <a:pt x="31" y="0"/>
                        <a:pt x="31" y="0"/>
                        <a:pt x="31" y="0"/>
                      </a:cubicBezTo>
                      <a:cubicBezTo>
                        <a:pt x="29" y="2"/>
                        <a:pt x="29" y="2"/>
                        <a:pt x="29" y="2"/>
                      </a:cubicBezTo>
                      <a:cubicBezTo>
                        <a:pt x="29" y="2"/>
                        <a:pt x="29" y="2"/>
                        <a:pt x="29" y="2"/>
                      </a:cubicBezTo>
                      <a:cubicBezTo>
                        <a:pt x="42" y="2"/>
                        <a:pt x="42" y="2"/>
                        <a:pt x="42" y="2"/>
                      </a:cubicBezTo>
                      <a:cubicBezTo>
                        <a:pt x="42" y="0"/>
                        <a:pt x="42" y="0"/>
                        <a:pt x="42" y="0"/>
                      </a:cubicBezTo>
                      <a:moveTo>
                        <a:pt x="52" y="0"/>
                      </a:moveTo>
                      <a:cubicBezTo>
                        <a:pt x="44" y="0"/>
                        <a:pt x="44" y="0"/>
                        <a:pt x="44" y="0"/>
                      </a:cubicBezTo>
                      <a:cubicBezTo>
                        <a:pt x="44" y="2"/>
                        <a:pt x="44" y="2"/>
                        <a:pt x="44" y="2"/>
                      </a:cubicBezTo>
                      <a:cubicBezTo>
                        <a:pt x="52" y="2"/>
                        <a:pt x="52" y="2"/>
                        <a:pt x="52" y="2"/>
                      </a:cubicBezTo>
                      <a:cubicBezTo>
                        <a:pt x="52" y="2"/>
                        <a:pt x="52" y="1"/>
                        <a:pt x="52" y="1"/>
                      </a:cubicBezTo>
                      <a:cubicBezTo>
                        <a:pt x="52" y="1"/>
                        <a:pt x="52" y="0"/>
                        <a:pt x="52" y="0"/>
                      </a:cubicBezTo>
                      <a:moveTo>
                        <a:pt x="71" y="0"/>
                      </a:moveTo>
                      <a:cubicBezTo>
                        <a:pt x="63" y="0"/>
                        <a:pt x="63" y="0"/>
                        <a:pt x="63" y="0"/>
                      </a:cubicBezTo>
                      <a:cubicBezTo>
                        <a:pt x="63" y="0"/>
                        <a:pt x="63" y="1"/>
                        <a:pt x="63" y="1"/>
                      </a:cubicBezTo>
                      <a:cubicBezTo>
                        <a:pt x="63" y="1"/>
                        <a:pt x="63" y="2"/>
                        <a:pt x="63" y="2"/>
                      </a:cubicBezTo>
                      <a:cubicBezTo>
                        <a:pt x="71" y="2"/>
                        <a:pt x="71" y="2"/>
                        <a:pt x="71" y="2"/>
                      </a:cubicBezTo>
                      <a:cubicBezTo>
                        <a:pt x="71" y="0"/>
                        <a:pt x="71" y="0"/>
                        <a:pt x="71" y="0"/>
                      </a:cubicBezTo>
                      <a:moveTo>
                        <a:pt x="86" y="0"/>
                      </a:moveTo>
                      <a:cubicBezTo>
                        <a:pt x="73" y="0"/>
                        <a:pt x="73" y="0"/>
                        <a:pt x="73" y="0"/>
                      </a:cubicBezTo>
                      <a:cubicBezTo>
                        <a:pt x="73" y="2"/>
                        <a:pt x="73" y="2"/>
                        <a:pt x="73" y="2"/>
                      </a:cubicBezTo>
                      <a:cubicBezTo>
                        <a:pt x="86" y="2"/>
                        <a:pt x="86" y="2"/>
                        <a:pt x="86" y="2"/>
                      </a:cubicBezTo>
                      <a:cubicBezTo>
                        <a:pt x="86" y="0"/>
                        <a:pt x="86" y="0"/>
                        <a:pt x="86" y="0"/>
                      </a:cubicBezTo>
                      <a:moveTo>
                        <a:pt x="100" y="0"/>
                      </a:moveTo>
                      <a:cubicBezTo>
                        <a:pt x="88" y="0"/>
                        <a:pt x="88" y="0"/>
                        <a:pt x="88" y="0"/>
                      </a:cubicBezTo>
                      <a:cubicBezTo>
                        <a:pt x="88" y="2"/>
                        <a:pt x="88" y="2"/>
                        <a:pt x="88" y="2"/>
                      </a:cubicBezTo>
                      <a:cubicBezTo>
                        <a:pt x="100" y="2"/>
                        <a:pt x="100" y="2"/>
                        <a:pt x="100" y="2"/>
                      </a:cubicBezTo>
                      <a:cubicBezTo>
                        <a:pt x="100" y="0"/>
                        <a:pt x="100" y="0"/>
                        <a:pt x="100" y="0"/>
                      </a:cubicBezTo>
                      <a:moveTo>
                        <a:pt x="115" y="0"/>
                      </a:moveTo>
                      <a:cubicBezTo>
                        <a:pt x="103" y="0"/>
                        <a:pt x="103" y="0"/>
                        <a:pt x="103" y="0"/>
                      </a:cubicBezTo>
                      <a:cubicBezTo>
                        <a:pt x="103" y="2"/>
                        <a:pt x="103" y="2"/>
                        <a:pt x="103" y="2"/>
                      </a:cubicBezTo>
                      <a:cubicBezTo>
                        <a:pt x="115" y="2"/>
                        <a:pt x="115" y="2"/>
                        <a:pt x="115" y="2"/>
                      </a:cubicBezTo>
                      <a:cubicBezTo>
                        <a:pt x="115" y="0"/>
                        <a:pt x="115" y="0"/>
                        <a:pt x="115" y="0"/>
                      </a:cubicBezTo>
                      <a:moveTo>
                        <a:pt x="125" y="0"/>
                      </a:moveTo>
                      <a:cubicBezTo>
                        <a:pt x="117" y="0"/>
                        <a:pt x="117" y="0"/>
                        <a:pt x="117" y="0"/>
                      </a:cubicBezTo>
                      <a:cubicBezTo>
                        <a:pt x="117" y="2"/>
                        <a:pt x="117" y="2"/>
                        <a:pt x="117" y="2"/>
                      </a:cubicBezTo>
                      <a:cubicBezTo>
                        <a:pt x="125" y="2"/>
                        <a:pt x="125" y="2"/>
                        <a:pt x="125" y="2"/>
                      </a:cubicBezTo>
                      <a:cubicBezTo>
                        <a:pt x="125" y="2"/>
                        <a:pt x="125" y="1"/>
                        <a:pt x="125" y="1"/>
                      </a:cubicBezTo>
                      <a:cubicBezTo>
                        <a:pt x="125" y="1"/>
                        <a:pt x="125" y="0"/>
                        <a:pt x="125" y="0"/>
                      </a:cubicBezTo>
                      <a:moveTo>
                        <a:pt x="138" y="0"/>
                      </a:moveTo>
                      <a:cubicBezTo>
                        <a:pt x="136" y="0"/>
                        <a:pt x="136" y="0"/>
                        <a:pt x="136" y="0"/>
                      </a:cubicBezTo>
                      <a:cubicBezTo>
                        <a:pt x="136" y="0"/>
                        <a:pt x="137" y="1"/>
                        <a:pt x="137" y="1"/>
                      </a:cubicBezTo>
                      <a:cubicBezTo>
                        <a:pt x="137" y="1"/>
                        <a:pt x="136" y="2"/>
                        <a:pt x="136" y="2"/>
                      </a:cubicBezTo>
                      <a:cubicBezTo>
                        <a:pt x="138" y="2"/>
                        <a:pt x="138" y="2"/>
                        <a:pt x="138" y="2"/>
                      </a:cubicBezTo>
                      <a:cubicBezTo>
                        <a:pt x="138" y="0"/>
                        <a:pt x="138" y="0"/>
                        <a:pt x="13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04" name="Freeform 714">
                  <a:extLst>
                    <a:ext uri="{FF2B5EF4-FFF2-40B4-BE49-F238E27FC236}">
                      <a16:creationId xmlns:a16="http://schemas.microsoft.com/office/drawing/2014/main" id="{0E4F3605-8470-40A3-B240-1E1A103D8127}"/>
                    </a:ext>
                  </a:extLst>
                </p:cNvPr>
                <p:cNvSpPr>
                  <a:spLocks noEditPoints="1"/>
                </p:cNvSpPr>
                <p:nvPr/>
              </p:nvSpPr>
              <p:spPr bwMode="auto">
                <a:xfrm>
                  <a:off x="359" y="1456"/>
                  <a:ext cx="32" cy="1"/>
                </a:xfrm>
                <a:custGeom>
                  <a:avLst/>
                  <a:gdLst>
                    <a:gd name="T0" fmla="*/ 12 w 138"/>
                    <a:gd name="T1" fmla="*/ 0 h 3"/>
                    <a:gd name="T2" fmla="*/ 0 w 138"/>
                    <a:gd name="T3" fmla="*/ 0 h 3"/>
                    <a:gd name="T4" fmla="*/ 0 w 138"/>
                    <a:gd name="T5" fmla="*/ 3 h 3"/>
                    <a:gd name="T6" fmla="*/ 12 w 138"/>
                    <a:gd name="T7" fmla="*/ 3 h 3"/>
                    <a:gd name="T8" fmla="*/ 12 w 138"/>
                    <a:gd name="T9" fmla="*/ 0 h 3"/>
                    <a:gd name="T10" fmla="*/ 27 w 138"/>
                    <a:gd name="T11" fmla="*/ 0 h 3"/>
                    <a:gd name="T12" fmla="*/ 14 w 138"/>
                    <a:gd name="T13" fmla="*/ 0 h 3"/>
                    <a:gd name="T14" fmla="*/ 14 w 138"/>
                    <a:gd name="T15" fmla="*/ 3 h 3"/>
                    <a:gd name="T16" fmla="*/ 27 w 138"/>
                    <a:gd name="T17" fmla="*/ 3 h 3"/>
                    <a:gd name="T18" fmla="*/ 27 w 138"/>
                    <a:gd name="T19" fmla="*/ 0 h 3"/>
                    <a:gd name="T20" fmla="*/ 37 w 138"/>
                    <a:gd name="T21" fmla="*/ 0 h 3"/>
                    <a:gd name="T22" fmla="*/ 29 w 138"/>
                    <a:gd name="T23" fmla="*/ 0 h 3"/>
                    <a:gd name="T24" fmla="*/ 29 w 138"/>
                    <a:gd name="T25" fmla="*/ 3 h 3"/>
                    <a:gd name="T26" fmla="*/ 37 w 138"/>
                    <a:gd name="T27" fmla="*/ 3 h 3"/>
                    <a:gd name="T28" fmla="*/ 37 w 138"/>
                    <a:gd name="T29" fmla="*/ 1 h 3"/>
                    <a:gd name="T30" fmla="*/ 37 w 138"/>
                    <a:gd name="T31" fmla="*/ 0 h 3"/>
                    <a:gd name="T32" fmla="*/ 56 w 138"/>
                    <a:gd name="T33" fmla="*/ 0 h 3"/>
                    <a:gd name="T34" fmla="*/ 48 w 138"/>
                    <a:gd name="T35" fmla="*/ 0 h 3"/>
                    <a:gd name="T36" fmla="*/ 48 w 138"/>
                    <a:gd name="T37" fmla="*/ 1 h 3"/>
                    <a:gd name="T38" fmla="*/ 48 w 138"/>
                    <a:gd name="T39" fmla="*/ 3 h 3"/>
                    <a:gd name="T40" fmla="*/ 56 w 138"/>
                    <a:gd name="T41" fmla="*/ 3 h 3"/>
                    <a:gd name="T42" fmla="*/ 56 w 138"/>
                    <a:gd name="T43" fmla="*/ 0 h 3"/>
                    <a:gd name="T44" fmla="*/ 71 w 138"/>
                    <a:gd name="T45" fmla="*/ 0 h 3"/>
                    <a:gd name="T46" fmla="*/ 59 w 138"/>
                    <a:gd name="T47" fmla="*/ 0 h 3"/>
                    <a:gd name="T48" fmla="*/ 59 w 138"/>
                    <a:gd name="T49" fmla="*/ 3 h 3"/>
                    <a:gd name="T50" fmla="*/ 71 w 138"/>
                    <a:gd name="T51" fmla="*/ 3 h 3"/>
                    <a:gd name="T52" fmla="*/ 71 w 138"/>
                    <a:gd name="T53" fmla="*/ 0 h 3"/>
                    <a:gd name="T54" fmla="*/ 79 w 138"/>
                    <a:gd name="T55" fmla="*/ 0 h 3"/>
                    <a:gd name="T56" fmla="*/ 73 w 138"/>
                    <a:gd name="T57" fmla="*/ 0 h 3"/>
                    <a:gd name="T58" fmla="*/ 73 w 138"/>
                    <a:gd name="T59" fmla="*/ 3 h 3"/>
                    <a:gd name="T60" fmla="*/ 76 w 138"/>
                    <a:gd name="T61" fmla="*/ 3 h 3"/>
                    <a:gd name="T62" fmla="*/ 79 w 138"/>
                    <a:gd name="T63" fmla="*/ 0 h 3"/>
                    <a:gd name="T64" fmla="*/ 86 w 138"/>
                    <a:gd name="T65" fmla="*/ 0 h 3"/>
                    <a:gd name="T66" fmla="*/ 83 w 138"/>
                    <a:gd name="T67" fmla="*/ 0 h 3"/>
                    <a:gd name="T68" fmla="*/ 80 w 138"/>
                    <a:gd name="T69" fmla="*/ 3 h 3"/>
                    <a:gd name="T70" fmla="*/ 86 w 138"/>
                    <a:gd name="T71" fmla="*/ 3 h 3"/>
                    <a:gd name="T72" fmla="*/ 86 w 138"/>
                    <a:gd name="T73" fmla="*/ 0 h 3"/>
                    <a:gd name="T74" fmla="*/ 100 w 138"/>
                    <a:gd name="T75" fmla="*/ 0 h 3"/>
                    <a:gd name="T76" fmla="*/ 88 w 138"/>
                    <a:gd name="T77" fmla="*/ 0 h 3"/>
                    <a:gd name="T78" fmla="*/ 88 w 138"/>
                    <a:gd name="T79" fmla="*/ 3 h 3"/>
                    <a:gd name="T80" fmla="*/ 100 w 138"/>
                    <a:gd name="T81" fmla="*/ 3 h 3"/>
                    <a:gd name="T82" fmla="*/ 100 w 138"/>
                    <a:gd name="T83" fmla="*/ 0 h 3"/>
                    <a:gd name="T84" fmla="*/ 115 w 138"/>
                    <a:gd name="T85" fmla="*/ 0 h 3"/>
                    <a:gd name="T86" fmla="*/ 103 w 138"/>
                    <a:gd name="T87" fmla="*/ 0 h 3"/>
                    <a:gd name="T88" fmla="*/ 103 w 138"/>
                    <a:gd name="T89" fmla="*/ 3 h 3"/>
                    <a:gd name="T90" fmla="*/ 115 w 138"/>
                    <a:gd name="T91" fmla="*/ 3 h 3"/>
                    <a:gd name="T92" fmla="*/ 115 w 138"/>
                    <a:gd name="T93" fmla="*/ 0 h 3"/>
                    <a:gd name="T94" fmla="*/ 127 w 138"/>
                    <a:gd name="T95" fmla="*/ 0 h 3"/>
                    <a:gd name="T96" fmla="*/ 117 w 138"/>
                    <a:gd name="T97" fmla="*/ 0 h 3"/>
                    <a:gd name="T98" fmla="*/ 117 w 138"/>
                    <a:gd name="T99" fmla="*/ 3 h 3"/>
                    <a:gd name="T100" fmla="*/ 127 w 138"/>
                    <a:gd name="T101" fmla="*/ 3 h 3"/>
                    <a:gd name="T102" fmla="*/ 127 w 138"/>
                    <a:gd name="T103" fmla="*/ 0 h 3"/>
                    <a:gd name="T104" fmla="*/ 138 w 138"/>
                    <a:gd name="T105" fmla="*/ 0 h 3"/>
                    <a:gd name="T106" fmla="*/ 132 w 138"/>
                    <a:gd name="T107" fmla="*/ 0 h 3"/>
                    <a:gd name="T108" fmla="*/ 132 w 138"/>
                    <a:gd name="T109" fmla="*/ 3 h 3"/>
                    <a:gd name="T110" fmla="*/ 138 w 138"/>
                    <a:gd name="T111" fmla="*/ 3 h 3"/>
                    <a:gd name="T112" fmla="*/ 138 w 138"/>
                    <a:gd name="T11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 h="3">
                      <a:moveTo>
                        <a:pt x="12" y="0"/>
                      </a:moveTo>
                      <a:cubicBezTo>
                        <a:pt x="0" y="0"/>
                        <a:pt x="0" y="0"/>
                        <a:pt x="0" y="0"/>
                      </a:cubicBezTo>
                      <a:cubicBezTo>
                        <a:pt x="0" y="1"/>
                        <a:pt x="0" y="2"/>
                        <a:pt x="0" y="3"/>
                      </a:cubicBezTo>
                      <a:cubicBezTo>
                        <a:pt x="12" y="3"/>
                        <a:pt x="12" y="3"/>
                        <a:pt x="12" y="3"/>
                      </a:cubicBezTo>
                      <a:cubicBezTo>
                        <a:pt x="12" y="0"/>
                        <a:pt x="12" y="0"/>
                        <a:pt x="12" y="0"/>
                      </a:cubicBezTo>
                      <a:moveTo>
                        <a:pt x="27" y="0"/>
                      </a:moveTo>
                      <a:cubicBezTo>
                        <a:pt x="14" y="0"/>
                        <a:pt x="14" y="0"/>
                        <a:pt x="14" y="0"/>
                      </a:cubicBezTo>
                      <a:cubicBezTo>
                        <a:pt x="14" y="3"/>
                        <a:pt x="14" y="3"/>
                        <a:pt x="14" y="3"/>
                      </a:cubicBezTo>
                      <a:cubicBezTo>
                        <a:pt x="27" y="3"/>
                        <a:pt x="27" y="3"/>
                        <a:pt x="27" y="3"/>
                      </a:cubicBezTo>
                      <a:cubicBezTo>
                        <a:pt x="27" y="0"/>
                        <a:pt x="27" y="0"/>
                        <a:pt x="27" y="0"/>
                      </a:cubicBezTo>
                      <a:moveTo>
                        <a:pt x="37" y="0"/>
                      </a:moveTo>
                      <a:cubicBezTo>
                        <a:pt x="29" y="0"/>
                        <a:pt x="29" y="0"/>
                        <a:pt x="29" y="0"/>
                      </a:cubicBezTo>
                      <a:cubicBezTo>
                        <a:pt x="29" y="3"/>
                        <a:pt x="29" y="3"/>
                        <a:pt x="29" y="3"/>
                      </a:cubicBezTo>
                      <a:cubicBezTo>
                        <a:pt x="37" y="3"/>
                        <a:pt x="37" y="3"/>
                        <a:pt x="37" y="3"/>
                      </a:cubicBezTo>
                      <a:cubicBezTo>
                        <a:pt x="37" y="2"/>
                        <a:pt x="37" y="2"/>
                        <a:pt x="37" y="1"/>
                      </a:cubicBezTo>
                      <a:cubicBezTo>
                        <a:pt x="37" y="1"/>
                        <a:pt x="37" y="1"/>
                        <a:pt x="37" y="0"/>
                      </a:cubicBezTo>
                      <a:moveTo>
                        <a:pt x="56" y="0"/>
                      </a:moveTo>
                      <a:cubicBezTo>
                        <a:pt x="48" y="0"/>
                        <a:pt x="48" y="0"/>
                        <a:pt x="48" y="0"/>
                      </a:cubicBezTo>
                      <a:cubicBezTo>
                        <a:pt x="48" y="1"/>
                        <a:pt x="48" y="1"/>
                        <a:pt x="48" y="1"/>
                      </a:cubicBezTo>
                      <a:cubicBezTo>
                        <a:pt x="48" y="2"/>
                        <a:pt x="48" y="2"/>
                        <a:pt x="48" y="3"/>
                      </a:cubicBezTo>
                      <a:cubicBezTo>
                        <a:pt x="56" y="3"/>
                        <a:pt x="56" y="3"/>
                        <a:pt x="56" y="3"/>
                      </a:cubicBezTo>
                      <a:cubicBezTo>
                        <a:pt x="56" y="0"/>
                        <a:pt x="56" y="0"/>
                        <a:pt x="56" y="0"/>
                      </a:cubicBezTo>
                      <a:moveTo>
                        <a:pt x="71" y="0"/>
                      </a:moveTo>
                      <a:cubicBezTo>
                        <a:pt x="59" y="0"/>
                        <a:pt x="59" y="0"/>
                        <a:pt x="59" y="0"/>
                      </a:cubicBezTo>
                      <a:cubicBezTo>
                        <a:pt x="59" y="3"/>
                        <a:pt x="59" y="3"/>
                        <a:pt x="59" y="3"/>
                      </a:cubicBezTo>
                      <a:cubicBezTo>
                        <a:pt x="71" y="3"/>
                        <a:pt x="71" y="3"/>
                        <a:pt x="71" y="3"/>
                      </a:cubicBezTo>
                      <a:cubicBezTo>
                        <a:pt x="71" y="0"/>
                        <a:pt x="71" y="0"/>
                        <a:pt x="71" y="0"/>
                      </a:cubicBezTo>
                      <a:moveTo>
                        <a:pt x="79" y="0"/>
                      </a:moveTo>
                      <a:cubicBezTo>
                        <a:pt x="73" y="0"/>
                        <a:pt x="73" y="0"/>
                        <a:pt x="73" y="0"/>
                      </a:cubicBezTo>
                      <a:cubicBezTo>
                        <a:pt x="73" y="3"/>
                        <a:pt x="73" y="3"/>
                        <a:pt x="73" y="3"/>
                      </a:cubicBezTo>
                      <a:cubicBezTo>
                        <a:pt x="76" y="3"/>
                        <a:pt x="76" y="3"/>
                        <a:pt x="76" y="3"/>
                      </a:cubicBezTo>
                      <a:cubicBezTo>
                        <a:pt x="79" y="0"/>
                        <a:pt x="79" y="0"/>
                        <a:pt x="79" y="0"/>
                      </a:cubicBezTo>
                      <a:moveTo>
                        <a:pt x="86" y="0"/>
                      </a:moveTo>
                      <a:cubicBezTo>
                        <a:pt x="83" y="0"/>
                        <a:pt x="83" y="0"/>
                        <a:pt x="83" y="0"/>
                      </a:cubicBezTo>
                      <a:cubicBezTo>
                        <a:pt x="80" y="3"/>
                        <a:pt x="80" y="3"/>
                        <a:pt x="80" y="3"/>
                      </a:cubicBezTo>
                      <a:cubicBezTo>
                        <a:pt x="86" y="3"/>
                        <a:pt x="86" y="3"/>
                        <a:pt x="86" y="3"/>
                      </a:cubicBezTo>
                      <a:cubicBezTo>
                        <a:pt x="86" y="0"/>
                        <a:pt x="86" y="0"/>
                        <a:pt x="86" y="0"/>
                      </a:cubicBezTo>
                      <a:moveTo>
                        <a:pt x="100" y="0"/>
                      </a:moveTo>
                      <a:cubicBezTo>
                        <a:pt x="88" y="0"/>
                        <a:pt x="88" y="0"/>
                        <a:pt x="88" y="0"/>
                      </a:cubicBezTo>
                      <a:cubicBezTo>
                        <a:pt x="88" y="3"/>
                        <a:pt x="88" y="3"/>
                        <a:pt x="88" y="3"/>
                      </a:cubicBezTo>
                      <a:cubicBezTo>
                        <a:pt x="100" y="3"/>
                        <a:pt x="100" y="3"/>
                        <a:pt x="100" y="3"/>
                      </a:cubicBezTo>
                      <a:cubicBezTo>
                        <a:pt x="100" y="0"/>
                        <a:pt x="100" y="0"/>
                        <a:pt x="100" y="0"/>
                      </a:cubicBezTo>
                      <a:moveTo>
                        <a:pt x="115" y="0"/>
                      </a:moveTo>
                      <a:cubicBezTo>
                        <a:pt x="103" y="0"/>
                        <a:pt x="103" y="0"/>
                        <a:pt x="103" y="0"/>
                      </a:cubicBezTo>
                      <a:cubicBezTo>
                        <a:pt x="103" y="3"/>
                        <a:pt x="103" y="3"/>
                        <a:pt x="103" y="3"/>
                      </a:cubicBezTo>
                      <a:cubicBezTo>
                        <a:pt x="115" y="3"/>
                        <a:pt x="115" y="3"/>
                        <a:pt x="115" y="3"/>
                      </a:cubicBezTo>
                      <a:cubicBezTo>
                        <a:pt x="115" y="0"/>
                        <a:pt x="115" y="0"/>
                        <a:pt x="115" y="0"/>
                      </a:cubicBezTo>
                      <a:moveTo>
                        <a:pt x="127" y="0"/>
                      </a:moveTo>
                      <a:cubicBezTo>
                        <a:pt x="117" y="0"/>
                        <a:pt x="117" y="0"/>
                        <a:pt x="117" y="0"/>
                      </a:cubicBezTo>
                      <a:cubicBezTo>
                        <a:pt x="117" y="3"/>
                        <a:pt x="117" y="3"/>
                        <a:pt x="117" y="3"/>
                      </a:cubicBezTo>
                      <a:cubicBezTo>
                        <a:pt x="127" y="3"/>
                        <a:pt x="127" y="3"/>
                        <a:pt x="127" y="3"/>
                      </a:cubicBezTo>
                      <a:cubicBezTo>
                        <a:pt x="127" y="0"/>
                        <a:pt x="127" y="0"/>
                        <a:pt x="127" y="0"/>
                      </a:cubicBezTo>
                      <a:moveTo>
                        <a:pt x="138" y="0"/>
                      </a:moveTo>
                      <a:cubicBezTo>
                        <a:pt x="132" y="0"/>
                        <a:pt x="132" y="0"/>
                        <a:pt x="132" y="0"/>
                      </a:cubicBezTo>
                      <a:cubicBezTo>
                        <a:pt x="132" y="3"/>
                        <a:pt x="132" y="3"/>
                        <a:pt x="132" y="3"/>
                      </a:cubicBezTo>
                      <a:cubicBezTo>
                        <a:pt x="138" y="3"/>
                        <a:pt x="138" y="3"/>
                        <a:pt x="138" y="3"/>
                      </a:cubicBezTo>
                      <a:cubicBezTo>
                        <a:pt x="138" y="0"/>
                        <a:pt x="138" y="0"/>
                        <a:pt x="13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05" name="Freeform 715">
                  <a:extLst>
                    <a:ext uri="{FF2B5EF4-FFF2-40B4-BE49-F238E27FC236}">
                      <a16:creationId xmlns:a16="http://schemas.microsoft.com/office/drawing/2014/main" id="{103E8EB8-2101-4A85-B08A-EB075F6CC276}"/>
                    </a:ext>
                  </a:extLst>
                </p:cNvPr>
                <p:cNvSpPr>
                  <a:spLocks noEditPoints="1"/>
                </p:cNvSpPr>
                <p:nvPr/>
              </p:nvSpPr>
              <p:spPr bwMode="auto">
                <a:xfrm>
                  <a:off x="360" y="1453"/>
                  <a:ext cx="31" cy="0"/>
                </a:xfrm>
                <a:custGeom>
                  <a:avLst/>
                  <a:gdLst>
                    <a:gd name="T0" fmla="*/ 9 w 135"/>
                    <a:gd name="T1" fmla="*/ 0 h 2"/>
                    <a:gd name="T2" fmla="*/ 1 w 135"/>
                    <a:gd name="T3" fmla="*/ 0 h 2"/>
                    <a:gd name="T4" fmla="*/ 0 w 135"/>
                    <a:gd name="T5" fmla="*/ 2 h 2"/>
                    <a:gd name="T6" fmla="*/ 9 w 135"/>
                    <a:gd name="T7" fmla="*/ 2 h 2"/>
                    <a:gd name="T8" fmla="*/ 9 w 135"/>
                    <a:gd name="T9" fmla="*/ 0 h 2"/>
                    <a:gd name="T10" fmla="*/ 24 w 135"/>
                    <a:gd name="T11" fmla="*/ 0 h 2"/>
                    <a:gd name="T12" fmla="*/ 11 w 135"/>
                    <a:gd name="T13" fmla="*/ 0 h 2"/>
                    <a:gd name="T14" fmla="*/ 11 w 135"/>
                    <a:gd name="T15" fmla="*/ 2 h 2"/>
                    <a:gd name="T16" fmla="*/ 24 w 135"/>
                    <a:gd name="T17" fmla="*/ 2 h 2"/>
                    <a:gd name="T18" fmla="*/ 24 w 135"/>
                    <a:gd name="T19" fmla="*/ 0 h 2"/>
                    <a:gd name="T20" fmla="*/ 39 w 135"/>
                    <a:gd name="T21" fmla="*/ 0 h 2"/>
                    <a:gd name="T22" fmla="*/ 26 w 135"/>
                    <a:gd name="T23" fmla="*/ 0 h 2"/>
                    <a:gd name="T24" fmla="*/ 26 w 135"/>
                    <a:gd name="T25" fmla="*/ 2 h 2"/>
                    <a:gd name="T26" fmla="*/ 39 w 135"/>
                    <a:gd name="T27" fmla="*/ 2 h 2"/>
                    <a:gd name="T28" fmla="*/ 39 w 135"/>
                    <a:gd name="T29" fmla="*/ 0 h 2"/>
                    <a:gd name="T30" fmla="*/ 49 w 135"/>
                    <a:gd name="T31" fmla="*/ 0 h 2"/>
                    <a:gd name="T32" fmla="*/ 41 w 135"/>
                    <a:gd name="T33" fmla="*/ 0 h 2"/>
                    <a:gd name="T34" fmla="*/ 41 w 135"/>
                    <a:gd name="T35" fmla="*/ 2 h 2"/>
                    <a:gd name="T36" fmla="*/ 49 w 135"/>
                    <a:gd name="T37" fmla="*/ 2 h 2"/>
                    <a:gd name="T38" fmla="*/ 49 w 135"/>
                    <a:gd name="T39" fmla="*/ 1 h 2"/>
                    <a:gd name="T40" fmla="*/ 49 w 135"/>
                    <a:gd name="T41" fmla="*/ 0 h 2"/>
                    <a:gd name="T42" fmla="*/ 68 w 135"/>
                    <a:gd name="T43" fmla="*/ 0 h 2"/>
                    <a:gd name="T44" fmla="*/ 60 w 135"/>
                    <a:gd name="T45" fmla="*/ 0 h 2"/>
                    <a:gd name="T46" fmla="*/ 60 w 135"/>
                    <a:gd name="T47" fmla="*/ 1 h 2"/>
                    <a:gd name="T48" fmla="*/ 60 w 135"/>
                    <a:gd name="T49" fmla="*/ 2 h 2"/>
                    <a:gd name="T50" fmla="*/ 68 w 135"/>
                    <a:gd name="T51" fmla="*/ 2 h 2"/>
                    <a:gd name="T52" fmla="*/ 68 w 135"/>
                    <a:gd name="T53" fmla="*/ 0 h 2"/>
                    <a:gd name="T54" fmla="*/ 83 w 135"/>
                    <a:gd name="T55" fmla="*/ 0 h 2"/>
                    <a:gd name="T56" fmla="*/ 70 w 135"/>
                    <a:gd name="T57" fmla="*/ 0 h 2"/>
                    <a:gd name="T58" fmla="*/ 70 w 135"/>
                    <a:gd name="T59" fmla="*/ 2 h 2"/>
                    <a:gd name="T60" fmla="*/ 83 w 135"/>
                    <a:gd name="T61" fmla="*/ 2 h 2"/>
                    <a:gd name="T62" fmla="*/ 83 w 135"/>
                    <a:gd name="T63" fmla="*/ 0 h 2"/>
                    <a:gd name="T64" fmla="*/ 93 w 135"/>
                    <a:gd name="T65" fmla="*/ 0 h 2"/>
                    <a:gd name="T66" fmla="*/ 85 w 135"/>
                    <a:gd name="T67" fmla="*/ 0 h 2"/>
                    <a:gd name="T68" fmla="*/ 85 w 135"/>
                    <a:gd name="T69" fmla="*/ 2 h 2"/>
                    <a:gd name="T70" fmla="*/ 93 w 135"/>
                    <a:gd name="T71" fmla="*/ 2 h 2"/>
                    <a:gd name="T72" fmla="*/ 93 w 135"/>
                    <a:gd name="T73" fmla="*/ 1 h 2"/>
                    <a:gd name="T74" fmla="*/ 93 w 135"/>
                    <a:gd name="T75" fmla="*/ 0 h 2"/>
                    <a:gd name="T76" fmla="*/ 112 w 135"/>
                    <a:gd name="T77" fmla="*/ 0 h 2"/>
                    <a:gd name="T78" fmla="*/ 104 w 135"/>
                    <a:gd name="T79" fmla="*/ 0 h 2"/>
                    <a:gd name="T80" fmla="*/ 104 w 135"/>
                    <a:gd name="T81" fmla="*/ 1 h 2"/>
                    <a:gd name="T82" fmla="*/ 104 w 135"/>
                    <a:gd name="T83" fmla="*/ 2 h 2"/>
                    <a:gd name="T84" fmla="*/ 112 w 135"/>
                    <a:gd name="T85" fmla="*/ 2 h 2"/>
                    <a:gd name="T86" fmla="*/ 112 w 135"/>
                    <a:gd name="T87" fmla="*/ 0 h 2"/>
                    <a:gd name="T88" fmla="*/ 121 w 135"/>
                    <a:gd name="T89" fmla="*/ 0 h 2"/>
                    <a:gd name="T90" fmla="*/ 114 w 135"/>
                    <a:gd name="T91" fmla="*/ 0 h 2"/>
                    <a:gd name="T92" fmla="*/ 114 w 135"/>
                    <a:gd name="T93" fmla="*/ 2 h 2"/>
                    <a:gd name="T94" fmla="*/ 121 w 135"/>
                    <a:gd name="T95" fmla="*/ 2 h 2"/>
                    <a:gd name="T96" fmla="*/ 121 w 135"/>
                    <a:gd name="T97" fmla="*/ 0 h 2"/>
                    <a:gd name="T98" fmla="*/ 135 w 135"/>
                    <a:gd name="T99" fmla="*/ 0 h 2"/>
                    <a:gd name="T100" fmla="*/ 129 w 135"/>
                    <a:gd name="T101" fmla="*/ 0 h 2"/>
                    <a:gd name="T102" fmla="*/ 129 w 135"/>
                    <a:gd name="T103" fmla="*/ 2 h 2"/>
                    <a:gd name="T104" fmla="*/ 135 w 135"/>
                    <a:gd name="T105" fmla="*/ 2 h 2"/>
                    <a:gd name="T106" fmla="*/ 135 w 135"/>
                    <a:gd name="T10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2">
                      <a:moveTo>
                        <a:pt x="9" y="0"/>
                      </a:moveTo>
                      <a:cubicBezTo>
                        <a:pt x="1" y="0"/>
                        <a:pt x="1" y="0"/>
                        <a:pt x="1" y="0"/>
                      </a:cubicBezTo>
                      <a:cubicBezTo>
                        <a:pt x="1" y="0"/>
                        <a:pt x="0" y="1"/>
                        <a:pt x="0" y="2"/>
                      </a:cubicBezTo>
                      <a:cubicBezTo>
                        <a:pt x="9" y="2"/>
                        <a:pt x="9" y="2"/>
                        <a:pt x="9" y="2"/>
                      </a:cubicBezTo>
                      <a:cubicBezTo>
                        <a:pt x="9" y="0"/>
                        <a:pt x="9" y="0"/>
                        <a:pt x="9" y="0"/>
                      </a:cubicBezTo>
                      <a:moveTo>
                        <a:pt x="24" y="0"/>
                      </a:moveTo>
                      <a:cubicBezTo>
                        <a:pt x="11" y="0"/>
                        <a:pt x="11" y="0"/>
                        <a:pt x="11" y="0"/>
                      </a:cubicBezTo>
                      <a:cubicBezTo>
                        <a:pt x="11" y="2"/>
                        <a:pt x="11" y="2"/>
                        <a:pt x="11" y="2"/>
                      </a:cubicBezTo>
                      <a:cubicBezTo>
                        <a:pt x="24" y="2"/>
                        <a:pt x="24" y="2"/>
                        <a:pt x="24" y="2"/>
                      </a:cubicBezTo>
                      <a:cubicBezTo>
                        <a:pt x="24" y="0"/>
                        <a:pt x="24" y="0"/>
                        <a:pt x="24" y="0"/>
                      </a:cubicBezTo>
                      <a:moveTo>
                        <a:pt x="39" y="0"/>
                      </a:moveTo>
                      <a:cubicBezTo>
                        <a:pt x="26" y="0"/>
                        <a:pt x="26" y="0"/>
                        <a:pt x="26" y="0"/>
                      </a:cubicBezTo>
                      <a:cubicBezTo>
                        <a:pt x="26" y="2"/>
                        <a:pt x="26" y="2"/>
                        <a:pt x="26" y="2"/>
                      </a:cubicBezTo>
                      <a:cubicBezTo>
                        <a:pt x="39" y="2"/>
                        <a:pt x="39" y="2"/>
                        <a:pt x="39" y="2"/>
                      </a:cubicBezTo>
                      <a:cubicBezTo>
                        <a:pt x="39" y="0"/>
                        <a:pt x="39" y="0"/>
                        <a:pt x="39" y="0"/>
                      </a:cubicBezTo>
                      <a:moveTo>
                        <a:pt x="49" y="0"/>
                      </a:moveTo>
                      <a:cubicBezTo>
                        <a:pt x="41" y="0"/>
                        <a:pt x="41" y="0"/>
                        <a:pt x="41" y="0"/>
                      </a:cubicBezTo>
                      <a:cubicBezTo>
                        <a:pt x="41" y="2"/>
                        <a:pt x="41" y="2"/>
                        <a:pt x="41" y="2"/>
                      </a:cubicBezTo>
                      <a:cubicBezTo>
                        <a:pt x="49" y="2"/>
                        <a:pt x="49" y="2"/>
                        <a:pt x="49" y="2"/>
                      </a:cubicBezTo>
                      <a:cubicBezTo>
                        <a:pt x="49" y="1"/>
                        <a:pt x="49" y="1"/>
                        <a:pt x="49" y="1"/>
                      </a:cubicBezTo>
                      <a:cubicBezTo>
                        <a:pt x="49" y="0"/>
                        <a:pt x="49" y="0"/>
                        <a:pt x="49" y="0"/>
                      </a:cubicBezTo>
                      <a:moveTo>
                        <a:pt x="68" y="0"/>
                      </a:moveTo>
                      <a:cubicBezTo>
                        <a:pt x="60" y="0"/>
                        <a:pt x="60" y="0"/>
                        <a:pt x="60" y="0"/>
                      </a:cubicBezTo>
                      <a:cubicBezTo>
                        <a:pt x="60" y="0"/>
                        <a:pt x="60" y="0"/>
                        <a:pt x="60" y="1"/>
                      </a:cubicBezTo>
                      <a:cubicBezTo>
                        <a:pt x="60" y="1"/>
                        <a:pt x="60" y="1"/>
                        <a:pt x="60" y="2"/>
                      </a:cubicBezTo>
                      <a:cubicBezTo>
                        <a:pt x="68" y="2"/>
                        <a:pt x="68" y="2"/>
                        <a:pt x="68" y="2"/>
                      </a:cubicBezTo>
                      <a:cubicBezTo>
                        <a:pt x="68" y="0"/>
                        <a:pt x="68" y="0"/>
                        <a:pt x="68" y="0"/>
                      </a:cubicBezTo>
                      <a:moveTo>
                        <a:pt x="83" y="0"/>
                      </a:moveTo>
                      <a:cubicBezTo>
                        <a:pt x="70" y="0"/>
                        <a:pt x="70" y="0"/>
                        <a:pt x="70" y="0"/>
                      </a:cubicBezTo>
                      <a:cubicBezTo>
                        <a:pt x="70" y="2"/>
                        <a:pt x="70" y="2"/>
                        <a:pt x="70" y="2"/>
                      </a:cubicBezTo>
                      <a:cubicBezTo>
                        <a:pt x="83" y="2"/>
                        <a:pt x="83" y="2"/>
                        <a:pt x="83" y="2"/>
                      </a:cubicBezTo>
                      <a:cubicBezTo>
                        <a:pt x="83" y="0"/>
                        <a:pt x="83" y="0"/>
                        <a:pt x="83" y="0"/>
                      </a:cubicBezTo>
                      <a:moveTo>
                        <a:pt x="93" y="0"/>
                      </a:moveTo>
                      <a:cubicBezTo>
                        <a:pt x="85" y="0"/>
                        <a:pt x="85" y="0"/>
                        <a:pt x="85" y="0"/>
                      </a:cubicBezTo>
                      <a:cubicBezTo>
                        <a:pt x="85" y="2"/>
                        <a:pt x="85" y="2"/>
                        <a:pt x="85" y="2"/>
                      </a:cubicBezTo>
                      <a:cubicBezTo>
                        <a:pt x="93" y="2"/>
                        <a:pt x="93" y="2"/>
                        <a:pt x="93" y="2"/>
                      </a:cubicBezTo>
                      <a:cubicBezTo>
                        <a:pt x="93" y="1"/>
                        <a:pt x="93" y="1"/>
                        <a:pt x="93" y="1"/>
                      </a:cubicBezTo>
                      <a:cubicBezTo>
                        <a:pt x="93" y="0"/>
                        <a:pt x="93" y="0"/>
                        <a:pt x="93" y="0"/>
                      </a:cubicBezTo>
                      <a:moveTo>
                        <a:pt x="112" y="0"/>
                      </a:moveTo>
                      <a:cubicBezTo>
                        <a:pt x="104" y="0"/>
                        <a:pt x="104" y="0"/>
                        <a:pt x="104" y="0"/>
                      </a:cubicBezTo>
                      <a:cubicBezTo>
                        <a:pt x="104" y="0"/>
                        <a:pt x="104" y="0"/>
                        <a:pt x="104" y="1"/>
                      </a:cubicBezTo>
                      <a:cubicBezTo>
                        <a:pt x="104" y="1"/>
                        <a:pt x="104" y="1"/>
                        <a:pt x="104" y="2"/>
                      </a:cubicBezTo>
                      <a:cubicBezTo>
                        <a:pt x="112" y="2"/>
                        <a:pt x="112" y="2"/>
                        <a:pt x="112" y="2"/>
                      </a:cubicBezTo>
                      <a:cubicBezTo>
                        <a:pt x="112" y="0"/>
                        <a:pt x="112" y="0"/>
                        <a:pt x="112" y="0"/>
                      </a:cubicBezTo>
                      <a:moveTo>
                        <a:pt x="121" y="0"/>
                      </a:moveTo>
                      <a:cubicBezTo>
                        <a:pt x="114" y="0"/>
                        <a:pt x="114" y="0"/>
                        <a:pt x="114" y="0"/>
                      </a:cubicBezTo>
                      <a:cubicBezTo>
                        <a:pt x="114" y="2"/>
                        <a:pt x="114" y="2"/>
                        <a:pt x="114" y="2"/>
                      </a:cubicBezTo>
                      <a:cubicBezTo>
                        <a:pt x="121" y="2"/>
                        <a:pt x="121" y="2"/>
                        <a:pt x="121" y="2"/>
                      </a:cubicBezTo>
                      <a:cubicBezTo>
                        <a:pt x="121" y="0"/>
                        <a:pt x="121" y="0"/>
                        <a:pt x="121" y="0"/>
                      </a:cubicBezTo>
                      <a:moveTo>
                        <a:pt x="135" y="0"/>
                      </a:moveTo>
                      <a:cubicBezTo>
                        <a:pt x="129" y="0"/>
                        <a:pt x="129" y="0"/>
                        <a:pt x="129" y="0"/>
                      </a:cubicBezTo>
                      <a:cubicBezTo>
                        <a:pt x="129" y="2"/>
                        <a:pt x="129" y="2"/>
                        <a:pt x="129" y="2"/>
                      </a:cubicBezTo>
                      <a:cubicBezTo>
                        <a:pt x="135" y="2"/>
                        <a:pt x="135" y="2"/>
                        <a:pt x="135" y="2"/>
                      </a:cubicBezTo>
                      <a:cubicBezTo>
                        <a:pt x="135" y="0"/>
                        <a:pt x="135" y="0"/>
                        <a:pt x="135"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06" name="Freeform 716">
                  <a:extLst>
                    <a:ext uri="{FF2B5EF4-FFF2-40B4-BE49-F238E27FC236}">
                      <a16:creationId xmlns:a16="http://schemas.microsoft.com/office/drawing/2014/main" id="{080F452E-508C-4C3F-BF79-4D76044587FB}"/>
                    </a:ext>
                  </a:extLst>
                </p:cNvPr>
                <p:cNvSpPr>
                  <a:spLocks noEditPoints="1"/>
                </p:cNvSpPr>
                <p:nvPr/>
              </p:nvSpPr>
              <p:spPr bwMode="auto">
                <a:xfrm>
                  <a:off x="363" y="1449"/>
                  <a:ext cx="28" cy="1"/>
                </a:xfrm>
                <a:custGeom>
                  <a:avLst/>
                  <a:gdLst>
                    <a:gd name="T0" fmla="*/ 8 w 119"/>
                    <a:gd name="T1" fmla="*/ 0 h 2"/>
                    <a:gd name="T2" fmla="*/ 0 w 119"/>
                    <a:gd name="T3" fmla="*/ 0 h 2"/>
                    <a:gd name="T4" fmla="*/ 0 w 119"/>
                    <a:gd name="T5" fmla="*/ 1 h 2"/>
                    <a:gd name="T6" fmla="*/ 0 w 119"/>
                    <a:gd name="T7" fmla="*/ 2 h 2"/>
                    <a:gd name="T8" fmla="*/ 8 w 119"/>
                    <a:gd name="T9" fmla="*/ 2 h 2"/>
                    <a:gd name="T10" fmla="*/ 8 w 119"/>
                    <a:gd name="T11" fmla="*/ 0 h 2"/>
                    <a:gd name="T12" fmla="*/ 23 w 119"/>
                    <a:gd name="T13" fmla="*/ 0 h 2"/>
                    <a:gd name="T14" fmla="*/ 10 w 119"/>
                    <a:gd name="T15" fmla="*/ 0 h 2"/>
                    <a:gd name="T16" fmla="*/ 10 w 119"/>
                    <a:gd name="T17" fmla="*/ 2 h 2"/>
                    <a:gd name="T18" fmla="*/ 23 w 119"/>
                    <a:gd name="T19" fmla="*/ 2 h 2"/>
                    <a:gd name="T20" fmla="*/ 23 w 119"/>
                    <a:gd name="T21" fmla="*/ 0 h 2"/>
                    <a:gd name="T22" fmla="*/ 29 w 119"/>
                    <a:gd name="T23" fmla="*/ 0 h 2"/>
                    <a:gd name="T24" fmla="*/ 25 w 119"/>
                    <a:gd name="T25" fmla="*/ 0 h 2"/>
                    <a:gd name="T26" fmla="*/ 25 w 119"/>
                    <a:gd name="T27" fmla="*/ 2 h 2"/>
                    <a:gd name="T28" fmla="*/ 30 w 119"/>
                    <a:gd name="T29" fmla="*/ 2 h 2"/>
                    <a:gd name="T30" fmla="*/ 29 w 119"/>
                    <a:gd name="T31" fmla="*/ 0 h 2"/>
                    <a:gd name="T32" fmla="*/ 81 w 119"/>
                    <a:gd name="T33" fmla="*/ 0 h 2"/>
                    <a:gd name="T34" fmla="*/ 73 w 119"/>
                    <a:gd name="T35" fmla="*/ 0 h 2"/>
                    <a:gd name="T36" fmla="*/ 73 w 119"/>
                    <a:gd name="T37" fmla="*/ 1 h 2"/>
                    <a:gd name="T38" fmla="*/ 73 w 119"/>
                    <a:gd name="T39" fmla="*/ 2 h 2"/>
                    <a:gd name="T40" fmla="*/ 81 w 119"/>
                    <a:gd name="T41" fmla="*/ 2 h 2"/>
                    <a:gd name="T42" fmla="*/ 81 w 119"/>
                    <a:gd name="T43" fmla="*/ 0 h 2"/>
                    <a:gd name="T44" fmla="*/ 96 w 119"/>
                    <a:gd name="T45" fmla="*/ 0 h 2"/>
                    <a:gd name="T46" fmla="*/ 84 w 119"/>
                    <a:gd name="T47" fmla="*/ 0 h 2"/>
                    <a:gd name="T48" fmla="*/ 84 w 119"/>
                    <a:gd name="T49" fmla="*/ 2 h 2"/>
                    <a:gd name="T50" fmla="*/ 96 w 119"/>
                    <a:gd name="T51" fmla="*/ 2 h 2"/>
                    <a:gd name="T52" fmla="*/ 96 w 119"/>
                    <a:gd name="T53" fmla="*/ 0 h 2"/>
                    <a:gd name="T54" fmla="*/ 102 w 119"/>
                    <a:gd name="T55" fmla="*/ 0 h 2"/>
                    <a:gd name="T56" fmla="*/ 98 w 119"/>
                    <a:gd name="T57" fmla="*/ 0 h 2"/>
                    <a:gd name="T58" fmla="*/ 98 w 119"/>
                    <a:gd name="T59" fmla="*/ 2 h 2"/>
                    <a:gd name="T60" fmla="*/ 102 w 119"/>
                    <a:gd name="T61" fmla="*/ 2 h 2"/>
                    <a:gd name="T62" fmla="*/ 102 w 119"/>
                    <a:gd name="T63" fmla="*/ 0 h 2"/>
                    <a:gd name="T64" fmla="*/ 118 w 119"/>
                    <a:gd name="T65" fmla="*/ 0 h 2"/>
                    <a:gd name="T66" fmla="*/ 113 w 119"/>
                    <a:gd name="T67" fmla="*/ 0 h 2"/>
                    <a:gd name="T68" fmla="*/ 113 w 119"/>
                    <a:gd name="T69" fmla="*/ 2 h 2"/>
                    <a:gd name="T70" fmla="*/ 119 w 119"/>
                    <a:gd name="T71" fmla="*/ 2 h 2"/>
                    <a:gd name="T72" fmla="*/ 118 w 119"/>
                    <a:gd name="T7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 h="2">
                      <a:moveTo>
                        <a:pt x="8" y="0"/>
                      </a:moveTo>
                      <a:cubicBezTo>
                        <a:pt x="0" y="0"/>
                        <a:pt x="0" y="0"/>
                        <a:pt x="0" y="0"/>
                      </a:cubicBezTo>
                      <a:cubicBezTo>
                        <a:pt x="0" y="0"/>
                        <a:pt x="0" y="1"/>
                        <a:pt x="0" y="1"/>
                      </a:cubicBezTo>
                      <a:cubicBezTo>
                        <a:pt x="0" y="1"/>
                        <a:pt x="0" y="2"/>
                        <a:pt x="0" y="2"/>
                      </a:cubicBezTo>
                      <a:cubicBezTo>
                        <a:pt x="8" y="2"/>
                        <a:pt x="8" y="2"/>
                        <a:pt x="8" y="2"/>
                      </a:cubicBezTo>
                      <a:cubicBezTo>
                        <a:pt x="8" y="0"/>
                        <a:pt x="8" y="0"/>
                        <a:pt x="8" y="0"/>
                      </a:cubicBezTo>
                      <a:moveTo>
                        <a:pt x="23" y="0"/>
                      </a:moveTo>
                      <a:cubicBezTo>
                        <a:pt x="10" y="0"/>
                        <a:pt x="10" y="0"/>
                        <a:pt x="10" y="0"/>
                      </a:cubicBezTo>
                      <a:cubicBezTo>
                        <a:pt x="10" y="2"/>
                        <a:pt x="10" y="2"/>
                        <a:pt x="10" y="2"/>
                      </a:cubicBezTo>
                      <a:cubicBezTo>
                        <a:pt x="23" y="2"/>
                        <a:pt x="23" y="2"/>
                        <a:pt x="23" y="2"/>
                      </a:cubicBezTo>
                      <a:cubicBezTo>
                        <a:pt x="23" y="0"/>
                        <a:pt x="23" y="0"/>
                        <a:pt x="23" y="0"/>
                      </a:cubicBezTo>
                      <a:moveTo>
                        <a:pt x="29" y="0"/>
                      </a:moveTo>
                      <a:cubicBezTo>
                        <a:pt x="25" y="0"/>
                        <a:pt x="25" y="0"/>
                        <a:pt x="25" y="0"/>
                      </a:cubicBezTo>
                      <a:cubicBezTo>
                        <a:pt x="25" y="2"/>
                        <a:pt x="25" y="2"/>
                        <a:pt x="25" y="2"/>
                      </a:cubicBezTo>
                      <a:cubicBezTo>
                        <a:pt x="30" y="2"/>
                        <a:pt x="30" y="2"/>
                        <a:pt x="30" y="2"/>
                      </a:cubicBezTo>
                      <a:cubicBezTo>
                        <a:pt x="29" y="0"/>
                        <a:pt x="29" y="0"/>
                        <a:pt x="29" y="0"/>
                      </a:cubicBezTo>
                      <a:moveTo>
                        <a:pt x="81" y="0"/>
                      </a:moveTo>
                      <a:cubicBezTo>
                        <a:pt x="73" y="0"/>
                        <a:pt x="73" y="0"/>
                        <a:pt x="73" y="0"/>
                      </a:cubicBezTo>
                      <a:cubicBezTo>
                        <a:pt x="73" y="0"/>
                        <a:pt x="73" y="1"/>
                        <a:pt x="73" y="1"/>
                      </a:cubicBezTo>
                      <a:cubicBezTo>
                        <a:pt x="73" y="1"/>
                        <a:pt x="73" y="2"/>
                        <a:pt x="73" y="2"/>
                      </a:cubicBezTo>
                      <a:cubicBezTo>
                        <a:pt x="81" y="2"/>
                        <a:pt x="81" y="2"/>
                        <a:pt x="81" y="2"/>
                      </a:cubicBezTo>
                      <a:cubicBezTo>
                        <a:pt x="81" y="0"/>
                        <a:pt x="81" y="0"/>
                        <a:pt x="81" y="0"/>
                      </a:cubicBezTo>
                      <a:moveTo>
                        <a:pt x="96" y="0"/>
                      </a:moveTo>
                      <a:cubicBezTo>
                        <a:pt x="84" y="0"/>
                        <a:pt x="84" y="0"/>
                        <a:pt x="84" y="0"/>
                      </a:cubicBezTo>
                      <a:cubicBezTo>
                        <a:pt x="84" y="2"/>
                        <a:pt x="84" y="2"/>
                        <a:pt x="84" y="2"/>
                      </a:cubicBezTo>
                      <a:cubicBezTo>
                        <a:pt x="96" y="2"/>
                        <a:pt x="96" y="2"/>
                        <a:pt x="96" y="2"/>
                      </a:cubicBezTo>
                      <a:cubicBezTo>
                        <a:pt x="96" y="0"/>
                        <a:pt x="96" y="0"/>
                        <a:pt x="96" y="0"/>
                      </a:cubicBezTo>
                      <a:moveTo>
                        <a:pt x="102" y="0"/>
                      </a:moveTo>
                      <a:cubicBezTo>
                        <a:pt x="98" y="0"/>
                        <a:pt x="98" y="0"/>
                        <a:pt x="98" y="0"/>
                      </a:cubicBezTo>
                      <a:cubicBezTo>
                        <a:pt x="98" y="2"/>
                        <a:pt x="98" y="2"/>
                        <a:pt x="98" y="2"/>
                      </a:cubicBezTo>
                      <a:cubicBezTo>
                        <a:pt x="102" y="2"/>
                        <a:pt x="102" y="2"/>
                        <a:pt x="102" y="2"/>
                      </a:cubicBezTo>
                      <a:cubicBezTo>
                        <a:pt x="102" y="0"/>
                        <a:pt x="102" y="0"/>
                        <a:pt x="102" y="0"/>
                      </a:cubicBezTo>
                      <a:moveTo>
                        <a:pt x="118" y="0"/>
                      </a:moveTo>
                      <a:cubicBezTo>
                        <a:pt x="113" y="0"/>
                        <a:pt x="113" y="0"/>
                        <a:pt x="113" y="0"/>
                      </a:cubicBezTo>
                      <a:cubicBezTo>
                        <a:pt x="113" y="2"/>
                        <a:pt x="113" y="2"/>
                        <a:pt x="113" y="2"/>
                      </a:cubicBezTo>
                      <a:cubicBezTo>
                        <a:pt x="119" y="2"/>
                        <a:pt x="119" y="2"/>
                        <a:pt x="119" y="2"/>
                      </a:cubicBezTo>
                      <a:cubicBezTo>
                        <a:pt x="119" y="1"/>
                        <a:pt x="118" y="1"/>
                        <a:pt x="118"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07" name="Freeform 717">
                  <a:extLst>
                    <a:ext uri="{FF2B5EF4-FFF2-40B4-BE49-F238E27FC236}">
                      <a16:creationId xmlns:a16="http://schemas.microsoft.com/office/drawing/2014/main" id="{D18A9223-9272-43AB-BC19-CF33DB7B0F21}"/>
                    </a:ext>
                  </a:extLst>
                </p:cNvPr>
                <p:cNvSpPr>
                  <a:spLocks noEditPoints="1"/>
                </p:cNvSpPr>
                <p:nvPr/>
              </p:nvSpPr>
              <p:spPr bwMode="auto">
                <a:xfrm>
                  <a:off x="383" y="1446"/>
                  <a:ext cx="4" cy="0"/>
                </a:xfrm>
                <a:custGeom>
                  <a:avLst/>
                  <a:gdLst>
                    <a:gd name="T0" fmla="*/ 3 w 4"/>
                    <a:gd name="T1" fmla="*/ 0 w 4"/>
                    <a:gd name="T2" fmla="*/ 0 w 4"/>
                    <a:gd name="T3" fmla="*/ 0 w 4"/>
                    <a:gd name="T4" fmla="*/ 3 w 4"/>
                    <a:gd name="T5" fmla="*/ 3 w 4"/>
                    <a:gd name="T6" fmla="*/ 4 w 4"/>
                    <a:gd name="T7" fmla="*/ 3 w 4"/>
                    <a:gd name="T8" fmla="*/ 3 w 4"/>
                    <a:gd name="T9" fmla="*/ 4 w 4"/>
                    <a:gd name="T10" fmla="*/ 4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4">
                      <a:moveTo>
                        <a:pt x="3" y="0"/>
                      </a:moveTo>
                      <a:lnTo>
                        <a:pt x="0" y="0"/>
                      </a:lnTo>
                      <a:lnTo>
                        <a:pt x="0" y="0"/>
                      </a:lnTo>
                      <a:lnTo>
                        <a:pt x="0" y="0"/>
                      </a:lnTo>
                      <a:lnTo>
                        <a:pt x="3" y="0"/>
                      </a:lnTo>
                      <a:lnTo>
                        <a:pt x="3" y="0"/>
                      </a:lnTo>
                      <a:close/>
                      <a:moveTo>
                        <a:pt x="4" y="0"/>
                      </a:moveTo>
                      <a:lnTo>
                        <a:pt x="3" y="0"/>
                      </a:lnTo>
                      <a:lnTo>
                        <a:pt x="3" y="0"/>
                      </a:lnTo>
                      <a:lnTo>
                        <a:pt x="4" y="0"/>
                      </a:lnTo>
                      <a:lnTo>
                        <a:pt x="4" y="0"/>
                      </a:ln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08" name="Freeform 718">
                  <a:extLst>
                    <a:ext uri="{FF2B5EF4-FFF2-40B4-BE49-F238E27FC236}">
                      <a16:creationId xmlns:a16="http://schemas.microsoft.com/office/drawing/2014/main" id="{7DF5CF10-D1CB-4063-9E6D-BE1AF2EEC3F1}"/>
                    </a:ext>
                  </a:extLst>
                </p:cNvPr>
                <p:cNvSpPr>
                  <a:spLocks noEditPoints="1"/>
                </p:cNvSpPr>
                <p:nvPr/>
              </p:nvSpPr>
              <p:spPr bwMode="auto">
                <a:xfrm>
                  <a:off x="383" y="1446"/>
                  <a:ext cx="4" cy="0"/>
                </a:xfrm>
                <a:custGeom>
                  <a:avLst/>
                  <a:gdLst>
                    <a:gd name="T0" fmla="*/ 3 w 4"/>
                    <a:gd name="T1" fmla="*/ 0 w 4"/>
                    <a:gd name="T2" fmla="*/ 0 w 4"/>
                    <a:gd name="T3" fmla="*/ 0 w 4"/>
                    <a:gd name="T4" fmla="*/ 3 w 4"/>
                    <a:gd name="T5" fmla="*/ 3 w 4"/>
                    <a:gd name="T6" fmla="*/ 4 w 4"/>
                    <a:gd name="T7" fmla="*/ 3 w 4"/>
                    <a:gd name="T8" fmla="*/ 3 w 4"/>
                    <a:gd name="T9" fmla="*/ 4 w 4"/>
                    <a:gd name="T10" fmla="*/ 4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4">
                      <a:moveTo>
                        <a:pt x="3" y="0"/>
                      </a:moveTo>
                      <a:lnTo>
                        <a:pt x="0" y="0"/>
                      </a:lnTo>
                      <a:lnTo>
                        <a:pt x="0" y="0"/>
                      </a:lnTo>
                      <a:lnTo>
                        <a:pt x="0" y="0"/>
                      </a:lnTo>
                      <a:lnTo>
                        <a:pt x="3" y="0"/>
                      </a:lnTo>
                      <a:lnTo>
                        <a:pt x="3" y="0"/>
                      </a:lnTo>
                      <a:moveTo>
                        <a:pt x="4" y="0"/>
                      </a:moveTo>
                      <a:lnTo>
                        <a:pt x="3" y="0"/>
                      </a:lnTo>
                      <a:lnTo>
                        <a:pt x="3" y="0"/>
                      </a:lnTo>
                      <a:lnTo>
                        <a:pt x="4"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09" name="Freeform 719">
                  <a:extLst>
                    <a:ext uri="{FF2B5EF4-FFF2-40B4-BE49-F238E27FC236}">
                      <a16:creationId xmlns:a16="http://schemas.microsoft.com/office/drawing/2014/main" id="{081E6EBE-2852-4FEB-84C2-704864270D59}"/>
                    </a:ext>
                  </a:extLst>
                </p:cNvPr>
                <p:cNvSpPr>
                  <a:spLocks noEditPoints="1"/>
                </p:cNvSpPr>
                <p:nvPr/>
              </p:nvSpPr>
              <p:spPr bwMode="auto">
                <a:xfrm flipH="1">
                  <a:off x="362" y="1451"/>
                  <a:ext cx="0" cy="16"/>
                </a:xfrm>
                <a:custGeom>
                  <a:avLst/>
                  <a:gdLst>
                    <a:gd name="T0" fmla="*/ 2 w 2"/>
                    <a:gd name="T1" fmla="*/ 58 h 66"/>
                    <a:gd name="T2" fmla="*/ 1 w 2"/>
                    <a:gd name="T3" fmla="*/ 58 h 66"/>
                    <a:gd name="T4" fmla="*/ 0 w 2"/>
                    <a:gd name="T5" fmla="*/ 58 h 66"/>
                    <a:gd name="T6" fmla="*/ 0 w 2"/>
                    <a:gd name="T7" fmla="*/ 66 h 66"/>
                    <a:gd name="T8" fmla="*/ 2 w 2"/>
                    <a:gd name="T9" fmla="*/ 66 h 66"/>
                    <a:gd name="T10" fmla="*/ 2 w 2"/>
                    <a:gd name="T11" fmla="*/ 58 h 66"/>
                    <a:gd name="T12" fmla="*/ 2 w 2"/>
                    <a:gd name="T13" fmla="*/ 0 h 66"/>
                    <a:gd name="T14" fmla="*/ 1 w 2"/>
                    <a:gd name="T15" fmla="*/ 0 h 66"/>
                    <a:gd name="T16" fmla="*/ 0 w 2"/>
                    <a:gd name="T17" fmla="*/ 0 h 66"/>
                    <a:gd name="T18" fmla="*/ 0 w 2"/>
                    <a:gd name="T19" fmla="*/ 8 h 66"/>
                    <a:gd name="T20" fmla="*/ 0 w 2"/>
                    <a:gd name="T21" fmla="*/ 10 h 66"/>
                    <a:gd name="T22" fmla="*/ 0 w 2"/>
                    <a:gd name="T23" fmla="*/ 22 h 66"/>
                    <a:gd name="T24" fmla="*/ 0 w 2"/>
                    <a:gd name="T25" fmla="*/ 25 h 66"/>
                    <a:gd name="T26" fmla="*/ 0 w 2"/>
                    <a:gd name="T27" fmla="*/ 37 h 66"/>
                    <a:gd name="T28" fmla="*/ 0 w 2"/>
                    <a:gd name="T29" fmla="*/ 39 h 66"/>
                    <a:gd name="T30" fmla="*/ 0 w 2"/>
                    <a:gd name="T31" fmla="*/ 47 h 66"/>
                    <a:gd name="T32" fmla="*/ 1 w 2"/>
                    <a:gd name="T33" fmla="*/ 47 h 66"/>
                    <a:gd name="T34" fmla="*/ 2 w 2"/>
                    <a:gd name="T35" fmla="*/ 47 h 66"/>
                    <a:gd name="T36" fmla="*/ 2 w 2"/>
                    <a:gd name="T37" fmla="*/ 39 h 66"/>
                    <a:gd name="T38" fmla="*/ 2 w 2"/>
                    <a:gd name="T39" fmla="*/ 37 h 66"/>
                    <a:gd name="T40" fmla="*/ 2 w 2"/>
                    <a:gd name="T41" fmla="*/ 25 h 66"/>
                    <a:gd name="T42" fmla="*/ 2 w 2"/>
                    <a:gd name="T43" fmla="*/ 22 h 66"/>
                    <a:gd name="T44" fmla="*/ 2 w 2"/>
                    <a:gd name="T45" fmla="*/ 10 h 66"/>
                    <a:gd name="T46" fmla="*/ 2 w 2"/>
                    <a:gd name="T47" fmla="*/ 8 h 66"/>
                    <a:gd name="T48" fmla="*/ 2 w 2"/>
                    <a:gd name="T4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 h="66">
                      <a:moveTo>
                        <a:pt x="2" y="58"/>
                      </a:moveTo>
                      <a:cubicBezTo>
                        <a:pt x="2" y="58"/>
                        <a:pt x="2" y="58"/>
                        <a:pt x="1" y="58"/>
                      </a:cubicBezTo>
                      <a:cubicBezTo>
                        <a:pt x="1" y="58"/>
                        <a:pt x="1" y="58"/>
                        <a:pt x="0" y="58"/>
                      </a:cubicBezTo>
                      <a:cubicBezTo>
                        <a:pt x="0" y="66"/>
                        <a:pt x="0" y="66"/>
                        <a:pt x="0" y="66"/>
                      </a:cubicBezTo>
                      <a:cubicBezTo>
                        <a:pt x="2" y="66"/>
                        <a:pt x="2" y="66"/>
                        <a:pt x="2" y="66"/>
                      </a:cubicBezTo>
                      <a:cubicBezTo>
                        <a:pt x="2" y="58"/>
                        <a:pt x="2" y="58"/>
                        <a:pt x="2" y="58"/>
                      </a:cubicBezTo>
                      <a:moveTo>
                        <a:pt x="2" y="0"/>
                      </a:moveTo>
                      <a:cubicBezTo>
                        <a:pt x="2" y="0"/>
                        <a:pt x="2" y="0"/>
                        <a:pt x="1" y="0"/>
                      </a:cubicBezTo>
                      <a:cubicBezTo>
                        <a:pt x="1" y="0"/>
                        <a:pt x="1" y="0"/>
                        <a:pt x="0" y="0"/>
                      </a:cubicBezTo>
                      <a:cubicBezTo>
                        <a:pt x="0" y="8"/>
                        <a:pt x="0" y="8"/>
                        <a:pt x="0" y="8"/>
                      </a:cubicBezTo>
                      <a:cubicBezTo>
                        <a:pt x="0" y="10"/>
                        <a:pt x="0" y="10"/>
                        <a:pt x="0" y="10"/>
                      </a:cubicBezTo>
                      <a:cubicBezTo>
                        <a:pt x="0" y="22"/>
                        <a:pt x="0" y="22"/>
                        <a:pt x="0" y="22"/>
                      </a:cubicBezTo>
                      <a:cubicBezTo>
                        <a:pt x="0" y="25"/>
                        <a:pt x="0" y="25"/>
                        <a:pt x="0" y="25"/>
                      </a:cubicBezTo>
                      <a:cubicBezTo>
                        <a:pt x="0" y="37"/>
                        <a:pt x="0" y="37"/>
                        <a:pt x="0" y="37"/>
                      </a:cubicBezTo>
                      <a:cubicBezTo>
                        <a:pt x="0" y="39"/>
                        <a:pt x="0" y="39"/>
                        <a:pt x="0" y="39"/>
                      </a:cubicBezTo>
                      <a:cubicBezTo>
                        <a:pt x="0" y="47"/>
                        <a:pt x="0" y="47"/>
                        <a:pt x="0" y="47"/>
                      </a:cubicBezTo>
                      <a:cubicBezTo>
                        <a:pt x="1" y="47"/>
                        <a:pt x="1" y="47"/>
                        <a:pt x="1" y="47"/>
                      </a:cubicBezTo>
                      <a:cubicBezTo>
                        <a:pt x="2" y="47"/>
                        <a:pt x="2" y="47"/>
                        <a:pt x="2" y="47"/>
                      </a:cubicBezTo>
                      <a:cubicBezTo>
                        <a:pt x="2" y="39"/>
                        <a:pt x="2" y="39"/>
                        <a:pt x="2" y="39"/>
                      </a:cubicBezTo>
                      <a:cubicBezTo>
                        <a:pt x="2" y="37"/>
                        <a:pt x="2" y="37"/>
                        <a:pt x="2" y="37"/>
                      </a:cubicBezTo>
                      <a:cubicBezTo>
                        <a:pt x="2" y="25"/>
                        <a:pt x="2" y="25"/>
                        <a:pt x="2" y="25"/>
                      </a:cubicBezTo>
                      <a:cubicBezTo>
                        <a:pt x="2" y="22"/>
                        <a:pt x="2" y="22"/>
                        <a:pt x="2" y="22"/>
                      </a:cubicBezTo>
                      <a:cubicBezTo>
                        <a:pt x="2" y="10"/>
                        <a:pt x="2" y="10"/>
                        <a:pt x="2" y="10"/>
                      </a:cubicBezTo>
                      <a:cubicBezTo>
                        <a:pt x="2" y="8"/>
                        <a:pt x="2" y="8"/>
                        <a:pt x="2" y="8"/>
                      </a:cubicBezTo>
                      <a:cubicBezTo>
                        <a:pt x="2" y="0"/>
                        <a:pt x="2" y="0"/>
                        <a:pt x="2"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10" name="Freeform 720">
                  <a:extLst>
                    <a:ext uri="{FF2B5EF4-FFF2-40B4-BE49-F238E27FC236}">
                      <a16:creationId xmlns:a16="http://schemas.microsoft.com/office/drawing/2014/main" id="{739F356C-B644-4099-9E79-6637C3CD130D}"/>
                    </a:ext>
                  </a:extLst>
                </p:cNvPr>
                <p:cNvSpPr>
                  <a:spLocks noEditPoints="1"/>
                </p:cNvSpPr>
                <p:nvPr/>
              </p:nvSpPr>
              <p:spPr bwMode="auto">
                <a:xfrm>
                  <a:off x="365" y="1448"/>
                  <a:ext cx="1" cy="19"/>
                </a:xfrm>
                <a:custGeom>
                  <a:avLst/>
                  <a:gdLst>
                    <a:gd name="T0" fmla="*/ 1 w 1"/>
                    <a:gd name="T1" fmla="*/ 12 h 19"/>
                    <a:gd name="T2" fmla="*/ 0 w 1"/>
                    <a:gd name="T3" fmla="*/ 13 h 19"/>
                    <a:gd name="T4" fmla="*/ 0 w 1"/>
                    <a:gd name="T5" fmla="*/ 15 h 19"/>
                    <a:gd name="T6" fmla="*/ 0 w 1"/>
                    <a:gd name="T7" fmla="*/ 16 h 19"/>
                    <a:gd name="T8" fmla="*/ 0 w 1"/>
                    <a:gd name="T9" fmla="*/ 19 h 19"/>
                    <a:gd name="T10" fmla="*/ 1 w 1"/>
                    <a:gd name="T11" fmla="*/ 19 h 19"/>
                    <a:gd name="T12" fmla="*/ 1 w 1"/>
                    <a:gd name="T13" fmla="*/ 16 h 19"/>
                    <a:gd name="T14" fmla="*/ 1 w 1"/>
                    <a:gd name="T15" fmla="*/ 15 h 19"/>
                    <a:gd name="T16" fmla="*/ 1 w 1"/>
                    <a:gd name="T17" fmla="*/ 12 h 19"/>
                    <a:gd name="T18" fmla="*/ 1 w 1"/>
                    <a:gd name="T19" fmla="*/ 12 h 19"/>
                    <a:gd name="T20" fmla="*/ 1 w 1"/>
                    <a:gd name="T21" fmla="*/ 0 h 19"/>
                    <a:gd name="T22" fmla="*/ 0 w 1"/>
                    <a:gd name="T23" fmla="*/ 0 h 19"/>
                    <a:gd name="T24" fmla="*/ 0 w 1"/>
                    <a:gd name="T25" fmla="*/ 1 h 19"/>
                    <a:gd name="T26" fmla="*/ 0 w 1"/>
                    <a:gd name="T27" fmla="*/ 2 h 19"/>
                    <a:gd name="T28" fmla="*/ 0 w 1"/>
                    <a:gd name="T29" fmla="*/ 5 h 19"/>
                    <a:gd name="T30" fmla="*/ 0 w 1"/>
                    <a:gd name="T31" fmla="*/ 5 h 19"/>
                    <a:gd name="T32" fmla="*/ 0 w 1"/>
                    <a:gd name="T33" fmla="*/ 8 h 19"/>
                    <a:gd name="T34" fmla="*/ 0 w 1"/>
                    <a:gd name="T35" fmla="*/ 9 h 19"/>
                    <a:gd name="T36" fmla="*/ 0 w 1"/>
                    <a:gd name="T37" fmla="*/ 12 h 19"/>
                    <a:gd name="T38" fmla="*/ 0 w 1"/>
                    <a:gd name="T39" fmla="*/ 12 h 19"/>
                    <a:gd name="T40" fmla="*/ 1 w 1"/>
                    <a:gd name="T41" fmla="*/ 11 h 19"/>
                    <a:gd name="T42" fmla="*/ 1 w 1"/>
                    <a:gd name="T43" fmla="*/ 9 h 19"/>
                    <a:gd name="T44" fmla="*/ 1 w 1"/>
                    <a:gd name="T45" fmla="*/ 8 h 19"/>
                    <a:gd name="T46" fmla="*/ 1 w 1"/>
                    <a:gd name="T47" fmla="*/ 5 h 19"/>
                    <a:gd name="T48" fmla="*/ 1 w 1"/>
                    <a:gd name="T49" fmla="*/ 5 h 19"/>
                    <a:gd name="T50" fmla="*/ 1 w 1"/>
                    <a:gd name="T51" fmla="*/ 2 h 19"/>
                    <a:gd name="T52" fmla="*/ 1 w 1"/>
                    <a:gd name="T53" fmla="*/ 1 h 19"/>
                    <a:gd name="T54" fmla="*/ 1 w 1"/>
                    <a:gd name="T5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 h="19">
                      <a:moveTo>
                        <a:pt x="1" y="12"/>
                      </a:moveTo>
                      <a:lnTo>
                        <a:pt x="0" y="13"/>
                      </a:lnTo>
                      <a:lnTo>
                        <a:pt x="0" y="15"/>
                      </a:lnTo>
                      <a:lnTo>
                        <a:pt x="0" y="16"/>
                      </a:lnTo>
                      <a:lnTo>
                        <a:pt x="0" y="19"/>
                      </a:lnTo>
                      <a:lnTo>
                        <a:pt x="1" y="19"/>
                      </a:lnTo>
                      <a:lnTo>
                        <a:pt x="1" y="16"/>
                      </a:lnTo>
                      <a:lnTo>
                        <a:pt x="1" y="15"/>
                      </a:lnTo>
                      <a:lnTo>
                        <a:pt x="1" y="12"/>
                      </a:lnTo>
                      <a:lnTo>
                        <a:pt x="1" y="12"/>
                      </a:lnTo>
                      <a:close/>
                      <a:moveTo>
                        <a:pt x="1" y="0"/>
                      </a:moveTo>
                      <a:lnTo>
                        <a:pt x="0" y="0"/>
                      </a:lnTo>
                      <a:lnTo>
                        <a:pt x="0" y="1"/>
                      </a:lnTo>
                      <a:lnTo>
                        <a:pt x="0" y="2"/>
                      </a:lnTo>
                      <a:lnTo>
                        <a:pt x="0" y="5"/>
                      </a:lnTo>
                      <a:lnTo>
                        <a:pt x="0" y="5"/>
                      </a:lnTo>
                      <a:lnTo>
                        <a:pt x="0" y="8"/>
                      </a:lnTo>
                      <a:lnTo>
                        <a:pt x="0" y="9"/>
                      </a:lnTo>
                      <a:lnTo>
                        <a:pt x="0" y="12"/>
                      </a:lnTo>
                      <a:lnTo>
                        <a:pt x="0" y="12"/>
                      </a:lnTo>
                      <a:lnTo>
                        <a:pt x="1" y="11"/>
                      </a:lnTo>
                      <a:lnTo>
                        <a:pt x="1" y="9"/>
                      </a:lnTo>
                      <a:lnTo>
                        <a:pt x="1" y="8"/>
                      </a:lnTo>
                      <a:lnTo>
                        <a:pt x="1" y="5"/>
                      </a:lnTo>
                      <a:lnTo>
                        <a:pt x="1" y="5"/>
                      </a:lnTo>
                      <a:lnTo>
                        <a:pt x="1" y="2"/>
                      </a:lnTo>
                      <a:lnTo>
                        <a:pt x="1" y="1"/>
                      </a:lnTo>
                      <a:lnTo>
                        <a:pt x="1" y="0"/>
                      </a:ln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11" name="Freeform 721">
                  <a:extLst>
                    <a:ext uri="{FF2B5EF4-FFF2-40B4-BE49-F238E27FC236}">
                      <a16:creationId xmlns:a16="http://schemas.microsoft.com/office/drawing/2014/main" id="{FE092EC5-9AC1-4F22-935E-9B0F8F0761A4}"/>
                    </a:ext>
                  </a:extLst>
                </p:cNvPr>
                <p:cNvSpPr>
                  <a:spLocks noEditPoints="1"/>
                </p:cNvSpPr>
                <p:nvPr/>
              </p:nvSpPr>
              <p:spPr bwMode="auto">
                <a:xfrm>
                  <a:off x="365" y="1448"/>
                  <a:ext cx="1" cy="19"/>
                </a:xfrm>
                <a:custGeom>
                  <a:avLst/>
                  <a:gdLst>
                    <a:gd name="T0" fmla="*/ 1 w 1"/>
                    <a:gd name="T1" fmla="*/ 12 h 19"/>
                    <a:gd name="T2" fmla="*/ 0 w 1"/>
                    <a:gd name="T3" fmla="*/ 13 h 19"/>
                    <a:gd name="T4" fmla="*/ 0 w 1"/>
                    <a:gd name="T5" fmla="*/ 15 h 19"/>
                    <a:gd name="T6" fmla="*/ 0 w 1"/>
                    <a:gd name="T7" fmla="*/ 16 h 19"/>
                    <a:gd name="T8" fmla="*/ 0 w 1"/>
                    <a:gd name="T9" fmla="*/ 19 h 19"/>
                    <a:gd name="T10" fmla="*/ 1 w 1"/>
                    <a:gd name="T11" fmla="*/ 19 h 19"/>
                    <a:gd name="T12" fmla="*/ 1 w 1"/>
                    <a:gd name="T13" fmla="*/ 16 h 19"/>
                    <a:gd name="T14" fmla="*/ 1 w 1"/>
                    <a:gd name="T15" fmla="*/ 15 h 19"/>
                    <a:gd name="T16" fmla="*/ 1 w 1"/>
                    <a:gd name="T17" fmla="*/ 12 h 19"/>
                    <a:gd name="T18" fmla="*/ 1 w 1"/>
                    <a:gd name="T19" fmla="*/ 12 h 19"/>
                    <a:gd name="T20" fmla="*/ 1 w 1"/>
                    <a:gd name="T21" fmla="*/ 0 h 19"/>
                    <a:gd name="T22" fmla="*/ 0 w 1"/>
                    <a:gd name="T23" fmla="*/ 0 h 19"/>
                    <a:gd name="T24" fmla="*/ 0 w 1"/>
                    <a:gd name="T25" fmla="*/ 1 h 19"/>
                    <a:gd name="T26" fmla="*/ 0 w 1"/>
                    <a:gd name="T27" fmla="*/ 2 h 19"/>
                    <a:gd name="T28" fmla="*/ 0 w 1"/>
                    <a:gd name="T29" fmla="*/ 5 h 19"/>
                    <a:gd name="T30" fmla="*/ 0 w 1"/>
                    <a:gd name="T31" fmla="*/ 5 h 19"/>
                    <a:gd name="T32" fmla="*/ 0 w 1"/>
                    <a:gd name="T33" fmla="*/ 8 h 19"/>
                    <a:gd name="T34" fmla="*/ 0 w 1"/>
                    <a:gd name="T35" fmla="*/ 9 h 19"/>
                    <a:gd name="T36" fmla="*/ 0 w 1"/>
                    <a:gd name="T37" fmla="*/ 12 h 19"/>
                    <a:gd name="T38" fmla="*/ 0 w 1"/>
                    <a:gd name="T39" fmla="*/ 12 h 19"/>
                    <a:gd name="T40" fmla="*/ 1 w 1"/>
                    <a:gd name="T41" fmla="*/ 11 h 19"/>
                    <a:gd name="T42" fmla="*/ 1 w 1"/>
                    <a:gd name="T43" fmla="*/ 9 h 19"/>
                    <a:gd name="T44" fmla="*/ 1 w 1"/>
                    <a:gd name="T45" fmla="*/ 8 h 19"/>
                    <a:gd name="T46" fmla="*/ 1 w 1"/>
                    <a:gd name="T47" fmla="*/ 5 h 19"/>
                    <a:gd name="T48" fmla="*/ 1 w 1"/>
                    <a:gd name="T49" fmla="*/ 5 h 19"/>
                    <a:gd name="T50" fmla="*/ 1 w 1"/>
                    <a:gd name="T51" fmla="*/ 2 h 19"/>
                    <a:gd name="T52" fmla="*/ 1 w 1"/>
                    <a:gd name="T53" fmla="*/ 1 h 19"/>
                    <a:gd name="T54" fmla="*/ 1 w 1"/>
                    <a:gd name="T5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 h="19">
                      <a:moveTo>
                        <a:pt x="1" y="12"/>
                      </a:moveTo>
                      <a:lnTo>
                        <a:pt x="0" y="13"/>
                      </a:lnTo>
                      <a:lnTo>
                        <a:pt x="0" y="15"/>
                      </a:lnTo>
                      <a:lnTo>
                        <a:pt x="0" y="16"/>
                      </a:lnTo>
                      <a:lnTo>
                        <a:pt x="0" y="19"/>
                      </a:lnTo>
                      <a:lnTo>
                        <a:pt x="1" y="19"/>
                      </a:lnTo>
                      <a:lnTo>
                        <a:pt x="1" y="16"/>
                      </a:lnTo>
                      <a:lnTo>
                        <a:pt x="1" y="15"/>
                      </a:lnTo>
                      <a:lnTo>
                        <a:pt x="1" y="12"/>
                      </a:lnTo>
                      <a:lnTo>
                        <a:pt x="1" y="12"/>
                      </a:lnTo>
                      <a:moveTo>
                        <a:pt x="1" y="0"/>
                      </a:moveTo>
                      <a:lnTo>
                        <a:pt x="0" y="0"/>
                      </a:lnTo>
                      <a:lnTo>
                        <a:pt x="0" y="1"/>
                      </a:lnTo>
                      <a:lnTo>
                        <a:pt x="0" y="2"/>
                      </a:lnTo>
                      <a:lnTo>
                        <a:pt x="0" y="5"/>
                      </a:lnTo>
                      <a:lnTo>
                        <a:pt x="0" y="5"/>
                      </a:lnTo>
                      <a:lnTo>
                        <a:pt x="0" y="8"/>
                      </a:lnTo>
                      <a:lnTo>
                        <a:pt x="0" y="9"/>
                      </a:lnTo>
                      <a:lnTo>
                        <a:pt x="0" y="12"/>
                      </a:lnTo>
                      <a:lnTo>
                        <a:pt x="0" y="12"/>
                      </a:lnTo>
                      <a:lnTo>
                        <a:pt x="1" y="11"/>
                      </a:lnTo>
                      <a:lnTo>
                        <a:pt x="1" y="9"/>
                      </a:lnTo>
                      <a:lnTo>
                        <a:pt x="1" y="8"/>
                      </a:lnTo>
                      <a:lnTo>
                        <a:pt x="1" y="5"/>
                      </a:lnTo>
                      <a:lnTo>
                        <a:pt x="1" y="5"/>
                      </a:lnTo>
                      <a:lnTo>
                        <a:pt x="1" y="2"/>
                      </a:lnTo>
                      <a:lnTo>
                        <a:pt x="1" y="1"/>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12" name="Freeform 722">
                  <a:extLst>
                    <a:ext uri="{FF2B5EF4-FFF2-40B4-BE49-F238E27FC236}">
                      <a16:creationId xmlns:a16="http://schemas.microsoft.com/office/drawing/2014/main" id="{17037F1F-109C-463F-9D3A-D42AC29B2012}"/>
                    </a:ext>
                  </a:extLst>
                </p:cNvPr>
                <p:cNvSpPr>
                  <a:spLocks noEditPoints="1"/>
                </p:cNvSpPr>
                <p:nvPr/>
              </p:nvSpPr>
              <p:spPr bwMode="auto">
                <a:xfrm flipH="1">
                  <a:off x="369" y="1448"/>
                  <a:ext cx="0" cy="19"/>
                </a:xfrm>
                <a:custGeom>
                  <a:avLst/>
                  <a:gdLst>
                    <a:gd name="T0" fmla="*/ 0 w 2"/>
                    <a:gd name="T1" fmla="*/ 44 h 81"/>
                    <a:gd name="T2" fmla="*/ 0 w 2"/>
                    <a:gd name="T3" fmla="*/ 52 h 81"/>
                    <a:gd name="T4" fmla="*/ 0 w 2"/>
                    <a:gd name="T5" fmla="*/ 54 h 81"/>
                    <a:gd name="T6" fmla="*/ 0 w 2"/>
                    <a:gd name="T7" fmla="*/ 67 h 81"/>
                    <a:gd name="T8" fmla="*/ 0 w 2"/>
                    <a:gd name="T9" fmla="*/ 69 h 81"/>
                    <a:gd name="T10" fmla="*/ 0 w 2"/>
                    <a:gd name="T11" fmla="*/ 81 h 81"/>
                    <a:gd name="T12" fmla="*/ 2 w 2"/>
                    <a:gd name="T13" fmla="*/ 81 h 81"/>
                    <a:gd name="T14" fmla="*/ 2 w 2"/>
                    <a:gd name="T15" fmla="*/ 69 h 81"/>
                    <a:gd name="T16" fmla="*/ 2 w 2"/>
                    <a:gd name="T17" fmla="*/ 67 h 81"/>
                    <a:gd name="T18" fmla="*/ 2 w 2"/>
                    <a:gd name="T19" fmla="*/ 54 h 81"/>
                    <a:gd name="T20" fmla="*/ 2 w 2"/>
                    <a:gd name="T21" fmla="*/ 52 h 81"/>
                    <a:gd name="T22" fmla="*/ 2 w 2"/>
                    <a:gd name="T23" fmla="*/ 44 h 81"/>
                    <a:gd name="T24" fmla="*/ 1 w 2"/>
                    <a:gd name="T25" fmla="*/ 44 h 81"/>
                    <a:gd name="T26" fmla="*/ 0 w 2"/>
                    <a:gd name="T27" fmla="*/ 44 h 81"/>
                    <a:gd name="T28" fmla="*/ 0 w 2"/>
                    <a:gd name="T29" fmla="*/ 0 h 81"/>
                    <a:gd name="T30" fmla="*/ 0 w 2"/>
                    <a:gd name="T31" fmla="*/ 8 h 81"/>
                    <a:gd name="T32" fmla="*/ 0 w 2"/>
                    <a:gd name="T33" fmla="*/ 10 h 81"/>
                    <a:gd name="T34" fmla="*/ 0 w 2"/>
                    <a:gd name="T35" fmla="*/ 23 h 81"/>
                    <a:gd name="T36" fmla="*/ 0 w 2"/>
                    <a:gd name="T37" fmla="*/ 25 h 81"/>
                    <a:gd name="T38" fmla="*/ 0 w 2"/>
                    <a:gd name="T39" fmla="*/ 33 h 81"/>
                    <a:gd name="T40" fmla="*/ 1 w 2"/>
                    <a:gd name="T41" fmla="*/ 33 h 81"/>
                    <a:gd name="T42" fmla="*/ 2 w 2"/>
                    <a:gd name="T43" fmla="*/ 33 h 81"/>
                    <a:gd name="T44" fmla="*/ 2 w 2"/>
                    <a:gd name="T45" fmla="*/ 25 h 81"/>
                    <a:gd name="T46" fmla="*/ 2 w 2"/>
                    <a:gd name="T47" fmla="*/ 23 h 81"/>
                    <a:gd name="T48" fmla="*/ 2 w 2"/>
                    <a:gd name="T49" fmla="*/ 10 h 81"/>
                    <a:gd name="T50" fmla="*/ 2 w 2"/>
                    <a:gd name="T51" fmla="*/ 8 h 81"/>
                    <a:gd name="T52" fmla="*/ 2 w 2"/>
                    <a:gd name="T53" fmla="*/ 0 h 81"/>
                    <a:gd name="T54" fmla="*/ 1 w 2"/>
                    <a:gd name="T55" fmla="*/ 0 h 81"/>
                    <a:gd name="T56" fmla="*/ 0 w 2"/>
                    <a:gd name="T5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 h="81">
                      <a:moveTo>
                        <a:pt x="0" y="44"/>
                      </a:moveTo>
                      <a:cubicBezTo>
                        <a:pt x="0" y="52"/>
                        <a:pt x="0" y="52"/>
                        <a:pt x="0" y="52"/>
                      </a:cubicBezTo>
                      <a:cubicBezTo>
                        <a:pt x="0" y="54"/>
                        <a:pt x="0" y="54"/>
                        <a:pt x="0" y="54"/>
                      </a:cubicBezTo>
                      <a:cubicBezTo>
                        <a:pt x="0" y="67"/>
                        <a:pt x="0" y="67"/>
                        <a:pt x="0" y="67"/>
                      </a:cubicBezTo>
                      <a:cubicBezTo>
                        <a:pt x="0" y="69"/>
                        <a:pt x="0" y="69"/>
                        <a:pt x="0" y="69"/>
                      </a:cubicBezTo>
                      <a:cubicBezTo>
                        <a:pt x="0" y="81"/>
                        <a:pt x="0" y="81"/>
                        <a:pt x="0" y="81"/>
                      </a:cubicBezTo>
                      <a:cubicBezTo>
                        <a:pt x="2" y="81"/>
                        <a:pt x="2" y="81"/>
                        <a:pt x="2" y="81"/>
                      </a:cubicBezTo>
                      <a:cubicBezTo>
                        <a:pt x="2" y="69"/>
                        <a:pt x="2" y="69"/>
                        <a:pt x="2" y="69"/>
                      </a:cubicBezTo>
                      <a:cubicBezTo>
                        <a:pt x="2" y="67"/>
                        <a:pt x="2" y="67"/>
                        <a:pt x="2" y="67"/>
                      </a:cubicBezTo>
                      <a:cubicBezTo>
                        <a:pt x="2" y="54"/>
                        <a:pt x="2" y="54"/>
                        <a:pt x="2" y="54"/>
                      </a:cubicBezTo>
                      <a:cubicBezTo>
                        <a:pt x="2" y="52"/>
                        <a:pt x="2" y="52"/>
                        <a:pt x="2" y="52"/>
                      </a:cubicBezTo>
                      <a:cubicBezTo>
                        <a:pt x="2" y="44"/>
                        <a:pt x="2" y="44"/>
                        <a:pt x="2" y="44"/>
                      </a:cubicBezTo>
                      <a:cubicBezTo>
                        <a:pt x="2" y="44"/>
                        <a:pt x="1" y="44"/>
                        <a:pt x="1" y="44"/>
                      </a:cubicBezTo>
                      <a:cubicBezTo>
                        <a:pt x="0" y="44"/>
                        <a:pt x="0" y="44"/>
                        <a:pt x="0" y="44"/>
                      </a:cubicBezTo>
                      <a:moveTo>
                        <a:pt x="0" y="0"/>
                      </a:moveTo>
                      <a:cubicBezTo>
                        <a:pt x="0" y="8"/>
                        <a:pt x="0" y="8"/>
                        <a:pt x="0" y="8"/>
                      </a:cubicBezTo>
                      <a:cubicBezTo>
                        <a:pt x="0" y="10"/>
                        <a:pt x="0" y="10"/>
                        <a:pt x="0" y="10"/>
                      </a:cubicBezTo>
                      <a:cubicBezTo>
                        <a:pt x="0" y="23"/>
                        <a:pt x="0" y="23"/>
                        <a:pt x="0" y="23"/>
                      </a:cubicBezTo>
                      <a:cubicBezTo>
                        <a:pt x="0" y="25"/>
                        <a:pt x="0" y="25"/>
                        <a:pt x="0" y="25"/>
                      </a:cubicBezTo>
                      <a:cubicBezTo>
                        <a:pt x="0" y="33"/>
                        <a:pt x="0" y="33"/>
                        <a:pt x="0" y="33"/>
                      </a:cubicBezTo>
                      <a:cubicBezTo>
                        <a:pt x="0" y="33"/>
                        <a:pt x="0" y="33"/>
                        <a:pt x="1" y="33"/>
                      </a:cubicBezTo>
                      <a:cubicBezTo>
                        <a:pt x="1" y="33"/>
                        <a:pt x="2" y="33"/>
                        <a:pt x="2" y="33"/>
                      </a:cubicBezTo>
                      <a:cubicBezTo>
                        <a:pt x="2" y="25"/>
                        <a:pt x="2" y="25"/>
                        <a:pt x="2" y="25"/>
                      </a:cubicBezTo>
                      <a:cubicBezTo>
                        <a:pt x="2" y="23"/>
                        <a:pt x="2" y="23"/>
                        <a:pt x="2" y="23"/>
                      </a:cubicBezTo>
                      <a:cubicBezTo>
                        <a:pt x="2" y="10"/>
                        <a:pt x="2" y="10"/>
                        <a:pt x="2" y="10"/>
                      </a:cubicBezTo>
                      <a:cubicBezTo>
                        <a:pt x="2" y="8"/>
                        <a:pt x="2" y="8"/>
                        <a:pt x="2" y="8"/>
                      </a:cubicBezTo>
                      <a:cubicBezTo>
                        <a:pt x="2" y="0"/>
                        <a:pt x="2" y="0"/>
                        <a:pt x="2" y="0"/>
                      </a:cubicBezTo>
                      <a:cubicBezTo>
                        <a:pt x="2" y="0"/>
                        <a:pt x="1" y="0"/>
                        <a:pt x="1" y="0"/>
                      </a:cubicBezTo>
                      <a:cubicBezTo>
                        <a:pt x="0" y="0"/>
                        <a:pt x="0" y="0"/>
                        <a:pt x="0"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13" name="Freeform 723">
                  <a:extLst>
                    <a:ext uri="{FF2B5EF4-FFF2-40B4-BE49-F238E27FC236}">
                      <a16:creationId xmlns:a16="http://schemas.microsoft.com/office/drawing/2014/main" id="{BB4D93B2-CFF1-40A8-A189-C0FC92ED5FC5}"/>
                    </a:ext>
                  </a:extLst>
                </p:cNvPr>
                <p:cNvSpPr>
                  <a:spLocks noEditPoints="1"/>
                </p:cNvSpPr>
                <p:nvPr/>
              </p:nvSpPr>
              <p:spPr bwMode="auto">
                <a:xfrm>
                  <a:off x="372" y="1454"/>
                  <a:ext cx="1" cy="13"/>
                </a:xfrm>
                <a:custGeom>
                  <a:avLst/>
                  <a:gdLst>
                    <a:gd name="T0" fmla="*/ 3 w 3"/>
                    <a:gd name="T1" fmla="*/ 30 h 52"/>
                    <a:gd name="T2" fmla="*/ 1 w 3"/>
                    <a:gd name="T3" fmla="*/ 30 h 52"/>
                    <a:gd name="T4" fmla="*/ 0 w 3"/>
                    <a:gd name="T5" fmla="*/ 30 h 52"/>
                    <a:gd name="T6" fmla="*/ 0 w 3"/>
                    <a:gd name="T7" fmla="*/ 38 h 52"/>
                    <a:gd name="T8" fmla="*/ 0 w 3"/>
                    <a:gd name="T9" fmla="*/ 40 h 52"/>
                    <a:gd name="T10" fmla="*/ 0 w 3"/>
                    <a:gd name="T11" fmla="*/ 52 h 52"/>
                    <a:gd name="T12" fmla="*/ 3 w 3"/>
                    <a:gd name="T13" fmla="*/ 52 h 52"/>
                    <a:gd name="T14" fmla="*/ 3 w 3"/>
                    <a:gd name="T15" fmla="*/ 40 h 52"/>
                    <a:gd name="T16" fmla="*/ 3 w 3"/>
                    <a:gd name="T17" fmla="*/ 38 h 52"/>
                    <a:gd name="T18" fmla="*/ 3 w 3"/>
                    <a:gd name="T19" fmla="*/ 30 h 52"/>
                    <a:gd name="T20" fmla="*/ 3 w 3"/>
                    <a:gd name="T21" fmla="*/ 0 h 52"/>
                    <a:gd name="T22" fmla="*/ 1 w 3"/>
                    <a:gd name="T23" fmla="*/ 0 h 52"/>
                    <a:gd name="T24" fmla="*/ 0 w 3"/>
                    <a:gd name="T25" fmla="*/ 0 h 52"/>
                    <a:gd name="T26" fmla="*/ 0 w 3"/>
                    <a:gd name="T27" fmla="*/ 8 h 52"/>
                    <a:gd name="T28" fmla="*/ 0 w 3"/>
                    <a:gd name="T29" fmla="*/ 11 h 52"/>
                    <a:gd name="T30" fmla="*/ 0 w 3"/>
                    <a:gd name="T31" fmla="*/ 19 h 52"/>
                    <a:gd name="T32" fmla="*/ 1 w 3"/>
                    <a:gd name="T33" fmla="*/ 19 h 52"/>
                    <a:gd name="T34" fmla="*/ 3 w 3"/>
                    <a:gd name="T35" fmla="*/ 19 h 52"/>
                    <a:gd name="T36" fmla="*/ 3 w 3"/>
                    <a:gd name="T37" fmla="*/ 11 h 52"/>
                    <a:gd name="T38" fmla="*/ 3 w 3"/>
                    <a:gd name="T39" fmla="*/ 8 h 52"/>
                    <a:gd name="T40" fmla="*/ 3 w 3"/>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2">
                      <a:moveTo>
                        <a:pt x="3" y="30"/>
                      </a:moveTo>
                      <a:cubicBezTo>
                        <a:pt x="2" y="30"/>
                        <a:pt x="2" y="30"/>
                        <a:pt x="1" y="30"/>
                      </a:cubicBezTo>
                      <a:cubicBezTo>
                        <a:pt x="1" y="30"/>
                        <a:pt x="1" y="30"/>
                        <a:pt x="0" y="30"/>
                      </a:cubicBezTo>
                      <a:cubicBezTo>
                        <a:pt x="0" y="38"/>
                        <a:pt x="0" y="38"/>
                        <a:pt x="0" y="38"/>
                      </a:cubicBezTo>
                      <a:cubicBezTo>
                        <a:pt x="0" y="40"/>
                        <a:pt x="0" y="40"/>
                        <a:pt x="0" y="40"/>
                      </a:cubicBezTo>
                      <a:cubicBezTo>
                        <a:pt x="0" y="52"/>
                        <a:pt x="0" y="52"/>
                        <a:pt x="0" y="52"/>
                      </a:cubicBezTo>
                      <a:cubicBezTo>
                        <a:pt x="3" y="52"/>
                        <a:pt x="3" y="52"/>
                        <a:pt x="3" y="52"/>
                      </a:cubicBezTo>
                      <a:cubicBezTo>
                        <a:pt x="3" y="40"/>
                        <a:pt x="3" y="40"/>
                        <a:pt x="3" y="40"/>
                      </a:cubicBezTo>
                      <a:cubicBezTo>
                        <a:pt x="3" y="38"/>
                        <a:pt x="3" y="38"/>
                        <a:pt x="3" y="38"/>
                      </a:cubicBezTo>
                      <a:cubicBezTo>
                        <a:pt x="3" y="30"/>
                        <a:pt x="3" y="30"/>
                        <a:pt x="3" y="30"/>
                      </a:cubicBezTo>
                      <a:moveTo>
                        <a:pt x="3" y="0"/>
                      </a:moveTo>
                      <a:cubicBezTo>
                        <a:pt x="2" y="0"/>
                        <a:pt x="2" y="0"/>
                        <a:pt x="1" y="0"/>
                      </a:cubicBezTo>
                      <a:cubicBezTo>
                        <a:pt x="1" y="0"/>
                        <a:pt x="1" y="0"/>
                        <a:pt x="0" y="0"/>
                      </a:cubicBezTo>
                      <a:cubicBezTo>
                        <a:pt x="0" y="8"/>
                        <a:pt x="0" y="8"/>
                        <a:pt x="0" y="8"/>
                      </a:cubicBezTo>
                      <a:cubicBezTo>
                        <a:pt x="0" y="11"/>
                        <a:pt x="0" y="11"/>
                        <a:pt x="0" y="11"/>
                      </a:cubicBezTo>
                      <a:cubicBezTo>
                        <a:pt x="0" y="19"/>
                        <a:pt x="0" y="19"/>
                        <a:pt x="0" y="19"/>
                      </a:cubicBezTo>
                      <a:cubicBezTo>
                        <a:pt x="1" y="19"/>
                        <a:pt x="1" y="19"/>
                        <a:pt x="1" y="19"/>
                      </a:cubicBezTo>
                      <a:cubicBezTo>
                        <a:pt x="2" y="19"/>
                        <a:pt x="2" y="19"/>
                        <a:pt x="3" y="19"/>
                      </a:cubicBezTo>
                      <a:cubicBezTo>
                        <a:pt x="3" y="11"/>
                        <a:pt x="3" y="11"/>
                        <a:pt x="3" y="11"/>
                      </a:cubicBezTo>
                      <a:cubicBezTo>
                        <a:pt x="3" y="8"/>
                        <a:pt x="3" y="8"/>
                        <a:pt x="3" y="8"/>
                      </a:cubicBezTo>
                      <a:cubicBezTo>
                        <a:pt x="3" y="0"/>
                        <a:pt x="3" y="0"/>
                        <a:pt x="3"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14" name="Freeform 724">
                  <a:extLst>
                    <a:ext uri="{FF2B5EF4-FFF2-40B4-BE49-F238E27FC236}">
                      <a16:creationId xmlns:a16="http://schemas.microsoft.com/office/drawing/2014/main" id="{73491E6A-01B0-4023-9EC0-F7FE9D930341}"/>
                    </a:ext>
                  </a:extLst>
                </p:cNvPr>
                <p:cNvSpPr>
                  <a:spLocks noEditPoints="1"/>
                </p:cNvSpPr>
                <p:nvPr/>
              </p:nvSpPr>
              <p:spPr bwMode="auto">
                <a:xfrm flipH="1">
                  <a:off x="376" y="1452"/>
                  <a:ext cx="0" cy="15"/>
                </a:xfrm>
                <a:custGeom>
                  <a:avLst/>
                  <a:gdLst>
                    <a:gd name="T0" fmla="*/ 6 h 15"/>
                    <a:gd name="T1" fmla="*/ 6 h 15"/>
                    <a:gd name="T2" fmla="*/ 8 h 15"/>
                    <a:gd name="T3" fmla="*/ 8 h 15"/>
                    <a:gd name="T4" fmla="*/ 11 h 15"/>
                    <a:gd name="T5" fmla="*/ 12 h 15"/>
                    <a:gd name="T6" fmla="*/ 15 h 15"/>
                    <a:gd name="T7" fmla="*/ 15 h 15"/>
                    <a:gd name="T8" fmla="*/ 12 h 15"/>
                    <a:gd name="T9" fmla="*/ 11 h 15"/>
                    <a:gd name="T10" fmla="*/ 8 h 15"/>
                    <a:gd name="T11" fmla="*/ 8 h 15"/>
                    <a:gd name="T12" fmla="*/ 6 h 15"/>
                    <a:gd name="T13" fmla="*/ 0 h 15"/>
                    <a:gd name="T14" fmla="*/ 0 h 15"/>
                    <a:gd name="T15" fmla="*/ 1 h 15"/>
                    <a:gd name="T16" fmla="*/ 1 h 15"/>
                    <a:gd name="T17" fmla="*/ 4 h 15"/>
                    <a:gd name="T18" fmla="*/ 5 h 15"/>
                    <a:gd name="T19" fmla="*/ 6 h 15"/>
                    <a:gd name="T20" fmla="*/ 5 h 15"/>
                    <a:gd name="T21" fmla="*/ 5 h 15"/>
                    <a:gd name="T22" fmla="*/ 4 h 15"/>
                    <a:gd name="T23" fmla="*/ 1 h 15"/>
                    <a:gd name="T24" fmla="*/ 1 h 15"/>
                    <a:gd name="T25" fmla="*/ 0 h 15"/>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Lst>
                  <a:rect l="0" t="0" r="r" b="b"/>
                  <a:pathLst>
                    <a:path h="15">
                      <a:moveTo>
                        <a:pt x="0" y="6"/>
                      </a:moveTo>
                      <a:lnTo>
                        <a:pt x="0" y="6"/>
                      </a:lnTo>
                      <a:lnTo>
                        <a:pt x="0" y="8"/>
                      </a:lnTo>
                      <a:lnTo>
                        <a:pt x="0" y="8"/>
                      </a:lnTo>
                      <a:lnTo>
                        <a:pt x="0" y="11"/>
                      </a:lnTo>
                      <a:lnTo>
                        <a:pt x="0" y="12"/>
                      </a:lnTo>
                      <a:lnTo>
                        <a:pt x="0" y="15"/>
                      </a:lnTo>
                      <a:lnTo>
                        <a:pt x="0" y="15"/>
                      </a:lnTo>
                      <a:lnTo>
                        <a:pt x="0" y="12"/>
                      </a:lnTo>
                      <a:lnTo>
                        <a:pt x="0" y="11"/>
                      </a:lnTo>
                      <a:lnTo>
                        <a:pt x="0" y="8"/>
                      </a:lnTo>
                      <a:lnTo>
                        <a:pt x="0" y="8"/>
                      </a:lnTo>
                      <a:lnTo>
                        <a:pt x="0" y="6"/>
                      </a:lnTo>
                      <a:close/>
                      <a:moveTo>
                        <a:pt x="0" y="0"/>
                      </a:moveTo>
                      <a:lnTo>
                        <a:pt x="0" y="0"/>
                      </a:lnTo>
                      <a:lnTo>
                        <a:pt x="0" y="1"/>
                      </a:lnTo>
                      <a:lnTo>
                        <a:pt x="0" y="1"/>
                      </a:lnTo>
                      <a:lnTo>
                        <a:pt x="0" y="4"/>
                      </a:lnTo>
                      <a:lnTo>
                        <a:pt x="0" y="5"/>
                      </a:lnTo>
                      <a:lnTo>
                        <a:pt x="0" y="6"/>
                      </a:lnTo>
                      <a:lnTo>
                        <a:pt x="0" y="5"/>
                      </a:lnTo>
                      <a:lnTo>
                        <a:pt x="0" y="5"/>
                      </a:lnTo>
                      <a:lnTo>
                        <a:pt x="0" y="4"/>
                      </a:lnTo>
                      <a:lnTo>
                        <a:pt x="0" y="1"/>
                      </a:lnTo>
                      <a:lnTo>
                        <a:pt x="0" y="1"/>
                      </a:lnTo>
                      <a:lnTo>
                        <a:pt x="0" y="0"/>
                      </a:lnTo>
                      <a:close/>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15" name="Freeform 725">
                  <a:extLst>
                    <a:ext uri="{FF2B5EF4-FFF2-40B4-BE49-F238E27FC236}">
                      <a16:creationId xmlns:a16="http://schemas.microsoft.com/office/drawing/2014/main" id="{1E4A6002-BB0C-43D5-816D-87C6532FAC9F}"/>
                    </a:ext>
                  </a:extLst>
                </p:cNvPr>
                <p:cNvSpPr>
                  <a:spLocks noEditPoints="1"/>
                </p:cNvSpPr>
                <p:nvPr/>
              </p:nvSpPr>
              <p:spPr bwMode="auto">
                <a:xfrm flipH="1">
                  <a:off x="376" y="1452"/>
                  <a:ext cx="0" cy="15"/>
                </a:xfrm>
                <a:custGeom>
                  <a:avLst/>
                  <a:gdLst>
                    <a:gd name="T0" fmla="*/ 6 h 15"/>
                    <a:gd name="T1" fmla="*/ 6 h 15"/>
                    <a:gd name="T2" fmla="*/ 8 h 15"/>
                    <a:gd name="T3" fmla="*/ 8 h 15"/>
                    <a:gd name="T4" fmla="*/ 11 h 15"/>
                    <a:gd name="T5" fmla="*/ 12 h 15"/>
                    <a:gd name="T6" fmla="*/ 15 h 15"/>
                    <a:gd name="T7" fmla="*/ 15 h 15"/>
                    <a:gd name="T8" fmla="*/ 12 h 15"/>
                    <a:gd name="T9" fmla="*/ 11 h 15"/>
                    <a:gd name="T10" fmla="*/ 8 h 15"/>
                    <a:gd name="T11" fmla="*/ 8 h 15"/>
                    <a:gd name="T12" fmla="*/ 6 h 15"/>
                    <a:gd name="T13" fmla="*/ 0 h 15"/>
                    <a:gd name="T14" fmla="*/ 0 h 15"/>
                    <a:gd name="T15" fmla="*/ 1 h 15"/>
                    <a:gd name="T16" fmla="*/ 1 h 15"/>
                    <a:gd name="T17" fmla="*/ 4 h 15"/>
                    <a:gd name="T18" fmla="*/ 5 h 15"/>
                    <a:gd name="T19" fmla="*/ 6 h 15"/>
                    <a:gd name="T20" fmla="*/ 5 h 15"/>
                    <a:gd name="T21" fmla="*/ 5 h 15"/>
                    <a:gd name="T22" fmla="*/ 4 h 15"/>
                    <a:gd name="T23" fmla="*/ 1 h 15"/>
                    <a:gd name="T24" fmla="*/ 1 h 15"/>
                    <a:gd name="T25" fmla="*/ 0 h 15"/>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Lst>
                  <a:rect l="0" t="0" r="r" b="b"/>
                  <a:pathLst>
                    <a:path h="15">
                      <a:moveTo>
                        <a:pt x="0" y="6"/>
                      </a:moveTo>
                      <a:lnTo>
                        <a:pt x="0" y="6"/>
                      </a:lnTo>
                      <a:lnTo>
                        <a:pt x="0" y="8"/>
                      </a:lnTo>
                      <a:lnTo>
                        <a:pt x="0" y="8"/>
                      </a:lnTo>
                      <a:lnTo>
                        <a:pt x="0" y="11"/>
                      </a:lnTo>
                      <a:lnTo>
                        <a:pt x="0" y="12"/>
                      </a:lnTo>
                      <a:lnTo>
                        <a:pt x="0" y="15"/>
                      </a:lnTo>
                      <a:lnTo>
                        <a:pt x="0" y="15"/>
                      </a:lnTo>
                      <a:lnTo>
                        <a:pt x="0" y="12"/>
                      </a:lnTo>
                      <a:lnTo>
                        <a:pt x="0" y="11"/>
                      </a:lnTo>
                      <a:lnTo>
                        <a:pt x="0" y="8"/>
                      </a:lnTo>
                      <a:lnTo>
                        <a:pt x="0" y="8"/>
                      </a:lnTo>
                      <a:lnTo>
                        <a:pt x="0" y="6"/>
                      </a:lnTo>
                      <a:moveTo>
                        <a:pt x="0" y="0"/>
                      </a:moveTo>
                      <a:lnTo>
                        <a:pt x="0" y="0"/>
                      </a:lnTo>
                      <a:lnTo>
                        <a:pt x="0" y="1"/>
                      </a:lnTo>
                      <a:lnTo>
                        <a:pt x="0" y="1"/>
                      </a:lnTo>
                      <a:lnTo>
                        <a:pt x="0" y="4"/>
                      </a:lnTo>
                      <a:lnTo>
                        <a:pt x="0" y="5"/>
                      </a:lnTo>
                      <a:lnTo>
                        <a:pt x="0" y="6"/>
                      </a:lnTo>
                      <a:lnTo>
                        <a:pt x="0" y="5"/>
                      </a:lnTo>
                      <a:lnTo>
                        <a:pt x="0" y="5"/>
                      </a:lnTo>
                      <a:lnTo>
                        <a:pt x="0" y="4"/>
                      </a:lnTo>
                      <a:lnTo>
                        <a:pt x="0" y="1"/>
                      </a:lnTo>
                      <a:lnTo>
                        <a:pt x="0"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16" name="Freeform 726">
                  <a:extLst>
                    <a:ext uri="{FF2B5EF4-FFF2-40B4-BE49-F238E27FC236}">
                      <a16:creationId xmlns:a16="http://schemas.microsoft.com/office/drawing/2014/main" id="{C540107A-1827-48F6-976F-411ECA417F39}"/>
                    </a:ext>
                  </a:extLst>
                </p:cNvPr>
                <p:cNvSpPr>
                  <a:spLocks noEditPoints="1"/>
                </p:cNvSpPr>
                <p:nvPr/>
              </p:nvSpPr>
              <p:spPr bwMode="auto">
                <a:xfrm>
                  <a:off x="379" y="1451"/>
                  <a:ext cx="1" cy="16"/>
                </a:xfrm>
                <a:custGeom>
                  <a:avLst/>
                  <a:gdLst>
                    <a:gd name="T0" fmla="*/ 2 w 2"/>
                    <a:gd name="T1" fmla="*/ 19 h 66"/>
                    <a:gd name="T2" fmla="*/ 0 w 2"/>
                    <a:gd name="T3" fmla="*/ 21 h 66"/>
                    <a:gd name="T4" fmla="*/ 0 w 2"/>
                    <a:gd name="T5" fmla="*/ 22 h 66"/>
                    <a:gd name="T6" fmla="*/ 0 w 2"/>
                    <a:gd name="T7" fmla="*/ 25 h 66"/>
                    <a:gd name="T8" fmla="*/ 0 w 2"/>
                    <a:gd name="T9" fmla="*/ 37 h 66"/>
                    <a:gd name="T10" fmla="*/ 0 w 2"/>
                    <a:gd name="T11" fmla="*/ 39 h 66"/>
                    <a:gd name="T12" fmla="*/ 0 w 2"/>
                    <a:gd name="T13" fmla="*/ 52 h 66"/>
                    <a:gd name="T14" fmla="*/ 0 w 2"/>
                    <a:gd name="T15" fmla="*/ 54 h 66"/>
                    <a:gd name="T16" fmla="*/ 0 w 2"/>
                    <a:gd name="T17" fmla="*/ 66 h 66"/>
                    <a:gd name="T18" fmla="*/ 2 w 2"/>
                    <a:gd name="T19" fmla="*/ 66 h 66"/>
                    <a:gd name="T20" fmla="*/ 2 w 2"/>
                    <a:gd name="T21" fmla="*/ 54 h 66"/>
                    <a:gd name="T22" fmla="*/ 2 w 2"/>
                    <a:gd name="T23" fmla="*/ 52 h 66"/>
                    <a:gd name="T24" fmla="*/ 2 w 2"/>
                    <a:gd name="T25" fmla="*/ 39 h 66"/>
                    <a:gd name="T26" fmla="*/ 2 w 2"/>
                    <a:gd name="T27" fmla="*/ 37 h 66"/>
                    <a:gd name="T28" fmla="*/ 2 w 2"/>
                    <a:gd name="T29" fmla="*/ 25 h 66"/>
                    <a:gd name="T30" fmla="*/ 2 w 2"/>
                    <a:gd name="T31" fmla="*/ 22 h 66"/>
                    <a:gd name="T32" fmla="*/ 2 w 2"/>
                    <a:gd name="T33" fmla="*/ 19 h 66"/>
                    <a:gd name="T34" fmla="*/ 2 w 2"/>
                    <a:gd name="T35" fmla="*/ 0 h 66"/>
                    <a:gd name="T36" fmla="*/ 1 w 2"/>
                    <a:gd name="T37" fmla="*/ 0 h 66"/>
                    <a:gd name="T38" fmla="*/ 0 w 2"/>
                    <a:gd name="T39" fmla="*/ 0 h 66"/>
                    <a:gd name="T40" fmla="*/ 0 w 2"/>
                    <a:gd name="T41" fmla="*/ 8 h 66"/>
                    <a:gd name="T42" fmla="*/ 0 w 2"/>
                    <a:gd name="T43" fmla="*/ 10 h 66"/>
                    <a:gd name="T44" fmla="*/ 0 w 2"/>
                    <a:gd name="T45" fmla="*/ 18 h 66"/>
                    <a:gd name="T46" fmla="*/ 2 w 2"/>
                    <a:gd name="T47" fmla="*/ 17 h 66"/>
                    <a:gd name="T48" fmla="*/ 2 w 2"/>
                    <a:gd name="T49" fmla="*/ 10 h 66"/>
                    <a:gd name="T50" fmla="*/ 2 w 2"/>
                    <a:gd name="T51" fmla="*/ 8 h 66"/>
                    <a:gd name="T52" fmla="*/ 2 w 2"/>
                    <a:gd name="T5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 h="66">
                      <a:moveTo>
                        <a:pt x="2" y="19"/>
                      </a:moveTo>
                      <a:cubicBezTo>
                        <a:pt x="0" y="21"/>
                        <a:pt x="0" y="21"/>
                        <a:pt x="0" y="21"/>
                      </a:cubicBezTo>
                      <a:cubicBezTo>
                        <a:pt x="0" y="22"/>
                        <a:pt x="0" y="22"/>
                        <a:pt x="0" y="22"/>
                      </a:cubicBezTo>
                      <a:cubicBezTo>
                        <a:pt x="0" y="25"/>
                        <a:pt x="0" y="25"/>
                        <a:pt x="0" y="25"/>
                      </a:cubicBezTo>
                      <a:cubicBezTo>
                        <a:pt x="0" y="37"/>
                        <a:pt x="0" y="37"/>
                        <a:pt x="0" y="37"/>
                      </a:cubicBezTo>
                      <a:cubicBezTo>
                        <a:pt x="0" y="39"/>
                        <a:pt x="0" y="39"/>
                        <a:pt x="0" y="39"/>
                      </a:cubicBezTo>
                      <a:cubicBezTo>
                        <a:pt x="0" y="52"/>
                        <a:pt x="0" y="52"/>
                        <a:pt x="0" y="52"/>
                      </a:cubicBezTo>
                      <a:cubicBezTo>
                        <a:pt x="0" y="54"/>
                        <a:pt x="0" y="54"/>
                        <a:pt x="0" y="54"/>
                      </a:cubicBezTo>
                      <a:cubicBezTo>
                        <a:pt x="0" y="66"/>
                        <a:pt x="0" y="66"/>
                        <a:pt x="0" y="66"/>
                      </a:cubicBezTo>
                      <a:cubicBezTo>
                        <a:pt x="2" y="66"/>
                        <a:pt x="2" y="66"/>
                        <a:pt x="2" y="66"/>
                      </a:cubicBezTo>
                      <a:cubicBezTo>
                        <a:pt x="2" y="54"/>
                        <a:pt x="2" y="54"/>
                        <a:pt x="2" y="54"/>
                      </a:cubicBezTo>
                      <a:cubicBezTo>
                        <a:pt x="2" y="52"/>
                        <a:pt x="2" y="52"/>
                        <a:pt x="2" y="52"/>
                      </a:cubicBezTo>
                      <a:cubicBezTo>
                        <a:pt x="2" y="39"/>
                        <a:pt x="2" y="39"/>
                        <a:pt x="2" y="39"/>
                      </a:cubicBezTo>
                      <a:cubicBezTo>
                        <a:pt x="2" y="37"/>
                        <a:pt x="2" y="37"/>
                        <a:pt x="2" y="37"/>
                      </a:cubicBezTo>
                      <a:cubicBezTo>
                        <a:pt x="2" y="25"/>
                        <a:pt x="2" y="25"/>
                        <a:pt x="2" y="25"/>
                      </a:cubicBezTo>
                      <a:cubicBezTo>
                        <a:pt x="2" y="22"/>
                        <a:pt x="2" y="22"/>
                        <a:pt x="2" y="22"/>
                      </a:cubicBezTo>
                      <a:cubicBezTo>
                        <a:pt x="2" y="19"/>
                        <a:pt x="2" y="19"/>
                        <a:pt x="2" y="19"/>
                      </a:cubicBezTo>
                      <a:moveTo>
                        <a:pt x="2" y="0"/>
                      </a:moveTo>
                      <a:cubicBezTo>
                        <a:pt x="2" y="0"/>
                        <a:pt x="1" y="0"/>
                        <a:pt x="1" y="0"/>
                      </a:cubicBezTo>
                      <a:cubicBezTo>
                        <a:pt x="0" y="0"/>
                        <a:pt x="0" y="0"/>
                        <a:pt x="0" y="0"/>
                      </a:cubicBezTo>
                      <a:cubicBezTo>
                        <a:pt x="0" y="8"/>
                        <a:pt x="0" y="8"/>
                        <a:pt x="0" y="8"/>
                      </a:cubicBezTo>
                      <a:cubicBezTo>
                        <a:pt x="0" y="10"/>
                        <a:pt x="0" y="10"/>
                        <a:pt x="0" y="10"/>
                      </a:cubicBezTo>
                      <a:cubicBezTo>
                        <a:pt x="0" y="18"/>
                        <a:pt x="0" y="18"/>
                        <a:pt x="0" y="18"/>
                      </a:cubicBezTo>
                      <a:cubicBezTo>
                        <a:pt x="2" y="17"/>
                        <a:pt x="2" y="17"/>
                        <a:pt x="2" y="17"/>
                      </a:cubicBezTo>
                      <a:cubicBezTo>
                        <a:pt x="2" y="10"/>
                        <a:pt x="2" y="10"/>
                        <a:pt x="2" y="10"/>
                      </a:cubicBezTo>
                      <a:cubicBezTo>
                        <a:pt x="2" y="8"/>
                        <a:pt x="2" y="8"/>
                        <a:pt x="2" y="8"/>
                      </a:cubicBezTo>
                      <a:cubicBezTo>
                        <a:pt x="2" y="0"/>
                        <a:pt x="2" y="0"/>
                        <a:pt x="2"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17" name="Freeform 727">
                  <a:extLst>
                    <a:ext uri="{FF2B5EF4-FFF2-40B4-BE49-F238E27FC236}">
                      <a16:creationId xmlns:a16="http://schemas.microsoft.com/office/drawing/2014/main" id="{633F1B1C-1634-4B9D-AF56-C4AAF4CFED55}"/>
                    </a:ext>
                  </a:extLst>
                </p:cNvPr>
                <p:cNvSpPr>
                  <a:spLocks noEditPoints="1"/>
                </p:cNvSpPr>
                <p:nvPr/>
              </p:nvSpPr>
              <p:spPr bwMode="auto">
                <a:xfrm>
                  <a:off x="382" y="1446"/>
                  <a:ext cx="1" cy="21"/>
                </a:xfrm>
                <a:custGeom>
                  <a:avLst/>
                  <a:gdLst>
                    <a:gd name="T0" fmla="*/ 0 w 3"/>
                    <a:gd name="T1" fmla="*/ 34 h 86"/>
                    <a:gd name="T2" fmla="*/ 0 w 3"/>
                    <a:gd name="T3" fmla="*/ 42 h 86"/>
                    <a:gd name="T4" fmla="*/ 0 w 3"/>
                    <a:gd name="T5" fmla="*/ 45 h 86"/>
                    <a:gd name="T6" fmla="*/ 0 w 3"/>
                    <a:gd name="T7" fmla="*/ 57 h 86"/>
                    <a:gd name="T8" fmla="*/ 0 w 3"/>
                    <a:gd name="T9" fmla="*/ 59 h 86"/>
                    <a:gd name="T10" fmla="*/ 0 w 3"/>
                    <a:gd name="T11" fmla="*/ 72 h 86"/>
                    <a:gd name="T12" fmla="*/ 0 w 3"/>
                    <a:gd name="T13" fmla="*/ 74 h 86"/>
                    <a:gd name="T14" fmla="*/ 0 w 3"/>
                    <a:gd name="T15" fmla="*/ 86 h 86"/>
                    <a:gd name="T16" fmla="*/ 3 w 3"/>
                    <a:gd name="T17" fmla="*/ 86 h 86"/>
                    <a:gd name="T18" fmla="*/ 3 w 3"/>
                    <a:gd name="T19" fmla="*/ 74 h 86"/>
                    <a:gd name="T20" fmla="*/ 3 w 3"/>
                    <a:gd name="T21" fmla="*/ 72 h 86"/>
                    <a:gd name="T22" fmla="*/ 3 w 3"/>
                    <a:gd name="T23" fmla="*/ 59 h 86"/>
                    <a:gd name="T24" fmla="*/ 3 w 3"/>
                    <a:gd name="T25" fmla="*/ 57 h 86"/>
                    <a:gd name="T26" fmla="*/ 3 w 3"/>
                    <a:gd name="T27" fmla="*/ 45 h 86"/>
                    <a:gd name="T28" fmla="*/ 3 w 3"/>
                    <a:gd name="T29" fmla="*/ 42 h 86"/>
                    <a:gd name="T30" fmla="*/ 3 w 3"/>
                    <a:gd name="T31" fmla="*/ 34 h 86"/>
                    <a:gd name="T32" fmla="*/ 2 w 3"/>
                    <a:gd name="T33" fmla="*/ 34 h 86"/>
                    <a:gd name="T34" fmla="*/ 0 w 3"/>
                    <a:gd name="T35" fmla="*/ 34 h 86"/>
                    <a:gd name="T36" fmla="*/ 3 w 3"/>
                    <a:gd name="T37" fmla="*/ 0 h 86"/>
                    <a:gd name="T38" fmla="*/ 0 w 3"/>
                    <a:gd name="T39" fmla="*/ 2 h 86"/>
                    <a:gd name="T40" fmla="*/ 0 w 3"/>
                    <a:gd name="T41" fmla="*/ 13 h 86"/>
                    <a:gd name="T42" fmla="*/ 0 w 3"/>
                    <a:gd name="T43" fmla="*/ 15 h 86"/>
                    <a:gd name="T44" fmla="*/ 0 w 3"/>
                    <a:gd name="T45" fmla="*/ 23 h 86"/>
                    <a:gd name="T46" fmla="*/ 2 w 3"/>
                    <a:gd name="T47" fmla="*/ 23 h 86"/>
                    <a:gd name="T48" fmla="*/ 3 w 3"/>
                    <a:gd name="T49" fmla="*/ 23 h 86"/>
                    <a:gd name="T50" fmla="*/ 3 w 3"/>
                    <a:gd name="T51" fmla="*/ 15 h 86"/>
                    <a:gd name="T52" fmla="*/ 3 w 3"/>
                    <a:gd name="T53" fmla="*/ 13 h 86"/>
                    <a:gd name="T54" fmla="*/ 3 w 3"/>
                    <a:gd name="T55" fmla="*/ 0 h 86"/>
                    <a:gd name="T56" fmla="*/ 3 w 3"/>
                    <a:gd name="T5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 h="86">
                      <a:moveTo>
                        <a:pt x="0" y="34"/>
                      </a:moveTo>
                      <a:cubicBezTo>
                        <a:pt x="0" y="42"/>
                        <a:pt x="0" y="42"/>
                        <a:pt x="0" y="42"/>
                      </a:cubicBezTo>
                      <a:cubicBezTo>
                        <a:pt x="0" y="45"/>
                        <a:pt x="0" y="45"/>
                        <a:pt x="0" y="45"/>
                      </a:cubicBezTo>
                      <a:cubicBezTo>
                        <a:pt x="0" y="57"/>
                        <a:pt x="0" y="57"/>
                        <a:pt x="0" y="57"/>
                      </a:cubicBezTo>
                      <a:cubicBezTo>
                        <a:pt x="0" y="59"/>
                        <a:pt x="0" y="59"/>
                        <a:pt x="0" y="59"/>
                      </a:cubicBezTo>
                      <a:cubicBezTo>
                        <a:pt x="0" y="72"/>
                        <a:pt x="0" y="72"/>
                        <a:pt x="0" y="72"/>
                      </a:cubicBezTo>
                      <a:cubicBezTo>
                        <a:pt x="0" y="74"/>
                        <a:pt x="0" y="74"/>
                        <a:pt x="0" y="74"/>
                      </a:cubicBezTo>
                      <a:cubicBezTo>
                        <a:pt x="0" y="86"/>
                        <a:pt x="0" y="86"/>
                        <a:pt x="0" y="86"/>
                      </a:cubicBezTo>
                      <a:cubicBezTo>
                        <a:pt x="3" y="86"/>
                        <a:pt x="3" y="86"/>
                        <a:pt x="3" y="86"/>
                      </a:cubicBezTo>
                      <a:cubicBezTo>
                        <a:pt x="3" y="74"/>
                        <a:pt x="3" y="74"/>
                        <a:pt x="3" y="74"/>
                      </a:cubicBezTo>
                      <a:cubicBezTo>
                        <a:pt x="3" y="72"/>
                        <a:pt x="3" y="72"/>
                        <a:pt x="3" y="72"/>
                      </a:cubicBezTo>
                      <a:cubicBezTo>
                        <a:pt x="3" y="59"/>
                        <a:pt x="3" y="59"/>
                        <a:pt x="3" y="59"/>
                      </a:cubicBezTo>
                      <a:cubicBezTo>
                        <a:pt x="3" y="57"/>
                        <a:pt x="3" y="57"/>
                        <a:pt x="3" y="57"/>
                      </a:cubicBezTo>
                      <a:cubicBezTo>
                        <a:pt x="3" y="45"/>
                        <a:pt x="3" y="45"/>
                        <a:pt x="3" y="45"/>
                      </a:cubicBezTo>
                      <a:cubicBezTo>
                        <a:pt x="3" y="42"/>
                        <a:pt x="3" y="42"/>
                        <a:pt x="3" y="42"/>
                      </a:cubicBezTo>
                      <a:cubicBezTo>
                        <a:pt x="3" y="34"/>
                        <a:pt x="3" y="34"/>
                        <a:pt x="3" y="34"/>
                      </a:cubicBezTo>
                      <a:cubicBezTo>
                        <a:pt x="2" y="34"/>
                        <a:pt x="2" y="34"/>
                        <a:pt x="2" y="34"/>
                      </a:cubicBezTo>
                      <a:cubicBezTo>
                        <a:pt x="1" y="34"/>
                        <a:pt x="1" y="34"/>
                        <a:pt x="0" y="34"/>
                      </a:cubicBezTo>
                      <a:moveTo>
                        <a:pt x="3" y="0"/>
                      </a:moveTo>
                      <a:cubicBezTo>
                        <a:pt x="0" y="2"/>
                        <a:pt x="0" y="2"/>
                        <a:pt x="0" y="2"/>
                      </a:cubicBezTo>
                      <a:cubicBezTo>
                        <a:pt x="0" y="13"/>
                        <a:pt x="0" y="13"/>
                        <a:pt x="0" y="13"/>
                      </a:cubicBezTo>
                      <a:cubicBezTo>
                        <a:pt x="0" y="15"/>
                        <a:pt x="0" y="15"/>
                        <a:pt x="0" y="15"/>
                      </a:cubicBezTo>
                      <a:cubicBezTo>
                        <a:pt x="0" y="23"/>
                        <a:pt x="0" y="23"/>
                        <a:pt x="0" y="23"/>
                      </a:cubicBezTo>
                      <a:cubicBezTo>
                        <a:pt x="1" y="23"/>
                        <a:pt x="1" y="23"/>
                        <a:pt x="2" y="23"/>
                      </a:cubicBezTo>
                      <a:cubicBezTo>
                        <a:pt x="2" y="23"/>
                        <a:pt x="2" y="23"/>
                        <a:pt x="3" y="23"/>
                      </a:cubicBezTo>
                      <a:cubicBezTo>
                        <a:pt x="3" y="15"/>
                        <a:pt x="3" y="15"/>
                        <a:pt x="3" y="15"/>
                      </a:cubicBezTo>
                      <a:cubicBezTo>
                        <a:pt x="3" y="13"/>
                        <a:pt x="3" y="13"/>
                        <a:pt x="3" y="13"/>
                      </a:cubicBezTo>
                      <a:cubicBezTo>
                        <a:pt x="3" y="0"/>
                        <a:pt x="3" y="0"/>
                        <a:pt x="3" y="0"/>
                      </a:cubicBezTo>
                      <a:cubicBezTo>
                        <a:pt x="3" y="0"/>
                        <a:pt x="3" y="0"/>
                        <a:pt x="3"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18" name="Freeform 728">
                  <a:extLst>
                    <a:ext uri="{FF2B5EF4-FFF2-40B4-BE49-F238E27FC236}">
                      <a16:creationId xmlns:a16="http://schemas.microsoft.com/office/drawing/2014/main" id="{56DB3457-9957-45EB-9E1F-60941546E9DB}"/>
                    </a:ext>
                  </a:extLst>
                </p:cNvPr>
                <p:cNvSpPr/>
                <p:nvPr/>
              </p:nvSpPr>
              <p:spPr bwMode="auto">
                <a:xfrm flipH="1">
                  <a:off x="386" y="1444"/>
                  <a:ext cx="0" cy="23"/>
                </a:xfrm>
                <a:custGeom>
                  <a:avLst/>
                  <a:gdLst>
                    <a:gd name="T0" fmla="*/ 0 w 2"/>
                    <a:gd name="T1" fmla="*/ 0 h 96"/>
                    <a:gd name="T2" fmla="*/ 0 w 2"/>
                    <a:gd name="T3" fmla="*/ 8 h 96"/>
                    <a:gd name="T4" fmla="*/ 0 w 2"/>
                    <a:gd name="T5" fmla="*/ 10 h 96"/>
                    <a:gd name="T6" fmla="*/ 0 w 2"/>
                    <a:gd name="T7" fmla="*/ 23 h 96"/>
                    <a:gd name="T8" fmla="*/ 0 w 2"/>
                    <a:gd name="T9" fmla="*/ 25 h 96"/>
                    <a:gd name="T10" fmla="*/ 0 w 2"/>
                    <a:gd name="T11" fmla="*/ 38 h 96"/>
                    <a:gd name="T12" fmla="*/ 0 w 2"/>
                    <a:gd name="T13" fmla="*/ 40 h 96"/>
                    <a:gd name="T14" fmla="*/ 0 w 2"/>
                    <a:gd name="T15" fmla="*/ 52 h 96"/>
                    <a:gd name="T16" fmla="*/ 0 w 2"/>
                    <a:gd name="T17" fmla="*/ 55 h 96"/>
                    <a:gd name="T18" fmla="*/ 0 w 2"/>
                    <a:gd name="T19" fmla="*/ 67 h 96"/>
                    <a:gd name="T20" fmla="*/ 0 w 2"/>
                    <a:gd name="T21" fmla="*/ 69 h 96"/>
                    <a:gd name="T22" fmla="*/ 0 w 2"/>
                    <a:gd name="T23" fmla="*/ 82 h 96"/>
                    <a:gd name="T24" fmla="*/ 0 w 2"/>
                    <a:gd name="T25" fmla="*/ 84 h 96"/>
                    <a:gd name="T26" fmla="*/ 0 w 2"/>
                    <a:gd name="T27" fmla="*/ 96 h 96"/>
                    <a:gd name="T28" fmla="*/ 2 w 2"/>
                    <a:gd name="T29" fmla="*/ 96 h 96"/>
                    <a:gd name="T30" fmla="*/ 2 w 2"/>
                    <a:gd name="T31" fmla="*/ 84 h 96"/>
                    <a:gd name="T32" fmla="*/ 2 w 2"/>
                    <a:gd name="T33" fmla="*/ 82 h 96"/>
                    <a:gd name="T34" fmla="*/ 2 w 2"/>
                    <a:gd name="T35" fmla="*/ 69 h 96"/>
                    <a:gd name="T36" fmla="*/ 2 w 2"/>
                    <a:gd name="T37" fmla="*/ 67 h 96"/>
                    <a:gd name="T38" fmla="*/ 2 w 2"/>
                    <a:gd name="T39" fmla="*/ 55 h 96"/>
                    <a:gd name="T40" fmla="*/ 2 w 2"/>
                    <a:gd name="T41" fmla="*/ 52 h 96"/>
                    <a:gd name="T42" fmla="*/ 2 w 2"/>
                    <a:gd name="T43" fmla="*/ 40 h 96"/>
                    <a:gd name="T44" fmla="*/ 2 w 2"/>
                    <a:gd name="T45" fmla="*/ 38 h 96"/>
                    <a:gd name="T46" fmla="*/ 2 w 2"/>
                    <a:gd name="T47" fmla="*/ 25 h 96"/>
                    <a:gd name="T48" fmla="*/ 2 w 2"/>
                    <a:gd name="T49" fmla="*/ 23 h 96"/>
                    <a:gd name="T50" fmla="*/ 2 w 2"/>
                    <a:gd name="T51" fmla="*/ 10 h 96"/>
                    <a:gd name="T52" fmla="*/ 2 w 2"/>
                    <a:gd name="T53" fmla="*/ 8 h 96"/>
                    <a:gd name="T54" fmla="*/ 2 w 2"/>
                    <a:gd name="T55" fmla="*/ 6 h 96"/>
                    <a:gd name="T56" fmla="*/ 1 w 2"/>
                    <a:gd name="T57" fmla="*/ 0 h 96"/>
                    <a:gd name="T58" fmla="*/ 1 w 2"/>
                    <a:gd name="T59" fmla="*/ 0 h 96"/>
                    <a:gd name="T60" fmla="*/ 0 w 2"/>
                    <a:gd name="T6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 h="96">
                      <a:moveTo>
                        <a:pt x="0" y="0"/>
                      </a:moveTo>
                      <a:cubicBezTo>
                        <a:pt x="0" y="8"/>
                        <a:pt x="0" y="8"/>
                        <a:pt x="0" y="8"/>
                      </a:cubicBezTo>
                      <a:cubicBezTo>
                        <a:pt x="0" y="10"/>
                        <a:pt x="0" y="10"/>
                        <a:pt x="0" y="10"/>
                      </a:cubicBezTo>
                      <a:cubicBezTo>
                        <a:pt x="0" y="23"/>
                        <a:pt x="0" y="23"/>
                        <a:pt x="0" y="23"/>
                      </a:cubicBezTo>
                      <a:cubicBezTo>
                        <a:pt x="0" y="25"/>
                        <a:pt x="0" y="25"/>
                        <a:pt x="0" y="25"/>
                      </a:cubicBezTo>
                      <a:cubicBezTo>
                        <a:pt x="0" y="38"/>
                        <a:pt x="0" y="38"/>
                        <a:pt x="0" y="38"/>
                      </a:cubicBezTo>
                      <a:cubicBezTo>
                        <a:pt x="0" y="40"/>
                        <a:pt x="0" y="40"/>
                        <a:pt x="0" y="40"/>
                      </a:cubicBezTo>
                      <a:cubicBezTo>
                        <a:pt x="0" y="52"/>
                        <a:pt x="0" y="52"/>
                        <a:pt x="0" y="52"/>
                      </a:cubicBezTo>
                      <a:cubicBezTo>
                        <a:pt x="0" y="55"/>
                        <a:pt x="0" y="55"/>
                        <a:pt x="0" y="55"/>
                      </a:cubicBezTo>
                      <a:cubicBezTo>
                        <a:pt x="0" y="67"/>
                        <a:pt x="0" y="67"/>
                        <a:pt x="0" y="67"/>
                      </a:cubicBezTo>
                      <a:cubicBezTo>
                        <a:pt x="0" y="69"/>
                        <a:pt x="0" y="69"/>
                        <a:pt x="0" y="69"/>
                      </a:cubicBezTo>
                      <a:cubicBezTo>
                        <a:pt x="0" y="82"/>
                        <a:pt x="0" y="82"/>
                        <a:pt x="0" y="82"/>
                      </a:cubicBezTo>
                      <a:cubicBezTo>
                        <a:pt x="0" y="84"/>
                        <a:pt x="0" y="84"/>
                        <a:pt x="0" y="84"/>
                      </a:cubicBezTo>
                      <a:cubicBezTo>
                        <a:pt x="0" y="96"/>
                        <a:pt x="0" y="96"/>
                        <a:pt x="0" y="96"/>
                      </a:cubicBezTo>
                      <a:cubicBezTo>
                        <a:pt x="2" y="96"/>
                        <a:pt x="2" y="96"/>
                        <a:pt x="2" y="96"/>
                      </a:cubicBezTo>
                      <a:cubicBezTo>
                        <a:pt x="2" y="84"/>
                        <a:pt x="2" y="84"/>
                        <a:pt x="2" y="84"/>
                      </a:cubicBezTo>
                      <a:cubicBezTo>
                        <a:pt x="2" y="82"/>
                        <a:pt x="2" y="82"/>
                        <a:pt x="2" y="82"/>
                      </a:cubicBezTo>
                      <a:cubicBezTo>
                        <a:pt x="2" y="69"/>
                        <a:pt x="2" y="69"/>
                        <a:pt x="2" y="69"/>
                      </a:cubicBezTo>
                      <a:cubicBezTo>
                        <a:pt x="2" y="67"/>
                        <a:pt x="2" y="67"/>
                        <a:pt x="2" y="67"/>
                      </a:cubicBezTo>
                      <a:cubicBezTo>
                        <a:pt x="2" y="55"/>
                        <a:pt x="2" y="55"/>
                        <a:pt x="2" y="55"/>
                      </a:cubicBezTo>
                      <a:cubicBezTo>
                        <a:pt x="2" y="52"/>
                        <a:pt x="2" y="52"/>
                        <a:pt x="2" y="52"/>
                      </a:cubicBezTo>
                      <a:cubicBezTo>
                        <a:pt x="2" y="40"/>
                        <a:pt x="2" y="40"/>
                        <a:pt x="2" y="40"/>
                      </a:cubicBezTo>
                      <a:cubicBezTo>
                        <a:pt x="2" y="38"/>
                        <a:pt x="2" y="38"/>
                        <a:pt x="2" y="38"/>
                      </a:cubicBezTo>
                      <a:cubicBezTo>
                        <a:pt x="2" y="25"/>
                        <a:pt x="2" y="25"/>
                        <a:pt x="2" y="25"/>
                      </a:cubicBezTo>
                      <a:cubicBezTo>
                        <a:pt x="2" y="23"/>
                        <a:pt x="2" y="23"/>
                        <a:pt x="2" y="23"/>
                      </a:cubicBezTo>
                      <a:cubicBezTo>
                        <a:pt x="2" y="10"/>
                        <a:pt x="2" y="10"/>
                        <a:pt x="2" y="10"/>
                      </a:cubicBezTo>
                      <a:cubicBezTo>
                        <a:pt x="2" y="8"/>
                        <a:pt x="2" y="8"/>
                        <a:pt x="2" y="8"/>
                      </a:cubicBezTo>
                      <a:cubicBezTo>
                        <a:pt x="2" y="6"/>
                        <a:pt x="2" y="6"/>
                        <a:pt x="2" y="6"/>
                      </a:cubicBezTo>
                      <a:cubicBezTo>
                        <a:pt x="1" y="0"/>
                        <a:pt x="1" y="0"/>
                        <a:pt x="1" y="0"/>
                      </a:cubicBezTo>
                      <a:cubicBezTo>
                        <a:pt x="1" y="0"/>
                        <a:pt x="1" y="0"/>
                        <a:pt x="1" y="0"/>
                      </a:cubicBezTo>
                      <a:cubicBezTo>
                        <a:pt x="1" y="0"/>
                        <a:pt x="1" y="0"/>
                        <a:pt x="0"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19" name="Freeform 729">
                  <a:extLst>
                    <a:ext uri="{FF2B5EF4-FFF2-40B4-BE49-F238E27FC236}">
                      <a16:creationId xmlns:a16="http://schemas.microsoft.com/office/drawing/2014/main" id="{5683006B-A6B2-464A-9E48-2EEA3E3C15E4}"/>
                    </a:ext>
                  </a:extLst>
                </p:cNvPr>
                <p:cNvSpPr>
                  <a:spLocks noEditPoints="1"/>
                </p:cNvSpPr>
                <p:nvPr/>
              </p:nvSpPr>
              <p:spPr bwMode="auto">
                <a:xfrm>
                  <a:off x="387" y="1444"/>
                  <a:ext cx="2" cy="13"/>
                </a:xfrm>
                <a:custGeom>
                  <a:avLst/>
                  <a:gdLst>
                    <a:gd name="T0" fmla="*/ 12 w 12"/>
                    <a:gd name="T1" fmla="*/ 55 h 57"/>
                    <a:gd name="T2" fmla="*/ 11 w 12"/>
                    <a:gd name="T3" fmla="*/ 55 h 57"/>
                    <a:gd name="T4" fmla="*/ 12 w 12"/>
                    <a:gd name="T5" fmla="*/ 57 h 57"/>
                    <a:gd name="T6" fmla="*/ 12 w 12"/>
                    <a:gd name="T7" fmla="*/ 55 h 57"/>
                    <a:gd name="T8" fmla="*/ 12 w 12"/>
                    <a:gd name="T9" fmla="*/ 40 h 57"/>
                    <a:gd name="T10" fmla="*/ 8 w 12"/>
                    <a:gd name="T11" fmla="*/ 40 h 57"/>
                    <a:gd name="T12" fmla="*/ 11 w 12"/>
                    <a:gd name="T13" fmla="*/ 52 h 57"/>
                    <a:gd name="T14" fmla="*/ 12 w 12"/>
                    <a:gd name="T15" fmla="*/ 52 h 57"/>
                    <a:gd name="T16" fmla="*/ 12 w 12"/>
                    <a:gd name="T17" fmla="*/ 40 h 57"/>
                    <a:gd name="T18" fmla="*/ 12 w 12"/>
                    <a:gd name="T19" fmla="*/ 25 h 57"/>
                    <a:gd name="T20" fmla="*/ 5 w 12"/>
                    <a:gd name="T21" fmla="*/ 25 h 57"/>
                    <a:gd name="T22" fmla="*/ 8 w 12"/>
                    <a:gd name="T23" fmla="*/ 38 h 57"/>
                    <a:gd name="T24" fmla="*/ 12 w 12"/>
                    <a:gd name="T25" fmla="*/ 38 h 57"/>
                    <a:gd name="T26" fmla="*/ 12 w 12"/>
                    <a:gd name="T27" fmla="*/ 25 h 57"/>
                    <a:gd name="T28" fmla="*/ 11 w 12"/>
                    <a:gd name="T29" fmla="*/ 10 h 57"/>
                    <a:gd name="T30" fmla="*/ 2 w 12"/>
                    <a:gd name="T31" fmla="*/ 10 h 57"/>
                    <a:gd name="T32" fmla="*/ 5 w 12"/>
                    <a:gd name="T33" fmla="*/ 23 h 57"/>
                    <a:gd name="T34" fmla="*/ 12 w 12"/>
                    <a:gd name="T35" fmla="*/ 23 h 57"/>
                    <a:gd name="T36" fmla="*/ 12 w 12"/>
                    <a:gd name="T37" fmla="*/ 12 h 57"/>
                    <a:gd name="T38" fmla="*/ 11 w 12"/>
                    <a:gd name="T39" fmla="*/ 10 h 57"/>
                    <a:gd name="T40" fmla="*/ 1 w 12"/>
                    <a:gd name="T41" fmla="*/ 0 h 57"/>
                    <a:gd name="T42" fmla="*/ 0 w 12"/>
                    <a:gd name="T43" fmla="*/ 0 h 57"/>
                    <a:gd name="T44" fmla="*/ 2 w 12"/>
                    <a:gd name="T45" fmla="*/ 8 h 57"/>
                    <a:gd name="T46" fmla="*/ 9 w 12"/>
                    <a:gd name="T47" fmla="*/ 8 h 57"/>
                    <a:gd name="T48" fmla="*/ 1 w 12"/>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57">
                      <a:moveTo>
                        <a:pt x="12" y="55"/>
                      </a:moveTo>
                      <a:cubicBezTo>
                        <a:pt x="11" y="55"/>
                        <a:pt x="11" y="55"/>
                        <a:pt x="11" y="55"/>
                      </a:cubicBezTo>
                      <a:cubicBezTo>
                        <a:pt x="12" y="57"/>
                        <a:pt x="12" y="57"/>
                        <a:pt x="12" y="57"/>
                      </a:cubicBezTo>
                      <a:cubicBezTo>
                        <a:pt x="12" y="55"/>
                        <a:pt x="12" y="55"/>
                        <a:pt x="12" y="55"/>
                      </a:cubicBezTo>
                      <a:moveTo>
                        <a:pt x="12" y="40"/>
                      </a:moveTo>
                      <a:cubicBezTo>
                        <a:pt x="8" y="40"/>
                        <a:pt x="8" y="40"/>
                        <a:pt x="8" y="40"/>
                      </a:cubicBezTo>
                      <a:cubicBezTo>
                        <a:pt x="11" y="52"/>
                        <a:pt x="11" y="52"/>
                        <a:pt x="11" y="52"/>
                      </a:cubicBezTo>
                      <a:cubicBezTo>
                        <a:pt x="12" y="52"/>
                        <a:pt x="12" y="52"/>
                        <a:pt x="12" y="52"/>
                      </a:cubicBezTo>
                      <a:cubicBezTo>
                        <a:pt x="12" y="40"/>
                        <a:pt x="12" y="40"/>
                        <a:pt x="12" y="40"/>
                      </a:cubicBezTo>
                      <a:moveTo>
                        <a:pt x="12" y="25"/>
                      </a:moveTo>
                      <a:cubicBezTo>
                        <a:pt x="5" y="25"/>
                        <a:pt x="5" y="25"/>
                        <a:pt x="5" y="25"/>
                      </a:cubicBezTo>
                      <a:cubicBezTo>
                        <a:pt x="8" y="38"/>
                        <a:pt x="8" y="38"/>
                        <a:pt x="8" y="38"/>
                      </a:cubicBezTo>
                      <a:cubicBezTo>
                        <a:pt x="12" y="38"/>
                        <a:pt x="12" y="38"/>
                        <a:pt x="12" y="38"/>
                      </a:cubicBezTo>
                      <a:cubicBezTo>
                        <a:pt x="12" y="25"/>
                        <a:pt x="12" y="25"/>
                        <a:pt x="12" y="25"/>
                      </a:cubicBezTo>
                      <a:moveTo>
                        <a:pt x="11" y="10"/>
                      </a:moveTo>
                      <a:cubicBezTo>
                        <a:pt x="2" y="10"/>
                        <a:pt x="2" y="10"/>
                        <a:pt x="2" y="10"/>
                      </a:cubicBezTo>
                      <a:cubicBezTo>
                        <a:pt x="5" y="23"/>
                        <a:pt x="5" y="23"/>
                        <a:pt x="5" y="23"/>
                      </a:cubicBezTo>
                      <a:cubicBezTo>
                        <a:pt x="12" y="23"/>
                        <a:pt x="12" y="23"/>
                        <a:pt x="12" y="23"/>
                      </a:cubicBezTo>
                      <a:cubicBezTo>
                        <a:pt x="12" y="12"/>
                        <a:pt x="12" y="12"/>
                        <a:pt x="12" y="12"/>
                      </a:cubicBezTo>
                      <a:cubicBezTo>
                        <a:pt x="11" y="12"/>
                        <a:pt x="11" y="11"/>
                        <a:pt x="11" y="10"/>
                      </a:cubicBezTo>
                      <a:moveTo>
                        <a:pt x="1" y="0"/>
                      </a:moveTo>
                      <a:cubicBezTo>
                        <a:pt x="0" y="0"/>
                        <a:pt x="0" y="0"/>
                        <a:pt x="0" y="0"/>
                      </a:cubicBezTo>
                      <a:cubicBezTo>
                        <a:pt x="2" y="8"/>
                        <a:pt x="2" y="8"/>
                        <a:pt x="2" y="8"/>
                      </a:cubicBezTo>
                      <a:cubicBezTo>
                        <a:pt x="9" y="8"/>
                        <a:pt x="9" y="8"/>
                        <a:pt x="9" y="8"/>
                      </a:cubicBezTo>
                      <a:cubicBezTo>
                        <a:pt x="6" y="5"/>
                        <a:pt x="3" y="2"/>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20" name="Rectangle 730">
                  <a:extLst>
                    <a:ext uri="{FF2B5EF4-FFF2-40B4-BE49-F238E27FC236}">
                      <a16:creationId xmlns:a16="http://schemas.microsoft.com/office/drawing/2014/main" id="{6B2B0A0C-A5FD-4399-B41B-C2E5264C86E4}"/>
                    </a:ext>
                  </a:extLst>
                </p:cNvPr>
                <p:cNvSpPr>
                  <a:spLocks noChangeArrowheads="1"/>
                </p:cNvSpPr>
                <p:nvPr/>
              </p:nvSpPr>
              <p:spPr bwMode="auto">
                <a:xfrm>
                  <a:off x="389" y="1456"/>
                  <a:ext cx="1" cy="1"/>
                </a:xfrm>
                <a:prstGeom prst="rect">
                  <a:avLst/>
                </a:prstGeom>
                <a:solidFill>
                  <a:srgbClr val="F1F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21" name="Rectangle 731">
                  <a:extLst>
                    <a:ext uri="{FF2B5EF4-FFF2-40B4-BE49-F238E27FC236}">
                      <a16:creationId xmlns:a16="http://schemas.microsoft.com/office/drawing/2014/main" id="{FB8AA201-D99C-4555-A003-82D6033D58A1}"/>
                    </a:ext>
                  </a:extLst>
                </p:cNvPr>
                <p:cNvSpPr>
                  <a:spLocks noChangeArrowheads="1"/>
                </p:cNvSpPr>
                <p:nvPr/>
              </p:nvSpPr>
              <p:spPr bwMode="auto">
                <a:xfrm>
                  <a:off x="389" y="1456"/>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22" name="Rectangle 732">
                  <a:extLst>
                    <a:ext uri="{FF2B5EF4-FFF2-40B4-BE49-F238E27FC236}">
                      <a16:creationId xmlns:a16="http://schemas.microsoft.com/office/drawing/2014/main" id="{8CB47D06-68FD-48E8-B99A-4F5884986C3C}"/>
                    </a:ext>
                  </a:extLst>
                </p:cNvPr>
                <p:cNvSpPr>
                  <a:spLocks noChangeArrowheads="1"/>
                </p:cNvSpPr>
                <p:nvPr/>
              </p:nvSpPr>
              <p:spPr bwMode="auto">
                <a:xfrm>
                  <a:off x="388" y="1453"/>
                  <a:ext cx="1" cy="1"/>
                </a:xfrm>
                <a:prstGeom prst="rect">
                  <a:avLst/>
                </a:prstGeom>
                <a:solidFill>
                  <a:srgbClr val="F1F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23" name="Rectangle 733">
                  <a:extLst>
                    <a:ext uri="{FF2B5EF4-FFF2-40B4-BE49-F238E27FC236}">
                      <a16:creationId xmlns:a16="http://schemas.microsoft.com/office/drawing/2014/main" id="{3A7F5D1F-1E54-4991-A2D1-D202E0D14793}"/>
                    </a:ext>
                  </a:extLst>
                </p:cNvPr>
                <p:cNvSpPr>
                  <a:spLocks noChangeArrowheads="1"/>
                </p:cNvSpPr>
                <p:nvPr/>
              </p:nvSpPr>
              <p:spPr bwMode="auto">
                <a:xfrm>
                  <a:off x="388" y="1453"/>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24" name="Rectangle 734">
                  <a:extLst>
                    <a:ext uri="{FF2B5EF4-FFF2-40B4-BE49-F238E27FC236}">
                      <a16:creationId xmlns:a16="http://schemas.microsoft.com/office/drawing/2014/main" id="{F5C9EDA9-7C2C-46B9-8D8A-9E47F3D33C86}"/>
                    </a:ext>
                  </a:extLst>
                </p:cNvPr>
                <p:cNvSpPr>
                  <a:spLocks noChangeArrowheads="1"/>
                </p:cNvSpPr>
                <p:nvPr/>
              </p:nvSpPr>
              <p:spPr bwMode="auto">
                <a:xfrm>
                  <a:off x="388" y="1449"/>
                  <a:ext cx="1" cy="1"/>
                </a:xfrm>
                <a:prstGeom prst="rect">
                  <a:avLst/>
                </a:prstGeom>
                <a:solidFill>
                  <a:srgbClr val="F1F1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25" name="Rectangle 735">
                  <a:extLst>
                    <a:ext uri="{FF2B5EF4-FFF2-40B4-BE49-F238E27FC236}">
                      <a16:creationId xmlns:a16="http://schemas.microsoft.com/office/drawing/2014/main" id="{6FCDE092-3ADA-4972-88B2-197A2D79B752}"/>
                    </a:ext>
                  </a:extLst>
                </p:cNvPr>
                <p:cNvSpPr>
                  <a:spLocks noChangeArrowheads="1"/>
                </p:cNvSpPr>
                <p:nvPr/>
              </p:nvSpPr>
              <p:spPr bwMode="auto">
                <a:xfrm>
                  <a:off x="388" y="1449"/>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26" name="Freeform 736">
                  <a:extLst>
                    <a:ext uri="{FF2B5EF4-FFF2-40B4-BE49-F238E27FC236}">
                      <a16:creationId xmlns:a16="http://schemas.microsoft.com/office/drawing/2014/main" id="{29AB6157-9602-4BFB-89D5-A67D15D3157F}"/>
                    </a:ext>
                  </a:extLst>
                </p:cNvPr>
                <p:cNvSpPr/>
                <p:nvPr/>
              </p:nvSpPr>
              <p:spPr bwMode="auto">
                <a:xfrm>
                  <a:off x="387" y="1446"/>
                  <a:ext cx="2" cy="0"/>
                </a:xfrm>
                <a:custGeom>
                  <a:avLst/>
                  <a:gdLst>
                    <a:gd name="T0" fmla="*/ 7 w 9"/>
                    <a:gd name="T1" fmla="*/ 0 h 2"/>
                    <a:gd name="T2" fmla="*/ 0 w 9"/>
                    <a:gd name="T3" fmla="*/ 0 h 2"/>
                    <a:gd name="T4" fmla="*/ 0 w 9"/>
                    <a:gd name="T5" fmla="*/ 2 h 2"/>
                    <a:gd name="T6" fmla="*/ 9 w 9"/>
                    <a:gd name="T7" fmla="*/ 2 h 2"/>
                    <a:gd name="T8" fmla="*/ 7 w 9"/>
                    <a:gd name="T9" fmla="*/ 0 h 2"/>
                  </a:gdLst>
                  <a:ahLst/>
                  <a:cxnLst>
                    <a:cxn ang="0">
                      <a:pos x="T0" y="T1"/>
                    </a:cxn>
                    <a:cxn ang="0">
                      <a:pos x="T2" y="T3"/>
                    </a:cxn>
                    <a:cxn ang="0">
                      <a:pos x="T4" y="T5"/>
                    </a:cxn>
                    <a:cxn ang="0">
                      <a:pos x="T6" y="T7"/>
                    </a:cxn>
                    <a:cxn ang="0">
                      <a:pos x="T8" y="T9"/>
                    </a:cxn>
                  </a:cxnLst>
                  <a:rect l="0" t="0" r="r" b="b"/>
                  <a:pathLst>
                    <a:path w="9" h="2">
                      <a:moveTo>
                        <a:pt x="7" y="0"/>
                      </a:moveTo>
                      <a:cubicBezTo>
                        <a:pt x="0" y="0"/>
                        <a:pt x="0" y="0"/>
                        <a:pt x="0" y="0"/>
                      </a:cubicBezTo>
                      <a:cubicBezTo>
                        <a:pt x="0" y="2"/>
                        <a:pt x="0" y="2"/>
                        <a:pt x="0" y="2"/>
                      </a:cubicBezTo>
                      <a:cubicBezTo>
                        <a:pt x="9" y="2"/>
                        <a:pt x="9" y="2"/>
                        <a:pt x="9" y="2"/>
                      </a:cubicBezTo>
                      <a:cubicBezTo>
                        <a:pt x="8" y="2"/>
                        <a:pt x="7" y="1"/>
                        <a:pt x="7"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27" name="Freeform 737">
                  <a:extLst>
                    <a:ext uri="{FF2B5EF4-FFF2-40B4-BE49-F238E27FC236}">
                      <a16:creationId xmlns:a16="http://schemas.microsoft.com/office/drawing/2014/main" id="{D3927785-2291-4CBF-8570-ADCCBD65A86A}"/>
                    </a:ext>
                  </a:extLst>
                </p:cNvPr>
                <p:cNvSpPr>
                  <a:spLocks noEditPoints="1"/>
                </p:cNvSpPr>
                <p:nvPr/>
              </p:nvSpPr>
              <p:spPr bwMode="auto">
                <a:xfrm>
                  <a:off x="389" y="1447"/>
                  <a:ext cx="1" cy="20"/>
                </a:xfrm>
                <a:custGeom>
                  <a:avLst/>
                  <a:gdLst>
                    <a:gd name="T0" fmla="*/ 2 w 2"/>
                    <a:gd name="T1" fmla="*/ 62 h 84"/>
                    <a:gd name="T2" fmla="*/ 1 w 2"/>
                    <a:gd name="T3" fmla="*/ 62 h 84"/>
                    <a:gd name="T4" fmla="*/ 0 w 2"/>
                    <a:gd name="T5" fmla="*/ 62 h 84"/>
                    <a:gd name="T6" fmla="*/ 0 w 2"/>
                    <a:gd name="T7" fmla="*/ 70 h 84"/>
                    <a:gd name="T8" fmla="*/ 0 w 2"/>
                    <a:gd name="T9" fmla="*/ 72 h 84"/>
                    <a:gd name="T10" fmla="*/ 0 w 2"/>
                    <a:gd name="T11" fmla="*/ 84 h 84"/>
                    <a:gd name="T12" fmla="*/ 2 w 2"/>
                    <a:gd name="T13" fmla="*/ 84 h 84"/>
                    <a:gd name="T14" fmla="*/ 2 w 2"/>
                    <a:gd name="T15" fmla="*/ 72 h 84"/>
                    <a:gd name="T16" fmla="*/ 2 w 2"/>
                    <a:gd name="T17" fmla="*/ 70 h 84"/>
                    <a:gd name="T18" fmla="*/ 2 w 2"/>
                    <a:gd name="T19" fmla="*/ 62 h 84"/>
                    <a:gd name="T20" fmla="*/ 0 w 2"/>
                    <a:gd name="T21" fmla="*/ 0 h 84"/>
                    <a:gd name="T22" fmla="*/ 0 w 2"/>
                    <a:gd name="T23" fmla="*/ 11 h 84"/>
                    <a:gd name="T24" fmla="*/ 0 w 2"/>
                    <a:gd name="T25" fmla="*/ 13 h 84"/>
                    <a:gd name="T26" fmla="*/ 0 w 2"/>
                    <a:gd name="T27" fmla="*/ 26 h 84"/>
                    <a:gd name="T28" fmla="*/ 0 w 2"/>
                    <a:gd name="T29" fmla="*/ 28 h 84"/>
                    <a:gd name="T30" fmla="*/ 0 w 2"/>
                    <a:gd name="T31" fmla="*/ 40 h 84"/>
                    <a:gd name="T32" fmla="*/ 0 w 2"/>
                    <a:gd name="T33" fmla="*/ 43 h 84"/>
                    <a:gd name="T34" fmla="*/ 0 w 2"/>
                    <a:gd name="T35" fmla="*/ 45 h 84"/>
                    <a:gd name="T36" fmla="*/ 1 w 2"/>
                    <a:gd name="T37" fmla="*/ 51 h 84"/>
                    <a:gd name="T38" fmla="*/ 1 w 2"/>
                    <a:gd name="T39" fmla="*/ 51 h 84"/>
                    <a:gd name="T40" fmla="*/ 2 w 2"/>
                    <a:gd name="T41" fmla="*/ 51 h 84"/>
                    <a:gd name="T42" fmla="*/ 2 w 2"/>
                    <a:gd name="T43" fmla="*/ 43 h 84"/>
                    <a:gd name="T44" fmla="*/ 2 w 2"/>
                    <a:gd name="T45" fmla="*/ 40 h 84"/>
                    <a:gd name="T46" fmla="*/ 2 w 2"/>
                    <a:gd name="T47" fmla="*/ 28 h 84"/>
                    <a:gd name="T48" fmla="*/ 2 w 2"/>
                    <a:gd name="T49" fmla="*/ 26 h 84"/>
                    <a:gd name="T50" fmla="*/ 2 w 2"/>
                    <a:gd name="T51" fmla="*/ 13 h 84"/>
                    <a:gd name="T52" fmla="*/ 2 w 2"/>
                    <a:gd name="T53" fmla="*/ 11 h 84"/>
                    <a:gd name="T54" fmla="*/ 2 w 2"/>
                    <a:gd name="T55" fmla="*/ 3 h 84"/>
                    <a:gd name="T56" fmla="*/ 0 w 2"/>
                    <a:gd name="T57" fmla="*/ 1 h 84"/>
                    <a:gd name="T58" fmla="*/ 0 w 2"/>
                    <a:gd name="T5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 h="84">
                      <a:moveTo>
                        <a:pt x="2" y="62"/>
                      </a:moveTo>
                      <a:cubicBezTo>
                        <a:pt x="2" y="62"/>
                        <a:pt x="1" y="62"/>
                        <a:pt x="1" y="62"/>
                      </a:cubicBezTo>
                      <a:cubicBezTo>
                        <a:pt x="1" y="62"/>
                        <a:pt x="0" y="62"/>
                        <a:pt x="0" y="62"/>
                      </a:cubicBezTo>
                      <a:cubicBezTo>
                        <a:pt x="0" y="70"/>
                        <a:pt x="0" y="70"/>
                        <a:pt x="0" y="70"/>
                      </a:cubicBezTo>
                      <a:cubicBezTo>
                        <a:pt x="0" y="72"/>
                        <a:pt x="0" y="72"/>
                        <a:pt x="0" y="72"/>
                      </a:cubicBezTo>
                      <a:cubicBezTo>
                        <a:pt x="0" y="84"/>
                        <a:pt x="0" y="84"/>
                        <a:pt x="0" y="84"/>
                      </a:cubicBezTo>
                      <a:cubicBezTo>
                        <a:pt x="2" y="84"/>
                        <a:pt x="2" y="84"/>
                        <a:pt x="2" y="84"/>
                      </a:cubicBezTo>
                      <a:cubicBezTo>
                        <a:pt x="2" y="72"/>
                        <a:pt x="2" y="72"/>
                        <a:pt x="2" y="72"/>
                      </a:cubicBezTo>
                      <a:cubicBezTo>
                        <a:pt x="2" y="70"/>
                        <a:pt x="2" y="70"/>
                        <a:pt x="2" y="70"/>
                      </a:cubicBezTo>
                      <a:cubicBezTo>
                        <a:pt x="2" y="62"/>
                        <a:pt x="2" y="62"/>
                        <a:pt x="2" y="62"/>
                      </a:cubicBezTo>
                      <a:moveTo>
                        <a:pt x="0" y="0"/>
                      </a:moveTo>
                      <a:cubicBezTo>
                        <a:pt x="0" y="11"/>
                        <a:pt x="0" y="11"/>
                        <a:pt x="0" y="11"/>
                      </a:cubicBezTo>
                      <a:cubicBezTo>
                        <a:pt x="0" y="13"/>
                        <a:pt x="0" y="13"/>
                        <a:pt x="0" y="13"/>
                      </a:cubicBezTo>
                      <a:cubicBezTo>
                        <a:pt x="0" y="26"/>
                        <a:pt x="0" y="26"/>
                        <a:pt x="0" y="26"/>
                      </a:cubicBezTo>
                      <a:cubicBezTo>
                        <a:pt x="0" y="28"/>
                        <a:pt x="0" y="28"/>
                        <a:pt x="0" y="28"/>
                      </a:cubicBezTo>
                      <a:cubicBezTo>
                        <a:pt x="0" y="40"/>
                        <a:pt x="0" y="40"/>
                        <a:pt x="0" y="40"/>
                      </a:cubicBezTo>
                      <a:cubicBezTo>
                        <a:pt x="0" y="43"/>
                        <a:pt x="0" y="43"/>
                        <a:pt x="0" y="43"/>
                      </a:cubicBezTo>
                      <a:cubicBezTo>
                        <a:pt x="0" y="45"/>
                        <a:pt x="0" y="45"/>
                        <a:pt x="0" y="45"/>
                      </a:cubicBezTo>
                      <a:cubicBezTo>
                        <a:pt x="1" y="51"/>
                        <a:pt x="1" y="51"/>
                        <a:pt x="1" y="51"/>
                      </a:cubicBezTo>
                      <a:cubicBezTo>
                        <a:pt x="1" y="51"/>
                        <a:pt x="1" y="51"/>
                        <a:pt x="1" y="51"/>
                      </a:cubicBezTo>
                      <a:cubicBezTo>
                        <a:pt x="1" y="51"/>
                        <a:pt x="2" y="51"/>
                        <a:pt x="2" y="51"/>
                      </a:cubicBezTo>
                      <a:cubicBezTo>
                        <a:pt x="2" y="43"/>
                        <a:pt x="2" y="43"/>
                        <a:pt x="2" y="43"/>
                      </a:cubicBezTo>
                      <a:cubicBezTo>
                        <a:pt x="2" y="40"/>
                        <a:pt x="2" y="40"/>
                        <a:pt x="2" y="40"/>
                      </a:cubicBezTo>
                      <a:cubicBezTo>
                        <a:pt x="2" y="28"/>
                        <a:pt x="2" y="28"/>
                        <a:pt x="2" y="28"/>
                      </a:cubicBezTo>
                      <a:cubicBezTo>
                        <a:pt x="2" y="26"/>
                        <a:pt x="2" y="26"/>
                        <a:pt x="2" y="26"/>
                      </a:cubicBezTo>
                      <a:cubicBezTo>
                        <a:pt x="2" y="13"/>
                        <a:pt x="2" y="13"/>
                        <a:pt x="2" y="13"/>
                      </a:cubicBezTo>
                      <a:cubicBezTo>
                        <a:pt x="2" y="11"/>
                        <a:pt x="2" y="11"/>
                        <a:pt x="2" y="11"/>
                      </a:cubicBezTo>
                      <a:cubicBezTo>
                        <a:pt x="2" y="3"/>
                        <a:pt x="2" y="3"/>
                        <a:pt x="2" y="3"/>
                      </a:cubicBezTo>
                      <a:cubicBezTo>
                        <a:pt x="1" y="2"/>
                        <a:pt x="1" y="1"/>
                        <a:pt x="0" y="1"/>
                      </a:cubicBezTo>
                      <a:cubicBezTo>
                        <a:pt x="0" y="0"/>
                        <a:pt x="0" y="0"/>
                        <a:pt x="0"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28" name="Freeform 738">
                  <a:extLst>
                    <a:ext uri="{FF2B5EF4-FFF2-40B4-BE49-F238E27FC236}">
                      <a16:creationId xmlns:a16="http://schemas.microsoft.com/office/drawing/2014/main" id="{ADC4EECF-914B-4CCB-8882-75335440073D}"/>
                    </a:ext>
                  </a:extLst>
                </p:cNvPr>
                <p:cNvSpPr/>
                <p:nvPr/>
              </p:nvSpPr>
              <p:spPr bwMode="auto">
                <a:xfrm>
                  <a:off x="361" y="1462"/>
                  <a:ext cx="2" cy="3"/>
                </a:xfrm>
                <a:custGeom>
                  <a:avLst/>
                  <a:gdLst>
                    <a:gd name="T0" fmla="*/ 5 w 11"/>
                    <a:gd name="T1" fmla="*/ 0 h 11"/>
                    <a:gd name="T2" fmla="*/ 4 w 11"/>
                    <a:gd name="T3" fmla="*/ 0 h 11"/>
                    <a:gd name="T4" fmla="*/ 0 w 11"/>
                    <a:gd name="T5" fmla="*/ 5 h 11"/>
                    <a:gd name="T6" fmla="*/ 0 w 11"/>
                    <a:gd name="T7" fmla="*/ 6 h 11"/>
                    <a:gd name="T8" fmla="*/ 0 w 11"/>
                    <a:gd name="T9" fmla="*/ 7 h 11"/>
                    <a:gd name="T10" fmla="*/ 4 w 11"/>
                    <a:gd name="T11" fmla="*/ 11 h 11"/>
                    <a:gd name="T12" fmla="*/ 5 w 11"/>
                    <a:gd name="T13" fmla="*/ 11 h 11"/>
                    <a:gd name="T14" fmla="*/ 6 w 11"/>
                    <a:gd name="T15" fmla="*/ 11 h 11"/>
                    <a:gd name="T16" fmla="*/ 11 w 11"/>
                    <a:gd name="T17" fmla="*/ 7 h 11"/>
                    <a:gd name="T18" fmla="*/ 11 w 11"/>
                    <a:gd name="T19" fmla="*/ 6 h 11"/>
                    <a:gd name="T20" fmla="*/ 11 w 11"/>
                    <a:gd name="T21" fmla="*/ 5 h 11"/>
                    <a:gd name="T22" fmla="*/ 10 w 11"/>
                    <a:gd name="T23" fmla="*/ 3 h 11"/>
                    <a:gd name="T24" fmla="*/ 6 w 11"/>
                    <a:gd name="T25" fmla="*/ 7 h 11"/>
                    <a:gd name="T26" fmla="*/ 5 w 11"/>
                    <a:gd name="T27" fmla="*/ 5 h 11"/>
                    <a:gd name="T28" fmla="*/ 9 w 11"/>
                    <a:gd name="T29" fmla="*/ 1 h 11"/>
                    <a:gd name="T30" fmla="*/ 6 w 11"/>
                    <a:gd name="T31" fmla="*/ 0 h 11"/>
                    <a:gd name="T32" fmla="*/ 5 w 11"/>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1">
                      <a:moveTo>
                        <a:pt x="5" y="0"/>
                      </a:moveTo>
                      <a:cubicBezTo>
                        <a:pt x="5" y="0"/>
                        <a:pt x="5" y="0"/>
                        <a:pt x="4" y="0"/>
                      </a:cubicBezTo>
                      <a:cubicBezTo>
                        <a:pt x="2" y="1"/>
                        <a:pt x="0" y="3"/>
                        <a:pt x="0" y="5"/>
                      </a:cubicBezTo>
                      <a:cubicBezTo>
                        <a:pt x="0" y="5"/>
                        <a:pt x="0" y="5"/>
                        <a:pt x="0" y="6"/>
                      </a:cubicBezTo>
                      <a:cubicBezTo>
                        <a:pt x="0" y="6"/>
                        <a:pt x="0" y="7"/>
                        <a:pt x="0" y="7"/>
                      </a:cubicBezTo>
                      <a:cubicBezTo>
                        <a:pt x="0" y="9"/>
                        <a:pt x="2" y="11"/>
                        <a:pt x="4" y="11"/>
                      </a:cubicBezTo>
                      <a:cubicBezTo>
                        <a:pt x="5" y="11"/>
                        <a:pt x="5" y="11"/>
                        <a:pt x="5" y="11"/>
                      </a:cubicBezTo>
                      <a:cubicBezTo>
                        <a:pt x="6" y="11"/>
                        <a:pt x="6" y="11"/>
                        <a:pt x="6" y="11"/>
                      </a:cubicBezTo>
                      <a:cubicBezTo>
                        <a:pt x="9" y="11"/>
                        <a:pt x="11" y="9"/>
                        <a:pt x="11" y="7"/>
                      </a:cubicBezTo>
                      <a:cubicBezTo>
                        <a:pt x="11" y="7"/>
                        <a:pt x="11" y="6"/>
                        <a:pt x="11" y="6"/>
                      </a:cubicBezTo>
                      <a:cubicBezTo>
                        <a:pt x="11" y="5"/>
                        <a:pt x="11" y="5"/>
                        <a:pt x="11" y="5"/>
                      </a:cubicBezTo>
                      <a:cubicBezTo>
                        <a:pt x="11" y="4"/>
                        <a:pt x="10" y="3"/>
                        <a:pt x="10" y="3"/>
                      </a:cubicBezTo>
                      <a:cubicBezTo>
                        <a:pt x="6" y="7"/>
                        <a:pt x="6" y="7"/>
                        <a:pt x="6" y="7"/>
                      </a:cubicBezTo>
                      <a:cubicBezTo>
                        <a:pt x="5" y="5"/>
                        <a:pt x="5" y="5"/>
                        <a:pt x="5" y="5"/>
                      </a:cubicBezTo>
                      <a:cubicBezTo>
                        <a:pt x="9" y="1"/>
                        <a:pt x="9" y="1"/>
                        <a:pt x="9" y="1"/>
                      </a:cubicBezTo>
                      <a:cubicBezTo>
                        <a:pt x="8" y="1"/>
                        <a:pt x="7" y="0"/>
                        <a:pt x="6" y="0"/>
                      </a:cubicBezTo>
                      <a:cubicBezTo>
                        <a:pt x="6" y="0"/>
                        <a:pt x="6" y="0"/>
                        <a:pt x="5" y="0"/>
                      </a:cubicBezTo>
                    </a:path>
                  </a:pathLst>
                </a:custGeom>
                <a:solidFill>
                  <a:srgbClr val="A0D0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29" name="Freeform 739">
                  <a:extLst>
                    <a:ext uri="{FF2B5EF4-FFF2-40B4-BE49-F238E27FC236}">
                      <a16:creationId xmlns:a16="http://schemas.microsoft.com/office/drawing/2014/main" id="{8302570C-54E1-45FE-90B9-0FBF5F9E0F43}"/>
                    </a:ext>
                  </a:extLst>
                </p:cNvPr>
                <p:cNvSpPr>
                  <a:spLocks noEditPoints="1"/>
                </p:cNvSpPr>
                <p:nvPr/>
              </p:nvSpPr>
              <p:spPr bwMode="auto">
                <a:xfrm>
                  <a:off x="368" y="1455"/>
                  <a:ext cx="2" cy="3"/>
                </a:xfrm>
                <a:custGeom>
                  <a:avLst/>
                  <a:gdLst>
                    <a:gd name="T0" fmla="*/ 6 w 11"/>
                    <a:gd name="T1" fmla="*/ 7 h 11"/>
                    <a:gd name="T2" fmla="*/ 3 w 11"/>
                    <a:gd name="T3" fmla="*/ 10 h 11"/>
                    <a:gd name="T4" fmla="*/ 5 w 11"/>
                    <a:gd name="T5" fmla="*/ 11 h 11"/>
                    <a:gd name="T6" fmla="*/ 6 w 11"/>
                    <a:gd name="T7" fmla="*/ 11 h 11"/>
                    <a:gd name="T8" fmla="*/ 7 w 11"/>
                    <a:gd name="T9" fmla="*/ 11 h 11"/>
                    <a:gd name="T10" fmla="*/ 9 w 11"/>
                    <a:gd name="T11" fmla="*/ 10 h 11"/>
                    <a:gd name="T12" fmla="*/ 6 w 11"/>
                    <a:gd name="T13" fmla="*/ 7 h 11"/>
                    <a:gd name="T14" fmla="*/ 6 w 11"/>
                    <a:gd name="T15" fmla="*/ 0 h 11"/>
                    <a:gd name="T16" fmla="*/ 5 w 11"/>
                    <a:gd name="T17" fmla="*/ 0 h 11"/>
                    <a:gd name="T18" fmla="*/ 0 w 11"/>
                    <a:gd name="T19" fmla="*/ 4 h 11"/>
                    <a:gd name="T20" fmla="*/ 0 w 11"/>
                    <a:gd name="T21" fmla="*/ 5 h 11"/>
                    <a:gd name="T22" fmla="*/ 0 w 11"/>
                    <a:gd name="T23" fmla="*/ 7 h 11"/>
                    <a:gd name="T24" fmla="*/ 1 w 11"/>
                    <a:gd name="T25" fmla="*/ 9 h 11"/>
                    <a:gd name="T26" fmla="*/ 6 w 11"/>
                    <a:gd name="T27" fmla="*/ 4 h 11"/>
                    <a:gd name="T28" fmla="*/ 10 w 11"/>
                    <a:gd name="T29" fmla="*/ 9 h 11"/>
                    <a:gd name="T30" fmla="*/ 11 w 11"/>
                    <a:gd name="T31" fmla="*/ 7 h 11"/>
                    <a:gd name="T32" fmla="*/ 11 w 11"/>
                    <a:gd name="T33" fmla="*/ 5 h 11"/>
                    <a:gd name="T34" fmla="*/ 11 w 11"/>
                    <a:gd name="T35" fmla="*/ 4 h 11"/>
                    <a:gd name="T36" fmla="*/ 7 w 11"/>
                    <a:gd name="T37" fmla="*/ 0 h 11"/>
                    <a:gd name="T38" fmla="*/ 6 w 11"/>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1">
                      <a:moveTo>
                        <a:pt x="6" y="7"/>
                      </a:moveTo>
                      <a:cubicBezTo>
                        <a:pt x="3" y="10"/>
                        <a:pt x="3" y="10"/>
                        <a:pt x="3" y="10"/>
                      </a:cubicBezTo>
                      <a:cubicBezTo>
                        <a:pt x="3" y="11"/>
                        <a:pt x="4" y="11"/>
                        <a:pt x="5" y="11"/>
                      </a:cubicBezTo>
                      <a:cubicBezTo>
                        <a:pt x="5" y="11"/>
                        <a:pt x="5" y="11"/>
                        <a:pt x="6" y="11"/>
                      </a:cubicBezTo>
                      <a:cubicBezTo>
                        <a:pt x="6" y="11"/>
                        <a:pt x="7" y="11"/>
                        <a:pt x="7" y="11"/>
                      </a:cubicBezTo>
                      <a:cubicBezTo>
                        <a:pt x="8" y="11"/>
                        <a:pt x="8" y="11"/>
                        <a:pt x="9" y="10"/>
                      </a:cubicBezTo>
                      <a:cubicBezTo>
                        <a:pt x="6" y="7"/>
                        <a:pt x="6" y="7"/>
                        <a:pt x="6" y="7"/>
                      </a:cubicBezTo>
                      <a:moveTo>
                        <a:pt x="6" y="0"/>
                      </a:moveTo>
                      <a:cubicBezTo>
                        <a:pt x="5" y="0"/>
                        <a:pt x="5" y="0"/>
                        <a:pt x="5" y="0"/>
                      </a:cubicBezTo>
                      <a:cubicBezTo>
                        <a:pt x="2" y="0"/>
                        <a:pt x="1" y="2"/>
                        <a:pt x="0" y="4"/>
                      </a:cubicBezTo>
                      <a:cubicBezTo>
                        <a:pt x="0" y="5"/>
                        <a:pt x="0" y="5"/>
                        <a:pt x="0" y="5"/>
                      </a:cubicBezTo>
                      <a:cubicBezTo>
                        <a:pt x="0" y="6"/>
                        <a:pt x="0" y="6"/>
                        <a:pt x="0" y="7"/>
                      </a:cubicBezTo>
                      <a:cubicBezTo>
                        <a:pt x="0" y="7"/>
                        <a:pt x="1" y="8"/>
                        <a:pt x="1" y="9"/>
                      </a:cubicBezTo>
                      <a:cubicBezTo>
                        <a:pt x="6" y="4"/>
                        <a:pt x="6" y="4"/>
                        <a:pt x="6" y="4"/>
                      </a:cubicBezTo>
                      <a:cubicBezTo>
                        <a:pt x="10" y="9"/>
                        <a:pt x="10" y="9"/>
                        <a:pt x="10" y="9"/>
                      </a:cubicBezTo>
                      <a:cubicBezTo>
                        <a:pt x="11" y="8"/>
                        <a:pt x="11" y="7"/>
                        <a:pt x="11" y="7"/>
                      </a:cubicBezTo>
                      <a:cubicBezTo>
                        <a:pt x="11" y="6"/>
                        <a:pt x="11" y="6"/>
                        <a:pt x="11" y="5"/>
                      </a:cubicBezTo>
                      <a:cubicBezTo>
                        <a:pt x="11" y="5"/>
                        <a:pt x="11" y="5"/>
                        <a:pt x="11" y="4"/>
                      </a:cubicBezTo>
                      <a:cubicBezTo>
                        <a:pt x="11" y="2"/>
                        <a:pt x="9" y="0"/>
                        <a:pt x="7" y="0"/>
                      </a:cubicBezTo>
                      <a:cubicBezTo>
                        <a:pt x="7" y="0"/>
                        <a:pt x="6" y="0"/>
                        <a:pt x="6" y="0"/>
                      </a:cubicBezTo>
                    </a:path>
                  </a:pathLst>
                </a:custGeom>
                <a:solidFill>
                  <a:srgbClr val="A0D0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30" name="Freeform 740">
                  <a:extLst>
                    <a:ext uri="{FF2B5EF4-FFF2-40B4-BE49-F238E27FC236}">
                      <a16:creationId xmlns:a16="http://schemas.microsoft.com/office/drawing/2014/main" id="{32FB78A4-3692-416E-91AD-BBB7875023B2}"/>
                    </a:ext>
                  </a:extLst>
                </p:cNvPr>
                <p:cNvSpPr>
                  <a:spLocks noEditPoints="1"/>
                </p:cNvSpPr>
                <p:nvPr/>
              </p:nvSpPr>
              <p:spPr bwMode="auto">
                <a:xfrm>
                  <a:off x="371" y="1459"/>
                  <a:ext cx="3" cy="2"/>
                </a:xfrm>
                <a:custGeom>
                  <a:avLst/>
                  <a:gdLst>
                    <a:gd name="T0" fmla="*/ 1 w 11"/>
                    <a:gd name="T1" fmla="*/ 2 h 11"/>
                    <a:gd name="T2" fmla="*/ 0 w 11"/>
                    <a:gd name="T3" fmla="*/ 4 h 11"/>
                    <a:gd name="T4" fmla="*/ 0 w 11"/>
                    <a:gd name="T5" fmla="*/ 5 h 11"/>
                    <a:gd name="T6" fmla="*/ 0 w 11"/>
                    <a:gd name="T7" fmla="*/ 6 h 11"/>
                    <a:gd name="T8" fmla="*/ 4 w 11"/>
                    <a:gd name="T9" fmla="*/ 11 h 11"/>
                    <a:gd name="T10" fmla="*/ 5 w 11"/>
                    <a:gd name="T11" fmla="*/ 11 h 11"/>
                    <a:gd name="T12" fmla="*/ 7 w 11"/>
                    <a:gd name="T13" fmla="*/ 11 h 11"/>
                    <a:gd name="T14" fmla="*/ 11 w 11"/>
                    <a:gd name="T15" fmla="*/ 6 h 11"/>
                    <a:gd name="T16" fmla="*/ 11 w 11"/>
                    <a:gd name="T17" fmla="*/ 5 h 11"/>
                    <a:gd name="T18" fmla="*/ 11 w 11"/>
                    <a:gd name="T19" fmla="*/ 4 h 11"/>
                    <a:gd name="T20" fmla="*/ 11 w 11"/>
                    <a:gd name="T21" fmla="*/ 3 h 11"/>
                    <a:gd name="T22" fmla="*/ 5 w 11"/>
                    <a:gd name="T23" fmla="*/ 7 h 11"/>
                    <a:gd name="T24" fmla="*/ 1 w 11"/>
                    <a:gd name="T25" fmla="*/ 2 h 11"/>
                    <a:gd name="T26" fmla="*/ 5 w 11"/>
                    <a:gd name="T27" fmla="*/ 0 h 11"/>
                    <a:gd name="T28" fmla="*/ 4 w 11"/>
                    <a:gd name="T29" fmla="*/ 0 h 11"/>
                    <a:gd name="T30" fmla="*/ 2 w 11"/>
                    <a:gd name="T31" fmla="*/ 0 h 11"/>
                    <a:gd name="T32" fmla="*/ 6 w 11"/>
                    <a:gd name="T33" fmla="*/ 4 h 11"/>
                    <a:gd name="T34" fmla="*/ 9 w 11"/>
                    <a:gd name="T35" fmla="*/ 1 h 11"/>
                    <a:gd name="T36" fmla="*/ 7 w 11"/>
                    <a:gd name="T37" fmla="*/ 0 h 11"/>
                    <a:gd name="T38" fmla="*/ 5 w 11"/>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1">
                      <a:moveTo>
                        <a:pt x="1" y="2"/>
                      </a:moveTo>
                      <a:cubicBezTo>
                        <a:pt x="0" y="3"/>
                        <a:pt x="0" y="3"/>
                        <a:pt x="0" y="4"/>
                      </a:cubicBezTo>
                      <a:cubicBezTo>
                        <a:pt x="0" y="4"/>
                        <a:pt x="0" y="5"/>
                        <a:pt x="0" y="5"/>
                      </a:cubicBezTo>
                      <a:cubicBezTo>
                        <a:pt x="0" y="5"/>
                        <a:pt x="0" y="6"/>
                        <a:pt x="0" y="6"/>
                      </a:cubicBezTo>
                      <a:cubicBezTo>
                        <a:pt x="0" y="8"/>
                        <a:pt x="2" y="10"/>
                        <a:pt x="4" y="11"/>
                      </a:cubicBezTo>
                      <a:cubicBezTo>
                        <a:pt x="5" y="11"/>
                        <a:pt x="5" y="11"/>
                        <a:pt x="5" y="11"/>
                      </a:cubicBezTo>
                      <a:cubicBezTo>
                        <a:pt x="6" y="11"/>
                        <a:pt x="6" y="11"/>
                        <a:pt x="7" y="11"/>
                      </a:cubicBezTo>
                      <a:cubicBezTo>
                        <a:pt x="9" y="10"/>
                        <a:pt x="11" y="8"/>
                        <a:pt x="11" y="6"/>
                      </a:cubicBezTo>
                      <a:cubicBezTo>
                        <a:pt x="11" y="6"/>
                        <a:pt x="11" y="5"/>
                        <a:pt x="11" y="5"/>
                      </a:cubicBezTo>
                      <a:cubicBezTo>
                        <a:pt x="11" y="5"/>
                        <a:pt x="11" y="4"/>
                        <a:pt x="11" y="4"/>
                      </a:cubicBezTo>
                      <a:cubicBezTo>
                        <a:pt x="11" y="4"/>
                        <a:pt x="11" y="3"/>
                        <a:pt x="11" y="3"/>
                      </a:cubicBezTo>
                      <a:cubicBezTo>
                        <a:pt x="5" y="7"/>
                        <a:pt x="5" y="7"/>
                        <a:pt x="5" y="7"/>
                      </a:cubicBezTo>
                      <a:cubicBezTo>
                        <a:pt x="1" y="2"/>
                        <a:pt x="1" y="2"/>
                        <a:pt x="1" y="2"/>
                      </a:cubicBezTo>
                      <a:moveTo>
                        <a:pt x="5" y="0"/>
                      </a:moveTo>
                      <a:cubicBezTo>
                        <a:pt x="5" y="0"/>
                        <a:pt x="5" y="0"/>
                        <a:pt x="4" y="0"/>
                      </a:cubicBezTo>
                      <a:cubicBezTo>
                        <a:pt x="4" y="0"/>
                        <a:pt x="3" y="0"/>
                        <a:pt x="2" y="0"/>
                      </a:cubicBezTo>
                      <a:cubicBezTo>
                        <a:pt x="6" y="4"/>
                        <a:pt x="6" y="4"/>
                        <a:pt x="6" y="4"/>
                      </a:cubicBezTo>
                      <a:cubicBezTo>
                        <a:pt x="9" y="1"/>
                        <a:pt x="9" y="1"/>
                        <a:pt x="9" y="1"/>
                      </a:cubicBezTo>
                      <a:cubicBezTo>
                        <a:pt x="9" y="0"/>
                        <a:pt x="8" y="0"/>
                        <a:pt x="7" y="0"/>
                      </a:cubicBezTo>
                      <a:cubicBezTo>
                        <a:pt x="6" y="0"/>
                        <a:pt x="6" y="0"/>
                        <a:pt x="5" y="0"/>
                      </a:cubicBezTo>
                    </a:path>
                  </a:pathLst>
                </a:custGeom>
                <a:solidFill>
                  <a:srgbClr val="A0D0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31" name="Freeform 741">
                  <a:extLst>
                    <a:ext uri="{FF2B5EF4-FFF2-40B4-BE49-F238E27FC236}">
                      <a16:creationId xmlns:a16="http://schemas.microsoft.com/office/drawing/2014/main" id="{D2AEB641-2908-4076-80C6-E8CD115F0422}"/>
                    </a:ext>
                  </a:extLst>
                </p:cNvPr>
                <p:cNvSpPr/>
                <p:nvPr/>
              </p:nvSpPr>
              <p:spPr bwMode="auto">
                <a:xfrm>
                  <a:off x="381" y="1452"/>
                  <a:ext cx="3" cy="2"/>
                </a:xfrm>
                <a:custGeom>
                  <a:avLst/>
                  <a:gdLst>
                    <a:gd name="T0" fmla="*/ 6 w 11"/>
                    <a:gd name="T1" fmla="*/ 0 h 11"/>
                    <a:gd name="T2" fmla="*/ 4 w 11"/>
                    <a:gd name="T3" fmla="*/ 0 h 11"/>
                    <a:gd name="T4" fmla="*/ 0 w 11"/>
                    <a:gd name="T5" fmla="*/ 5 h 11"/>
                    <a:gd name="T6" fmla="*/ 0 w 11"/>
                    <a:gd name="T7" fmla="*/ 6 h 11"/>
                    <a:gd name="T8" fmla="*/ 0 w 11"/>
                    <a:gd name="T9" fmla="*/ 7 h 11"/>
                    <a:gd name="T10" fmla="*/ 0 w 11"/>
                    <a:gd name="T11" fmla="*/ 8 h 11"/>
                    <a:gd name="T12" fmla="*/ 5 w 11"/>
                    <a:gd name="T13" fmla="*/ 5 h 11"/>
                    <a:gd name="T14" fmla="*/ 6 w 11"/>
                    <a:gd name="T15" fmla="*/ 7 h 11"/>
                    <a:gd name="T16" fmla="*/ 2 w 11"/>
                    <a:gd name="T17" fmla="*/ 10 h 11"/>
                    <a:gd name="T18" fmla="*/ 4 w 11"/>
                    <a:gd name="T19" fmla="*/ 11 h 11"/>
                    <a:gd name="T20" fmla="*/ 6 w 11"/>
                    <a:gd name="T21" fmla="*/ 11 h 11"/>
                    <a:gd name="T22" fmla="*/ 7 w 11"/>
                    <a:gd name="T23" fmla="*/ 11 h 11"/>
                    <a:gd name="T24" fmla="*/ 11 w 11"/>
                    <a:gd name="T25" fmla="*/ 7 h 11"/>
                    <a:gd name="T26" fmla="*/ 11 w 11"/>
                    <a:gd name="T27" fmla="*/ 6 h 11"/>
                    <a:gd name="T28" fmla="*/ 11 w 11"/>
                    <a:gd name="T29" fmla="*/ 5 h 11"/>
                    <a:gd name="T30" fmla="*/ 7 w 11"/>
                    <a:gd name="T31" fmla="*/ 0 h 11"/>
                    <a:gd name="T32" fmla="*/ 6 w 11"/>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1">
                      <a:moveTo>
                        <a:pt x="6" y="0"/>
                      </a:moveTo>
                      <a:cubicBezTo>
                        <a:pt x="5" y="0"/>
                        <a:pt x="5" y="0"/>
                        <a:pt x="4" y="0"/>
                      </a:cubicBezTo>
                      <a:cubicBezTo>
                        <a:pt x="2" y="1"/>
                        <a:pt x="0" y="2"/>
                        <a:pt x="0" y="5"/>
                      </a:cubicBezTo>
                      <a:cubicBezTo>
                        <a:pt x="0" y="5"/>
                        <a:pt x="0" y="5"/>
                        <a:pt x="0" y="6"/>
                      </a:cubicBezTo>
                      <a:cubicBezTo>
                        <a:pt x="0" y="6"/>
                        <a:pt x="0" y="6"/>
                        <a:pt x="0" y="7"/>
                      </a:cubicBezTo>
                      <a:cubicBezTo>
                        <a:pt x="0" y="7"/>
                        <a:pt x="0" y="8"/>
                        <a:pt x="0" y="8"/>
                      </a:cubicBezTo>
                      <a:cubicBezTo>
                        <a:pt x="5" y="5"/>
                        <a:pt x="5" y="5"/>
                        <a:pt x="5" y="5"/>
                      </a:cubicBezTo>
                      <a:cubicBezTo>
                        <a:pt x="6" y="7"/>
                        <a:pt x="6" y="7"/>
                        <a:pt x="6" y="7"/>
                      </a:cubicBezTo>
                      <a:cubicBezTo>
                        <a:pt x="2" y="10"/>
                        <a:pt x="2" y="10"/>
                        <a:pt x="2" y="10"/>
                      </a:cubicBezTo>
                      <a:cubicBezTo>
                        <a:pt x="2" y="11"/>
                        <a:pt x="3" y="11"/>
                        <a:pt x="4" y="11"/>
                      </a:cubicBezTo>
                      <a:cubicBezTo>
                        <a:pt x="5" y="11"/>
                        <a:pt x="5" y="11"/>
                        <a:pt x="6" y="11"/>
                      </a:cubicBezTo>
                      <a:cubicBezTo>
                        <a:pt x="6" y="11"/>
                        <a:pt x="6" y="11"/>
                        <a:pt x="7" y="11"/>
                      </a:cubicBezTo>
                      <a:cubicBezTo>
                        <a:pt x="9" y="11"/>
                        <a:pt x="11" y="9"/>
                        <a:pt x="11" y="7"/>
                      </a:cubicBezTo>
                      <a:cubicBezTo>
                        <a:pt x="11" y="6"/>
                        <a:pt x="11" y="6"/>
                        <a:pt x="11" y="6"/>
                      </a:cubicBezTo>
                      <a:cubicBezTo>
                        <a:pt x="11" y="5"/>
                        <a:pt x="11" y="5"/>
                        <a:pt x="11" y="5"/>
                      </a:cubicBezTo>
                      <a:cubicBezTo>
                        <a:pt x="11" y="2"/>
                        <a:pt x="9" y="1"/>
                        <a:pt x="7" y="0"/>
                      </a:cubicBezTo>
                      <a:cubicBezTo>
                        <a:pt x="6" y="0"/>
                        <a:pt x="6" y="0"/>
                        <a:pt x="6" y="0"/>
                      </a:cubicBezTo>
                    </a:path>
                  </a:pathLst>
                </a:custGeom>
                <a:solidFill>
                  <a:srgbClr val="A0D0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32" name="Freeform 742">
                  <a:extLst>
                    <a:ext uri="{FF2B5EF4-FFF2-40B4-BE49-F238E27FC236}">
                      <a16:creationId xmlns:a16="http://schemas.microsoft.com/office/drawing/2014/main" id="{58E618D2-80FE-4068-8D96-F4BB108D055F}"/>
                    </a:ext>
                  </a:extLst>
                </p:cNvPr>
                <p:cNvSpPr/>
                <p:nvPr/>
              </p:nvSpPr>
              <p:spPr bwMode="auto">
                <a:xfrm>
                  <a:off x="361" y="1448"/>
                  <a:ext cx="2" cy="3"/>
                </a:xfrm>
                <a:custGeom>
                  <a:avLst/>
                  <a:gdLst>
                    <a:gd name="T0" fmla="*/ 5 w 10"/>
                    <a:gd name="T1" fmla="*/ 0 h 12"/>
                    <a:gd name="T2" fmla="*/ 0 w 10"/>
                    <a:gd name="T3" fmla="*/ 9 h 12"/>
                    <a:gd name="T4" fmla="*/ 3 w 10"/>
                    <a:gd name="T5" fmla="*/ 12 h 12"/>
                    <a:gd name="T6" fmla="*/ 4 w 10"/>
                    <a:gd name="T7" fmla="*/ 12 h 12"/>
                    <a:gd name="T8" fmla="*/ 5 w 10"/>
                    <a:gd name="T9" fmla="*/ 12 h 12"/>
                    <a:gd name="T10" fmla="*/ 10 w 10"/>
                    <a:gd name="T11" fmla="*/ 7 h 12"/>
                    <a:gd name="T12" fmla="*/ 10 w 10"/>
                    <a:gd name="T13" fmla="*/ 6 h 12"/>
                    <a:gd name="T14" fmla="*/ 10 w 10"/>
                    <a:gd name="T15" fmla="*/ 5 h 12"/>
                    <a:gd name="T16" fmla="*/ 10 w 10"/>
                    <a:gd name="T17" fmla="*/ 5 h 12"/>
                    <a:gd name="T18" fmla="*/ 5 w 10"/>
                    <a:gd name="T19" fmla="*/ 7 h 12"/>
                    <a:gd name="T20" fmla="*/ 4 w 10"/>
                    <a:gd name="T21" fmla="*/ 5 h 12"/>
                    <a:gd name="T22" fmla="*/ 9 w 10"/>
                    <a:gd name="T23" fmla="*/ 3 h 12"/>
                    <a:gd name="T24" fmla="*/ 5 w 10"/>
                    <a:gd name="T25" fmla="*/ 1 h 12"/>
                    <a:gd name="T26" fmla="*/ 5 w 10"/>
                    <a:gd name="T2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2">
                      <a:moveTo>
                        <a:pt x="5" y="0"/>
                      </a:moveTo>
                      <a:cubicBezTo>
                        <a:pt x="3" y="3"/>
                        <a:pt x="1" y="6"/>
                        <a:pt x="0" y="9"/>
                      </a:cubicBezTo>
                      <a:cubicBezTo>
                        <a:pt x="0" y="10"/>
                        <a:pt x="2" y="11"/>
                        <a:pt x="3" y="12"/>
                      </a:cubicBezTo>
                      <a:cubicBezTo>
                        <a:pt x="4" y="12"/>
                        <a:pt x="4" y="12"/>
                        <a:pt x="4" y="12"/>
                      </a:cubicBezTo>
                      <a:cubicBezTo>
                        <a:pt x="5" y="12"/>
                        <a:pt x="5" y="12"/>
                        <a:pt x="5" y="12"/>
                      </a:cubicBezTo>
                      <a:cubicBezTo>
                        <a:pt x="8" y="11"/>
                        <a:pt x="10" y="9"/>
                        <a:pt x="10" y="7"/>
                      </a:cubicBezTo>
                      <a:cubicBezTo>
                        <a:pt x="10" y="7"/>
                        <a:pt x="10" y="6"/>
                        <a:pt x="10" y="6"/>
                      </a:cubicBezTo>
                      <a:cubicBezTo>
                        <a:pt x="10" y="6"/>
                        <a:pt x="10" y="5"/>
                        <a:pt x="10" y="5"/>
                      </a:cubicBezTo>
                      <a:cubicBezTo>
                        <a:pt x="10" y="5"/>
                        <a:pt x="10" y="5"/>
                        <a:pt x="10" y="5"/>
                      </a:cubicBezTo>
                      <a:cubicBezTo>
                        <a:pt x="5" y="7"/>
                        <a:pt x="5" y="7"/>
                        <a:pt x="5" y="7"/>
                      </a:cubicBezTo>
                      <a:cubicBezTo>
                        <a:pt x="4" y="5"/>
                        <a:pt x="4" y="5"/>
                        <a:pt x="4" y="5"/>
                      </a:cubicBezTo>
                      <a:cubicBezTo>
                        <a:pt x="9" y="3"/>
                        <a:pt x="9" y="3"/>
                        <a:pt x="9" y="3"/>
                      </a:cubicBezTo>
                      <a:cubicBezTo>
                        <a:pt x="8" y="2"/>
                        <a:pt x="7" y="1"/>
                        <a:pt x="5" y="1"/>
                      </a:cubicBezTo>
                      <a:cubicBezTo>
                        <a:pt x="5" y="1"/>
                        <a:pt x="5" y="0"/>
                        <a:pt x="5" y="0"/>
                      </a:cubicBezTo>
                    </a:path>
                  </a:pathLst>
                </a:custGeom>
                <a:solidFill>
                  <a:srgbClr val="F7B8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33" name="Freeform 743">
                  <a:extLst>
                    <a:ext uri="{FF2B5EF4-FFF2-40B4-BE49-F238E27FC236}">
                      <a16:creationId xmlns:a16="http://schemas.microsoft.com/office/drawing/2014/main" id="{03E87D27-BFEF-41A0-9845-8133389E4858}"/>
                    </a:ext>
                  </a:extLst>
                </p:cNvPr>
                <p:cNvSpPr/>
                <p:nvPr/>
              </p:nvSpPr>
              <p:spPr bwMode="auto">
                <a:xfrm flipH="1">
                  <a:off x="373" y="1441"/>
                  <a:ext cx="0" cy="0"/>
                </a:xfrm>
                <a:custGeom>
                  <a:avLst/>
                  <a:gdLst>
                    <a:gd name="T0" fmla="*/ 1 w 1"/>
                    <a:gd name="T1" fmla="*/ 0 h 1"/>
                    <a:gd name="T2" fmla="*/ 0 w 1"/>
                    <a:gd name="T3" fmla="*/ 1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1" y="1"/>
                      </a:cubicBezTo>
                      <a:cubicBezTo>
                        <a:pt x="1" y="1"/>
                        <a:pt x="1" y="0"/>
                        <a:pt x="1" y="0"/>
                      </a:cubicBezTo>
                      <a:cubicBezTo>
                        <a:pt x="1" y="0"/>
                        <a:pt x="1" y="0"/>
                        <a:pt x="1" y="0"/>
                      </a:cubicBezTo>
                    </a:path>
                  </a:pathLst>
                </a:custGeom>
                <a:solidFill>
                  <a:srgbClr val="808B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34" name="Freeform 744">
                  <a:extLst>
                    <a:ext uri="{FF2B5EF4-FFF2-40B4-BE49-F238E27FC236}">
                      <a16:creationId xmlns:a16="http://schemas.microsoft.com/office/drawing/2014/main" id="{D6A33D51-23F3-47DF-B46E-A0A9616DA737}"/>
                    </a:ext>
                  </a:extLst>
                </p:cNvPr>
                <p:cNvSpPr/>
                <p:nvPr/>
              </p:nvSpPr>
              <p:spPr bwMode="auto">
                <a:xfrm>
                  <a:off x="375" y="1445"/>
                  <a:ext cx="2" cy="3"/>
                </a:xfrm>
                <a:custGeom>
                  <a:avLst/>
                  <a:gdLst>
                    <a:gd name="T0" fmla="*/ 2 w 11"/>
                    <a:gd name="T1" fmla="*/ 0 h 10"/>
                    <a:gd name="T2" fmla="*/ 0 w 11"/>
                    <a:gd name="T3" fmla="*/ 3 h 10"/>
                    <a:gd name="T4" fmla="*/ 0 w 11"/>
                    <a:gd name="T5" fmla="*/ 4 h 10"/>
                    <a:gd name="T6" fmla="*/ 0 w 11"/>
                    <a:gd name="T7" fmla="*/ 5 h 10"/>
                    <a:gd name="T8" fmla="*/ 4 w 11"/>
                    <a:gd name="T9" fmla="*/ 10 h 10"/>
                    <a:gd name="T10" fmla="*/ 5 w 11"/>
                    <a:gd name="T11" fmla="*/ 10 h 10"/>
                    <a:gd name="T12" fmla="*/ 6 w 11"/>
                    <a:gd name="T13" fmla="*/ 10 h 10"/>
                    <a:gd name="T14" fmla="*/ 11 w 11"/>
                    <a:gd name="T15" fmla="*/ 5 h 10"/>
                    <a:gd name="T16" fmla="*/ 11 w 11"/>
                    <a:gd name="T17" fmla="*/ 4 h 10"/>
                    <a:gd name="T18" fmla="*/ 11 w 11"/>
                    <a:gd name="T19" fmla="*/ 3 h 10"/>
                    <a:gd name="T20" fmla="*/ 10 w 11"/>
                    <a:gd name="T21" fmla="*/ 2 h 10"/>
                    <a:gd name="T22" fmla="*/ 5 w 11"/>
                    <a:gd name="T23" fmla="*/ 6 h 10"/>
                    <a:gd name="T24" fmla="*/ 2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2" y="0"/>
                      </a:moveTo>
                      <a:cubicBezTo>
                        <a:pt x="1" y="1"/>
                        <a:pt x="0" y="2"/>
                        <a:pt x="0" y="3"/>
                      </a:cubicBezTo>
                      <a:cubicBezTo>
                        <a:pt x="0" y="4"/>
                        <a:pt x="0" y="4"/>
                        <a:pt x="0" y="4"/>
                      </a:cubicBezTo>
                      <a:cubicBezTo>
                        <a:pt x="0" y="5"/>
                        <a:pt x="0" y="5"/>
                        <a:pt x="0" y="5"/>
                      </a:cubicBezTo>
                      <a:cubicBezTo>
                        <a:pt x="0" y="8"/>
                        <a:pt x="2" y="9"/>
                        <a:pt x="4" y="10"/>
                      </a:cubicBezTo>
                      <a:cubicBezTo>
                        <a:pt x="4" y="10"/>
                        <a:pt x="5" y="10"/>
                        <a:pt x="5" y="10"/>
                      </a:cubicBezTo>
                      <a:cubicBezTo>
                        <a:pt x="6" y="10"/>
                        <a:pt x="6" y="10"/>
                        <a:pt x="6" y="10"/>
                      </a:cubicBezTo>
                      <a:cubicBezTo>
                        <a:pt x="8" y="9"/>
                        <a:pt x="10" y="8"/>
                        <a:pt x="11" y="5"/>
                      </a:cubicBezTo>
                      <a:cubicBezTo>
                        <a:pt x="11" y="5"/>
                        <a:pt x="11" y="5"/>
                        <a:pt x="11" y="4"/>
                      </a:cubicBezTo>
                      <a:cubicBezTo>
                        <a:pt x="11" y="4"/>
                        <a:pt x="11" y="4"/>
                        <a:pt x="11" y="3"/>
                      </a:cubicBezTo>
                      <a:cubicBezTo>
                        <a:pt x="11" y="3"/>
                        <a:pt x="10" y="2"/>
                        <a:pt x="10" y="2"/>
                      </a:cubicBezTo>
                      <a:cubicBezTo>
                        <a:pt x="5" y="6"/>
                        <a:pt x="5" y="6"/>
                        <a:pt x="5" y="6"/>
                      </a:cubicBezTo>
                      <a:cubicBezTo>
                        <a:pt x="2" y="0"/>
                        <a:pt x="2" y="0"/>
                        <a:pt x="2" y="0"/>
                      </a:cubicBezTo>
                    </a:path>
                  </a:pathLst>
                </a:custGeom>
                <a:solidFill>
                  <a:srgbClr val="808B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35" name="Freeform 745">
                  <a:extLst>
                    <a:ext uri="{FF2B5EF4-FFF2-40B4-BE49-F238E27FC236}">
                      <a16:creationId xmlns:a16="http://schemas.microsoft.com/office/drawing/2014/main" id="{8E3F69F2-FEFA-48C7-AD54-890ECCC1C6F1}"/>
                    </a:ext>
                  </a:extLst>
                </p:cNvPr>
                <p:cNvSpPr>
                  <a:spLocks noEditPoints="1"/>
                </p:cNvSpPr>
                <p:nvPr/>
              </p:nvSpPr>
              <p:spPr bwMode="auto">
                <a:xfrm>
                  <a:off x="368" y="1445"/>
                  <a:ext cx="2" cy="3"/>
                </a:xfrm>
                <a:custGeom>
                  <a:avLst/>
                  <a:gdLst>
                    <a:gd name="T0" fmla="*/ 5 w 11"/>
                    <a:gd name="T1" fmla="*/ 7 h 11"/>
                    <a:gd name="T2" fmla="*/ 1 w 11"/>
                    <a:gd name="T3" fmla="*/ 9 h 11"/>
                    <a:gd name="T4" fmla="*/ 5 w 11"/>
                    <a:gd name="T5" fmla="*/ 11 h 11"/>
                    <a:gd name="T6" fmla="*/ 6 w 11"/>
                    <a:gd name="T7" fmla="*/ 11 h 11"/>
                    <a:gd name="T8" fmla="*/ 7 w 11"/>
                    <a:gd name="T9" fmla="*/ 11 h 11"/>
                    <a:gd name="T10" fmla="*/ 7 w 11"/>
                    <a:gd name="T11" fmla="*/ 11 h 11"/>
                    <a:gd name="T12" fmla="*/ 5 w 11"/>
                    <a:gd name="T13" fmla="*/ 7 h 11"/>
                    <a:gd name="T14" fmla="*/ 6 w 11"/>
                    <a:gd name="T15" fmla="*/ 0 h 11"/>
                    <a:gd name="T16" fmla="*/ 5 w 11"/>
                    <a:gd name="T17" fmla="*/ 0 h 11"/>
                    <a:gd name="T18" fmla="*/ 0 w 11"/>
                    <a:gd name="T19" fmla="*/ 4 h 11"/>
                    <a:gd name="T20" fmla="*/ 0 w 11"/>
                    <a:gd name="T21" fmla="*/ 5 h 11"/>
                    <a:gd name="T22" fmla="*/ 0 w 11"/>
                    <a:gd name="T23" fmla="*/ 6 h 11"/>
                    <a:gd name="T24" fmla="*/ 0 w 11"/>
                    <a:gd name="T25" fmla="*/ 7 h 11"/>
                    <a:gd name="T26" fmla="*/ 6 w 11"/>
                    <a:gd name="T27" fmla="*/ 4 h 11"/>
                    <a:gd name="T28" fmla="*/ 9 w 11"/>
                    <a:gd name="T29" fmla="*/ 10 h 11"/>
                    <a:gd name="T30" fmla="*/ 11 w 11"/>
                    <a:gd name="T31" fmla="*/ 6 h 11"/>
                    <a:gd name="T32" fmla="*/ 11 w 11"/>
                    <a:gd name="T33" fmla="*/ 5 h 11"/>
                    <a:gd name="T34" fmla="*/ 11 w 11"/>
                    <a:gd name="T35" fmla="*/ 4 h 11"/>
                    <a:gd name="T36" fmla="*/ 7 w 11"/>
                    <a:gd name="T37" fmla="*/ 0 h 11"/>
                    <a:gd name="T38" fmla="*/ 6 w 11"/>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1">
                      <a:moveTo>
                        <a:pt x="5" y="7"/>
                      </a:moveTo>
                      <a:cubicBezTo>
                        <a:pt x="1" y="9"/>
                        <a:pt x="1" y="9"/>
                        <a:pt x="1" y="9"/>
                      </a:cubicBezTo>
                      <a:cubicBezTo>
                        <a:pt x="2" y="10"/>
                        <a:pt x="3" y="11"/>
                        <a:pt x="5" y="11"/>
                      </a:cubicBezTo>
                      <a:cubicBezTo>
                        <a:pt x="5" y="11"/>
                        <a:pt x="5" y="11"/>
                        <a:pt x="6" y="11"/>
                      </a:cubicBezTo>
                      <a:cubicBezTo>
                        <a:pt x="6" y="11"/>
                        <a:pt x="7" y="11"/>
                        <a:pt x="7" y="11"/>
                      </a:cubicBezTo>
                      <a:cubicBezTo>
                        <a:pt x="7" y="11"/>
                        <a:pt x="7" y="11"/>
                        <a:pt x="7" y="11"/>
                      </a:cubicBezTo>
                      <a:cubicBezTo>
                        <a:pt x="5" y="7"/>
                        <a:pt x="5" y="7"/>
                        <a:pt x="5" y="7"/>
                      </a:cubicBezTo>
                      <a:moveTo>
                        <a:pt x="6" y="0"/>
                      </a:moveTo>
                      <a:cubicBezTo>
                        <a:pt x="5" y="0"/>
                        <a:pt x="5" y="0"/>
                        <a:pt x="5" y="0"/>
                      </a:cubicBezTo>
                      <a:cubicBezTo>
                        <a:pt x="2" y="0"/>
                        <a:pt x="1" y="2"/>
                        <a:pt x="0" y="4"/>
                      </a:cubicBezTo>
                      <a:cubicBezTo>
                        <a:pt x="0" y="5"/>
                        <a:pt x="0" y="5"/>
                        <a:pt x="0" y="5"/>
                      </a:cubicBezTo>
                      <a:cubicBezTo>
                        <a:pt x="0" y="6"/>
                        <a:pt x="0" y="6"/>
                        <a:pt x="0" y="6"/>
                      </a:cubicBezTo>
                      <a:cubicBezTo>
                        <a:pt x="0" y="7"/>
                        <a:pt x="0" y="7"/>
                        <a:pt x="0" y="7"/>
                      </a:cubicBezTo>
                      <a:cubicBezTo>
                        <a:pt x="6" y="4"/>
                        <a:pt x="6" y="4"/>
                        <a:pt x="6" y="4"/>
                      </a:cubicBezTo>
                      <a:cubicBezTo>
                        <a:pt x="9" y="10"/>
                        <a:pt x="9" y="10"/>
                        <a:pt x="9" y="10"/>
                      </a:cubicBezTo>
                      <a:cubicBezTo>
                        <a:pt x="10" y="9"/>
                        <a:pt x="11" y="8"/>
                        <a:pt x="11" y="6"/>
                      </a:cubicBezTo>
                      <a:cubicBezTo>
                        <a:pt x="11" y="6"/>
                        <a:pt x="11" y="6"/>
                        <a:pt x="11" y="5"/>
                      </a:cubicBezTo>
                      <a:cubicBezTo>
                        <a:pt x="11" y="5"/>
                        <a:pt x="11" y="5"/>
                        <a:pt x="11" y="4"/>
                      </a:cubicBezTo>
                      <a:cubicBezTo>
                        <a:pt x="11" y="2"/>
                        <a:pt x="9" y="0"/>
                        <a:pt x="7" y="0"/>
                      </a:cubicBezTo>
                      <a:cubicBezTo>
                        <a:pt x="7" y="0"/>
                        <a:pt x="6" y="0"/>
                        <a:pt x="6" y="0"/>
                      </a:cubicBezTo>
                    </a:path>
                  </a:pathLst>
                </a:custGeom>
                <a:solidFill>
                  <a:srgbClr val="F7B8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36" name="Freeform 746">
                  <a:extLst>
                    <a:ext uri="{FF2B5EF4-FFF2-40B4-BE49-F238E27FC236}">
                      <a16:creationId xmlns:a16="http://schemas.microsoft.com/office/drawing/2014/main" id="{461F21EA-6F37-4CD6-BBC9-3796AEBA3B07}"/>
                    </a:ext>
                  </a:extLst>
                </p:cNvPr>
                <p:cNvSpPr>
                  <a:spLocks noEditPoints="1"/>
                </p:cNvSpPr>
                <p:nvPr/>
              </p:nvSpPr>
              <p:spPr bwMode="auto">
                <a:xfrm>
                  <a:off x="371" y="1452"/>
                  <a:ext cx="3" cy="2"/>
                </a:xfrm>
                <a:custGeom>
                  <a:avLst/>
                  <a:gdLst>
                    <a:gd name="T0" fmla="*/ 2 w 11"/>
                    <a:gd name="T1" fmla="*/ 1 h 11"/>
                    <a:gd name="T2" fmla="*/ 0 w 11"/>
                    <a:gd name="T3" fmla="*/ 5 h 11"/>
                    <a:gd name="T4" fmla="*/ 0 w 11"/>
                    <a:gd name="T5" fmla="*/ 6 h 11"/>
                    <a:gd name="T6" fmla="*/ 0 w 11"/>
                    <a:gd name="T7" fmla="*/ 7 h 11"/>
                    <a:gd name="T8" fmla="*/ 4 w 11"/>
                    <a:gd name="T9" fmla="*/ 11 h 11"/>
                    <a:gd name="T10" fmla="*/ 5 w 11"/>
                    <a:gd name="T11" fmla="*/ 11 h 11"/>
                    <a:gd name="T12" fmla="*/ 7 w 11"/>
                    <a:gd name="T13" fmla="*/ 11 h 11"/>
                    <a:gd name="T14" fmla="*/ 11 w 11"/>
                    <a:gd name="T15" fmla="*/ 7 h 11"/>
                    <a:gd name="T16" fmla="*/ 11 w 11"/>
                    <a:gd name="T17" fmla="*/ 6 h 11"/>
                    <a:gd name="T18" fmla="*/ 11 w 11"/>
                    <a:gd name="T19" fmla="*/ 5 h 11"/>
                    <a:gd name="T20" fmla="*/ 11 w 11"/>
                    <a:gd name="T21" fmla="*/ 4 h 11"/>
                    <a:gd name="T22" fmla="*/ 5 w 11"/>
                    <a:gd name="T23" fmla="*/ 7 h 11"/>
                    <a:gd name="T24" fmla="*/ 2 w 11"/>
                    <a:gd name="T25" fmla="*/ 1 h 11"/>
                    <a:gd name="T26" fmla="*/ 5 w 11"/>
                    <a:gd name="T27" fmla="*/ 0 h 11"/>
                    <a:gd name="T28" fmla="*/ 4 w 11"/>
                    <a:gd name="T29" fmla="*/ 0 h 11"/>
                    <a:gd name="T30" fmla="*/ 4 w 11"/>
                    <a:gd name="T31" fmla="*/ 0 h 11"/>
                    <a:gd name="T32" fmla="*/ 6 w 11"/>
                    <a:gd name="T33" fmla="*/ 4 h 11"/>
                    <a:gd name="T34" fmla="*/ 10 w 11"/>
                    <a:gd name="T35" fmla="*/ 2 h 11"/>
                    <a:gd name="T36" fmla="*/ 7 w 11"/>
                    <a:gd name="T37" fmla="*/ 0 h 11"/>
                    <a:gd name="T38" fmla="*/ 5 w 11"/>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1">
                      <a:moveTo>
                        <a:pt x="2" y="1"/>
                      </a:moveTo>
                      <a:cubicBezTo>
                        <a:pt x="1" y="2"/>
                        <a:pt x="0" y="3"/>
                        <a:pt x="0" y="5"/>
                      </a:cubicBezTo>
                      <a:cubicBezTo>
                        <a:pt x="0" y="5"/>
                        <a:pt x="0" y="5"/>
                        <a:pt x="0" y="6"/>
                      </a:cubicBezTo>
                      <a:cubicBezTo>
                        <a:pt x="0" y="6"/>
                        <a:pt x="0" y="6"/>
                        <a:pt x="0" y="7"/>
                      </a:cubicBezTo>
                      <a:cubicBezTo>
                        <a:pt x="0" y="9"/>
                        <a:pt x="2" y="11"/>
                        <a:pt x="4" y="11"/>
                      </a:cubicBezTo>
                      <a:cubicBezTo>
                        <a:pt x="5" y="11"/>
                        <a:pt x="5" y="11"/>
                        <a:pt x="5" y="11"/>
                      </a:cubicBezTo>
                      <a:cubicBezTo>
                        <a:pt x="6" y="11"/>
                        <a:pt x="6" y="11"/>
                        <a:pt x="7" y="11"/>
                      </a:cubicBezTo>
                      <a:cubicBezTo>
                        <a:pt x="9" y="11"/>
                        <a:pt x="11" y="9"/>
                        <a:pt x="11" y="7"/>
                      </a:cubicBezTo>
                      <a:cubicBezTo>
                        <a:pt x="11" y="6"/>
                        <a:pt x="11" y="6"/>
                        <a:pt x="11" y="6"/>
                      </a:cubicBezTo>
                      <a:cubicBezTo>
                        <a:pt x="11" y="5"/>
                        <a:pt x="11" y="5"/>
                        <a:pt x="11" y="5"/>
                      </a:cubicBezTo>
                      <a:cubicBezTo>
                        <a:pt x="11" y="5"/>
                        <a:pt x="11" y="4"/>
                        <a:pt x="11" y="4"/>
                      </a:cubicBezTo>
                      <a:cubicBezTo>
                        <a:pt x="5" y="7"/>
                        <a:pt x="5" y="7"/>
                        <a:pt x="5" y="7"/>
                      </a:cubicBezTo>
                      <a:cubicBezTo>
                        <a:pt x="2" y="1"/>
                        <a:pt x="2" y="1"/>
                        <a:pt x="2" y="1"/>
                      </a:cubicBezTo>
                      <a:moveTo>
                        <a:pt x="5" y="0"/>
                      </a:moveTo>
                      <a:cubicBezTo>
                        <a:pt x="5" y="0"/>
                        <a:pt x="5" y="0"/>
                        <a:pt x="4" y="0"/>
                      </a:cubicBezTo>
                      <a:cubicBezTo>
                        <a:pt x="4" y="0"/>
                        <a:pt x="4" y="0"/>
                        <a:pt x="4" y="0"/>
                      </a:cubicBezTo>
                      <a:cubicBezTo>
                        <a:pt x="6" y="4"/>
                        <a:pt x="6" y="4"/>
                        <a:pt x="6" y="4"/>
                      </a:cubicBezTo>
                      <a:cubicBezTo>
                        <a:pt x="10" y="2"/>
                        <a:pt x="10" y="2"/>
                        <a:pt x="10" y="2"/>
                      </a:cubicBezTo>
                      <a:cubicBezTo>
                        <a:pt x="9" y="1"/>
                        <a:pt x="8" y="1"/>
                        <a:pt x="7" y="0"/>
                      </a:cubicBezTo>
                      <a:cubicBezTo>
                        <a:pt x="6" y="0"/>
                        <a:pt x="6" y="0"/>
                        <a:pt x="5" y="0"/>
                      </a:cubicBezTo>
                    </a:path>
                  </a:pathLst>
                </a:custGeom>
                <a:solidFill>
                  <a:srgbClr val="F7B8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37" name="Freeform 747">
                  <a:extLst>
                    <a:ext uri="{FF2B5EF4-FFF2-40B4-BE49-F238E27FC236}">
                      <a16:creationId xmlns:a16="http://schemas.microsoft.com/office/drawing/2014/main" id="{42C61BE1-CF76-40C8-8299-4F30A48D6451}"/>
                    </a:ext>
                  </a:extLst>
                </p:cNvPr>
                <p:cNvSpPr>
                  <a:spLocks noEditPoints="1"/>
                </p:cNvSpPr>
                <p:nvPr/>
              </p:nvSpPr>
              <p:spPr bwMode="auto">
                <a:xfrm>
                  <a:off x="378" y="1448"/>
                  <a:ext cx="2" cy="3"/>
                </a:xfrm>
                <a:custGeom>
                  <a:avLst/>
                  <a:gdLst>
                    <a:gd name="T0" fmla="*/ 11 w 11"/>
                    <a:gd name="T1" fmla="*/ 3 h 12"/>
                    <a:gd name="T2" fmla="*/ 6 w 11"/>
                    <a:gd name="T3" fmla="*/ 7 h 12"/>
                    <a:gd name="T4" fmla="*/ 1 w 11"/>
                    <a:gd name="T5" fmla="*/ 10 h 12"/>
                    <a:gd name="T6" fmla="*/ 5 w 11"/>
                    <a:gd name="T7" fmla="*/ 12 h 12"/>
                    <a:gd name="T8" fmla="*/ 6 w 11"/>
                    <a:gd name="T9" fmla="*/ 12 h 12"/>
                    <a:gd name="T10" fmla="*/ 7 w 11"/>
                    <a:gd name="T11" fmla="*/ 12 h 12"/>
                    <a:gd name="T12" fmla="*/ 11 w 11"/>
                    <a:gd name="T13" fmla="*/ 7 h 12"/>
                    <a:gd name="T14" fmla="*/ 11 w 11"/>
                    <a:gd name="T15" fmla="*/ 6 h 12"/>
                    <a:gd name="T16" fmla="*/ 11 w 11"/>
                    <a:gd name="T17" fmla="*/ 5 h 12"/>
                    <a:gd name="T18" fmla="*/ 11 w 11"/>
                    <a:gd name="T19" fmla="*/ 3 h 12"/>
                    <a:gd name="T20" fmla="*/ 6 w 11"/>
                    <a:gd name="T21" fmla="*/ 0 h 12"/>
                    <a:gd name="T22" fmla="*/ 5 w 11"/>
                    <a:gd name="T23" fmla="*/ 1 h 12"/>
                    <a:gd name="T24" fmla="*/ 0 w 11"/>
                    <a:gd name="T25" fmla="*/ 5 h 12"/>
                    <a:gd name="T26" fmla="*/ 0 w 11"/>
                    <a:gd name="T27" fmla="*/ 6 h 12"/>
                    <a:gd name="T28" fmla="*/ 0 w 11"/>
                    <a:gd name="T29" fmla="*/ 7 h 12"/>
                    <a:gd name="T30" fmla="*/ 0 w 11"/>
                    <a:gd name="T31" fmla="*/ 8 h 12"/>
                    <a:gd name="T32" fmla="*/ 5 w 11"/>
                    <a:gd name="T33" fmla="*/ 5 h 12"/>
                    <a:gd name="T34" fmla="*/ 9 w 11"/>
                    <a:gd name="T35" fmla="*/ 1 h 12"/>
                    <a:gd name="T36" fmla="*/ 7 w 11"/>
                    <a:gd name="T37" fmla="*/ 1 h 12"/>
                    <a:gd name="T38" fmla="*/ 6 w 11"/>
                    <a:gd name="T3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2">
                      <a:moveTo>
                        <a:pt x="11" y="3"/>
                      </a:moveTo>
                      <a:cubicBezTo>
                        <a:pt x="6" y="7"/>
                        <a:pt x="6" y="7"/>
                        <a:pt x="6" y="7"/>
                      </a:cubicBezTo>
                      <a:cubicBezTo>
                        <a:pt x="1" y="10"/>
                        <a:pt x="1" y="10"/>
                        <a:pt x="1" y="10"/>
                      </a:cubicBezTo>
                      <a:cubicBezTo>
                        <a:pt x="2" y="11"/>
                        <a:pt x="3" y="11"/>
                        <a:pt x="5" y="12"/>
                      </a:cubicBezTo>
                      <a:cubicBezTo>
                        <a:pt x="5" y="12"/>
                        <a:pt x="5" y="12"/>
                        <a:pt x="6" y="12"/>
                      </a:cubicBezTo>
                      <a:cubicBezTo>
                        <a:pt x="6" y="12"/>
                        <a:pt x="7" y="12"/>
                        <a:pt x="7" y="12"/>
                      </a:cubicBezTo>
                      <a:cubicBezTo>
                        <a:pt x="9" y="11"/>
                        <a:pt x="11" y="9"/>
                        <a:pt x="11" y="7"/>
                      </a:cubicBezTo>
                      <a:cubicBezTo>
                        <a:pt x="11" y="7"/>
                        <a:pt x="11" y="6"/>
                        <a:pt x="11" y="6"/>
                      </a:cubicBezTo>
                      <a:cubicBezTo>
                        <a:pt x="11" y="6"/>
                        <a:pt x="11" y="5"/>
                        <a:pt x="11" y="5"/>
                      </a:cubicBezTo>
                      <a:cubicBezTo>
                        <a:pt x="11" y="4"/>
                        <a:pt x="11" y="4"/>
                        <a:pt x="11" y="3"/>
                      </a:cubicBezTo>
                      <a:moveTo>
                        <a:pt x="6" y="0"/>
                      </a:moveTo>
                      <a:cubicBezTo>
                        <a:pt x="5" y="0"/>
                        <a:pt x="5" y="0"/>
                        <a:pt x="5" y="1"/>
                      </a:cubicBezTo>
                      <a:cubicBezTo>
                        <a:pt x="3" y="1"/>
                        <a:pt x="1" y="3"/>
                        <a:pt x="0" y="5"/>
                      </a:cubicBezTo>
                      <a:cubicBezTo>
                        <a:pt x="0" y="5"/>
                        <a:pt x="0" y="6"/>
                        <a:pt x="0" y="6"/>
                      </a:cubicBezTo>
                      <a:cubicBezTo>
                        <a:pt x="0" y="6"/>
                        <a:pt x="0" y="7"/>
                        <a:pt x="0" y="7"/>
                      </a:cubicBezTo>
                      <a:cubicBezTo>
                        <a:pt x="0" y="7"/>
                        <a:pt x="0" y="7"/>
                        <a:pt x="0" y="8"/>
                      </a:cubicBezTo>
                      <a:cubicBezTo>
                        <a:pt x="5" y="5"/>
                        <a:pt x="5" y="5"/>
                        <a:pt x="5" y="5"/>
                      </a:cubicBezTo>
                      <a:cubicBezTo>
                        <a:pt x="9" y="1"/>
                        <a:pt x="9" y="1"/>
                        <a:pt x="9" y="1"/>
                      </a:cubicBezTo>
                      <a:cubicBezTo>
                        <a:pt x="8" y="1"/>
                        <a:pt x="8" y="1"/>
                        <a:pt x="7" y="1"/>
                      </a:cubicBezTo>
                      <a:cubicBezTo>
                        <a:pt x="7" y="0"/>
                        <a:pt x="6" y="0"/>
                        <a:pt x="6" y="0"/>
                      </a:cubicBezTo>
                    </a:path>
                  </a:pathLst>
                </a:custGeom>
                <a:solidFill>
                  <a:srgbClr val="F7B8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38" name="Freeform 748">
                  <a:extLst>
                    <a:ext uri="{FF2B5EF4-FFF2-40B4-BE49-F238E27FC236}">
                      <a16:creationId xmlns:a16="http://schemas.microsoft.com/office/drawing/2014/main" id="{EFAF490B-5285-4F28-907A-60A6F6A1CF81}"/>
                    </a:ext>
                  </a:extLst>
                </p:cNvPr>
                <p:cNvSpPr>
                  <a:spLocks noEditPoints="1"/>
                </p:cNvSpPr>
                <p:nvPr/>
              </p:nvSpPr>
              <p:spPr bwMode="auto">
                <a:xfrm>
                  <a:off x="385" y="1443"/>
                  <a:ext cx="2" cy="1"/>
                </a:xfrm>
                <a:custGeom>
                  <a:avLst/>
                  <a:gdLst>
                    <a:gd name="T0" fmla="*/ 7 w 8"/>
                    <a:gd name="T1" fmla="*/ 6 h 6"/>
                    <a:gd name="T2" fmla="*/ 7 w 8"/>
                    <a:gd name="T3" fmla="*/ 6 h 6"/>
                    <a:gd name="T4" fmla="*/ 8 w 8"/>
                    <a:gd name="T5" fmla="*/ 6 h 6"/>
                    <a:gd name="T6" fmla="*/ 7 w 8"/>
                    <a:gd name="T7" fmla="*/ 6 h 6"/>
                    <a:gd name="T8" fmla="*/ 4 w 8"/>
                    <a:gd name="T9" fmla="*/ 3 h 6"/>
                    <a:gd name="T10" fmla="*/ 2 w 8"/>
                    <a:gd name="T11" fmla="*/ 5 h 6"/>
                    <a:gd name="T12" fmla="*/ 4 w 8"/>
                    <a:gd name="T13" fmla="*/ 6 h 6"/>
                    <a:gd name="T14" fmla="*/ 5 w 8"/>
                    <a:gd name="T15" fmla="*/ 6 h 6"/>
                    <a:gd name="T16" fmla="*/ 5 w 8"/>
                    <a:gd name="T17" fmla="*/ 6 h 6"/>
                    <a:gd name="T18" fmla="*/ 5 w 8"/>
                    <a:gd name="T19" fmla="*/ 3 h 6"/>
                    <a:gd name="T20" fmla="*/ 4 w 8"/>
                    <a:gd name="T21" fmla="*/ 3 h 6"/>
                    <a:gd name="T22" fmla="*/ 0 w 8"/>
                    <a:gd name="T23" fmla="*/ 0 h 6"/>
                    <a:gd name="T24" fmla="*/ 0 w 8"/>
                    <a:gd name="T25" fmla="*/ 1 h 6"/>
                    <a:gd name="T26" fmla="*/ 0 w 8"/>
                    <a:gd name="T27" fmla="*/ 2 h 6"/>
                    <a:gd name="T28" fmla="*/ 1 w 8"/>
                    <a:gd name="T29" fmla="*/ 4 h 6"/>
                    <a:gd name="T30" fmla="*/ 3 w 8"/>
                    <a:gd name="T31" fmla="*/ 2 h 6"/>
                    <a:gd name="T32" fmla="*/ 0 w 8"/>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6">
                      <a:moveTo>
                        <a:pt x="7" y="6"/>
                      </a:moveTo>
                      <a:cubicBezTo>
                        <a:pt x="7" y="6"/>
                        <a:pt x="7" y="6"/>
                        <a:pt x="7" y="6"/>
                      </a:cubicBezTo>
                      <a:cubicBezTo>
                        <a:pt x="7" y="6"/>
                        <a:pt x="7" y="6"/>
                        <a:pt x="8" y="6"/>
                      </a:cubicBezTo>
                      <a:cubicBezTo>
                        <a:pt x="7" y="6"/>
                        <a:pt x="7" y="6"/>
                        <a:pt x="7" y="6"/>
                      </a:cubicBezTo>
                      <a:moveTo>
                        <a:pt x="4" y="3"/>
                      </a:moveTo>
                      <a:cubicBezTo>
                        <a:pt x="2" y="5"/>
                        <a:pt x="2" y="5"/>
                        <a:pt x="2" y="5"/>
                      </a:cubicBezTo>
                      <a:cubicBezTo>
                        <a:pt x="3" y="6"/>
                        <a:pt x="3" y="6"/>
                        <a:pt x="4" y="6"/>
                      </a:cubicBezTo>
                      <a:cubicBezTo>
                        <a:pt x="5" y="6"/>
                        <a:pt x="5" y="6"/>
                        <a:pt x="5" y="6"/>
                      </a:cubicBezTo>
                      <a:cubicBezTo>
                        <a:pt x="5" y="6"/>
                        <a:pt x="5" y="6"/>
                        <a:pt x="5" y="6"/>
                      </a:cubicBezTo>
                      <a:cubicBezTo>
                        <a:pt x="5" y="3"/>
                        <a:pt x="5" y="3"/>
                        <a:pt x="5" y="3"/>
                      </a:cubicBezTo>
                      <a:cubicBezTo>
                        <a:pt x="5" y="3"/>
                        <a:pt x="4" y="3"/>
                        <a:pt x="4" y="3"/>
                      </a:cubicBezTo>
                      <a:moveTo>
                        <a:pt x="0" y="0"/>
                      </a:moveTo>
                      <a:cubicBezTo>
                        <a:pt x="0" y="0"/>
                        <a:pt x="0" y="0"/>
                        <a:pt x="0" y="1"/>
                      </a:cubicBezTo>
                      <a:cubicBezTo>
                        <a:pt x="0" y="1"/>
                        <a:pt x="0" y="1"/>
                        <a:pt x="0" y="2"/>
                      </a:cubicBezTo>
                      <a:cubicBezTo>
                        <a:pt x="0" y="3"/>
                        <a:pt x="0" y="3"/>
                        <a:pt x="1" y="4"/>
                      </a:cubicBezTo>
                      <a:cubicBezTo>
                        <a:pt x="3" y="2"/>
                        <a:pt x="3" y="2"/>
                        <a:pt x="3" y="2"/>
                      </a:cubicBezTo>
                      <a:cubicBezTo>
                        <a:pt x="2" y="1"/>
                        <a:pt x="1" y="0"/>
                        <a:pt x="0" y="0"/>
                      </a:cubicBezTo>
                    </a:path>
                  </a:pathLst>
                </a:custGeom>
                <a:solidFill>
                  <a:srgbClr val="F7B8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39" name="Freeform 749">
                  <a:extLst>
                    <a:ext uri="{FF2B5EF4-FFF2-40B4-BE49-F238E27FC236}">
                      <a16:creationId xmlns:a16="http://schemas.microsoft.com/office/drawing/2014/main" id="{2A802EB0-4512-4FEC-A73D-07AC71248665}"/>
                    </a:ext>
                  </a:extLst>
                </p:cNvPr>
                <p:cNvSpPr/>
                <p:nvPr/>
              </p:nvSpPr>
              <p:spPr bwMode="auto">
                <a:xfrm>
                  <a:off x="388" y="1459"/>
                  <a:ext cx="3" cy="2"/>
                </a:xfrm>
                <a:custGeom>
                  <a:avLst/>
                  <a:gdLst>
                    <a:gd name="T0" fmla="*/ 6 w 12"/>
                    <a:gd name="T1" fmla="*/ 0 h 11"/>
                    <a:gd name="T2" fmla="*/ 6 w 12"/>
                    <a:gd name="T3" fmla="*/ 0 h 11"/>
                    <a:gd name="T4" fmla="*/ 7 w 12"/>
                    <a:gd name="T5" fmla="*/ 5 h 11"/>
                    <a:gd name="T6" fmla="*/ 5 w 12"/>
                    <a:gd name="T7" fmla="*/ 5 h 11"/>
                    <a:gd name="T8" fmla="*/ 4 w 12"/>
                    <a:gd name="T9" fmla="*/ 0 h 11"/>
                    <a:gd name="T10" fmla="*/ 0 w 12"/>
                    <a:gd name="T11" fmla="*/ 4 h 11"/>
                    <a:gd name="T12" fmla="*/ 0 w 12"/>
                    <a:gd name="T13" fmla="*/ 5 h 11"/>
                    <a:gd name="T14" fmla="*/ 0 w 12"/>
                    <a:gd name="T15" fmla="*/ 6 h 11"/>
                    <a:gd name="T16" fmla="*/ 5 w 12"/>
                    <a:gd name="T17" fmla="*/ 11 h 11"/>
                    <a:gd name="T18" fmla="*/ 6 w 12"/>
                    <a:gd name="T19" fmla="*/ 11 h 11"/>
                    <a:gd name="T20" fmla="*/ 7 w 12"/>
                    <a:gd name="T21" fmla="*/ 11 h 11"/>
                    <a:gd name="T22" fmla="*/ 11 w 12"/>
                    <a:gd name="T23" fmla="*/ 6 h 11"/>
                    <a:gd name="T24" fmla="*/ 12 w 12"/>
                    <a:gd name="T25" fmla="*/ 5 h 11"/>
                    <a:gd name="T26" fmla="*/ 11 w 12"/>
                    <a:gd name="T27" fmla="*/ 4 h 11"/>
                    <a:gd name="T28" fmla="*/ 7 w 12"/>
                    <a:gd name="T29" fmla="*/ 0 h 11"/>
                    <a:gd name="T30" fmla="*/ 6 w 12"/>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11">
                      <a:moveTo>
                        <a:pt x="6" y="0"/>
                      </a:moveTo>
                      <a:cubicBezTo>
                        <a:pt x="6" y="0"/>
                        <a:pt x="6" y="0"/>
                        <a:pt x="6" y="0"/>
                      </a:cubicBezTo>
                      <a:cubicBezTo>
                        <a:pt x="7" y="5"/>
                        <a:pt x="7" y="5"/>
                        <a:pt x="7" y="5"/>
                      </a:cubicBezTo>
                      <a:cubicBezTo>
                        <a:pt x="5" y="5"/>
                        <a:pt x="5" y="5"/>
                        <a:pt x="5" y="5"/>
                      </a:cubicBezTo>
                      <a:cubicBezTo>
                        <a:pt x="4" y="0"/>
                        <a:pt x="4" y="0"/>
                        <a:pt x="4" y="0"/>
                      </a:cubicBezTo>
                      <a:cubicBezTo>
                        <a:pt x="2" y="1"/>
                        <a:pt x="1" y="2"/>
                        <a:pt x="0" y="4"/>
                      </a:cubicBezTo>
                      <a:cubicBezTo>
                        <a:pt x="0" y="4"/>
                        <a:pt x="0" y="5"/>
                        <a:pt x="0" y="5"/>
                      </a:cubicBezTo>
                      <a:cubicBezTo>
                        <a:pt x="0" y="5"/>
                        <a:pt x="0" y="6"/>
                        <a:pt x="0" y="6"/>
                      </a:cubicBezTo>
                      <a:cubicBezTo>
                        <a:pt x="1" y="8"/>
                        <a:pt x="3" y="10"/>
                        <a:pt x="5" y="11"/>
                      </a:cubicBezTo>
                      <a:cubicBezTo>
                        <a:pt x="5" y="11"/>
                        <a:pt x="6" y="11"/>
                        <a:pt x="6" y="11"/>
                      </a:cubicBezTo>
                      <a:cubicBezTo>
                        <a:pt x="6" y="11"/>
                        <a:pt x="7" y="11"/>
                        <a:pt x="7" y="11"/>
                      </a:cubicBezTo>
                      <a:cubicBezTo>
                        <a:pt x="9" y="10"/>
                        <a:pt x="11" y="8"/>
                        <a:pt x="11" y="6"/>
                      </a:cubicBezTo>
                      <a:cubicBezTo>
                        <a:pt x="11" y="6"/>
                        <a:pt x="12" y="5"/>
                        <a:pt x="12" y="5"/>
                      </a:cubicBezTo>
                      <a:cubicBezTo>
                        <a:pt x="12" y="5"/>
                        <a:pt x="11" y="4"/>
                        <a:pt x="11" y="4"/>
                      </a:cubicBezTo>
                      <a:cubicBezTo>
                        <a:pt x="11" y="2"/>
                        <a:pt x="9" y="0"/>
                        <a:pt x="7" y="0"/>
                      </a:cubicBezTo>
                      <a:cubicBezTo>
                        <a:pt x="7" y="0"/>
                        <a:pt x="6" y="0"/>
                        <a:pt x="6" y="0"/>
                      </a:cubicBezTo>
                    </a:path>
                  </a:pathLst>
                </a:custGeom>
                <a:solidFill>
                  <a:srgbClr val="F7B8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40" name="Freeform 750">
                  <a:extLst>
                    <a:ext uri="{FF2B5EF4-FFF2-40B4-BE49-F238E27FC236}">
                      <a16:creationId xmlns:a16="http://schemas.microsoft.com/office/drawing/2014/main" id="{C8263CE9-E2B9-4861-B3F5-57BEBC72BFD8}"/>
                    </a:ext>
                  </a:extLst>
                </p:cNvPr>
                <p:cNvSpPr/>
                <p:nvPr/>
              </p:nvSpPr>
              <p:spPr bwMode="auto">
                <a:xfrm>
                  <a:off x="362" y="1453"/>
                  <a:ext cx="21" cy="11"/>
                </a:xfrm>
                <a:custGeom>
                  <a:avLst/>
                  <a:gdLst>
                    <a:gd name="T0" fmla="*/ 21 w 21"/>
                    <a:gd name="T1" fmla="*/ 0 h 11"/>
                    <a:gd name="T2" fmla="*/ 19 w 21"/>
                    <a:gd name="T3" fmla="*/ 1 h 11"/>
                    <a:gd name="T4" fmla="*/ 18 w 21"/>
                    <a:gd name="T5" fmla="*/ 2 h 11"/>
                    <a:gd name="T6" fmla="*/ 17 w 21"/>
                    <a:gd name="T7" fmla="*/ 2 h 11"/>
                    <a:gd name="T8" fmla="*/ 15 w 21"/>
                    <a:gd name="T9" fmla="*/ 3 h 11"/>
                    <a:gd name="T10" fmla="*/ 15 w 21"/>
                    <a:gd name="T11" fmla="*/ 4 h 11"/>
                    <a:gd name="T12" fmla="*/ 14 w 21"/>
                    <a:gd name="T13" fmla="*/ 4 h 11"/>
                    <a:gd name="T14" fmla="*/ 14 w 21"/>
                    <a:gd name="T15" fmla="*/ 5 h 11"/>
                    <a:gd name="T16" fmla="*/ 11 w 21"/>
                    <a:gd name="T17" fmla="*/ 6 h 11"/>
                    <a:gd name="T18" fmla="*/ 11 w 21"/>
                    <a:gd name="T19" fmla="*/ 7 h 11"/>
                    <a:gd name="T20" fmla="*/ 10 w 21"/>
                    <a:gd name="T21" fmla="*/ 6 h 11"/>
                    <a:gd name="T22" fmla="*/ 8 w 21"/>
                    <a:gd name="T23" fmla="*/ 4 h 11"/>
                    <a:gd name="T24" fmla="*/ 7 w 21"/>
                    <a:gd name="T25" fmla="*/ 3 h 11"/>
                    <a:gd name="T26" fmla="*/ 6 w 21"/>
                    <a:gd name="T27" fmla="*/ 4 h 11"/>
                    <a:gd name="T28" fmla="*/ 4 w 21"/>
                    <a:gd name="T29" fmla="*/ 6 h 11"/>
                    <a:gd name="T30" fmla="*/ 3 w 21"/>
                    <a:gd name="T31" fmla="*/ 7 h 11"/>
                    <a:gd name="T32" fmla="*/ 3 w 21"/>
                    <a:gd name="T33" fmla="*/ 7 h 11"/>
                    <a:gd name="T34" fmla="*/ 1 w 21"/>
                    <a:gd name="T35" fmla="*/ 9 h 11"/>
                    <a:gd name="T36" fmla="*/ 0 w 21"/>
                    <a:gd name="T37" fmla="*/ 10 h 11"/>
                    <a:gd name="T38" fmla="*/ 0 w 21"/>
                    <a:gd name="T39" fmla="*/ 11 h 11"/>
                    <a:gd name="T40" fmla="*/ 1 w 21"/>
                    <a:gd name="T41" fmla="*/ 10 h 11"/>
                    <a:gd name="T42" fmla="*/ 3 w 21"/>
                    <a:gd name="T43" fmla="*/ 8 h 11"/>
                    <a:gd name="T44" fmla="*/ 4 w 21"/>
                    <a:gd name="T45" fmla="*/ 7 h 11"/>
                    <a:gd name="T46" fmla="*/ 4 w 21"/>
                    <a:gd name="T47" fmla="*/ 7 h 11"/>
                    <a:gd name="T48" fmla="*/ 6 w 21"/>
                    <a:gd name="T49" fmla="*/ 5 h 11"/>
                    <a:gd name="T50" fmla="*/ 7 w 21"/>
                    <a:gd name="T51" fmla="*/ 4 h 11"/>
                    <a:gd name="T52" fmla="*/ 8 w 21"/>
                    <a:gd name="T53" fmla="*/ 5 h 11"/>
                    <a:gd name="T54" fmla="*/ 9 w 21"/>
                    <a:gd name="T55" fmla="*/ 6 h 11"/>
                    <a:gd name="T56" fmla="*/ 10 w 21"/>
                    <a:gd name="T57" fmla="*/ 7 h 11"/>
                    <a:gd name="T58" fmla="*/ 12 w 21"/>
                    <a:gd name="T59" fmla="*/ 6 h 11"/>
                    <a:gd name="T60" fmla="*/ 14 w 21"/>
                    <a:gd name="T61" fmla="*/ 5 h 11"/>
                    <a:gd name="T62" fmla="*/ 14 w 21"/>
                    <a:gd name="T63" fmla="*/ 5 h 11"/>
                    <a:gd name="T64" fmla="*/ 16 w 21"/>
                    <a:gd name="T65" fmla="*/ 4 h 11"/>
                    <a:gd name="T66" fmla="*/ 16 w 21"/>
                    <a:gd name="T67" fmla="*/ 3 h 11"/>
                    <a:gd name="T68" fmla="*/ 17 w 21"/>
                    <a:gd name="T69" fmla="*/ 3 h 11"/>
                    <a:gd name="T70" fmla="*/ 18 w 21"/>
                    <a:gd name="T71" fmla="*/ 3 h 11"/>
                    <a:gd name="T72" fmla="*/ 20 w 21"/>
                    <a:gd name="T73" fmla="*/ 1 h 11"/>
                    <a:gd name="T74" fmla="*/ 21 w 21"/>
                    <a:gd name="T75" fmla="*/ 0 h 11"/>
                    <a:gd name="T76" fmla="*/ 21 w 21"/>
                    <a:gd name="T7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11">
                      <a:moveTo>
                        <a:pt x="21" y="0"/>
                      </a:moveTo>
                      <a:lnTo>
                        <a:pt x="19" y="1"/>
                      </a:lnTo>
                      <a:lnTo>
                        <a:pt x="18" y="2"/>
                      </a:lnTo>
                      <a:lnTo>
                        <a:pt x="17" y="2"/>
                      </a:lnTo>
                      <a:lnTo>
                        <a:pt x="15" y="3"/>
                      </a:lnTo>
                      <a:lnTo>
                        <a:pt x="15" y="4"/>
                      </a:lnTo>
                      <a:lnTo>
                        <a:pt x="14" y="4"/>
                      </a:lnTo>
                      <a:lnTo>
                        <a:pt x="14" y="5"/>
                      </a:lnTo>
                      <a:lnTo>
                        <a:pt x="11" y="6"/>
                      </a:lnTo>
                      <a:lnTo>
                        <a:pt x="11" y="7"/>
                      </a:lnTo>
                      <a:lnTo>
                        <a:pt x="10" y="6"/>
                      </a:lnTo>
                      <a:lnTo>
                        <a:pt x="8" y="4"/>
                      </a:lnTo>
                      <a:lnTo>
                        <a:pt x="7" y="3"/>
                      </a:lnTo>
                      <a:lnTo>
                        <a:pt x="6" y="4"/>
                      </a:lnTo>
                      <a:lnTo>
                        <a:pt x="4" y="6"/>
                      </a:lnTo>
                      <a:lnTo>
                        <a:pt x="3" y="7"/>
                      </a:lnTo>
                      <a:lnTo>
                        <a:pt x="3" y="7"/>
                      </a:lnTo>
                      <a:lnTo>
                        <a:pt x="1" y="9"/>
                      </a:lnTo>
                      <a:lnTo>
                        <a:pt x="0" y="10"/>
                      </a:lnTo>
                      <a:lnTo>
                        <a:pt x="0" y="11"/>
                      </a:lnTo>
                      <a:lnTo>
                        <a:pt x="1" y="10"/>
                      </a:lnTo>
                      <a:lnTo>
                        <a:pt x="3" y="8"/>
                      </a:lnTo>
                      <a:lnTo>
                        <a:pt x="4" y="7"/>
                      </a:lnTo>
                      <a:lnTo>
                        <a:pt x="4" y="7"/>
                      </a:lnTo>
                      <a:lnTo>
                        <a:pt x="6" y="5"/>
                      </a:lnTo>
                      <a:lnTo>
                        <a:pt x="7" y="4"/>
                      </a:lnTo>
                      <a:lnTo>
                        <a:pt x="8" y="5"/>
                      </a:lnTo>
                      <a:lnTo>
                        <a:pt x="9" y="6"/>
                      </a:lnTo>
                      <a:lnTo>
                        <a:pt x="10" y="7"/>
                      </a:lnTo>
                      <a:lnTo>
                        <a:pt x="12" y="6"/>
                      </a:lnTo>
                      <a:lnTo>
                        <a:pt x="14" y="5"/>
                      </a:lnTo>
                      <a:lnTo>
                        <a:pt x="14" y="5"/>
                      </a:lnTo>
                      <a:lnTo>
                        <a:pt x="16" y="4"/>
                      </a:lnTo>
                      <a:lnTo>
                        <a:pt x="16" y="3"/>
                      </a:lnTo>
                      <a:lnTo>
                        <a:pt x="17" y="3"/>
                      </a:lnTo>
                      <a:lnTo>
                        <a:pt x="18" y="3"/>
                      </a:lnTo>
                      <a:lnTo>
                        <a:pt x="20" y="1"/>
                      </a:lnTo>
                      <a:lnTo>
                        <a:pt x="21" y="0"/>
                      </a:lnTo>
                      <a:lnTo>
                        <a:pt x="21" y="0"/>
                      </a:lnTo>
                      <a:close/>
                    </a:path>
                  </a:pathLst>
                </a:custGeom>
                <a:solidFill>
                  <a:srgbClr val="A0D0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41" name="Freeform 751">
                  <a:extLst>
                    <a:ext uri="{FF2B5EF4-FFF2-40B4-BE49-F238E27FC236}">
                      <a16:creationId xmlns:a16="http://schemas.microsoft.com/office/drawing/2014/main" id="{EAFB27D1-E1F9-47FD-8094-F7D5852E2633}"/>
                    </a:ext>
                  </a:extLst>
                </p:cNvPr>
                <p:cNvSpPr/>
                <p:nvPr/>
              </p:nvSpPr>
              <p:spPr bwMode="auto">
                <a:xfrm>
                  <a:off x="362" y="1453"/>
                  <a:ext cx="21" cy="11"/>
                </a:xfrm>
                <a:custGeom>
                  <a:avLst/>
                  <a:gdLst>
                    <a:gd name="T0" fmla="*/ 21 w 21"/>
                    <a:gd name="T1" fmla="*/ 0 h 11"/>
                    <a:gd name="T2" fmla="*/ 19 w 21"/>
                    <a:gd name="T3" fmla="*/ 1 h 11"/>
                    <a:gd name="T4" fmla="*/ 18 w 21"/>
                    <a:gd name="T5" fmla="*/ 2 h 11"/>
                    <a:gd name="T6" fmla="*/ 17 w 21"/>
                    <a:gd name="T7" fmla="*/ 2 h 11"/>
                    <a:gd name="T8" fmla="*/ 15 w 21"/>
                    <a:gd name="T9" fmla="*/ 3 h 11"/>
                    <a:gd name="T10" fmla="*/ 15 w 21"/>
                    <a:gd name="T11" fmla="*/ 4 h 11"/>
                    <a:gd name="T12" fmla="*/ 14 w 21"/>
                    <a:gd name="T13" fmla="*/ 4 h 11"/>
                    <a:gd name="T14" fmla="*/ 14 w 21"/>
                    <a:gd name="T15" fmla="*/ 5 h 11"/>
                    <a:gd name="T16" fmla="*/ 11 w 21"/>
                    <a:gd name="T17" fmla="*/ 6 h 11"/>
                    <a:gd name="T18" fmla="*/ 11 w 21"/>
                    <a:gd name="T19" fmla="*/ 7 h 11"/>
                    <a:gd name="T20" fmla="*/ 10 w 21"/>
                    <a:gd name="T21" fmla="*/ 6 h 11"/>
                    <a:gd name="T22" fmla="*/ 8 w 21"/>
                    <a:gd name="T23" fmla="*/ 4 h 11"/>
                    <a:gd name="T24" fmla="*/ 7 w 21"/>
                    <a:gd name="T25" fmla="*/ 3 h 11"/>
                    <a:gd name="T26" fmla="*/ 6 w 21"/>
                    <a:gd name="T27" fmla="*/ 4 h 11"/>
                    <a:gd name="T28" fmla="*/ 4 w 21"/>
                    <a:gd name="T29" fmla="*/ 6 h 11"/>
                    <a:gd name="T30" fmla="*/ 3 w 21"/>
                    <a:gd name="T31" fmla="*/ 7 h 11"/>
                    <a:gd name="T32" fmla="*/ 3 w 21"/>
                    <a:gd name="T33" fmla="*/ 7 h 11"/>
                    <a:gd name="T34" fmla="*/ 1 w 21"/>
                    <a:gd name="T35" fmla="*/ 9 h 11"/>
                    <a:gd name="T36" fmla="*/ 0 w 21"/>
                    <a:gd name="T37" fmla="*/ 10 h 11"/>
                    <a:gd name="T38" fmla="*/ 0 w 21"/>
                    <a:gd name="T39" fmla="*/ 11 h 11"/>
                    <a:gd name="T40" fmla="*/ 1 w 21"/>
                    <a:gd name="T41" fmla="*/ 10 h 11"/>
                    <a:gd name="T42" fmla="*/ 3 w 21"/>
                    <a:gd name="T43" fmla="*/ 8 h 11"/>
                    <a:gd name="T44" fmla="*/ 4 w 21"/>
                    <a:gd name="T45" fmla="*/ 7 h 11"/>
                    <a:gd name="T46" fmla="*/ 4 w 21"/>
                    <a:gd name="T47" fmla="*/ 7 h 11"/>
                    <a:gd name="T48" fmla="*/ 6 w 21"/>
                    <a:gd name="T49" fmla="*/ 5 h 11"/>
                    <a:gd name="T50" fmla="*/ 7 w 21"/>
                    <a:gd name="T51" fmla="*/ 4 h 11"/>
                    <a:gd name="T52" fmla="*/ 8 w 21"/>
                    <a:gd name="T53" fmla="*/ 5 h 11"/>
                    <a:gd name="T54" fmla="*/ 9 w 21"/>
                    <a:gd name="T55" fmla="*/ 6 h 11"/>
                    <a:gd name="T56" fmla="*/ 10 w 21"/>
                    <a:gd name="T57" fmla="*/ 7 h 11"/>
                    <a:gd name="T58" fmla="*/ 12 w 21"/>
                    <a:gd name="T59" fmla="*/ 6 h 11"/>
                    <a:gd name="T60" fmla="*/ 14 w 21"/>
                    <a:gd name="T61" fmla="*/ 5 h 11"/>
                    <a:gd name="T62" fmla="*/ 14 w 21"/>
                    <a:gd name="T63" fmla="*/ 5 h 11"/>
                    <a:gd name="T64" fmla="*/ 16 w 21"/>
                    <a:gd name="T65" fmla="*/ 4 h 11"/>
                    <a:gd name="T66" fmla="*/ 16 w 21"/>
                    <a:gd name="T67" fmla="*/ 3 h 11"/>
                    <a:gd name="T68" fmla="*/ 17 w 21"/>
                    <a:gd name="T69" fmla="*/ 3 h 11"/>
                    <a:gd name="T70" fmla="*/ 18 w 21"/>
                    <a:gd name="T71" fmla="*/ 3 h 11"/>
                    <a:gd name="T72" fmla="*/ 20 w 21"/>
                    <a:gd name="T73" fmla="*/ 1 h 11"/>
                    <a:gd name="T74" fmla="*/ 21 w 21"/>
                    <a:gd name="T75" fmla="*/ 0 h 11"/>
                    <a:gd name="T76" fmla="*/ 21 w 21"/>
                    <a:gd name="T7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 h="11">
                      <a:moveTo>
                        <a:pt x="21" y="0"/>
                      </a:moveTo>
                      <a:lnTo>
                        <a:pt x="19" y="1"/>
                      </a:lnTo>
                      <a:lnTo>
                        <a:pt x="18" y="2"/>
                      </a:lnTo>
                      <a:lnTo>
                        <a:pt x="17" y="2"/>
                      </a:lnTo>
                      <a:lnTo>
                        <a:pt x="15" y="3"/>
                      </a:lnTo>
                      <a:lnTo>
                        <a:pt x="15" y="4"/>
                      </a:lnTo>
                      <a:lnTo>
                        <a:pt x="14" y="4"/>
                      </a:lnTo>
                      <a:lnTo>
                        <a:pt x="14" y="5"/>
                      </a:lnTo>
                      <a:lnTo>
                        <a:pt x="11" y="6"/>
                      </a:lnTo>
                      <a:lnTo>
                        <a:pt x="11" y="7"/>
                      </a:lnTo>
                      <a:lnTo>
                        <a:pt x="10" y="6"/>
                      </a:lnTo>
                      <a:lnTo>
                        <a:pt x="8" y="4"/>
                      </a:lnTo>
                      <a:lnTo>
                        <a:pt x="7" y="3"/>
                      </a:lnTo>
                      <a:lnTo>
                        <a:pt x="6" y="4"/>
                      </a:lnTo>
                      <a:lnTo>
                        <a:pt x="4" y="6"/>
                      </a:lnTo>
                      <a:lnTo>
                        <a:pt x="3" y="7"/>
                      </a:lnTo>
                      <a:lnTo>
                        <a:pt x="3" y="7"/>
                      </a:lnTo>
                      <a:lnTo>
                        <a:pt x="1" y="9"/>
                      </a:lnTo>
                      <a:lnTo>
                        <a:pt x="0" y="10"/>
                      </a:lnTo>
                      <a:lnTo>
                        <a:pt x="0" y="11"/>
                      </a:lnTo>
                      <a:lnTo>
                        <a:pt x="1" y="10"/>
                      </a:lnTo>
                      <a:lnTo>
                        <a:pt x="3" y="8"/>
                      </a:lnTo>
                      <a:lnTo>
                        <a:pt x="4" y="7"/>
                      </a:lnTo>
                      <a:lnTo>
                        <a:pt x="4" y="7"/>
                      </a:lnTo>
                      <a:lnTo>
                        <a:pt x="6" y="5"/>
                      </a:lnTo>
                      <a:lnTo>
                        <a:pt x="7" y="4"/>
                      </a:lnTo>
                      <a:lnTo>
                        <a:pt x="8" y="5"/>
                      </a:lnTo>
                      <a:lnTo>
                        <a:pt x="9" y="6"/>
                      </a:lnTo>
                      <a:lnTo>
                        <a:pt x="10" y="7"/>
                      </a:lnTo>
                      <a:lnTo>
                        <a:pt x="12" y="6"/>
                      </a:lnTo>
                      <a:lnTo>
                        <a:pt x="14" y="5"/>
                      </a:lnTo>
                      <a:lnTo>
                        <a:pt x="14" y="5"/>
                      </a:lnTo>
                      <a:lnTo>
                        <a:pt x="16" y="4"/>
                      </a:lnTo>
                      <a:lnTo>
                        <a:pt x="16" y="3"/>
                      </a:lnTo>
                      <a:lnTo>
                        <a:pt x="17" y="3"/>
                      </a:lnTo>
                      <a:lnTo>
                        <a:pt x="18" y="3"/>
                      </a:lnTo>
                      <a:lnTo>
                        <a:pt x="20" y="1"/>
                      </a:lnTo>
                      <a:lnTo>
                        <a:pt x="21" y="0"/>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42" name="Freeform 752">
                  <a:extLst>
                    <a:ext uri="{FF2B5EF4-FFF2-40B4-BE49-F238E27FC236}">
                      <a16:creationId xmlns:a16="http://schemas.microsoft.com/office/drawing/2014/main" id="{A196A28D-AFCF-44A2-8747-727AA4179D5B}"/>
                    </a:ext>
                  </a:extLst>
                </p:cNvPr>
                <p:cNvSpPr>
                  <a:spLocks noEditPoints="1"/>
                </p:cNvSpPr>
                <p:nvPr/>
              </p:nvSpPr>
              <p:spPr bwMode="auto">
                <a:xfrm>
                  <a:off x="362" y="1443"/>
                  <a:ext cx="28" cy="17"/>
                </a:xfrm>
                <a:custGeom>
                  <a:avLst/>
                  <a:gdLst>
                    <a:gd name="T0" fmla="*/ 103 w 119"/>
                    <a:gd name="T1" fmla="*/ 4 h 72"/>
                    <a:gd name="T2" fmla="*/ 105 w 119"/>
                    <a:gd name="T3" fmla="*/ 12 h 72"/>
                    <a:gd name="T4" fmla="*/ 108 w 119"/>
                    <a:gd name="T5" fmla="*/ 27 h 72"/>
                    <a:gd name="T6" fmla="*/ 111 w 119"/>
                    <a:gd name="T7" fmla="*/ 42 h 72"/>
                    <a:gd name="T8" fmla="*/ 114 w 119"/>
                    <a:gd name="T9" fmla="*/ 56 h 72"/>
                    <a:gd name="T10" fmla="*/ 116 w 119"/>
                    <a:gd name="T11" fmla="*/ 67 h 72"/>
                    <a:gd name="T12" fmla="*/ 119 w 119"/>
                    <a:gd name="T13" fmla="*/ 72 h 72"/>
                    <a:gd name="T14" fmla="*/ 117 w 119"/>
                    <a:gd name="T15" fmla="*/ 61 h 72"/>
                    <a:gd name="T16" fmla="*/ 116 w 119"/>
                    <a:gd name="T17" fmla="*/ 56 h 72"/>
                    <a:gd name="T18" fmla="*/ 113 w 119"/>
                    <a:gd name="T19" fmla="*/ 42 h 72"/>
                    <a:gd name="T20" fmla="*/ 110 w 119"/>
                    <a:gd name="T21" fmla="*/ 27 h 72"/>
                    <a:gd name="T22" fmla="*/ 107 w 119"/>
                    <a:gd name="T23" fmla="*/ 12 h 72"/>
                    <a:gd name="T24" fmla="*/ 105 w 119"/>
                    <a:gd name="T25" fmla="*/ 4 h 72"/>
                    <a:gd name="T26" fmla="*/ 101 w 119"/>
                    <a:gd name="T27" fmla="*/ 0 h 72"/>
                    <a:gd name="T28" fmla="*/ 90 w 119"/>
                    <a:gd name="T29" fmla="*/ 11 h 72"/>
                    <a:gd name="T30" fmla="*/ 86 w 119"/>
                    <a:gd name="T31" fmla="*/ 14 h 72"/>
                    <a:gd name="T32" fmla="*/ 73 w 119"/>
                    <a:gd name="T33" fmla="*/ 27 h 72"/>
                    <a:gd name="T34" fmla="*/ 60 w 119"/>
                    <a:gd name="T35" fmla="*/ 34 h 72"/>
                    <a:gd name="T36" fmla="*/ 49 w 119"/>
                    <a:gd name="T37" fmla="*/ 39 h 72"/>
                    <a:gd name="T38" fmla="*/ 43 w 119"/>
                    <a:gd name="T39" fmla="*/ 37 h 72"/>
                    <a:gd name="T40" fmla="*/ 38 w 119"/>
                    <a:gd name="T41" fmla="*/ 27 h 72"/>
                    <a:gd name="T42" fmla="*/ 30 w 119"/>
                    <a:gd name="T43" fmla="*/ 12 h 72"/>
                    <a:gd name="T44" fmla="*/ 16 w 119"/>
                    <a:gd name="T45" fmla="*/ 19 h 72"/>
                    <a:gd name="T46" fmla="*/ 5 w 119"/>
                    <a:gd name="T47" fmla="*/ 25 h 72"/>
                    <a:gd name="T48" fmla="*/ 1 w 119"/>
                    <a:gd name="T49" fmla="*/ 29 h 72"/>
                    <a:gd name="T50" fmla="*/ 14 w 119"/>
                    <a:gd name="T51" fmla="*/ 22 h 72"/>
                    <a:gd name="T52" fmla="*/ 25 w 119"/>
                    <a:gd name="T53" fmla="*/ 17 h 72"/>
                    <a:gd name="T54" fmla="*/ 31 w 119"/>
                    <a:gd name="T55" fmla="*/ 19 h 72"/>
                    <a:gd name="T56" fmla="*/ 36 w 119"/>
                    <a:gd name="T57" fmla="*/ 29 h 72"/>
                    <a:gd name="T58" fmla="*/ 44 w 119"/>
                    <a:gd name="T59" fmla="*/ 44 h 72"/>
                    <a:gd name="T60" fmla="*/ 58 w 119"/>
                    <a:gd name="T61" fmla="*/ 37 h 72"/>
                    <a:gd name="T62" fmla="*/ 69 w 119"/>
                    <a:gd name="T63" fmla="*/ 32 h 72"/>
                    <a:gd name="T64" fmla="*/ 79 w 119"/>
                    <a:gd name="T65" fmla="*/ 25 h 72"/>
                    <a:gd name="T66" fmla="*/ 90 w 119"/>
                    <a:gd name="T67" fmla="*/ 14 h 72"/>
                    <a:gd name="T68" fmla="*/ 100 w 119"/>
                    <a:gd name="T69" fmla="*/ 3 h 72"/>
                    <a:gd name="T70" fmla="*/ 101 w 119"/>
                    <a:gd name="T7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9" h="72">
                      <a:moveTo>
                        <a:pt x="103" y="1"/>
                      </a:moveTo>
                      <a:cubicBezTo>
                        <a:pt x="103" y="4"/>
                        <a:pt x="103" y="4"/>
                        <a:pt x="103" y="4"/>
                      </a:cubicBezTo>
                      <a:cubicBezTo>
                        <a:pt x="104" y="10"/>
                        <a:pt x="104" y="10"/>
                        <a:pt x="104" y="10"/>
                      </a:cubicBezTo>
                      <a:cubicBezTo>
                        <a:pt x="105" y="12"/>
                        <a:pt x="105" y="12"/>
                        <a:pt x="105" y="12"/>
                      </a:cubicBezTo>
                      <a:cubicBezTo>
                        <a:pt x="105" y="14"/>
                        <a:pt x="105" y="14"/>
                        <a:pt x="105" y="14"/>
                      </a:cubicBezTo>
                      <a:cubicBezTo>
                        <a:pt x="108" y="27"/>
                        <a:pt x="108" y="27"/>
                        <a:pt x="108" y="27"/>
                      </a:cubicBezTo>
                      <a:cubicBezTo>
                        <a:pt x="108" y="29"/>
                        <a:pt x="108" y="29"/>
                        <a:pt x="108" y="29"/>
                      </a:cubicBezTo>
                      <a:cubicBezTo>
                        <a:pt x="111" y="42"/>
                        <a:pt x="111" y="42"/>
                        <a:pt x="111" y="42"/>
                      </a:cubicBezTo>
                      <a:cubicBezTo>
                        <a:pt x="111" y="44"/>
                        <a:pt x="111" y="44"/>
                        <a:pt x="111" y="44"/>
                      </a:cubicBezTo>
                      <a:cubicBezTo>
                        <a:pt x="114" y="56"/>
                        <a:pt x="114" y="56"/>
                        <a:pt x="114" y="56"/>
                      </a:cubicBezTo>
                      <a:cubicBezTo>
                        <a:pt x="114" y="59"/>
                        <a:pt x="114" y="59"/>
                        <a:pt x="114" y="59"/>
                      </a:cubicBezTo>
                      <a:cubicBezTo>
                        <a:pt x="116" y="67"/>
                        <a:pt x="116" y="67"/>
                        <a:pt x="116" y="67"/>
                      </a:cubicBezTo>
                      <a:cubicBezTo>
                        <a:pt x="117" y="72"/>
                        <a:pt x="117" y="72"/>
                        <a:pt x="117" y="72"/>
                      </a:cubicBezTo>
                      <a:cubicBezTo>
                        <a:pt x="119" y="72"/>
                        <a:pt x="119" y="72"/>
                        <a:pt x="119" y="72"/>
                      </a:cubicBezTo>
                      <a:cubicBezTo>
                        <a:pt x="118" y="67"/>
                        <a:pt x="118" y="67"/>
                        <a:pt x="118" y="67"/>
                      </a:cubicBezTo>
                      <a:cubicBezTo>
                        <a:pt x="117" y="61"/>
                        <a:pt x="117" y="61"/>
                        <a:pt x="117" y="61"/>
                      </a:cubicBezTo>
                      <a:cubicBezTo>
                        <a:pt x="116" y="59"/>
                        <a:pt x="116" y="59"/>
                        <a:pt x="116" y="59"/>
                      </a:cubicBezTo>
                      <a:cubicBezTo>
                        <a:pt x="116" y="56"/>
                        <a:pt x="116" y="56"/>
                        <a:pt x="116" y="56"/>
                      </a:cubicBezTo>
                      <a:cubicBezTo>
                        <a:pt x="113" y="44"/>
                        <a:pt x="113" y="44"/>
                        <a:pt x="113" y="44"/>
                      </a:cubicBezTo>
                      <a:cubicBezTo>
                        <a:pt x="113" y="42"/>
                        <a:pt x="113" y="42"/>
                        <a:pt x="113" y="42"/>
                      </a:cubicBezTo>
                      <a:cubicBezTo>
                        <a:pt x="110" y="29"/>
                        <a:pt x="110" y="29"/>
                        <a:pt x="110" y="29"/>
                      </a:cubicBezTo>
                      <a:cubicBezTo>
                        <a:pt x="110" y="27"/>
                        <a:pt x="110" y="27"/>
                        <a:pt x="110" y="27"/>
                      </a:cubicBezTo>
                      <a:cubicBezTo>
                        <a:pt x="107" y="14"/>
                        <a:pt x="107" y="14"/>
                        <a:pt x="107" y="14"/>
                      </a:cubicBezTo>
                      <a:cubicBezTo>
                        <a:pt x="107" y="12"/>
                        <a:pt x="107" y="12"/>
                        <a:pt x="107" y="12"/>
                      </a:cubicBezTo>
                      <a:cubicBezTo>
                        <a:pt x="105" y="4"/>
                        <a:pt x="105" y="4"/>
                        <a:pt x="105" y="4"/>
                      </a:cubicBezTo>
                      <a:cubicBezTo>
                        <a:pt x="105" y="4"/>
                        <a:pt x="105" y="4"/>
                        <a:pt x="105" y="4"/>
                      </a:cubicBezTo>
                      <a:cubicBezTo>
                        <a:pt x="104" y="3"/>
                        <a:pt x="104" y="2"/>
                        <a:pt x="103" y="1"/>
                      </a:cubicBezTo>
                      <a:moveTo>
                        <a:pt x="101" y="0"/>
                      </a:moveTo>
                      <a:cubicBezTo>
                        <a:pt x="99" y="2"/>
                        <a:pt x="99" y="2"/>
                        <a:pt x="99" y="2"/>
                      </a:cubicBezTo>
                      <a:cubicBezTo>
                        <a:pt x="90" y="11"/>
                        <a:pt x="90" y="11"/>
                        <a:pt x="90" y="11"/>
                      </a:cubicBezTo>
                      <a:cubicBezTo>
                        <a:pt x="87" y="13"/>
                        <a:pt x="87" y="13"/>
                        <a:pt x="87" y="13"/>
                      </a:cubicBezTo>
                      <a:cubicBezTo>
                        <a:pt x="86" y="14"/>
                        <a:pt x="86" y="14"/>
                        <a:pt x="86" y="14"/>
                      </a:cubicBezTo>
                      <a:cubicBezTo>
                        <a:pt x="77" y="23"/>
                        <a:pt x="77" y="23"/>
                        <a:pt x="77" y="23"/>
                      </a:cubicBezTo>
                      <a:cubicBezTo>
                        <a:pt x="73" y="27"/>
                        <a:pt x="73" y="27"/>
                        <a:pt x="73" y="27"/>
                      </a:cubicBezTo>
                      <a:cubicBezTo>
                        <a:pt x="68" y="30"/>
                        <a:pt x="68" y="30"/>
                        <a:pt x="68" y="30"/>
                      </a:cubicBezTo>
                      <a:cubicBezTo>
                        <a:pt x="60" y="34"/>
                        <a:pt x="60" y="34"/>
                        <a:pt x="60" y="34"/>
                      </a:cubicBezTo>
                      <a:cubicBezTo>
                        <a:pt x="58" y="35"/>
                        <a:pt x="58" y="35"/>
                        <a:pt x="58" y="35"/>
                      </a:cubicBezTo>
                      <a:cubicBezTo>
                        <a:pt x="49" y="39"/>
                        <a:pt x="49" y="39"/>
                        <a:pt x="49" y="39"/>
                      </a:cubicBezTo>
                      <a:cubicBezTo>
                        <a:pt x="45" y="41"/>
                        <a:pt x="45" y="41"/>
                        <a:pt x="45" y="41"/>
                      </a:cubicBezTo>
                      <a:cubicBezTo>
                        <a:pt x="43" y="37"/>
                        <a:pt x="43" y="37"/>
                        <a:pt x="43" y="37"/>
                      </a:cubicBezTo>
                      <a:cubicBezTo>
                        <a:pt x="39" y="29"/>
                        <a:pt x="39" y="29"/>
                        <a:pt x="39" y="29"/>
                      </a:cubicBezTo>
                      <a:cubicBezTo>
                        <a:pt x="38" y="27"/>
                        <a:pt x="38" y="27"/>
                        <a:pt x="38" y="27"/>
                      </a:cubicBezTo>
                      <a:cubicBezTo>
                        <a:pt x="33" y="18"/>
                        <a:pt x="33" y="18"/>
                        <a:pt x="33" y="18"/>
                      </a:cubicBezTo>
                      <a:cubicBezTo>
                        <a:pt x="30" y="12"/>
                        <a:pt x="30" y="12"/>
                        <a:pt x="30" y="12"/>
                      </a:cubicBezTo>
                      <a:cubicBezTo>
                        <a:pt x="24" y="15"/>
                        <a:pt x="24" y="15"/>
                        <a:pt x="24" y="15"/>
                      </a:cubicBezTo>
                      <a:cubicBezTo>
                        <a:pt x="16" y="19"/>
                        <a:pt x="16" y="19"/>
                        <a:pt x="16" y="19"/>
                      </a:cubicBezTo>
                      <a:cubicBezTo>
                        <a:pt x="14" y="20"/>
                        <a:pt x="14" y="20"/>
                        <a:pt x="14" y="20"/>
                      </a:cubicBezTo>
                      <a:cubicBezTo>
                        <a:pt x="5" y="25"/>
                        <a:pt x="5" y="25"/>
                        <a:pt x="5" y="25"/>
                      </a:cubicBezTo>
                      <a:cubicBezTo>
                        <a:pt x="0" y="27"/>
                        <a:pt x="0" y="27"/>
                        <a:pt x="0" y="27"/>
                      </a:cubicBezTo>
                      <a:cubicBezTo>
                        <a:pt x="1" y="29"/>
                        <a:pt x="1" y="29"/>
                        <a:pt x="1" y="29"/>
                      </a:cubicBezTo>
                      <a:cubicBezTo>
                        <a:pt x="6" y="27"/>
                        <a:pt x="6" y="27"/>
                        <a:pt x="6" y="27"/>
                      </a:cubicBezTo>
                      <a:cubicBezTo>
                        <a:pt x="14" y="22"/>
                        <a:pt x="14" y="22"/>
                        <a:pt x="14" y="22"/>
                      </a:cubicBezTo>
                      <a:cubicBezTo>
                        <a:pt x="16" y="21"/>
                        <a:pt x="16" y="21"/>
                        <a:pt x="16" y="21"/>
                      </a:cubicBezTo>
                      <a:cubicBezTo>
                        <a:pt x="25" y="17"/>
                        <a:pt x="25" y="17"/>
                        <a:pt x="25" y="17"/>
                      </a:cubicBezTo>
                      <a:cubicBezTo>
                        <a:pt x="29" y="15"/>
                        <a:pt x="29" y="15"/>
                        <a:pt x="29" y="15"/>
                      </a:cubicBezTo>
                      <a:cubicBezTo>
                        <a:pt x="31" y="19"/>
                        <a:pt x="31" y="19"/>
                        <a:pt x="31" y="19"/>
                      </a:cubicBezTo>
                      <a:cubicBezTo>
                        <a:pt x="35" y="27"/>
                        <a:pt x="35" y="27"/>
                        <a:pt x="35" y="27"/>
                      </a:cubicBezTo>
                      <a:cubicBezTo>
                        <a:pt x="36" y="29"/>
                        <a:pt x="36" y="29"/>
                        <a:pt x="36" y="29"/>
                      </a:cubicBezTo>
                      <a:cubicBezTo>
                        <a:pt x="41" y="38"/>
                        <a:pt x="41" y="38"/>
                        <a:pt x="41" y="38"/>
                      </a:cubicBezTo>
                      <a:cubicBezTo>
                        <a:pt x="44" y="44"/>
                        <a:pt x="44" y="44"/>
                        <a:pt x="44" y="44"/>
                      </a:cubicBezTo>
                      <a:cubicBezTo>
                        <a:pt x="50" y="41"/>
                        <a:pt x="50" y="41"/>
                        <a:pt x="50" y="41"/>
                      </a:cubicBezTo>
                      <a:cubicBezTo>
                        <a:pt x="58" y="37"/>
                        <a:pt x="58" y="37"/>
                        <a:pt x="58" y="37"/>
                      </a:cubicBezTo>
                      <a:cubicBezTo>
                        <a:pt x="60" y="36"/>
                        <a:pt x="60" y="36"/>
                        <a:pt x="60" y="36"/>
                      </a:cubicBezTo>
                      <a:cubicBezTo>
                        <a:pt x="69" y="32"/>
                        <a:pt x="69" y="32"/>
                        <a:pt x="69" y="32"/>
                      </a:cubicBezTo>
                      <a:cubicBezTo>
                        <a:pt x="74" y="29"/>
                        <a:pt x="74" y="29"/>
                        <a:pt x="74" y="29"/>
                      </a:cubicBezTo>
                      <a:cubicBezTo>
                        <a:pt x="79" y="25"/>
                        <a:pt x="79" y="25"/>
                        <a:pt x="79" y="25"/>
                      </a:cubicBezTo>
                      <a:cubicBezTo>
                        <a:pt x="87" y="16"/>
                        <a:pt x="87" y="16"/>
                        <a:pt x="87" y="16"/>
                      </a:cubicBezTo>
                      <a:cubicBezTo>
                        <a:pt x="90" y="14"/>
                        <a:pt x="90" y="14"/>
                        <a:pt x="90" y="14"/>
                      </a:cubicBezTo>
                      <a:cubicBezTo>
                        <a:pt x="91" y="12"/>
                        <a:pt x="91" y="12"/>
                        <a:pt x="91" y="12"/>
                      </a:cubicBezTo>
                      <a:cubicBezTo>
                        <a:pt x="100" y="3"/>
                        <a:pt x="100" y="3"/>
                        <a:pt x="100" y="3"/>
                      </a:cubicBezTo>
                      <a:cubicBezTo>
                        <a:pt x="102" y="1"/>
                        <a:pt x="102" y="1"/>
                        <a:pt x="102" y="1"/>
                      </a:cubicBezTo>
                      <a:cubicBezTo>
                        <a:pt x="102" y="1"/>
                        <a:pt x="101" y="0"/>
                        <a:pt x="101" y="0"/>
                      </a:cubicBezTo>
                    </a:path>
                  </a:pathLst>
                </a:custGeom>
                <a:solidFill>
                  <a:srgbClr val="F7B8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43" name="Freeform 753">
                  <a:extLst>
                    <a:ext uri="{FF2B5EF4-FFF2-40B4-BE49-F238E27FC236}">
                      <a16:creationId xmlns:a16="http://schemas.microsoft.com/office/drawing/2014/main" id="{75C45C65-0F70-4570-8107-C2538F502B09}"/>
                    </a:ext>
                  </a:extLst>
                </p:cNvPr>
                <p:cNvSpPr/>
                <p:nvPr/>
              </p:nvSpPr>
              <p:spPr bwMode="auto">
                <a:xfrm>
                  <a:off x="363" y="1442"/>
                  <a:ext cx="1" cy="1"/>
                </a:xfrm>
                <a:custGeom>
                  <a:avLst/>
                  <a:gdLst>
                    <a:gd name="T0" fmla="*/ 6 w 6"/>
                    <a:gd name="T1" fmla="*/ 0 h 4"/>
                    <a:gd name="T2" fmla="*/ 0 w 6"/>
                    <a:gd name="T3" fmla="*/ 4 h 4"/>
                    <a:gd name="T4" fmla="*/ 0 w 6"/>
                    <a:gd name="T5" fmla="*/ 4 h 4"/>
                    <a:gd name="T6" fmla="*/ 6 w 6"/>
                    <a:gd name="T7" fmla="*/ 0 h 4"/>
                  </a:gdLst>
                  <a:ahLst/>
                  <a:cxnLst>
                    <a:cxn ang="0">
                      <a:pos x="T0" y="T1"/>
                    </a:cxn>
                    <a:cxn ang="0">
                      <a:pos x="T2" y="T3"/>
                    </a:cxn>
                    <a:cxn ang="0">
                      <a:pos x="T4" y="T5"/>
                    </a:cxn>
                    <a:cxn ang="0">
                      <a:pos x="T6" y="T7"/>
                    </a:cxn>
                  </a:cxnLst>
                  <a:rect l="0" t="0" r="r" b="b"/>
                  <a:pathLst>
                    <a:path w="6" h="4">
                      <a:moveTo>
                        <a:pt x="6" y="0"/>
                      </a:moveTo>
                      <a:cubicBezTo>
                        <a:pt x="4" y="1"/>
                        <a:pt x="2" y="2"/>
                        <a:pt x="0" y="4"/>
                      </a:cubicBezTo>
                      <a:cubicBezTo>
                        <a:pt x="0" y="4"/>
                        <a:pt x="0" y="4"/>
                        <a:pt x="0" y="4"/>
                      </a:cubicBezTo>
                      <a:cubicBezTo>
                        <a:pt x="2" y="2"/>
                        <a:pt x="4" y="1"/>
                        <a:pt x="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44" name="Freeform 754">
                  <a:extLst>
                    <a:ext uri="{FF2B5EF4-FFF2-40B4-BE49-F238E27FC236}">
                      <a16:creationId xmlns:a16="http://schemas.microsoft.com/office/drawing/2014/main" id="{87E161C1-4BFF-4733-AA34-3BAB9006B90A}"/>
                    </a:ext>
                  </a:extLst>
                </p:cNvPr>
                <p:cNvSpPr/>
                <p:nvPr/>
              </p:nvSpPr>
              <p:spPr bwMode="auto">
                <a:xfrm>
                  <a:off x="362" y="1443"/>
                  <a:ext cx="1" cy="0"/>
                </a:xfrm>
                <a:custGeom>
                  <a:avLst/>
                  <a:gdLst>
                    <a:gd name="T0" fmla="*/ 2 w 2"/>
                    <a:gd name="T1" fmla="*/ 0 h 1"/>
                    <a:gd name="T2" fmla="*/ 2 w 2"/>
                    <a:gd name="T3" fmla="*/ 0 h 1"/>
                    <a:gd name="T4" fmla="*/ 0 w 2"/>
                    <a:gd name="T5" fmla="*/ 1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0"/>
                      </a:cubicBezTo>
                      <a:cubicBezTo>
                        <a:pt x="2" y="0"/>
                        <a:pt x="1" y="1"/>
                        <a:pt x="0" y="1"/>
                      </a:cubicBezTo>
                      <a:cubicBezTo>
                        <a:pt x="0" y="1"/>
                        <a:pt x="0" y="1"/>
                        <a:pt x="0" y="1"/>
                      </a:cubicBezTo>
                      <a:cubicBezTo>
                        <a:pt x="1" y="1"/>
                        <a:pt x="2" y="0"/>
                        <a:pt x="2"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45" name="Freeform 755">
                  <a:extLst>
                    <a:ext uri="{FF2B5EF4-FFF2-40B4-BE49-F238E27FC236}">
                      <a16:creationId xmlns:a16="http://schemas.microsoft.com/office/drawing/2014/main" id="{EA09C4AA-6B16-4076-9A4C-19B17272DE77}"/>
                    </a:ext>
                  </a:extLst>
                </p:cNvPr>
                <p:cNvSpPr/>
                <p:nvPr/>
              </p:nvSpPr>
              <p:spPr bwMode="auto">
                <a:xfrm flipH="1">
                  <a:off x="362" y="1443"/>
                  <a:ext cx="0" cy="0"/>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46" name="Freeform 756">
                  <a:extLst>
                    <a:ext uri="{FF2B5EF4-FFF2-40B4-BE49-F238E27FC236}">
                      <a16:creationId xmlns:a16="http://schemas.microsoft.com/office/drawing/2014/main" id="{01688BB3-5780-41B3-9A44-4DC247F04B19}"/>
                    </a:ext>
                  </a:extLst>
                </p:cNvPr>
                <p:cNvSpPr>
                  <a:spLocks noEditPoints="1"/>
                </p:cNvSpPr>
                <p:nvPr/>
              </p:nvSpPr>
              <p:spPr bwMode="auto">
                <a:xfrm>
                  <a:off x="358" y="1470"/>
                  <a:ext cx="2" cy="3"/>
                </a:xfrm>
                <a:custGeom>
                  <a:avLst/>
                  <a:gdLst>
                    <a:gd name="T0" fmla="*/ 9 w 9"/>
                    <a:gd name="T1" fmla="*/ 9 h 9"/>
                    <a:gd name="T2" fmla="*/ 8 w 9"/>
                    <a:gd name="T3" fmla="*/ 9 h 9"/>
                    <a:gd name="T4" fmla="*/ 8 w 9"/>
                    <a:gd name="T5" fmla="*/ 9 h 9"/>
                    <a:gd name="T6" fmla="*/ 8 w 9"/>
                    <a:gd name="T7" fmla="*/ 9 h 9"/>
                    <a:gd name="T8" fmla="*/ 7 w 9"/>
                    <a:gd name="T9" fmla="*/ 8 h 9"/>
                    <a:gd name="T10" fmla="*/ 7 w 9"/>
                    <a:gd name="T11" fmla="*/ 8 h 9"/>
                    <a:gd name="T12" fmla="*/ 7 w 9"/>
                    <a:gd name="T13" fmla="*/ 8 h 9"/>
                    <a:gd name="T14" fmla="*/ 7 w 9"/>
                    <a:gd name="T15" fmla="*/ 7 h 9"/>
                    <a:gd name="T16" fmla="*/ 7 w 9"/>
                    <a:gd name="T17" fmla="*/ 7 h 9"/>
                    <a:gd name="T18" fmla="*/ 6 w 9"/>
                    <a:gd name="T19" fmla="*/ 7 h 9"/>
                    <a:gd name="T20" fmla="*/ 6 w 9"/>
                    <a:gd name="T21" fmla="*/ 6 h 9"/>
                    <a:gd name="T22" fmla="*/ 6 w 9"/>
                    <a:gd name="T23" fmla="*/ 6 h 9"/>
                    <a:gd name="T24" fmla="*/ 5 w 9"/>
                    <a:gd name="T25" fmla="*/ 6 h 9"/>
                    <a:gd name="T26" fmla="*/ 5 w 9"/>
                    <a:gd name="T27" fmla="*/ 5 h 9"/>
                    <a:gd name="T28" fmla="*/ 5 w 9"/>
                    <a:gd name="T29" fmla="*/ 5 h 9"/>
                    <a:gd name="T30" fmla="*/ 5 w 9"/>
                    <a:gd name="T31" fmla="*/ 5 h 9"/>
                    <a:gd name="T32" fmla="*/ 4 w 9"/>
                    <a:gd name="T33" fmla="*/ 4 h 9"/>
                    <a:gd name="T34" fmla="*/ 4 w 9"/>
                    <a:gd name="T35" fmla="*/ 4 h 9"/>
                    <a:gd name="T36" fmla="*/ 4 w 9"/>
                    <a:gd name="T37" fmla="*/ 4 h 9"/>
                    <a:gd name="T38" fmla="*/ 3 w 9"/>
                    <a:gd name="T39" fmla="*/ 4 h 9"/>
                    <a:gd name="T40" fmla="*/ 3 w 9"/>
                    <a:gd name="T41" fmla="*/ 4 h 9"/>
                    <a:gd name="T42" fmla="*/ 3 w 9"/>
                    <a:gd name="T43" fmla="*/ 3 h 9"/>
                    <a:gd name="T44" fmla="*/ 2 w 9"/>
                    <a:gd name="T45" fmla="*/ 3 h 9"/>
                    <a:gd name="T46" fmla="*/ 2 w 9"/>
                    <a:gd name="T47" fmla="*/ 3 h 9"/>
                    <a:gd name="T48" fmla="*/ 2 w 9"/>
                    <a:gd name="T49" fmla="*/ 2 h 9"/>
                    <a:gd name="T50" fmla="*/ 2 w 9"/>
                    <a:gd name="T51" fmla="*/ 2 h 9"/>
                    <a:gd name="T52" fmla="*/ 2 w 9"/>
                    <a:gd name="T53" fmla="*/ 2 h 9"/>
                    <a:gd name="T54" fmla="*/ 1 w 9"/>
                    <a:gd name="T55" fmla="*/ 1 h 9"/>
                    <a:gd name="T56" fmla="*/ 1 w 9"/>
                    <a:gd name="T57" fmla="*/ 1 h 9"/>
                    <a:gd name="T58" fmla="*/ 1 w 9"/>
                    <a:gd name="T59" fmla="*/ 1 h 9"/>
                    <a:gd name="T60" fmla="*/ 1 w 9"/>
                    <a:gd name="T61" fmla="*/ 0 h 9"/>
                    <a:gd name="T62" fmla="*/ 0 w 9"/>
                    <a:gd name="T63" fmla="*/ 0 h 9"/>
                    <a:gd name="T64" fmla="*/ 0 w 9"/>
                    <a:gd name="T6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9">
                      <a:moveTo>
                        <a:pt x="9" y="9"/>
                      </a:moveTo>
                      <a:cubicBezTo>
                        <a:pt x="9" y="9"/>
                        <a:pt x="9" y="9"/>
                        <a:pt x="9" y="9"/>
                      </a:cubicBezTo>
                      <a:cubicBezTo>
                        <a:pt x="9" y="9"/>
                        <a:pt x="9" y="9"/>
                        <a:pt x="9" y="9"/>
                      </a:cubicBezTo>
                      <a:moveTo>
                        <a:pt x="8" y="9"/>
                      </a:moveTo>
                      <a:cubicBezTo>
                        <a:pt x="8" y="9"/>
                        <a:pt x="8" y="9"/>
                        <a:pt x="8" y="9"/>
                      </a:cubicBezTo>
                      <a:cubicBezTo>
                        <a:pt x="8" y="9"/>
                        <a:pt x="8" y="9"/>
                        <a:pt x="8" y="9"/>
                      </a:cubicBezTo>
                      <a:moveTo>
                        <a:pt x="8" y="9"/>
                      </a:moveTo>
                      <a:cubicBezTo>
                        <a:pt x="8" y="9"/>
                        <a:pt x="8" y="9"/>
                        <a:pt x="8" y="9"/>
                      </a:cubicBezTo>
                      <a:cubicBezTo>
                        <a:pt x="8" y="9"/>
                        <a:pt x="8" y="9"/>
                        <a:pt x="8" y="9"/>
                      </a:cubicBezTo>
                      <a:moveTo>
                        <a:pt x="7" y="8"/>
                      </a:moveTo>
                      <a:cubicBezTo>
                        <a:pt x="7" y="8"/>
                        <a:pt x="7" y="8"/>
                        <a:pt x="7" y="8"/>
                      </a:cubicBezTo>
                      <a:cubicBezTo>
                        <a:pt x="7" y="8"/>
                        <a:pt x="7" y="8"/>
                        <a:pt x="7" y="8"/>
                      </a:cubicBezTo>
                      <a:moveTo>
                        <a:pt x="7" y="8"/>
                      </a:moveTo>
                      <a:cubicBezTo>
                        <a:pt x="7" y="8"/>
                        <a:pt x="7" y="8"/>
                        <a:pt x="7" y="8"/>
                      </a:cubicBezTo>
                      <a:cubicBezTo>
                        <a:pt x="7" y="8"/>
                        <a:pt x="7" y="8"/>
                        <a:pt x="7" y="8"/>
                      </a:cubicBezTo>
                      <a:moveTo>
                        <a:pt x="7" y="7"/>
                      </a:moveTo>
                      <a:cubicBezTo>
                        <a:pt x="7" y="7"/>
                        <a:pt x="7" y="7"/>
                        <a:pt x="7" y="7"/>
                      </a:cubicBezTo>
                      <a:cubicBezTo>
                        <a:pt x="7" y="7"/>
                        <a:pt x="7" y="7"/>
                        <a:pt x="7" y="7"/>
                      </a:cubicBezTo>
                      <a:moveTo>
                        <a:pt x="6" y="7"/>
                      </a:moveTo>
                      <a:cubicBezTo>
                        <a:pt x="6" y="7"/>
                        <a:pt x="6" y="7"/>
                        <a:pt x="6" y="7"/>
                      </a:cubicBezTo>
                      <a:cubicBezTo>
                        <a:pt x="6" y="7"/>
                        <a:pt x="6" y="7"/>
                        <a:pt x="6" y="7"/>
                      </a:cubicBezTo>
                      <a:moveTo>
                        <a:pt x="6" y="6"/>
                      </a:moveTo>
                      <a:cubicBezTo>
                        <a:pt x="6" y="6"/>
                        <a:pt x="6" y="6"/>
                        <a:pt x="6" y="6"/>
                      </a:cubicBezTo>
                      <a:cubicBezTo>
                        <a:pt x="6" y="6"/>
                        <a:pt x="6" y="6"/>
                        <a:pt x="6" y="6"/>
                      </a:cubicBezTo>
                      <a:moveTo>
                        <a:pt x="5" y="6"/>
                      </a:moveTo>
                      <a:cubicBezTo>
                        <a:pt x="5" y="6"/>
                        <a:pt x="5" y="6"/>
                        <a:pt x="5" y="6"/>
                      </a:cubicBezTo>
                      <a:cubicBezTo>
                        <a:pt x="5" y="6"/>
                        <a:pt x="5" y="6"/>
                        <a:pt x="5" y="6"/>
                      </a:cubicBezTo>
                      <a:moveTo>
                        <a:pt x="5" y="5"/>
                      </a:moveTo>
                      <a:cubicBezTo>
                        <a:pt x="5" y="5"/>
                        <a:pt x="5" y="5"/>
                        <a:pt x="5" y="6"/>
                      </a:cubicBezTo>
                      <a:cubicBezTo>
                        <a:pt x="5" y="5"/>
                        <a:pt x="5" y="5"/>
                        <a:pt x="5" y="5"/>
                      </a:cubicBezTo>
                      <a:moveTo>
                        <a:pt x="4" y="5"/>
                      </a:moveTo>
                      <a:cubicBezTo>
                        <a:pt x="4" y="5"/>
                        <a:pt x="4" y="5"/>
                        <a:pt x="5" y="5"/>
                      </a:cubicBezTo>
                      <a:cubicBezTo>
                        <a:pt x="4" y="5"/>
                        <a:pt x="4" y="5"/>
                        <a:pt x="4" y="5"/>
                      </a:cubicBezTo>
                      <a:moveTo>
                        <a:pt x="4" y="4"/>
                      </a:moveTo>
                      <a:cubicBezTo>
                        <a:pt x="4" y="5"/>
                        <a:pt x="4" y="5"/>
                        <a:pt x="4" y="5"/>
                      </a:cubicBezTo>
                      <a:cubicBezTo>
                        <a:pt x="4" y="5"/>
                        <a:pt x="4" y="5"/>
                        <a:pt x="4" y="4"/>
                      </a:cubicBezTo>
                      <a:moveTo>
                        <a:pt x="4" y="4"/>
                      </a:moveTo>
                      <a:cubicBezTo>
                        <a:pt x="4" y="4"/>
                        <a:pt x="4" y="4"/>
                        <a:pt x="4" y="4"/>
                      </a:cubicBezTo>
                      <a:cubicBezTo>
                        <a:pt x="4" y="4"/>
                        <a:pt x="4" y="4"/>
                        <a:pt x="4" y="4"/>
                      </a:cubicBezTo>
                      <a:moveTo>
                        <a:pt x="3" y="4"/>
                      </a:moveTo>
                      <a:cubicBezTo>
                        <a:pt x="3" y="4"/>
                        <a:pt x="3" y="4"/>
                        <a:pt x="3" y="4"/>
                      </a:cubicBezTo>
                      <a:cubicBezTo>
                        <a:pt x="3" y="4"/>
                        <a:pt x="3" y="4"/>
                        <a:pt x="3" y="4"/>
                      </a:cubicBezTo>
                      <a:moveTo>
                        <a:pt x="3" y="3"/>
                      </a:moveTo>
                      <a:cubicBezTo>
                        <a:pt x="3" y="3"/>
                        <a:pt x="3" y="3"/>
                        <a:pt x="3" y="3"/>
                      </a:cubicBezTo>
                      <a:cubicBezTo>
                        <a:pt x="3" y="3"/>
                        <a:pt x="3" y="3"/>
                        <a:pt x="3" y="3"/>
                      </a:cubicBezTo>
                      <a:moveTo>
                        <a:pt x="2" y="3"/>
                      </a:moveTo>
                      <a:cubicBezTo>
                        <a:pt x="2" y="3"/>
                        <a:pt x="2" y="3"/>
                        <a:pt x="2" y="3"/>
                      </a:cubicBezTo>
                      <a:cubicBezTo>
                        <a:pt x="2" y="3"/>
                        <a:pt x="2" y="3"/>
                        <a:pt x="2" y="3"/>
                      </a:cubicBezTo>
                      <a:moveTo>
                        <a:pt x="2" y="2"/>
                      </a:moveTo>
                      <a:cubicBezTo>
                        <a:pt x="2" y="2"/>
                        <a:pt x="2" y="2"/>
                        <a:pt x="2" y="2"/>
                      </a:cubicBezTo>
                      <a:cubicBezTo>
                        <a:pt x="2" y="2"/>
                        <a:pt x="2" y="2"/>
                        <a:pt x="2" y="2"/>
                      </a:cubicBezTo>
                      <a:moveTo>
                        <a:pt x="2" y="2"/>
                      </a:moveTo>
                      <a:cubicBezTo>
                        <a:pt x="2" y="2"/>
                        <a:pt x="2" y="2"/>
                        <a:pt x="2" y="2"/>
                      </a:cubicBezTo>
                      <a:cubicBezTo>
                        <a:pt x="2" y="2"/>
                        <a:pt x="2" y="2"/>
                        <a:pt x="2" y="2"/>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0" y="0"/>
                      </a:moveTo>
                      <a:cubicBezTo>
                        <a:pt x="0" y="0"/>
                        <a:pt x="0" y="0"/>
                        <a:pt x="1" y="0"/>
                      </a:cubicBezTo>
                      <a:cubicBezTo>
                        <a:pt x="0" y="0"/>
                        <a:pt x="0" y="0"/>
                        <a:pt x="0" y="0"/>
                      </a:cubicBezTo>
                      <a:moveTo>
                        <a:pt x="0" y="0"/>
                      </a:move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47" name="Freeform 757">
                  <a:extLst>
                    <a:ext uri="{FF2B5EF4-FFF2-40B4-BE49-F238E27FC236}">
                      <a16:creationId xmlns:a16="http://schemas.microsoft.com/office/drawing/2014/main" id="{1340995D-3F3F-4F83-A254-343DD13E0B65}"/>
                    </a:ext>
                  </a:extLst>
                </p:cNvPr>
                <p:cNvSpPr>
                  <a:spLocks noEditPoints="1"/>
                </p:cNvSpPr>
                <p:nvPr/>
              </p:nvSpPr>
              <p:spPr bwMode="auto">
                <a:xfrm>
                  <a:off x="364" y="1441"/>
                  <a:ext cx="19" cy="6"/>
                </a:xfrm>
                <a:custGeom>
                  <a:avLst/>
                  <a:gdLst>
                    <a:gd name="T0" fmla="*/ 1 w 80"/>
                    <a:gd name="T1" fmla="*/ 5 h 26"/>
                    <a:gd name="T2" fmla="*/ 0 w 80"/>
                    <a:gd name="T3" fmla="*/ 5 h 26"/>
                    <a:gd name="T4" fmla="*/ 1 w 80"/>
                    <a:gd name="T5" fmla="*/ 5 h 26"/>
                    <a:gd name="T6" fmla="*/ 39 w 80"/>
                    <a:gd name="T7" fmla="*/ 0 h 26"/>
                    <a:gd name="T8" fmla="*/ 37 w 80"/>
                    <a:gd name="T9" fmla="*/ 0 h 26"/>
                    <a:gd name="T10" fmla="*/ 37 w 80"/>
                    <a:gd name="T11" fmla="*/ 0 h 26"/>
                    <a:gd name="T12" fmla="*/ 41 w 80"/>
                    <a:gd name="T13" fmla="*/ 9 h 26"/>
                    <a:gd name="T14" fmla="*/ 42 w 80"/>
                    <a:gd name="T15" fmla="*/ 11 h 26"/>
                    <a:gd name="T16" fmla="*/ 47 w 80"/>
                    <a:gd name="T17" fmla="*/ 20 h 26"/>
                    <a:gd name="T18" fmla="*/ 50 w 80"/>
                    <a:gd name="T19" fmla="*/ 26 h 26"/>
                    <a:gd name="T20" fmla="*/ 55 w 80"/>
                    <a:gd name="T21" fmla="*/ 22 h 26"/>
                    <a:gd name="T22" fmla="*/ 64 w 80"/>
                    <a:gd name="T23" fmla="*/ 16 h 26"/>
                    <a:gd name="T24" fmla="*/ 66 w 80"/>
                    <a:gd name="T25" fmla="*/ 14 h 26"/>
                    <a:gd name="T26" fmla="*/ 70 w 80"/>
                    <a:gd name="T27" fmla="*/ 11 h 26"/>
                    <a:gd name="T28" fmla="*/ 73 w 80"/>
                    <a:gd name="T29" fmla="*/ 9 h 26"/>
                    <a:gd name="T30" fmla="*/ 78 w 80"/>
                    <a:gd name="T31" fmla="*/ 4 h 26"/>
                    <a:gd name="T32" fmla="*/ 80 w 80"/>
                    <a:gd name="T33" fmla="*/ 3 h 26"/>
                    <a:gd name="T34" fmla="*/ 78 w 80"/>
                    <a:gd name="T35" fmla="*/ 2 h 26"/>
                    <a:gd name="T36" fmla="*/ 69 w 80"/>
                    <a:gd name="T37" fmla="*/ 9 h 26"/>
                    <a:gd name="T38" fmla="*/ 67 w 80"/>
                    <a:gd name="T39" fmla="*/ 11 h 26"/>
                    <a:gd name="T40" fmla="*/ 66 w 80"/>
                    <a:gd name="T41" fmla="*/ 11 h 26"/>
                    <a:gd name="T42" fmla="*/ 64 w 80"/>
                    <a:gd name="T43" fmla="*/ 13 h 26"/>
                    <a:gd name="T44" fmla="*/ 54 w 80"/>
                    <a:gd name="T45" fmla="*/ 20 h 26"/>
                    <a:gd name="T46" fmla="*/ 51 w 80"/>
                    <a:gd name="T47" fmla="*/ 23 h 26"/>
                    <a:gd name="T48" fmla="*/ 49 w 80"/>
                    <a:gd name="T49" fmla="*/ 19 h 26"/>
                    <a:gd name="T50" fmla="*/ 45 w 80"/>
                    <a:gd name="T51" fmla="*/ 11 h 26"/>
                    <a:gd name="T52" fmla="*/ 43 w 80"/>
                    <a:gd name="T53" fmla="*/ 9 h 26"/>
                    <a:gd name="T54" fmla="*/ 39 w 80"/>
                    <a:gd name="T5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0" h="26">
                      <a:moveTo>
                        <a:pt x="1" y="5"/>
                      </a:moveTo>
                      <a:cubicBezTo>
                        <a:pt x="1" y="5"/>
                        <a:pt x="1" y="5"/>
                        <a:pt x="0" y="5"/>
                      </a:cubicBezTo>
                      <a:cubicBezTo>
                        <a:pt x="1" y="5"/>
                        <a:pt x="1" y="5"/>
                        <a:pt x="1" y="5"/>
                      </a:cubicBezTo>
                      <a:moveTo>
                        <a:pt x="39" y="0"/>
                      </a:moveTo>
                      <a:cubicBezTo>
                        <a:pt x="38" y="0"/>
                        <a:pt x="38" y="0"/>
                        <a:pt x="37" y="0"/>
                      </a:cubicBezTo>
                      <a:cubicBezTo>
                        <a:pt x="37" y="0"/>
                        <a:pt x="37" y="0"/>
                        <a:pt x="37" y="0"/>
                      </a:cubicBezTo>
                      <a:cubicBezTo>
                        <a:pt x="41" y="9"/>
                        <a:pt x="41" y="9"/>
                        <a:pt x="41" y="9"/>
                      </a:cubicBezTo>
                      <a:cubicBezTo>
                        <a:pt x="42" y="11"/>
                        <a:pt x="42" y="11"/>
                        <a:pt x="42" y="11"/>
                      </a:cubicBezTo>
                      <a:cubicBezTo>
                        <a:pt x="47" y="20"/>
                        <a:pt x="47" y="20"/>
                        <a:pt x="47" y="20"/>
                      </a:cubicBezTo>
                      <a:cubicBezTo>
                        <a:pt x="50" y="26"/>
                        <a:pt x="50" y="26"/>
                        <a:pt x="50" y="26"/>
                      </a:cubicBezTo>
                      <a:cubicBezTo>
                        <a:pt x="55" y="22"/>
                        <a:pt x="55" y="22"/>
                        <a:pt x="55" y="22"/>
                      </a:cubicBezTo>
                      <a:cubicBezTo>
                        <a:pt x="64" y="16"/>
                        <a:pt x="64" y="16"/>
                        <a:pt x="64" y="16"/>
                      </a:cubicBezTo>
                      <a:cubicBezTo>
                        <a:pt x="66" y="14"/>
                        <a:pt x="66" y="14"/>
                        <a:pt x="66" y="14"/>
                      </a:cubicBezTo>
                      <a:cubicBezTo>
                        <a:pt x="70" y="11"/>
                        <a:pt x="70" y="11"/>
                        <a:pt x="70" y="11"/>
                      </a:cubicBezTo>
                      <a:cubicBezTo>
                        <a:pt x="73" y="9"/>
                        <a:pt x="73" y="9"/>
                        <a:pt x="73" y="9"/>
                      </a:cubicBezTo>
                      <a:cubicBezTo>
                        <a:pt x="78" y="4"/>
                        <a:pt x="78" y="4"/>
                        <a:pt x="78" y="4"/>
                      </a:cubicBezTo>
                      <a:cubicBezTo>
                        <a:pt x="80" y="3"/>
                        <a:pt x="80" y="3"/>
                        <a:pt x="80" y="3"/>
                      </a:cubicBezTo>
                      <a:cubicBezTo>
                        <a:pt x="79" y="3"/>
                        <a:pt x="78" y="3"/>
                        <a:pt x="78" y="2"/>
                      </a:cubicBezTo>
                      <a:cubicBezTo>
                        <a:pt x="69" y="9"/>
                        <a:pt x="69" y="9"/>
                        <a:pt x="69" y="9"/>
                      </a:cubicBezTo>
                      <a:cubicBezTo>
                        <a:pt x="67" y="11"/>
                        <a:pt x="67" y="11"/>
                        <a:pt x="67" y="11"/>
                      </a:cubicBezTo>
                      <a:cubicBezTo>
                        <a:pt x="66" y="11"/>
                        <a:pt x="66" y="11"/>
                        <a:pt x="66" y="11"/>
                      </a:cubicBezTo>
                      <a:cubicBezTo>
                        <a:pt x="64" y="13"/>
                        <a:pt x="64" y="13"/>
                        <a:pt x="64" y="13"/>
                      </a:cubicBezTo>
                      <a:cubicBezTo>
                        <a:pt x="54" y="20"/>
                        <a:pt x="54" y="20"/>
                        <a:pt x="54" y="20"/>
                      </a:cubicBezTo>
                      <a:cubicBezTo>
                        <a:pt x="51" y="23"/>
                        <a:pt x="51" y="23"/>
                        <a:pt x="51" y="23"/>
                      </a:cubicBezTo>
                      <a:cubicBezTo>
                        <a:pt x="49" y="19"/>
                        <a:pt x="49" y="19"/>
                        <a:pt x="49" y="19"/>
                      </a:cubicBezTo>
                      <a:cubicBezTo>
                        <a:pt x="45" y="11"/>
                        <a:pt x="45" y="11"/>
                        <a:pt x="45" y="11"/>
                      </a:cubicBezTo>
                      <a:cubicBezTo>
                        <a:pt x="43" y="9"/>
                        <a:pt x="43" y="9"/>
                        <a:pt x="43" y="9"/>
                      </a:cubicBezTo>
                      <a:cubicBezTo>
                        <a:pt x="39" y="0"/>
                        <a:pt x="39" y="0"/>
                        <a:pt x="39" y="0"/>
                      </a:cubicBezTo>
                    </a:path>
                  </a:pathLst>
                </a:custGeom>
                <a:solidFill>
                  <a:srgbClr val="808B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48" name="Freeform 758">
                  <a:extLst>
                    <a:ext uri="{FF2B5EF4-FFF2-40B4-BE49-F238E27FC236}">
                      <a16:creationId xmlns:a16="http://schemas.microsoft.com/office/drawing/2014/main" id="{D5660205-A335-4013-AE98-852F1EE391AA}"/>
                    </a:ext>
                  </a:extLst>
                </p:cNvPr>
                <p:cNvSpPr>
                  <a:spLocks noEditPoints="1"/>
                </p:cNvSpPr>
                <p:nvPr/>
              </p:nvSpPr>
              <p:spPr bwMode="auto">
                <a:xfrm>
                  <a:off x="366" y="1475"/>
                  <a:ext cx="19" cy="3"/>
                </a:xfrm>
                <a:custGeom>
                  <a:avLst/>
                  <a:gdLst>
                    <a:gd name="T0" fmla="*/ 53 w 78"/>
                    <a:gd name="T1" fmla="*/ 12 h 15"/>
                    <a:gd name="T2" fmla="*/ 20 w 78"/>
                    <a:gd name="T3" fmla="*/ 12 h 15"/>
                    <a:gd name="T4" fmla="*/ 29 w 78"/>
                    <a:gd name="T5" fmla="*/ 15 h 15"/>
                    <a:gd name="T6" fmla="*/ 10 w 78"/>
                    <a:gd name="T7" fmla="*/ 12 h 15"/>
                    <a:gd name="T8" fmla="*/ 10 w 78"/>
                    <a:gd name="T9" fmla="*/ 12 h 15"/>
                    <a:gd name="T10" fmla="*/ 32 w 78"/>
                    <a:gd name="T11" fmla="*/ 15 h 15"/>
                    <a:gd name="T12" fmla="*/ 53 w 78"/>
                    <a:gd name="T13" fmla="*/ 12 h 15"/>
                    <a:gd name="T14" fmla="*/ 78 w 78"/>
                    <a:gd name="T15" fmla="*/ 0 h 15"/>
                    <a:gd name="T16" fmla="*/ 0 w 78"/>
                    <a:gd name="T17" fmla="*/ 0 h 15"/>
                    <a:gd name="T18" fmla="*/ 8 w 78"/>
                    <a:gd name="T19" fmla="*/ 6 h 15"/>
                    <a:gd name="T20" fmla="*/ 68 w 78"/>
                    <a:gd name="T21" fmla="*/ 6 h 15"/>
                    <a:gd name="T22" fmla="*/ 78 w 78"/>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15">
                      <a:moveTo>
                        <a:pt x="53" y="12"/>
                      </a:moveTo>
                      <a:cubicBezTo>
                        <a:pt x="20" y="12"/>
                        <a:pt x="20" y="12"/>
                        <a:pt x="20" y="12"/>
                      </a:cubicBezTo>
                      <a:cubicBezTo>
                        <a:pt x="23" y="13"/>
                        <a:pt x="26" y="14"/>
                        <a:pt x="29" y="15"/>
                      </a:cubicBezTo>
                      <a:cubicBezTo>
                        <a:pt x="23" y="14"/>
                        <a:pt x="16" y="14"/>
                        <a:pt x="10" y="12"/>
                      </a:cubicBezTo>
                      <a:cubicBezTo>
                        <a:pt x="10" y="12"/>
                        <a:pt x="10" y="12"/>
                        <a:pt x="10" y="12"/>
                      </a:cubicBezTo>
                      <a:cubicBezTo>
                        <a:pt x="17" y="14"/>
                        <a:pt x="24" y="15"/>
                        <a:pt x="32" y="15"/>
                      </a:cubicBezTo>
                      <a:cubicBezTo>
                        <a:pt x="39" y="15"/>
                        <a:pt x="46" y="14"/>
                        <a:pt x="53" y="12"/>
                      </a:cubicBezTo>
                      <a:moveTo>
                        <a:pt x="78" y="0"/>
                      </a:moveTo>
                      <a:cubicBezTo>
                        <a:pt x="0" y="0"/>
                        <a:pt x="0" y="0"/>
                        <a:pt x="0" y="0"/>
                      </a:cubicBezTo>
                      <a:cubicBezTo>
                        <a:pt x="3" y="2"/>
                        <a:pt x="5" y="4"/>
                        <a:pt x="8" y="6"/>
                      </a:cubicBezTo>
                      <a:cubicBezTo>
                        <a:pt x="68" y="6"/>
                        <a:pt x="68" y="6"/>
                        <a:pt x="68" y="6"/>
                      </a:cubicBezTo>
                      <a:cubicBezTo>
                        <a:pt x="72" y="4"/>
                        <a:pt x="75" y="2"/>
                        <a:pt x="7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49" name="Freeform 759">
                  <a:extLst>
                    <a:ext uri="{FF2B5EF4-FFF2-40B4-BE49-F238E27FC236}">
                      <a16:creationId xmlns:a16="http://schemas.microsoft.com/office/drawing/2014/main" id="{C91DA241-A33C-4B97-8F03-BC70ADA8A040}"/>
                    </a:ext>
                  </a:extLst>
                </p:cNvPr>
                <p:cNvSpPr/>
                <p:nvPr/>
              </p:nvSpPr>
              <p:spPr bwMode="auto">
                <a:xfrm>
                  <a:off x="365" y="1474"/>
                  <a:ext cx="22" cy="1"/>
                </a:xfrm>
                <a:custGeom>
                  <a:avLst/>
                  <a:gdLst>
                    <a:gd name="T0" fmla="*/ 93 w 93"/>
                    <a:gd name="T1" fmla="*/ 0 h 5"/>
                    <a:gd name="T2" fmla="*/ 0 w 93"/>
                    <a:gd name="T3" fmla="*/ 0 h 5"/>
                    <a:gd name="T4" fmla="*/ 7 w 93"/>
                    <a:gd name="T5" fmla="*/ 5 h 5"/>
                    <a:gd name="T6" fmla="*/ 85 w 93"/>
                    <a:gd name="T7" fmla="*/ 5 h 5"/>
                    <a:gd name="T8" fmla="*/ 88 w 93"/>
                    <a:gd name="T9" fmla="*/ 3 h 5"/>
                    <a:gd name="T10" fmla="*/ 93 w 93"/>
                    <a:gd name="T11" fmla="*/ 0 h 5"/>
                  </a:gdLst>
                  <a:ahLst/>
                  <a:cxnLst>
                    <a:cxn ang="0">
                      <a:pos x="T0" y="T1"/>
                    </a:cxn>
                    <a:cxn ang="0">
                      <a:pos x="T2" y="T3"/>
                    </a:cxn>
                    <a:cxn ang="0">
                      <a:pos x="T4" y="T5"/>
                    </a:cxn>
                    <a:cxn ang="0">
                      <a:pos x="T6" y="T7"/>
                    </a:cxn>
                    <a:cxn ang="0">
                      <a:pos x="T8" y="T9"/>
                    </a:cxn>
                    <a:cxn ang="0">
                      <a:pos x="T10" y="T11"/>
                    </a:cxn>
                  </a:cxnLst>
                  <a:rect l="0" t="0" r="r" b="b"/>
                  <a:pathLst>
                    <a:path w="93" h="5">
                      <a:moveTo>
                        <a:pt x="93" y="0"/>
                      </a:moveTo>
                      <a:cubicBezTo>
                        <a:pt x="0" y="0"/>
                        <a:pt x="0" y="0"/>
                        <a:pt x="0" y="0"/>
                      </a:cubicBezTo>
                      <a:cubicBezTo>
                        <a:pt x="2" y="2"/>
                        <a:pt x="4" y="3"/>
                        <a:pt x="7" y="5"/>
                      </a:cubicBezTo>
                      <a:cubicBezTo>
                        <a:pt x="85" y="5"/>
                        <a:pt x="85" y="5"/>
                        <a:pt x="85" y="5"/>
                      </a:cubicBezTo>
                      <a:cubicBezTo>
                        <a:pt x="86" y="5"/>
                        <a:pt x="87" y="4"/>
                        <a:pt x="88" y="3"/>
                      </a:cubicBezTo>
                      <a:cubicBezTo>
                        <a:pt x="90" y="2"/>
                        <a:pt x="91" y="1"/>
                        <a:pt x="93" y="0"/>
                      </a:cubicBezTo>
                    </a:path>
                  </a:pathLst>
                </a:custGeom>
                <a:solidFill>
                  <a:srgbClr val="F7B8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50" name="Freeform 760">
                  <a:extLst>
                    <a:ext uri="{FF2B5EF4-FFF2-40B4-BE49-F238E27FC236}">
                      <a16:creationId xmlns:a16="http://schemas.microsoft.com/office/drawing/2014/main" id="{D1EF5C2E-CBCD-470C-8578-E8967D54AB9D}"/>
                    </a:ext>
                  </a:extLst>
                </p:cNvPr>
                <p:cNvSpPr>
                  <a:spLocks noEditPoints="1"/>
                </p:cNvSpPr>
                <p:nvPr/>
              </p:nvSpPr>
              <p:spPr bwMode="auto">
                <a:xfrm>
                  <a:off x="365" y="1476"/>
                  <a:ext cx="17" cy="2"/>
                </a:xfrm>
                <a:custGeom>
                  <a:avLst/>
                  <a:gdLst>
                    <a:gd name="T0" fmla="*/ 15 w 73"/>
                    <a:gd name="T1" fmla="*/ 6 h 6"/>
                    <a:gd name="T2" fmla="*/ 10 w 73"/>
                    <a:gd name="T3" fmla="*/ 4 h 6"/>
                    <a:gd name="T4" fmla="*/ 10 w 73"/>
                    <a:gd name="T5" fmla="*/ 4 h 6"/>
                    <a:gd name="T6" fmla="*/ 9 w 73"/>
                    <a:gd name="T7" fmla="*/ 4 h 6"/>
                    <a:gd name="T8" fmla="*/ 9 w 73"/>
                    <a:gd name="T9" fmla="*/ 4 h 6"/>
                    <a:gd name="T10" fmla="*/ 9 w 73"/>
                    <a:gd name="T11" fmla="*/ 4 h 6"/>
                    <a:gd name="T12" fmla="*/ 8 w 73"/>
                    <a:gd name="T13" fmla="*/ 4 h 6"/>
                    <a:gd name="T14" fmla="*/ 8 w 73"/>
                    <a:gd name="T15" fmla="*/ 4 h 6"/>
                    <a:gd name="T16" fmla="*/ 7 w 73"/>
                    <a:gd name="T17" fmla="*/ 3 h 6"/>
                    <a:gd name="T18" fmla="*/ 7 w 73"/>
                    <a:gd name="T19" fmla="*/ 3 h 6"/>
                    <a:gd name="T20" fmla="*/ 7 w 73"/>
                    <a:gd name="T21" fmla="*/ 3 h 6"/>
                    <a:gd name="T22" fmla="*/ 6 w 73"/>
                    <a:gd name="T23" fmla="*/ 3 h 6"/>
                    <a:gd name="T24" fmla="*/ 6 w 73"/>
                    <a:gd name="T25" fmla="*/ 3 h 6"/>
                    <a:gd name="T26" fmla="*/ 6 w 73"/>
                    <a:gd name="T27" fmla="*/ 3 h 6"/>
                    <a:gd name="T28" fmla="*/ 5 w 73"/>
                    <a:gd name="T29" fmla="*/ 3 h 6"/>
                    <a:gd name="T30" fmla="*/ 4 w 73"/>
                    <a:gd name="T31" fmla="*/ 2 h 6"/>
                    <a:gd name="T32" fmla="*/ 4 w 73"/>
                    <a:gd name="T33" fmla="*/ 2 h 6"/>
                    <a:gd name="T34" fmla="*/ 4 w 73"/>
                    <a:gd name="T35" fmla="*/ 2 h 6"/>
                    <a:gd name="T36" fmla="*/ 3 w 73"/>
                    <a:gd name="T37" fmla="*/ 2 h 6"/>
                    <a:gd name="T38" fmla="*/ 3 w 73"/>
                    <a:gd name="T39" fmla="*/ 2 h 6"/>
                    <a:gd name="T40" fmla="*/ 3 w 73"/>
                    <a:gd name="T41" fmla="*/ 2 h 6"/>
                    <a:gd name="T42" fmla="*/ 2 w 73"/>
                    <a:gd name="T43" fmla="*/ 1 h 6"/>
                    <a:gd name="T44" fmla="*/ 2 w 73"/>
                    <a:gd name="T45" fmla="*/ 1 h 6"/>
                    <a:gd name="T46" fmla="*/ 2 w 73"/>
                    <a:gd name="T47" fmla="*/ 1 h 6"/>
                    <a:gd name="T48" fmla="*/ 1 w 73"/>
                    <a:gd name="T49" fmla="*/ 1 h 6"/>
                    <a:gd name="T50" fmla="*/ 1 w 73"/>
                    <a:gd name="T51" fmla="*/ 1 h 6"/>
                    <a:gd name="T52" fmla="*/ 1 w 73"/>
                    <a:gd name="T53" fmla="*/ 1 h 6"/>
                    <a:gd name="T54" fmla="*/ 0 w 73"/>
                    <a:gd name="T55" fmla="*/ 0 h 6"/>
                    <a:gd name="T56" fmla="*/ 0 w 73"/>
                    <a:gd name="T57" fmla="*/ 0 h 6"/>
                    <a:gd name="T58" fmla="*/ 0 w 73"/>
                    <a:gd name="T59" fmla="*/ 0 h 6"/>
                    <a:gd name="T60" fmla="*/ 73 w 73"/>
                    <a:gd name="T61" fmla="*/ 0 h 6"/>
                    <a:gd name="T62" fmla="*/ 25 w 73"/>
                    <a:gd name="T63" fmla="*/ 6 h 6"/>
                    <a:gd name="T64" fmla="*/ 73 w 73"/>
                    <a:gd name="T6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 h="6">
                      <a:moveTo>
                        <a:pt x="10" y="4"/>
                      </a:moveTo>
                      <a:cubicBezTo>
                        <a:pt x="11" y="5"/>
                        <a:pt x="13" y="5"/>
                        <a:pt x="15" y="6"/>
                      </a:cubicBezTo>
                      <a:cubicBezTo>
                        <a:pt x="15" y="6"/>
                        <a:pt x="15" y="6"/>
                        <a:pt x="15" y="6"/>
                      </a:cubicBezTo>
                      <a:cubicBezTo>
                        <a:pt x="13" y="5"/>
                        <a:pt x="11" y="5"/>
                        <a:pt x="10" y="4"/>
                      </a:cubicBezTo>
                      <a:moveTo>
                        <a:pt x="9" y="4"/>
                      </a:moveTo>
                      <a:cubicBezTo>
                        <a:pt x="9" y="4"/>
                        <a:pt x="10" y="4"/>
                        <a:pt x="10" y="4"/>
                      </a:cubicBezTo>
                      <a:cubicBezTo>
                        <a:pt x="10" y="4"/>
                        <a:pt x="9" y="4"/>
                        <a:pt x="9" y="4"/>
                      </a:cubicBezTo>
                      <a:moveTo>
                        <a:pt x="9" y="4"/>
                      </a:moveTo>
                      <a:cubicBezTo>
                        <a:pt x="9" y="4"/>
                        <a:pt x="9" y="4"/>
                        <a:pt x="9" y="4"/>
                      </a:cubicBezTo>
                      <a:cubicBezTo>
                        <a:pt x="9" y="4"/>
                        <a:pt x="9" y="4"/>
                        <a:pt x="9" y="4"/>
                      </a:cubicBezTo>
                      <a:moveTo>
                        <a:pt x="8" y="4"/>
                      </a:moveTo>
                      <a:cubicBezTo>
                        <a:pt x="8" y="4"/>
                        <a:pt x="8" y="4"/>
                        <a:pt x="9" y="4"/>
                      </a:cubicBezTo>
                      <a:cubicBezTo>
                        <a:pt x="8" y="4"/>
                        <a:pt x="8" y="4"/>
                        <a:pt x="8" y="4"/>
                      </a:cubicBezTo>
                      <a:moveTo>
                        <a:pt x="8" y="4"/>
                      </a:moveTo>
                      <a:cubicBezTo>
                        <a:pt x="8" y="4"/>
                        <a:pt x="8" y="4"/>
                        <a:pt x="8" y="4"/>
                      </a:cubicBezTo>
                      <a:cubicBezTo>
                        <a:pt x="8" y="4"/>
                        <a:pt x="8" y="4"/>
                        <a:pt x="8" y="4"/>
                      </a:cubicBezTo>
                      <a:moveTo>
                        <a:pt x="7" y="3"/>
                      </a:moveTo>
                      <a:cubicBezTo>
                        <a:pt x="7" y="3"/>
                        <a:pt x="7" y="3"/>
                        <a:pt x="7" y="3"/>
                      </a:cubicBezTo>
                      <a:cubicBezTo>
                        <a:pt x="7" y="3"/>
                        <a:pt x="7" y="3"/>
                        <a:pt x="7" y="3"/>
                      </a:cubicBezTo>
                      <a:moveTo>
                        <a:pt x="7" y="3"/>
                      </a:moveTo>
                      <a:cubicBezTo>
                        <a:pt x="7" y="3"/>
                        <a:pt x="7" y="3"/>
                        <a:pt x="7" y="3"/>
                      </a:cubicBezTo>
                      <a:cubicBezTo>
                        <a:pt x="7" y="3"/>
                        <a:pt x="7" y="3"/>
                        <a:pt x="7" y="3"/>
                      </a:cubicBezTo>
                      <a:moveTo>
                        <a:pt x="6" y="3"/>
                      </a:moveTo>
                      <a:cubicBezTo>
                        <a:pt x="6" y="3"/>
                        <a:pt x="6" y="3"/>
                        <a:pt x="6" y="3"/>
                      </a:cubicBezTo>
                      <a:cubicBezTo>
                        <a:pt x="6" y="3"/>
                        <a:pt x="6" y="3"/>
                        <a:pt x="6" y="3"/>
                      </a:cubicBezTo>
                      <a:moveTo>
                        <a:pt x="6" y="3"/>
                      </a:moveTo>
                      <a:cubicBezTo>
                        <a:pt x="6" y="3"/>
                        <a:pt x="6" y="3"/>
                        <a:pt x="6" y="3"/>
                      </a:cubicBezTo>
                      <a:cubicBezTo>
                        <a:pt x="6" y="3"/>
                        <a:pt x="6" y="3"/>
                        <a:pt x="6" y="3"/>
                      </a:cubicBezTo>
                      <a:moveTo>
                        <a:pt x="5" y="3"/>
                      </a:moveTo>
                      <a:cubicBezTo>
                        <a:pt x="5" y="3"/>
                        <a:pt x="5" y="3"/>
                        <a:pt x="5" y="3"/>
                      </a:cubicBezTo>
                      <a:cubicBezTo>
                        <a:pt x="5" y="3"/>
                        <a:pt x="5" y="3"/>
                        <a:pt x="5" y="3"/>
                      </a:cubicBezTo>
                      <a:moveTo>
                        <a:pt x="4" y="2"/>
                      </a:moveTo>
                      <a:cubicBezTo>
                        <a:pt x="5" y="2"/>
                        <a:pt x="5" y="2"/>
                        <a:pt x="5" y="2"/>
                      </a:cubicBezTo>
                      <a:cubicBezTo>
                        <a:pt x="5" y="2"/>
                        <a:pt x="5" y="2"/>
                        <a:pt x="4" y="2"/>
                      </a:cubicBezTo>
                      <a:moveTo>
                        <a:pt x="4" y="2"/>
                      </a:moveTo>
                      <a:cubicBezTo>
                        <a:pt x="4" y="2"/>
                        <a:pt x="4" y="2"/>
                        <a:pt x="4" y="2"/>
                      </a:cubicBezTo>
                      <a:cubicBezTo>
                        <a:pt x="4" y="2"/>
                        <a:pt x="4" y="2"/>
                        <a:pt x="4" y="2"/>
                      </a:cubicBezTo>
                      <a:moveTo>
                        <a:pt x="3" y="2"/>
                      </a:moveTo>
                      <a:cubicBezTo>
                        <a:pt x="3" y="2"/>
                        <a:pt x="4" y="2"/>
                        <a:pt x="4" y="2"/>
                      </a:cubicBezTo>
                      <a:cubicBezTo>
                        <a:pt x="4" y="2"/>
                        <a:pt x="3" y="2"/>
                        <a:pt x="3" y="2"/>
                      </a:cubicBezTo>
                      <a:moveTo>
                        <a:pt x="3" y="2"/>
                      </a:moveTo>
                      <a:cubicBezTo>
                        <a:pt x="3" y="2"/>
                        <a:pt x="3" y="2"/>
                        <a:pt x="3" y="2"/>
                      </a:cubicBezTo>
                      <a:cubicBezTo>
                        <a:pt x="3" y="2"/>
                        <a:pt x="3" y="2"/>
                        <a:pt x="3" y="2"/>
                      </a:cubicBezTo>
                      <a:moveTo>
                        <a:pt x="2" y="1"/>
                      </a:moveTo>
                      <a:cubicBezTo>
                        <a:pt x="2" y="1"/>
                        <a:pt x="2" y="1"/>
                        <a:pt x="2" y="1"/>
                      </a:cubicBezTo>
                      <a:cubicBezTo>
                        <a:pt x="2" y="1"/>
                        <a:pt x="2" y="1"/>
                        <a:pt x="2" y="1"/>
                      </a:cubicBezTo>
                      <a:moveTo>
                        <a:pt x="2" y="1"/>
                      </a:moveTo>
                      <a:cubicBezTo>
                        <a:pt x="2" y="1"/>
                        <a:pt x="2" y="1"/>
                        <a:pt x="2" y="1"/>
                      </a:cubicBezTo>
                      <a:cubicBezTo>
                        <a:pt x="2" y="1"/>
                        <a:pt x="2" y="1"/>
                        <a:pt x="2"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73" y="0"/>
                      </a:moveTo>
                      <a:cubicBezTo>
                        <a:pt x="13" y="0"/>
                        <a:pt x="13" y="0"/>
                        <a:pt x="13" y="0"/>
                      </a:cubicBezTo>
                      <a:cubicBezTo>
                        <a:pt x="17" y="2"/>
                        <a:pt x="21" y="4"/>
                        <a:pt x="25" y="6"/>
                      </a:cubicBezTo>
                      <a:cubicBezTo>
                        <a:pt x="58" y="6"/>
                        <a:pt x="58" y="6"/>
                        <a:pt x="58" y="6"/>
                      </a:cubicBezTo>
                      <a:cubicBezTo>
                        <a:pt x="63" y="4"/>
                        <a:pt x="68" y="3"/>
                        <a:pt x="73" y="0"/>
                      </a:cubicBezTo>
                    </a:path>
                  </a:pathLst>
                </a:custGeom>
                <a:solidFill>
                  <a:srgbClr val="F7B8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51" name="Freeform 761">
                  <a:extLst>
                    <a:ext uri="{FF2B5EF4-FFF2-40B4-BE49-F238E27FC236}">
                      <a16:creationId xmlns:a16="http://schemas.microsoft.com/office/drawing/2014/main" id="{952ADB36-B4E7-4BF2-81A0-4A91C31DCD9A}"/>
                    </a:ext>
                  </a:extLst>
                </p:cNvPr>
                <p:cNvSpPr>
                  <a:spLocks noEditPoints="1"/>
                </p:cNvSpPr>
                <p:nvPr/>
              </p:nvSpPr>
              <p:spPr bwMode="auto">
                <a:xfrm>
                  <a:off x="349" y="1434"/>
                  <a:ext cx="68" cy="81"/>
                </a:xfrm>
                <a:custGeom>
                  <a:avLst/>
                  <a:gdLst>
                    <a:gd name="T0" fmla="*/ 51 w 292"/>
                    <a:gd name="T1" fmla="*/ 31 h 348"/>
                    <a:gd name="T2" fmla="*/ 32 w 292"/>
                    <a:gd name="T3" fmla="*/ 164 h 348"/>
                    <a:gd name="T4" fmla="*/ 147 w 292"/>
                    <a:gd name="T5" fmla="*/ 193 h 348"/>
                    <a:gd name="T6" fmla="*/ 254 w 292"/>
                    <a:gd name="T7" fmla="*/ 337 h 348"/>
                    <a:gd name="T8" fmla="*/ 281 w 292"/>
                    <a:gd name="T9" fmla="*/ 341 h 348"/>
                    <a:gd name="T10" fmla="*/ 285 w 292"/>
                    <a:gd name="T11" fmla="*/ 314 h 348"/>
                    <a:gd name="T12" fmla="*/ 178 w 292"/>
                    <a:gd name="T13" fmla="*/ 170 h 348"/>
                    <a:gd name="T14" fmla="*/ 183 w 292"/>
                    <a:gd name="T15" fmla="*/ 51 h 348"/>
                    <a:gd name="T16" fmla="*/ 51 w 292"/>
                    <a:gd name="T17" fmla="*/ 31 h 348"/>
                    <a:gd name="T18" fmla="*/ 157 w 292"/>
                    <a:gd name="T19" fmla="*/ 174 h 348"/>
                    <a:gd name="T20" fmla="*/ 41 w 292"/>
                    <a:gd name="T21" fmla="*/ 157 h 348"/>
                    <a:gd name="T22" fmla="*/ 58 w 292"/>
                    <a:gd name="T23" fmla="*/ 41 h 348"/>
                    <a:gd name="T24" fmla="*/ 174 w 292"/>
                    <a:gd name="T25" fmla="*/ 58 h 348"/>
                    <a:gd name="T26" fmla="*/ 157 w 292"/>
                    <a:gd name="T27" fmla="*/ 174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2" h="348">
                      <a:moveTo>
                        <a:pt x="51" y="31"/>
                      </a:moveTo>
                      <a:cubicBezTo>
                        <a:pt x="9" y="63"/>
                        <a:pt x="0" y="122"/>
                        <a:pt x="32" y="164"/>
                      </a:cubicBezTo>
                      <a:cubicBezTo>
                        <a:pt x="59" y="200"/>
                        <a:pt x="107" y="212"/>
                        <a:pt x="147" y="193"/>
                      </a:cubicBezTo>
                      <a:cubicBezTo>
                        <a:pt x="254" y="337"/>
                        <a:pt x="254" y="337"/>
                        <a:pt x="254" y="337"/>
                      </a:cubicBezTo>
                      <a:cubicBezTo>
                        <a:pt x="261" y="346"/>
                        <a:pt x="273" y="348"/>
                        <a:pt x="281" y="341"/>
                      </a:cubicBezTo>
                      <a:cubicBezTo>
                        <a:pt x="290" y="335"/>
                        <a:pt x="292" y="323"/>
                        <a:pt x="285" y="314"/>
                      </a:cubicBezTo>
                      <a:cubicBezTo>
                        <a:pt x="178" y="170"/>
                        <a:pt x="178" y="170"/>
                        <a:pt x="178" y="170"/>
                      </a:cubicBezTo>
                      <a:cubicBezTo>
                        <a:pt x="207" y="138"/>
                        <a:pt x="211" y="88"/>
                        <a:pt x="183" y="51"/>
                      </a:cubicBezTo>
                      <a:cubicBezTo>
                        <a:pt x="152" y="9"/>
                        <a:pt x="93" y="0"/>
                        <a:pt x="51" y="31"/>
                      </a:cubicBezTo>
                      <a:moveTo>
                        <a:pt x="157" y="174"/>
                      </a:moveTo>
                      <a:cubicBezTo>
                        <a:pt x="120" y="202"/>
                        <a:pt x="68" y="194"/>
                        <a:pt x="41" y="157"/>
                      </a:cubicBezTo>
                      <a:cubicBezTo>
                        <a:pt x="13" y="120"/>
                        <a:pt x="21" y="68"/>
                        <a:pt x="58" y="41"/>
                      </a:cubicBezTo>
                      <a:cubicBezTo>
                        <a:pt x="95" y="13"/>
                        <a:pt x="147" y="21"/>
                        <a:pt x="174" y="58"/>
                      </a:cubicBezTo>
                      <a:cubicBezTo>
                        <a:pt x="202" y="95"/>
                        <a:pt x="194" y="147"/>
                        <a:pt x="157" y="174"/>
                      </a:cubicBezTo>
                    </a:path>
                  </a:pathLst>
                </a:custGeom>
                <a:solidFill>
                  <a:srgbClr val="34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52" name="Freeform 762">
                  <a:extLst>
                    <a:ext uri="{FF2B5EF4-FFF2-40B4-BE49-F238E27FC236}">
                      <a16:creationId xmlns:a16="http://schemas.microsoft.com/office/drawing/2014/main" id="{0AE76E63-C0AD-40D2-B9EC-1ABED151E3DC}"/>
                    </a:ext>
                  </a:extLst>
                </p:cNvPr>
                <p:cNvSpPr/>
                <p:nvPr/>
              </p:nvSpPr>
              <p:spPr bwMode="auto">
                <a:xfrm>
                  <a:off x="388" y="1480"/>
                  <a:ext cx="7" cy="6"/>
                </a:xfrm>
                <a:custGeom>
                  <a:avLst/>
                  <a:gdLst>
                    <a:gd name="T0" fmla="*/ 7 w 7"/>
                    <a:gd name="T1" fmla="*/ 0 h 6"/>
                    <a:gd name="T2" fmla="*/ 0 w 7"/>
                    <a:gd name="T3" fmla="*/ 6 h 6"/>
                    <a:gd name="T4" fmla="*/ 0 w 7"/>
                    <a:gd name="T5" fmla="*/ 5 h 6"/>
                    <a:gd name="T6" fmla="*/ 7 w 7"/>
                    <a:gd name="T7" fmla="*/ 0 h 6"/>
                    <a:gd name="T8" fmla="*/ 7 w 7"/>
                    <a:gd name="T9" fmla="*/ 0 h 6"/>
                  </a:gdLst>
                  <a:ahLst/>
                  <a:cxnLst>
                    <a:cxn ang="0">
                      <a:pos x="T0" y="T1"/>
                    </a:cxn>
                    <a:cxn ang="0">
                      <a:pos x="T2" y="T3"/>
                    </a:cxn>
                    <a:cxn ang="0">
                      <a:pos x="T4" y="T5"/>
                    </a:cxn>
                    <a:cxn ang="0">
                      <a:pos x="T6" y="T7"/>
                    </a:cxn>
                    <a:cxn ang="0">
                      <a:pos x="T8" y="T9"/>
                    </a:cxn>
                  </a:cxnLst>
                  <a:rect l="0" t="0" r="r" b="b"/>
                  <a:pathLst>
                    <a:path w="7" h="6">
                      <a:moveTo>
                        <a:pt x="7" y="0"/>
                      </a:moveTo>
                      <a:lnTo>
                        <a:pt x="0" y="6"/>
                      </a:lnTo>
                      <a:lnTo>
                        <a:pt x="0" y="5"/>
                      </a:lnTo>
                      <a:lnTo>
                        <a:pt x="7" y="0"/>
                      </a:lnTo>
                      <a:lnTo>
                        <a:pt x="7" y="0"/>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53" name="Freeform 763">
                  <a:extLst>
                    <a:ext uri="{FF2B5EF4-FFF2-40B4-BE49-F238E27FC236}">
                      <a16:creationId xmlns:a16="http://schemas.microsoft.com/office/drawing/2014/main" id="{94A74D37-854C-4232-B55E-12358B588BE2}"/>
                    </a:ext>
                  </a:extLst>
                </p:cNvPr>
                <p:cNvSpPr/>
                <p:nvPr/>
              </p:nvSpPr>
              <p:spPr bwMode="auto">
                <a:xfrm>
                  <a:off x="386" y="1477"/>
                  <a:ext cx="8" cy="7"/>
                </a:xfrm>
                <a:custGeom>
                  <a:avLst/>
                  <a:gdLst>
                    <a:gd name="T0" fmla="*/ 8 w 8"/>
                    <a:gd name="T1" fmla="*/ 2 h 7"/>
                    <a:gd name="T2" fmla="*/ 1 w 8"/>
                    <a:gd name="T3" fmla="*/ 7 h 7"/>
                    <a:gd name="T4" fmla="*/ 0 w 8"/>
                    <a:gd name="T5" fmla="*/ 5 h 7"/>
                    <a:gd name="T6" fmla="*/ 7 w 8"/>
                    <a:gd name="T7" fmla="*/ 0 h 7"/>
                    <a:gd name="T8" fmla="*/ 8 w 8"/>
                    <a:gd name="T9" fmla="*/ 2 h 7"/>
                  </a:gdLst>
                  <a:ahLst/>
                  <a:cxnLst>
                    <a:cxn ang="0">
                      <a:pos x="T0" y="T1"/>
                    </a:cxn>
                    <a:cxn ang="0">
                      <a:pos x="T2" y="T3"/>
                    </a:cxn>
                    <a:cxn ang="0">
                      <a:pos x="T4" y="T5"/>
                    </a:cxn>
                    <a:cxn ang="0">
                      <a:pos x="T6" y="T7"/>
                    </a:cxn>
                    <a:cxn ang="0">
                      <a:pos x="T8" y="T9"/>
                    </a:cxn>
                  </a:cxnLst>
                  <a:rect l="0" t="0" r="r" b="b"/>
                  <a:pathLst>
                    <a:path w="8" h="7">
                      <a:moveTo>
                        <a:pt x="8" y="2"/>
                      </a:moveTo>
                      <a:lnTo>
                        <a:pt x="1" y="7"/>
                      </a:lnTo>
                      <a:lnTo>
                        <a:pt x="0" y="5"/>
                      </a:lnTo>
                      <a:lnTo>
                        <a:pt x="7" y="0"/>
                      </a:lnTo>
                      <a:lnTo>
                        <a:pt x="8" y="2"/>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54" name="Freeform 764">
                  <a:extLst>
                    <a:ext uri="{FF2B5EF4-FFF2-40B4-BE49-F238E27FC236}">
                      <a16:creationId xmlns:a16="http://schemas.microsoft.com/office/drawing/2014/main" id="{5FFFDEBD-26CF-4D59-B4BB-FCBB34F41543}"/>
                    </a:ext>
                  </a:extLst>
                </p:cNvPr>
                <p:cNvSpPr/>
                <p:nvPr/>
              </p:nvSpPr>
              <p:spPr bwMode="auto">
                <a:xfrm>
                  <a:off x="354" y="1459"/>
                  <a:ext cx="4" cy="11"/>
                </a:xfrm>
                <a:custGeom>
                  <a:avLst/>
                  <a:gdLst>
                    <a:gd name="T0" fmla="*/ 0 w 14"/>
                    <a:gd name="T1" fmla="*/ 0 h 46"/>
                    <a:gd name="T2" fmla="*/ 0 w 14"/>
                    <a:gd name="T3" fmla="*/ 0 h 46"/>
                    <a:gd name="T4" fmla="*/ 14 w 14"/>
                    <a:gd name="T5" fmla="*/ 46 h 46"/>
                    <a:gd name="T6" fmla="*/ 0 w 14"/>
                    <a:gd name="T7" fmla="*/ 0 h 46"/>
                  </a:gdLst>
                  <a:ahLst/>
                  <a:cxnLst>
                    <a:cxn ang="0">
                      <a:pos x="T0" y="T1"/>
                    </a:cxn>
                    <a:cxn ang="0">
                      <a:pos x="T2" y="T3"/>
                    </a:cxn>
                    <a:cxn ang="0">
                      <a:pos x="T4" y="T5"/>
                    </a:cxn>
                    <a:cxn ang="0">
                      <a:pos x="T6" y="T7"/>
                    </a:cxn>
                  </a:cxnLst>
                  <a:rect l="0" t="0" r="r" b="b"/>
                  <a:pathLst>
                    <a:path w="14" h="46">
                      <a:moveTo>
                        <a:pt x="0" y="0"/>
                      </a:moveTo>
                      <a:cubicBezTo>
                        <a:pt x="0" y="0"/>
                        <a:pt x="0" y="0"/>
                        <a:pt x="0" y="0"/>
                      </a:cubicBezTo>
                      <a:cubicBezTo>
                        <a:pt x="0" y="16"/>
                        <a:pt x="5" y="32"/>
                        <a:pt x="14" y="46"/>
                      </a:cubicBezTo>
                      <a:cubicBezTo>
                        <a:pt x="5" y="32"/>
                        <a:pt x="0" y="16"/>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55" name="Freeform 765">
                  <a:extLst>
                    <a:ext uri="{FF2B5EF4-FFF2-40B4-BE49-F238E27FC236}">
                      <a16:creationId xmlns:a16="http://schemas.microsoft.com/office/drawing/2014/main" id="{B108FD6D-B6CC-4BD9-8243-54B1A6C23AC5}"/>
                    </a:ext>
                  </a:extLst>
                </p:cNvPr>
                <p:cNvSpPr>
                  <a:spLocks noEditPoints="1"/>
                </p:cNvSpPr>
                <p:nvPr/>
              </p:nvSpPr>
              <p:spPr bwMode="auto">
                <a:xfrm>
                  <a:off x="373" y="1440"/>
                  <a:ext cx="6" cy="1"/>
                </a:xfrm>
                <a:custGeom>
                  <a:avLst/>
                  <a:gdLst>
                    <a:gd name="T0" fmla="*/ 10 w 24"/>
                    <a:gd name="T1" fmla="*/ 0 h 4"/>
                    <a:gd name="T2" fmla="*/ 2 w 24"/>
                    <a:gd name="T3" fmla="*/ 0 h 4"/>
                    <a:gd name="T4" fmla="*/ 0 w 24"/>
                    <a:gd name="T5" fmla="*/ 3 h 4"/>
                    <a:gd name="T6" fmla="*/ 0 w 24"/>
                    <a:gd name="T7" fmla="*/ 4 h 4"/>
                    <a:gd name="T8" fmla="*/ 10 w 24"/>
                    <a:gd name="T9" fmla="*/ 2 h 4"/>
                    <a:gd name="T10" fmla="*/ 10 w 24"/>
                    <a:gd name="T11" fmla="*/ 0 h 4"/>
                    <a:gd name="T12" fmla="*/ 21 w 24"/>
                    <a:gd name="T13" fmla="*/ 0 h 4"/>
                    <a:gd name="T14" fmla="*/ 12 w 24"/>
                    <a:gd name="T15" fmla="*/ 0 h 4"/>
                    <a:gd name="T16" fmla="*/ 12 w 24"/>
                    <a:gd name="T17" fmla="*/ 1 h 4"/>
                    <a:gd name="T18" fmla="*/ 22 w 24"/>
                    <a:gd name="T19" fmla="*/ 1 h 4"/>
                    <a:gd name="T20" fmla="*/ 24 w 24"/>
                    <a:gd name="T21" fmla="*/ 1 h 4"/>
                    <a:gd name="T22" fmla="*/ 21 w 24"/>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4">
                      <a:moveTo>
                        <a:pt x="10" y="0"/>
                      </a:moveTo>
                      <a:cubicBezTo>
                        <a:pt x="2" y="0"/>
                        <a:pt x="2" y="0"/>
                        <a:pt x="2" y="0"/>
                      </a:cubicBezTo>
                      <a:cubicBezTo>
                        <a:pt x="2" y="1"/>
                        <a:pt x="1" y="3"/>
                        <a:pt x="0" y="3"/>
                      </a:cubicBezTo>
                      <a:cubicBezTo>
                        <a:pt x="0" y="4"/>
                        <a:pt x="0" y="4"/>
                        <a:pt x="0" y="4"/>
                      </a:cubicBezTo>
                      <a:cubicBezTo>
                        <a:pt x="3" y="3"/>
                        <a:pt x="7" y="2"/>
                        <a:pt x="10" y="2"/>
                      </a:cubicBezTo>
                      <a:cubicBezTo>
                        <a:pt x="10" y="0"/>
                        <a:pt x="10" y="0"/>
                        <a:pt x="10" y="0"/>
                      </a:cubicBezTo>
                      <a:moveTo>
                        <a:pt x="21" y="0"/>
                      </a:moveTo>
                      <a:cubicBezTo>
                        <a:pt x="12" y="0"/>
                        <a:pt x="12" y="0"/>
                        <a:pt x="12" y="0"/>
                      </a:cubicBezTo>
                      <a:cubicBezTo>
                        <a:pt x="12" y="1"/>
                        <a:pt x="12" y="1"/>
                        <a:pt x="12" y="1"/>
                      </a:cubicBezTo>
                      <a:cubicBezTo>
                        <a:pt x="15" y="1"/>
                        <a:pt x="18" y="1"/>
                        <a:pt x="22" y="1"/>
                      </a:cubicBezTo>
                      <a:cubicBezTo>
                        <a:pt x="22" y="1"/>
                        <a:pt x="23" y="1"/>
                        <a:pt x="24" y="1"/>
                      </a:cubicBezTo>
                      <a:cubicBezTo>
                        <a:pt x="23" y="1"/>
                        <a:pt x="22" y="0"/>
                        <a:pt x="2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56" name="Freeform 766">
                  <a:extLst>
                    <a:ext uri="{FF2B5EF4-FFF2-40B4-BE49-F238E27FC236}">
                      <a16:creationId xmlns:a16="http://schemas.microsoft.com/office/drawing/2014/main" id="{EDEA256D-6D97-4996-A3AF-977DAB9514F3}"/>
                    </a:ext>
                  </a:extLst>
                </p:cNvPr>
                <p:cNvSpPr>
                  <a:spLocks noEditPoints="1"/>
                </p:cNvSpPr>
                <p:nvPr/>
              </p:nvSpPr>
              <p:spPr bwMode="auto">
                <a:xfrm>
                  <a:off x="374" y="1439"/>
                  <a:ext cx="4" cy="1"/>
                </a:xfrm>
                <a:custGeom>
                  <a:avLst/>
                  <a:gdLst>
                    <a:gd name="T0" fmla="*/ 10 w 19"/>
                    <a:gd name="T1" fmla="*/ 1 h 2"/>
                    <a:gd name="T2" fmla="*/ 10 w 19"/>
                    <a:gd name="T3" fmla="*/ 2 h 2"/>
                    <a:gd name="T4" fmla="*/ 19 w 19"/>
                    <a:gd name="T5" fmla="*/ 2 h 2"/>
                    <a:gd name="T6" fmla="*/ 17 w 19"/>
                    <a:gd name="T7" fmla="*/ 2 h 2"/>
                    <a:gd name="T8" fmla="*/ 17 w 19"/>
                    <a:gd name="T9" fmla="*/ 2 h 2"/>
                    <a:gd name="T10" fmla="*/ 16 w 19"/>
                    <a:gd name="T11" fmla="*/ 2 h 2"/>
                    <a:gd name="T12" fmla="*/ 16 w 19"/>
                    <a:gd name="T13" fmla="*/ 2 h 2"/>
                    <a:gd name="T14" fmla="*/ 16 w 19"/>
                    <a:gd name="T15" fmla="*/ 2 h 2"/>
                    <a:gd name="T16" fmla="*/ 16 w 19"/>
                    <a:gd name="T17" fmla="*/ 2 h 2"/>
                    <a:gd name="T18" fmla="*/ 15 w 19"/>
                    <a:gd name="T19" fmla="*/ 1 h 2"/>
                    <a:gd name="T20" fmla="*/ 15 w 19"/>
                    <a:gd name="T21" fmla="*/ 1 h 2"/>
                    <a:gd name="T22" fmla="*/ 13 w 19"/>
                    <a:gd name="T23" fmla="*/ 1 h 2"/>
                    <a:gd name="T24" fmla="*/ 13 w 19"/>
                    <a:gd name="T25" fmla="*/ 1 h 2"/>
                    <a:gd name="T26" fmla="*/ 12 w 19"/>
                    <a:gd name="T27" fmla="*/ 1 h 2"/>
                    <a:gd name="T28" fmla="*/ 12 w 19"/>
                    <a:gd name="T29" fmla="*/ 1 h 2"/>
                    <a:gd name="T30" fmla="*/ 12 w 19"/>
                    <a:gd name="T31" fmla="*/ 1 h 2"/>
                    <a:gd name="T32" fmla="*/ 12 w 19"/>
                    <a:gd name="T33" fmla="*/ 1 h 2"/>
                    <a:gd name="T34" fmla="*/ 11 w 19"/>
                    <a:gd name="T35" fmla="*/ 1 h 2"/>
                    <a:gd name="T36" fmla="*/ 11 w 19"/>
                    <a:gd name="T37" fmla="*/ 1 h 2"/>
                    <a:gd name="T38" fmla="*/ 11 w 19"/>
                    <a:gd name="T39" fmla="*/ 1 h 2"/>
                    <a:gd name="T40" fmla="*/ 10 w 19"/>
                    <a:gd name="T41" fmla="*/ 1 h 2"/>
                    <a:gd name="T42" fmla="*/ 10 w 19"/>
                    <a:gd name="T43" fmla="*/ 1 h 2"/>
                    <a:gd name="T44" fmla="*/ 0 w 19"/>
                    <a:gd name="T45" fmla="*/ 0 h 2"/>
                    <a:gd name="T46" fmla="*/ 0 w 19"/>
                    <a:gd name="T47" fmla="*/ 0 h 2"/>
                    <a:gd name="T48" fmla="*/ 0 w 19"/>
                    <a:gd name="T49" fmla="*/ 1 h 2"/>
                    <a:gd name="T50" fmla="*/ 0 w 19"/>
                    <a:gd name="T51" fmla="*/ 2 h 2"/>
                    <a:gd name="T52" fmla="*/ 8 w 19"/>
                    <a:gd name="T53" fmla="*/ 2 h 2"/>
                    <a:gd name="T54" fmla="*/ 8 w 19"/>
                    <a:gd name="T55" fmla="*/ 0 h 2"/>
                    <a:gd name="T56" fmla="*/ 8 w 19"/>
                    <a:gd name="T57" fmla="*/ 0 h 2"/>
                    <a:gd name="T58" fmla="*/ 7 w 19"/>
                    <a:gd name="T59" fmla="*/ 0 h 2"/>
                    <a:gd name="T60" fmla="*/ 7 w 19"/>
                    <a:gd name="T61" fmla="*/ 0 h 2"/>
                    <a:gd name="T62" fmla="*/ 7 w 19"/>
                    <a:gd name="T63" fmla="*/ 0 h 2"/>
                    <a:gd name="T64" fmla="*/ 6 w 19"/>
                    <a:gd name="T65" fmla="*/ 0 h 2"/>
                    <a:gd name="T66" fmla="*/ 6 w 19"/>
                    <a:gd name="T67" fmla="*/ 0 h 2"/>
                    <a:gd name="T68" fmla="*/ 6 w 19"/>
                    <a:gd name="T69" fmla="*/ 0 h 2"/>
                    <a:gd name="T70" fmla="*/ 6 w 19"/>
                    <a:gd name="T71" fmla="*/ 0 h 2"/>
                    <a:gd name="T72" fmla="*/ 4 w 19"/>
                    <a:gd name="T73" fmla="*/ 0 h 2"/>
                    <a:gd name="T74" fmla="*/ 4 w 19"/>
                    <a:gd name="T75" fmla="*/ 0 h 2"/>
                    <a:gd name="T76" fmla="*/ 4 w 19"/>
                    <a:gd name="T77" fmla="*/ 0 h 2"/>
                    <a:gd name="T78" fmla="*/ 3 w 19"/>
                    <a:gd name="T79" fmla="*/ 0 h 2"/>
                    <a:gd name="T80" fmla="*/ 3 w 19"/>
                    <a:gd name="T81" fmla="*/ 0 h 2"/>
                    <a:gd name="T82" fmla="*/ 3 w 19"/>
                    <a:gd name="T83" fmla="*/ 0 h 2"/>
                    <a:gd name="T84" fmla="*/ 2 w 19"/>
                    <a:gd name="T85" fmla="*/ 0 h 2"/>
                    <a:gd name="T86" fmla="*/ 2 w 19"/>
                    <a:gd name="T87" fmla="*/ 0 h 2"/>
                    <a:gd name="T88" fmla="*/ 2 w 19"/>
                    <a:gd name="T89" fmla="*/ 0 h 2"/>
                    <a:gd name="T90" fmla="*/ 1 w 19"/>
                    <a:gd name="T91" fmla="*/ 0 h 2"/>
                    <a:gd name="T92" fmla="*/ 1 w 19"/>
                    <a:gd name="T93" fmla="*/ 0 h 2"/>
                    <a:gd name="T94" fmla="*/ 1 w 19"/>
                    <a:gd name="T95" fmla="*/ 0 h 2"/>
                    <a:gd name="T96" fmla="*/ 0 w 19"/>
                    <a:gd name="T9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 h="2">
                      <a:moveTo>
                        <a:pt x="10" y="1"/>
                      </a:moveTo>
                      <a:cubicBezTo>
                        <a:pt x="10" y="2"/>
                        <a:pt x="10" y="2"/>
                        <a:pt x="10" y="2"/>
                      </a:cubicBezTo>
                      <a:cubicBezTo>
                        <a:pt x="19" y="2"/>
                        <a:pt x="19" y="2"/>
                        <a:pt x="19" y="2"/>
                      </a:cubicBezTo>
                      <a:cubicBezTo>
                        <a:pt x="18" y="2"/>
                        <a:pt x="18" y="2"/>
                        <a:pt x="17" y="2"/>
                      </a:cubicBezTo>
                      <a:cubicBezTo>
                        <a:pt x="17" y="2"/>
                        <a:pt x="17" y="2"/>
                        <a:pt x="17" y="2"/>
                      </a:cubicBezTo>
                      <a:cubicBezTo>
                        <a:pt x="17" y="2"/>
                        <a:pt x="17" y="2"/>
                        <a:pt x="16" y="2"/>
                      </a:cubicBezTo>
                      <a:cubicBezTo>
                        <a:pt x="16" y="2"/>
                        <a:pt x="16" y="2"/>
                        <a:pt x="16" y="2"/>
                      </a:cubicBezTo>
                      <a:cubicBezTo>
                        <a:pt x="16" y="2"/>
                        <a:pt x="16" y="2"/>
                        <a:pt x="16" y="2"/>
                      </a:cubicBezTo>
                      <a:cubicBezTo>
                        <a:pt x="16" y="2"/>
                        <a:pt x="16" y="2"/>
                        <a:pt x="16" y="2"/>
                      </a:cubicBezTo>
                      <a:cubicBezTo>
                        <a:pt x="16" y="1"/>
                        <a:pt x="15" y="1"/>
                        <a:pt x="15" y="1"/>
                      </a:cubicBezTo>
                      <a:cubicBezTo>
                        <a:pt x="15" y="1"/>
                        <a:pt x="15" y="1"/>
                        <a:pt x="15" y="1"/>
                      </a:cubicBezTo>
                      <a:cubicBezTo>
                        <a:pt x="14" y="1"/>
                        <a:pt x="14" y="1"/>
                        <a:pt x="13" y="1"/>
                      </a:cubicBezTo>
                      <a:cubicBezTo>
                        <a:pt x="13" y="1"/>
                        <a:pt x="13" y="1"/>
                        <a:pt x="13" y="1"/>
                      </a:cubicBezTo>
                      <a:cubicBezTo>
                        <a:pt x="13" y="1"/>
                        <a:pt x="13" y="1"/>
                        <a:pt x="12" y="1"/>
                      </a:cubicBezTo>
                      <a:cubicBezTo>
                        <a:pt x="12" y="1"/>
                        <a:pt x="12" y="1"/>
                        <a:pt x="12" y="1"/>
                      </a:cubicBezTo>
                      <a:cubicBezTo>
                        <a:pt x="12" y="1"/>
                        <a:pt x="12" y="1"/>
                        <a:pt x="12" y="1"/>
                      </a:cubicBezTo>
                      <a:cubicBezTo>
                        <a:pt x="12" y="1"/>
                        <a:pt x="12" y="1"/>
                        <a:pt x="12" y="1"/>
                      </a:cubicBezTo>
                      <a:cubicBezTo>
                        <a:pt x="11" y="1"/>
                        <a:pt x="11" y="1"/>
                        <a:pt x="11" y="1"/>
                      </a:cubicBezTo>
                      <a:cubicBezTo>
                        <a:pt x="11" y="1"/>
                        <a:pt x="11" y="1"/>
                        <a:pt x="11" y="1"/>
                      </a:cubicBezTo>
                      <a:cubicBezTo>
                        <a:pt x="11" y="1"/>
                        <a:pt x="11" y="1"/>
                        <a:pt x="11" y="1"/>
                      </a:cubicBezTo>
                      <a:cubicBezTo>
                        <a:pt x="11" y="1"/>
                        <a:pt x="11" y="1"/>
                        <a:pt x="10" y="1"/>
                      </a:cubicBezTo>
                      <a:cubicBezTo>
                        <a:pt x="10" y="1"/>
                        <a:pt x="10" y="1"/>
                        <a:pt x="10" y="1"/>
                      </a:cubicBezTo>
                      <a:moveTo>
                        <a:pt x="0" y="0"/>
                      </a:moveTo>
                      <a:cubicBezTo>
                        <a:pt x="0" y="0"/>
                        <a:pt x="0" y="0"/>
                        <a:pt x="0" y="0"/>
                      </a:cubicBezTo>
                      <a:cubicBezTo>
                        <a:pt x="0" y="0"/>
                        <a:pt x="0" y="1"/>
                        <a:pt x="0" y="1"/>
                      </a:cubicBezTo>
                      <a:cubicBezTo>
                        <a:pt x="0" y="1"/>
                        <a:pt x="0" y="2"/>
                        <a:pt x="0" y="2"/>
                      </a:cubicBezTo>
                      <a:cubicBezTo>
                        <a:pt x="8" y="2"/>
                        <a:pt x="8" y="2"/>
                        <a:pt x="8" y="2"/>
                      </a:cubicBezTo>
                      <a:cubicBezTo>
                        <a:pt x="8" y="0"/>
                        <a:pt x="8" y="0"/>
                        <a:pt x="8" y="0"/>
                      </a:cubicBezTo>
                      <a:cubicBezTo>
                        <a:pt x="8" y="0"/>
                        <a:pt x="8" y="0"/>
                        <a:pt x="8" y="0"/>
                      </a:cubicBezTo>
                      <a:cubicBezTo>
                        <a:pt x="8" y="0"/>
                        <a:pt x="8" y="0"/>
                        <a:pt x="7" y="0"/>
                      </a:cubicBezTo>
                      <a:cubicBezTo>
                        <a:pt x="7" y="0"/>
                        <a:pt x="7" y="0"/>
                        <a:pt x="7" y="0"/>
                      </a:cubicBezTo>
                      <a:cubicBezTo>
                        <a:pt x="7" y="0"/>
                        <a:pt x="7" y="0"/>
                        <a:pt x="7" y="0"/>
                      </a:cubicBezTo>
                      <a:cubicBezTo>
                        <a:pt x="7" y="0"/>
                        <a:pt x="7" y="0"/>
                        <a:pt x="6" y="0"/>
                      </a:cubicBezTo>
                      <a:cubicBezTo>
                        <a:pt x="6" y="0"/>
                        <a:pt x="6" y="0"/>
                        <a:pt x="6" y="0"/>
                      </a:cubicBezTo>
                      <a:cubicBezTo>
                        <a:pt x="6" y="0"/>
                        <a:pt x="6" y="0"/>
                        <a:pt x="6" y="0"/>
                      </a:cubicBezTo>
                      <a:cubicBezTo>
                        <a:pt x="6" y="0"/>
                        <a:pt x="6" y="0"/>
                        <a:pt x="6" y="0"/>
                      </a:cubicBezTo>
                      <a:cubicBezTo>
                        <a:pt x="5" y="0"/>
                        <a:pt x="5" y="0"/>
                        <a:pt x="4" y="0"/>
                      </a:cubicBezTo>
                      <a:cubicBezTo>
                        <a:pt x="4" y="0"/>
                        <a:pt x="4" y="0"/>
                        <a:pt x="4" y="0"/>
                      </a:cubicBezTo>
                      <a:cubicBezTo>
                        <a:pt x="4" y="0"/>
                        <a:pt x="4" y="0"/>
                        <a:pt x="4" y="0"/>
                      </a:cubicBezTo>
                      <a:cubicBezTo>
                        <a:pt x="3" y="0"/>
                        <a:pt x="3" y="0"/>
                        <a:pt x="3" y="0"/>
                      </a:cubicBezTo>
                      <a:cubicBezTo>
                        <a:pt x="3" y="0"/>
                        <a:pt x="3" y="0"/>
                        <a:pt x="3" y="0"/>
                      </a:cubicBezTo>
                      <a:cubicBezTo>
                        <a:pt x="3" y="0"/>
                        <a:pt x="3" y="0"/>
                        <a:pt x="3" y="0"/>
                      </a:cubicBezTo>
                      <a:cubicBezTo>
                        <a:pt x="3" y="0"/>
                        <a:pt x="2" y="0"/>
                        <a:pt x="2" y="0"/>
                      </a:cubicBezTo>
                      <a:cubicBezTo>
                        <a:pt x="2" y="0"/>
                        <a:pt x="2" y="0"/>
                        <a:pt x="2" y="0"/>
                      </a:cubicBezTo>
                      <a:cubicBezTo>
                        <a:pt x="2" y="0"/>
                        <a:pt x="2" y="0"/>
                        <a:pt x="2" y="0"/>
                      </a:cubicBezTo>
                      <a:cubicBezTo>
                        <a:pt x="2" y="0"/>
                        <a:pt x="2" y="0"/>
                        <a:pt x="1" y="0"/>
                      </a:cubicBezTo>
                      <a:cubicBezTo>
                        <a:pt x="1" y="0"/>
                        <a:pt x="1" y="0"/>
                        <a:pt x="1" y="0"/>
                      </a:cubicBezTo>
                      <a:cubicBezTo>
                        <a:pt x="1" y="0"/>
                        <a:pt x="1" y="0"/>
                        <a:pt x="1" y="0"/>
                      </a:cubicBezTo>
                      <a:cubicBezTo>
                        <a:pt x="1" y="0"/>
                        <a:pt x="1" y="0"/>
                        <a:pt x="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57" name="Freeform 767">
                  <a:extLst>
                    <a:ext uri="{FF2B5EF4-FFF2-40B4-BE49-F238E27FC236}">
                      <a16:creationId xmlns:a16="http://schemas.microsoft.com/office/drawing/2014/main" id="{DBE14C29-C179-4B7E-AE11-82B37E0F2F6F}"/>
                    </a:ext>
                  </a:extLst>
                </p:cNvPr>
                <p:cNvSpPr/>
                <p:nvPr/>
              </p:nvSpPr>
              <p:spPr bwMode="auto">
                <a:xfrm flipH="1">
                  <a:off x="376" y="1439"/>
                  <a:ext cx="0" cy="1"/>
                </a:xfrm>
                <a:custGeom>
                  <a:avLst/>
                  <a:gdLst>
                    <a:gd name="T0" fmla="*/ 0 w 2"/>
                    <a:gd name="T1" fmla="*/ 0 h 4"/>
                    <a:gd name="T2" fmla="*/ 0 w 2"/>
                    <a:gd name="T3" fmla="*/ 2 h 4"/>
                    <a:gd name="T4" fmla="*/ 0 w 2"/>
                    <a:gd name="T5" fmla="*/ 4 h 4"/>
                    <a:gd name="T6" fmla="*/ 2 w 2"/>
                    <a:gd name="T7" fmla="*/ 3 h 4"/>
                    <a:gd name="T8" fmla="*/ 2 w 2"/>
                    <a:gd name="T9" fmla="*/ 2 h 4"/>
                    <a:gd name="T10" fmla="*/ 2 w 2"/>
                    <a:gd name="T11" fmla="*/ 1 h 4"/>
                    <a:gd name="T12" fmla="*/ 1 w 2"/>
                    <a:gd name="T13" fmla="*/ 1 h 4"/>
                    <a:gd name="T14" fmla="*/ 1 w 2"/>
                    <a:gd name="T15" fmla="*/ 1 h 4"/>
                    <a:gd name="T16" fmla="*/ 0 w 2"/>
                    <a:gd name="T17" fmla="*/ 0 h 4"/>
                    <a:gd name="T18" fmla="*/ 0 w 2"/>
                    <a:gd name="T19" fmla="*/ 0 h 4"/>
                    <a:gd name="T20" fmla="*/ 0 w 2"/>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4">
                      <a:moveTo>
                        <a:pt x="0" y="0"/>
                      </a:moveTo>
                      <a:cubicBezTo>
                        <a:pt x="0" y="2"/>
                        <a:pt x="0" y="2"/>
                        <a:pt x="0" y="2"/>
                      </a:cubicBezTo>
                      <a:cubicBezTo>
                        <a:pt x="0" y="4"/>
                        <a:pt x="0" y="4"/>
                        <a:pt x="0" y="4"/>
                      </a:cubicBezTo>
                      <a:cubicBezTo>
                        <a:pt x="1" y="4"/>
                        <a:pt x="2" y="3"/>
                        <a:pt x="2" y="3"/>
                      </a:cubicBezTo>
                      <a:cubicBezTo>
                        <a:pt x="2" y="2"/>
                        <a:pt x="2" y="2"/>
                        <a:pt x="2" y="2"/>
                      </a:cubicBezTo>
                      <a:cubicBezTo>
                        <a:pt x="2" y="1"/>
                        <a:pt x="2" y="1"/>
                        <a:pt x="2" y="1"/>
                      </a:cubicBezTo>
                      <a:cubicBezTo>
                        <a:pt x="2" y="1"/>
                        <a:pt x="1" y="1"/>
                        <a:pt x="1" y="1"/>
                      </a:cubicBezTo>
                      <a:cubicBezTo>
                        <a:pt x="1" y="1"/>
                        <a:pt x="1" y="1"/>
                        <a:pt x="1" y="1"/>
                      </a:cubicBezTo>
                      <a:cubicBezTo>
                        <a:pt x="1" y="0"/>
                        <a:pt x="0" y="0"/>
                        <a:pt x="0" y="0"/>
                      </a:cubicBezTo>
                      <a:cubicBezTo>
                        <a:pt x="0" y="0"/>
                        <a:pt x="0" y="0"/>
                        <a:pt x="0" y="0"/>
                      </a:cubicBezTo>
                      <a:cubicBezTo>
                        <a:pt x="0" y="0"/>
                        <a:pt x="0" y="0"/>
                        <a:pt x="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58" name="Freeform 768">
                  <a:extLst>
                    <a:ext uri="{FF2B5EF4-FFF2-40B4-BE49-F238E27FC236}">
                      <a16:creationId xmlns:a16="http://schemas.microsoft.com/office/drawing/2014/main" id="{AA3FF73F-5C20-4C3E-A683-FF67266FFC9E}"/>
                    </a:ext>
                  </a:extLst>
                </p:cNvPr>
                <p:cNvSpPr/>
                <p:nvPr/>
              </p:nvSpPr>
              <p:spPr bwMode="auto">
                <a:xfrm>
                  <a:off x="373" y="1439"/>
                  <a:ext cx="1" cy="1"/>
                </a:xfrm>
                <a:custGeom>
                  <a:avLst/>
                  <a:gdLst>
                    <a:gd name="T0" fmla="*/ 5 w 5"/>
                    <a:gd name="T1" fmla="*/ 0 h 5"/>
                    <a:gd name="T2" fmla="*/ 0 w 5"/>
                    <a:gd name="T3" fmla="*/ 0 h 5"/>
                    <a:gd name="T4" fmla="*/ 3 w 5"/>
                    <a:gd name="T5" fmla="*/ 5 h 5"/>
                    <a:gd name="T6" fmla="*/ 5 w 5"/>
                    <a:gd name="T7" fmla="*/ 2 h 5"/>
                    <a:gd name="T8" fmla="*/ 5 w 5"/>
                    <a:gd name="T9" fmla="*/ 1 h 5"/>
                    <a:gd name="T10" fmla="*/ 5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5" y="0"/>
                      </a:moveTo>
                      <a:cubicBezTo>
                        <a:pt x="3" y="0"/>
                        <a:pt x="2" y="0"/>
                        <a:pt x="0" y="0"/>
                      </a:cubicBezTo>
                      <a:cubicBezTo>
                        <a:pt x="3" y="5"/>
                        <a:pt x="3" y="5"/>
                        <a:pt x="3" y="5"/>
                      </a:cubicBezTo>
                      <a:cubicBezTo>
                        <a:pt x="4" y="5"/>
                        <a:pt x="5" y="3"/>
                        <a:pt x="5" y="2"/>
                      </a:cubicBezTo>
                      <a:cubicBezTo>
                        <a:pt x="5" y="2"/>
                        <a:pt x="5" y="1"/>
                        <a:pt x="5" y="1"/>
                      </a:cubicBezTo>
                      <a:cubicBezTo>
                        <a:pt x="5" y="1"/>
                        <a:pt x="5" y="0"/>
                        <a:pt x="5" y="0"/>
                      </a:cubicBezTo>
                    </a:path>
                  </a:pathLst>
                </a:custGeom>
                <a:solidFill>
                  <a:srgbClr val="B1B5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59" name="Freeform 769">
                  <a:extLst>
                    <a:ext uri="{FF2B5EF4-FFF2-40B4-BE49-F238E27FC236}">
                      <a16:creationId xmlns:a16="http://schemas.microsoft.com/office/drawing/2014/main" id="{A52D2F71-40B2-4342-AD00-D6454F3D060D}"/>
                    </a:ext>
                  </a:extLst>
                </p:cNvPr>
                <p:cNvSpPr>
                  <a:spLocks noEditPoints="1"/>
                </p:cNvSpPr>
                <p:nvPr/>
              </p:nvSpPr>
              <p:spPr bwMode="auto">
                <a:xfrm>
                  <a:off x="365" y="1440"/>
                  <a:ext cx="6" cy="2"/>
                </a:xfrm>
                <a:custGeom>
                  <a:avLst/>
                  <a:gdLst>
                    <a:gd name="T0" fmla="*/ 3 w 28"/>
                    <a:gd name="T1" fmla="*/ 6 h 10"/>
                    <a:gd name="T2" fmla="*/ 0 w 28"/>
                    <a:gd name="T3" fmla="*/ 8 h 10"/>
                    <a:gd name="T4" fmla="*/ 1 w 28"/>
                    <a:gd name="T5" fmla="*/ 9 h 10"/>
                    <a:gd name="T6" fmla="*/ 3 w 28"/>
                    <a:gd name="T7" fmla="*/ 8 h 10"/>
                    <a:gd name="T8" fmla="*/ 3 w 28"/>
                    <a:gd name="T9" fmla="*/ 6 h 10"/>
                    <a:gd name="T10" fmla="*/ 18 w 28"/>
                    <a:gd name="T11" fmla="*/ 1 h 10"/>
                    <a:gd name="T12" fmla="*/ 5 w 28"/>
                    <a:gd name="T13" fmla="*/ 5 h 10"/>
                    <a:gd name="T14" fmla="*/ 5 w 28"/>
                    <a:gd name="T15" fmla="*/ 8 h 10"/>
                    <a:gd name="T16" fmla="*/ 9 w 28"/>
                    <a:gd name="T17" fmla="*/ 10 h 10"/>
                    <a:gd name="T18" fmla="*/ 18 w 28"/>
                    <a:gd name="T19" fmla="*/ 6 h 10"/>
                    <a:gd name="T20" fmla="*/ 18 w 28"/>
                    <a:gd name="T21" fmla="*/ 1 h 10"/>
                    <a:gd name="T22" fmla="*/ 28 w 28"/>
                    <a:gd name="T23" fmla="*/ 0 h 10"/>
                    <a:gd name="T24" fmla="*/ 21 w 28"/>
                    <a:gd name="T25" fmla="*/ 0 h 10"/>
                    <a:gd name="T26" fmla="*/ 20 w 28"/>
                    <a:gd name="T27" fmla="*/ 0 h 10"/>
                    <a:gd name="T28" fmla="*/ 20 w 28"/>
                    <a:gd name="T29" fmla="*/ 5 h 10"/>
                    <a:gd name="T30" fmla="*/ 28 w 28"/>
                    <a:gd name="T31" fmla="*/ 1 h 10"/>
                    <a:gd name="T32" fmla="*/ 28 w 28"/>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10">
                      <a:moveTo>
                        <a:pt x="3" y="6"/>
                      </a:moveTo>
                      <a:cubicBezTo>
                        <a:pt x="2" y="7"/>
                        <a:pt x="1" y="8"/>
                        <a:pt x="0" y="8"/>
                      </a:cubicBezTo>
                      <a:cubicBezTo>
                        <a:pt x="1" y="9"/>
                        <a:pt x="1" y="9"/>
                        <a:pt x="1" y="9"/>
                      </a:cubicBezTo>
                      <a:cubicBezTo>
                        <a:pt x="2" y="9"/>
                        <a:pt x="2" y="8"/>
                        <a:pt x="3" y="8"/>
                      </a:cubicBezTo>
                      <a:cubicBezTo>
                        <a:pt x="3" y="6"/>
                        <a:pt x="3" y="6"/>
                        <a:pt x="3" y="6"/>
                      </a:cubicBezTo>
                      <a:moveTo>
                        <a:pt x="18" y="1"/>
                      </a:moveTo>
                      <a:cubicBezTo>
                        <a:pt x="13" y="2"/>
                        <a:pt x="9" y="4"/>
                        <a:pt x="5" y="5"/>
                      </a:cubicBezTo>
                      <a:cubicBezTo>
                        <a:pt x="5" y="8"/>
                        <a:pt x="5" y="8"/>
                        <a:pt x="5" y="8"/>
                      </a:cubicBezTo>
                      <a:cubicBezTo>
                        <a:pt x="7" y="8"/>
                        <a:pt x="8" y="9"/>
                        <a:pt x="9" y="10"/>
                      </a:cubicBezTo>
                      <a:cubicBezTo>
                        <a:pt x="18" y="6"/>
                        <a:pt x="18" y="6"/>
                        <a:pt x="18" y="6"/>
                      </a:cubicBezTo>
                      <a:cubicBezTo>
                        <a:pt x="18" y="1"/>
                        <a:pt x="18" y="1"/>
                        <a:pt x="18" y="1"/>
                      </a:cubicBezTo>
                      <a:moveTo>
                        <a:pt x="28" y="0"/>
                      </a:moveTo>
                      <a:cubicBezTo>
                        <a:pt x="21" y="0"/>
                        <a:pt x="21" y="0"/>
                        <a:pt x="21" y="0"/>
                      </a:cubicBezTo>
                      <a:cubicBezTo>
                        <a:pt x="21" y="0"/>
                        <a:pt x="20" y="0"/>
                        <a:pt x="20" y="0"/>
                      </a:cubicBezTo>
                      <a:cubicBezTo>
                        <a:pt x="20" y="5"/>
                        <a:pt x="20" y="5"/>
                        <a:pt x="20" y="5"/>
                      </a:cubicBezTo>
                      <a:cubicBezTo>
                        <a:pt x="28" y="1"/>
                        <a:pt x="28" y="1"/>
                        <a:pt x="28" y="1"/>
                      </a:cubicBezTo>
                      <a:cubicBezTo>
                        <a:pt x="28" y="0"/>
                        <a:pt x="28" y="0"/>
                        <a:pt x="2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60" name="Freeform 770">
                  <a:extLst>
                    <a:ext uri="{FF2B5EF4-FFF2-40B4-BE49-F238E27FC236}">
                      <a16:creationId xmlns:a16="http://schemas.microsoft.com/office/drawing/2014/main" id="{978EAD4D-C9E3-4936-9CAE-84D6A6012DBF}"/>
                    </a:ext>
                  </a:extLst>
                </p:cNvPr>
                <p:cNvSpPr/>
                <p:nvPr/>
              </p:nvSpPr>
              <p:spPr bwMode="auto">
                <a:xfrm>
                  <a:off x="369" y="1439"/>
                  <a:ext cx="2" cy="1"/>
                </a:xfrm>
                <a:custGeom>
                  <a:avLst/>
                  <a:gdLst>
                    <a:gd name="T0" fmla="*/ 7 w 7"/>
                    <a:gd name="T1" fmla="*/ 0 h 1"/>
                    <a:gd name="T2" fmla="*/ 0 w 7"/>
                    <a:gd name="T3" fmla="*/ 1 h 1"/>
                    <a:gd name="T4" fmla="*/ 7 w 7"/>
                    <a:gd name="T5" fmla="*/ 1 h 1"/>
                    <a:gd name="T6" fmla="*/ 7 w 7"/>
                    <a:gd name="T7" fmla="*/ 0 h 1"/>
                    <a:gd name="T8" fmla="*/ 7 w 7"/>
                    <a:gd name="T9" fmla="*/ 0 h 1"/>
                  </a:gdLst>
                  <a:ahLst/>
                  <a:cxnLst>
                    <a:cxn ang="0">
                      <a:pos x="T0" y="T1"/>
                    </a:cxn>
                    <a:cxn ang="0">
                      <a:pos x="T2" y="T3"/>
                    </a:cxn>
                    <a:cxn ang="0">
                      <a:pos x="T4" y="T5"/>
                    </a:cxn>
                    <a:cxn ang="0">
                      <a:pos x="T6" y="T7"/>
                    </a:cxn>
                    <a:cxn ang="0">
                      <a:pos x="T8" y="T9"/>
                    </a:cxn>
                  </a:cxnLst>
                  <a:rect l="0" t="0" r="r" b="b"/>
                  <a:pathLst>
                    <a:path w="7" h="1">
                      <a:moveTo>
                        <a:pt x="7" y="0"/>
                      </a:moveTo>
                      <a:cubicBezTo>
                        <a:pt x="5" y="0"/>
                        <a:pt x="2" y="1"/>
                        <a:pt x="0" y="1"/>
                      </a:cubicBezTo>
                      <a:cubicBezTo>
                        <a:pt x="7" y="1"/>
                        <a:pt x="7" y="1"/>
                        <a:pt x="7" y="1"/>
                      </a:cubicBezTo>
                      <a:cubicBezTo>
                        <a:pt x="7" y="1"/>
                        <a:pt x="7" y="0"/>
                        <a:pt x="7" y="0"/>
                      </a:cubicBezTo>
                      <a:cubicBezTo>
                        <a:pt x="7" y="0"/>
                        <a:pt x="7" y="0"/>
                        <a:pt x="7"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61" name="Freeform 771">
                  <a:extLst>
                    <a:ext uri="{FF2B5EF4-FFF2-40B4-BE49-F238E27FC236}">
                      <a16:creationId xmlns:a16="http://schemas.microsoft.com/office/drawing/2014/main" id="{C65972AF-45C8-473C-A070-9D47089B8D48}"/>
                    </a:ext>
                  </a:extLst>
                </p:cNvPr>
                <p:cNvSpPr/>
                <p:nvPr/>
              </p:nvSpPr>
              <p:spPr bwMode="auto">
                <a:xfrm>
                  <a:off x="365" y="1441"/>
                  <a:ext cx="1" cy="0"/>
                </a:xfrm>
                <a:custGeom>
                  <a:avLst/>
                  <a:gdLst>
                    <a:gd name="T0" fmla="*/ 2 w 2"/>
                    <a:gd name="T1" fmla="*/ 0 h 3"/>
                    <a:gd name="T2" fmla="*/ 0 w 2"/>
                    <a:gd name="T3" fmla="*/ 1 h 3"/>
                    <a:gd name="T4" fmla="*/ 0 w 2"/>
                    <a:gd name="T5" fmla="*/ 3 h 3"/>
                    <a:gd name="T6" fmla="*/ 1 w 2"/>
                    <a:gd name="T7" fmla="*/ 3 h 3"/>
                    <a:gd name="T8" fmla="*/ 2 w 2"/>
                    <a:gd name="T9" fmla="*/ 3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cubicBezTo>
                        <a:pt x="1" y="1"/>
                        <a:pt x="1" y="1"/>
                        <a:pt x="0" y="1"/>
                      </a:cubicBezTo>
                      <a:cubicBezTo>
                        <a:pt x="0" y="3"/>
                        <a:pt x="0" y="3"/>
                        <a:pt x="0" y="3"/>
                      </a:cubicBezTo>
                      <a:cubicBezTo>
                        <a:pt x="0" y="3"/>
                        <a:pt x="1" y="3"/>
                        <a:pt x="1" y="3"/>
                      </a:cubicBezTo>
                      <a:cubicBezTo>
                        <a:pt x="1" y="3"/>
                        <a:pt x="2" y="3"/>
                        <a:pt x="2" y="3"/>
                      </a:cubicBezTo>
                      <a:cubicBezTo>
                        <a:pt x="2" y="0"/>
                        <a:pt x="2" y="0"/>
                        <a:pt x="2"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62" name="Freeform 772">
                  <a:extLst>
                    <a:ext uri="{FF2B5EF4-FFF2-40B4-BE49-F238E27FC236}">
                      <a16:creationId xmlns:a16="http://schemas.microsoft.com/office/drawing/2014/main" id="{6001A6F6-AFC5-42D6-B2E2-DC091F42FA8B}"/>
                    </a:ext>
                  </a:extLst>
                </p:cNvPr>
                <p:cNvSpPr/>
                <p:nvPr/>
              </p:nvSpPr>
              <p:spPr bwMode="auto">
                <a:xfrm flipH="1">
                  <a:off x="369" y="1440"/>
                  <a:ext cx="0" cy="1"/>
                </a:xfrm>
                <a:custGeom>
                  <a:avLst/>
                  <a:gdLst>
                    <a:gd name="T0" fmla="*/ 2 w 2"/>
                    <a:gd name="T1" fmla="*/ 0 h 6"/>
                    <a:gd name="T2" fmla="*/ 0 w 2"/>
                    <a:gd name="T3" fmla="*/ 1 h 6"/>
                    <a:gd name="T4" fmla="*/ 0 w 2"/>
                    <a:gd name="T5" fmla="*/ 6 h 6"/>
                    <a:gd name="T6" fmla="*/ 2 w 2"/>
                    <a:gd name="T7" fmla="*/ 5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cubicBezTo>
                        <a:pt x="1" y="1"/>
                        <a:pt x="0" y="1"/>
                        <a:pt x="0" y="1"/>
                      </a:cubicBezTo>
                      <a:cubicBezTo>
                        <a:pt x="0" y="6"/>
                        <a:pt x="0" y="6"/>
                        <a:pt x="0" y="6"/>
                      </a:cubicBezTo>
                      <a:cubicBezTo>
                        <a:pt x="2" y="5"/>
                        <a:pt x="2" y="5"/>
                        <a:pt x="2" y="5"/>
                      </a:cubicBezTo>
                      <a:cubicBezTo>
                        <a:pt x="2" y="0"/>
                        <a:pt x="2" y="0"/>
                        <a:pt x="2"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63" name="Freeform 773">
                  <a:extLst>
                    <a:ext uri="{FF2B5EF4-FFF2-40B4-BE49-F238E27FC236}">
                      <a16:creationId xmlns:a16="http://schemas.microsoft.com/office/drawing/2014/main" id="{FA6C04A3-EC0A-40EE-ACC4-69EB6E78B94D}"/>
                    </a:ext>
                  </a:extLst>
                </p:cNvPr>
                <p:cNvSpPr/>
                <p:nvPr/>
              </p:nvSpPr>
              <p:spPr bwMode="auto">
                <a:xfrm>
                  <a:off x="365" y="1441"/>
                  <a:ext cx="2" cy="1"/>
                </a:xfrm>
                <a:custGeom>
                  <a:avLst/>
                  <a:gdLst>
                    <a:gd name="T0" fmla="*/ 3 w 8"/>
                    <a:gd name="T1" fmla="*/ 0 h 4"/>
                    <a:gd name="T2" fmla="*/ 2 w 8"/>
                    <a:gd name="T3" fmla="*/ 0 h 4"/>
                    <a:gd name="T4" fmla="*/ 0 w 8"/>
                    <a:gd name="T5" fmla="*/ 1 h 4"/>
                    <a:gd name="T6" fmla="*/ 3 w 8"/>
                    <a:gd name="T7" fmla="*/ 4 h 4"/>
                    <a:gd name="T8" fmla="*/ 8 w 8"/>
                    <a:gd name="T9" fmla="*/ 2 h 4"/>
                    <a:gd name="T10" fmla="*/ 4 w 8"/>
                    <a:gd name="T11" fmla="*/ 0 h 4"/>
                    <a:gd name="T12" fmla="*/ 3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3" y="0"/>
                      </a:moveTo>
                      <a:cubicBezTo>
                        <a:pt x="3" y="0"/>
                        <a:pt x="2" y="0"/>
                        <a:pt x="2" y="0"/>
                      </a:cubicBezTo>
                      <a:cubicBezTo>
                        <a:pt x="1" y="0"/>
                        <a:pt x="1" y="1"/>
                        <a:pt x="0" y="1"/>
                      </a:cubicBezTo>
                      <a:cubicBezTo>
                        <a:pt x="3" y="4"/>
                        <a:pt x="3" y="4"/>
                        <a:pt x="3" y="4"/>
                      </a:cubicBezTo>
                      <a:cubicBezTo>
                        <a:pt x="8" y="2"/>
                        <a:pt x="8" y="2"/>
                        <a:pt x="8" y="2"/>
                      </a:cubicBezTo>
                      <a:cubicBezTo>
                        <a:pt x="7" y="1"/>
                        <a:pt x="6" y="0"/>
                        <a:pt x="4" y="0"/>
                      </a:cubicBezTo>
                      <a:cubicBezTo>
                        <a:pt x="4" y="0"/>
                        <a:pt x="3" y="0"/>
                        <a:pt x="3" y="0"/>
                      </a:cubicBezTo>
                    </a:path>
                  </a:pathLst>
                </a:custGeom>
                <a:solidFill>
                  <a:srgbClr val="B1B5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64" name="Freeform 774">
                  <a:extLst>
                    <a:ext uri="{FF2B5EF4-FFF2-40B4-BE49-F238E27FC236}">
                      <a16:creationId xmlns:a16="http://schemas.microsoft.com/office/drawing/2014/main" id="{4C767A3F-8032-44DA-9AF6-5CADB2B2F309}"/>
                    </a:ext>
                  </a:extLst>
                </p:cNvPr>
                <p:cNvSpPr/>
                <p:nvPr/>
              </p:nvSpPr>
              <p:spPr bwMode="auto">
                <a:xfrm>
                  <a:off x="371" y="1439"/>
                  <a:ext cx="1" cy="1"/>
                </a:xfrm>
                <a:custGeom>
                  <a:avLst/>
                  <a:gdLst>
                    <a:gd name="T0" fmla="*/ 4 w 4"/>
                    <a:gd name="T1" fmla="*/ 0 h 3"/>
                    <a:gd name="T2" fmla="*/ 0 w 4"/>
                    <a:gd name="T3" fmla="*/ 1 h 3"/>
                    <a:gd name="T4" fmla="*/ 0 w 4"/>
                    <a:gd name="T5" fmla="*/ 1 h 3"/>
                    <a:gd name="T6" fmla="*/ 0 w 4"/>
                    <a:gd name="T7" fmla="*/ 2 h 3"/>
                    <a:gd name="T8" fmla="*/ 0 w 4"/>
                    <a:gd name="T9" fmla="*/ 3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4" y="0"/>
                      </a:moveTo>
                      <a:cubicBezTo>
                        <a:pt x="3" y="1"/>
                        <a:pt x="1" y="1"/>
                        <a:pt x="0" y="1"/>
                      </a:cubicBezTo>
                      <a:cubicBezTo>
                        <a:pt x="0" y="1"/>
                        <a:pt x="0" y="1"/>
                        <a:pt x="0" y="1"/>
                      </a:cubicBezTo>
                      <a:cubicBezTo>
                        <a:pt x="0" y="1"/>
                        <a:pt x="0" y="2"/>
                        <a:pt x="0" y="2"/>
                      </a:cubicBezTo>
                      <a:cubicBezTo>
                        <a:pt x="0" y="2"/>
                        <a:pt x="0" y="2"/>
                        <a:pt x="0" y="3"/>
                      </a:cubicBezTo>
                      <a:cubicBezTo>
                        <a:pt x="4" y="0"/>
                        <a:pt x="4" y="0"/>
                        <a:pt x="4" y="0"/>
                      </a:cubicBezTo>
                    </a:path>
                  </a:pathLst>
                </a:custGeom>
                <a:solidFill>
                  <a:srgbClr val="B1B5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65" name="Freeform 775">
                  <a:extLst>
                    <a:ext uri="{FF2B5EF4-FFF2-40B4-BE49-F238E27FC236}">
                      <a16:creationId xmlns:a16="http://schemas.microsoft.com/office/drawing/2014/main" id="{1572B694-CD9D-40AF-B545-9D002FB84E04}"/>
                    </a:ext>
                  </a:extLst>
                </p:cNvPr>
                <p:cNvSpPr>
                  <a:spLocks noEditPoints="1"/>
                </p:cNvSpPr>
                <p:nvPr/>
              </p:nvSpPr>
              <p:spPr bwMode="auto">
                <a:xfrm>
                  <a:off x="354" y="1440"/>
                  <a:ext cx="18" cy="34"/>
                </a:xfrm>
                <a:custGeom>
                  <a:avLst/>
                  <a:gdLst>
                    <a:gd name="T0" fmla="*/ 20 w 76"/>
                    <a:gd name="T1" fmla="*/ 113 h 143"/>
                    <a:gd name="T2" fmla="*/ 21 w 76"/>
                    <a:gd name="T3" fmla="*/ 101 h 143"/>
                    <a:gd name="T4" fmla="*/ 20 w 76"/>
                    <a:gd name="T5" fmla="*/ 99 h 143"/>
                    <a:gd name="T6" fmla="*/ 20 w 76"/>
                    <a:gd name="T7" fmla="*/ 92 h 143"/>
                    <a:gd name="T8" fmla="*/ 0 w 76"/>
                    <a:gd name="T9" fmla="*/ 80 h 143"/>
                    <a:gd name="T10" fmla="*/ 17 w 76"/>
                    <a:gd name="T11" fmla="*/ 129 h 143"/>
                    <a:gd name="T12" fmla="*/ 17 w 76"/>
                    <a:gd name="T13" fmla="*/ 130 h 143"/>
                    <a:gd name="T14" fmla="*/ 17 w 76"/>
                    <a:gd name="T15" fmla="*/ 130 h 143"/>
                    <a:gd name="T16" fmla="*/ 18 w 76"/>
                    <a:gd name="T17" fmla="*/ 131 h 143"/>
                    <a:gd name="T18" fmla="*/ 18 w 76"/>
                    <a:gd name="T19" fmla="*/ 131 h 143"/>
                    <a:gd name="T20" fmla="*/ 19 w 76"/>
                    <a:gd name="T21" fmla="*/ 132 h 143"/>
                    <a:gd name="T22" fmla="*/ 19 w 76"/>
                    <a:gd name="T23" fmla="*/ 132 h 143"/>
                    <a:gd name="T24" fmla="*/ 19 w 76"/>
                    <a:gd name="T25" fmla="*/ 133 h 143"/>
                    <a:gd name="T26" fmla="*/ 20 w 76"/>
                    <a:gd name="T27" fmla="*/ 133 h 143"/>
                    <a:gd name="T28" fmla="*/ 20 w 76"/>
                    <a:gd name="T29" fmla="*/ 134 h 143"/>
                    <a:gd name="T30" fmla="*/ 21 w 76"/>
                    <a:gd name="T31" fmla="*/ 134 h 143"/>
                    <a:gd name="T32" fmla="*/ 21 w 76"/>
                    <a:gd name="T33" fmla="*/ 134 h 143"/>
                    <a:gd name="T34" fmla="*/ 21 w 76"/>
                    <a:gd name="T35" fmla="*/ 135 h 143"/>
                    <a:gd name="T36" fmla="*/ 22 w 76"/>
                    <a:gd name="T37" fmla="*/ 135 h 143"/>
                    <a:gd name="T38" fmla="*/ 22 w 76"/>
                    <a:gd name="T39" fmla="*/ 136 h 143"/>
                    <a:gd name="T40" fmla="*/ 23 w 76"/>
                    <a:gd name="T41" fmla="*/ 136 h 143"/>
                    <a:gd name="T42" fmla="*/ 23 w 76"/>
                    <a:gd name="T43" fmla="*/ 137 h 143"/>
                    <a:gd name="T44" fmla="*/ 24 w 76"/>
                    <a:gd name="T45" fmla="*/ 137 h 143"/>
                    <a:gd name="T46" fmla="*/ 24 w 76"/>
                    <a:gd name="T47" fmla="*/ 138 h 143"/>
                    <a:gd name="T48" fmla="*/ 24 w 76"/>
                    <a:gd name="T49" fmla="*/ 138 h 143"/>
                    <a:gd name="T50" fmla="*/ 25 w 76"/>
                    <a:gd name="T51" fmla="*/ 139 h 143"/>
                    <a:gd name="T52" fmla="*/ 25 w 76"/>
                    <a:gd name="T53" fmla="*/ 139 h 143"/>
                    <a:gd name="T54" fmla="*/ 26 w 76"/>
                    <a:gd name="T55" fmla="*/ 139 h 143"/>
                    <a:gd name="T56" fmla="*/ 29 w 76"/>
                    <a:gd name="T57" fmla="*/ 143 h 143"/>
                    <a:gd name="T58" fmla="*/ 36 w 76"/>
                    <a:gd name="T59" fmla="*/ 132 h 143"/>
                    <a:gd name="T60" fmla="*/ 15 w 76"/>
                    <a:gd name="T61" fmla="*/ 119 h 143"/>
                    <a:gd name="T62" fmla="*/ 15 w 76"/>
                    <a:gd name="T63" fmla="*/ 32 h 143"/>
                    <a:gd name="T64" fmla="*/ 34 w 76"/>
                    <a:gd name="T65" fmla="*/ 27 h 143"/>
                    <a:gd name="T66" fmla="*/ 40 w 76"/>
                    <a:gd name="T67" fmla="*/ 27 h 143"/>
                    <a:gd name="T68" fmla="*/ 20 w 76"/>
                    <a:gd name="T69" fmla="*/ 26 h 143"/>
                    <a:gd name="T70" fmla="*/ 20 w 76"/>
                    <a:gd name="T71" fmla="*/ 72 h 143"/>
                    <a:gd name="T72" fmla="*/ 20 w 76"/>
                    <a:gd name="T73" fmla="*/ 69 h 143"/>
                    <a:gd name="T74" fmla="*/ 23 w 76"/>
                    <a:gd name="T75" fmla="*/ 57 h 143"/>
                    <a:gd name="T76" fmla="*/ 20 w 76"/>
                    <a:gd name="T77" fmla="*/ 55 h 143"/>
                    <a:gd name="T78" fmla="*/ 29 w 76"/>
                    <a:gd name="T79" fmla="*/ 44 h 143"/>
                    <a:gd name="T80" fmla="*/ 20 w 76"/>
                    <a:gd name="T81" fmla="*/ 42 h 143"/>
                    <a:gd name="T82" fmla="*/ 28 w 76"/>
                    <a:gd name="T83" fmla="*/ 40 h 143"/>
                    <a:gd name="T84" fmla="*/ 32 w 76"/>
                    <a:gd name="T85" fmla="*/ 27 h 143"/>
                    <a:gd name="T86" fmla="*/ 20 w 76"/>
                    <a:gd name="T87" fmla="*/ 26 h 143"/>
                    <a:gd name="T88" fmla="*/ 20 w 76"/>
                    <a:gd name="T89" fmla="*/ 25 h 143"/>
                    <a:gd name="T90" fmla="*/ 32 w 76"/>
                    <a:gd name="T91" fmla="*/ 14 h 143"/>
                    <a:gd name="T92" fmla="*/ 34 w 76"/>
                    <a:gd name="T93" fmla="*/ 13 h 143"/>
                    <a:gd name="T94" fmla="*/ 42 w 76"/>
                    <a:gd name="T95" fmla="*/ 25 h 143"/>
                    <a:gd name="T96" fmla="*/ 47 w 76"/>
                    <a:gd name="T97" fmla="*/ 17 h 143"/>
                    <a:gd name="T98" fmla="*/ 57 w 76"/>
                    <a:gd name="T99" fmla="*/ 13 h 143"/>
                    <a:gd name="T100" fmla="*/ 49 w 76"/>
                    <a:gd name="T101" fmla="*/ 17 h 143"/>
                    <a:gd name="T102" fmla="*/ 53 w 76"/>
                    <a:gd name="T103" fmla="*/ 15 h 143"/>
                    <a:gd name="T104" fmla="*/ 42 w 76"/>
                    <a:gd name="T105" fmla="*/ 7 h 143"/>
                    <a:gd name="T106" fmla="*/ 36 w 76"/>
                    <a:gd name="T107" fmla="*/ 11 h 143"/>
                    <a:gd name="T108" fmla="*/ 43 w 76"/>
                    <a:gd name="T109" fmla="*/ 9 h 143"/>
                    <a:gd name="T110" fmla="*/ 62 w 76"/>
                    <a:gd name="T111" fmla="*/ 6 h 143"/>
                    <a:gd name="T112" fmla="*/ 54 w 76"/>
                    <a:gd name="T113" fmla="*/ 11 h 143"/>
                    <a:gd name="T114" fmla="*/ 62 w 76"/>
                    <a:gd name="T115" fmla="*/ 10 h 143"/>
                    <a:gd name="T116" fmla="*/ 73 w 76"/>
                    <a:gd name="T117" fmla="*/ 0 h 143"/>
                    <a:gd name="T118" fmla="*/ 64 w 76"/>
                    <a:gd name="T119" fmla="*/ 8 h 143"/>
                    <a:gd name="T120" fmla="*/ 76 w 76"/>
                    <a:gd name="T121" fmla="*/ 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143">
                      <a:moveTo>
                        <a:pt x="20" y="92"/>
                      </a:moveTo>
                      <a:cubicBezTo>
                        <a:pt x="20" y="113"/>
                        <a:pt x="20" y="113"/>
                        <a:pt x="20" y="113"/>
                      </a:cubicBezTo>
                      <a:cubicBezTo>
                        <a:pt x="25" y="113"/>
                        <a:pt x="25" y="113"/>
                        <a:pt x="25" y="113"/>
                      </a:cubicBezTo>
                      <a:cubicBezTo>
                        <a:pt x="24" y="109"/>
                        <a:pt x="22" y="105"/>
                        <a:pt x="21" y="101"/>
                      </a:cubicBezTo>
                      <a:cubicBezTo>
                        <a:pt x="20" y="101"/>
                        <a:pt x="20" y="101"/>
                        <a:pt x="20" y="101"/>
                      </a:cubicBezTo>
                      <a:cubicBezTo>
                        <a:pt x="20" y="99"/>
                        <a:pt x="20" y="99"/>
                        <a:pt x="20" y="99"/>
                      </a:cubicBezTo>
                      <a:cubicBezTo>
                        <a:pt x="21" y="99"/>
                        <a:pt x="21" y="99"/>
                        <a:pt x="21" y="99"/>
                      </a:cubicBezTo>
                      <a:cubicBezTo>
                        <a:pt x="20" y="96"/>
                        <a:pt x="20" y="94"/>
                        <a:pt x="20" y="92"/>
                      </a:cubicBezTo>
                      <a:moveTo>
                        <a:pt x="15" y="32"/>
                      </a:moveTo>
                      <a:cubicBezTo>
                        <a:pt x="5" y="46"/>
                        <a:pt x="0" y="63"/>
                        <a:pt x="0" y="80"/>
                      </a:cubicBezTo>
                      <a:cubicBezTo>
                        <a:pt x="0" y="96"/>
                        <a:pt x="5" y="112"/>
                        <a:pt x="14" y="126"/>
                      </a:cubicBezTo>
                      <a:cubicBezTo>
                        <a:pt x="15" y="127"/>
                        <a:pt x="16" y="128"/>
                        <a:pt x="17" y="129"/>
                      </a:cubicBezTo>
                      <a:cubicBezTo>
                        <a:pt x="17" y="129"/>
                        <a:pt x="17" y="129"/>
                        <a:pt x="17" y="129"/>
                      </a:cubicBezTo>
                      <a:cubicBezTo>
                        <a:pt x="17" y="129"/>
                        <a:pt x="17" y="129"/>
                        <a:pt x="17" y="130"/>
                      </a:cubicBezTo>
                      <a:cubicBezTo>
                        <a:pt x="17" y="130"/>
                        <a:pt x="17" y="130"/>
                        <a:pt x="17" y="130"/>
                      </a:cubicBezTo>
                      <a:cubicBezTo>
                        <a:pt x="17" y="130"/>
                        <a:pt x="17" y="130"/>
                        <a:pt x="17" y="130"/>
                      </a:cubicBezTo>
                      <a:cubicBezTo>
                        <a:pt x="17" y="130"/>
                        <a:pt x="17" y="130"/>
                        <a:pt x="18" y="130"/>
                      </a:cubicBezTo>
                      <a:cubicBezTo>
                        <a:pt x="18" y="130"/>
                        <a:pt x="18" y="130"/>
                        <a:pt x="18" y="131"/>
                      </a:cubicBezTo>
                      <a:cubicBezTo>
                        <a:pt x="18" y="131"/>
                        <a:pt x="18" y="131"/>
                        <a:pt x="18" y="131"/>
                      </a:cubicBezTo>
                      <a:cubicBezTo>
                        <a:pt x="18" y="131"/>
                        <a:pt x="18" y="131"/>
                        <a:pt x="18" y="131"/>
                      </a:cubicBezTo>
                      <a:cubicBezTo>
                        <a:pt x="18" y="131"/>
                        <a:pt x="18" y="131"/>
                        <a:pt x="18" y="131"/>
                      </a:cubicBezTo>
                      <a:cubicBezTo>
                        <a:pt x="18" y="131"/>
                        <a:pt x="18" y="131"/>
                        <a:pt x="19" y="132"/>
                      </a:cubicBezTo>
                      <a:cubicBezTo>
                        <a:pt x="19" y="132"/>
                        <a:pt x="19" y="132"/>
                        <a:pt x="19" y="132"/>
                      </a:cubicBezTo>
                      <a:cubicBezTo>
                        <a:pt x="19" y="132"/>
                        <a:pt x="19" y="132"/>
                        <a:pt x="19" y="132"/>
                      </a:cubicBezTo>
                      <a:cubicBezTo>
                        <a:pt x="19" y="132"/>
                        <a:pt x="19" y="132"/>
                        <a:pt x="19" y="132"/>
                      </a:cubicBezTo>
                      <a:cubicBezTo>
                        <a:pt x="19" y="132"/>
                        <a:pt x="19" y="132"/>
                        <a:pt x="19" y="133"/>
                      </a:cubicBezTo>
                      <a:cubicBezTo>
                        <a:pt x="19" y="133"/>
                        <a:pt x="19" y="133"/>
                        <a:pt x="19" y="133"/>
                      </a:cubicBezTo>
                      <a:cubicBezTo>
                        <a:pt x="20" y="133"/>
                        <a:pt x="20" y="133"/>
                        <a:pt x="20" y="133"/>
                      </a:cubicBezTo>
                      <a:cubicBezTo>
                        <a:pt x="20" y="133"/>
                        <a:pt x="20" y="133"/>
                        <a:pt x="20" y="133"/>
                      </a:cubicBezTo>
                      <a:cubicBezTo>
                        <a:pt x="20" y="133"/>
                        <a:pt x="20" y="133"/>
                        <a:pt x="20" y="134"/>
                      </a:cubicBezTo>
                      <a:cubicBezTo>
                        <a:pt x="20" y="134"/>
                        <a:pt x="20" y="134"/>
                        <a:pt x="20" y="134"/>
                      </a:cubicBezTo>
                      <a:cubicBezTo>
                        <a:pt x="20" y="134"/>
                        <a:pt x="20" y="134"/>
                        <a:pt x="21" y="134"/>
                      </a:cubicBezTo>
                      <a:cubicBezTo>
                        <a:pt x="21" y="134"/>
                        <a:pt x="21" y="134"/>
                        <a:pt x="21" y="134"/>
                      </a:cubicBezTo>
                      <a:cubicBezTo>
                        <a:pt x="21" y="134"/>
                        <a:pt x="21" y="134"/>
                        <a:pt x="21" y="134"/>
                      </a:cubicBezTo>
                      <a:cubicBezTo>
                        <a:pt x="21" y="135"/>
                        <a:pt x="21" y="135"/>
                        <a:pt x="21" y="135"/>
                      </a:cubicBezTo>
                      <a:cubicBezTo>
                        <a:pt x="21" y="135"/>
                        <a:pt x="21" y="135"/>
                        <a:pt x="21" y="135"/>
                      </a:cubicBezTo>
                      <a:cubicBezTo>
                        <a:pt x="21" y="135"/>
                        <a:pt x="21" y="135"/>
                        <a:pt x="22" y="135"/>
                      </a:cubicBezTo>
                      <a:cubicBezTo>
                        <a:pt x="22" y="135"/>
                        <a:pt x="22" y="135"/>
                        <a:pt x="22" y="135"/>
                      </a:cubicBezTo>
                      <a:cubicBezTo>
                        <a:pt x="22" y="135"/>
                        <a:pt x="22" y="135"/>
                        <a:pt x="22" y="136"/>
                      </a:cubicBezTo>
                      <a:cubicBezTo>
                        <a:pt x="22" y="136"/>
                        <a:pt x="22" y="136"/>
                        <a:pt x="22" y="136"/>
                      </a:cubicBezTo>
                      <a:cubicBezTo>
                        <a:pt x="22" y="136"/>
                        <a:pt x="22" y="136"/>
                        <a:pt x="22" y="136"/>
                      </a:cubicBezTo>
                      <a:cubicBezTo>
                        <a:pt x="22" y="136"/>
                        <a:pt x="23" y="136"/>
                        <a:pt x="23" y="136"/>
                      </a:cubicBezTo>
                      <a:cubicBezTo>
                        <a:pt x="23" y="136"/>
                        <a:pt x="23" y="136"/>
                        <a:pt x="23" y="136"/>
                      </a:cubicBezTo>
                      <a:cubicBezTo>
                        <a:pt x="23" y="137"/>
                        <a:pt x="23" y="137"/>
                        <a:pt x="23" y="137"/>
                      </a:cubicBezTo>
                      <a:cubicBezTo>
                        <a:pt x="23" y="137"/>
                        <a:pt x="23" y="137"/>
                        <a:pt x="23" y="137"/>
                      </a:cubicBezTo>
                      <a:cubicBezTo>
                        <a:pt x="23" y="137"/>
                        <a:pt x="23" y="137"/>
                        <a:pt x="24" y="137"/>
                      </a:cubicBezTo>
                      <a:cubicBezTo>
                        <a:pt x="24" y="137"/>
                        <a:pt x="24" y="137"/>
                        <a:pt x="24" y="137"/>
                      </a:cubicBezTo>
                      <a:cubicBezTo>
                        <a:pt x="24" y="137"/>
                        <a:pt x="24" y="138"/>
                        <a:pt x="24" y="138"/>
                      </a:cubicBezTo>
                      <a:cubicBezTo>
                        <a:pt x="24" y="138"/>
                        <a:pt x="24" y="138"/>
                        <a:pt x="24" y="138"/>
                      </a:cubicBezTo>
                      <a:cubicBezTo>
                        <a:pt x="24" y="138"/>
                        <a:pt x="24" y="138"/>
                        <a:pt x="24" y="138"/>
                      </a:cubicBezTo>
                      <a:cubicBezTo>
                        <a:pt x="24" y="138"/>
                        <a:pt x="24" y="138"/>
                        <a:pt x="24" y="138"/>
                      </a:cubicBezTo>
                      <a:cubicBezTo>
                        <a:pt x="25" y="138"/>
                        <a:pt x="25" y="138"/>
                        <a:pt x="25" y="139"/>
                      </a:cubicBezTo>
                      <a:cubicBezTo>
                        <a:pt x="25" y="139"/>
                        <a:pt x="25" y="139"/>
                        <a:pt x="25" y="139"/>
                      </a:cubicBezTo>
                      <a:cubicBezTo>
                        <a:pt x="25" y="139"/>
                        <a:pt x="25" y="139"/>
                        <a:pt x="25" y="139"/>
                      </a:cubicBezTo>
                      <a:cubicBezTo>
                        <a:pt x="25" y="139"/>
                        <a:pt x="25" y="139"/>
                        <a:pt x="25" y="139"/>
                      </a:cubicBezTo>
                      <a:cubicBezTo>
                        <a:pt x="25" y="139"/>
                        <a:pt x="26" y="139"/>
                        <a:pt x="26" y="139"/>
                      </a:cubicBezTo>
                      <a:cubicBezTo>
                        <a:pt x="26" y="139"/>
                        <a:pt x="26" y="139"/>
                        <a:pt x="26" y="139"/>
                      </a:cubicBezTo>
                      <a:cubicBezTo>
                        <a:pt x="27" y="141"/>
                        <a:pt x="28" y="142"/>
                        <a:pt x="29" y="143"/>
                      </a:cubicBezTo>
                      <a:cubicBezTo>
                        <a:pt x="45" y="143"/>
                        <a:pt x="45" y="143"/>
                        <a:pt x="45" y="143"/>
                      </a:cubicBezTo>
                      <a:cubicBezTo>
                        <a:pt x="42" y="139"/>
                        <a:pt x="39" y="136"/>
                        <a:pt x="36" y="132"/>
                      </a:cubicBezTo>
                      <a:cubicBezTo>
                        <a:pt x="33" y="128"/>
                        <a:pt x="30" y="123"/>
                        <a:pt x="28" y="119"/>
                      </a:cubicBezTo>
                      <a:cubicBezTo>
                        <a:pt x="15" y="119"/>
                        <a:pt x="15" y="119"/>
                        <a:pt x="15" y="119"/>
                      </a:cubicBezTo>
                      <a:cubicBezTo>
                        <a:pt x="15" y="113"/>
                        <a:pt x="15" y="113"/>
                        <a:pt x="15" y="113"/>
                      </a:cubicBezTo>
                      <a:cubicBezTo>
                        <a:pt x="15" y="32"/>
                        <a:pt x="15" y="32"/>
                        <a:pt x="15" y="32"/>
                      </a:cubicBezTo>
                      <a:moveTo>
                        <a:pt x="40" y="27"/>
                      </a:moveTo>
                      <a:cubicBezTo>
                        <a:pt x="34" y="27"/>
                        <a:pt x="34" y="27"/>
                        <a:pt x="34" y="27"/>
                      </a:cubicBezTo>
                      <a:cubicBezTo>
                        <a:pt x="34" y="34"/>
                        <a:pt x="34" y="34"/>
                        <a:pt x="34" y="34"/>
                      </a:cubicBezTo>
                      <a:cubicBezTo>
                        <a:pt x="36" y="32"/>
                        <a:pt x="38" y="30"/>
                        <a:pt x="40" y="27"/>
                      </a:cubicBezTo>
                      <a:moveTo>
                        <a:pt x="20" y="26"/>
                      </a:moveTo>
                      <a:cubicBezTo>
                        <a:pt x="20" y="26"/>
                        <a:pt x="20" y="26"/>
                        <a:pt x="20" y="26"/>
                      </a:cubicBezTo>
                      <a:cubicBezTo>
                        <a:pt x="20" y="73"/>
                        <a:pt x="20" y="73"/>
                        <a:pt x="20" y="73"/>
                      </a:cubicBezTo>
                      <a:cubicBezTo>
                        <a:pt x="20" y="72"/>
                        <a:pt x="20" y="72"/>
                        <a:pt x="20" y="72"/>
                      </a:cubicBezTo>
                      <a:cubicBezTo>
                        <a:pt x="20" y="72"/>
                        <a:pt x="20" y="72"/>
                        <a:pt x="20" y="72"/>
                      </a:cubicBezTo>
                      <a:cubicBezTo>
                        <a:pt x="20" y="69"/>
                        <a:pt x="20" y="69"/>
                        <a:pt x="20" y="69"/>
                      </a:cubicBezTo>
                      <a:cubicBezTo>
                        <a:pt x="20" y="69"/>
                        <a:pt x="20" y="69"/>
                        <a:pt x="20" y="69"/>
                      </a:cubicBezTo>
                      <a:cubicBezTo>
                        <a:pt x="21" y="65"/>
                        <a:pt x="22" y="61"/>
                        <a:pt x="23" y="57"/>
                      </a:cubicBezTo>
                      <a:cubicBezTo>
                        <a:pt x="20" y="57"/>
                        <a:pt x="20" y="57"/>
                        <a:pt x="20" y="57"/>
                      </a:cubicBezTo>
                      <a:cubicBezTo>
                        <a:pt x="20" y="55"/>
                        <a:pt x="20" y="55"/>
                        <a:pt x="20" y="55"/>
                      </a:cubicBezTo>
                      <a:cubicBezTo>
                        <a:pt x="24" y="55"/>
                        <a:pt x="24" y="55"/>
                        <a:pt x="24" y="55"/>
                      </a:cubicBezTo>
                      <a:cubicBezTo>
                        <a:pt x="25" y="51"/>
                        <a:pt x="27" y="47"/>
                        <a:pt x="29" y="44"/>
                      </a:cubicBezTo>
                      <a:cubicBezTo>
                        <a:pt x="28" y="43"/>
                        <a:pt x="28" y="43"/>
                        <a:pt x="28" y="42"/>
                      </a:cubicBezTo>
                      <a:cubicBezTo>
                        <a:pt x="20" y="42"/>
                        <a:pt x="20" y="42"/>
                        <a:pt x="20" y="42"/>
                      </a:cubicBezTo>
                      <a:cubicBezTo>
                        <a:pt x="20" y="40"/>
                        <a:pt x="20" y="40"/>
                        <a:pt x="20" y="40"/>
                      </a:cubicBezTo>
                      <a:cubicBezTo>
                        <a:pt x="28" y="40"/>
                        <a:pt x="28" y="40"/>
                        <a:pt x="28" y="40"/>
                      </a:cubicBezTo>
                      <a:cubicBezTo>
                        <a:pt x="28" y="38"/>
                        <a:pt x="30" y="36"/>
                        <a:pt x="32" y="36"/>
                      </a:cubicBezTo>
                      <a:cubicBezTo>
                        <a:pt x="32" y="27"/>
                        <a:pt x="32" y="27"/>
                        <a:pt x="32" y="27"/>
                      </a:cubicBezTo>
                      <a:cubicBezTo>
                        <a:pt x="20" y="27"/>
                        <a:pt x="20" y="27"/>
                        <a:pt x="20" y="27"/>
                      </a:cubicBezTo>
                      <a:cubicBezTo>
                        <a:pt x="20" y="26"/>
                        <a:pt x="20" y="26"/>
                        <a:pt x="20" y="26"/>
                      </a:cubicBezTo>
                      <a:moveTo>
                        <a:pt x="32" y="14"/>
                      </a:moveTo>
                      <a:cubicBezTo>
                        <a:pt x="28" y="17"/>
                        <a:pt x="24" y="21"/>
                        <a:pt x="20" y="25"/>
                      </a:cubicBezTo>
                      <a:cubicBezTo>
                        <a:pt x="32" y="25"/>
                        <a:pt x="32" y="25"/>
                        <a:pt x="32" y="25"/>
                      </a:cubicBezTo>
                      <a:cubicBezTo>
                        <a:pt x="32" y="14"/>
                        <a:pt x="32" y="14"/>
                        <a:pt x="32" y="14"/>
                      </a:cubicBezTo>
                      <a:moveTo>
                        <a:pt x="43" y="13"/>
                      </a:moveTo>
                      <a:cubicBezTo>
                        <a:pt x="34" y="13"/>
                        <a:pt x="34" y="13"/>
                        <a:pt x="34" y="13"/>
                      </a:cubicBezTo>
                      <a:cubicBezTo>
                        <a:pt x="34" y="25"/>
                        <a:pt x="34" y="25"/>
                        <a:pt x="34" y="25"/>
                      </a:cubicBezTo>
                      <a:cubicBezTo>
                        <a:pt x="42" y="25"/>
                        <a:pt x="42" y="25"/>
                        <a:pt x="42" y="25"/>
                      </a:cubicBezTo>
                      <a:cubicBezTo>
                        <a:pt x="43" y="24"/>
                        <a:pt x="45" y="22"/>
                        <a:pt x="47" y="20"/>
                      </a:cubicBezTo>
                      <a:cubicBezTo>
                        <a:pt x="47" y="17"/>
                        <a:pt x="47" y="17"/>
                        <a:pt x="47" y="17"/>
                      </a:cubicBezTo>
                      <a:cubicBezTo>
                        <a:pt x="45" y="17"/>
                        <a:pt x="43" y="15"/>
                        <a:pt x="43" y="13"/>
                      </a:cubicBezTo>
                      <a:moveTo>
                        <a:pt x="57" y="13"/>
                      </a:moveTo>
                      <a:cubicBezTo>
                        <a:pt x="54" y="13"/>
                        <a:pt x="54" y="13"/>
                        <a:pt x="54" y="13"/>
                      </a:cubicBezTo>
                      <a:cubicBezTo>
                        <a:pt x="53" y="15"/>
                        <a:pt x="51" y="17"/>
                        <a:pt x="49" y="17"/>
                      </a:cubicBezTo>
                      <a:cubicBezTo>
                        <a:pt x="49" y="18"/>
                        <a:pt x="49" y="18"/>
                        <a:pt x="49" y="18"/>
                      </a:cubicBezTo>
                      <a:cubicBezTo>
                        <a:pt x="50" y="17"/>
                        <a:pt x="52" y="16"/>
                        <a:pt x="53" y="15"/>
                      </a:cubicBezTo>
                      <a:cubicBezTo>
                        <a:pt x="54" y="14"/>
                        <a:pt x="55" y="14"/>
                        <a:pt x="57" y="13"/>
                      </a:cubicBezTo>
                      <a:moveTo>
                        <a:pt x="42" y="7"/>
                      </a:moveTo>
                      <a:cubicBezTo>
                        <a:pt x="42" y="7"/>
                        <a:pt x="42" y="7"/>
                        <a:pt x="42" y="7"/>
                      </a:cubicBezTo>
                      <a:cubicBezTo>
                        <a:pt x="40" y="8"/>
                        <a:pt x="38" y="9"/>
                        <a:pt x="36" y="11"/>
                      </a:cubicBezTo>
                      <a:cubicBezTo>
                        <a:pt x="43" y="11"/>
                        <a:pt x="43" y="11"/>
                        <a:pt x="43" y="11"/>
                      </a:cubicBezTo>
                      <a:cubicBezTo>
                        <a:pt x="43" y="10"/>
                        <a:pt x="43" y="9"/>
                        <a:pt x="43" y="9"/>
                      </a:cubicBezTo>
                      <a:cubicBezTo>
                        <a:pt x="42" y="7"/>
                        <a:pt x="42" y="7"/>
                        <a:pt x="42" y="7"/>
                      </a:cubicBezTo>
                      <a:moveTo>
                        <a:pt x="62" y="6"/>
                      </a:moveTo>
                      <a:cubicBezTo>
                        <a:pt x="54" y="10"/>
                        <a:pt x="54" y="10"/>
                        <a:pt x="54" y="10"/>
                      </a:cubicBezTo>
                      <a:cubicBezTo>
                        <a:pt x="54" y="10"/>
                        <a:pt x="54" y="10"/>
                        <a:pt x="54" y="11"/>
                      </a:cubicBezTo>
                      <a:cubicBezTo>
                        <a:pt x="60" y="11"/>
                        <a:pt x="60" y="11"/>
                        <a:pt x="60" y="11"/>
                      </a:cubicBezTo>
                      <a:cubicBezTo>
                        <a:pt x="61" y="10"/>
                        <a:pt x="61" y="10"/>
                        <a:pt x="62" y="10"/>
                      </a:cubicBezTo>
                      <a:cubicBezTo>
                        <a:pt x="62" y="6"/>
                        <a:pt x="62" y="6"/>
                        <a:pt x="62" y="6"/>
                      </a:cubicBezTo>
                      <a:moveTo>
                        <a:pt x="73" y="0"/>
                      </a:moveTo>
                      <a:cubicBezTo>
                        <a:pt x="64" y="5"/>
                        <a:pt x="64" y="5"/>
                        <a:pt x="64" y="5"/>
                      </a:cubicBezTo>
                      <a:cubicBezTo>
                        <a:pt x="64" y="8"/>
                        <a:pt x="64" y="8"/>
                        <a:pt x="64" y="8"/>
                      </a:cubicBezTo>
                      <a:cubicBezTo>
                        <a:pt x="68" y="6"/>
                        <a:pt x="72" y="5"/>
                        <a:pt x="76" y="3"/>
                      </a:cubicBezTo>
                      <a:cubicBezTo>
                        <a:pt x="76" y="3"/>
                        <a:pt x="76" y="3"/>
                        <a:pt x="76" y="3"/>
                      </a:cubicBezTo>
                      <a:cubicBezTo>
                        <a:pt x="75" y="2"/>
                        <a:pt x="74" y="2"/>
                        <a:pt x="7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66" name="Freeform 776">
                  <a:extLst>
                    <a:ext uri="{FF2B5EF4-FFF2-40B4-BE49-F238E27FC236}">
                      <a16:creationId xmlns:a16="http://schemas.microsoft.com/office/drawing/2014/main" id="{CA3F1287-B8CE-4331-961F-DB0BC5650C0E}"/>
                    </a:ext>
                  </a:extLst>
                </p:cNvPr>
                <p:cNvSpPr/>
                <p:nvPr/>
              </p:nvSpPr>
              <p:spPr bwMode="auto">
                <a:xfrm>
                  <a:off x="358" y="1446"/>
                  <a:ext cx="3" cy="22"/>
                </a:xfrm>
                <a:custGeom>
                  <a:avLst/>
                  <a:gdLst>
                    <a:gd name="T0" fmla="*/ 5 w 13"/>
                    <a:gd name="T1" fmla="*/ 0 h 93"/>
                    <a:gd name="T2" fmla="*/ 0 w 13"/>
                    <a:gd name="T3" fmla="*/ 6 h 93"/>
                    <a:gd name="T4" fmla="*/ 0 w 13"/>
                    <a:gd name="T5" fmla="*/ 87 h 93"/>
                    <a:gd name="T6" fmla="*/ 0 w 13"/>
                    <a:gd name="T7" fmla="*/ 93 h 93"/>
                    <a:gd name="T8" fmla="*/ 13 w 13"/>
                    <a:gd name="T9" fmla="*/ 93 h 93"/>
                    <a:gd name="T10" fmla="*/ 10 w 13"/>
                    <a:gd name="T11" fmla="*/ 87 h 93"/>
                    <a:gd name="T12" fmla="*/ 5 w 13"/>
                    <a:gd name="T13" fmla="*/ 87 h 93"/>
                    <a:gd name="T14" fmla="*/ 5 w 13"/>
                    <a:gd name="T15" fmla="*/ 66 h 93"/>
                    <a:gd name="T16" fmla="*/ 5 w 13"/>
                    <a:gd name="T17" fmla="*/ 47 h 93"/>
                    <a:gd name="T18" fmla="*/ 5 w 1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93">
                      <a:moveTo>
                        <a:pt x="5" y="0"/>
                      </a:moveTo>
                      <a:cubicBezTo>
                        <a:pt x="3" y="2"/>
                        <a:pt x="1" y="4"/>
                        <a:pt x="0" y="6"/>
                      </a:cubicBezTo>
                      <a:cubicBezTo>
                        <a:pt x="0" y="87"/>
                        <a:pt x="0" y="87"/>
                        <a:pt x="0" y="87"/>
                      </a:cubicBezTo>
                      <a:cubicBezTo>
                        <a:pt x="0" y="93"/>
                        <a:pt x="0" y="93"/>
                        <a:pt x="0" y="93"/>
                      </a:cubicBezTo>
                      <a:cubicBezTo>
                        <a:pt x="13" y="93"/>
                        <a:pt x="13" y="93"/>
                        <a:pt x="13" y="93"/>
                      </a:cubicBezTo>
                      <a:cubicBezTo>
                        <a:pt x="12" y="91"/>
                        <a:pt x="11" y="89"/>
                        <a:pt x="10" y="87"/>
                      </a:cubicBezTo>
                      <a:cubicBezTo>
                        <a:pt x="5" y="87"/>
                        <a:pt x="5" y="87"/>
                        <a:pt x="5" y="87"/>
                      </a:cubicBezTo>
                      <a:cubicBezTo>
                        <a:pt x="5" y="66"/>
                        <a:pt x="5" y="66"/>
                        <a:pt x="5" y="66"/>
                      </a:cubicBezTo>
                      <a:cubicBezTo>
                        <a:pt x="4" y="59"/>
                        <a:pt x="4" y="53"/>
                        <a:pt x="5" y="47"/>
                      </a:cubicBezTo>
                      <a:cubicBezTo>
                        <a:pt x="5" y="0"/>
                        <a:pt x="5" y="0"/>
                        <a:pt x="5" y="0"/>
                      </a:cubicBezTo>
                    </a:path>
                  </a:pathLst>
                </a:custGeom>
                <a:solidFill>
                  <a:srgbClr val="B1B5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67" name="Freeform 777">
                  <a:extLst>
                    <a:ext uri="{FF2B5EF4-FFF2-40B4-BE49-F238E27FC236}">
                      <a16:creationId xmlns:a16="http://schemas.microsoft.com/office/drawing/2014/main" id="{3A093149-78A9-40F3-BBAB-16FD913C7EF4}"/>
                    </a:ext>
                  </a:extLst>
                </p:cNvPr>
                <p:cNvSpPr/>
                <p:nvPr/>
              </p:nvSpPr>
              <p:spPr bwMode="auto">
                <a:xfrm flipH="1">
                  <a:off x="359" y="1463"/>
                  <a:ext cx="0" cy="1"/>
                </a:xfrm>
                <a:custGeom>
                  <a:avLst/>
                  <a:gdLst>
                    <a:gd name="T0" fmla="*/ 1 w 1"/>
                    <a:gd name="T1" fmla="*/ 0 h 2"/>
                    <a:gd name="T2" fmla="*/ 0 w 1"/>
                    <a:gd name="T3" fmla="*/ 0 h 2"/>
                    <a:gd name="T4" fmla="*/ 0 w 1"/>
                    <a:gd name="T5" fmla="*/ 2 h 2"/>
                    <a:gd name="T6" fmla="*/ 1 w 1"/>
                    <a:gd name="T7" fmla="*/ 2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0"/>
                        <a:pt x="0" y="0"/>
                        <a:pt x="0" y="0"/>
                      </a:cubicBezTo>
                      <a:cubicBezTo>
                        <a:pt x="0" y="2"/>
                        <a:pt x="0" y="2"/>
                        <a:pt x="0" y="2"/>
                      </a:cubicBezTo>
                      <a:cubicBezTo>
                        <a:pt x="1" y="2"/>
                        <a:pt x="1" y="2"/>
                        <a:pt x="1" y="2"/>
                      </a:cubicBezTo>
                      <a:cubicBezTo>
                        <a:pt x="1" y="1"/>
                        <a:pt x="1" y="0"/>
                        <a:pt x="1"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68" name="Freeform 778">
                  <a:extLst>
                    <a:ext uri="{FF2B5EF4-FFF2-40B4-BE49-F238E27FC236}">
                      <a16:creationId xmlns:a16="http://schemas.microsoft.com/office/drawing/2014/main" id="{2F2362F4-E21C-40CD-9374-AB803DCAA787}"/>
                    </a:ext>
                  </a:extLst>
                </p:cNvPr>
                <p:cNvSpPr/>
                <p:nvPr/>
              </p:nvSpPr>
              <p:spPr bwMode="auto">
                <a:xfrm flipH="1">
                  <a:off x="359" y="1456"/>
                  <a:ext cx="0" cy="1"/>
                </a:xfrm>
                <a:custGeom>
                  <a:avLst/>
                  <a:gdLst>
                    <a:gd name="T0" fmla="*/ 0 h 3"/>
                    <a:gd name="T1" fmla="*/ 0 h 3"/>
                    <a:gd name="T2" fmla="*/ 3 h 3"/>
                    <a:gd name="T3" fmla="*/ 3 h 3"/>
                    <a:gd name="T4" fmla="*/ 0 h 3"/>
                  </a:gdLst>
                  <a:ahLst/>
                  <a:cxnLst>
                    <a:cxn ang="0">
                      <a:pos x="0" y="T0"/>
                    </a:cxn>
                    <a:cxn ang="0">
                      <a:pos x="0" y="T1"/>
                    </a:cxn>
                    <a:cxn ang="0">
                      <a:pos x="0" y="T2"/>
                    </a:cxn>
                    <a:cxn ang="0">
                      <a:pos x="0" y="T3"/>
                    </a:cxn>
                    <a:cxn ang="0">
                      <a:pos x="0" y="T4"/>
                    </a:cxn>
                  </a:cxnLst>
                  <a:rect l="0" t="0" r="r" b="b"/>
                  <a:pathLst>
                    <a:path h="3">
                      <a:moveTo>
                        <a:pt x="0" y="0"/>
                      </a:moveTo>
                      <a:cubicBezTo>
                        <a:pt x="0" y="0"/>
                        <a:pt x="0" y="0"/>
                        <a:pt x="0" y="0"/>
                      </a:cubicBezTo>
                      <a:cubicBezTo>
                        <a:pt x="0" y="3"/>
                        <a:pt x="0" y="3"/>
                        <a:pt x="0" y="3"/>
                      </a:cubicBezTo>
                      <a:cubicBezTo>
                        <a:pt x="0" y="3"/>
                        <a:pt x="0" y="3"/>
                        <a:pt x="0" y="3"/>
                      </a:cubicBezTo>
                      <a:cubicBezTo>
                        <a:pt x="0" y="2"/>
                        <a:pt x="0" y="1"/>
                        <a:pt x="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69" name="Freeform 779">
                  <a:extLst>
                    <a:ext uri="{FF2B5EF4-FFF2-40B4-BE49-F238E27FC236}">
                      <a16:creationId xmlns:a16="http://schemas.microsoft.com/office/drawing/2014/main" id="{34D34C77-8E39-46B4-A3FF-3824B83902CD}"/>
                    </a:ext>
                  </a:extLst>
                </p:cNvPr>
                <p:cNvSpPr/>
                <p:nvPr/>
              </p:nvSpPr>
              <p:spPr bwMode="auto">
                <a:xfrm>
                  <a:off x="359" y="1453"/>
                  <a:ext cx="1" cy="0"/>
                </a:xfrm>
                <a:custGeom>
                  <a:avLst/>
                  <a:gdLst>
                    <a:gd name="T0" fmla="*/ 4 w 4"/>
                    <a:gd name="T1" fmla="*/ 0 h 2"/>
                    <a:gd name="T2" fmla="*/ 0 w 4"/>
                    <a:gd name="T3" fmla="*/ 0 h 2"/>
                    <a:gd name="T4" fmla="*/ 0 w 4"/>
                    <a:gd name="T5" fmla="*/ 2 h 2"/>
                    <a:gd name="T6" fmla="*/ 3 w 4"/>
                    <a:gd name="T7" fmla="*/ 2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0" y="0"/>
                        <a:pt x="0" y="0"/>
                        <a:pt x="0" y="0"/>
                      </a:cubicBezTo>
                      <a:cubicBezTo>
                        <a:pt x="0" y="2"/>
                        <a:pt x="0" y="2"/>
                        <a:pt x="0" y="2"/>
                      </a:cubicBezTo>
                      <a:cubicBezTo>
                        <a:pt x="3" y="2"/>
                        <a:pt x="3" y="2"/>
                        <a:pt x="3" y="2"/>
                      </a:cubicBezTo>
                      <a:cubicBezTo>
                        <a:pt x="3" y="1"/>
                        <a:pt x="4" y="0"/>
                        <a:pt x="4"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70" name="Freeform 780">
                  <a:extLst>
                    <a:ext uri="{FF2B5EF4-FFF2-40B4-BE49-F238E27FC236}">
                      <a16:creationId xmlns:a16="http://schemas.microsoft.com/office/drawing/2014/main" id="{B75625E6-CB57-4A2A-971F-78192BAE18C1}"/>
                    </a:ext>
                  </a:extLst>
                </p:cNvPr>
                <p:cNvSpPr/>
                <p:nvPr/>
              </p:nvSpPr>
              <p:spPr bwMode="auto">
                <a:xfrm>
                  <a:off x="359" y="1449"/>
                  <a:ext cx="2" cy="1"/>
                </a:xfrm>
                <a:custGeom>
                  <a:avLst/>
                  <a:gdLst>
                    <a:gd name="T0" fmla="*/ 8 w 8"/>
                    <a:gd name="T1" fmla="*/ 0 h 2"/>
                    <a:gd name="T2" fmla="*/ 0 w 8"/>
                    <a:gd name="T3" fmla="*/ 0 h 2"/>
                    <a:gd name="T4" fmla="*/ 0 w 8"/>
                    <a:gd name="T5" fmla="*/ 2 h 2"/>
                    <a:gd name="T6" fmla="*/ 8 w 8"/>
                    <a:gd name="T7" fmla="*/ 2 h 2"/>
                    <a:gd name="T8" fmla="*/ 8 w 8"/>
                    <a:gd name="T9" fmla="*/ 1 h 2"/>
                    <a:gd name="T10" fmla="*/ 8 w 8"/>
                    <a:gd name="T11" fmla="*/ 0 h 2"/>
                  </a:gdLst>
                  <a:ahLst/>
                  <a:cxnLst>
                    <a:cxn ang="0">
                      <a:pos x="T0" y="T1"/>
                    </a:cxn>
                    <a:cxn ang="0">
                      <a:pos x="T2" y="T3"/>
                    </a:cxn>
                    <a:cxn ang="0">
                      <a:pos x="T4" y="T5"/>
                    </a:cxn>
                    <a:cxn ang="0">
                      <a:pos x="T6" y="T7"/>
                    </a:cxn>
                    <a:cxn ang="0">
                      <a:pos x="T8" y="T9"/>
                    </a:cxn>
                    <a:cxn ang="0">
                      <a:pos x="T10" y="T11"/>
                    </a:cxn>
                  </a:cxnLst>
                  <a:rect l="0" t="0" r="r" b="b"/>
                  <a:pathLst>
                    <a:path w="8" h="2">
                      <a:moveTo>
                        <a:pt x="8" y="0"/>
                      </a:moveTo>
                      <a:cubicBezTo>
                        <a:pt x="0" y="0"/>
                        <a:pt x="0" y="0"/>
                        <a:pt x="0" y="0"/>
                      </a:cubicBezTo>
                      <a:cubicBezTo>
                        <a:pt x="0" y="2"/>
                        <a:pt x="0" y="2"/>
                        <a:pt x="0" y="2"/>
                      </a:cubicBezTo>
                      <a:cubicBezTo>
                        <a:pt x="8" y="2"/>
                        <a:pt x="8" y="2"/>
                        <a:pt x="8" y="2"/>
                      </a:cubicBezTo>
                      <a:cubicBezTo>
                        <a:pt x="8" y="2"/>
                        <a:pt x="8" y="1"/>
                        <a:pt x="8" y="1"/>
                      </a:cubicBezTo>
                      <a:cubicBezTo>
                        <a:pt x="8" y="1"/>
                        <a:pt x="8" y="0"/>
                        <a:pt x="8"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71" name="Freeform 781">
                  <a:extLst>
                    <a:ext uri="{FF2B5EF4-FFF2-40B4-BE49-F238E27FC236}">
                      <a16:creationId xmlns:a16="http://schemas.microsoft.com/office/drawing/2014/main" id="{35C24611-72B4-4FE6-B147-C72E14995D95}"/>
                    </a:ext>
                  </a:extLst>
                </p:cNvPr>
                <p:cNvSpPr>
                  <a:spLocks noEditPoints="1"/>
                </p:cNvSpPr>
                <p:nvPr/>
              </p:nvSpPr>
              <p:spPr bwMode="auto">
                <a:xfrm>
                  <a:off x="359" y="1446"/>
                  <a:ext cx="5" cy="0"/>
                </a:xfrm>
                <a:custGeom>
                  <a:avLst/>
                  <a:gdLst>
                    <a:gd name="T0" fmla="*/ 12 w 22"/>
                    <a:gd name="T1" fmla="*/ 0 h 2"/>
                    <a:gd name="T2" fmla="*/ 0 w 22"/>
                    <a:gd name="T3" fmla="*/ 0 h 2"/>
                    <a:gd name="T4" fmla="*/ 0 w 22"/>
                    <a:gd name="T5" fmla="*/ 1 h 2"/>
                    <a:gd name="T6" fmla="*/ 0 w 22"/>
                    <a:gd name="T7" fmla="*/ 2 h 2"/>
                    <a:gd name="T8" fmla="*/ 12 w 22"/>
                    <a:gd name="T9" fmla="*/ 2 h 2"/>
                    <a:gd name="T10" fmla="*/ 12 w 22"/>
                    <a:gd name="T11" fmla="*/ 0 h 2"/>
                    <a:gd name="T12" fmla="*/ 22 w 22"/>
                    <a:gd name="T13" fmla="*/ 0 h 2"/>
                    <a:gd name="T14" fmla="*/ 14 w 22"/>
                    <a:gd name="T15" fmla="*/ 0 h 2"/>
                    <a:gd name="T16" fmla="*/ 14 w 22"/>
                    <a:gd name="T17" fmla="*/ 2 h 2"/>
                    <a:gd name="T18" fmla="*/ 20 w 22"/>
                    <a:gd name="T19" fmla="*/ 2 h 2"/>
                    <a:gd name="T20" fmla="*/ 22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12" y="0"/>
                      </a:moveTo>
                      <a:cubicBezTo>
                        <a:pt x="0" y="0"/>
                        <a:pt x="0" y="0"/>
                        <a:pt x="0" y="0"/>
                      </a:cubicBezTo>
                      <a:cubicBezTo>
                        <a:pt x="0" y="0"/>
                        <a:pt x="0" y="1"/>
                        <a:pt x="0" y="1"/>
                      </a:cubicBezTo>
                      <a:cubicBezTo>
                        <a:pt x="0" y="2"/>
                        <a:pt x="0" y="2"/>
                        <a:pt x="0" y="2"/>
                      </a:cubicBezTo>
                      <a:cubicBezTo>
                        <a:pt x="12" y="2"/>
                        <a:pt x="12" y="2"/>
                        <a:pt x="12" y="2"/>
                      </a:cubicBezTo>
                      <a:cubicBezTo>
                        <a:pt x="12" y="0"/>
                        <a:pt x="12" y="0"/>
                        <a:pt x="12" y="0"/>
                      </a:cubicBezTo>
                      <a:moveTo>
                        <a:pt x="22" y="0"/>
                      </a:moveTo>
                      <a:cubicBezTo>
                        <a:pt x="14" y="0"/>
                        <a:pt x="14" y="0"/>
                        <a:pt x="14" y="0"/>
                      </a:cubicBezTo>
                      <a:cubicBezTo>
                        <a:pt x="14" y="2"/>
                        <a:pt x="14" y="2"/>
                        <a:pt x="14" y="2"/>
                      </a:cubicBezTo>
                      <a:cubicBezTo>
                        <a:pt x="20" y="2"/>
                        <a:pt x="20" y="2"/>
                        <a:pt x="20" y="2"/>
                      </a:cubicBezTo>
                      <a:cubicBezTo>
                        <a:pt x="20" y="2"/>
                        <a:pt x="21" y="1"/>
                        <a:pt x="22"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72" name="Freeform 782">
                  <a:extLst>
                    <a:ext uri="{FF2B5EF4-FFF2-40B4-BE49-F238E27FC236}">
                      <a16:creationId xmlns:a16="http://schemas.microsoft.com/office/drawing/2014/main" id="{EBE687B5-6654-4FAF-9F77-EC324BC6FC87}"/>
                    </a:ext>
                  </a:extLst>
                </p:cNvPr>
                <p:cNvSpPr>
                  <a:spLocks noEditPoints="1"/>
                </p:cNvSpPr>
                <p:nvPr/>
              </p:nvSpPr>
              <p:spPr bwMode="auto">
                <a:xfrm>
                  <a:off x="362" y="1443"/>
                  <a:ext cx="6" cy="0"/>
                </a:xfrm>
                <a:custGeom>
                  <a:avLst/>
                  <a:gdLst>
                    <a:gd name="T0" fmla="*/ 9 w 26"/>
                    <a:gd name="T1" fmla="*/ 0 h 2"/>
                    <a:gd name="T2" fmla="*/ 2 w 26"/>
                    <a:gd name="T3" fmla="*/ 0 h 2"/>
                    <a:gd name="T4" fmla="*/ 0 w 26"/>
                    <a:gd name="T5" fmla="*/ 1 h 2"/>
                    <a:gd name="T6" fmla="*/ 0 w 26"/>
                    <a:gd name="T7" fmla="*/ 2 h 2"/>
                    <a:gd name="T8" fmla="*/ 9 w 26"/>
                    <a:gd name="T9" fmla="*/ 2 h 2"/>
                    <a:gd name="T10" fmla="*/ 8 w 26"/>
                    <a:gd name="T11" fmla="*/ 1 h 2"/>
                    <a:gd name="T12" fmla="*/ 9 w 26"/>
                    <a:gd name="T13" fmla="*/ 0 h 2"/>
                    <a:gd name="T14" fmla="*/ 26 w 26"/>
                    <a:gd name="T15" fmla="*/ 0 h 2"/>
                    <a:gd name="T16" fmla="*/ 20 w 26"/>
                    <a:gd name="T17" fmla="*/ 0 h 2"/>
                    <a:gd name="T18" fmla="*/ 20 w 26"/>
                    <a:gd name="T19" fmla="*/ 1 h 2"/>
                    <a:gd name="T20" fmla="*/ 20 w 26"/>
                    <a:gd name="T21" fmla="*/ 2 h 2"/>
                    <a:gd name="T22" fmla="*/ 23 w 26"/>
                    <a:gd name="T23" fmla="*/ 2 h 2"/>
                    <a:gd name="T24" fmla="*/ 26 w 26"/>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2">
                      <a:moveTo>
                        <a:pt x="9" y="0"/>
                      </a:moveTo>
                      <a:cubicBezTo>
                        <a:pt x="2" y="0"/>
                        <a:pt x="2" y="0"/>
                        <a:pt x="2" y="0"/>
                      </a:cubicBezTo>
                      <a:cubicBezTo>
                        <a:pt x="2" y="0"/>
                        <a:pt x="1" y="1"/>
                        <a:pt x="0" y="1"/>
                      </a:cubicBezTo>
                      <a:cubicBezTo>
                        <a:pt x="0" y="2"/>
                        <a:pt x="0" y="2"/>
                        <a:pt x="0" y="2"/>
                      </a:cubicBezTo>
                      <a:cubicBezTo>
                        <a:pt x="9" y="2"/>
                        <a:pt x="9" y="2"/>
                        <a:pt x="9" y="2"/>
                      </a:cubicBezTo>
                      <a:cubicBezTo>
                        <a:pt x="9" y="1"/>
                        <a:pt x="8" y="1"/>
                        <a:pt x="8" y="1"/>
                      </a:cubicBezTo>
                      <a:cubicBezTo>
                        <a:pt x="8" y="0"/>
                        <a:pt x="9" y="0"/>
                        <a:pt x="9" y="0"/>
                      </a:cubicBezTo>
                      <a:moveTo>
                        <a:pt x="26" y="0"/>
                      </a:moveTo>
                      <a:cubicBezTo>
                        <a:pt x="20" y="0"/>
                        <a:pt x="20" y="0"/>
                        <a:pt x="20" y="0"/>
                      </a:cubicBezTo>
                      <a:cubicBezTo>
                        <a:pt x="20" y="0"/>
                        <a:pt x="20" y="0"/>
                        <a:pt x="20" y="1"/>
                      </a:cubicBezTo>
                      <a:cubicBezTo>
                        <a:pt x="20" y="1"/>
                        <a:pt x="20" y="1"/>
                        <a:pt x="20" y="2"/>
                      </a:cubicBezTo>
                      <a:cubicBezTo>
                        <a:pt x="23" y="2"/>
                        <a:pt x="23" y="2"/>
                        <a:pt x="23" y="2"/>
                      </a:cubicBezTo>
                      <a:cubicBezTo>
                        <a:pt x="24" y="1"/>
                        <a:pt x="25" y="0"/>
                        <a:pt x="26"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73" name="Freeform 783">
                  <a:extLst>
                    <a:ext uri="{FF2B5EF4-FFF2-40B4-BE49-F238E27FC236}">
                      <a16:creationId xmlns:a16="http://schemas.microsoft.com/office/drawing/2014/main" id="{676E0C93-D272-4077-B0C8-54B1C96F3014}"/>
                    </a:ext>
                  </a:extLst>
                </p:cNvPr>
                <p:cNvSpPr/>
                <p:nvPr/>
              </p:nvSpPr>
              <p:spPr bwMode="auto">
                <a:xfrm flipH="1">
                  <a:off x="362" y="1443"/>
                  <a:ext cx="0" cy="6"/>
                </a:xfrm>
                <a:custGeom>
                  <a:avLst/>
                  <a:gdLst>
                    <a:gd name="T0" fmla="*/ 2 w 2"/>
                    <a:gd name="T1" fmla="*/ 0 h 24"/>
                    <a:gd name="T2" fmla="*/ 2 w 2"/>
                    <a:gd name="T3" fmla="*/ 1 h 24"/>
                    <a:gd name="T4" fmla="*/ 2 w 2"/>
                    <a:gd name="T5" fmla="*/ 1 h 24"/>
                    <a:gd name="T6" fmla="*/ 2 w 2"/>
                    <a:gd name="T7" fmla="*/ 1 h 24"/>
                    <a:gd name="T8" fmla="*/ 0 w 2"/>
                    <a:gd name="T9" fmla="*/ 2 h 24"/>
                    <a:gd name="T10" fmla="*/ 0 w 2"/>
                    <a:gd name="T11" fmla="*/ 13 h 24"/>
                    <a:gd name="T12" fmla="*/ 0 w 2"/>
                    <a:gd name="T13" fmla="*/ 15 h 24"/>
                    <a:gd name="T14" fmla="*/ 0 w 2"/>
                    <a:gd name="T15" fmla="*/ 24 h 24"/>
                    <a:gd name="T16" fmla="*/ 1 w 2"/>
                    <a:gd name="T17" fmla="*/ 23 h 24"/>
                    <a:gd name="T18" fmla="*/ 2 w 2"/>
                    <a:gd name="T19" fmla="*/ 23 h 24"/>
                    <a:gd name="T20" fmla="*/ 2 w 2"/>
                    <a:gd name="T21" fmla="*/ 22 h 24"/>
                    <a:gd name="T22" fmla="*/ 2 w 2"/>
                    <a:gd name="T23" fmla="*/ 15 h 24"/>
                    <a:gd name="T24" fmla="*/ 2 w 2"/>
                    <a:gd name="T25" fmla="*/ 13 h 24"/>
                    <a:gd name="T26" fmla="*/ 2 w 2"/>
                    <a:gd name="T27" fmla="*/ 1 h 24"/>
                    <a:gd name="T28" fmla="*/ 2 w 2"/>
                    <a:gd name="T2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24">
                      <a:moveTo>
                        <a:pt x="2" y="0"/>
                      </a:moveTo>
                      <a:cubicBezTo>
                        <a:pt x="2" y="0"/>
                        <a:pt x="2" y="0"/>
                        <a:pt x="2" y="1"/>
                      </a:cubicBezTo>
                      <a:cubicBezTo>
                        <a:pt x="2" y="1"/>
                        <a:pt x="2" y="1"/>
                        <a:pt x="2" y="1"/>
                      </a:cubicBezTo>
                      <a:cubicBezTo>
                        <a:pt x="2" y="1"/>
                        <a:pt x="2" y="1"/>
                        <a:pt x="2" y="1"/>
                      </a:cubicBezTo>
                      <a:cubicBezTo>
                        <a:pt x="1" y="1"/>
                        <a:pt x="1" y="1"/>
                        <a:pt x="0" y="2"/>
                      </a:cubicBezTo>
                      <a:cubicBezTo>
                        <a:pt x="0" y="13"/>
                        <a:pt x="0" y="13"/>
                        <a:pt x="0" y="13"/>
                      </a:cubicBezTo>
                      <a:cubicBezTo>
                        <a:pt x="0" y="15"/>
                        <a:pt x="0" y="15"/>
                        <a:pt x="0" y="15"/>
                      </a:cubicBezTo>
                      <a:cubicBezTo>
                        <a:pt x="0" y="24"/>
                        <a:pt x="0" y="24"/>
                        <a:pt x="0" y="24"/>
                      </a:cubicBezTo>
                      <a:cubicBezTo>
                        <a:pt x="1" y="23"/>
                        <a:pt x="1" y="23"/>
                        <a:pt x="1" y="23"/>
                      </a:cubicBezTo>
                      <a:cubicBezTo>
                        <a:pt x="1" y="23"/>
                        <a:pt x="2" y="23"/>
                        <a:pt x="2" y="23"/>
                      </a:cubicBezTo>
                      <a:cubicBezTo>
                        <a:pt x="2" y="23"/>
                        <a:pt x="2" y="23"/>
                        <a:pt x="2" y="22"/>
                      </a:cubicBezTo>
                      <a:cubicBezTo>
                        <a:pt x="2" y="15"/>
                        <a:pt x="2" y="15"/>
                        <a:pt x="2" y="15"/>
                      </a:cubicBezTo>
                      <a:cubicBezTo>
                        <a:pt x="2" y="13"/>
                        <a:pt x="2" y="13"/>
                        <a:pt x="2" y="13"/>
                      </a:cubicBezTo>
                      <a:cubicBezTo>
                        <a:pt x="2" y="1"/>
                        <a:pt x="2" y="1"/>
                        <a:pt x="2" y="1"/>
                      </a:cubicBezTo>
                      <a:cubicBezTo>
                        <a:pt x="2" y="0"/>
                        <a:pt x="2" y="0"/>
                        <a:pt x="2"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74" name="Freeform 784">
                  <a:extLst>
                    <a:ext uri="{FF2B5EF4-FFF2-40B4-BE49-F238E27FC236}">
                      <a16:creationId xmlns:a16="http://schemas.microsoft.com/office/drawing/2014/main" id="{291589DB-B1DD-4C10-8F06-E75601E4D8EF}"/>
                    </a:ext>
                  </a:extLst>
                </p:cNvPr>
                <p:cNvSpPr/>
                <p:nvPr/>
              </p:nvSpPr>
              <p:spPr bwMode="auto">
                <a:xfrm>
                  <a:off x="365" y="1444"/>
                  <a:ext cx="1" cy="1"/>
                </a:xfrm>
                <a:custGeom>
                  <a:avLst/>
                  <a:gdLst>
                    <a:gd name="T0" fmla="*/ 2 w 2"/>
                    <a:gd name="T1" fmla="*/ 0 h 3"/>
                    <a:gd name="T2" fmla="*/ 1 w 2"/>
                    <a:gd name="T3" fmla="*/ 0 h 3"/>
                    <a:gd name="T4" fmla="*/ 0 w 2"/>
                    <a:gd name="T5" fmla="*/ 0 h 3"/>
                    <a:gd name="T6" fmla="*/ 0 w 2"/>
                    <a:gd name="T7" fmla="*/ 3 h 3"/>
                    <a:gd name="T8" fmla="*/ 2 w 2"/>
                    <a:gd name="T9" fmla="*/ 1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cubicBezTo>
                        <a:pt x="2" y="0"/>
                        <a:pt x="1" y="0"/>
                        <a:pt x="1" y="0"/>
                      </a:cubicBezTo>
                      <a:cubicBezTo>
                        <a:pt x="1" y="0"/>
                        <a:pt x="0" y="0"/>
                        <a:pt x="0" y="0"/>
                      </a:cubicBezTo>
                      <a:cubicBezTo>
                        <a:pt x="0" y="3"/>
                        <a:pt x="0" y="3"/>
                        <a:pt x="0" y="3"/>
                      </a:cubicBezTo>
                      <a:cubicBezTo>
                        <a:pt x="1" y="2"/>
                        <a:pt x="1" y="2"/>
                        <a:pt x="2" y="1"/>
                      </a:cubicBezTo>
                      <a:cubicBezTo>
                        <a:pt x="2" y="0"/>
                        <a:pt x="2" y="0"/>
                        <a:pt x="2"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75" name="Freeform 785">
                  <a:extLst>
                    <a:ext uri="{FF2B5EF4-FFF2-40B4-BE49-F238E27FC236}">
                      <a16:creationId xmlns:a16="http://schemas.microsoft.com/office/drawing/2014/main" id="{3A5D49C2-2558-466A-88E9-56B2CCB9470F}"/>
                    </a:ext>
                  </a:extLst>
                </p:cNvPr>
                <p:cNvSpPr/>
                <p:nvPr/>
              </p:nvSpPr>
              <p:spPr bwMode="auto">
                <a:xfrm flipH="1">
                  <a:off x="369" y="1441"/>
                  <a:ext cx="0" cy="1"/>
                </a:xfrm>
                <a:custGeom>
                  <a:avLst/>
                  <a:gdLst>
                    <a:gd name="T0" fmla="*/ 2 w 2"/>
                    <a:gd name="T1" fmla="*/ 0 h 5"/>
                    <a:gd name="T2" fmla="*/ 0 w 2"/>
                    <a:gd name="T3" fmla="*/ 1 h 5"/>
                    <a:gd name="T4" fmla="*/ 0 w 2"/>
                    <a:gd name="T5" fmla="*/ 5 h 5"/>
                    <a:gd name="T6" fmla="*/ 2 w 2"/>
                    <a:gd name="T7" fmla="*/ 3 h 5"/>
                    <a:gd name="T8" fmla="*/ 2 w 2"/>
                    <a:gd name="T9" fmla="*/ 0 h 5"/>
                  </a:gdLst>
                  <a:ahLst/>
                  <a:cxnLst>
                    <a:cxn ang="0">
                      <a:pos x="T0" y="T1"/>
                    </a:cxn>
                    <a:cxn ang="0">
                      <a:pos x="T2" y="T3"/>
                    </a:cxn>
                    <a:cxn ang="0">
                      <a:pos x="T4" y="T5"/>
                    </a:cxn>
                    <a:cxn ang="0">
                      <a:pos x="T6" y="T7"/>
                    </a:cxn>
                    <a:cxn ang="0">
                      <a:pos x="T8" y="T9"/>
                    </a:cxn>
                  </a:cxnLst>
                  <a:rect l="0" t="0" r="r" b="b"/>
                  <a:pathLst>
                    <a:path w="2" h="5">
                      <a:moveTo>
                        <a:pt x="2" y="0"/>
                      </a:moveTo>
                      <a:cubicBezTo>
                        <a:pt x="0" y="1"/>
                        <a:pt x="0" y="1"/>
                        <a:pt x="0" y="1"/>
                      </a:cubicBezTo>
                      <a:cubicBezTo>
                        <a:pt x="0" y="5"/>
                        <a:pt x="0" y="5"/>
                        <a:pt x="0" y="5"/>
                      </a:cubicBezTo>
                      <a:cubicBezTo>
                        <a:pt x="0" y="4"/>
                        <a:pt x="1" y="4"/>
                        <a:pt x="2" y="3"/>
                      </a:cubicBezTo>
                      <a:cubicBezTo>
                        <a:pt x="2" y="0"/>
                        <a:pt x="2" y="0"/>
                        <a:pt x="2"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76" name="Freeform 786">
                  <a:extLst>
                    <a:ext uri="{FF2B5EF4-FFF2-40B4-BE49-F238E27FC236}">
                      <a16:creationId xmlns:a16="http://schemas.microsoft.com/office/drawing/2014/main" id="{9B562819-5B96-4429-A18A-FC951AF53D6D}"/>
                    </a:ext>
                  </a:extLst>
                </p:cNvPr>
                <p:cNvSpPr/>
                <p:nvPr/>
              </p:nvSpPr>
              <p:spPr bwMode="auto">
                <a:xfrm>
                  <a:off x="372" y="1441"/>
                  <a:ext cx="1" cy="0"/>
                </a:xfrm>
                <a:custGeom>
                  <a:avLst/>
                  <a:gdLst>
                    <a:gd name="T0" fmla="*/ 0 w 2"/>
                    <a:gd name="T1" fmla="*/ 0 w 2"/>
                    <a:gd name="T2" fmla="*/ 2 w 2"/>
                    <a:gd name="T3" fmla="*/ 1 w 2"/>
                    <a:gd name="T4" fmla="*/ 0 w 2"/>
                  </a:gdLst>
                  <a:ahLst/>
                  <a:cxnLst>
                    <a:cxn ang="0">
                      <a:pos x="T0" y="0"/>
                    </a:cxn>
                    <a:cxn ang="0">
                      <a:pos x="T1" y="0"/>
                    </a:cxn>
                    <a:cxn ang="0">
                      <a:pos x="T2" y="0"/>
                    </a:cxn>
                    <a:cxn ang="0">
                      <a:pos x="T3" y="0"/>
                    </a:cxn>
                    <a:cxn ang="0">
                      <a:pos x="T4" y="0"/>
                    </a:cxn>
                  </a:cxnLst>
                  <a:rect l="0" t="0" r="r" b="b"/>
                  <a:pathLst>
                    <a:path w="2">
                      <a:moveTo>
                        <a:pt x="0" y="0"/>
                      </a:moveTo>
                      <a:cubicBezTo>
                        <a:pt x="0" y="0"/>
                        <a:pt x="0" y="0"/>
                        <a:pt x="0" y="0"/>
                      </a:cubicBezTo>
                      <a:cubicBezTo>
                        <a:pt x="1" y="0"/>
                        <a:pt x="1" y="0"/>
                        <a:pt x="2" y="0"/>
                      </a:cubicBezTo>
                      <a:cubicBezTo>
                        <a:pt x="2" y="0"/>
                        <a:pt x="2" y="0"/>
                        <a:pt x="1" y="0"/>
                      </a:cubicBezTo>
                      <a:cubicBezTo>
                        <a:pt x="1" y="0"/>
                        <a:pt x="1" y="0"/>
                        <a:pt x="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77" name="Freeform 787">
                  <a:extLst>
                    <a:ext uri="{FF2B5EF4-FFF2-40B4-BE49-F238E27FC236}">
                      <a16:creationId xmlns:a16="http://schemas.microsoft.com/office/drawing/2014/main" id="{2598F001-9AA4-4983-AC65-5900ED585DF7}"/>
                    </a:ext>
                  </a:extLst>
                </p:cNvPr>
                <p:cNvSpPr/>
                <p:nvPr/>
              </p:nvSpPr>
              <p:spPr bwMode="auto">
                <a:xfrm>
                  <a:off x="361" y="1448"/>
                  <a:ext cx="1" cy="2"/>
                </a:xfrm>
                <a:custGeom>
                  <a:avLst/>
                  <a:gdLst>
                    <a:gd name="T0" fmla="*/ 5 w 6"/>
                    <a:gd name="T1" fmla="*/ 0 h 9"/>
                    <a:gd name="T2" fmla="*/ 4 w 6"/>
                    <a:gd name="T3" fmla="*/ 1 h 9"/>
                    <a:gd name="T4" fmla="*/ 0 w 6"/>
                    <a:gd name="T5" fmla="*/ 5 h 9"/>
                    <a:gd name="T6" fmla="*/ 0 w 6"/>
                    <a:gd name="T7" fmla="*/ 6 h 9"/>
                    <a:gd name="T8" fmla="*/ 0 w 6"/>
                    <a:gd name="T9" fmla="*/ 7 h 9"/>
                    <a:gd name="T10" fmla="*/ 1 w 6"/>
                    <a:gd name="T11" fmla="*/ 9 h 9"/>
                    <a:gd name="T12" fmla="*/ 6 w 6"/>
                    <a:gd name="T13" fmla="*/ 0 h 9"/>
                    <a:gd name="T14" fmla="*/ 5 w 6"/>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5" y="0"/>
                      </a:moveTo>
                      <a:cubicBezTo>
                        <a:pt x="5" y="0"/>
                        <a:pt x="5" y="0"/>
                        <a:pt x="4" y="1"/>
                      </a:cubicBezTo>
                      <a:cubicBezTo>
                        <a:pt x="2" y="1"/>
                        <a:pt x="0" y="3"/>
                        <a:pt x="0" y="5"/>
                      </a:cubicBezTo>
                      <a:cubicBezTo>
                        <a:pt x="0" y="5"/>
                        <a:pt x="0" y="6"/>
                        <a:pt x="0" y="6"/>
                      </a:cubicBezTo>
                      <a:cubicBezTo>
                        <a:pt x="0" y="6"/>
                        <a:pt x="0" y="7"/>
                        <a:pt x="0" y="7"/>
                      </a:cubicBezTo>
                      <a:cubicBezTo>
                        <a:pt x="0" y="8"/>
                        <a:pt x="0" y="8"/>
                        <a:pt x="1" y="9"/>
                      </a:cubicBezTo>
                      <a:cubicBezTo>
                        <a:pt x="2" y="6"/>
                        <a:pt x="4" y="3"/>
                        <a:pt x="6" y="0"/>
                      </a:cubicBezTo>
                      <a:cubicBezTo>
                        <a:pt x="6" y="0"/>
                        <a:pt x="5" y="0"/>
                        <a:pt x="5" y="0"/>
                      </a:cubicBezTo>
                    </a:path>
                  </a:pathLst>
                </a:custGeom>
                <a:solidFill>
                  <a:srgbClr val="FBD6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78" name="Freeform 788">
                  <a:extLst>
                    <a:ext uri="{FF2B5EF4-FFF2-40B4-BE49-F238E27FC236}">
                      <a16:creationId xmlns:a16="http://schemas.microsoft.com/office/drawing/2014/main" id="{92ECAB1B-4651-4932-8C7D-0C304736DB3F}"/>
                    </a:ext>
                  </a:extLst>
                </p:cNvPr>
                <p:cNvSpPr/>
                <p:nvPr/>
              </p:nvSpPr>
              <p:spPr bwMode="auto">
                <a:xfrm>
                  <a:off x="364" y="1442"/>
                  <a:ext cx="3" cy="2"/>
                </a:xfrm>
                <a:custGeom>
                  <a:avLst/>
                  <a:gdLst>
                    <a:gd name="T0" fmla="*/ 1 w 12"/>
                    <a:gd name="T1" fmla="*/ 0 h 8"/>
                    <a:gd name="T2" fmla="*/ 1 w 12"/>
                    <a:gd name="T3" fmla="*/ 2 h 8"/>
                    <a:gd name="T4" fmla="*/ 0 w 12"/>
                    <a:gd name="T5" fmla="*/ 3 h 8"/>
                    <a:gd name="T6" fmla="*/ 1 w 12"/>
                    <a:gd name="T7" fmla="*/ 4 h 8"/>
                    <a:gd name="T8" fmla="*/ 5 w 12"/>
                    <a:gd name="T9" fmla="*/ 8 h 8"/>
                    <a:gd name="T10" fmla="*/ 6 w 12"/>
                    <a:gd name="T11" fmla="*/ 8 h 8"/>
                    <a:gd name="T12" fmla="*/ 7 w 12"/>
                    <a:gd name="T13" fmla="*/ 8 h 8"/>
                    <a:gd name="T14" fmla="*/ 12 w 12"/>
                    <a:gd name="T15" fmla="*/ 4 h 8"/>
                    <a:gd name="T16" fmla="*/ 12 w 12"/>
                    <a:gd name="T17" fmla="*/ 3 h 8"/>
                    <a:gd name="T18" fmla="*/ 12 w 12"/>
                    <a:gd name="T19" fmla="*/ 2 h 8"/>
                    <a:gd name="T20" fmla="*/ 12 w 12"/>
                    <a:gd name="T21" fmla="*/ 1 h 8"/>
                    <a:gd name="T22" fmla="*/ 6 w 12"/>
                    <a:gd name="T23" fmla="*/ 4 h 8"/>
                    <a:gd name="T24" fmla="*/ 1 w 12"/>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1" y="0"/>
                      </a:moveTo>
                      <a:cubicBezTo>
                        <a:pt x="1" y="0"/>
                        <a:pt x="1" y="1"/>
                        <a:pt x="1" y="2"/>
                      </a:cubicBezTo>
                      <a:cubicBezTo>
                        <a:pt x="1" y="2"/>
                        <a:pt x="0" y="2"/>
                        <a:pt x="0" y="3"/>
                      </a:cubicBezTo>
                      <a:cubicBezTo>
                        <a:pt x="0" y="3"/>
                        <a:pt x="1" y="3"/>
                        <a:pt x="1" y="4"/>
                      </a:cubicBezTo>
                      <a:cubicBezTo>
                        <a:pt x="1" y="6"/>
                        <a:pt x="3" y="8"/>
                        <a:pt x="5" y="8"/>
                      </a:cubicBezTo>
                      <a:cubicBezTo>
                        <a:pt x="5" y="8"/>
                        <a:pt x="6" y="8"/>
                        <a:pt x="6" y="8"/>
                      </a:cubicBezTo>
                      <a:cubicBezTo>
                        <a:pt x="6" y="8"/>
                        <a:pt x="7" y="8"/>
                        <a:pt x="7" y="8"/>
                      </a:cubicBezTo>
                      <a:cubicBezTo>
                        <a:pt x="9" y="8"/>
                        <a:pt x="11" y="6"/>
                        <a:pt x="12" y="4"/>
                      </a:cubicBezTo>
                      <a:cubicBezTo>
                        <a:pt x="12" y="3"/>
                        <a:pt x="12" y="3"/>
                        <a:pt x="12" y="3"/>
                      </a:cubicBezTo>
                      <a:cubicBezTo>
                        <a:pt x="12" y="2"/>
                        <a:pt x="12" y="2"/>
                        <a:pt x="12" y="2"/>
                      </a:cubicBezTo>
                      <a:cubicBezTo>
                        <a:pt x="12" y="1"/>
                        <a:pt x="12" y="1"/>
                        <a:pt x="12" y="1"/>
                      </a:cubicBezTo>
                      <a:cubicBezTo>
                        <a:pt x="6" y="4"/>
                        <a:pt x="6" y="4"/>
                        <a:pt x="6" y="4"/>
                      </a:cubicBezTo>
                      <a:cubicBezTo>
                        <a:pt x="1" y="0"/>
                        <a:pt x="1" y="0"/>
                        <a:pt x="1" y="0"/>
                      </a:cubicBezTo>
                    </a:path>
                  </a:pathLst>
                </a:custGeom>
                <a:solidFill>
                  <a:srgbClr val="B1B5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79" name="Freeform 789">
                  <a:extLst>
                    <a:ext uri="{FF2B5EF4-FFF2-40B4-BE49-F238E27FC236}">
                      <a16:creationId xmlns:a16="http://schemas.microsoft.com/office/drawing/2014/main" id="{5E36D9C4-E1A7-4851-BAD6-F445683ECF6F}"/>
                    </a:ext>
                  </a:extLst>
                </p:cNvPr>
                <p:cNvSpPr/>
                <p:nvPr/>
              </p:nvSpPr>
              <p:spPr bwMode="auto">
                <a:xfrm>
                  <a:off x="371" y="1440"/>
                  <a:ext cx="2" cy="1"/>
                </a:xfrm>
                <a:custGeom>
                  <a:avLst/>
                  <a:gdLst>
                    <a:gd name="T0" fmla="*/ 4 w 6"/>
                    <a:gd name="T1" fmla="*/ 0 h 5"/>
                    <a:gd name="T2" fmla="*/ 0 w 6"/>
                    <a:gd name="T3" fmla="*/ 2 h 5"/>
                    <a:gd name="T4" fmla="*/ 3 w 6"/>
                    <a:gd name="T5" fmla="*/ 5 h 5"/>
                    <a:gd name="T6" fmla="*/ 4 w 6"/>
                    <a:gd name="T7" fmla="*/ 5 h 5"/>
                    <a:gd name="T8" fmla="*/ 5 w 6"/>
                    <a:gd name="T9" fmla="*/ 5 h 5"/>
                    <a:gd name="T10" fmla="*/ 6 w 6"/>
                    <a:gd name="T11" fmla="*/ 4 h 5"/>
                    <a:gd name="T12" fmla="*/ 4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4" y="0"/>
                      </a:moveTo>
                      <a:cubicBezTo>
                        <a:pt x="0" y="2"/>
                        <a:pt x="0" y="2"/>
                        <a:pt x="0" y="2"/>
                      </a:cubicBezTo>
                      <a:cubicBezTo>
                        <a:pt x="1" y="4"/>
                        <a:pt x="2" y="4"/>
                        <a:pt x="3" y="5"/>
                      </a:cubicBezTo>
                      <a:cubicBezTo>
                        <a:pt x="4" y="5"/>
                        <a:pt x="4" y="5"/>
                        <a:pt x="4" y="5"/>
                      </a:cubicBezTo>
                      <a:cubicBezTo>
                        <a:pt x="5" y="5"/>
                        <a:pt x="5" y="5"/>
                        <a:pt x="5" y="5"/>
                      </a:cubicBezTo>
                      <a:cubicBezTo>
                        <a:pt x="5" y="5"/>
                        <a:pt x="6" y="4"/>
                        <a:pt x="6" y="4"/>
                      </a:cubicBezTo>
                      <a:cubicBezTo>
                        <a:pt x="4" y="0"/>
                        <a:pt x="4" y="0"/>
                        <a:pt x="4" y="0"/>
                      </a:cubicBezTo>
                    </a:path>
                  </a:pathLst>
                </a:custGeom>
                <a:solidFill>
                  <a:srgbClr val="B1B5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80" name="Freeform 790">
                  <a:extLst>
                    <a:ext uri="{FF2B5EF4-FFF2-40B4-BE49-F238E27FC236}">
                      <a16:creationId xmlns:a16="http://schemas.microsoft.com/office/drawing/2014/main" id="{19403C82-ED5C-48A8-9F10-9D475C7DF657}"/>
                    </a:ext>
                  </a:extLst>
                </p:cNvPr>
                <p:cNvSpPr/>
                <p:nvPr/>
              </p:nvSpPr>
              <p:spPr bwMode="auto">
                <a:xfrm>
                  <a:off x="364" y="1439"/>
                  <a:ext cx="9" cy="4"/>
                </a:xfrm>
                <a:custGeom>
                  <a:avLst/>
                  <a:gdLst>
                    <a:gd name="T0" fmla="*/ 36 w 39"/>
                    <a:gd name="T1" fmla="*/ 0 h 17"/>
                    <a:gd name="T2" fmla="*/ 34 w 39"/>
                    <a:gd name="T3" fmla="*/ 0 h 17"/>
                    <a:gd name="T4" fmla="*/ 30 w 39"/>
                    <a:gd name="T5" fmla="*/ 3 h 17"/>
                    <a:gd name="T6" fmla="*/ 22 w 39"/>
                    <a:gd name="T7" fmla="*/ 7 h 17"/>
                    <a:gd name="T8" fmla="*/ 20 w 39"/>
                    <a:gd name="T9" fmla="*/ 8 h 17"/>
                    <a:gd name="T10" fmla="*/ 11 w 39"/>
                    <a:gd name="T11" fmla="*/ 12 h 17"/>
                    <a:gd name="T12" fmla="*/ 6 w 39"/>
                    <a:gd name="T13" fmla="*/ 14 h 17"/>
                    <a:gd name="T14" fmla="*/ 3 w 39"/>
                    <a:gd name="T15" fmla="*/ 11 h 17"/>
                    <a:gd name="T16" fmla="*/ 2 w 39"/>
                    <a:gd name="T17" fmla="*/ 10 h 17"/>
                    <a:gd name="T18" fmla="*/ 1 w 39"/>
                    <a:gd name="T19" fmla="*/ 11 h 17"/>
                    <a:gd name="T20" fmla="*/ 0 w 39"/>
                    <a:gd name="T21" fmla="*/ 11 h 17"/>
                    <a:gd name="T22" fmla="*/ 0 w 39"/>
                    <a:gd name="T23" fmla="*/ 11 h 17"/>
                    <a:gd name="T24" fmla="*/ 1 w 39"/>
                    <a:gd name="T25" fmla="*/ 13 h 17"/>
                    <a:gd name="T26" fmla="*/ 6 w 39"/>
                    <a:gd name="T27" fmla="*/ 17 h 17"/>
                    <a:gd name="T28" fmla="*/ 12 w 39"/>
                    <a:gd name="T29" fmla="*/ 14 h 17"/>
                    <a:gd name="T30" fmla="*/ 20 w 39"/>
                    <a:gd name="T31" fmla="*/ 10 h 17"/>
                    <a:gd name="T32" fmla="*/ 22 w 39"/>
                    <a:gd name="T33" fmla="*/ 9 h 17"/>
                    <a:gd name="T34" fmla="*/ 31 w 39"/>
                    <a:gd name="T35" fmla="*/ 4 h 17"/>
                    <a:gd name="T36" fmla="*/ 35 w 39"/>
                    <a:gd name="T37" fmla="*/ 2 h 17"/>
                    <a:gd name="T38" fmla="*/ 37 w 39"/>
                    <a:gd name="T39" fmla="*/ 6 h 17"/>
                    <a:gd name="T40" fmla="*/ 39 w 39"/>
                    <a:gd name="T41" fmla="*/ 6 h 17"/>
                    <a:gd name="T42" fmla="*/ 39 w 39"/>
                    <a:gd name="T43" fmla="*/ 5 h 17"/>
                    <a:gd name="T44" fmla="*/ 36 w 39"/>
                    <a:gd name="T4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17">
                      <a:moveTo>
                        <a:pt x="36" y="0"/>
                      </a:moveTo>
                      <a:cubicBezTo>
                        <a:pt x="36" y="0"/>
                        <a:pt x="35" y="0"/>
                        <a:pt x="34" y="0"/>
                      </a:cubicBezTo>
                      <a:cubicBezTo>
                        <a:pt x="30" y="3"/>
                        <a:pt x="30" y="3"/>
                        <a:pt x="30" y="3"/>
                      </a:cubicBezTo>
                      <a:cubicBezTo>
                        <a:pt x="22" y="7"/>
                        <a:pt x="22" y="7"/>
                        <a:pt x="22" y="7"/>
                      </a:cubicBezTo>
                      <a:cubicBezTo>
                        <a:pt x="20" y="8"/>
                        <a:pt x="20" y="8"/>
                        <a:pt x="20" y="8"/>
                      </a:cubicBezTo>
                      <a:cubicBezTo>
                        <a:pt x="11" y="12"/>
                        <a:pt x="11" y="12"/>
                        <a:pt x="11" y="12"/>
                      </a:cubicBezTo>
                      <a:cubicBezTo>
                        <a:pt x="6" y="14"/>
                        <a:pt x="6" y="14"/>
                        <a:pt x="6" y="14"/>
                      </a:cubicBezTo>
                      <a:cubicBezTo>
                        <a:pt x="3" y="11"/>
                        <a:pt x="3" y="11"/>
                        <a:pt x="3" y="11"/>
                      </a:cubicBezTo>
                      <a:cubicBezTo>
                        <a:pt x="2" y="10"/>
                        <a:pt x="2" y="10"/>
                        <a:pt x="2" y="10"/>
                      </a:cubicBezTo>
                      <a:cubicBezTo>
                        <a:pt x="2" y="10"/>
                        <a:pt x="1" y="10"/>
                        <a:pt x="1" y="11"/>
                      </a:cubicBezTo>
                      <a:cubicBezTo>
                        <a:pt x="1" y="11"/>
                        <a:pt x="1" y="11"/>
                        <a:pt x="0" y="11"/>
                      </a:cubicBezTo>
                      <a:cubicBezTo>
                        <a:pt x="0" y="11"/>
                        <a:pt x="0" y="11"/>
                        <a:pt x="0" y="11"/>
                      </a:cubicBezTo>
                      <a:cubicBezTo>
                        <a:pt x="1" y="13"/>
                        <a:pt x="1" y="13"/>
                        <a:pt x="1" y="13"/>
                      </a:cubicBezTo>
                      <a:cubicBezTo>
                        <a:pt x="6" y="17"/>
                        <a:pt x="6" y="17"/>
                        <a:pt x="6" y="17"/>
                      </a:cubicBezTo>
                      <a:cubicBezTo>
                        <a:pt x="12" y="14"/>
                        <a:pt x="12" y="14"/>
                        <a:pt x="12" y="14"/>
                      </a:cubicBezTo>
                      <a:cubicBezTo>
                        <a:pt x="20" y="10"/>
                        <a:pt x="20" y="10"/>
                        <a:pt x="20" y="10"/>
                      </a:cubicBezTo>
                      <a:cubicBezTo>
                        <a:pt x="22" y="9"/>
                        <a:pt x="22" y="9"/>
                        <a:pt x="22" y="9"/>
                      </a:cubicBezTo>
                      <a:cubicBezTo>
                        <a:pt x="31" y="4"/>
                        <a:pt x="31" y="4"/>
                        <a:pt x="31" y="4"/>
                      </a:cubicBezTo>
                      <a:cubicBezTo>
                        <a:pt x="35" y="2"/>
                        <a:pt x="35" y="2"/>
                        <a:pt x="35" y="2"/>
                      </a:cubicBezTo>
                      <a:cubicBezTo>
                        <a:pt x="37" y="6"/>
                        <a:pt x="37" y="6"/>
                        <a:pt x="37" y="6"/>
                      </a:cubicBezTo>
                      <a:cubicBezTo>
                        <a:pt x="38" y="6"/>
                        <a:pt x="38" y="6"/>
                        <a:pt x="39" y="6"/>
                      </a:cubicBezTo>
                      <a:cubicBezTo>
                        <a:pt x="39" y="5"/>
                        <a:pt x="39" y="5"/>
                        <a:pt x="39" y="5"/>
                      </a:cubicBezTo>
                      <a:cubicBezTo>
                        <a:pt x="36" y="0"/>
                        <a:pt x="36" y="0"/>
                        <a:pt x="36" y="0"/>
                      </a:cubicBezTo>
                    </a:path>
                  </a:pathLst>
                </a:custGeom>
                <a:solidFill>
                  <a:srgbClr val="B1B5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81" name="Freeform 791">
                  <a:extLst>
                    <a:ext uri="{FF2B5EF4-FFF2-40B4-BE49-F238E27FC236}">
                      <a16:creationId xmlns:a16="http://schemas.microsoft.com/office/drawing/2014/main" id="{C9393C8D-D818-4AA8-9D78-8ADC1E32FF88}"/>
                    </a:ext>
                  </a:extLst>
                </p:cNvPr>
                <p:cNvSpPr>
                  <a:spLocks noEditPoints="1"/>
                </p:cNvSpPr>
                <p:nvPr/>
              </p:nvSpPr>
              <p:spPr bwMode="auto">
                <a:xfrm>
                  <a:off x="363" y="1475"/>
                  <a:ext cx="10" cy="3"/>
                </a:xfrm>
                <a:custGeom>
                  <a:avLst/>
                  <a:gdLst>
                    <a:gd name="T0" fmla="*/ 35 w 44"/>
                    <a:gd name="T1" fmla="*/ 12 h 15"/>
                    <a:gd name="T2" fmla="*/ 25 w 44"/>
                    <a:gd name="T3" fmla="*/ 12 h 15"/>
                    <a:gd name="T4" fmla="*/ 44 w 44"/>
                    <a:gd name="T5" fmla="*/ 15 h 15"/>
                    <a:gd name="T6" fmla="*/ 35 w 44"/>
                    <a:gd name="T7" fmla="*/ 12 h 15"/>
                    <a:gd name="T8" fmla="*/ 15 w 44"/>
                    <a:gd name="T9" fmla="*/ 0 h 15"/>
                    <a:gd name="T10" fmla="*/ 0 w 44"/>
                    <a:gd name="T11" fmla="*/ 0 h 15"/>
                    <a:gd name="T12" fmla="*/ 10 w 44"/>
                    <a:gd name="T13" fmla="*/ 6 h 15"/>
                    <a:gd name="T14" fmla="*/ 23 w 44"/>
                    <a:gd name="T15" fmla="*/ 6 h 15"/>
                    <a:gd name="T16" fmla="*/ 15 w 4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5">
                      <a:moveTo>
                        <a:pt x="35" y="12"/>
                      </a:moveTo>
                      <a:cubicBezTo>
                        <a:pt x="25" y="12"/>
                        <a:pt x="25" y="12"/>
                        <a:pt x="25" y="12"/>
                      </a:cubicBezTo>
                      <a:cubicBezTo>
                        <a:pt x="31" y="14"/>
                        <a:pt x="38" y="14"/>
                        <a:pt x="44" y="15"/>
                      </a:cubicBezTo>
                      <a:cubicBezTo>
                        <a:pt x="41" y="14"/>
                        <a:pt x="38" y="13"/>
                        <a:pt x="35" y="12"/>
                      </a:cubicBezTo>
                      <a:moveTo>
                        <a:pt x="15" y="0"/>
                      </a:moveTo>
                      <a:cubicBezTo>
                        <a:pt x="0" y="0"/>
                        <a:pt x="0" y="0"/>
                        <a:pt x="0" y="0"/>
                      </a:cubicBezTo>
                      <a:cubicBezTo>
                        <a:pt x="3" y="2"/>
                        <a:pt x="6" y="4"/>
                        <a:pt x="10" y="6"/>
                      </a:cubicBezTo>
                      <a:cubicBezTo>
                        <a:pt x="23" y="6"/>
                        <a:pt x="23" y="6"/>
                        <a:pt x="23" y="6"/>
                      </a:cubicBezTo>
                      <a:cubicBezTo>
                        <a:pt x="20" y="4"/>
                        <a:pt x="18" y="2"/>
                        <a:pt x="1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82" name="Freeform 792">
                  <a:extLst>
                    <a:ext uri="{FF2B5EF4-FFF2-40B4-BE49-F238E27FC236}">
                      <a16:creationId xmlns:a16="http://schemas.microsoft.com/office/drawing/2014/main" id="{0B7AB3F0-BAEA-43E0-8401-9C4FD0D0AAD8}"/>
                    </a:ext>
                  </a:extLst>
                </p:cNvPr>
                <p:cNvSpPr/>
                <p:nvPr/>
              </p:nvSpPr>
              <p:spPr bwMode="auto">
                <a:xfrm>
                  <a:off x="361" y="1474"/>
                  <a:ext cx="5" cy="1"/>
                </a:xfrm>
                <a:custGeom>
                  <a:avLst/>
                  <a:gdLst>
                    <a:gd name="T0" fmla="*/ 16 w 23"/>
                    <a:gd name="T1" fmla="*/ 0 h 5"/>
                    <a:gd name="T2" fmla="*/ 0 w 23"/>
                    <a:gd name="T3" fmla="*/ 0 h 5"/>
                    <a:gd name="T4" fmla="*/ 8 w 23"/>
                    <a:gd name="T5" fmla="*/ 5 h 5"/>
                    <a:gd name="T6" fmla="*/ 23 w 23"/>
                    <a:gd name="T7" fmla="*/ 5 h 5"/>
                    <a:gd name="T8" fmla="*/ 16 w 23"/>
                    <a:gd name="T9" fmla="*/ 0 h 5"/>
                  </a:gdLst>
                  <a:ahLst/>
                  <a:cxnLst>
                    <a:cxn ang="0">
                      <a:pos x="T0" y="T1"/>
                    </a:cxn>
                    <a:cxn ang="0">
                      <a:pos x="T2" y="T3"/>
                    </a:cxn>
                    <a:cxn ang="0">
                      <a:pos x="T4" y="T5"/>
                    </a:cxn>
                    <a:cxn ang="0">
                      <a:pos x="T6" y="T7"/>
                    </a:cxn>
                    <a:cxn ang="0">
                      <a:pos x="T8" y="T9"/>
                    </a:cxn>
                  </a:cxnLst>
                  <a:rect l="0" t="0" r="r" b="b"/>
                  <a:pathLst>
                    <a:path w="23" h="5">
                      <a:moveTo>
                        <a:pt x="16" y="0"/>
                      </a:moveTo>
                      <a:cubicBezTo>
                        <a:pt x="0" y="0"/>
                        <a:pt x="0" y="0"/>
                        <a:pt x="0" y="0"/>
                      </a:cubicBezTo>
                      <a:cubicBezTo>
                        <a:pt x="3" y="2"/>
                        <a:pt x="5" y="4"/>
                        <a:pt x="8" y="5"/>
                      </a:cubicBezTo>
                      <a:cubicBezTo>
                        <a:pt x="23" y="5"/>
                        <a:pt x="23" y="5"/>
                        <a:pt x="23" y="5"/>
                      </a:cubicBezTo>
                      <a:cubicBezTo>
                        <a:pt x="20" y="3"/>
                        <a:pt x="18" y="2"/>
                        <a:pt x="16" y="0"/>
                      </a:cubicBezTo>
                    </a:path>
                  </a:pathLst>
                </a:custGeom>
                <a:solidFill>
                  <a:srgbClr val="FBD6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83" name="Freeform 793">
                  <a:extLst>
                    <a:ext uri="{FF2B5EF4-FFF2-40B4-BE49-F238E27FC236}">
                      <a16:creationId xmlns:a16="http://schemas.microsoft.com/office/drawing/2014/main" id="{26E62307-34AD-49E8-B613-A4699C948313}"/>
                    </a:ext>
                  </a:extLst>
                </p:cNvPr>
                <p:cNvSpPr/>
                <p:nvPr/>
              </p:nvSpPr>
              <p:spPr bwMode="auto">
                <a:xfrm>
                  <a:off x="365" y="1476"/>
                  <a:ext cx="6" cy="2"/>
                </a:xfrm>
                <a:custGeom>
                  <a:avLst/>
                  <a:gdLst>
                    <a:gd name="T0" fmla="*/ 13 w 25"/>
                    <a:gd name="T1" fmla="*/ 0 h 6"/>
                    <a:gd name="T2" fmla="*/ 0 w 25"/>
                    <a:gd name="T3" fmla="*/ 0 h 6"/>
                    <a:gd name="T4" fmla="*/ 0 w 25"/>
                    <a:gd name="T5" fmla="*/ 0 h 6"/>
                    <a:gd name="T6" fmla="*/ 0 w 25"/>
                    <a:gd name="T7" fmla="*/ 0 h 6"/>
                    <a:gd name="T8" fmla="*/ 0 w 25"/>
                    <a:gd name="T9" fmla="*/ 0 h 6"/>
                    <a:gd name="T10" fmla="*/ 0 w 25"/>
                    <a:gd name="T11" fmla="*/ 0 h 6"/>
                    <a:gd name="T12" fmla="*/ 1 w 25"/>
                    <a:gd name="T13" fmla="*/ 1 h 6"/>
                    <a:gd name="T14" fmla="*/ 1 w 25"/>
                    <a:gd name="T15" fmla="*/ 1 h 6"/>
                    <a:gd name="T16" fmla="*/ 1 w 25"/>
                    <a:gd name="T17" fmla="*/ 1 h 6"/>
                    <a:gd name="T18" fmla="*/ 1 w 25"/>
                    <a:gd name="T19" fmla="*/ 1 h 6"/>
                    <a:gd name="T20" fmla="*/ 2 w 25"/>
                    <a:gd name="T21" fmla="*/ 1 h 6"/>
                    <a:gd name="T22" fmla="*/ 2 w 25"/>
                    <a:gd name="T23" fmla="*/ 1 h 6"/>
                    <a:gd name="T24" fmla="*/ 2 w 25"/>
                    <a:gd name="T25" fmla="*/ 1 h 6"/>
                    <a:gd name="T26" fmla="*/ 2 w 25"/>
                    <a:gd name="T27" fmla="*/ 1 h 6"/>
                    <a:gd name="T28" fmla="*/ 3 w 25"/>
                    <a:gd name="T29" fmla="*/ 2 h 6"/>
                    <a:gd name="T30" fmla="*/ 3 w 25"/>
                    <a:gd name="T31" fmla="*/ 2 h 6"/>
                    <a:gd name="T32" fmla="*/ 3 w 25"/>
                    <a:gd name="T33" fmla="*/ 2 h 6"/>
                    <a:gd name="T34" fmla="*/ 4 w 25"/>
                    <a:gd name="T35" fmla="*/ 2 h 6"/>
                    <a:gd name="T36" fmla="*/ 4 w 25"/>
                    <a:gd name="T37" fmla="*/ 2 h 6"/>
                    <a:gd name="T38" fmla="*/ 4 w 25"/>
                    <a:gd name="T39" fmla="*/ 2 h 6"/>
                    <a:gd name="T40" fmla="*/ 4 w 25"/>
                    <a:gd name="T41" fmla="*/ 2 h 6"/>
                    <a:gd name="T42" fmla="*/ 5 w 25"/>
                    <a:gd name="T43" fmla="*/ 2 h 6"/>
                    <a:gd name="T44" fmla="*/ 5 w 25"/>
                    <a:gd name="T45" fmla="*/ 3 h 6"/>
                    <a:gd name="T46" fmla="*/ 5 w 25"/>
                    <a:gd name="T47" fmla="*/ 3 h 6"/>
                    <a:gd name="T48" fmla="*/ 6 w 25"/>
                    <a:gd name="T49" fmla="*/ 3 h 6"/>
                    <a:gd name="T50" fmla="*/ 6 w 25"/>
                    <a:gd name="T51" fmla="*/ 3 h 6"/>
                    <a:gd name="T52" fmla="*/ 6 w 25"/>
                    <a:gd name="T53" fmla="*/ 3 h 6"/>
                    <a:gd name="T54" fmla="*/ 6 w 25"/>
                    <a:gd name="T55" fmla="*/ 3 h 6"/>
                    <a:gd name="T56" fmla="*/ 7 w 25"/>
                    <a:gd name="T57" fmla="*/ 3 h 6"/>
                    <a:gd name="T58" fmla="*/ 7 w 25"/>
                    <a:gd name="T59" fmla="*/ 3 h 6"/>
                    <a:gd name="T60" fmla="*/ 7 w 25"/>
                    <a:gd name="T61" fmla="*/ 3 h 6"/>
                    <a:gd name="T62" fmla="*/ 7 w 25"/>
                    <a:gd name="T63" fmla="*/ 3 h 6"/>
                    <a:gd name="T64" fmla="*/ 8 w 25"/>
                    <a:gd name="T65" fmla="*/ 4 h 6"/>
                    <a:gd name="T66" fmla="*/ 8 w 25"/>
                    <a:gd name="T67" fmla="*/ 4 h 6"/>
                    <a:gd name="T68" fmla="*/ 8 w 25"/>
                    <a:gd name="T69" fmla="*/ 4 h 6"/>
                    <a:gd name="T70" fmla="*/ 9 w 25"/>
                    <a:gd name="T71" fmla="*/ 4 h 6"/>
                    <a:gd name="T72" fmla="*/ 9 w 25"/>
                    <a:gd name="T73" fmla="*/ 4 h 6"/>
                    <a:gd name="T74" fmla="*/ 9 w 25"/>
                    <a:gd name="T75" fmla="*/ 4 h 6"/>
                    <a:gd name="T76" fmla="*/ 9 w 25"/>
                    <a:gd name="T77" fmla="*/ 4 h 6"/>
                    <a:gd name="T78" fmla="*/ 10 w 25"/>
                    <a:gd name="T79" fmla="*/ 4 h 6"/>
                    <a:gd name="T80" fmla="*/ 10 w 25"/>
                    <a:gd name="T81" fmla="*/ 4 h 6"/>
                    <a:gd name="T82" fmla="*/ 15 w 25"/>
                    <a:gd name="T83" fmla="*/ 6 h 6"/>
                    <a:gd name="T84" fmla="*/ 25 w 25"/>
                    <a:gd name="T85" fmla="*/ 6 h 6"/>
                    <a:gd name="T86" fmla="*/ 13 w 25"/>
                    <a:gd name="T8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 h="6">
                      <a:moveTo>
                        <a:pt x="13"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1" y="1"/>
                        <a:pt x="1" y="1"/>
                      </a:cubicBezTo>
                      <a:cubicBezTo>
                        <a:pt x="1" y="1"/>
                        <a:pt x="1" y="1"/>
                        <a:pt x="1" y="1"/>
                      </a:cubicBezTo>
                      <a:cubicBezTo>
                        <a:pt x="1" y="1"/>
                        <a:pt x="1" y="1"/>
                        <a:pt x="1" y="1"/>
                      </a:cubicBezTo>
                      <a:cubicBezTo>
                        <a:pt x="1" y="1"/>
                        <a:pt x="1" y="1"/>
                        <a:pt x="1" y="1"/>
                      </a:cubicBezTo>
                      <a:cubicBezTo>
                        <a:pt x="1" y="1"/>
                        <a:pt x="2" y="1"/>
                        <a:pt x="2" y="1"/>
                      </a:cubicBezTo>
                      <a:cubicBezTo>
                        <a:pt x="2" y="1"/>
                        <a:pt x="2" y="1"/>
                        <a:pt x="2" y="1"/>
                      </a:cubicBezTo>
                      <a:cubicBezTo>
                        <a:pt x="2" y="1"/>
                        <a:pt x="2" y="1"/>
                        <a:pt x="2" y="1"/>
                      </a:cubicBezTo>
                      <a:cubicBezTo>
                        <a:pt x="2" y="1"/>
                        <a:pt x="2" y="1"/>
                        <a:pt x="2" y="1"/>
                      </a:cubicBezTo>
                      <a:cubicBezTo>
                        <a:pt x="3" y="2"/>
                        <a:pt x="3" y="2"/>
                        <a:pt x="3" y="2"/>
                      </a:cubicBezTo>
                      <a:cubicBezTo>
                        <a:pt x="3" y="2"/>
                        <a:pt x="3" y="2"/>
                        <a:pt x="3" y="2"/>
                      </a:cubicBezTo>
                      <a:cubicBezTo>
                        <a:pt x="3" y="2"/>
                        <a:pt x="3" y="2"/>
                        <a:pt x="3" y="2"/>
                      </a:cubicBezTo>
                      <a:cubicBezTo>
                        <a:pt x="3" y="2"/>
                        <a:pt x="4" y="2"/>
                        <a:pt x="4" y="2"/>
                      </a:cubicBezTo>
                      <a:cubicBezTo>
                        <a:pt x="4" y="2"/>
                        <a:pt x="4" y="2"/>
                        <a:pt x="4" y="2"/>
                      </a:cubicBezTo>
                      <a:cubicBezTo>
                        <a:pt x="4" y="2"/>
                        <a:pt x="4" y="2"/>
                        <a:pt x="4" y="2"/>
                      </a:cubicBezTo>
                      <a:cubicBezTo>
                        <a:pt x="4" y="2"/>
                        <a:pt x="4" y="2"/>
                        <a:pt x="4" y="2"/>
                      </a:cubicBezTo>
                      <a:cubicBezTo>
                        <a:pt x="5" y="2"/>
                        <a:pt x="5" y="2"/>
                        <a:pt x="5" y="2"/>
                      </a:cubicBezTo>
                      <a:cubicBezTo>
                        <a:pt x="5" y="2"/>
                        <a:pt x="5" y="2"/>
                        <a:pt x="5" y="3"/>
                      </a:cubicBezTo>
                      <a:cubicBezTo>
                        <a:pt x="5" y="3"/>
                        <a:pt x="5" y="3"/>
                        <a:pt x="5" y="3"/>
                      </a:cubicBezTo>
                      <a:cubicBezTo>
                        <a:pt x="5" y="3"/>
                        <a:pt x="5" y="3"/>
                        <a:pt x="6" y="3"/>
                      </a:cubicBezTo>
                      <a:cubicBezTo>
                        <a:pt x="6" y="3"/>
                        <a:pt x="6" y="3"/>
                        <a:pt x="6" y="3"/>
                      </a:cubicBezTo>
                      <a:cubicBezTo>
                        <a:pt x="6" y="3"/>
                        <a:pt x="6" y="3"/>
                        <a:pt x="6" y="3"/>
                      </a:cubicBezTo>
                      <a:cubicBezTo>
                        <a:pt x="6" y="3"/>
                        <a:pt x="6" y="3"/>
                        <a:pt x="6" y="3"/>
                      </a:cubicBezTo>
                      <a:cubicBezTo>
                        <a:pt x="6" y="3"/>
                        <a:pt x="7" y="3"/>
                        <a:pt x="7" y="3"/>
                      </a:cubicBezTo>
                      <a:cubicBezTo>
                        <a:pt x="7" y="3"/>
                        <a:pt x="7" y="3"/>
                        <a:pt x="7" y="3"/>
                      </a:cubicBezTo>
                      <a:cubicBezTo>
                        <a:pt x="7" y="3"/>
                        <a:pt x="7" y="3"/>
                        <a:pt x="7" y="3"/>
                      </a:cubicBezTo>
                      <a:cubicBezTo>
                        <a:pt x="7" y="3"/>
                        <a:pt x="7" y="3"/>
                        <a:pt x="7" y="3"/>
                      </a:cubicBezTo>
                      <a:cubicBezTo>
                        <a:pt x="8" y="4"/>
                        <a:pt x="8" y="4"/>
                        <a:pt x="8" y="4"/>
                      </a:cubicBezTo>
                      <a:cubicBezTo>
                        <a:pt x="8" y="4"/>
                        <a:pt x="8" y="4"/>
                        <a:pt x="8" y="4"/>
                      </a:cubicBezTo>
                      <a:cubicBezTo>
                        <a:pt x="8" y="4"/>
                        <a:pt x="8" y="4"/>
                        <a:pt x="8" y="4"/>
                      </a:cubicBezTo>
                      <a:cubicBezTo>
                        <a:pt x="8" y="4"/>
                        <a:pt x="8" y="4"/>
                        <a:pt x="9" y="4"/>
                      </a:cubicBezTo>
                      <a:cubicBezTo>
                        <a:pt x="9" y="4"/>
                        <a:pt x="9" y="4"/>
                        <a:pt x="9" y="4"/>
                      </a:cubicBezTo>
                      <a:cubicBezTo>
                        <a:pt x="9" y="4"/>
                        <a:pt x="9" y="4"/>
                        <a:pt x="9" y="4"/>
                      </a:cubicBezTo>
                      <a:cubicBezTo>
                        <a:pt x="9" y="4"/>
                        <a:pt x="9" y="4"/>
                        <a:pt x="9" y="4"/>
                      </a:cubicBezTo>
                      <a:cubicBezTo>
                        <a:pt x="9" y="4"/>
                        <a:pt x="10" y="4"/>
                        <a:pt x="10" y="4"/>
                      </a:cubicBezTo>
                      <a:cubicBezTo>
                        <a:pt x="10" y="4"/>
                        <a:pt x="10" y="4"/>
                        <a:pt x="10" y="4"/>
                      </a:cubicBezTo>
                      <a:cubicBezTo>
                        <a:pt x="11" y="5"/>
                        <a:pt x="13" y="5"/>
                        <a:pt x="15" y="6"/>
                      </a:cubicBezTo>
                      <a:cubicBezTo>
                        <a:pt x="25" y="6"/>
                        <a:pt x="25" y="6"/>
                        <a:pt x="25" y="6"/>
                      </a:cubicBezTo>
                      <a:cubicBezTo>
                        <a:pt x="21" y="4"/>
                        <a:pt x="17" y="2"/>
                        <a:pt x="13" y="0"/>
                      </a:cubicBezTo>
                    </a:path>
                  </a:pathLst>
                </a:custGeom>
                <a:solidFill>
                  <a:srgbClr val="FBD6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84" name="Freeform 794">
                  <a:extLst>
                    <a:ext uri="{FF2B5EF4-FFF2-40B4-BE49-F238E27FC236}">
                      <a16:creationId xmlns:a16="http://schemas.microsoft.com/office/drawing/2014/main" id="{61944781-7C14-4651-A0BA-570411076B2F}"/>
                    </a:ext>
                  </a:extLst>
                </p:cNvPr>
                <p:cNvSpPr>
                  <a:spLocks noEditPoints="1"/>
                </p:cNvSpPr>
                <p:nvPr/>
              </p:nvSpPr>
              <p:spPr bwMode="auto">
                <a:xfrm>
                  <a:off x="354" y="1439"/>
                  <a:ext cx="25" cy="38"/>
                </a:xfrm>
                <a:custGeom>
                  <a:avLst/>
                  <a:gdLst>
                    <a:gd name="T0" fmla="*/ 56 w 105"/>
                    <a:gd name="T1" fmla="*/ 162 h 162"/>
                    <a:gd name="T2" fmla="*/ 56 w 105"/>
                    <a:gd name="T3" fmla="*/ 162 h 162"/>
                    <a:gd name="T4" fmla="*/ 55 w 105"/>
                    <a:gd name="T5" fmla="*/ 162 h 162"/>
                    <a:gd name="T6" fmla="*/ 54 w 105"/>
                    <a:gd name="T7" fmla="*/ 161 h 162"/>
                    <a:gd name="T8" fmla="*/ 54 w 105"/>
                    <a:gd name="T9" fmla="*/ 161 h 162"/>
                    <a:gd name="T10" fmla="*/ 53 w 105"/>
                    <a:gd name="T11" fmla="*/ 161 h 162"/>
                    <a:gd name="T12" fmla="*/ 52 w 105"/>
                    <a:gd name="T13" fmla="*/ 160 h 162"/>
                    <a:gd name="T14" fmla="*/ 51 w 105"/>
                    <a:gd name="T15" fmla="*/ 160 h 162"/>
                    <a:gd name="T16" fmla="*/ 51 w 105"/>
                    <a:gd name="T17" fmla="*/ 160 h 162"/>
                    <a:gd name="T18" fmla="*/ 49 w 105"/>
                    <a:gd name="T19" fmla="*/ 159 h 162"/>
                    <a:gd name="T20" fmla="*/ 49 w 105"/>
                    <a:gd name="T21" fmla="*/ 159 h 162"/>
                    <a:gd name="T22" fmla="*/ 48 w 105"/>
                    <a:gd name="T23" fmla="*/ 159 h 162"/>
                    <a:gd name="T24" fmla="*/ 47 w 105"/>
                    <a:gd name="T25" fmla="*/ 158 h 162"/>
                    <a:gd name="T26" fmla="*/ 47 w 105"/>
                    <a:gd name="T27" fmla="*/ 158 h 162"/>
                    <a:gd name="T28" fmla="*/ 47 w 105"/>
                    <a:gd name="T29" fmla="*/ 158 h 162"/>
                    <a:gd name="T30" fmla="*/ 25 w 105"/>
                    <a:gd name="T31" fmla="*/ 143 h 162"/>
                    <a:gd name="T32" fmla="*/ 25 w 105"/>
                    <a:gd name="T33" fmla="*/ 143 h 162"/>
                    <a:gd name="T34" fmla="*/ 24 w 105"/>
                    <a:gd name="T35" fmla="*/ 142 h 162"/>
                    <a:gd name="T36" fmla="*/ 24 w 105"/>
                    <a:gd name="T37" fmla="*/ 141 h 162"/>
                    <a:gd name="T38" fmla="*/ 24 w 105"/>
                    <a:gd name="T39" fmla="*/ 141 h 162"/>
                    <a:gd name="T40" fmla="*/ 23 w 105"/>
                    <a:gd name="T41" fmla="*/ 140 h 162"/>
                    <a:gd name="T42" fmla="*/ 22 w 105"/>
                    <a:gd name="T43" fmla="*/ 140 h 162"/>
                    <a:gd name="T44" fmla="*/ 22 w 105"/>
                    <a:gd name="T45" fmla="*/ 139 h 162"/>
                    <a:gd name="T46" fmla="*/ 21 w 105"/>
                    <a:gd name="T47" fmla="*/ 139 h 162"/>
                    <a:gd name="T48" fmla="*/ 20 w 105"/>
                    <a:gd name="T49" fmla="*/ 138 h 162"/>
                    <a:gd name="T50" fmla="*/ 20 w 105"/>
                    <a:gd name="T51" fmla="*/ 138 h 162"/>
                    <a:gd name="T52" fmla="*/ 19 w 105"/>
                    <a:gd name="T53" fmla="*/ 137 h 162"/>
                    <a:gd name="T54" fmla="*/ 19 w 105"/>
                    <a:gd name="T55" fmla="*/ 136 h 162"/>
                    <a:gd name="T56" fmla="*/ 19 w 105"/>
                    <a:gd name="T57" fmla="*/ 136 h 162"/>
                    <a:gd name="T58" fmla="*/ 18 w 105"/>
                    <a:gd name="T59" fmla="*/ 135 h 162"/>
                    <a:gd name="T60" fmla="*/ 17 w 105"/>
                    <a:gd name="T61" fmla="*/ 134 h 162"/>
                    <a:gd name="T62" fmla="*/ 17 w 105"/>
                    <a:gd name="T63" fmla="*/ 134 h 162"/>
                    <a:gd name="T64" fmla="*/ 0 w 105"/>
                    <a:gd name="T65" fmla="*/ 84 h 162"/>
                    <a:gd name="T66" fmla="*/ 20 w 105"/>
                    <a:gd name="T67" fmla="*/ 30 h 162"/>
                    <a:gd name="T68" fmla="*/ 34 w 105"/>
                    <a:gd name="T69" fmla="*/ 17 h 162"/>
                    <a:gd name="T70" fmla="*/ 42 w 105"/>
                    <a:gd name="T71" fmla="*/ 11 h 162"/>
                    <a:gd name="T72" fmla="*/ 100 w 105"/>
                    <a:gd name="T73" fmla="*/ 2 h 162"/>
                    <a:gd name="T74" fmla="*/ 99 w 105"/>
                    <a:gd name="T75" fmla="*/ 2 h 162"/>
                    <a:gd name="T76" fmla="*/ 99 w 105"/>
                    <a:gd name="T77" fmla="*/ 2 h 162"/>
                    <a:gd name="T78" fmla="*/ 96 w 105"/>
                    <a:gd name="T79" fmla="*/ 1 h 162"/>
                    <a:gd name="T80" fmla="*/ 95 w 105"/>
                    <a:gd name="T81" fmla="*/ 1 h 162"/>
                    <a:gd name="T82" fmla="*/ 95 w 105"/>
                    <a:gd name="T83" fmla="*/ 1 h 162"/>
                    <a:gd name="T84" fmla="*/ 94 w 105"/>
                    <a:gd name="T85" fmla="*/ 1 h 162"/>
                    <a:gd name="T86" fmla="*/ 91 w 105"/>
                    <a:gd name="T87" fmla="*/ 0 h 162"/>
                    <a:gd name="T88" fmla="*/ 91 w 105"/>
                    <a:gd name="T89" fmla="*/ 0 h 162"/>
                    <a:gd name="T90" fmla="*/ 90 w 105"/>
                    <a:gd name="T91" fmla="*/ 0 h 162"/>
                    <a:gd name="T92" fmla="*/ 89 w 105"/>
                    <a:gd name="T93" fmla="*/ 0 h 162"/>
                    <a:gd name="T94" fmla="*/ 89 w 105"/>
                    <a:gd name="T95" fmla="*/ 0 h 162"/>
                    <a:gd name="T96" fmla="*/ 87 w 105"/>
                    <a:gd name="T97" fmla="*/ 0 h 162"/>
                    <a:gd name="T98" fmla="*/ 85 w 105"/>
                    <a:gd name="T99" fmla="*/ 0 h 162"/>
                    <a:gd name="T100" fmla="*/ 85 w 105"/>
                    <a:gd name="T101" fmla="*/ 0 h 162"/>
                    <a:gd name="T102" fmla="*/ 84 w 105"/>
                    <a:gd name="T103" fmla="*/ 0 h 162"/>
                    <a:gd name="T104" fmla="*/ 84 w 105"/>
                    <a:gd name="T105"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5" h="162">
                      <a:moveTo>
                        <a:pt x="57" y="162"/>
                      </a:moveTo>
                      <a:cubicBezTo>
                        <a:pt x="57" y="162"/>
                        <a:pt x="57" y="162"/>
                        <a:pt x="57" y="162"/>
                      </a:cubicBezTo>
                      <a:cubicBezTo>
                        <a:pt x="57" y="162"/>
                        <a:pt x="57" y="162"/>
                        <a:pt x="57" y="162"/>
                      </a:cubicBezTo>
                      <a:moveTo>
                        <a:pt x="56" y="162"/>
                      </a:moveTo>
                      <a:cubicBezTo>
                        <a:pt x="56" y="162"/>
                        <a:pt x="56" y="162"/>
                        <a:pt x="56" y="162"/>
                      </a:cubicBezTo>
                      <a:cubicBezTo>
                        <a:pt x="56" y="162"/>
                        <a:pt x="56" y="162"/>
                        <a:pt x="56" y="162"/>
                      </a:cubicBezTo>
                      <a:moveTo>
                        <a:pt x="56" y="162"/>
                      </a:moveTo>
                      <a:cubicBezTo>
                        <a:pt x="56" y="162"/>
                        <a:pt x="56" y="162"/>
                        <a:pt x="56" y="162"/>
                      </a:cubicBezTo>
                      <a:cubicBezTo>
                        <a:pt x="56" y="162"/>
                        <a:pt x="56" y="162"/>
                        <a:pt x="56" y="162"/>
                      </a:cubicBezTo>
                      <a:moveTo>
                        <a:pt x="55" y="162"/>
                      </a:moveTo>
                      <a:cubicBezTo>
                        <a:pt x="55" y="162"/>
                        <a:pt x="55" y="162"/>
                        <a:pt x="55" y="162"/>
                      </a:cubicBezTo>
                      <a:cubicBezTo>
                        <a:pt x="55" y="162"/>
                        <a:pt x="55" y="162"/>
                        <a:pt x="55" y="162"/>
                      </a:cubicBezTo>
                      <a:moveTo>
                        <a:pt x="54" y="161"/>
                      </a:moveTo>
                      <a:cubicBezTo>
                        <a:pt x="55" y="162"/>
                        <a:pt x="55" y="162"/>
                        <a:pt x="55" y="162"/>
                      </a:cubicBezTo>
                      <a:cubicBezTo>
                        <a:pt x="55" y="162"/>
                        <a:pt x="55" y="162"/>
                        <a:pt x="54" y="161"/>
                      </a:cubicBezTo>
                      <a:moveTo>
                        <a:pt x="54" y="161"/>
                      </a:moveTo>
                      <a:cubicBezTo>
                        <a:pt x="54" y="161"/>
                        <a:pt x="54" y="161"/>
                        <a:pt x="54" y="161"/>
                      </a:cubicBezTo>
                      <a:cubicBezTo>
                        <a:pt x="54" y="161"/>
                        <a:pt x="54" y="161"/>
                        <a:pt x="54" y="161"/>
                      </a:cubicBezTo>
                      <a:moveTo>
                        <a:pt x="53" y="161"/>
                      </a:moveTo>
                      <a:cubicBezTo>
                        <a:pt x="53" y="161"/>
                        <a:pt x="54" y="161"/>
                        <a:pt x="54" y="161"/>
                      </a:cubicBezTo>
                      <a:cubicBezTo>
                        <a:pt x="54" y="161"/>
                        <a:pt x="53" y="161"/>
                        <a:pt x="53" y="161"/>
                      </a:cubicBezTo>
                      <a:moveTo>
                        <a:pt x="53" y="161"/>
                      </a:moveTo>
                      <a:cubicBezTo>
                        <a:pt x="53" y="161"/>
                        <a:pt x="53" y="161"/>
                        <a:pt x="53" y="161"/>
                      </a:cubicBezTo>
                      <a:cubicBezTo>
                        <a:pt x="53" y="161"/>
                        <a:pt x="53" y="161"/>
                        <a:pt x="53" y="161"/>
                      </a:cubicBezTo>
                      <a:moveTo>
                        <a:pt x="52" y="161"/>
                      </a:moveTo>
                      <a:cubicBezTo>
                        <a:pt x="52" y="161"/>
                        <a:pt x="52" y="161"/>
                        <a:pt x="53" y="161"/>
                      </a:cubicBezTo>
                      <a:cubicBezTo>
                        <a:pt x="52" y="161"/>
                        <a:pt x="52" y="161"/>
                        <a:pt x="52" y="161"/>
                      </a:cubicBezTo>
                      <a:moveTo>
                        <a:pt x="52" y="160"/>
                      </a:moveTo>
                      <a:cubicBezTo>
                        <a:pt x="52" y="160"/>
                        <a:pt x="52" y="160"/>
                        <a:pt x="52" y="161"/>
                      </a:cubicBezTo>
                      <a:cubicBezTo>
                        <a:pt x="52" y="160"/>
                        <a:pt x="52" y="160"/>
                        <a:pt x="52" y="160"/>
                      </a:cubicBezTo>
                      <a:moveTo>
                        <a:pt x="51" y="160"/>
                      </a:moveTo>
                      <a:cubicBezTo>
                        <a:pt x="51" y="160"/>
                        <a:pt x="51" y="160"/>
                        <a:pt x="51" y="160"/>
                      </a:cubicBezTo>
                      <a:cubicBezTo>
                        <a:pt x="51" y="160"/>
                        <a:pt x="51" y="160"/>
                        <a:pt x="51" y="160"/>
                      </a:cubicBezTo>
                      <a:moveTo>
                        <a:pt x="51" y="160"/>
                      </a:moveTo>
                      <a:cubicBezTo>
                        <a:pt x="51" y="160"/>
                        <a:pt x="51" y="160"/>
                        <a:pt x="51" y="160"/>
                      </a:cubicBezTo>
                      <a:cubicBezTo>
                        <a:pt x="51" y="160"/>
                        <a:pt x="51" y="160"/>
                        <a:pt x="51" y="160"/>
                      </a:cubicBezTo>
                      <a:moveTo>
                        <a:pt x="50" y="160"/>
                      </a:moveTo>
                      <a:cubicBezTo>
                        <a:pt x="50" y="160"/>
                        <a:pt x="50" y="160"/>
                        <a:pt x="50" y="160"/>
                      </a:cubicBezTo>
                      <a:cubicBezTo>
                        <a:pt x="50" y="160"/>
                        <a:pt x="50" y="160"/>
                        <a:pt x="50" y="160"/>
                      </a:cubicBezTo>
                      <a:moveTo>
                        <a:pt x="49" y="159"/>
                      </a:moveTo>
                      <a:cubicBezTo>
                        <a:pt x="50" y="160"/>
                        <a:pt x="50" y="160"/>
                        <a:pt x="50" y="160"/>
                      </a:cubicBezTo>
                      <a:cubicBezTo>
                        <a:pt x="50" y="160"/>
                        <a:pt x="50" y="160"/>
                        <a:pt x="49" y="159"/>
                      </a:cubicBezTo>
                      <a:moveTo>
                        <a:pt x="49" y="159"/>
                      </a:moveTo>
                      <a:cubicBezTo>
                        <a:pt x="49" y="159"/>
                        <a:pt x="49" y="159"/>
                        <a:pt x="49" y="159"/>
                      </a:cubicBezTo>
                      <a:cubicBezTo>
                        <a:pt x="49" y="159"/>
                        <a:pt x="49" y="159"/>
                        <a:pt x="49" y="159"/>
                      </a:cubicBezTo>
                      <a:moveTo>
                        <a:pt x="48" y="159"/>
                      </a:moveTo>
                      <a:cubicBezTo>
                        <a:pt x="49" y="159"/>
                        <a:pt x="49" y="159"/>
                        <a:pt x="49" y="159"/>
                      </a:cubicBezTo>
                      <a:cubicBezTo>
                        <a:pt x="49" y="159"/>
                        <a:pt x="48" y="159"/>
                        <a:pt x="48" y="159"/>
                      </a:cubicBezTo>
                      <a:moveTo>
                        <a:pt x="48" y="159"/>
                      </a:moveTo>
                      <a:cubicBezTo>
                        <a:pt x="48" y="159"/>
                        <a:pt x="48" y="159"/>
                        <a:pt x="48" y="159"/>
                      </a:cubicBezTo>
                      <a:cubicBezTo>
                        <a:pt x="48" y="159"/>
                        <a:pt x="48" y="159"/>
                        <a:pt x="48" y="159"/>
                      </a:cubicBezTo>
                      <a:moveTo>
                        <a:pt x="47" y="158"/>
                      </a:moveTo>
                      <a:cubicBezTo>
                        <a:pt x="47" y="158"/>
                        <a:pt x="48" y="159"/>
                        <a:pt x="48" y="159"/>
                      </a:cubicBezTo>
                      <a:cubicBezTo>
                        <a:pt x="48" y="159"/>
                        <a:pt x="47" y="158"/>
                        <a:pt x="47" y="158"/>
                      </a:cubicBezTo>
                      <a:moveTo>
                        <a:pt x="47" y="158"/>
                      </a:moveTo>
                      <a:cubicBezTo>
                        <a:pt x="47" y="158"/>
                        <a:pt x="47" y="158"/>
                        <a:pt x="47" y="158"/>
                      </a:cubicBezTo>
                      <a:cubicBezTo>
                        <a:pt x="47" y="158"/>
                        <a:pt x="47" y="158"/>
                        <a:pt x="47" y="158"/>
                      </a:cubicBezTo>
                      <a:moveTo>
                        <a:pt x="26" y="143"/>
                      </a:moveTo>
                      <a:cubicBezTo>
                        <a:pt x="32" y="150"/>
                        <a:pt x="39" y="154"/>
                        <a:pt x="47" y="158"/>
                      </a:cubicBezTo>
                      <a:cubicBezTo>
                        <a:pt x="47" y="158"/>
                        <a:pt x="47" y="158"/>
                        <a:pt x="47" y="158"/>
                      </a:cubicBezTo>
                      <a:cubicBezTo>
                        <a:pt x="43" y="156"/>
                        <a:pt x="40" y="154"/>
                        <a:pt x="37" y="152"/>
                      </a:cubicBezTo>
                      <a:cubicBezTo>
                        <a:pt x="34" y="151"/>
                        <a:pt x="32" y="149"/>
                        <a:pt x="29" y="147"/>
                      </a:cubicBezTo>
                      <a:cubicBezTo>
                        <a:pt x="28" y="146"/>
                        <a:pt x="27" y="145"/>
                        <a:pt x="26" y="143"/>
                      </a:cubicBezTo>
                      <a:moveTo>
                        <a:pt x="25" y="143"/>
                      </a:moveTo>
                      <a:cubicBezTo>
                        <a:pt x="25" y="143"/>
                        <a:pt x="26" y="143"/>
                        <a:pt x="26" y="143"/>
                      </a:cubicBezTo>
                      <a:cubicBezTo>
                        <a:pt x="26" y="143"/>
                        <a:pt x="25" y="143"/>
                        <a:pt x="25" y="143"/>
                      </a:cubicBezTo>
                      <a:moveTo>
                        <a:pt x="25" y="143"/>
                      </a:moveTo>
                      <a:cubicBezTo>
                        <a:pt x="25" y="143"/>
                        <a:pt x="25" y="143"/>
                        <a:pt x="25" y="143"/>
                      </a:cubicBezTo>
                      <a:cubicBezTo>
                        <a:pt x="25" y="143"/>
                        <a:pt x="25" y="143"/>
                        <a:pt x="25" y="143"/>
                      </a:cubicBezTo>
                      <a:moveTo>
                        <a:pt x="24" y="142"/>
                      </a:moveTo>
                      <a:cubicBezTo>
                        <a:pt x="25" y="142"/>
                        <a:pt x="25" y="142"/>
                        <a:pt x="25" y="143"/>
                      </a:cubicBezTo>
                      <a:cubicBezTo>
                        <a:pt x="25" y="142"/>
                        <a:pt x="25" y="142"/>
                        <a:pt x="24" y="142"/>
                      </a:cubicBezTo>
                      <a:moveTo>
                        <a:pt x="24" y="142"/>
                      </a:moveTo>
                      <a:cubicBezTo>
                        <a:pt x="24" y="142"/>
                        <a:pt x="24" y="142"/>
                        <a:pt x="24" y="142"/>
                      </a:cubicBezTo>
                      <a:cubicBezTo>
                        <a:pt x="24" y="142"/>
                        <a:pt x="24" y="142"/>
                        <a:pt x="24" y="142"/>
                      </a:cubicBezTo>
                      <a:moveTo>
                        <a:pt x="24" y="141"/>
                      </a:moveTo>
                      <a:cubicBezTo>
                        <a:pt x="24" y="141"/>
                        <a:pt x="24" y="142"/>
                        <a:pt x="24" y="142"/>
                      </a:cubicBezTo>
                      <a:cubicBezTo>
                        <a:pt x="24" y="142"/>
                        <a:pt x="24" y="141"/>
                        <a:pt x="24" y="141"/>
                      </a:cubicBezTo>
                      <a:moveTo>
                        <a:pt x="23" y="141"/>
                      </a:moveTo>
                      <a:cubicBezTo>
                        <a:pt x="23" y="141"/>
                        <a:pt x="23" y="141"/>
                        <a:pt x="24" y="141"/>
                      </a:cubicBezTo>
                      <a:cubicBezTo>
                        <a:pt x="23" y="141"/>
                        <a:pt x="23" y="141"/>
                        <a:pt x="23" y="141"/>
                      </a:cubicBezTo>
                      <a:moveTo>
                        <a:pt x="23" y="140"/>
                      </a:moveTo>
                      <a:cubicBezTo>
                        <a:pt x="23" y="141"/>
                        <a:pt x="23" y="141"/>
                        <a:pt x="23" y="141"/>
                      </a:cubicBezTo>
                      <a:cubicBezTo>
                        <a:pt x="23" y="141"/>
                        <a:pt x="23" y="141"/>
                        <a:pt x="23" y="140"/>
                      </a:cubicBezTo>
                      <a:moveTo>
                        <a:pt x="22" y="140"/>
                      </a:moveTo>
                      <a:cubicBezTo>
                        <a:pt x="22" y="140"/>
                        <a:pt x="23" y="140"/>
                        <a:pt x="23" y="140"/>
                      </a:cubicBezTo>
                      <a:cubicBezTo>
                        <a:pt x="23" y="140"/>
                        <a:pt x="22" y="140"/>
                        <a:pt x="22" y="140"/>
                      </a:cubicBezTo>
                      <a:moveTo>
                        <a:pt x="22" y="140"/>
                      </a:moveTo>
                      <a:cubicBezTo>
                        <a:pt x="22" y="140"/>
                        <a:pt x="22" y="140"/>
                        <a:pt x="22" y="140"/>
                      </a:cubicBezTo>
                      <a:cubicBezTo>
                        <a:pt x="22" y="140"/>
                        <a:pt x="22" y="140"/>
                        <a:pt x="22" y="140"/>
                      </a:cubicBezTo>
                      <a:moveTo>
                        <a:pt x="22" y="139"/>
                      </a:moveTo>
                      <a:cubicBezTo>
                        <a:pt x="22" y="139"/>
                        <a:pt x="22" y="139"/>
                        <a:pt x="22" y="139"/>
                      </a:cubicBezTo>
                      <a:cubicBezTo>
                        <a:pt x="22" y="139"/>
                        <a:pt x="22" y="139"/>
                        <a:pt x="22" y="139"/>
                      </a:cubicBezTo>
                      <a:moveTo>
                        <a:pt x="21" y="139"/>
                      </a:moveTo>
                      <a:cubicBezTo>
                        <a:pt x="21" y="139"/>
                        <a:pt x="21" y="139"/>
                        <a:pt x="21" y="139"/>
                      </a:cubicBezTo>
                      <a:cubicBezTo>
                        <a:pt x="21" y="139"/>
                        <a:pt x="21" y="139"/>
                        <a:pt x="21" y="139"/>
                      </a:cubicBezTo>
                      <a:moveTo>
                        <a:pt x="21" y="138"/>
                      </a:moveTo>
                      <a:cubicBezTo>
                        <a:pt x="21" y="138"/>
                        <a:pt x="21" y="138"/>
                        <a:pt x="21" y="138"/>
                      </a:cubicBezTo>
                      <a:cubicBezTo>
                        <a:pt x="21" y="138"/>
                        <a:pt x="21" y="138"/>
                        <a:pt x="21" y="138"/>
                      </a:cubicBezTo>
                      <a:moveTo>
                        <a:pt x="20" y="138"/>
                      </a:moveTo>
                      <a:cubicBezTo>
                        <a:pt x="20" y="138"/>
                        <a:pt x="20" y="138"/>
                        <a:pt x="21" y="138"/>
                      </a:cubicBezTo>
                      <a:cubicBezTo>
                        <a:pt x="20" y="138"/>
                        <a:pt x="20" y="138"/>
                        <a:pt x="20" y="138"/>
                      </a:cubicBezTo>
                      <a:moveTo>
                        <a:pt x="20" y="137"/>
                      </a:moveTo>
                      <a:cubicBezTo>
                        <a:pt x="20" y="137"/>
                        <a:pt x="20" y="137"/>
                        <a:pt x="20" y="138"/>
                      </a:cubicBezTo>
                      <a:cubicBezTo>
                        <a:pt x="20" y="137"/>
                        <a:pt x="20" y="137"/>
                        <a:pt x="20" y="137"/>
                      </a:cubicBezTo>
                      <a:moveTo>
                        <a:pt x="19" y="137"/>
                      </a:moveTo>
                      <a:cubicBezTo>
                        <a:pt x="20" y="137"/>
                        <a:pt x="20" y="137"/>
                        <a:pt x="20" y="137"/>
                      </a:cubicBezTo>
                      <a:cubicBezTo>
                        <a:pt x="20" y="137"/>
                        <a:pt x="20" y="137"/>
                        <a:pt x="19" y="137"/>
                      </a:cubicBezTo>
                      <a:moveTo>
                        <a:pt x="19" y="136"/>
                      </a:moveTo>
                      <a:cubicBezTo>
                        <a:pt x="19" y="136"/>
                        <a:pt x="19" y="136"/>
                        <a:pt x="19" y="137"/>
                      </a:cubicBezTo>
                      <a:cubicBezTo>
                        <a:pt x="19" y="136"/>
                        <a:pt x="19" y="136"/>
                        <a:pt x="19" y="136"/>
                      </a:cubicBezTo>
                      <a:moveTo>
                        <a:pt x="19" y="136"/>
                      </a:moveTo>
                      <a:cubicBezTo>
                        <a:pt x="19" y="136"/>
                        <a:pt x="19" y="136"/>
                        <a:pt x="19" y="136"/>
                      </a:cubicBezTo>
                      <a:cubicBezTo>
                        <a:pt x="19" y="136"/>
                        <a:pt x="19" y="136"/>
                        <a:pt x="19" y="136"/>
                      </a:cubicBezTo>
                      <a:moveTo>
                        <a:pt x="18" y="135"/>
                      </a:moveTo>
                      <a:cubicBezTo>
                        <a:pt x="18" y="135"/>
                        <a:pt x="18" y="135"/>
                        <a:pt x="19" y="136"/>
                      </a:cubicBezTo>
                      <a:cubicBezTo>
                        <a:pt x="18" y="135"/>
                        <a:pt x="18" y="135"/>
                        <a:pt x="18" y="135"/>
                      </a:cubicBezTo>
                      <a:moveTo>
                        <a:pt x="18" y="135"/>
                      </a:moveTo>
                      <a:cubicBezTo>
                        <a:pt x="18" y="135"/>
                        <a:pt x="18" y="135"/>
                        <a:pt x="18" y="135"/>
                      </a:cubicBezTo>
                      <a:cubicBezTo>
                        <a:pt x="18" y="135"/>
                        <a:pt x="18" y="135"/>
                        <a:pt x="18" y="135"/>
                      </a:cubicBezTo>
                      <a:moveTo>
                        <a:pt x="18" y="134"/>
                      </a:moveTo>
                      <a:cubicBezTo>
                        <a:pt x="18" y="134"/>
                        <a:pt x="18" y="134"/>
                        <a:pt x="18" y="135"/>
                      </a:cubicBezTo>
                      <a:cubicBezTo>
                        <a:pt x="18" y="134"/>
                        <a:pt x="18" y="134"/>
                        <a:pt x="18" y="134"/>
                      </a:cubicBezTo>
                      <a:moveTo>
                        <a:pt x="17" y="134"/>
                      </a:moveTo>
                      <a:cubicBezTo>
                        <a:pt x="17" y="134"/>
                        <a:pt x="17" y="134"/>
                        <a:pt x="17" y="134"/>
                      </a:cubicBezTo>
                      <a:cubicBezTo>
                        <a:pt x="17" y="134"/>
                        <a:pt x="17" y="134"/>
                        <a:pt x="17" y="134"/>
                      </a:cubicBezTo>
                      <a:moveTo>
                        <a:pt x="17" y="133"/>
                      </a:moveTo>
                      <a:cubicBezTo>
                        <a:pt x="17" y="133"/>
                        <a:pt x="17" y="133"/>
                        <a:pt x="17" y="134"/>
                      </a:cubicBezTo>
                      <a:cubicBezTo>
                        <a:pt x="17" y="133"/>
                        <a:pt x="17" y="133"/>
                        <a:pt x="17" y="133"/>
                      </a:cubicBezTo>
                      <a:moveTo>
                        <a:pt x="34" y="17"/>
                      </a:moveTo>
                      <a:cubicBezTo>
                        <a:pt x="34" y="17"/>
                        <a:pt x="34" y="17"/>
                        <a:pt x="34" y="17"/>
                      </a:cubicBezTo>
                      <a:cubicBezTo>
                        <a:pt x="12" y="33"/>
                        <a:pt x="0" y="58"/>
                        <a:pt x="0" y="84"/>
                      </a:cubicBezTo>
                      <a:cubicBezTo>
                        <a:pt x="0" y="84"/>
                        <a:pt x="0" y="84"/>
                        <a:pt x="0" y="84"/>
                      </a:cubicBezTo>
                      <a:cubicBezTo>
                        <a:pt x="0" y="67"/>
                        <a:pt x="5" y="50"/>
                        <a:pt x="15" y="36"/>
                      </a:cubicBezTo>
                      <a:cubicBezTo>
                        <a:pt x="16" y="34"/>
                        <a:pt x="18" y="32"/>
                        <a:pt x="20" y="30"/>
                      </a:cubicBezTo>
                      <a:cubicBezTo>
                        <a:pt x="20" y="30"/>
                        <a:pt x="20" y="30"/>
                        <a:pt x="20" y="30"/>
                      </a:cubicBezTo>
                      <a:cubicBezTo>
                        <a:pt x="20" y="30"/>
                        <a:pt x="20" y="29"/>
                        <a:pt x="20" y="29"/>
                      </a:cubicBezTo>
                      <a:cubicBezTo>
                        <a:pt x="24" y="25"/>
                        <a:pt x="28" y="21"/>
                        <a:pt x="32" y="18"/>
                      </a:cubicBezTo>
                      <a:cubicBezTo>
                        <a:pt x="33" y="17"/>
                        <a:pt x="33" y="17"/>
                        <a:pt x="34" y="17"/>
                      </a:cubicBezTo>
                      <a:cubicBezTo>
                        <a:pt x="34" y="17"/>
                        <a:pt x="34" y="17"/>
                        <a:pt x="34" y="17"/>
                      </a:cubicBezTo>
                      <a:cubicBezTo>
                        <a:pt x="34" y="17"/>
                        <a:pt x="34" y="17"/>
                        <a:pt x="34" y="17"/>
                      </a:cubicBezTo>
                      <a:moveTo>
                        <a:pt x="42" y="11"/>
                      </a:moveTo>
                      <a:cubicBezTo>
                        <a:pt x="42" y="11"/>
                        <a:pt x="42" y="11"/>
                        <a:pt x="42" y="11"/>
                      </a:cubicBezTo>
                      <a:cubicBezTo>
                        <a:pt x="42" y="11"/>
                        <a:pt x="42" y="11"/>
                        <a:pt x="42" y="11"/>
                      </a:cubicBezTo>
                      <a:moveTo>
                        <a:pt x="100" y="2"/>
                      </a:moveTo>
                      <a:cubicBezTo>
                        <a:pt x="102" y="2"/>
                        <a:pt x="103" y="2"/>
                        <a:pt x="105" y="3"/>
                      </a:cubicBezTo>
                      <a:cubicBezTo>
                        <a:pt x="105" y="3"/>
                        <a:pt x="105" y="3"/>
                        <a:pt x="105" y="3"/>
                      </a:cubicBezTo>
                      <a:cubicBezTo>
                        <a:pt x="103" y="2"/>
                        <a:pt x="102" y="2"/>
                        <a:pt x="100" y="2"/>
                      </a:cubicBezTo>
                      <a:moveTo>
                        <a:pt x="99" y="2"/>
                      </a:moveTo>
                      <a:cubicBezTo>
                        <a:pt x="100" y="2"/>
                        <a:pt x="100" y="2"/>
                        <a:pt x="100" y="2"/>
                      </a:cubicBezTo>
                      <a:cubicBezTo>
                        <a:pt x="100" y="2"/>
                        <a:pt x="100" y="2"/>
                        <a:pt x="99" y="2"/>
                      </a:cubicBezTo>
                      <a:moveTo>
                        <a:pt x="99" y="2"/>
                      </a:moveTo>
                      <a:cubicBezTo>
                        <a:pt x="99" y="2"/>
                        <a:pt x="99" y="2"/>
                        <a:pt x="99" y="2"/>
                      </a:cubicBezTo>
                      <a:cubicBezTo>
                        <a:pt x="99" y="2"/>
                        <a:pt x="99" y="2"/>
                        <a:pt x="99" y="2"/>
                      </a:cubicBezTo>
                      <a:moveTo>
                        <a:pt x="98" y="1"/>
                      </a:moveTo>
                      <a:cubicBezTo>
                        <a:pt x="98" y="1"/>
                        <a:pt x="99" y="1"/>
                        <a:pt x="99" y="2"/>
                      </a:cubicBezTo>
                      <a:cubicBezTo>
                        <a:pt x="99" y="1"/>
                        <a:pt x="98" y="1"/>
                        <a:pt x="98" y="1"/>
                      </a:cubicBezTo>
                      <a:moveTo>
                        <a:pt x="96" y="1"/>
                      </a:moveTo>
                      <a:cubicBezTo>
                        <a:pt x="97" y="1"/>
                        <a:pt x="97" y="1"/>
                        <a:pt x="98" y="1"/>
                      </a:cubicBezTo>
                      <a:cubicBezTo>
                        <a:pt x="97" y="1"/>
                        <a:pt x="97" y="1"/>
                        <a:pt x="96" y="1"/>
                      </a:cubicBezTo>
                      <a:moveTo>
                        <a:pt x="95" y="1"/>
                      </a:moveTo>
                      <a:cubicBezTo>
                        <a:pt x="96" y="1"/>
                        <a:pt x="96" y="1"/>
                        <a:pt x="96" y="1"/>
                      </a:cubicBezTo>
                      <a:cubicBezTo>
                        <a:pt x="96" y="1"/>
                        <a:pt x="96" y="1"/>
                        <a:pt x="95" y="1"/>
                      </a:cubicBezTo>
                      <a:moveTo>
                        <a:pt x="95" y="1"/>
                      </a:moveTo>
                      <a:cubicBezTo>
                        <a:pt x="95" y="1"/>
                        <a:pt x="95" y="1"/>
                        <a:pt x="95" y="1"/>
                      </a:cubicBezTo>
                      <a:cubicBezTo>
                        <a:pt x="95" y="1"/>
                        <a:pt x="95" y="1"/>
                        <a:pt x="95" y="1"/>
                      </a:cubicBezTo>
                      <a:moveTo>
                        <a:pt x="94" y="1"/>
                      </a:moveTo>
                      <a:cubicBezTo>
                        <a:pt x="94" y="1"/>
                        <a:pt x="94" y="1"/>
                        <a:pt x="95" y="1"/>
                      </a:cubicBezTo>
                      <a:cubicBezTo>
                        <a:pt x="94" y="1"/>
                        <a:pt x="94" y="1"/>
                        <a:pt x="94" y="1"/>
                      </a:cubicBezTo>
                      <a:moveTo>
                        <a:pt x="94" y="1"/>
                      </a:moveTo>
                      <a:cubicBezTo>
                        <a:pt x="94" y="1"/>
                        <a:pt x="94" y="1"/>
                        <a:pt x="94" y="1"/>
                      </a:cubicBezTo>
                      <a:cubicBezTo>
                        <a:pt x="94" y="1"/>
                        <a:pt x="94" y="1"/>
                        <a:pt x="94" y="1"/>
                      </a:cubicBezTo>
                      <a:moveTo>
                        <a:pt x="92" y="1"/>
                      </a:moveTo>
                      <a:cubicBezTo>
                        <a:pt x="92" y="1"/>
                        <a:pt x="93" y="1"/>
                        <a:pt x="93" y="1"/>
                      </a:cubicBezTo>
                      <a:cubicBezTo>
                        <a:pt x="93" y="1"/>
                        <a:pt x="92" y="1"/>
                        <a:pt x="92" y="1"/>
                      </a:cubicBezTo>
                      <a:moveTo>
                        <a:pt x="91" y="0"/>
                      </a:moveTo>
                      <a:cubicBezTo>
                        <a:pt x="91" y="0"/>
                        <a:pt x="92" y="0"/>
                        <a:pt x="92" y="1"/>
                      </a:cubicBezTo>
                      <a:cubicBezTo>
                        <a:pt x="92" y="0"/>
                        <a:pt x="91" y="0"/>
                        <a:pt x="91" y="0"/>
                      </a:cubicBezTo>
                      <a:moveTo>
                        <a:pt x="91" y="0"/>
                      </a:moveTo>
                      <a:cubicBezTo>
                        <a:pt x="91" y="0"/>
                        <a:pt x="91" y="0"/>
                        <a:pt x="91" y="0"/>
                      </a:cubicBezTo>
                      <a:cubicBezTo>
                        <a:pt x="91" y="0"/>
                        <a:pt x="91" y="0"/>
                        <a:pt x="91" y="0"/>
                      </a:cubicBezTo>
                      <a:moveTo>
                        <a:pt x="90" y="0"/>
                      </a:moveTo>
                      <a:cubicBezTo>
                        <a:pt x="90" y="0"/>
                        <a:pt x="90" y="0"/>
                        <a:pt x="90" y="0"/>
                      </a:cubicBezTo>
                      <a:cubicBezTo>
                        <a:pt x="90" y="0"/>
                        <a:pt x="90" y="0"/>
                        <a:pt x="90" y="0"/>
                      </a:cubicBezTo>
                      <a:moveTo>
                        <a:pt x="89" y="0"/>
                      </a:moveTo>
                      <a:cubicBezTo>
                        <a:pt x="90" y="0"/>
                        <a:pt x="90" y="0"/>
                        <a:pt x="90" y="0"/>
                      </a:cubicBezTo>
                      <a:cubicBezTo>
                        <a:pt x="90" y="0"/>
                        <a:pt x="90" y="0"/>
                        <a:pt x="89" y="0"/>
                      </a:cubicBezTo>
                      <a:moveTo>
                        <a:pt x="89" y="0"/>
                      </a:moveTo>
                      <a:cubicBezTo>
                        <a:pt x="89" y="0"/>
                        <a:pt x="89" y="0"/>
                        <a:pt x="89" y="0"/>
                      </a:cubicBezTo>
                      <a:cubicBezTo>
                        <a:pt x="89" y="0"/>
                        <a:pt x="89" y="0"/>
                        <a:pt x="89" y="0"/>
                      </a:cubicBezTo>
                      <a:moveTo>
                        <a:pt x="87" y="0"/>
                      </a:moveTo>
                      <a:cubicBezTo>
                        <a:pt x="88" y="0"/>
                        <a:pt x="88" y="0"/>
                        <a:pt x="89" y="0"/>
                      </a:cubicBezTo>
                      <a:cubicBezTo>
                        <a:pt x="88" y="0"/>
                        <a:pt x="88" y="0"/>
                        <a:pt x="87" y="0"/>
                      </a:cubicBezTo>
                      <a:moveTo>
                        <a:pt x="87" y="0"/>
                      </a:moveTo>
                      <a:cubicBezTo>
                        <a:pt x="87" y="0"/>
                        <a:pt x="87" y="0"/>
                        <a:pt x="87" y="0"/>
                      </a:cubicBezTo>
                      <a:cubicBezTo>
                        <a:pt x="87" y="0"/>
                        <a:pt x="87" y="0"/>
                        <a:pt x="87" y="0"/>
                      </a:cubicBezTo>
                      <a:moveTo>
                        <a:pt x="86" y="0"/>
                      </a:moveTo>
                      <a:cubicBezTo>
                        <a:pt x="86" y="0"/>
                        <a:pt x="86" y="0"/>
                        <a:pt x="86" y="0"/>
                      </a:cubicBezTo>
                      <a:cubicBezTo>
                        <a:pt x="86" y="0"/>
                        <a:pt x="86" y="0"/>
                        <a:pt x="86" y="0"/>
                      </a:cubicBezTo>
                      <a:moveTo>
                        <a:pt x="85" y="0"/>
                      </a:moveTo>
                      <a:cubicBezTo>
                        <a:pt x="85" y="0"/>
                        <a:pt x="86" y="0"/>
                        <a:pt x="86" y="0"/>
                      </a:cubicBezTo>
                      <a:cubicBezTo>
                        <a:pt x="86" y="0"/>
                        <a:pt x="85" y="0"/>
                        <a:pt x="85" y="0"/>
                      </a:cubicBezTo>
                      <a:moveTo>
                        <a:pt x="85" y="0"/>
                      </a:moveTo>
                      <a:cubicBezTo>
                        <a:pt x="85" y="0"/>
                        <a:pt x="85" y="0"/>
                        <a:pt x="85" y="0"/>
                      </a:cubicBezTo>
                      <a:cubicBezTo>
                        <a:pt x="85" y="0"/>
                        <a:pt x="85" y="0"/>
                        <a:pt x="85" y="0"/>
                      </a:cubicBezTo>
                      <a:moveTo>
                        <a:pt x="84" y="0"/>
                      </a:moveTo>
                      <a:cubicBezTo>
                        <a:pt x="84" y="0"/>
                        <a:pt x="84" y="0"/>
                        <a:pt x="84" y="0"/>
                      </a:cubicBezTo>
                      <a:cubicBezTo>
                        <a:pt x="84" y="0"/>
                        <a:pt x="84" y="0"/>
                        <a:pt x="84" y="0"/>
                      </a:cubicBezTo>
                      <a:moveTo>
                        <a:pt x="83" y="0"/>
                      </a:moveTo>
                      <a:cubicBezTo>
                        <a:pt x="70" y="0"/>
                        <a:pt x="56" y="4"/>
                        <a:pt x="43" y="11"/>
                      </a:cubicBezTo>
                      <a:cubicBezTo>
                        <a:pt x="56" y="4"/>
                        <a:pt x="70" y="0"/>
                        <a:pt x="83" y="0"/>
                      </a:cubicBezTo>
                      <a:cubicBezTo>
                        <a:pt x="84" y="0"/>
                        <a:pt x="84" y="0"/>
                        <a:pt x="84" y="0"/>
                      </a:cubicBezTo>
                      <a:cubicBezTo>
                        <a:pt x="84" y="0"/>
                        <a:pt x="84" y="0"/>
                        <a:pt x="83" y="0"/>
                      </a:cubicBezTo>
                    </a:path>
                  </a:pathLst>
                </a:custGeom>
                <a:solidFill>
                  <a:srgbClr val="818B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85" name="Freeform 795">
                  <a:extLst>
                    <a:ext uri="{FF2B5EF4-FFF2-40B4-BE49-F238E27FC236}">
                      <a16:creationId xmlns:a16="http://schemas.microsoft.com/office/drawing/2014/main" id="{7E6AE9B3-48C3-4CDF-A7A0-D0B30A74465E}"/>
                    </a:ext>
                  </a:extLst>
                </p:cNvPr>
                <p:cNvSpPr/>
                <p:nvPr/>
              </p:nvSpPr>
              <p:spPr bwMode="auto">
                <a:xfrm>
                  <a:off x="420" y="1485"/>
                  <a:ext cx="49" cy="58"/>
                </a:xfrm>
                <a:custGeom>
                  <a:avLst/>
                  <a:gdLst>
                    <a:gd name="T0" fmla="*/ 112 w 211"/>
                    <a:gd name="T1" fmla="*/ 247 h 249"/>
                    <a:gd name="T2" fmla="*/ 4 w 211"/>
                    <a:gd name="T3" fmla="*/ 194 h 249"/>
                    <a:gd name="T4" fmla="*/ 2 w 211"/>
                    <a:gd name="T5" fmla="*/ 186 h 249"/>
                    <a:gd name="T6" fmla="*/ 92 w 211"/>
                    <a:gd name="T7" fmla="*/ 4 h 249"/>
                    <a:gd name="T8" fmla="*/ 100 w 211"/>
                    <a:gd name="T9" fmla="*/ 2 h 249"/>
                    <a:gd name="T10" fmla="*/ 207 w 211"/>
                    <a:gd name="T11" fmla="*/ 55 h 249"/>
                    <a:gd name="T12" fmla="*/ 210 w 211"/>
                    <a:gd name="T13" fmla="*/ 63 h 249"/>
                    <a:gd name="T14" fmla="*/ 119 w 211"/>
                    <a:gd name="T15" fmla="*/ 245 h 249"/>
                    <a:gd name="T16" fmla="*/ 112 w 211"/>
                    <a:gd name="T17" fmla="*/ 247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249">
                      <a:moveTo>
                        <a:pt x="112" y="247"/>
                      </a:moveTo>
                      <a:cubicBezTo>
                        <a:pt x="4" y="194"/>
                        <a:pt x="4" y="194"/>
                        <a:pt x="4" y="194"/>
                      </a:cubicBezTo>
                      <a:cubicBezTo>
                        <a:pt x="1" y="193"/>
                        <a:pt x="0" y="189"/>
                        <a:pt x="2" y="186"/>
                      </a:cubicBezTo>
                      <a:cubicBezTo>
                        <a:pt x="92" y="4"/>
                        <a:pt x="92" y="4"/>
                        <a:pt x="92" y="4"/>
                      </a:cubicBezTo>
                      <a:cubicBezTo>
                        <a:pt x="93" y="1"/>
                        <a:pt x="97" y="0"/>
                        <a:pt x="100" y="2"/>
                      </a:cubicBezTo>
                      <a:cubicBezTo>
                        <a:pt x="207" y="55"/>
                        <a:pt x="207" y="55"/>
                        <a:pt x="207" y="55"/>
                      </a:cubicBezTo>
                      <a:cubicBezTo>
                        <a:pt x="210" y="56"/>
                        <a:pt x="211" y="60"/>
                        <a:pt x="210" y="63"/>
                      </a:cubicBezTo>
                      <a:cubicBezTo>
                        <a:pt x="119" y="245"/>
                        <a:pt x="119" y="245"/>
                        <a:pt x="119" y="245"/>
                      </a:cubicBezTo>
                      <a:cubicBezTo>
                        <a:pt x="118" y="248"/>
                        <a:pt x="114" y="249"/>
                        <a:pt x="112" y="247"/>
                      </a:cubicBezTo>
                      <a:close/>
                    </a:path>
                  </a:pathLst>
                </a:custGeom>
                <a:solidFill>
                  <a:srgbClr val="5B5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86" name="Freeform 796">
                  <a:extLst>
                    <a:ext uri="{FF2B5EF4-FFF2-40B4-BE49-F238E27FC236}">
                      <a16:creationId xmlns:a16="http://schemas.microsoft.com/office/drawing/2014/main" id="{B2688E54-071A-420A-888C-29DE1E295F0C}"/>
                    </a:ext>
                  </a:extLst>
                </p:cNvPr>
                <p:cNvSpPr/>
                <p:nvPr/>
              </p:nvSpPr>
              <p:spPr bwMode="auto">
                <a:xfrm>
                  <a:off x="424" y="1487"/>
                  <a:ext cx="43" cy="51"/>
                </a:xfrm>
                <a:custGeom>
                  <a:avLst/>
                  <a:gdLst>
                    <a:gd name="T0" fmla="*/ 184 w 184"/>
                    <a:gd name="T1" fmla="*/ 54 h 215"/>
                    <a:gd name="T2" fmla="*/ 104 w 184"/>
                    <a:gd name="T3" fmla="*/ 213 h 215"/>
                    <a:gd name="T4" fmla="*/ 101 w 184"/>
                    <a:gd name="T5" fmla="*/ 214 h 215"/>
                    <a:gd name="T6" fmla="*/ 2 w 184"/>
                    <a:gd name="T7" fmla="*/ 165 h 215"/>
                    <a:gd name="T8" fmla="*/ 1 w 184"/>
                    <a:gd name="T9" fmla="*/ 162 h 215"/>
                    <a:gd name="T10" fmla="*/ 80 w 184"/>
                    <a:gd name="T11" fmla="*/ 2 h 215"/>
                    <a:gd name="T12" fmla="*/ 83 w 184"/>
                    <a:gd name="T13" fmla="*/ 1 h 215"/>
                    <a:gd name="T14" fmla="*/ 182 w 184"/>
                    <a:gd name="T15" fmla="*/ 50 h 215"/>
                    <a:gd name="T16" fmla="*/ 184 w 184"/>
                    <a:gd name="T17" fmla="*/ 5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215">
                      <a:moveTo>
                        <a:pt x="184" y="54"/>
                      </a:moveTo>
                      <a:cubicBezTo>
                        <a:pt x="104" y="213"/>
                        <a:pt x="104" y="213"/>
                        <a:pt x="104" y="213"/>
                      </a:cubicBezTo>
                      <a:cubicBezTo>
                        <a:pt x="104" y="214"/>
                        <a:pt x="102" y="215"/>
                        <a:pt x="101" y="214"/>
                      </a:cubicBezTo>
                      <a:cubicBezTo>
                        <a:pt x="2" y="165"/>
                        <a:pt x="2" y="165"/>
                        <a:pt x="2" y="165"/>
                      </a:cubicBezTo>
                      <a:cubicBezTo>
                        <a:pt x="0" y="164"/>
                        <a:pt x="0" y="163"/>
                        <a:pt x="1" y="162"/>
                      </a:cubicBezTo>
                      <a:cubicBezTo>
                        <a:pt x="80" y="2"/>
                        <a:pt x="80" y="2"/>
                        <a:pt x="80" y="2"/>
                      </a:cubicBezTo>
                      <a:cubicBezTo>
                        <a:pt x="80" y="1"/>
                        <a:pt x="82" y="0"/>
                        <a:pt x="83" y="1"/>
                      </a:cubicBezTo>
                      <a:cubicBezTo>
                        <a:pt x="182" y="50"/>
                        <a:pt x="182" y="50"/>
                        <a:pt x="182" y="50"/>
                      </a:cubicBezTo>
                      <a:cubicBezTo>
                        <a:pt x="184" y="51"/>
                        <a:pt x="184" y="53"/>
                        <a:pt x="184" y="54"/>
                      </a:cubicBezTo>
                      <a:close/>
                    </a:path>
                  </a:pathLst>
                </a:custGeom>
                <a:solidFill>
                  <a:srgbClr val="A7A9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87" name="Freeform 797">
                  <a:extLst>
                    <a:ext uri="{FF2B5EF4-FFF2-40B4-BE49-F238E27FC236}">
                      <a16:creationId xmlns:a16="http://schemas.microsoft.com/office/drawing/2014/main" id="{87D69192-C1E2-4076-B222-886A41C99BE3}"/>
                    </a:ext>
                  </a:extLst>
                </p:cNvPr>
                <p:cNvSpPr/>
                <p:nvPr/>
              </p:nvSpPr>
              <p:spPr bwMode="auto">
                <a:xfrm>
                  <a:off x="432" y="1532"/>
                  <a:ext cx="5" cy="4"/>
                </a:xfrm>
                <a:custGeom>
                  <a:avLst/>
                  <a:gdLst>
                    <a:gd name="T0" fmla="*/ 18 w 20"/>
                    <a:gd name="T1" fmla="*/ 14 h 20"/>
                    <a:gd name="T2" fmla="*/ 6 w 20"/>
                    <a:gd name="T3" fmla="*/ 18 h 20"/>
                    <a:gd name="T4" fmla="*/ 2 w 20"/>
                    <a:gd name="T5" fmla="*/ 6 h 20"/>
                    <a:gd name="T6" fmla="*/ 14 w 20"/>
                    <a:gd name="T7" fmla="*/ 2 h 20"/>
                    <a:gd name="T8" fmla="*/ 18 w 20"/>
                    <a:gd name="T9" fmla="*/ 14 h 20"/>
                  </a:gdLst>
                  <a:ahLst/>
                  <a:cxnLst>
                    <a:cxn ang="0">
                      <a:pos x="T0" y="T1"/>
                    </a:cxn>
                    <a:cxn ang="0">
                      <a:pos x="T2" y="T3"/>
                    </a:cxn>
                    <a:cxn ang="0">
                      <a:pos x="T4" y="T5"/>
                    </a:cxn>
                    <a:cxn ang="0">
                      <a:pos x="T6" y="T7"/>
                    </a:cxn>
                    <a:cxn ang="0">
                      <a:pos x="T8" y="T9"/>
                    </a:cxn>
                  </a:cxnLst>
                  <a:rect l="0" t="0" r="r" b="b"/>
                  <a:pathLst>
                    <a:path w="20" h="20">
                      <a:moveTo>
                        <a:pt x="18" y="14"/>
                      </a:moveTo>
                      <a:cubicBezTo>
                        <a:pt x="16" y="19"/>
                        <a:pt x="11" y="20"/>
                        <a:pt x="6" y="18"/>
                      </a:cubicBezTo>
                      <a:cubicBezTo>
                        <a:pt x="2" y="16"/>
                        <a:pt x="0" y="11"/>
                        <a:pt x="2" y="6"/>
                      </a:cubicBezTo>
                      <a:cubicBezTo>
                        <a:pt x="4" y="2"/>
                        <a:pt x="10" y="0"/>
                        <a:pt x="14" y="2"/>
                      </a:cubicBezTo>
                      <a:cubicBezTo>
                        <a:pt x="18" y="4"/>
                        <a:pt x="20" y="10"/>
                        <a:pt x="18"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88" name="Freeform 798">
                  <a:extLst>
                    <a:ext uri="{FF2B5EF4-FFF2-40B4-BE49-F238E27FC236}">
                      <a16:creationId xmlns:a16="http://schemas.microsoft.com/office/drawing/2014/main" id="{99854745-C000-496F-B7F7-9ACE82839B79}"/>
                    </a:ext>
                  </a:extLst>
                </p:cNvPr>
                <p:cNvSpPr/>
                <p:nvPr/>
              </p:nvSpPr>
              <p:spPr bwMode="auto">
                <a:xfrm>
                  <a:off x="444" y="1487"/>
                  <a:ext cx="1" cy="1"/>
                </a:xfrm>
                <a:custGeom>
                  <a:avLst/>
                  <a:gdLst>
                    <a:gd name="T0" fmla="*/ 5 w 5"/>
                    <a:gd name="T1" fmla="*/ 3 h 4"/>
                    <a:gd name="T2" fmla="*/ 2 w 5"/>
                    <a:gd name="T3" fmla="*/ 4 h 4"/>
                    <a:gd name="T4" fmla="*/ 1 w 5"/>
                    <a:gd name="T5" fmla="*/ 1 h 4"/>
                    <a:gd name="T6" fmla="*/ 4 w 5"/>
                    <a:gd name="T7" fmla="*/ 0 h 4"/>
                    <a:gd name="T8" fmla="*/ 5 w 5"/>
                    <a:gd name="T9" fmla="*/ 3 h 4"/>
                  </a:gdLst>
                  <a:ahLst/>
                  <a:cxnLst>
                    <a:cxn ang="0">
                      <a:pos x="T0" y="T1"/>
                    </a:cxn>
                    <a:cxn ang="0">
                      <a:pos x="T2" y="T3"/>
                    </a:cxn>
                    <a:cxn ang="0">
                      <a:pos x="T4" y="T5"/>
                    </a:cxn>
                    <a:cxn ang="0">
                      <a:pos x="T6" y="T7"/>
                    </a:cxn>
                    <a:cxn ang="0">
                      <a:pos x="T8" y="T9"/>
                    </a:cxn>
                  </a:cxnLst>
                  <a:rect l="0" t="0" r="r" b="b"/>
                  <a:pathLst>
                    <a:path w="5" h="4">
                      <a:moveTo>
                        <a:pt x="5" y="3"/>
                      </a:moveTo>
                      <a:cubicBezTo>
                        <a:pt x="4" y="4"/>
                        <a:pt x="3" y="4"/>
                        <a:pt x="2" y="4"/>
                      </a:cubicBezTo>
                      <a:cubicBezTo>
                        <a:pt x="1" y="3"/>
                        <a:pt x="0" y="2"/>
                        <a:pt x="1" y="1"/>
                      </a:cubicBezTo>
                      <a:cubicBezTo>
                        <a:pt x="1" y="0"/>
                        <a:pt x="3" y="0"/>
                        <a:pt x="4" y="0"/>
                      </a:cubicBezTo>
                      <a:cubicBezTo>
                        <a:pt x="5" y="1"/>
                        <a:pt x="5" y="2"/>
                        <a:pt x="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89" name="Freeform 799">
                  <a:extLst>
                    <a:ext uri="{FF2B5EF4-FFF2-40B4-BE49-F238E27FC236}">
                      <a16:creationId xmlns:a16="http://schemas.microsoft.com/office/drawing/2014/main" id="{2F2D550F-17E0-4FAE-A0C6-E3A0FA0C2ADC}"/>
                    </a:ext>
                  </a:extLst>
                </p:cNvPr>
                <p:cNvSpPr/>
                <p:nvPr/>
              </p:nvSpPr>
              <p:spPr bwMode="auto">
                <a:xfrm>
                  <a:off x="445" y="1487"/>
                  <a:ext cx="1" cy="1"/>
                </a:xfrm>
                <a:custGeom>
                  <a:avLst/>
                  <a:gdLst>
                    <a:gd name="T0" fmla="*/ 5 w 5"/>
                    <a:gd name="T1" fmla="*/ 3 h 5"/>
                    <a:gd name="T2" fmla="*/ 2 w 5"/>
                    <a:gd name="T3" fmla="*/ 4 h 5"/>
                    <a:gd name="T4" fmla="*/ 1 w 5"/>
                    <a:gd name="T5" fmla="*/ 1 h 5"/>
                    <a:gd name="T6" fmla="*/ 4 w 5"/>
                    <a:gd name="T7" fmla="*/ 1 h 5"/>
                    <a:gd name="T8" fmla="*/ 5 w 5"/>
                    <a:gd name="T9" fmla="*/ 3 h 5"/>
                  </a:gdLst>
                  <a:ahLst/>
                  <a:cxnLst>
                    <a:cxn ang="0">
                      <a:pos x="T0" y="T1"/>
                    </a:cxn>
                    <a:cxn ang="0">
                      <a:pos x="T2" y="T3"/>
                    </a:cxn>
                    <a:cxn ang="0">
                      <a:pos x="T4" y="T5"/>
                    </a:cxn>
                    <a:cxn ang="0">
                      <a:pos x="T6" y="T7"/>
                    </a:cxn>
                    <a:cxn ang="0">
                      <a:pos x="T8" y="T9"/>
                    </a:cxn>
                  </a:cxnLst>
                  <a:rect l="0" t="0" r="r" b="b"/>
                  <a:pathLst>
                    <a:path w="5" h="5">
                      <a:moveTo>
                        <a:pt x="5" y="3"/>
                      </a:moveTo>
                      <a:cubicBezTo>
                        <a:pt x="4" y="4"/>
                        <a:pt x="3" y="5"/>
                        <a:pt x="2" y="4"/>
                      </a:cubicBezTo>
                      <a:cubicBezTo>
                        <a:pt x="1" y="4"/>
                        <a:pt x="0" y="3"/>
                        <a:pt x="1" y="1"/>
                      </a:cubicBezTo>
                      <a:cubicBezTo>
                        <a:pt x="1" y="0"/>
                        <a:pt x="3" y="0"/>
                        <a:pt x="4" y="1"/>
                      </a:cubicBezTo>
                      <a:cubicBezTo>
                        <a:pt x="5" y="1"/>
                        <a:pt x="5" y="2"/>
                        <a:pt x="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90" name="Freeform 800">
                  <a:extLst>
                    <a:ext uri="{FF2B5EF4-FFF2-40B4-BE49-F238E27FC236}">
                      <a16:creationId xmlns:a16="http://schemas.microsoft.com/office/drawing/2014/main" id="{2651E0B8-0F6C-48DC-9701-C313F056CE73}"/>
                    </a:ext>
                  </a:extLst>
                </p:cNvPr>
                <p:cNvSpPr/>
                <p:nvPr/>
              </p:nvSpPr>
              <p:spPr bwMode="auto">
                <a:xfrm>
                  <a:off x="450" y="1490"/>
                  <a:ext cx="5" cy="2"/>
                </a:xfrm>
                <a:custGeom>
                  <a:avLst/>
                  <a:gdLst>
                    <a:gd name="T0" fmla="*/ 21 w 23"/>
                    <a:gd name="T1" fmla="*/ 12 h 12"/>
                    <a:gd name="T2" fmla="*/ 1 w 23"/>
                    <a:gd name="T3" fmla="*/ 2 h 12"/>
                    <a:gd name="T4" fmla="*/ 1 w 23"/>
                    <a:gd name="T5" fmla="*/ 1 h 12"/>
                    <a:gd name="T6" fmla="*/ 2 w 23"/>
                    <a:gd name="T7" fmla="*/ 0 h 12"/>
                    <a:gd name="T8" fmla="*/ 22 w 23"/>
                    <a:gd name="T9" fmla="*/ 10 h 12"/>
                    <a:gd name="T10" fmla="*/ 22 w 23"/>
                    <a:gd name="T11" fmla="*/ 11 h 12"/>
                    <a:gd name="T12" fmla="*/ 21 w 2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3" h="12">
                      <a:moveTo>
                        <a:pt x="21" y="12"/>
                      </a:moveTo>
                      <a:cubicBezTo>
                        <a:pt x="1" y="2"/>
                        <a:pt x="1" y="2"/>
                        <a:pt x="1" y="2"/>
                      </a:cubicBezTo>
                      <a:cubicBezTo>
                        <a:pt x="1" y="2"/>
                        <a:pt x="0" y="1"/>
                        <a:pt x="1" y="1"/>
                      </a:cubicBezTo>
                      <a:cubicBezTo>
                        <a:pt x="1" y="0"/>
                        <a:pt x="2" y="0"/>
                        <a:pt x="2" y="0"/>
                      </a:cubicBezTo>
                      <a:cubicBezTo>
                        <a:pt x="22" y="10"/>
                        <a:pt x="22" y="10"/>
                        <a:pt x="22" y="10"/>
                      </a:cubicBezTo>
                      <a:cubicBezTo>
                        <a:pt x="22" y="10"/>
                        <a:pt x="23" y="11"/>
                        <a:pt x="22" y="11"/>
                      </a:cubicBezTo>
                      <a:cubicBezTo>
                        <a:pt x="22" y="12"/>
                        <a:pt x="21" y="12"/>
                        <a:pt x="2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91" name="Freeform 801">
                  <a:extLst>
                    <a:ext uri="{FF2B5EF4-FFF2-40B4-BE49-F238E27FC236}">
                      <a16:creationId xmlns:a16="http://schemas.microsoft.com/office/drawing/2014/main" id="{8812E581-1CC3-4C02-A6FD-2868C3B09B83}"/>
                    </a:ext>
                  </a:extLst>
                </p:cNvPr>
                <p:cNvSpPr/>
                <p:nvPr/>
              </p:nvSpPr>
              <p:spPr bwMode="auto">
                <a:xfrm>
                  <a:off x="455" y="1492"/>
                  <a:ext cx="5" cy="3"/>
                </a:xfrm>
                <a:custGeom>
                  <a:avLst/>
                  <a:gdLst>
                    <a:gd name="T0" fmla="*/ 20 w 22"/>
                    <a:gd name="T1" fmla="*/ 12 h 12"/>
                    <a:gd name="T2" fmla="*/ 0 w 22"/>
                    <a:gd name="T3" fmla="*/ 2 h 12"/>
                    <a:gd name="T4" fmla="*/ 0 w 22"/>
                    <a:gd name="T5" fmla="*/ 1 h 12"/>
                    <a:gd name="T6" fmla="*/ 1 w 22"/>
                    <a:gd name="T7" fmla="*/ 0 h 12"/>
                    <a:gd name="T8" fmla="*/ 21 w 22"/>
                    <a:gd name="T9" fmla="*/ 10 h 12"/>
                    <a:gd name="T10" fmla="*/ 21 w 22"/>
                    <a:gd name="T11" fmla="*/ 11 h 12"/>
                    <a:gd name="T12" fmla="*/ 20 w 2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2" h="12">
                      <a:moveTo>
                        <a:pt x="20" y="12"/>
                      </a:moveTo>
                      <a:cubicBezTo>
                        <a:pt x="0" y="2"/>
                        <a:pt x="0" y="2"/>
                        <a:pt x="0" y="2"/>
                      </a:cubicBezTo>
                      <a:cubicBezTo>
                        <a:pt x="0" y="2"/>
                        <a:pt x="0" y="1"/>
                        <a:pt x="0" y="1"/>
                      </a:cubicBezTo>
                      <a:cubicBezTo>
                        <a:pt x="0" y="0"/>
                        <a:pt x="1" y="0"/>
                        <a:pt x="1" y="0"/>
                      </a:cubicBezTo>
                      <a:cubicBezTo>
                        <a:pt x="21" y="10"/>
                        <a:pt x="21" y="10"/>
                        <a:pt x="21" y="10"/>
                      </a:cubicBezTo>
                      <a:cubicBezTo>
                        <a:pt x="22" y="10"/>
                        <a:pt x="22" y="11"/>
                        <a:pt x="21" y="11"/>
                      </a:cubicBezTo>
                      <a:cubicBezTo>
                        <a:pt x="21" y="12"/>
                        <a:pt x="20" y="12"/>
                        <a:pt x="2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92" name="Freeform 802">
                  <a:extLst>
                    <a:ext uri="{FF2B5EF4-FFF2-40B4-BE49-F238E27FC236}">
                      <a16:creationId xmlns:a16="http://schemas.microsoft.com/office/drawing/2014/main" id="{29700B42-5D70-4949-BC7F-F4F8EB61CA28}"/>
                    </a:ext>
                  </a:extLst>
                </p:cNvPr>
                <p:cNvSpPr/>
                <p:nvPr/>
              </p:nvSpPr>
              <p:spPr bwMode="auto">
                <a:xfrm>
                  <a:off x="432" y="1501"/>
                  <a:ext cx="31" cy="21"/>
                </a:xfrm>
                <a:custGeom>
                  <a:avLst/>
                  <a:gdLst>
                    <a:gd name="T0" fmla="*/ 0 w 31"/>
                    <a:gd name="T1" fmla="*/ 10 h 21"/>
                    <a:gd name="T2" fmla="*/ 2 w 31"/>
                    <a:gd name="T3" fmla="*/ 9 h 21"/>
                    <a:gd name="T4" fmla="*/ 2 w 31"/>
                    <a:gd name="T5" fmla="*/ 11 h 21"/>
                    <a:gd name="T6" fmla="*/ 20 w 31"/>
                    <a:gd name="T7" fmla="*/ 20 h 21"/>
                    <a:gd name="T8" fmla="*/ 29 w 31"/>
                    <a:gd name="T9" fmla="*/ 1 h 21"/>
                    <a:gd name="T10" fmla="*/ 28 w 31"/>
                    <a:gd name="T11" fmla="*/ 1 h 21"/>
                    <a:gd name="T12" fmla="*/ 30 w 31"/>
                    <a:gd name="T13" fmla="*/ 0 h 21"/>
                    <a:gd name="T14" fmla="*/ 31 w 31"/>
                    <a:gd name="T15" fmla="*/ 2 h 21"/>
                    <a:gd name="T16" fmla="*/ 30 w 31"/>
                    <a:gd name="T17" fmla="*/ 2 h 21"/>
                    <a:gd name="T18" fmla="*/ 21 w 31"/>
                    <a:gd name="T19" fmla="*/ 20 h 21"/>
                    <a:gd name="T20" fmla="*/ 21 w 31"/>
                    <a:gd name="T21" fmla="*/ 20 h 21"/>
                    <a:gd name="T22" fmla="*/ 20 w 31"/>
                    <a:gd name="T23" fmla="*/ 21 h 21"/>
                    <a:gd name="T24" fmla="*/ 1 w 31"/>
                    <a:gd name="T25" fmla="*/ 11 h 21"/>
                    <a:gd name="T26" fmla="*/ 1 w 31"/>
                    <a:gd name="T27" fmla="*/ 13 h 21"/>
                    <a:gd name="T28" fmla="*/ 0 w 31"/>
                    <a:gd name="T2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21">
                      <a:moveTo>
                        <a:pt x="0" y="10"/>
                      </a:moveTo>
                      <a:lnTo>
                        <a:pt x="2" y="9"/>
                      </a:lnTo>
                      <a:lnTo>
                        <a:pt x="2" y="11"/>
                      </a:lnTo>
                      <a:lnTo>
                        <a:pt x="20" y="20"/>
                      </a:lnTo>
                      <a:lnTo>
                        <a:pt x="29" y="1"/>
                      </a:lnTo>
                      <a:lnTo>
                        <a:pt x="28" y="1"/>
                      </a:lnTo>
                      <a:lnTo>
                        <a:pt x="30" y="0"/>
                      </a:lnTo>
                      <a:lnTo>
                        <a:pt x="31" y="2"/>
                      </a:lnTo>
                      <a:lnTo>
                        <a:pt x="30" y="2"/>
                      </a:lnTo>
                      <a:lnTo>
                        <a:pt x="21" y="20"/>
                      </a:lnTo>
                      <a:lnTo>
                        <a:pt x="21" y="20"/>
                      </a:lnTo>
                      <a:lnTo>
                        <a:pt x="20" y="21"/>
                      </a:lnTo>
                      <a:lnTo>
                        <a:pt x="1" y="11"/>
                      </a:lnTo>
                      <a:lnTo>
                        <a:pt x="1" y="13"/>
                      </a:lnTo>
                      <a:lnTo>
                        <a:pt x="0" y="10"/>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93" name="Freeform 803">
                  <a:extLst>
                    <a:ext uri="{FF2B5EF4-FFF2-40B4-BE49-F238E27FC236}">
                      <a16:creationId xmlns:a16="http://schemas.microsoft.com/office/drawing/2014/main" id="{4BF03409-591F-4DD4-9600-4E309310352C}"/>
                    </a:ext>
                  </a:extLst>
                </p:cNvPr>
                <p:cNvSpPr/>
                <p:nvPr/>
              </p:nvSpPr>
              <p:spPr bwMode="auto">
                <a:xfrm>
                  <a:off x="435" y="1510"/>
                  <a:ext cx="18" cy="9"/>
                </a:xfrm>
                <a:custGeom>
                  <a:avLst/>
                  <a:gdLst>
                    <a:gd name="T0" fmla="*/ 0 w 18"/>
                    <a:gd name="T1" fmla="*/ 0 h 9"/>
                    <a:gd name="T2" fmla="*/ 18 w 18"/>
                    <a:gd name="T3" fmla="*/ 9 h 9"/>
                    <a:gd name="T4" fmla="*/ 18 w 18"/>
                    <a:gd name="T5" fmla="*/ 9 h 9"/>
                    <a:gd name="T6" fmla="*/ 0 w 18"/>
                    <a:gd name="T7" fmla="*/ 0 h 9"/>
                    <a:gd name="T8" fmla="*/ 0 w 18"/>
                    <a:gd name="T9" fmla="*/ 0 h 9"/>
                  </a:gdLst>
                  <a:ahLst/>
                  <a:cxnLst>
                    <a:cxn ang="0">
                      <a:pos x="T0" y="T1"/>
                    </a:cxn>
                    <a:cxn ang="0">
                      <a:pos x="T2" y="T3"/>
                    </a:cxn>
                    <a:cxn ang="0">
                      <a:pos x="T4" y="T5"/>
                    </a:cxn>
                    <a:cxn ang="0">
                      <a:pos x="T6" y="T7"/>
                    </a:cxn>
                    <a:cxn ang="0">
                      <a:pos x="T8" y="T9"/>
                    </a:cxn>
                  </a:cxnLst>
                  <a:rect l="0" t="0" r="r" b="b"/>
                  <a:pathLst>
                    <a:path w="18" h="9">
                      <a:moveTo>
                        <a:pt x="0" y="0"/>
                      </a:moveTo>
                      <a:lnTo>
                        <a:pt x="18" y="9"/>
                      </a:lnTo>
                      <a:lnTo>
                        <a:pt x="18" y="9"/>
                      </a:lnTo>
                      <a:lnTo>
                        <a:pt x="0" y="0"/>
                      </a:lnTo>
                      <a:lnTo>
                        <a:pt x="0"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94" name="Freeform 804">
                  <a:extLst>
                    <a:ext uri="{FF2B5EF4-FFF2-40B4-BE49-F238E27FC236}">
                      <a16:creationId xmlns:a16="http://schemas.microsoft.com/office/drawing/2014/main" id="{0D246C35-228A-4CB7-8595-CFD5060CCBE7}"/>
                    </a:ext>
                  </a:extLst>
                </p:cNvPr>
                <p:cNvSpPr/>
                <p:nvPr/>
              </p:nvSpPr>
              <p:spPr bwMode="auto">
                <a:xfrm>
                  <a:off x="436" y="1508"/>
                  <a:ext cx="18" cy="9"/>
                </a:xfrm>
                <a:custGeom>
                  <a:avLst/>
                  <a:gdLst>
                    <a:gd name="T0" fmla="*/ 0 w 18"/>
                    <a:gd name="T1" fmla="*/ 0 h 9"/>
                    <a:gd name="T2" fmla="*/ 18 w 18"/>
                    <a:gd name="T3" fmla="*/ 9 h 9"/>
                    <a:gd name="T4" fmla="*/ 18 w 18"/>
                    <a:gd name="T5" fmla="*/ 9 h 9"/>
                    <a:gd name="T6" fmla="*/ 0 w 18"/>
                    <a:gd name="T7" fmla="*/ 0 h 9"/>
                    <a:gd name="T8" fmla="*/ 0 w 18"/>
                    <a:gd name="T9" fmla="*/ 0 h 9"/>
                  </a:gdLst>
                  <a:ahLst/>
                  <a:cxnLst>
                    <a:cxn ang="0">
                      <a:pos x="T0" y="T1"/>
                    </a:cxn>
                    <a:cxn ang="0">
                      <a:pos x="T2" y="T3"/>
                    </a:cxn>
                    <a:cxn ang="0">
                      <a:pos x="T4" y="T5"/>
                    </a:cxn>
                    <a:cxn ang="0">
                      <a:pos x="T6" y="T7"/>
                    </a:cxn>
                    <a:cxn ang="0">
                      <a:pos x="T8" y="T9"/>
                    </a:cxn>
                  </a:cxnLst>
                  <a:rect l="0" t="0" r="r" b="b"/>
                  <a:pathLst>
                    <a:path w="18" h="9">
                      <a:moveTo>
                        <a:pt x="0" y="0"/>
                      </a:moveTo>
                      <a:lnTo>
                        <a:pt x="18" y="9"/>
                      </a:lnTo>
                      <a:lnTo>
                        <a:pt x="18" y="9"/>
                      </a:lnTo>
                      <a:lnTo>
                        <a:pt x="0" y="0"/>
                      </a:lnTo>
                      <a:lnTo>
                        <a:pt x="0"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95" name="Freeform 805">
                  <a:extLst>
                    <a:ext uri="{FF2B5EF4-FFF2-40B4-BE49-F238E27FC236}">
                      <a16:creationId xmlns:a16="http://schemas.microsoft.com/office/drawing/2014/main" id="{1C606D0B-0EF4-49FF-99EF-870E21D8C5BA}"/>
                    </a:ext>
                  </a:extLst>
                </p:cNvPr>
                <p:cNvSpPr/>
                <p:nvPr/>
              </p:nvSpPr>
              <p:spPr bwMode="auto">
                <a:xfrm>
                  <a:off x="437" y="1506"/>
                  <a:ext cx="18" cy="9"/>
                </a:xfrm>
                <a:custGeom>
                  <a:avLst/>
                  <a:gdLst>
                    <a:gd name="T0" fmla="*/ 0 w 18"/>
                    <a:gd name="T1" fmla="*/ 0 h 9"/>
                    <a:gd name="T2" fmla="*/ 18 w 18"/>
                    <a:gd name="T3" fmla="*/ 9 h 9"/>
                    <a:gd name="T4" fmla="*/ 18 w 18"/>
                    <a:gd name="T5" fmla="*/ 9 h 9"/>
                    <a:gd name="T6" fmla="*/ 0 w 18"/>
                    <a:gd name="T7" fmla="*/ 0 h 9"/>
                    <a:gd name="T8" fmla="*/ 0 w 18"/>
                    <a:gd name="T9" fmla="*/ 0 h 9"/>
                  </a:gdLst>
                  <a:ahLst/>
                  <a:cxnLst>
                    <a:cxn ang="0">
                      <a:pos x="T0" y="T1"/>
                    </a:cxn>
                    <a:cxn ang="0">
                      <a:pos x="T2" y="T3"/>
                    </a:cxn>
                    <a:cxn ang="0">
                      <a:pos x="T4" y="T5"/>
                    </a:cxn>
                    <a:cxn ang="0">
                      <a:pos x="T6" y="T7"/>
                    </a:cxn>
                    <a:cxn ang="0">
                      <a:pos x="T8" y="T9"/>
                    </a:cxn>
                  </a:cxnLst>
                  <a:rect l="0" t="0" r="r" b="b"/>
                  <a:pathLst>
                    <a:path w="18" h="9">
                      <a:moveTo>
                        <a:pt x="0" y="0"/>
                      </a:moveTo>
                      <a:lnTo>
                        <a:pt x="18" y="9"/>
                      </a:lnTo>
                      <a:lnTo>
                        <a:pt x="18" y="9"/>
                      </a:lnTo>
                      <a:lnTo>
                        <a:pt x="0" y="0"/>
                      </a:lnTo>
                      <a:lnTo>
                        <a:pt x="0"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96" name="Freeform 806">
                  <a:extLst>
                    <a:ext uri="{FF2B5EF4-FFF2-40B4-BE49-F238E27FC236}">
                      <a16:creationId xmlns:a16="http://schemas.microsoft.com/office/drawing/2014/main" id="{739777B2-594D-442F-8BB6-72445CD79CDB}"/>
                    </a:ext>
                  </a:extLst>
                </p:cNvPr>
                <p:cNvSpPr/>
                <p:nvPr/>
              </p:nvSpPr>
              <p:spPr bwMode="auto">
                <a:xfrm>
                  <a:off x="438" y="1504"/>
                  <a:ext cx="18" cy="9"/>
                </a:xfrm>
                <a:custGeom>
                  <a:avLst/>
                  <a:gdLst>
                    <a:gd name="T0" fmla="*/ 0 w 18"/>
                    <a:gd name="T1" fmla="*/ 0 h 9"/>
                    <a:gd name="T2" fmla="*/ 18 w 18"/>
                    <a:gd name="T3" fmla="*/ 9 h 9"/>
                    <a:gd name="T4" fmla="*/ 18 w 18"/>
                    <a:gd name="T5" fmla="*/ 9 h 9"/>
                    <a:gd name="T6" fmla="*/ 0 w 18"/>
                    <a:gd name="T7" fmla="*/ 0 h 9"/>
                    <a:gd name="T8" fmla="*/ 0 w 18"/>
                    <a:gd name="T9" fmla="*/ 0 h 9"/>
                  </a:gdLst>
                  <a:ahLst/>
                  <a:cxnLst>
                    <a:cxn ang="0">
                      <a:pos x="T0" y="T1"/>
                    </a:cxn>
                    <a:cxn ang="0">
                      <a:pos x="T2" y="T3"/>
                    </a:cxn>
                    <a:cxn ang="0">
                      <a:pos x="T4" y="T5"/>
                    </a:cxn>
                    <a:cxn ang="0">
                      <a:pos x="T6" y="T7"/>
                    </a:cxn>
                    <a:cxn ang="0">
                      <a:pos x="T8" y="T9"/>
                    </a:cxn>
                  </a:cxnLst>
                  <a:rect l="0" t="0" r="r" b="b"/>
                  <a:pathLst>
                    <a:path w="18" h="9">
                      <a:moveTo>
                        <a:pt x="0" y="0"/>
                      </a:moveTo>
                      <a:lnTo>
                        <a:pt x="18" y="9"/>
                      </a:lnTo>
                      <a:lnTo>
                        <a:pt x="18" y="9"/>
                      </a:lnTo>
                      <a:lnTo>
                        <a:pt x="0" y="0"/>
                      </a:lnTo>
                      <a:lnTo>
                        <a:pt x="0"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97" name="Freeform 807">
                  <a:extLst>
                    <a:ext uri="{FF2B5EF4-FFF2-40B4-BE49-F238E27FC236}">
                      <a16:creationId xmlns:a16="http://schemas.microsoft.com/office/drawing/2014/main" id="{6436FE77-D0BF-4066-B8AE-6AC6784D1BF4}"/>
                    </a:ext>
                  </a:extLst>
                </p:cNvPr>
                <p:cNvSpPr/>
                <p:nvPr/>
              </p:nvSpPr>
              <p:spPr bwMode="auto">
                <a:xfrm>
                  <a:off x="439" y="1502"/>
                  <a:ext cx="18" cy="9"/>
                </a:xfrm>
                <a:custGeom>
                  <a:avLst/>
                  <a:gdLst>
                    <a:gd name="T0" fmla="*/ 0 w 18"/>
                    <a:gd name="T1" fmla="*/ 0 h 9"/>
                    <a:gd name="T2" fmla="*/ 18 w 18"/>
                    <a:gd name="T3" fmla="*/ 9 h 9"/>
                    <a:gd name="T4" fmla="*/ 18 w 18"/>
                    <a:gd name="T5" fmla="*/ 9 h 9"/>
                    <a:gd name="T6" fmla="*/ 0 w 18"/>
                    <a:gd name="T7" fmla="*/ 0 h 9"/>
                    <a:gd name="T8" fmla="*/ 0 w 18"/>
                    <a:gd name="T9" fmla="*/ 0 h 9"/>
                  </a:gdLst>
                  <a:ahLst/>
                  <a:cxnLst>
                    <a:cxn ang="0">
                      <a:pos x="T0" y="T1"/>
                    </a:cxn>
                    <a:cxn ang="0">
                      <a:pos x="T2" y="T3"/>
                    </a:cxn>
                    <a:cxn ang="0">
                      <a:pos x="T4" y="T5"/>
                    </a:cxn>
                    <a:cxn ang="0">
                      <a:pos x="T6" y="T7"/>
                    </a:cxn>
                    <a:cxn ang="0">
                      <a:pos x="T8" y="T9"/>
                    </a:cxn>
                  </a:cxnLst>
                  <a:rect l="0" t="0" r="r" b="b"/>
                  <a:pathLst>
                    <a:path w="18" h="9">
                      <a:moveTo>
                        <a:pt x="0" y="0"/>
                      </a:moveTo>
                      <a:lnTo>
                        <a:pt x="18" y="9"/>
                      </a:lnTo>
                      <a:lnTo>
                        <a:pt x="18" y="9"/>
                      </a:lnTo>
                      <a:lnTo>
                        <a:pt x="0" y="0"/>
                      </a:lnTo>
                      <a:lnTo>
                        <a:pt x="0"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sp>
          <p:nvSpPr>
            <p:cNvPr id="949" name="Freeform 809">
              <a:extLst>
                <a:ext uri="{FF2B5EF4-FFF2-40B4-BE49-F238E27FC236}">
                  <a16:creationId xmlns:a16="http://schemas.microsoft.com/office/drawing/2014/main" id="{6360AF99-E18F-4E51-ADBC-35660879F2DB}"/>
                </a:ext>
              </a:extLst>
            </p:cNvPr>
            <p:cNvSpPr/>
            <p:nvPr/>
          </p:nvSpPr>
          <p:spPr bwMode="auto">
            <a:xfrm>
              <a:off x="696913" y="2381250"/>
              <a:ext cx="30163" cy="15875"/>
            </a:xfrm>
            <a:custGeom>
              <a:avLst/>
              <a:gdLst>
                <a:gd name="T0" fmla="*/ 0 w 19"/>
                <a:gd name="T1" fmla="*/ 0 h 10"/>
                <a:gd name="T2" fmla="*/ 19 w 19"/>
                <a:gd name="T3" fmla="*/ 10 h 10"/>
                <a:gd name="T4" fmla="*/ 19 w 19"/>
                <a:gd name="T5" fmla="*/ 9 h 10"/>
                <a:gd name="T6" fmla="*/ 1 w 19"/>
                <a:gd name="T7" fmla="*/ 0 h 10"/>
                <a:gd name="T8" fmla="*/ 0 w 19"/>
                <a:gd name="T9" fmla="*/ 0 h 10"/>
              </a:gdLst>
              <a:ahLst/>
              <a:cxnLst>
                <a:cxn ang="0">
                  <a:pos x="T0" y="T1"/>
                </a:cxn>
                <a:cxn ang="0">
                  <a:pos x="T2" y="T3"/>
                </a:cxn>
                <a:cxn ang="0">
                  <a:pos x="T4" y="T5"/>
                </a:cxn>
                <a:cxn ang="0">
                  <a:pos x="T6" y="T7"/>
                </a:cxn>
                <a:cxn ang="0">
                  <a:pos x="T8" y="T9"/>
                </a:cxn>
              </a:cxnLst>
              <a:rect l="0" t="0" r="r" b="b"/>
              <a:pathLst>
                <a:path w="19" h="10">
                  <a:moveTo>
                    <a:pt x="0" y="0"/>
                  </a:moveTo>
                  <a:lnTo>
                    <a:pt x="19" y="10"/>
                  </a:lnTo>
                  <a:lnTo>
                    <a:pt x="19" y="9"/>
                  </a:lnTo>
                  <a:lnTo>
                    <a:pt x="1" y="0"/>
                  </a:lnTo>
                  <a:lnTo>
                    <a:pt x="0"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50" name="Freeform 810">
              <a:extLst>
                <a:ext uri="{FF2B5EF4-FFF2-40B4-BE49-F238E27FC236}">
                  <a16:creationId xmlns:a16="http://schemas.microsoft.com/office/drawing/2014/main" id="{EFAEBC26-315B-4A81-9573-D31BC522102C}"/>
                </a:ext>
              </a:extLst>
            </p:cNvPr>
            <p:cNvSpPr/>
            <p:nvPr/>
          </p:nvSpPr>
          <p:spPr bwMode="auto">
            <a:xfrm>
              <a:off x="698500" y="2378075"/>
              <a:ext cx="30163" cy="15875"/>
            </a:xfrm>
            <a:custGeom>
              <a:avLst/>
              <a:gdLst>
                <a:gd name="T0" fmla="*/ 0 w 19"/>
                <a:gd name="T1" fmla="*/ 1 h 10"/>
                <a:gd name="T2" fmla="*/ 19 w 19"/>
                <a:gd name="T3" fmla="*/ 10 h 10"/>
                <a:gd name="T4" fmla="*/ 19 w 19"/>
                <a:gd name="T5" fmla="*/ 9 h 10"/>
                <a:gd name="T6" fmla="*/ 1 w 19"/>
                <a:gd name="T7" fmla="*/ 0 h 10"/>
                <a:gd name="T8" fmla="*/ 0 w 19"/>
                <a:gd name="T9" fmla="*/ 1 h 10"/>
              </a:gdLst>
              <a:ahLst/>
              <a:cxnLst>
                <a:cxn ang="0">
                  <a:pos x="T0" y="T1"/>
                </a:cxn>
                <a:cxn ang="0">
                  <a:pos x="T2" y="T3"/>
                </a:cxn>
                <a:cxn ang="0">
                  <a:pos x="T4" y="T5"/>
                </a:cxn>
                <a:cxn ang="0">
                  <a:pos x="T6" y="T7"/>
                </a:cxn>
                <a:cxn ang="0">
                  <a:pos x="T8" y="T9"/>
                </a:cxn>
              </a:cxnLst>
              <a:rect l="0" t="0" r="r" b="b"/>
              <a:pathLst>
                <a:path w="19" h="10">
                  <a:moveTo>
                    <a:pt x="0" y="1"/>
                  </a:moveTo>
                  <a:lnTo>
                    <a:pt x="19" y="10"/>
                  </a:lnTo>
                  <a:lnTo>
                    <a:pt x="19" y="9"/>
                  </a:lnTo>
                  <a:lnTo>
                    <a:pt x="1" y="0"/>
                  </a:lnTo>
                  <a:lnTo>
                    <a:pt x="0" y="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51" name="Freeform 811">
              <a:extLst>
                <a:ext uri="{FF2B5EF4-FFF2-40B4-BE49-F238E27FC236}">
                  <a16:creationId xmlns:a16="http://schemas.microsoft.com/office/drawing/2014/main" id="{000707D3-468D-4227-9CA9-712B7A0D84C3}"/>
                </a:ext>
              </a:extLst>
            </p:cNvPr>
            <p:cNvSpPr/>
            <p:nvPr/>
          </p:nvSpPr>
          <p:spPr bwMode="auto">
            <a:xfrm>
              <a:off x="700088" y="2374900"/>
              <a:ext cx="30163" cy="15875"/>
            </a:xfrm>
            <a:custGeom>
              <a:avLst/>
              <a:gdLst>
                <a:gd name="T0" fmla="*/ 0 w 19"/>
                <a:gd name="T1" fmla="*/ 1 h 10"/>
                <a:gd name="T2" fmla="*/ 19 w 19"/>
                <a:gd name="T3" fmla="*/ 10 h 10"/>
                <a:gd name="T4" fmla="*/ 19 w 19"/>
                <a:gd name="T5" fmla="*/ 9 h 10"/>
                <a:gd name="T6" fmla="*/ 1 w 19"/>
                <a:gd name="T7" fmla="*/ 0 h 10"/>
                <a:gd name="T8" fmla="*/ 0 w 19"/>
                <a:gd name="T9" fmla="*/ 1 h 10"/>
              </a:gdLst>
              <a:ahLst/>
              <a:cxnLst>
                <a:cxn ang="0">
                  <a:pos x="T0" y="T1"/>
                </a:cxn>
                <a:cxn ang="0">
                  <a:pos x="T2" y="T3"/>
                </a:cxn>
                <a:cxn ang="0">
                  <a:pos x="T4" y="T5"/>
                </a:cxn>
                <a:cxn ang="0">
                  <a:pos x="T6" y="T7"/>
                </a:cxn>
                <a:cxn ang="0">
                  <a:pos x="T8" y="T9"/>
                </a:cxn>
              </a:cxnLst>
              <a:rect l="0" t="0" r="r" b="b"/>
              <a:pathLst>
                <a:path w="19" h="10">
                  <a:moveTo>
                    <a:pt x="0" y="1"/>
                  </a:moveTo>
                  <a:lnTo>
                    <a:pt x="19" y="10"/>
                  </a:lnTo>
                  <a:lnTo>
                    <a:pt x="19" y="9"/>
                  </a:lnTo>
                  <a:lnTo>
                    <a:pt x="1" y="0"/>
                  </a:lnTo>
                  <a:lnTo>
                    <a:pt x="0" y="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52" name="Freeform 812">
              <a:extLst>
                <a:ext uri="{FF2B5EF4-FFF2-40B4-BE49-F238E27FC236}">
                  <a16:creationId xmlns:a16="http://schemas.microsoft.com/office/drawing/2014/main" id="{2E816DC7-40D0-43DE-9B2D-7B0A61B7610C}"/>
                </a:ext>
              </a:extLst>
            </p:cNvPr>
            <p:cNvSpPr/>
            <p:nvPr/>
          </p:nvSpPr>
          <p:spPr bwMode="auto">
            <a:xfrm>
              <a:off x="701675" y="2371725"/>
              <a:ext cx="28575" cy="15875"/>
            </a:xfrm>
            <a:custGeom>
              <a:avLst/>
              <a:gdLst>
                <a:gd name="T0" fmla="*/ 0 w 18"/>
                <a:gd name="T1" fmla="*/ 1 h 10"/>
                <a:gd name="T2" fmla="*/ 18 w 18"/>
                <a:gd name="T3" fmla="*/ 10 h 10"/>
                <a:gd name="T4" fmla="*/ 18 w 18"/>
                <a:gd name="T5" fmla="*/ 9 h 10"/>
                <a:gd name="T6" fmla="*/ 0 w 18"/>
                <a:gd name="T7" fmla="*/ 0 h 10"/>
                <a:gd name="T8" fmla="*/ 0 w 18"/>
                <a:gd name="T9" fmla="*/ 1 h 10"/>
              </a:gdLst>
              <a:ahLst/>
              <a:cxnLst>
                <a:cxn ang="0">
                  <a:pos x="T0" y="T1"/>
                </a:cxn>
                <a:cxn ang="0">
                  <a:pos x="T2" y="T3"/>
                </a:cxn>
                <a:cxn ang="0">
                  <a:pos x="T4" y="T5"/>
                </a:cxn>
                <a:cxn ang="0">
                  <a:pos x="T6" y="T7"/>
                </a:cxn>
                <a:cxn ang="0">
                  <a:pos x="T8" y="T9"/>
                </a:cxn>
              </a:cxnLst>
              <a:rect l="0" t="0" r="r" b="b"/>
              <a:pathLst>
                <a:path w="18" h="10">
                  <a:moveTo>
                    <a:pt x="0" y="1"/>
                  </a:moveTo>
                  <a:lnTo>
                    <a:pt x="18" y="10"/>
                  </a:lnTo>
                  <a:lnTo>
                    <a:pt x="18" y="9"/>
                  </a:lnTo>
                  <a:lnTo>
                    <a:pt x="0" y="0"/>
                  </a:lnTo>
                  <a:lnTo>
                    <a:pt x="0" y="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53" name="Freeform 813">
              <a:extLst>
                <a:ext uri="{FF2B5EF4-FFF2-40B4-BE49-F238E27FC236}">
                  <a16:creationId xmlns:a16="http://schemas.microsoft.com/office/drawing/2014/main" id="{9895096E-C185-4BB1-9C90-0C126009DCE6}"/>
                </a:ext>
              </a:extLst>
            </p:cNvPr>
            <p:cNvSpPr/>
            <p:nvPr/>
          </p:nvSpPr>
          <p:spPr bwMode="auto">
            <a:xfrm>
              <a:off x="714375" y="2384425"/>
              <a:ext cx="14288" cy="28575"/>
            </a:xfrm>
            <a:custGeom>
              <a:avLst/>
              <a:gdLst>
                <a:gd name="T0" fmla="*/ 9 w 9"/>
                <a:gd name="T1" fmla="*/ 0 h 18"/>
                <a:gd name="T2" fmla="*/ 0 w 9"/>
                <a:gd name="T3" fmla="*/ 18 h 18"/>
                <a:gd name="T4" fmla="*/ 0 w 9"/>
                <a:gd name="T5" fmla="*/ 18 h 18"/>
                <a:gd name="T6" fmla="*/ 9 w 9"/>
                <a:gd name="T7" fmla="*/ 0 h 18"/>
                <a:gd name="T8" fmla="*/ 9 w 9"/>
                <a:gd name="T9" fmla="*/ 0 h 18"/>
              </a:gdLst>
              <a:ahLst/>
              <a:cxnLst>
                <a:cxn ang="0">
                  <a:pos x="T0" y="T1"/>
                </a:cxn>
                <a:cxn ang="0">
                  <a:pos x="T2" y="T3"/>
                </a:cxn>
                <a:cxn ang="0">
                  <a:pos x="T4" y="T5"/>
                </a:cxn>
                <a:cxn ang="0">
                  <a:pos x="T6" y="T7"/>
                </a:cxn>
                <a:cxn ang="0">
                  <a:pos x="T8" y="T9"/>
                </a:cxn>
              </a:cxnLst>
              <a:rect l="0" t="0" r="r" b="b"/>
              <a:pathLst>
                <a:path w="9" h="18">
                  <a:moveTo>
                    <a:pt x="9" y="0"/>
                  </a:moveTo>
                  <a:lnTo>
                    <a:pt x="0" y="18"/>
                  </a:lnTo>
                  <a:lnTo>
                    <a:pt x="0" y="18"/>
                  </a:lnTo>
                  <a:lnTo>
                    <a:pt x="9" y="0"/>
                  </a:lnTo>
                  <a:lnTo>
                    <a:pt x="9"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54" name="Freeform 814">
              <a:extLst>
                <a:ext uri="{FF2B5EF4-FFF2-40B4-BE49-F238E27FC236}">
                  <a16:creationId xmlns:a16="http://schemas.microsoft.com/office/drawing/2014/main" id="{5CD2C666-4108-4374-BCBD-56F3B8AC5CE2}"/>
                </a:ext>
              </a:extLst>
            </p:cNvPr>
            <p:cNvSpPr/>
            <p:nvPr/>
          </p:nvSpPr>
          <p:spPr bwMode="auto">
            <a:xfrm>
              <a:off x="711200" y="2382838"/>
              <a:ext cx="14288" cy="28575"/>
            </a:xfrm>
            <a:custGeom>
              <a:avLst/>
              <a:gdLst>
                <a:gd name="T0" fmla="*/ 9 w 9"/>
                <a:gd name="T1" fmla="*/ 0 h 18"/>
                <a:gd name="T2" fmla="*/ 0 w 9"/>
                <a:gd name="T3" fmla="*/ 18 h 18"/>
                <a:gd name="T4" fmla="*/ 1 w 9"/>
                <a:gd name="T5" fmla="*/ 18 h 18"/>
                <a:gd name="T6" fmla="*/ 9 w 9"/>
                <a:gd name="T7" fmla="*/ 0 h 18"/>
                <a:gd name="T8" fmla="*/ 9 w 9"/>
                <a:gd name="T9" fmla="*/ 0 h 18"/>
              </a:gdLst>
              <a:ahLst/>
              <a:cxnLst>
                <a:cxn ang="0">
                  <a:pos x="T0" y="T1"/>
                </a:cxn>
                <a:cxn ang="0">
                  <a:pos x="T2" y="T3"/>
                </a:cxn>
                <a:cxn ang="0">
                  <a:pos x="T4" y="T5"/>
                </a:cxn>
                <a:cxn ang="0">
                  <a:pos x="T6" y="T7"/>
                </a:cxn>
                <a:cxn ang="0">
                  <a:pos x="T8" y="T9"/>
                </a:cxn>
              </a:cxnLst>
              <a:rect l="0" t="0" r="r" b="b"/>
              <a:pathLst>
                <a:path w="9" h="18">
                  <a:moveTo>
                    <a:pt x="9" y="0"/>
                  </a:moveTo>
                  <a:lnTo>
                    <a:pt x="0" y="18"/>
                  </a:lnTo>
                  <a:lnTo>
                    <a:pt x="1" y="18"/>
                  </a:lnTo>
                  <a:lnTo>
                    <a:pt x="9" y="0"/>
                  </a:lnTo>
                  <a:lnTo>
                    <a:pt x="9"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55" name="Freeform 815">
              <a:extLst>
                <a:ext uri="{FF2B5EF4-FFF2-40B4-BE49-F238E27FC236}">
                  <a16:creationId xmlns:a16="http://schemas.microsoft.com/office/drawing/2014/main" id="{02B05973-C8DE-4798-8669-9D851BEB1175}"/>
                </a:ext>
              </a:extLst>
            </p:cNvPr>
            <p:cNvSpPr/>
            <p:nvPr/>
          </p:nvSpPr>
          <p:spPr bwMode="auto">
            <a:xfrm>
              <a:off x="708025" y="2381250"/>
              <a:ext cx="15875" cy="28575"/>
            </a:xfrm>
            <a:custGeom>
              <a:avLst/>
              <a:gdLst>
                <a:gd name="T0" fmla="*/ 9 w 10"/>
                <a:gd name="T1" fmla="*/ 0 h 18"/>
                <a:gd name="T2" fmla="*/ 0 w 10"/>
                <a:gd name="T3" fmla="*/ 18 h 18"/>
                <a:gd name="T4" fmla="*/ 0 w 10"/>
                <a:gd name="T5" fmla="*/ 18 h 18"/>
                <a:gd name="T6" fmla="*/ 10 w 10"/>
                <a:gd name="T7" fmla="*/ 0 h 18"/>
                <a:gd name="T8" fmla="*/ 9 w 10"/>
                <a:gd name="T9" fmla="*/ 0 h 18"/>
              </a:gdLst>
              <a:ahLst/>
              <a:cxnLst>
                <a:cxn ang="0">
                  <a:pos x="T0" y="T1"/>
                </a:cxn>
                <a:cxn ang="0">
                  <a:pos x="T2" y="T3"/>
                </a:cxn>
                <a:cxn ang="0">
                  <a:pos x="T4" y="T5"/>
                </a:cxn>
                <a:cxn ang="0">
                  <a:pos x="T6" y="T7"/>
                </a:cxn>
                <a:cxn ang="0">
                  <a:pos x="T8" y="T9"/>
                </a:cxn>
              </a:cxnLst>
              <a:rect l="0" t="0" r="r" b="b"/>
              <a:pathLst>
                <a:path w="10" h="18">
                  <a:moveTo>
                    <a:pt x="9" y="0"/>
                  </a:moveTo>
                  <a:lnTo>
                    <a:pt x="0" y="18"/>
                  </a:lnTo>
                  <a:lnTo>
                    <a:pt x="0" y="18"/>
                  </a:lnTo>
                  <a:lnTo>
                    <a:pt x="10" y="0"/>
                  </a:lnTo>
                  <a:lnTo>
                    <a:pt x="9"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56" name="Freeform 816">
              <a:extLst>
                <a:ext uri="{FF2B5EF4-FFF2-40B4-BE49-F238E27FC236}">
                  <a16:creationId xmlns:a16="http://schemas.microsoft.com/office/drawing/2014/main" id="{2F9BAF72-7B11-42F8-9B82-9419332DA917}"/>
                </a:ext>
              </a:extLst>
            </p:cNvPr>
            <p:cNvSpPr/>
            <p:nvPr/>
          </p:nvSpPr>
          <p:spPr bwMode="auto">
            <a:xfrm>
              <a:off x="704850" y="2379663"/>
              <a:ext cx="15875" cy="28575"/>
            </a:xfrm>
            <a:custGeom>
              <a:avLst/>
              <a:gdLst>
                <a:gd name="T0" fmla="*/ 9 w 10"/>
                <a:gd name="T1" fmla="*/ 0 h 18"/>
                <a:gd name="T2" fmla="*/ 0 w 10"/>
                <a:gd name="T3" fmla="*/ 18 h 18"/>
                <a:gd name="T4" fmla="*/ 1 w 10"/>
                <a:gd name="T5" fmla="*/ 18 h 18"/>
                <a:gd name="T6" fmla="*/ 10 w 10"/>
                <a:gd name="T7" fmla="*/ 0 h 18"/>
                <a:gd name="T8" fmla="*/ 9 w 10"/>
                <a:gd name="T9" fmla="*/ 0 h 18"/>
              </a:gdLst>
              <a:ahLst/>
              <a:cxnLst>
                <a:cxn ang="0">
                  <a:pos x="T0" y="T1"/>
                </a:cxn>
                <a:cxn ang="0">
                  <a:pos x="T2" y="T3"/>
                </a:cxn>
                <a:cxn ang="0">
                  <a:pos x="T4" y="T5"/>
                </a:cxn>
                <a:cxn ang="0">
                  <a:pos x="T6" y="T7"/>
                </a:cxn>
                <a:cxn ang="0">
                  <a:pos x="T8" y="T9"/>
                </a:cxn>
              </a:cxnLst>
              <a:rect l="0" t="0" r="r" b="b"/>
              <a:pathLst>
                <a:path w="10" h="18">
                  <a:moveTo>
                    <a:pt x="9" y="0"/>
                  </a:moveTo>
                  <a:lnTo>
                    <a:pt x="0" y="18"/>
                  </a:lnTo>
                  <a:lnTo>
                    <a:pt x="1" y="18"/>
                  </a:lnTo>
                  <a:lnTo>
                    <a:pt x="10" y="0"/>
                  </a:lnTo>
                  <a:lnTo>
                    <a:pt x="9"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57" name="Freeform 817">
              <a:extLst>
                <a:ext uri="{FF2B5EF4-FFF2-40B4-BE49-F238E27FC236}">
                  <a16:creationId xmlns:a16="http://schemas.microsoft.com/office/drawing/2014/main" id="{7F38C21D-D7AF-4894-95D0-31B592AE649A}"/>
                </a:ext>
              </a:extLst>
            </p:cNvPr>
            <p:cNvSpPr/>
            <p:nvPr/>
          </p:nvSpPr>
          <p:spPr bwMode="auto">
            <a:xfrm>
              <a:off x="701675" y="2378075"/>
              <a:ext cx="15875" cy="28575"/>
            </a:xfrm>
            <a:custGeom>
              <a:avLst/>
              <a:gdLst>
                <a:gd name="T0" fmla="*/ 9 w 10"/>
                <a:gd name="T1" fmla="*/ 0 h 18"/>
                <a:gd name="T2" fmla="*/ 0 w 10"/>
                <a:gd name="T3" fmla="*/ 18 h 18"/>
                <a:gd name="T4" fmla="*/ 1 w 10"/>
                <a:gd name="T5" fmla="*/ 18 h 18"/>
                <a:gd name="T6" fmla="*/ 10 w 10"/>
                <a:gd name="T7" fmla="*/ 0 h 18"/>
                <a:gd name="T8" fmla="*/ 9 w 10"/>
                <a:gd name="T9" fmla="*/ 0 h 18"/>
              </a:gdLst>
              <a:ahLst/>
              <a:cxnLst>
                <a:cxn ang="0">
                  <a:pos x="T0" y="T1"/>
                </a:cxn>
                <a:cxn ang="0">
                  <a:pos x="T2" y="T3"/>
                </a:cxn>
                <a:cxn ang="0">
                  <a:pos x="T4" y="T5"/>
                </a:cxn>
                <a:cxn ang="0">
                  <a:pos x="T6" y="T7"/>
                </a:cxn>
                <a:cxn ang="0">
                  <a:pos x="T8" y="T9"/>
                </a:cxn>
              </a:cxnLst>
              <a:rect l="0" t="0" r="r" b="b"/>
              <a:pathLst>
                <a:path w="10" h="18">
                  <a:moveTo>
                    <a:pt x="9" y="0"/>
                  </a:moveTo>
                  <a:lnTo>
                    <a:pt x="0" y="18"/>
                  </a:lnTo>
                  <a:lnTo>
                    <a:pt x="1" y="18"/>
                  </a:lnTo>
                  <a:lnTo>
                    <a:pt x="10" y="0"/>
                  </a:lnTo>
                  <a:lnTo>
                    <a:pt x="9"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58" name="Freeform 818">
              <a:extLst>
                <a:ext uri="{FF2B5EF4-FFF2-40B4-BE49-F238E27FC236}">
                  <a16:creationId xmlns:a16="http://schemas.microsoft.com/office/drawing/2014/main" id="{797C6AB0-389F-4029-BEA8-6E8E86412354}"/>
                </a:ext>
              </a:extLst>
            </p:cNvPr>
            <p:cNvSpPr/>
            <p:nvPr/>
          </p:nvSpPr>
          <p:spPr bwMode="auto">
            <a:xfrm>
              <a:off x="700088" y="2376488"/>
              <a:ext cx="14288" cy="28575"/>
            </a:xfrm>
            <a:custGeom>
              <a:avLst/>
              <a:gdLst>
                <a:gd name="T0" fmla="*/ 9 w 9"/>
                <a:gd name="T1" fmla="*/ 0 h 18"/>
                <a:gd name="T2" fmla="*/ 0 w 9"/>
                <a:gd name="T3" fmla="*/ 18 h 18"/>
                <a:gd name="T4" fmla="*/ 0 w 9"/>
                <a:gd name="T5" fmla="*/ 18 h 18"/>
                <a:gd name="T6" fmla="*/ 9 w 9"/>
                <a:gd name="T7" fmla="*/ 0 h 18"/>
                <a:gd name="T8" fmla="*/ 9 w 9"/>
                <a:gd name="T9" fmla="*/ 0 h 18"/>
              </a:gdLst>
              <a:ahLst/>
              <a:cxnLst>
                <a:cxn ang="0">
                  <a:pos x="T0" y="T1"/>
                </a:cxn>
                <a:cxn ang="0">
                  <a:pos x="T2" y="T3"/>
                </a:cxn>
                <a:cxn ang="0">
                  <a:pos x="T4" y="T5"/>
                </a:cxn>
                <a:cxn ang="0">
                  <a:pos x="T6" y="T7"/>
                </a:cxn>
                <a:cxn ang="0">
                  <a:pos x="T8" y="T9"/>
                </a:cxn>
              </a:cxnLst>
              <a:rect l="0" t="0" r="r" b="b"/>
              <a:pathLst>
                <a:path w="9" h="18">
                  <a:moveTo>
                    <a:pt x="9" y="0"/>
                  </a:moveTo>
                  <a:lnTo>
                    <a:pt x="0" y="18"/>
                  </a:lnTo>
                  <a:lnTo>
                    <a:pt x="0" y="18"/>
                  </a:lnTo>
                  <a:lnTo>
                    <a:pt x="9" y="0"/>
                  </a:lnTo>
                  <a:lnTo>
                    <a:pt x="9"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59" name="Freeform 819">
              <a:extLst>
                <a:ext uri="{FF2B5EF4-FFF2-40B4-BE49-F238E27FC236}">
                  <a16:creationId xmlns:a16="http://schemas.microsoft.com/office/drawing/2014/main" id="{76061E3E-E36F-4E99-A334-947B7ADAAB56}"/>
                </a:ext>
              </a:extLst>
            </p:cNvPr>
            <p:cNvSpPr/>
            <p:nvPr/>
          </p:nvSpPr>
          <p:spPr bwMode="auto">
            <a:xfrm>
              <a:off x="696913" y="2374900"/>
              <a:ext cx="14288" cy="28575"/>
            </a:xfrm>
            <a:custGeom>
              <a:avLst/>
              <a:gdLst>
                <a:gd name="T0" fmla="*/ 9 w 9"/>
                <a:gd name="T1" fmla="*/ 0 h 18"/>
                <a:gd name="T2" fmla="*/ 0 w 9"/>
                <a:gd name="T3" fmla="*/ 18 h 18"/>
                <a:gd name="T4" fmla="*/ 0 w 9"/>
                <a:gd name="T5" fmla="*/ 18 h 18"/>
                <a:gd name="T6" fmla="*/ 9 w 9"/>
                <a:gd name="T7" fmla="*/ 0 h 18"/>
                <a:gd name="T8" fmla="*/ 9 w 9"/>
                <a:gd name="T9" fmla="*/ 0 h 18"/>
              </a:gdLst>
              <a:ahLst/>
              <a:cxnLst>
                <a:cxn ang="0">
                  <a:pos x="T0" y="T1"/>
                </a:cxn>
                <a:cxn ang="0">
                  <a:pos x="T2" y="T3"/>
                </a:cxn>
                <a:cxn ang="0">
                  <a:pos x="T4" y="T5"/>
                </a:cxn>
                <a:cxn ang="0">
                  <a:pos x="T6" y="T7"/>
                </a:cxn>
                <a:cxn ang="0">
                  <a:pos x="T8" y="T9"/>
                </a:cxn>
              </a:cxnLst>
              <a:rect l="0" t="0" r="r" b="b"/>
              <a:pathLst>
                <a:path w="9" h="18">
                  <a:moveTo>
                    <a:pt x="9" y="0"/>
                  </a:moveTo>
                  <a:lnTo>
                    <a:pt x="0" y="18"/>
                  </a:lnTo>
                  <a:lnTo>
                    <a:pt x="0" y="18"/>
                  </a:lnTo>
                  <a:lnTo>
                    <a:pt x="9" y="0"/>
                  </a:lnTo>
                  <a:lnTo>
                    <a:pt x="9"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60" name="Freeform 820">
              <a:extLst>
                <a:ext uri="{FF2B5EF4-FFF2-40B4-BE49-F238E27FC236}">
                  <a16:creationId xmlns:a16="http://schemas.microsoft.com/office/drawing/2014/main" id="{3EA1A8C3-8A70-499C-941E-2FA5EA810F84}"/>
                </a:ext>
              </a:extLst>
            </p:cNvPr>
            <p:cNvSpPr/>
            <p:nvPr/>
          </p:nvSpPr>
          <p:spPr bwMode="auto">
            <a:xfrm>
              <a:off x="693738" y="2373313"/>
              <a:ext cx="14288" cy="28575"/>
            </a:xfrm>
            <a:custGeom>
              <a:avLst/>
              <a:gdLst>
                <a:gd name="T0" fmla="*/ 9 w 9"/>
                <a:gd name="T1" fmla="*/ 0 h 18"/>
                <a:gd name="T2" fmla="*/ 0 w 9"/>
                <a:gd name="T3" fmla="*/ 18 h 18"/>
                <a:gd name="T4" fmla="*/ 0 w 9"/>
                <a:gd name="T5" fmla="*/ 18 h 18"/>
                <a:gd name="T6" fmla="*/ 9 w 9"/>
                <a:gd name="T7" fmla="*/ 0 h 18"/>
                <a:gd name="T8" fmla="*/ 9 w 9"/>
                <a:gd name="T9" fmla="*/ 0 h 18"/>
              </a:gdLst>
              <a:ahLst/>
              <a:cxnLst>
                <a:cxn ang="0">
                  <a:pos x="T0" y="T1"/>
                </a:cxn>
                <a:cxn ang="0">
                  <a:pos x="T2" y="T3"/>
                </a:cxn>
                <a:cxn ang="0">
                  <a:pos x="T4" y="T5"/>
                </a:cxn>
                <a:cxn ang="0">
                  <a:pos x="T6" y="T7"/>
                </a:cxn>
                <a:cxn ang="0">
                  <a:pos x="T8" y="T9"/>
                </a:cxn>
              </a:cxnLst>
              <a:rect l="0" t="0" r="r" b="b"/>
              <a:pathLst>
                <a:path w="9" h="18">
                  <a:moveTo>
                    <a:pt x="9" y="0"/>
                  </a:moveTo>
                  <a:lnTo>
                    <a:pt x="0" y="18"/>
                  </a:lnTo>
                  <a:lnTo>
                    <a:pt x="0" y="18"/>
                  </a:lnTo>
                  <a:lnTo>
                    <a:pt x="9" y="0"/>
                  </a:lnTo>
                  <a:lnTo>
                    <a:pt x="9"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61" name="Freeform 821">
              <a:extLst>
                <a:ext uri="{FF2B5EF4-FFF2-40B4-BE49-F238E27FC236}">
                  <a16:creationId xmlns:a16="http://schemas.microsoft.com/office/drawing/2014/main" id="{BBCB98E9-23C7-4BC4-AE4E-993BF14C99BD}"/>
                </a:ext>
              </a:extLst>
            </p:cNvPr>
            <p:cNvSpPr/>
            <p:nvPr/>
          </p:nvSpPr>
          <p:spPr bwMode="auto">
            <a:xfrm>
              <a:off x="690563" y="2371725"/>
              <a:ext cx="14288" cy="28575"/>
            </a:xfrm>
            <a:custGeom>
              <a:avLst/>
              <a:gdLst>
                <a:gd name="T0" fmla="*/ 9 w 9"/>
                <a:gd name="T1" fmla="*/ 0 h 18"/>
                <a:gd name="T2" fmla="*/ 0 w 9"/>
                <a:gd name="T3" fmla="*/ 18 h 18"/>
                <a:gd name="T4" fmla="*/ 0 w 9"/>
                <a:gd name="T5" fmla="*/ 18 h 18"/>
                <a:gd name="T6" fmla="*/ 9 w 9"/>
                <a:gd name="T7" fmla="*/ 0 h 18"/>
                <a:gd name="T8" fmla="*/ 9 w 9"/>
                <a:gd name="T9" fmla="*/ 0 h 18"/>
              </a:gdLst>
              <a:ahLst/>
              <a:cxnLst>
                <a:cxn ang="0">
                  <a:pos x="T0" y="T1"/>
                </a:cxn>
                <a:cxn ang="0">
                  <a:pos x="T2" y="T3"/>
                </a:cxn>
                <a:cxn ang="0">
                  <a:pos x="T4" y="T5"/>
                </a:cxn>
                <a:cxn ang="0">
                  <a:pos x="T6" y="T7"/>
                </a:cxn>
                <a:cxn ang="0">
                  <a:pos x="T8" y="T9"/>
                </a:cxn>
              </a:cxnLst>
              <a:rect l="0" t="0" r="r" b="b"/>
              <a:pathLst>
                <a:path w="9" h="18">
                  <a:moveTo>
                    <a:pt x="9" y="0"/>
                  </a:moveTo>
                  <a:lnTo>
                    <a:pt x="0" y="18"/>
                  </a:lnTo>
                  <a:lnTo>
                    <a:pt x="0" y="18"/>
                  </a:lnTo>
                  <a:lnTo>
                    <a:pt x="9" y="0"/>
                  </a:lnTo>
                  <a:lnTo>
                    <a:pt x="9" y="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62" name="Freeform 822">
              <a:extLst>
                <a:ext uri="{FF2B5EF4-FFF2-40B4-BE49-F238E27FC236}">
                  <a16:creationId xmlns:a16="http://schemas.microsoft.com/office/drawing/2014/main" id="{A0E95870-C544-46DF-8C22-474E7B6CAAC2}"/>
                </a:ext>
              </a:extLst>
            </p:cNvPr>
            <p:cNvSpPr/>
            <p:nvPr/>
          </p:nvSpPr>
          <p:spPr bwMode="auto">
            <a:xfrm>
              <a:off x="714375" y="2408238"/>
              <a:ext cx="3175" cy="3175"/>
            </a:xfrm>
            <a:custGeom>
              <a:avLst/>
              <a:gdLst>
                <a:gd name="T0" fmla="*/ 1 w 8"/>
                <a:gd name="T1" fmla="*/ 3 h 8"/>
                <a:gd name="T2" fmla="*/ 2 w 8"/>
                <a:gd name="T3" fmla="*/ 7 h 8"/>
                <a:gd name="T4" fmla="*/ 7 w 8"/>
                <a:gd name="T5" fmla="*/ 6 h 8"/>
                <a:gd name="T6" fmla="*/ 6 w 8"/>
                <a:gd name="T7" fmla="*/ 1 h 8"/>
                <a:gd name="T8" fmla="*/ 1 w 8"/>
                <a:gd name="T9" fmla="*/ 3 h 8"/>
              </a:gdLst>
              <a:ahLst/>
              <a:cxnLst>
                <a:cxn ang="0">
                  <a:pos x="T0" y="T1"/>
                </a:cxn>
                <a:cxn ang="0">
                  <a:pos x="T2" y="T3"/>
                </a:cxn>
                <a:cxn ang="0">
                  <a:pos x="T4" y="T5"/>
                </a:cxn>
                <a:cxn ang="0">
                  <a:pos x="T6" y="T7"/>
                </a:cxn>
                <a:cxn ang="0">
                  <a:pos x="T8" y="T9"/>
                </a:cxn>
              </a:cxnLst>
              <a:rect l="0" t="0" r="r" b="b"/>
              <a:pathLst>
                <a:path w="8" h="8">
                  <a:moveTo>
                    <a:pt x="1" y="3"/>
                  </a:moveTo>
                  <a:cubicBezTo>
                    <a:pt x="0" y="5"/>
                    <a:pt x="1" y="7"/>
                    <a:pt x="2" y="7"/>
                  </a:cubicBezTo>
                  <a:cubicBezTo>
                    <a:pt x="4" y="8"/>
                    <a:pt x="6" y="8"/>
                    <a:pt x="7" y="6"/>
                  </a:cubicBezTo>
                  <a:cubicBezTo>
                    <a:pt x="8" y="4"/>
                    <a:pt x="7" y="2"/>
                    <a:pt x="6" y="1"/>
                  </a:cubicBezTo>
                  <a:cubicBezTo>
                    <a:pt x="4" y="0"/>
                    <a:pt x="2" y="1"/>
                    <a:pt x="1" y="3"/>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63" name="Freeform 823">
              <a:extLst>
                <a:ext uri="{FF2B5EF4-FFF2-40B4-BE49-F238E27FC236}">
                  <a16:creationId xmlns:a16="http://schemas.microsoft.com/office/drawing/2014/main" id="{532E59FB-E18D-49EB-BE99-CF161CEF6CF7}"/>
                </a:ext>
              </a:extLst>
            </p:cNvPr>
            <p:cNvSpPr/>
            <p:nvPr/>
          </p:nvSpPr>
          <p:spPr bwMode="auto">
            <a:xfrm>
              <a:off x="711200" y="2398713"/>
              <a:ext cx="3175" cy="3175"/>
            </a:xfrm>
            <a:custGeom>
              <a:avLst/>
              <a:gdLst>
                <a:gd name="T0" fmla="*/ 1 w 8"/>
                <a:gd name="T1" fmla="*/ 2 h 8"/>
                <a:gd name="T2" fmla="*/ 2 w 8"/>
                <a:gd name="T3" fmla="*/ 7 h 8"/>
                <a:gd name="T4" fmla="*/ 7 w 8"/>
                <a:gd name="T5" fmla="*/ 5 h 8"/>
                <a:gd name="T6" fmla="*/ 5 w 8"/>
                <a:gd name="T7" fmla="*/ 1 h 8"/>
                <a:gd name="T8" fmla="*/ 1 w 8"/>
                <a:gd name="T9" fmla="*/ 2 h 8"/>
              </a:gdLst>
              <a:ahLst/>
              <a:cxnLst>
                <a:cxn ang="0">
                  <a:pos x="T0" y="T1"/>
                </a:cxn>
                <a:cxn ang="0">
                  <a:pos x="T2" y="T3"/>
                </a:cxn>
                <a:cxn ang="0">
                  <a:pos x="T4" y="T5"/>
                </a:cxn>
                <a:cxn ang="0">
                  <a:pos x="T6" y="T7"/>
                </a:cxn>
                <a:cxn ang="0">
                  <a:pos x="T8" y="T9"/>
                </a:cxn>
              </a:cxnLst>
              <a:rect l="0" t="0" r="r" b="b"/>
              <a:pathLst>
                <a:path w="8" h="8">
                  <a:moveTo>
                    <a:pt x="1" y="2"/>
                  </a:moveTo>
                  <a:cubicBezTo>
                    <a:pt x="0" y="4"/>
                    <a:pt x="0" y="6"/>
                    <a:pt x="2" y="7"/>
                  </a:cubicBezTo>
                  <a:cubicBezTo>
                    <a:pt x="4" y="8"/>
                    <a:pt x="6" y="7"/>
                    <a:pt x="7" y="5"/>
                  </a:cubicBezTo>
                  <a:cubicBezTo>
                    <a:pt x="8" y="4"/>
                    <a:pt x="7" y="2"/>
                    <a:pt x="5" y="1"/>
                  </a:cubicBezTo>
                  <a:cubicBezTo>
                    <a:pt x="4" y="0"/>
                    <a:pt x="1" y="1"/>
                    <a:pt x="1" y="2"/>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64" name="Freeform 824">
              <a:extLst>
                <a:ext uri="{FF2B5EF4-FFF2-40B4-BE49-F238E27FC236}">
                  <a16:creationId xmlns:a16="http://schemas.microsoft.com/office/drawing/2014/main" id="{31AC0BD9-5D15-477C-9CEC-FCD7F761E4DE}"/>
                </a:ext>
              </a:extLst>
            </p:cNvPr>
            <p:cNvSpPr/>
            <p:nvPr/>
          </p:nvSpPr>
          <p:spPr bwMode="auto">
            <a:xfrm>
              <a:off x="706438" y="2400300"/>
              <a:ext cx="3175" cy="3175"/>
            </a:xfrm>
            <a:custGeom>
              <a:avLst/>
              <a:gdLst>
                <a:gd name="T0" fmla="*/ 1 w 8"/>
                <a:gd name="T1" fmla="*/ 2 h 8"/>
                <a:gd name="T2" fmla="*/ 3 w 8"/>
                <a:gd name="T3" fmla="*/ 7 h 8"/>
                <a:gd name="T4" fmla="*/ 8 w 8"/>
                <a:gd name="T5" fmla="*/ 5 h 8"/>
                <a:gd name="T6" fmla="*/ 6 w 8"/>
                <a:gd name="T7" fmla="*/ 1 h 8"/>
                <a:gd name="T8" fmla="*/ 1 w 8"/>
                <a:gd name="T9" fmla="*/ 2 h 8"/>
              </a:gdLst>
              <a:ahLst/>
              <a:cxnLst>
                <a:cxn ang="0">
                  <a:pos x="T0" y="T1"/>
                </a:cxn>
                <a:cxn ang="0">
                  <a:pos x="T2" y="T3"/>
                </a:cxn>
                <a:cxn ang="0">
                  <a:pos x="T4" y="T5"/>
                </a:cxn>
                <a:cxn ang="0">
                  <a:pos x="T6" y="T7"/>
                </a:cxn>
                <a:cxn ang="0">
                  <a:pos x="T8" y="T9"/>
                </a:cxn>
              </a:cxnLst>
              <a:rect l="0" t="0" r="r" b="b"/>
              <a:pathLst>
                <a:path w="8" h="8">
                  <a:moveTo>
                    <a:pt x="1" y="2"/>
                  </a:moveTo>
                  <a:cubicBezTo>
                    <a:pt x="0" y="4"/>
                    <a:pt x="1" y="6"/>
                    <a:pt x="3" y="7"/>
                  </a:cubicBezTo>
                  <a:cubicBezTo>
                    <a:pt x="5" y="8"/>
                    <a:pt x="7" y="7"/>
                    <a:pt x="8" y="5"/>
                  </a:cubicBezTo>
                  <a:cubicBezTo>
                    <a:pt x="8" y="4"/>
                    <a:pt x="8" y="2"/>
                    <a:pt x="6" y="1"/>
                  </a:cubicBezTo>
                  <a:cubicBezTo>
                    <a:pt x="4" y="0"/>
                    <a:pt x="2" y="1"/>
                    <a:pt x="1" y="2"/>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65" name="Freeform 825">
              <a:extLst>
                <a:ext uri="{FF2B5EF4-FFF2-40B4-BE49-F238E27FC236}">
                  <a16:creationId xmlns:a16="http://schemas.microsoft.com/office/drawing/2014/main" id="{C10C9D41-8BC8-47BF-A917-4518785F228A}"/>
                </a:ext>
              </a:extLst>
            </p:cNvPr>
            <p:cNvSpPr/>
            <p:nvPr/>
          </p:nvSpPr>
          <p:spPr bwMode="auto">
            <a:xfrm>
              <a:off x="701675" y="2390775"/>
              <a:ext cx="1588" cy="1588"/>
            </a:xfrm>
            <a:custGeom>
              <a:avLst/>
              <a:gdLst>
                <a:gd name="T0" fmla="*/ 1 w 8"/>
                <a:gd name="T1" fmla="*/ 3 h 8"/>
                <a:gd name="T2" fmla="*/ 2 w 8"/>
                <a:gd name="T3" fmla="*/ 7 h 8"/>
                <a:gd name="T4" fmla="*/ 7 w 8"/>
                <a:gd name="T5" fmla="*/ 6 h 8"/>
                <a:gd name="T6" fmla="*/ 6 w 8"/>
                <a:gd name="T7" fmla="*/ 1 h 8"/>
                <a:gd name="T8" fmla="*/ 1 w 8"/>
                <a:gd name="T9" fmla="*/ 3 h 8"/>
              </a:gdLst>
              <a:ahLst/>
              <a:cxnLst>
                <a:cxn ang="0">
                  <a:pos x="T0" y="T1"/>
                </a:cxn>
                <a:cxn ang="0">
                  <a:pos x="T2" y="T3"/>
                </a:cxn>
                <a:cxn ang="0">
                  <a:pos x="T4" y="T5"/>
                </a:cxn>
                <a:cxn ang="0">
                  <a:pos x="T6" y="T7"/>
                </a:cxn>
                <a:cxn ang="0">
                  <a:pos x="T8" y="T9"/>
                </a:cxn>
              </a:cxnLst>
              <a:rect l="0" t="0" r="r" b="b"/>
              <a:pathLst>
                <a:path w="8" h="8">
                  <a:moveTo>
                    <a:pt x="1" y="3"/>
                  </a:moveTo>
                  <a:cubicBezTo>
                    <a:pt x="0" y="4"/>
                    <a:pt x="1" y="7"/>
                    <a:pt x="2" y="7"/>
                  </a:cubicBezTo>
                  <a:cubicBezTo>
                    <a:pt x="4" y="8"/>
                    <a:pt x="6" y="8"/>
                    <a:pt x="7" y="6"/>
                  </a:cubicBezTo>
                  <a:cubicBezTo>
                    <a:pt x="8" y="4"/>
                    <a:pt x="7" y="2"/>
                    <a:pt x="6" y="1"/>
                  </a:cubicBezTo>
                  <a:cubicBezTo>
                    <a:pt x="4" y="0"/>
                    <a:pt x="2" y="1"/>
                    <a:pt x="1" y="3"/>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66" name="Freeform 826">
              <a:extLst>
                <a:ext uri="{FF2B5EF4-FFF2-40B4-BE49-F238E27FC236}">
                  <a16:creationId xmlns:a16="http://schemas.microsoft.com/office/drawing/2014/main" id="{E6B88512-783B-407E-B405-603A6DCFF544}"/>
                </a:ext>
              </a:extLst>
            </p:cNvPr>
            <p:cNvSpPr/>
            <p:nvPr/>
          </p:nvSpPr>
          <p:spPr bwMode="auto">
            <a:xfrm>
              <a:off x="720725" y="2397125"/>
              <a:ext cx="3175" cy="1588"/>
            </a:xfrm>
            <a:custGeom>
              <a:avLst/>
              <a:gdLst>
                <a:gd name="T0" fmla="*/ 1 w 8"/>
                <a:gd name="T1" fmla="*/ 2 h 8"/>
                <a:gd name="T2" fmla="*/ 3 w 8"/>
                <a:gd name="T3" fmla="*/ 7 h 8"/>
                <a:gd name="T4" fmla="*/ 7 w 8"/>
                <a:gd name="T5" fmla="*/ 5 h 8"/>
                <a:gd name="T6" fmla="*/ 6 w 8"/>
                <a:gd name="T7" fmla="*/ 0 h 8"/>
                <a:gd name="T8" fmla="*/ 1 w 8"/>
                <a:gd name="T9" fmla="*/ 2 h 8"/>
              </a:gdLst>
              <a:ahLst/>
              <a:cxnLst>
                <a:cxn ang="0">
                  <a:pos x="T0" y="T1"/>
                </a:cxn>
                <a:cxn ang="0">
                  <a:pos x="T2" y="T3"/>
                </a:cxn>
                <a:cxn ang="0">
                  <a:pos x="T4" y="T5"/>
                </a:cxn>
                <a:cxn ang="0">
                  <a:pos x="T6" y="T7"/>
                </a:cxn>
                <a:cxn ang="0">
                  <a:pos x="T8" y="T9"/>
                </a:cxn>
              </a:cxnLst>
              <a:rect l="0" t="0" r="r" b="b"/>
              <a:pathLst>
                <a:path w="8" h="8">
                  <a:moveTo>
                    <a:pt x="1" y="2"/>
                  </a:moveTo>
                  <a:cubicBezTo>
                    <a:pt x="0" y="4"/>
                    <a:pt x="1" y="6"/>
                    <a:pt x="3" y="7"/>
                  </a:cubicBezTo>
                  <a:cubicBezTo>
                    <a:pt x="4" y="8"/>
                    <a:pt x="7" y="7"/>
                    <a:pt x="7" y="5"/>
                  </a:cubicBezTo>
                  <a:cubicBezTo>
                    <a:pt x="8" y="3"/>
                    <a:pt x="8" y="1"/>
                    <a:pt x="6" y="0"/>
                  </a:cubicBezTo>
                  <a:cubicBezTo>
                    <a:pt x="4" y="0"/>
                    <a:pt x="2" y="0"/>
                    <a:pt x="1" y="2"/>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67" name="Freeform 827">
              <a:extLst>
                <a:ext uri="{FF2B5EF4-FFF2-40B4-BE49-F238E27FC236}">
                  <a16:creationId xmlns:a16="http://schemas.microsoft.com/office/drawing/2014/main" id="{D5A93866-9575-4802-A8B4-5ECC4EA2E573}"/>
                </a:ext>
              </a:extLst>
            </p:cNvPr>
            <p:cNvSpPr/>
            <p:nvPr/>
          </p:nvSpPr>
          <p:spPr bwMode="auto">
            <a:xfrm>
              <a:off x="725488" y="2387600"/>
              <a:ext cx="3175" cy="3175"/>
            </a:xfrm>
            <a:custGeom>
              <a:avLst/>
              <a:gdLst>
                <a:gd name="T0" fmla="*/ 1 w 8"/>
                <a:gd name="T1" fmla="*/ 2 h 8"/>
                <a:gd name="T2" fmla="*/ 3 w 8"/>
                <a:gd name="T3" fmla="*/ 7 h 8"/>
                <a:gd name="T4" fmla="*/ 8 w 8"/>
                <a:gd name="T5" fmla="*/ 5 h 8"/>
                <a:gd name="T6" fmla="*/ 6 w 8"/>
                <a:gd name="T7" fmla="*/ 1 h 8"/>
                <a:gd name="T8" fmla="*/ 1 w 8"/>
                <a:gd name="T9" fmla="*/ 2 h 8"/>
              </a:gdLst>
              <a:ahLst/>
              <a:cxnLst>
                <a:cxn ang="0">
                  <a:pos x="T0" y="T1"/>
                </a:cxn>
                <a:cxn ang="0">
                  <a:pos x="T2" y="T3"/>
                </a:cxn>
                <a:cxn ang="0">
                  <a:pos x="T4" y="T5"/>
                </a:cxn>
                <a:cxn ang="0">
                  <a:pos x="T6" y="T7"/>
                </a:cxn>
                <a:cxn ang="0">
                  <a:pos x="T8" y="T9"/>
                </a:cxn>
              </a:cxnLst>
              <a:rect l="0" t="0" r="r" b="b"/>
              <a:pathLst>
                <a:path w="8" h="8">
                  <a:moveTo>
                    <a:pt x="1" y="2"/>
                  </a:moveTo>
                  <a:cubicBezTo>
                    <a:pt x="0" y="4"/>
                    <a:pt x="1" y="6"/>
                    <a:pt x="3" y="7"/>
                  </a:cubicBezTo>
                  <a:cubicBezTo>
                    <a:pt x="5" y="8"/>
                    <a:pt x="7" y="7"/>
                    <a:pt x="8" y="5"/>
                  </a:cubicBezTo>
                  <a:cubicBezTo>
                    <a:pt x="8" y="4"/>
                    <a:pt x="8" y="2"/>
                    <a:pt x="6" y="1"/>
                  </a:cubicBezTo>
                  <a:cubicBezTo>
                    <a:pt x="4" y="0"/>
                    <a:pt x="2" y="1"/>
                    <a:pt x="1" y="2"/>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68" name="Freeform 828">
              <a:extLst>
                <a:ext uri="{FF2B5EF4-FFF2-40B4-BE49-F238E27FC236}">
                  <a16:creationId xmlns:a16="http://schemas.microsoft.com/office/drawing/2014/main" id="{08FD8FBA-2E24-4DDB-B3B6-88EE917A5A8A}"/>
                </a:ext>
              </a:extLst>
            </p:cNvPr>
            <p:cNvSpPr/>
            <p:nvPr/>
          </p:nvSpPr>
          <p:spPr bwMode="auto">
            <a:xfrm>
              <a:off x="720725" y="2389188"/>
              <a:ext cx="3175" cy="3175"/>
            </a:xfrm>
            <a:custGeom>
              <a:avLst/>
              <a:gdLst>
                <a:gd name="T0" fmla="*/ 1 w 8"/>
                <a:gd name="T1" fmla="*/ 2 h 8"/>
                <a:gd name="T2" fmla="*/ 3 w 8"/>
                <a:gd name="T3" fmla="*/ 7 h 8"/>
                <a:gd name="T4" fmla="*/ 7 w 8"/>
                <a:gd name="T5" fmla="*/ 6 h 8"/>
                <a:gd name="T6" fmla="*/ 6 w 8"/>
                <a:gd name="T7" fmla="*/ 1 h 8"/>
                <a:gd name="T8" fmla="*/ 1 w 8"/>
                <a:gd name="T9" fmla="*/ 2 h 8"/>
              </a:gdLst>
              <a:ahLst/>
              <a:cxnLst>
                <a:cxn ang="0">
                  <a:pos x="T0" y="T1"/>
                </a:cxn>
                <a:cxn ang="0">
                  <a:pos x="T2" y="T3"/>
                </a:cxn>
                <a:cxn ang="0">
                  <a:pos x="T4" y="T5"/>
                </a:cxn>
                <a:cxn ang="0">
                  <a:pos x="T6" y="T7"/>
                </a:cxn>
                <a:cxn ang="0">
                  <a:pos x="T8" y="T9"/>
                </a:cxn>
              </a:cxnLst>
              <a:rect l="0" t="0" r="r" b="b"/>
              <a:pathLst>
                <a:path w="8" h="8">
                  <a:moveTo>
                    <a:pt x="1" y="2"/>
                  </a:moveTo>
                  <a:cubicBezTo>
                    <a:pt x="0" y="4"/>
                    <a:pt x="1" y="6"/>
                    <a:pt x="3" y="7"/>
                  </a:cubicBezTo>
                  <a:cubicBezTo>
                    <a:pt x="4" y="8"/>
                    <a:pt x="6" y="7"/>
                    <a:pt x="7" y="6"/>
                  </a:cubicBezTo>
                  <a:cubicBezTo>
                    <a:pt x="8" y="4"/>
                    <a:pt x="7" y="2"/>
                    <a:pt x="6" y="1"/>
                  </a:cubicBezTo>
                  <a:cubicBezTo>
                    <a:pt x="4" y="0"/>
                    <a:pt x="2" y="1"/>
                    <a:pt x="1" y="2"/>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69" name="Freeform 829">
              <a:extLst>
                <a:ext uri="{FF2B5EF4-FFF2-40B4-BE49-F238E27FC236}">
                  <a16:creationId xmlns:a16="http://schemas.microsoft.com/office/drawing/2014/main" id="{11528EF3-6AF9-4B8D-82AD-A8D6229B4063}"/>
                </a:ext>
              </a:extLst>
            </p:cNvPr>
            <p:cNvSpPr/>
            <p:nvPr/>
          </p:nvSpPr>
          <p:spPr bwMode="auto">
            <a:xfrm>
              <a:off x="715963" y="2382838"/>
              <a:ext cx="3175" cy="3175"/>
            </a:xfrm>
            <a:custGeom>
              <a:avLst/>
              <a:gdLst>
                <a:gd name="T0" fmla="*/ 1 w 8"/>
                <a:gd name="T1" fmla="*/ 2 h 8"/>
                <a:gd name="T2" fmla="*/ 2 w 8"/>
                <a:gd name="T3" fmla="*/ 7 h 8"/>
                <a:gd name="T4" fmla="*/ 7 w 8"/>
                <a:gd name="T5" fmla="*/ 5 h 8"/>
                <a:gd name="T6" fmla="*/ 5 w 8"/>
                <a:gd name="T7" fmla="*/ 1 h 8"/>
                <a:gd name="T8" fmla="*/ 1 w 8"/>
                <a:gd name="T9" fmla="*/ 2 h 8"/>
              </a:gdLst>
              <a:ahLst/>
              <a:cxnLst>
                <a:cxn ang="0">
                  <a:pos x="T0" y="T1"/>
                </a:cxn>
                <a:cxn ang="0">
                  <a:pos x="T2" y="T3"/>
                </a:cxn>
                <a:cxn ang="0">
                  <a:pos x="T4" y="T5"/>
                </a:cxn>
                <a:cxn ang="0">
                  <a:pos x="T6" y="T7"/>
                </a:cxn>
                <a:cxn ang="0">
                  <a:pos x="T8" y="T9"/>
                </a:cxn>
              </a:cxnLst>
              <a:rect l="0" t="0" r="r" b="b"/>
              <a:pathLst>
                <a:path w="8" h="8">
                  <a:moveTo>
                    <a:pt x="1" y="2"/>
                  </a:moveTo>
                  <a:cubicBezTo>
                    <a:pt x="0" y="4"/>
                    <a:pt x="1" y="6"/>
                    <a:pt x="2" y="7"/>
                  </a:cubicBezTo>
                  <a:cubicBezTo>
                    <a:pt x="4" y="8"/>
                    <a:pt x="6" y="7"/>
                    <a:pt x="7" y="5"/>
                  </a:cubicBezTo>
                  <a:cubicBezTo>
                    <a:pt x="8" y="4"/>
                    <a:pt x="7" y="1"/>
                    <a:pt x="5" y="1"/>
                  </a:cubicBezTo>
                  <a:cubicBezTo>
                    <a:pt x="4" y="0"/>
                    <a:pt x="2" y="0"/>
                    <a:pt x="1" y="2"/>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70" name="Freeform 830">
              <a:extLst>
                <a:ext uri="{FF2B5EF4-FFF2-40B4-BE49-F238E27FC236}">
                  <a16:creationId xmlns:a16="http://schemas.microsoft.com/office/drawing/2014/main" id="{69C55442-B89F-4ADE-97DA-316284D8739B}"/>
                </a:ext>
              </a:extLst>
            </p:cNvPr>
            <p:cNvSpPr/>
            <p:nvPr/>
          </p:nvSpPr>
          <p:spPr bwMode="auto">
            <a:xfrm>
              <a:off x="709613" y="2387600"/>
              <a:ext cx="3175" cy="3175"/>
            </a:xfrm>
            <a:custGeom>
              <a:avLst/>
              <a:gdLst>
                <a:gd name="T0" fmla="*/ 0 w 8"/>
                <a:gd name="T1" fmla="*/ 2 h 8"/>
                <a:gd name="T2" fmla="*/ 2 w 8"/>
                <a:gd name="T3" fmla="*/ 7 h 8"/>
                <a:gd name="T4" fmla="*/ 7 w 8"/>
                <a:gd name="T5" fmla="*/ 6 h 8"/>
                <a:gd name="T6" fmla="*/ 5 w 8"/>
                <a:gd name="T7" fmla="*/ 1 h 8"/>
                <a:gd name="T8" fmla="*/ 0 w 8"/>
                <a:gd name="T9" fmla="*/ 2 h 8"/>
              </a:gdLst>
              <a:ahLst/>
              <a:cxnLst>
                <a:cxn ang="0">
                  <a:pos x="T0" y="T1"/>
                </a:cxn>
                <a:cxn ang="0">
                  <a:pos x="T2" y="T3"/>
                </a:cxn>
                <a:cxn ang="0">
                  <a:pos x="T4" y="T5"/>
                </a:cxn>
                <a:cxn ang="0">
                  <a:pos x="T6" y="T7"/>
                </a:cxn>
                <a:cxn ang="0">
                  <a:pos x="T8" y="T9"/>
                </a:cxn>
              </a:cxnLst>
              <a:rect l="0" t="0" r="r" b="b"/>
              <a:pathLst>
                <a:path w="8" h="8">
                  <a:moveTo>
                    <a:pt x="0" y="2"/>
                  </a:moveTo>
                  <a:cubicBezTo>
                    <a:pt x="0" y="4"/>
                    <a:pt x="0" y="6"/>
                    <a:pt x="2" y="7"/>
                  </a:cubicBezTo>
                  <a:cubicBezTo>
                    <a:pt x="4" y="8"/>
                    <a:pt x="6" y="7"/>
                    <a:pt x="7" y="6"/>
                  </a:cubicBezTo>
                  <a:cubicBezTo>
                    <a:pt x="8" y="4"/>
                    <a:pt x="7" y="2"/>
                    <a:pt x="5" y="1"/>
                  </a:cubicBezTo>
                  <a:cubicBezTo>
                    <a:pt x="3" y="0"/>
                    <a:pt x="1" y="1"/>
                    <a:pt x="0" y="2"/>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71" name="Freeform 831">
              <a:extLst>
                <a:ext uri="{FF2B5EF4-FFF2-40B4-BE49-F238E27FC236}">
                  <a16:creationId xmlns:a16="http://schemas.microsoft.com/office/drawing/2014/main" id="{B779E9F9-6072-4044-923A-C4884D8F8031}"/>
                </a:ext>
              </a:extLst>
            </p:cNvPr>
            <p:cNvSpPr/>
            <p:nvPr/>
          </p:nvSpPr>
          <p:spPr bwMode="auto">
            <a:xfrm>
              <a:off x="701675" y="2371725"/>
              <a:ext cx="3175" cy="3175"/>
            </a:xfrm>
            <a:custGeom>
              <a:avLst/>
              <a:gdLst>
                <a:gd name="T0" fmla="*/ 1 w 8"/>
                <a:gd name="T1" fmla="*/ 3 h 8"/>
                <a:gd name="T2" fmla="*/ 2 w 8"/>
                <a:gd name="T3" fmla="*/ 7 h 8"/>
                <a:gd name="T4" fmla="*/ 7 w 8"/>
                <a:gd name="T5" fmla="*/ 6 h 8"/>
                <a:gd name="T6" fmla="*/ 5 w 8"/>
                <a:gd name="T7" fmla="*/ 1 h 8"/>
                <a:gd name="T8" fmla="*/ 1 w 8"/>
                <a:gd name="T9" fmla="*/ 3 h 8"/>
              </a:gdLst>
              <a:ahLst/>
              <a:cxnLst>
                <a:cxn ang="0">
                  <a:pos x="T0" y="T1"/>
                </a:cxn>
                <a:cxn ang="0">
                  <a:pos x="T2" y="T3"/>
                </a:cxn>
                <a:cxn ang="0">
                  <a:pos x="T4" y="T5"/>
                </a:cxn>
                <a:cxn ang="0">
                  <a:pos x="T6" y="T7"/>
                </a:cxn>
                <a:cxn ang="0">
                  <a:pos x="T8" y="T9"/>
                </a:cxn>
              </a:cxnLst>
              <a:rect l="0" t="0" r="r" b="b"/>
              <a:pathLst>
                <a:path w="8" h="8">
                  <a:moveTo>
                    <a:pt x="1" y="3"/>
                  </a:moveTo>
                  <a:cubicBezTo>
                    <a:pt x="0" y="4"/>
                    <a:pt x="1" y="6"/>
                    <a:pt x="2" y="7"/>
                  </a:cubicBezTo>
                  <a:cubicBezTo>
                    <a:pt x="4" y="8"/>
                    <a:pt x="6" y="7"/>
                    <a:pt x="7" y="6"/>
                  </a:cubicBezTo>
                  <a:cubicBezTo>
                    <a:pt x="8" y="4"/>
                    <a:pt x="7" y="2"/>
                    <a:pt x="5" y="1"/>
                  </a:cubicBezTo>
                  <a:cubicBezTo>
                    <a:pt x="4" y="0"/>
                    <a:pt x="2" y="1"/>
                    <a:pt x="1" y="3"/>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72" name="Freeform 832">
              <a:extLst>
                <a:ext uri="{FF2B5EF4-FFF2-40B4-BE49-F238E27FC236}">
                  <a16:creationId xmlns:a16="http://schemas.microsoft.com/office/drawing/2014/main" id="{8088B7E3-8E4B-4F39-8FDD-F79F494C296D}"/>
                </a:ext>
              </a:extLst>
            </p:cNvPr>
            <p:cNvSpPr/>
            <p:nvPr/>
          </p:nvSpPr>
          <p:spPr bwMode="auto">
            <a:xfrm>
              <a:off x="715963" y="2390775"/>
              <a:ext cx="3175" cy="1588"/>
            </a:xfrm>
            <a:custGeom>
              <a:avLst/>
              <a:gdLst>
                <a:gd name="T0" fmla="*/ 1 w 8"/>
                <a:gd name="T1" fmla="*/ 3 h 8"/>
                <a:gd name="T2" fmla="*/ 2 w 8"/>
                <a:gd name="T3" fmla="*/ 7 h 8"/>
                <a:gd name="T4" fmla="*/ 7 w 8"/>
                <a:gd name="T5" fmla="*/ 6 h 8"/>
                <a:gd name="T6" fmla="*/ 5 w 8"/>
                <a:gd name="T7" fmla="*/ 1 h 8"/>
                <a:gd name="T8" fmla="*/ 1 w 8"/>
                <a:gd name="T9" fmla="*/ 3 h 8"/>
              </a:gdLst>
              <a:ahLst/>
              <a:cxnLst>
                <a:cxn ang="0">
                  <a:pos x="T0" y="T1"/>
                </a:cxn>
                <a:cxn ang="0">
                  <a:pos x="T2" y="T3"/>
                </a:cxn>
                <a:cxn ang="0">
                  <a:pos x="T4" y="T5"/>
                </a:cxn>
                <a:cxn ang="0">
                  <a:pos x="T6" y="T7"/>
                </a:cxn>
                <a:cxn ang="0">
                  <a:pos x="T8" y="T9"/>
                </a:cxn>
              </a:cxnLst>
              <a:rect l="0" t="0" r="r" b="b"/>
              <a:pathLst>
                <a:path w="8" h="8">
                  <a:moveTo>
                    <a:pt x="1" y="3"/>
                  </a:moveTo>
                  <a:cubicBezTo>
                    <a:pt x="0" y="4"/>
                    <a:pt x="1" y="6"/>
                    <a:pt x="2" y="7"/>
                  </a:cubicBezTo>
                  <a:cubicBezTo>
                    <a:pt x="4" y="8"/>
                    <a:pt x="6" y="7"/>
                    <a:pt x="7" y="6"/>
                  </a:cubicBezTo>
                  <a:cubicBezTo>
                    <a:pt x="8" y="4"/>
                    <a:pt x="7" y="2"/>
                    <a:pt x="5" y="1"/>
                  </a:cubicBezTo>
                  <a:cubicBezTo>
                    <a:pt x="4" y="0"/>
                    <a:pt x="2" y="1"/>
                    <a:pt x="1" y="3"/>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73" name="Freeform 833">
              <a:extLst>
                <a:ext uri="{FF2B5EF4-FFF2-40B4-BE49-F238E27FC236}">
                  <a16:creationId xmlns:a16="http://schemas.microsoft.com/office/drawing/2014/main" id="{9346C109-4148-4506-96A5-6D7F7B521E28}"/>
                </a:ext>
              </a:extLst>
            </p:cNvPr>
            <p:cNvSpPr/>
            <p:nvPr/>
          </p:nvSpPr>
          <p:spPr bwMode="auto">
            <a:xfrm>
              <a:off x="709613" y="2395538"/>
              <a:ext cx="3175" cy="1588"/>
            </a:xfrm>
            <a:custGeom>
              <a:avLst/>
              <a:gdLst>
                <a:gd name="T0" fmla="*/ 0 w 8"/>
                <a:gd name="T1" fmla="*/ 2 h 8"/>
                <a:gd name="T2" fmla="*/ 2 w 8"/>
                <a:gd name="T3" fmla="*/ 7 h 8"/>
                <a:gd name="T4" fmla="*/ 7 w 8"/>
                <a:gd name="T5" fmla="*/ 5 h 8"/>
                <a:gd name="T6" fmla="*/ 5 w 8"/>
                <a:gd name="T7" fmla="*/ 0 h 8"/>
                <a:gd name="T8" fmla="*/ 0 w 8"/>
                <a:gd name="T9" fmla="*/ 2 h 8"/>
              </a:gdLst>
              <a:ahLst/>
              <a:cxnLst>
                <a:cxn ang="0">
                  <a:pos x="T0" y="T1"/>
                </a:cxn>
                <a:cxn ang="0">
                  <a:pos x="T2" y="T3"/>
                </a:cxn>
                <a:cxn ang="0">
                  <a:pos x="T4" y="T5"/>
                </a:cxn>
                <a:cxn ang="0">
                  <a:pos x="T6" y="T7"/>
                </a:cxn>
                <a:cxn ang="0">
                  <a:pos x="T8" y="T9"/>
                </a:cxn>
              </a:cxnLst>
              <a:rect l="0" t="0" r="r" b="b"/>
              <a:pathLst>
                <a:path w="8" h="8">
                  <a:moveTo>
                    <a:pt x="0" y="2"/>
                  </a:moveTo>
                  <a:cubicBezTo>
                    <a:pt x="0" y="4"/>
                    <a:pt x="0" y="6"/>
                    <a:pt x="2" y="7"/>
                  </a:cubicBezTo>
                  <a:cubicBezTo>
                    <a:pt x="4" y="8"/>
                    <a:pt x="6" y="7"/>
                    <a:pt x="7" y="5"/>
                  </a:cubicBezTo>
                  <a:cubicBezTo>
                    <a:pt x="8" y="3"/>
                    <a:pt x="7" y="1"/>
                    <a:pt x="5" y="0"/>
                  </a:cubicBezTo>
                  <a:cubicBezTo>
                    <a:pt x="3" y="0"/>
                    <a:pt x="1" y="0"/>
                    <a:pt x="0" y="2"/>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74" name="Freeform 834">
              <a:extLst>
                <a:ext uri="{FF2B5EF4-FFF2-40B4-BE49-F238E27FC236}">
                  <a16:creationId xmlns:a16="http://schemas.microsoft.com/office/drawing/2014/main" id="{846E99DD-93CC-40B5-BF7E-46AC55561431}"/>
                </a:ext>
              </a:extLst>
            </p:cNvPr>
            <p:cNvSpPr/>
            <p:nvPr/>
          </p:nvSpPr>
          <p:spPr bwMode="auto">
            <a:xfrm>
              <a:off x="704850" y="2389188"/>
              <a:ext cx="3175" cy="3175"/>
            </a:xfrm>
            <a:custGeom>
              <a:avLst/>
              <a:gdLst>
                <a:gd name="T0" fmla="*/ 1 w 8"/>
                <a:gd name="T1" fmla="*/ 3 h 8"/>
                <a:gd name="T2" fmla="*/ 3 w 8"/>
                <a:gd name="T3" fmla="*/ 7 h 8"/>
                <a:gd name="T4" fmla="*/ 7 w 8"/>
                <a:gd name="T5" fmla="*/ 6 h 8"/>
                <a:gd name="T6" fmla="*/ 6 w 8"/>
                <a:gd name="T7" fmla="*/ 1 h 8"/>
                <a:gd name="T8" fmla="*/ 1 w 8"/>
                <a:gd name="T9" fmla="*/ 3 h 8"/>
              </a:gdLst>
              <a:ahLst/>
              <a:cxnLst>
                <a:cxn ang="0">
                  <a:pos x="T0" y="T1"/>
                </a:cxn>
                <a:cxn ang="0">
                  <a:pos x="T2" y="T3"/>
                </a:cxn>
                <a:cxn ang="0">
                  <a:pos x="T4" y="T5"/>
                </a:cxn>
                <a:cxn ang="0">
                  <a:pos x="T6" y="T7"/>
                </a:cxn>
                <a:cxn ang="0">
                  <a:pos x="T8" y="T9"/>
                </a:cxn>
              </a:cxnLst>
              <a:rect l="0" t="0" r="r" b="b"/>
              <a:pathLst>
                <a:path w="8" h="8">
                  <a:moveTo>
                    <a:pt x="1" y="3"/>
                  </a:moveTo>
                  <a:cubicBezTo>
                    <a:pt x="0" y="4"/>
                    <a:pt x="1" y="6"/>
                    <a:pt x="3" y="7"/>
                  </a:cubicBezTo>
                  <a:cubicBezTo>
                    <a:pt x="4" y="8"/>
                    <a:pt x="7" y="7"/>
                    <a:pt x="7" y="6"/>
                  </a:cubicBezTo>
                  <a:cubicBezTo>
                    <a:pt x="8" y="4"/>
                    <a:pt x="8" y="2"/>
                    <a:pt x="6" y="1"/>
                  </a:cubicBezTo>
                  <a:cubicBezTo>
                    <a:pt x="4" y="0"/>
                    <a:pt x="2" y="1"/>
                    <a:pt x="1" y="3"/>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75" name="Freeform 835">
              <a:extLst>
                <a:ext uri="{FF2B5EF4-FFF2-40B4-BE49-F238E27FC236}">
                  <a16:creationId xmlns:a16="http://schemas.microsoft.com/office/drawing/2014/main" id="{902EFA73-0208-4950-A2A0-C3E115F19215}"/>
                </a:ext>
              </a:extLst>
            </p:cNvPr>
            <p:cNvSpPr/>
            <p:nvPr/>
          </p:nvSpPr>
          <p:spPr bwMode="auto">
            <a:xfrm>
              <a:off x="701675" y="2379663"/>
              <a:ext cx="3175" cy="3175"/>
            </a:xfrm>
            <a:custGeom>
              <a:avLst/>
              <a:gdLst>
                <a:gd name="T0" fmla="*/ 1 w 8"/>
                <a:gd name="T1" fmla="*/ 2 h 8"/>
                <a:gd name="T2" fmla="*/ 2 w 8"/>
                <a:gd name="T3" fmla="*/ 7 h 8"/>
                <a:gd name="T4" fmla="*/ 7 w 8"/>
                <a:gd name="T5" fmla="*/ 5 h 8"/>
                <a:gd name="T6" fmla="*/ 6 w 8"/>
                <a:gd name="T7" fmla="*/ 0 h 8"/>
                <a:gd name="T8" fmla="*/ 1 w 8"/>
                <a:gd name="T9" fmla="*/ 2 h 8"/>
              </a:gdLst>
              <a:ahLst/>
              <a:cxnLst>
                <a:cxn ang="0">
                  <a:pos x="T0" y="T1"/>
                </a:cxn>
                <a:cxn ang="0">
                  <a:pos x="T2" y="T3"/>
                </a:cxn>
                <a:cxn ang="0">
                  <a:pos x="T4" y="T5"/>
                </a:cxn>
                <a:cxn ang="0">
                  <a:pos x="T6" y="T7"/>
                </a:cxn>
                <a:cxn ang="0">
                  <a:pos x="T8" y="T9"/>
                </a:cxn>
              </a:cxnLst>
              <a:rect l="0" t="0" r="r" b="b"/>
              <a:pathLst>
                <a:path w="8" h="8">
                  <a:moveTo>
                    <a:pt x="1" y="2"/>
                  </a:moveTo>
                  <a:cubicBezTo>
                    <a:pt x="0" y="4"/>
                    <a:pt x="1" y="6"/>
                    <a:pt x="2" y="7"/>
                  </a:cubicBezTo>
                  <a:cubicBezTo>
                    <a:pt x="4" y="8"/>
                    <a:pt x="6" y="7"/>
                    <a:pt x="7" y="5"/>
                  </a:cubicBezTo>
                  <a:cubicBezTo>
                    <a:pt x="8" y="3"/>
                    <a:pt x="7" y="1"/>
                    <a:pt x="6" y="0"/>
                  </a:cubicBezTo>
                  <a:cubicBezTo>
                    <a:pt x="4" y="0"/>
                    <a:pt x="2" y="0"/>
                    <a:pt x="1" y="2"/>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76" name="Freeform 836">
              <a:extLst>
                <a:ext uri="{FF2B5EF4-FFF2-40B4-BE49-F238E27FC236}">
                  <a16:creationId xmlns:a16="http://schemas.microsoft.com/office/drawing/2014/main" id="{2FC4CE5F-A70C-4D11-8283-D9EA87EFEDF5}"/>
                </a:ext>
              </a:extLst>
            </p:cNvPr>
            <p:cNvSpPr/>
            <p:nvPr/>
          </p:nvSpPr>
          <p:spPr bwMode="auto">
            <a:xfrm>
              <a:off x="692150" y="2393950"/>
              <a:ext cx="3175" cy="3175"/>
            </a:xfrm>
            <a:custGeom>
              <a:avLst/>
              <a:gdLst>
                <a:gd name="T0" fmla="*/ 1 w 8"/>
                <a:gd name="T1" fmla="*/ 2 h 8"/>
                <a:gd name="T2" fmla="*/ 3 w 8"/>
                <a:gd name="T3" fmla="*/ 7 h 8"/>
                <a:gd name="T4" fmla="*/ 8 w 8"/>
                <a:gd name="T5" fmla="*/ 5 h 8"/>
                <a:gd name="T6" fmla="*/ 6 w 8"/>
                <a:gd name="T7" fmla="*/ 0 h 8"/>
                <a:gd name="T8" fmla="*/ 1 w 8"/>
                <a:gd name="T9" fmla="*/ 2 h 8"/>
              </a:gdLst>
              <a:ahLst/>
              <a:cxnLst>
                <a:cxn ang="0">
                  <a:pos x="T0" y="T1"/>
                </a:cxn>
                <a:cxn ang="0">
                  <a:pos x="T2" y="T3"/>
                </a:cxn>
                <a:cxn ang="0">
                  <a:pos x="T4" y="T5"/>
                </a:cxn>
                <a:cxn ang="0">
                  <a:pos x="T6" y="T7"/>
                </a:cxn>
                <a:cxn ang="0">
                  <a:pos x="T8" y="T9"/>
                </a:cxn>
              </a:cxnLst>
              <a:rect l="0" t="0" r="r" b="b"/>
              <a:pathLst>
                <a:path w="8" h="8">
                  <a:moveTo>
                    <a:pt x="1" y="2"/>
                  </a:moveTo>
                  <a:cubicBezTo>
                    <a:pt x="0" y="4"/>
                    <a:pt x="1" y="6"/>
                    <a:pt x="3" y="7"/>
                  </a:cubicBezTo>
                  <a:cubicBezTo>
                    <a:pt x="5" y="8"/>
                    <a:pt x="7" y="7"/>
                    <a:pt x="8" y="5"/>
                  </a:cubicBezTo>
                  <a:cubicBezTo>
                    <a:pt x="8" y="3"/>
                    <a:pt x="8" y="1"/>
                    <a:pt x="6" y="0"/>
                  </a:cubicBezTo>
                  <a:cubicBezTo>
                    <a:pt x="4" y="0"/>
                    <a:pt x="2" y="0"/>
                    <a:pt x="1" y="2"/>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77" name="Freeform 837">
              <a:extLst>
                <a:ext uri="{FF2B5EF4-FFF2-40B4-BE49-F238E27FC236}">
                  <a16:creationId xmlns:a16="http://schemas.microsoft.com/office/drawing/2014/main" id="{36C7CDC4-F9D2-42B1-9B70-B061DFD55BA1}"/>
                </a:ext>
              </a:extLst>
            </p:cNvPr>
            <p:cNvSpPr/>
            <p:nvPr/>
          </p:nvSpPr>
          <p:spPr bwMode="auto">
            <a:xfrm>
              <a:off x="701675" y="2392363"/>
              <a:ext cx="14288" cy="17463"/>
            </a:xfrm>
            <a:custGeom>
              <a:avLst/>
              <a:gdLst>
                <a:gd name="T0" fmla="*/ 9 w 9"/>
                <a:gd name="T1" fmla="*/ 11 h 11"/>
                <a:gd name="T2" fmla="*/ 9 w 9"/>
                <a:gd name="T3" fmla="*/ 11 h 11"/>
                <a:gd name="T4" fmla="*/ 7 w 9"/>
                <a:gd name="T5" fmla="*/ 5 h 11"/>
                <a:gd name="T6" fmla="*/ 4 w 9"/>
                <a:gd name="T7" fmla="*/ 6 h 11"/>
                <a:gd name="T8" fmla="*/ 1 w 9"/>
                <a:gd name="T9" fmla="*/ 0 h 11"/>
                <a:gd name="T10" fmla="*/ 0 w 9"/>
                <a:gd name="T11" fmla="*/ 0 h 11"/>
                <a:gd name="T12" fmla="*/ 4 w 9"/>
                <a:gd name="T13" fmla="*/ 7 h 11"/>
                <a:gd name="T14" fmla="*/ 7 w 9"/>
                <a:gd name="T15" fmla="*/ 6 h 11"/>
                <a:gd name="T16" fmla="*/ 9 w 9"/>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11"/>
                  </a:moveTo>
                  <a:lnTo>
                    <a:pt x="9" y="11"/>
                  </a:lnTo>
                  <a:lnTo>
                    <a:pt x="7" y="5"/>
                  </a:lnTo>
                  <a:lnTo>
                    <a:pt x="4" y="6"/>
                  </a:lnTo>
                  <a:lnTo>
                    <a:pt x="1" y="0"/>
                  </a:lnTo>
                  <a:lnTo>
                    <a:pt x="0" y="0"/>
                  </a:lnTo>
                  <a:lnTo>
                    <a:pt x="4" y="7"/>
                  </a:lnTo>
                  <a:lnTo>
                    <a:pt x="7" y="6"/>
                  </a:lnTo>
                  <a:lnTo>
                    <a:pt x="9" y="11"/>
                  </a:ln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78" name="Freeform 838">
              <a:extLst>
                <a:ext uri="{FF2B5EF4-FFF2-40B4-BE49-F238E27FC236}">
                  <a16:creationId xmlns:a16="http://schemas.microsoft.com/office/drawing/2014/main" id="{B3241F01-0B2C-4779-B2F7-4ACFC1AFC541}"/>
                </a:ext>
              </a:extLst>
            </p:cNvPr>
            <p:cNvSpPr/>
            <p:nvPr/>
          </p:nvSpPr>
          <p:spPr bwMode="auto">
            <a:xfrm>
              <a:off x="693738" y="2379663"/>
              <a:ext cx="28575" cy="17463"/>
            </a:xfrm>
            <a:custGeom>
              <a:avLst/>
              <a:gdLst>
                <a:gd name="T0" fmla="*/ 0 w 18"/>
                <a:gd name="T1" fmla="*/ 10 h 11"/>
                <a:gd name="T2" fmla="*/ 6 w 18"/>
                <a:gd name="T3" fmla="*/ 1 h 11"/>
                <a:gd name="T4" fmla="*/ 8 w 18"/>
                <a:gd name="T5" fmla="*/ 7 h 11"/>
                <a:gd name="T6" fmla="*/ 11 w 18"/>
                <a:gd name="T7" fmla="*/ 11 h 11"/>
                <a:gd name="T8" fmla="*/ 15 w 18"/>
                <a:gd name="T9" fmla="*/ 8 h 11"/>
                <a:gd name="T10" fmla="*/ 18 w 18"/>
                <a:gd name="T11" fmla="*/ 11 h 11"/>
                <a:gd name="T12" fmla="*/ 18 w 18"/>
                <a:gd name="T13" fmla="*/ 11 h 11"/>
                <a:gd name="T14" fmla="*/ 15 w 18"/>
                <a:gd name="T15" fmla="*/ 7 h 11"/>
                <a:gd name="T16" fmla="*/ 11 w 18"/>
                <a:gd name="T17" fmla="*/ 10 h 11"/>
                <a:gd name="T18" fmla="*/ 9 w 18"/>
                <a:gd name="T19" fmla="*/ 7 h 11"/>
                <a:gd name="T20" fmla="*/ 6 w 18"/>
                <a:gd name="T21" fmla="*/ 0 h 11"/>
                <a:gd name="T22" fmla="*/ 0 w 18"/>
                <a:gd name="T23" fmla="*/ 9 h 11"/>
                <a:gd name="T24" fmla="*/ 0 w 18"/>
                <a:gd name="T25"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1">
                  <a:moveTo>
                    <a:pt x="0" y="10"/>
                  </a:moveTo>
                  <a:lnTo>
                    <a:pt x="6" y="1"/>
                  </a:lnTo>
                  <a:lnTo>
                    <a:pt x="8" y="7"/>
                  </a:lnTo>
                  <a:lnTo>
                    <a:pt x="11" y="11"/>
                  </a:lnTo>
                  <a:lnTo>
                    <a:pt x="15" y="8"/>
                  </a:lnTo>
                  <a:lnTo>
                    <a:pt x="18" y="11"/>
                  </a:lnTo>
                  <a:lnTo>
                    <a:pt x="18" y="11"/>
                  </a:lnTo>
                  <a:lnTo>
                    <a:pt x="15" y="7"/>
                  </a:lnTo>
                  <a:lnTo>
                    <a:pt x="11" y="10"/>
                  </a:lnTo>
                  <a:lnTo>
                    <a:pt x="9" y="7"/>
                  </a:lnTo>
                  <a:lnTo>
                    <a:pt x="6" y="0"/>
                  </a:lnTo>
                  <a:lnTo>
                    <a:pt x="0" y="9"/>
                  </a:lnTo>
                  <a:lnTo>
                    <a:pt x="0" y="10"/>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79" name="Freeform 839">
              <a:extLst>
                <a:ext uri="{FF2B5EF4-FFF2-40B4-BE49-F238E27FC236}">
                  <a16:creationId xmlns:a16="http://schemas.microsoft.com/office/drawing/2014/main" id="{6E081912-0C9C-464D-B520-570558AD52EC}"/>
                </a:ext>
              </a:extLst>
            </p:cNvPr>
            <p:cNvSpPr/>
            <p:nvPr/>
          </p:nvSpPr>
          <p:spPr bwMode="auto">
            <a:xfrm>
              <a:off x="703263" y="2373313"/>
              <a:ext cx="23813" cy="17463"/>
            </a:xfrm>
            <a:custGeom>
              <a:avLst/>
              <a:gdLst>
                <a:gd name="T0" fmla="*/ 5 w 15"/>
                <a:gd name="T1" fmla="*/ 10 h 11"/>
                <a:gd name="T2" fmla="*/ 9 w 15"/>
                <a:gd name="T3" fmla="*/ 7 h 11"/>
                <a:gd name="T4" fmla="*/ 12 w 15"/>
                <a:gd name="T5" fmla="*/ 11 h 11"/>
                <a:gd name="T6" fmla="*/ 15 w 15"/>
                <a:gd name="T7" fmla="*/ 10 h 11"/>
                <a:gd name="T8" fmla="*/ 15 w 15"/>
                <a:gd name="T9" fmla="*/ 9 h 11"/>
                <a:gd name="T10" fmla="*/ 12 w 15"/>
                <a:gd name="T11" fmla="*/ 10 h 11"/>
                <a:gd name="T12" fmla="*/ 9 w 15"/>
                <a:gd name="T13" fmla="*/ 7 h 11"/>
                <a:gd name="T14" fmla="*/ 5 w 15"/>
                <a:gd name="T15" fmla="*/ 9 h 11"/>
                <a:gd name="T16" fmla="*/ 1 w 15"/>
                <a:gd name="T17" fmla="*/ 0 h 11"/>
                <a:gd name="T18" fmla="*/ 0 w 15"/>
                <a:gd name="T19" fmla="*/ 0 h 11"/>
                <a:gd name="T20" fmla="*/ 5 w 15"/>
                <a:gd name="T2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1">
                  <a:moveTo>
                    <a:pt x="5" y="10"/>
                  </a:moveTo>
                  <a:lnTo>
                    <a:pt x="9" y="7"/>
                  </a:lnTo>
                  <a:lnTo>
                    <a:pt x="12" y="11"/>
                  </a:lnTo>
                  <a:lnTo>
                    <a:pt x="15" y="10"/>
                  </a:lnTo>
                  <a:lnTo>
                    <a:pt x="15" y="9"/>
                  </a:lnTo>
                  <a:lnTo>
                    <a:pt x="12" y="10"/>
                  </a:lnTo>
                  <a:lnTo>
                    <a:pt x="9" y="7"/>
                  </a:lnTo>
                  <a:lnTo>
                    <a:pt x="5" y="9"/>
                  </a:lnTo>
                  <a:lnTo>
                    <a:pt x="1" y="0"/>
                  </a:lnTo>
                  <a:lnTo>
                    <a:pt x="0" y="0"/>
                  </a:lnTo>
                  <a:lnTo>
                    <a:pt x="5" y="10"/>
                  </a:ln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80" name="Freeform 840">
              <a:extLst>
                <a:ext uri="{FF2B5EF4-FFF2-40B4-BE49-F238E27FC236}">
                  <a16:creationId xmlns:a16="http://schemas.microsoft.com/office/drawing/2014/main" id="{47F5E582-F3E5-492E-9551-63B570571A4E}"/>
                </a:ext>
              </a:extLst>
            </p:cNvPr>
            <p:cNvSpPr/>
            <p:nvPr/>
          </p:nvSpPr>
          <p:spPr bwMode="auto">
            <a:xfrm>
              <a:off x="690563" y="2408238"/>
              <a:ext cx="3175" cy="4763"/>
            </a:xfrm>
            <a:custGeom>
              <a:avLst/>
              <a:gdLst>
                <a:gd name="T0" fmla="*/ 0 w 12"/>
                <a:gd name="T1" fmla="*/ 7 h 11"/>
                <a:gd name="T2" fmla="*/ 4 w 12"/>
                <a:gd name="T3" fmla="*/ 0 h 11"/>
                <a:gd name="T4" fmla="*/ 12 w 12"/>
                <a:gd name="T5" fmla="*/ 7 h 11"/>
                <a:gd name="T6" fmla="*/ 5 w 12"/>
                <a:gd name="T7" fmla="*/ 11 h 11"/>
                <a:gd name="T8" fmla="*/ 0 w 12"/>
                <a:gd name="T9" fmla="*/ 7 h 11"/>
              </a:gdLst>
              <a:ahLst/>
              <a:cxnLst>
                <a:cxn ang="0">
                  <a:pos x="T0" y="T1"/>
                </a:cxn>
                <a:cxn ang="0">
                  <a:pos x="T2" y="T3"/>
                </a:cxn>
                <a:cxn ang="0">
                  <a:pos x="T4" y="T5"/>
                </a:cxn>
                <a:cxn ang="0">
                  <a:pos x="T6" y="T7"/>
                </a:cxn>
                <a:cxn ang="0">
                  <a:pos x="T8" y="T9"/>
                </a:cxn>
              </a:cxnLst>
              <a:rect l="0" t="0" r="r" b="b"/>
              <a:pathLst>
                <a:path w="12" h="11">
                  <a:moveTo>
                    <a:pt x="0" y="7"/>
                  </a:moveTo>
                  <a:cubicBezTo>
                    <a:pt x="4" y="0"/>
                    <a:pt x="4" y="0"/>
                    <a:pt x="4" y="0"/>
                  </a:cubicBezTo>
                  <a:cubicBezTo>
                    <a:pt x="7" y="1"/>
                    <a:pt x="10" y="4"/>
                    <a:pt x="12" y="7"/>
                  </a:cubicBezTo>
                  <a:cubicBezTo>
                    <a:pt x="5" y="11"/>
                    <a:pt x="5" y="11"/>
                    <a:pt x="5" y="11"/>
                  </a:cubicBezTo>
                  <a:cubicBezTo>
                    <a:pt x="4" y="10"/>
                    <a:pt x="2" y="8"/>
                    <a:pt x="0" y="7"/>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81" name="Freeform 841">
              <a:extLst>
                <a:ext uri="{FF2B5EF4-FFF2-40B4-BE49-F238E27FC236}">
                  <a16:creationId xmlns:a16="http://schemas.microsoft.com/office/drawing/2014/main" id="{55879F86-8DB2-43DE-B33B-A1E31E982DE1}"/>
                </a:ext>
              </a:extLst>
            </p:cNvPr>
            <p:cNvSpPr/>
            <p:nvPr/>
          </p:nvSpPr>
          <p:spPr bwMode="auto">
            <a:xfrm>
              <a:off x="692150" y="2411413"/>
              <a:ext cx="3175" cy="6350"/>
            </a:xfrm>
            <a:custGeom>
              <a:avLst/>
              <a:gdLst>
                <a:gd name="T0" fmla="*/ 0 w 11"/>
                <a:gd name="T1" fmla="*/ 15 h 19"/>
                <a:gd name="T2" fmla="*/ 0 w 11"/>
                <a:gd name="T3" fmla="*/ 14 h 19"/>
                <a:gd name="T4" fmla="*/ 0 w 11"/>
                <a:gd name="T5" fmla="*/ 4 h 19"/>
                <a:gd name="T6" fmla="*/ 7 w 11"/>
                <a:gd name="T7" fmla="*/ 0 h 19"/>
                <a:gd name="T8" fmla="*/ 8 w 11"/>
                <a:gd name="T9" fmla="*/ 18 h 19"/>
                <a:gd name="T10" fmla="*/ 7 w 11"/>
                <a:gd name="T11" fmla="*/ 19 h 19"/>
                <a:gd name="T12" fmla="*/ 0 w 11"/>
                <a:gd name="T13" fmla="*/ 15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15"/>
                  </a:moveTo>
                  <a:cubicBezTo>
                    <a:pt x="0" y="14"/>
                    <a:pt x="0" y="14"/>
                    <a:pt x="0" y="14"/>
                  </a:cubicBezTo>
                  <a:cubicBezTo>
                    <a:pt x="2" y="11"/>
                    <a:pt x="2" y="7"/>
                    <a:pt x="0" y="4"/>
                  </a:cubicBezTo>
                  <a:cubicBezTo>
                    <a:pt x="7" y="0"/>
                    <a:pt x="7" y="0"/>
                    <a:pt x="7" y="0"/>
                  </a:cubicBezTo>
                  <a:cubicBezTo>
                    <a:pt x="10" y="5"/>
                    <a:pt x="11" y="12"/>
                    <a:pt x="8" y="18"/>
                  </a:cubicBezTo>
                  <a:cubicBezTo>
                    <a:pt x="7" y="19"/>
                    <a:pt x="7" y="19"/>
                    <a:pt x="7" y="19"/>
                  </a:cubicBezTo>
                  <a:lnTo>
                    <a:pt x="0" y="15"/>
                  </a:ln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82" name="Freeform 842">
              <a:extLst>
                <a:ext uri="{FF2B5EF4-FFF2-40B4-BE49-F238E27FC236}">
                  <a16:creationId xmlns:a16="http://schemas.microsoft.com/office/drawing/2014/main" id="{35FCDE07-71C5-400C-89D0-393A09F56FC2}"/>
                </a:ext>
              </a:extLst>
            </p:cNvPr>
            <p:cNvSpPr/>
            <p:nvPr/>
          </p:nvSpPr>
          <p:spPr bwMode="auto">
            <a:xfrm>
              <a:off x="679450" y="2406650"/>
              <a:ext cx="14288" cy="15875"/>
            </a:xfrm>
            <a:custGeom>
              <a:avLst/>
              <a:gdLst>
                <a:gd name="T0" fmla="*/ 31 w 40"/>
                <a:gd name="T1" fmla="*/ 5 h 46"/>
                <a:gd name="T2" fmla="*/ 27 w 40"/>
                <a:gd name="T3" fmla="*/ 13 h 46"/>
                <a:gd name="T4" fmla="*/ 12 w 40"/>
                <a:gd name="T5" fmla="*/ 18 h 46"/>
                <a:gd name="T6" fmla="*/ 18 w 40"/>
                <a:gd name="T7" fmla="*/ 33 h 46"/>
                <a:gd name="T8" fmla="*/ 32 w 40"/>
                <a:gd name="T9" fmla="*/ 30 h 46"/>
                <a:gd name="T10" fmla="*/ 40 w 40"/>
                <a:gd name="T11" fmla="*/ 34 h 46"/>
                <a:gd name="T12" fmla="*/ 14 w 40"/>
                <a:gd name="T13" fmla="*/ 41 h 46"/>
                <a:gd name="T14" fmla="*/ 5 w 40"/>
                <a:gd name="T15" fmla="*/ 14 h 46"/>
                <a:gd name="T16" fmla="*/ 31 w 40"/>
                <a:gd name="T17" fmla="*/ 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6">
                  <a:moveTo>
                    <a:pt x="31" y="5"/>
                  </a:moveTo>
                  <a:cubicBezTo>
                    <a:pt x="27" y="13"/>
                    <a:pt x="27" y="13"/>
                    <a:pt x="27" y="13"/>
                  </a:cubicBezTo>
                  <a:cubicBezTo>
                    <a:pt x="22" y="10"/>
                    <a:pt x="15" y="13"/>
                    <a:pt x="12" y="18"/>
                  </a:cubicBezTo>
                  <a:cubicBezTo>
                    <a:pt x="10" y="24"/>
                    <a:pt x="12" y="31"/>
                    <a:pt x="18" y="33"/>
                  </a:cubicBezTo>
                  <a:cubicBezTo>
                    <a:pt x="23" y="36"/>
                    <a:pt x="29" y="34"/>
                    <a:pt x="32" y="30"/>
                  </a:cubicBezTo>
                  <a:cubicBezTo>
                    <a:pt x="40" y="34"/>
                    <a:pt x="40" y="34"/>
                    <a:pt x="40" y="34"/>
                  </a:cubicBezTo>
                  <a:cubicBezTo>
                    <a:pt x="34" y="42"/>
                    <a:pt x="23" y="46"/>
                    <a:pt x="14" y="41"/>
                  </a:cubicBezTo>
                  <a:cubicBezTo>
                    <a:pt x="4" y="36"/>
                    <a:pt x="0" y="24"/>
                    <a:pt x="5" y="14"/>
                  </a:cubicBezTo>
                  <a:cubicBezTo>
                    <a:pt x="10" y="5"/>
                    <a:pt x="21" y="0"/>
                    <a:pt x="3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83" name="Freeform 843">
              <a:extLst>
                <a:ext uri="{FF2B5EF4-FFF2-40B4-BE49-F238E27FC236}">
                  <a16:creationId xmlns:a16="http://schemas.microsoft.com/office/drawing/2014/main" id="{87891F21-FA7E-4540-B768-7F34925DC3D2}"/>
                </a:ext>
              </a:extLst>
            </p:cNvPr>
            <p:cNvSpPr/>
            <p:nvPr/>
          </p:nvSpPr>
          <p:spPr bwMode="auto">
            <a:xfrm>
              <a:off x="701675" y="2414588"/>
              <a:ext cx="14288" cy="7938"/>
            </a:xfrm>
            <a:custGeom>
              <a:avLst/>
              <a:gdLst>
                <a:gd name="T0" fmla="*/ 2 w 37"/>
                <a:gd name="T1" fmla="*/ 7 h 22"/>
                <a:gd name="T2" fmla="*/ 31 w 37"/>
                <a:gd name="T3" fmla="*/ 22 h 22"/>
                <a:gd name="T4" fmla="*/ 36 w 37"/>
                <a:gd name="T5" fmla="*/ 20 h 22"/>
                <a:gd name="T6" fmla="*/ 34 w 37"/>
                <a:gd name="T7" fmla="*/ 15 h 22"/>
                <a:gd name="T8" fmla="*/ 5 w 37"/>
                <a:gd name="T9" fmla="*/ 1 h 22"/>
                <a:gd name="T10" fmla="*/ 0 w 37"/>
                <a:gd name="T11" fmla="*/ 2 h 22"/>
                <a:gd name="T12" fmla="*/ 2 w 37"/>
                <a:gd name="T13" fmla="*/ 7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2" y="7"/>
                  </a:moveTo>
                  <a:cubicBezTo>
                    <a:pt x="31" y="22"/>
                    <a:pt x="31" y="22"/>
                    <a:pt x="31" y="22"/>
                  </a:cubicBezTo>
                  <a:cubicBezTo>
                    <a:pt x="33" y="22"/>
                    <a:pt x="35" y="22"/>
                    <a:pt x="36" y="20"/>
                  </a:cubicBezTo>
                  <a:cubicBezTo>
                    <a:pt x="37" y="18"/>
                    <a:pt x="36" y="16"/>
                    <a:pt x="34" y="15"/>
                  </a:cubicBezTo>
                  <a:cubicBezTo>
                    <a:pt x="5" y="1"/>
                    <a:pt x="5" y="1"/>
                    <a:pt x="5" y="1"/>
                  </a:cubicBezTo>
                  <a:cubicBezTo>
                    <a:pt x="3" y="0"/>
                    <a:pt x="1" y="1"/>
                    <a:pt x="0" y="2"/>
                  </a:cubicBezTo>
                  <a:cubicBezTo>
                    <a:pt x="0" y="4"/>
                    <a:pt x="0" y="6"/>
                    <a:pt x="2" y="7"/>
                  </a:cubicBezTo>
                  <a:close/>
                </a:path>
              </a:pathLst>
            </a:custGeom>
            <a:solidFill>
              <a:srgbClr val="3FAF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84" name="Freeform 844">
              <a:extLst>
                <a:ext uri="{FF2B5EF4-FFF2-40B4-BE49-F238E27FC236}">
                  <a16:creationId xmlns:a16="http://schemas.microsoft.com/office/drawing/2014/main" id="{37BFC15E-CB17-470C-AC11-499A1243527B}"/>
                </a:ext>
              </a:extLst>
            </p:cNvPr>
            <p:cNvSpPr/>
            <p:nvPr/>
          </p:nvSpPr>
          <p:spPr bwMode="auto">
            <a:xfrm>
              <a:off x="706438" y="2416175"/>
              <a:ext cx="3175" cy="3175"/>
            </a:xfrm>
            <a:custGeom>
              <a:avLst/>
              <a:gdLst>
                <a:gd name="T0" fmla="*/ 1 w 8"/>
                <a:gd name="T1" fmla="*/ 3 h 8"/>
                <a:gd name="T2" fmla="*/ 3 w 8"/>
                <a:gd name="T3" fmla="*/ 7 h 8"/>
                <a:gd name="T4" fmla="*/ 7 w 8"/>
                <a:gd name="T5" fmla="*/ 6 h 8"/>
                <a:gd name="T6" fmla="*/ 6 w 8"/>
                <a:gd name="T7" fmla="*/ 1 h 8"/>
                <a:gd name="T8" fmla="*/ 1 w 8"/>
                <a:gd name="T9" fmla="*/ 3 h 8"/>
              </a:gdLst>
              <a:ahLst/>
              <a:cxnLst>
                <a:cxn ang="0">
                  <a:pos x="T0" y="T1"/>
                </a:cxn>
                <a:cxn ang="0">
                  <a:pos x="T2" y="T3"/>
                </a:cxn>
                <a:cxn ang="0">
                  <a:pos x="T4" y="T5"/>
                </a:cxn>
                <a:cxn ang="0">
                  <a:pos x="T6" y="T7"/>
                </a:cxn>
                <a:cxn ang="0">
                  <a:pos x="T8" y="T9"/>
                </a:cxn>
              </a:cxnLst>
              <a:rect l="0" t="0" r="r" b="b"/>
              <a:pathLst>
                <a:path w="8" h="8">
                  <a:moveTo>
                    <a:pt x="1" y="3"/>
                  </a:moveTo>
                  <a:cubicBezTo>
                    <a:pt x="0" y="4"/>
                    <a:pt x="1" y="6"/>
                    <a:pt x="3" y="7"/>
                  </a:cubicBezTo>
                  <a:cubicBezTo>
                    <a:pt x="4" y="8"/>
                    <a:pt x="6" y="7"/>
                    <a:pt x="7" y="6"/>
                  </a:cubicBezTo>
                  <a:cubicBezTo>
                    <a:pt x="8" y="4"/>
                    <a:pt x="7" y="2"/>
                    <a:pt x="6" y="1"/>
                  </a:cubicBezTo>
                  <a:cubicBezTo>
                    <a:pt x="4" y="0"/>
                    <a:pt x="2" y="1"/>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85" name="Freeform 845">
              <a:extLst>
                <a:ext uri="{FF2B5EF4-FFF2-40B4-BE49-F238E27FC236}">
                  <a16:creationId xmlns:a16="http://schemas.microsoft.com/office/drawing/2014/main" id="{D732C878-EE05-45E9-8495-0B91848DD43B}"/>
                </a:ext>
              </a:extLst>
            </p:cNvPr>
            <p:cNvSpPr/>
            <p:nvPr/>
          </p:nvSpPr>
          <p:spPr bwMode="auto">
            <a:xfrm>
              <a:off x="700088" y="2417763"/>
              <a:ext cx="14288" cy="7938"/>
            </a:xfrm>
            <a:custGeom>
              <a:avLst/>
              <a:gdLst>
                <a:gd name="T0" fmla="*/ 3 w 37"/>
                <a:gd name="T1" fmla="*/ 7 h 22"/>
                <a:gd name="T2" fmla="*/ 32 w 37"/>
                <a:gd name="T3" fmla="*/ 21 h 22"/>
                <a:gd name="T4" fmla="*/ 36 w 37"/>
                <a:gd name="T5" fmla="*/ 20 h 22"/>
                <a:gd name="T6" fmla="*/ 35 w 37"/>
                <a:gd name="T7" fmla="*/ 15 h 22"/>
                <a:gd name="T8" fmla="*/ 6 w 37"/>
                <a:gd name="T9" fmla="*/ 1 h 22"/>
                <a:gd name="T10" fmla="*/ 1 w 37"/>
                <a:gd name="T11" fmla="*/ 2 h 22"/>
                <a:gd name="T12" fmla="*/ 3 w 37"/>
                <a:gd name="T13" fmla="*/ 7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3" y="7"/>
                  </a:moveTo>
                  <a:cubicBezTo>
                    <a:pt x="32" y="21"/>
                    <a:pt x="32" y="21"/>
                    <a:pt x="32" y="21"/>
                  </a:cubicBezTo>
                  <a:cubicBezTo>
                    <a:pt x="33" y="22"/>
                    <a:pt x="36" y="22"/>
                    <a:pt x="36" y="20"/>
                  </a:cubicBezTo>
                  <a:cubicBezTo>
                    <a:pt x="37" y="18"/>
                    <a:pt x="37" y="16"/>
                    <a:pt x="35" y="15"/>
                  </a:cubicBezTo>
                  <a:cubicBezTo>
                    <a:pt x="6" y="1"/>
                    <a:pt x="6" y="1"/>
                    <a:pt x="6" y="1"/>
                  </a:cubicBezTo>
                  <a:cubicBezTo>
                    <a:pt x="4" y="0"/>
                    <a:pt x="2" y="0"/>
                    <a:pt x="1" y="2"/>
                  </a:cubicBezTo>
                  <a:cubicBezTo>
                    <a:pt x="0" y="4"/>
                    <a:pt x="1" y="6"/>
                    <a:pt x="3" y="7"/>
                  </a:cubicBezTo>
                  <a:close/>
                </a:path>
              </a:pathLst>
            </a:custGeom>
            <a:solidFill>
              <a:srgbClr val="3252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86" name="Freeform 846">
              <a:extLst>
                <a:ext uri="{FF2B5EF4-FFF2-40B4-BE49-F238E27FC236}">
                  <a16:creationId xmlns:a16="http://schemas.microsoft.com/office/drawing/2014/main" id="{434B8A5C-D920-404C-B78C-86A836702AD9}"/>
                </a:ext>
              </a:extLst>
            </p:cNvPr>
            <p:cNvSpPr/>
            <p:nvPr/>
          </p:nvSpPr>
          <p:spPr bwMode="auto">
            <a:xfrm>
              <a:off x="703263" y="2419350"/>
              <a:ext cx="3175" cy="3175"/>
            </a:xfrm>
            <a:custGeom>
              <a:avLst/>
              <a:gdLst>
                <a:gd name="T0" fmla="*/ 1 w 8"/>
                <a:gd name="T1" fmla="*/ 2 h 8"/>
                <a:gd name="T2" fmla="*/ 3 w 8"/>
                <a:gd name="T3" fmla="*/ 7 h 8"/>
                <a:gd name="T4" fmla="*/ 7 w 8"/>
                <a:gd name="T5" fmla="*/ 5 h 8"/>
                <a:gd name="T6" fmla="*/ 6 w 8"/>
                <a:gd name="T7" fmla="*/ 1 h 8"/>
                <a:gd name="T8" fmla="*/ 1 w 8"/>
                <a:gd name="T9" fmla="*/ 2 h 8"/>
              </a:gdLst>
              <a:ahLst/>
              <a:cxnLst>
                <a:cxn ang="0">
                  <a:pos x="T0" y="T1"/>
                </a:cxn>
                <a:cxn ang="0">
                  <a:pos x="T2" y="T3"/>
                </a:cxn>
                <a:cxn ang="0">
                  <a:pos x="T4" y="T5"/>
                </a:cxn>
                <a:cxn ang="0">
                  <a:pos x="T6" y="T7"/>
                </a:cxn>
                <a:cxn ang="0">
                  <a:pos x="T8" y="T9"/>
                </a:cxn>
              </a:cxnLst>
              <a:rect l="0" t="0" r="r" b="b"/>
              <a:pathLst>
                <a:path w="8" h="8">
                  <a:moveTo>
                    <a:pt x="1" y="2"/>
                  </a:moveTo>
                  <a:cubicBezTo>
                    <a:pt x="0" y="4"/>
                    <a:pt x="1" y="6"/>
                    <a:pt x="3" y="7"/>
                  </a:cubicBezTo>
                  <a:cubicBezTo>
                    <a:pt x="4" y="8"/>
                    <a:pt x="6" y="7"/>
                    <a:pt x="7" y="5"/>
                  </a:cubicBezTo>
                  <a:cubicBezTo>
                    <a:pt x="8" y="4"/>
                    <a:pt x="7" y="2"/>
                    <a:pt x="6" y="1"/>
                  </a:cubicBezTo>
                  <a:cubicBezTo>
                    <a:pt x="4" y="0"/>
                    <a:pt x="2"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87" name="Freeform 847">
              <a:extLst>
                <a:ext uri="{FF2B5EF4-FFF2-40B4-BE49-F238E27FC236}">
                  <a16:creationId xmlns:a16="http://schemas.microsoft.com/office/drawing/2014/main" id="{E36A9DAE-9D22-4B80-8048-68BB15485627}"/>
                </a:ext>
              </a:extLst>
            </p:cNvPr>
            <p:cNvSpPr/>
            <p:nvPr/>
          </p:nvSpPr>
          <p:spPr bwMode="auto">
            <a:xfrm>
              <a:off x="698500" y="2420938"/>
              <a:ext cx="14288" cy="7938"/>
            </a:xfrm>
            <a:custGeom>
              <a:avLst/>
              <a:gdLst>
                <a:gd name="T0" fmla="*/ 2 w 37"/>
                <a:gd name="T1" fmla="*/ 7 h 22"/>
                <a:gd name="T2" fmla="*/ 31 w 37"/>
                <a:gd name="T3" fmla="*/ 21 h 22"/>
                <a:gd name="T4" fmla="*/ 36 w 37"/>
                <a:gd name="T5" fmla="*/ 20 h 22"/>
                <a:gd name="T6" fmla="*/ 34 w 37"/>
                <a:gd name="T7" fmla="*/ 15 h 22"/>
                <a:gd name="T8" fmla="*/ 5 w 37"/>
                <a:gd name="T9" fmla="*/ 1 h 22"/>
                <a:gd name="T10" fmla="*/ 1 w 37"/>
                <a:gd name="T11" fmla="*/ 2 h 22"/>
                <a:gd name="T12" fmla="*/ 2 w 37"/>
                <a:gd name="T13" fmla="*/ 7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2" y="7"/>
                  </a:moveTo>
                  <a:cubicBezTo>
                    <a:pt x="31" y="21"/>
                    <a:pt x="31" y="21"/>
                    <a:pt x="31" y="21"/>
                  </a:cubicBezTo>
                  <a:cubicBezTo>
                    <a:pt x="33" y="22"/>
                    <a:pt x="35" y="22"/>
                    <a:pt x="36" y="20"/>
                  </a:cubicBezTo>
                  <a:cubicBezTo>
                    <a:pt x="37" y="18"/>
                    <a:pt x="36" y="16"/>
                    <a:pt x="34" y="15"/>
                  </a:cubicBezTo>
                  <a:cubicBezTo>
                    <a:pt x="5" y="1"/>
                    <a:pt x="5" y="1"/>
                    <a:pt x="5" y="1"/>
                  </a:cubicBezTo>
                  <a:cubicBezTo>
                    <a:pt x="4" y="0"/>
                    <a:pt x="1" y="0"/>
                    <a:pt x="1" y="2"/>
                  </a:cubicBezTo>
                  <a:cubicBezTo>
                    <a:pt x="0" y="4"/>
                    <a:pt x="0" y="6"/>
                    <a:pt x="2" y="7"/>
                  </a:cubicBezTo>
                  <a:close/>
                </a:path>
              </a:pathLst>
            </a:custGeom>
            <a:solidFill>
              <a:srgbClr val="F082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88" name="Freeform 848">
              <a:extLst>
                <a:ext uri="{FF2B5EF4-FFF2-40B4-BE49-F238E27FC236}">
                  <a16:creationId xmlns:a16="http://schemas.microsoft.com/office/drawing/2014/main" id="{047EEB53-F15E-481D-A8E2-2D8572184232}"/>
                </a:ext>
              </a:extLst>
            </p:cNvPr>
            <p:cNvSpPr/>
            <p:nvPr/>
          </p:nvSpPr>
          <p:spPr bwMode="auto">
            <a:xfrm>
              <a:off x="706438" y="2424113"/>
              <a:ext cx="1588" cy="3175"/>
            </a:xfrm>
            <a:custGeom>
              <a:avLst/>
              <a:gdLst>
                <a:gd name="T0" fmla="*/ 0 w 7"/>
                <a:gd name="T1" fmla="*/ 3 h 8"/>
                <a:gd name="T2" fmla="*/ 2 w 7"/>
                <a:gd name="T3" fmla="*/ 7 h 8"/>
                <a:gd name="T4" fmla="*/ 6 w 7"/>
                <a:gd name="T5" fmla="*/ 6 h 8"/>
                <a:gd name="T6" fmla="*/ 5 w 7"/>
                <a:gd name="T7" fmla="*/ 1 h 8"/>
                <a:gd name="T8" fmla="*/ 0 w 7"/>
                <a:gd name="T9" fmla="*/ 3 h 8"/>
              </a:gdLst>
              <a:ahLst/>
              <a:cxnLst>
                <a:cxn ang="0">
                  <a:pos x="T0" y="T1"/>
                </a:cxn>
                <a:cxn ang="0">
                  <a:pos x="T2" y="T3"/>
                </a:cxn>
                <a:cxn ang="0">
                  <a:pos x="T4" y="T5"/>
                </a:cxn>
                <a:cxn ang="0">
                  <a:pos x="T6" y="T7"/>
                </a:cxn>
                <a:cxn ang="0">
                  <a:pos x="T8" y="T9"/>
                </a:cxn>
              </a:cxnLst>
              <a:rect l="0" t="0" r="r" b="b"/>
              <a:pathLst>
                <a:path w="7" h="8">
                  <a:moveTo>
                    <a:pt x="0" y="3"/>
                  </a:moveTo>
                  <a:cubicBezTo>
                    <a:pt x="0" y="4"/>
                    <a:pt x="0" y="6"/>
                    <a:pt x="2" y="7"/>
                  </a:cubicBezTo>
                  <a:cubicBezTo>
                    <a:pt x="4" y="8"/>
                    <a:pt x="6" y="7"/>
                    <a:pt x="6" y="6"/>
                  </a:cubicBezTo>
                  <a:cubicBezTo>
                    <a:pt x="7" y="4"/>
                    <a:pt x="7" y="2"/>
                    <a:pt x="5" y="1"/>
                  </a:cubicBezTo>
                  <a:cubicBezTo>
                    <a:pt x="3" y="0"/>
                    <a:pt x="1" y="1"/>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89" name="Freeform 849">
              <a:extLst>
                <a:ext uri="{FF2B5EF4-FFF2-40B4-BE49-F238E27FC236}">
                  <a16:creationId xmlns:a16="http://schemas.microsoft.com/office/drawing/2014/main" id="{88D9671C-0990-4C49-A1A7-3B8EF8C4BD29}"/>
                </a:ext>
              </a:extLst>
            </p:cNvPr>
            <p:cNvSpPr/>
            <p:nvPr/>
          </p:nvSpPr>
          <p:spPr bwMode="auto">
            <a:xfrm>
              <a:off x="696913" y="2424113"/>
              <a:ext cx="12700" cy="7938"/>
            </a:xfrm>
            <a:custGeom>
              <a:avLst/>
              <a:gdLst>
                <a:gd name="T0" fmla="*/ 3 w 37"/>
                <a:gd name="T1" fmla="*/ 7 h 22"/>
                <a:gd name="T2" fmla="*/ 32 w 37"/>
                <a:gd name="T3" fmla="*/ 21 h 22"/>
                <a:gd name="T4" fmla="*/ 37 w 37"/>
                <a:gd name="T5" fmla="*/ 20 h 22"/>
                <a:gd name="T6" fmla="*/ 35 w 37"/>
                <a:gd name="T7" fmla="*/ 15 h 22"/>
                <a:gd name="T8" fmla="*/ 6 w 37"/>
                <a:gd name="T9" fmla="*/ 1 h 22"/>
                <a:gd name="T10" fmla="*/ 1 w 37"/>
                <a:gd name="T11" fmla="*/ 2 h 22"/>
                <a:gd name="T12" fmla="*/ 3 w 37"/>
                <a:gd name="T13" fmla="*/ 7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3" y="7"/>
                  </a:moveTo>
                  <a:cubicBezTo>
                    <a:pt x="32" y="21"/>
                    <a:pt x="32" y="21"/>
                    <a:pt x="32" y="21"/>
                  </a:cubicBezTo>
                  <a:cubicBezTo>
                    <a:pt x="34" y="22"/>
                    <a:pt x="36" y="21"/>
                    <a:pt x="37" y="20"/>
                  </a:cubicBezTo>
                  <a:cubicBezTo>
                    <a:pt x="37" y="18"/>
                    <a:pt x="37" y="16"/>
                    <a:pt x="35" y="15"/>
                  </a:cubicBezTo>
                  <a:cubicBezTo>
                    <a:pt x="6" y="1"/>
                    <a:pt x="6" y="1"/>
                    <a:pt x="6" y="1"/>
                  </a:cubicBezTo>
                  <a:cubicBezTo>
                    <a:pt x="4" y="0"/>
                    <a:pt x="2" y="0"/>
                    <a:pt x="1" y="2"/>
                  </a:cubicBezTo>
                  <a:cubicBezTo>
                    <a:pt x="0" y="4"/>
                    <a:pt x="1" y="6"/>
                    <a:pt x="3" y="7"/>
                  </a:cubicBezTo>
                  <a:close/>
                </a:path>
              </a:pathLst>
            </a:custGeom>
            <a:solidFill>
              <a:srgbClr val="E798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90" name="Freeform 850">
              <a:extLst>
                <a:ext uri="{FF2B5EF4-FFF2-40B4-BE49-F238E27FC236}">
                  <a16:creationId xmlns:a16="http://schemas.microsoft.com/office/drawing/2014/main" id="{D73DBC6C-AAFB-4ABE-9F4C-1DC7F051CC96}"/>
                </a:ext>
              </a:extLst>
            </p:cNvPr>
            <p:cNvSpPr/>
            <p:nvPr/>
          </p:nvSpPr>
          <p:spPr bwMode="auto">
            <a:xfrm>
              <a:off x="698500" y="2425700"/>
              <a:ext cx="3175" cy="1588"/>
            </a:xfrm>
            <a:custGeom>
              <a:avLst/>
              <a:gdLst>
                <a:gd name="T0" fmla="*/ 1 w 8"/>
                <a:gd name="T1" fmla="*/ 2 h 7"/>
                <a:gd name="T2" fmla="*/ 2 w 8"/>
                <a:gd name="T3" fmla="*/ 7 h 7"/>
                <a:gd name="T4" fmla="*/ 7 w 8"/>
                <a:gd name="T5" fmla="*/ 5 h 7"/>
                <a:gd name="T6" fmla="*/ 5 w 8"/>
                <a:gd name="T7" fmla="*/ 0 h 7"/>
                <a:gd name="T8" fmla="*/ 1 w 8"/>
                <a:gd name="T9" fmla="*/ 2 h 7"/>
              </a:gdLst>
              <a:ahLst/>
              <a:cxnLst>
                <a:cxn ang="0">
                  <a:pos x="T0" y="T1"/>
                </a:cxn>
                <a:cxn ang="0">
                  <a:pos x="T2" y="T3"/>
                </a:cxn>
                <a:cxn ang="0">
                  <a:pos x="T4" y="T5"/>
                </a:cxn>
                <a:cxn ang="0">
                  <a:pos x="T6" y="T7"/>
                </a:cxn>
                <a:cxn ang="0">
                  <a:pos x="T8" y="T9"/>
                </a:cxn>
              </a:cxnLst>
              <a:rect l="0" t="0" r="r" b="b"/>
              <a:pathLst>
                <a:path w="8" h="7">
                  <a:moveTo>
                    <a:pt x="1" y="2"/>
                  </a:moveTo>
                  <a:cubicBezTo>
                    <a:pt x="0" y="4"/>
                    <a:pt x="1" y="6"/>
                    <a:pt x="2" y="7"/>
                  </a:cubicBezTo>
                  <a:cubicBezTo>
                    <a:pt x="4" y="7"/>
                    <a:pt x="6" y="7"/>
                    <a:pt x="7" y="5"/>
                  </a:cubicBezTo>
                  <a:cubicBezTo>
                    <a:pt x="8" y="3"/>
                    <a:pt x="7" y="1"/>
                    <a:pt x="5" y="0"/>
                  </a:cubicBezTo>
                  <a:cubicBezTo>
                    <a:pt x="4" y="0"/>
                    <a:pt x="2" y="0"/>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91" name="Freeform 851">
              <a:extLst>
                <a:ext uri="{FF2B5EF4-FFF2-40B4-BE49-F238E27FC236}">
                  <a16:creationId xmlns:a16="http://schemas.microsoft.com/office/drawing/2014/main" id="{BA1A0602-25B4-4F9C-A538-AC2C06F6EFC5}"/>
                </a:ext>
              </a:extLst>
            </p:cNvPr>
            <p:cNvSpPr/>
            <p:nvPr/>
          </p:nvSpPr>
          <p:spPr bwMode="auto">
            <a:xfrm>
              <a:off x="215900" y="2451100"/>
              <a:ext cx="39688" cy="161925"/>
            </a:xfrm>
            <a:custGeom>
              <a:avLst/>
              <a:gdLst>
                <a:gd name="T0" fmla="*/ 25 w 25"/>
                <a:gd name="T1" fmla="*/ 2 h 102"/>
                <a:gd name="T2" fmla="*/ 13 w 25"/>
                <a:gd name="T3" fmla="*/ 102 h 102"/>
                <a:gd name="T4" fmla="*/ 0 w 25"/>
                <a:gd name="T5" fmla="*/ 100 h 102"/>
                <a:gd name="T6" fmla="*/ 12 w 25"/>
                <a:gd name="T7" fmla="*/ 0 h 102"/>
                <a:gd name="T8" fmla="*/ 25 w 25"/>
                <a:gd name="T9" fmla="*/ 2 h 102"/>
              </a:gdLst>
              <a:ahLst/>
              <a:cxnLst>
                <a:cxn ang="0">
                  <a:pos x="T0" y="T1"/>
                </a:cxn>
                <a:cxn ang="0">
                  <a:pos x="T2" y="T3"/>
                </a:cxn>
                <a:cxn ang="0">
                  <a:pos x="T4" y="T5"/>
                </a:cxn>
                <a:cxn ang="0">
                  <a:pos x="T6" y="T7"/>
                </a:cxn>
                <a:cxn ang="0">
                  <a:pos x="T8" y="T9"/>
                </a:cxn>
              </a:cxnLst>
              <a:rect l="0" t="0" r="r" b="b"/>
              <a:pathLst>
                <a:path w="25" h="102">
                  <a:moveTo>
                    <a:pt x="25" y="2"/>
                  </a:moveTo>
                  <a:lnTo>
                    <a:pt x="13" y="102"/>
                  </a:lnTo>
                  <a:lnTo>
                    <a:pt x="0" y="100"/>
                  </a:lnTo>
                  <a:lnTo>
                    <a:pt x="12" y="0"/>
                  </a:lnTo>
                  <a:lnTo>
                    <a:pt x="25" y="2"/>
                  </a:lnTo>
                  <a:close/>
                </a:path>
              </a:pathLst>
            </a:custGeom>
            <a:solidFill>
              <a:srgbClr val="22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92" name="Freeform 852">
              <a:extLst>
                <a:ext uri="{FF2B5EF4-FFF2-40B4-BE49-F238E27FC236}">
                  <a16:creationId xmlns:a16="http://schemas.microsoft.com/office/drawing/2014/main" id="{6DFE9DCA-DB39-4F39-9CE6-3D626C813FE5}"/>
                </a:ext>
              </a:extLst>
            </p:cNvPr>
            <p:cNvSpPr/>
            <p:nvPr/>
          </p:nvSpPr>
          <p:spPr bwMode="auto">
            <a:xfrm>
              <a:off x="215900" y="2606675"/>
              <a:ext cx="20638" cy="6350"/>
            </a:xfrm>
            <a:custGeom>
              <a:avLst/>
              <a:gdLst>
                <a:gd name="T0" fmla="*/ 0 w 13"/>
                <a:gd name="T1" fmla="*/ 2 h 4"/>
                <a:gd name="T2" fmla="*/ 13 w 13"/>
                <a:gd name="T3" fmla="*/ 4 h 4"/>
                <a:gd name="T4" fmla="*/ 13 w 13"/>
                <a:gd name="T5" fmla="*/ 2 h 4"/>
                <a:gd name="T6" fmla="*/ 0 w 13"/>
                <a:gd name="T7" fmla="*/ 0 h 4"/>
                <a:gd name="T8" fmla="*/ 0 w 13"/>
                <a:gd name="T9" fmla="*/ 2 h 4"/>
              </a:gdLst>
              <a:ahLst/>
              <a:cxnLst>
                <a:cxn ang="0">
                  <a:pos x="T0" y="T1"/>
                </a:cxn>
                <a:cxn ang="0">
                  <a:pos x="T2" y="T3"/>
                </a:cxn>
                <a:cxn ang="0">
                  <a:pos x="T4" y="T5"/>
                </a:cxn>
                <a:cxn ang="0">
                  <a:pos x="T6" y="T7"/>
                </a:cxn>
                <a:cxn ang="0">
                  <a:pos x="T8" y="T9"/>
                </a:cxn>
              </a:cxnLst>
              <a:rect l="0" t="0" r="r" b="b"/>
              <a:pathLst>
                <a:path w="13" h="4">
                  <a:moveTo>
                    <a:pt x="0" y="2"/>
                  </a:moveTo>
                  <a:lnTo>
                    <a:pt x="13" y="4"/>
                  </a:lnTo>
                  <a:lnTo>
                    <a:pt x="13" y="2"/>
                  </a:lnTo>
                  <a:lnTo>
                    <a:pt x="0" y="0"/>
                  </a:lnTo>
                  <a:lnTo>
                    <a:pt x="0" y="2"/>
                  </a:lnTo>
                  <a:close/>
                </a:path>
              </a:pathLst>
            </a:custGeom>
            <a:solidFill>
              <a:srgbClr val="FFEA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93" name="Freeform 853">
              <a:extLst>
                <a:ext uri="{FF2B5EF4-FFF2-40B4-BE49-F238E27FC236}">
                  <a16:creationId xmlns:a16="http://schemas.microsoft.com/office/drawing/2014/main" id="{9E00A9B5-9174-4667-900C-8BC464B8702D}"/>
                </a:ext>
              </a:extLst>
            </p:cNvPr>
            <p:cNvSpPr/>
            <p:nvPr/>
          </p:nvSpPr>
          <p:spPr bwMode="auto">
            <a:xfrm>
              <a:off x="215900" y="2451100"/>
              <a:ext cx="39688" cy="158750"/>
            </a:xfrm>
            <a:custGeom>
              <a:avLst/>
              <a:gdLst>
                <a:gd name="T0" fmla="*/ 15 w 25"/>
                <a:gd name="T1" fmla="*/ 2 h 100"/>
                <a:gd name="T2" fmla="*/ 12 w 25"/>
                <a:gd name="T3" fmla="*/ 4 h 100"/>
                <a:gd name="T4" fmla="*/ 14 w 25"/>
                <a:gd name="T5" fmla="*/ 6 h 100"/>
                <a:gd name="T6" fmla="*/ 11 w 25"/>
                <a:gd name="T7" fmla="*/ 7 h 100"/>
                <a:gd name="T8" fmla="*/ 14 w 25"/>
                <a:gd name="T9" fmla="*/ 9 h 100"/>
                <a:gd name="T10" fmla="*/ 11 w 25"/>
                <a:gd name="T11" fmla="*/ 10 h 100"/>
                <a:gd name="T12" fmla="*/ 14 w 25"/>
                <a:gd name="T13" fmla="*/ 12 h 100"/>
                <a:gd name="T14" fmla="*/ 11 w 25"/>
                <a:gd name="T15" fmla="*/ 13 h 100"/>
                <a:gd name="T16" fmla="*/ 13 w 25"/>
                <a:gd name="T17" fmla="*/ 15 h 100"/>
                <a:gd name="T18" fmla="*/ 10 w 25"/>
                <a:gd name="T19" fmla="*/ 16 h 100"/>
                <a:gd name="T20" fmla="*/ 13 w 25"/>
                <a:gd name="T21" fmla="*/ 18 h 100"/>
                <a:gd name="T22" fmla="*/ 10 w 25"/>
                <a:gd name="T23" fmla="*/ 19 h 100"/>
                <a:gd name="T24" fmla="*/ 12 w 25"/>
                <a:gd name="T25" fmla="*/ 21 h 100"/>
                <a:gd name="T26" fmla="*/ 10 w 25"/>
                <a:gd name="T27" fmla="*/ 22 h 100"/>
                <a:gd name="T28" fmla="*/ 12 w 25"/>
                <a:gd name="T29" fmla="*/ 24 h 100"/>
                <a:gd name="T30" fmla="*/ 9 w 25"/>
                <a:gd name="T31" fmla="*/ 25 h 100"/>
                <a:gd name="T32" fmla="*/ 11 w 25"/>
                <a:gd name="T33" fmla="*/ 28 h 100"/>
                <a:gd name="T34" fmla="*/ 9 w 25"/>
                <a:gd name="T35" fmla="*/ 29 h 100"/>
                <a:gd name="T36" fmla="*/ 11 w 25"/>
                <a:gd name="T37" fmla="*/ 31 h 100"/>
                <a:gd name="T38" fmla="*/ 8 w 25"/>
                <a:gd name="T39" fmla="*/ 32 h 100"/>
                <a:gd name="T40" fmla="*/ 11 w 25"/>
                <a:gd name="T41" fmla="*/ 34 h 100"/>
                <a:gd name="T42" fmla="*/ 8 w 25"/>
                <a:gd name="T43" fmla="*/ 35 h 100"/>
                <a:gd name="T44" fmla="*/ 11 w 25"/>
                <a:gd name="T45" fmla="*/ 37 h 100"/>
                <a:gd name="T46" fmla="*/ 8 w 25"/>
                <a:gd name="T47" fmla="*/ 38 h 100"/>
                <a:gd name="T48" fmla="*/ 10 w 25"/>
                <a:gd name="T49" fmla="*/ 40 h 100"/>
                <a:gd name="T50" fmla="*/ 7 w 25"/>
                <a:gd name="T51" fmla="*/ 41 h 100"/>
                <a:gd name="T52" fmla="*/ 10 w 25"/>
                <a:gd name="T53" fmla="*/ 43 h 100"/>
                <a:gd name="T54" fmla="*/ 7 w 25"/>
                <a:gd name="T55" fmla="*/ 44 h 100"/>
                <a:gd name="T56" fmla="*/ 9 w 25"/>
                <a:gd name="T57" fmla="*/ 46 h 100"/>
                <a:gd name="T58" fmla="*/ 7 w 25"/>
                <a:gd name="T59" fmla="*/ 47 h 100"/>
                <a:gd name="T60" fmla="*/ 9 w 25"/>
                <a:gd name="T61" fmla="*/ 50 h 100"/>
                <a:gd name="T62" fmla="*/ 6 w 25"/>
                <a:gd name="T63" fmla="*/ 51 h 100"/>
                <a:gd name="T64" fmla="*/ 8 w 25"/>
                <a:gd name="T65" fmla="*/ 53 h 100"/>
                <a:gd name="T66" fmla="*/ 6 w 25"/>
                <a:gd name="T67" fmla="*/ 54 h 100"/>
                <a:gd name="T68" fmla="*/ 8 w 25"/>
                <a:gd name="T69" fmla="*/ 56 h 100"/>
                <a:gd name="T70" fmla="*/ 5 w 25"/>
                <a:gd name="T71" fmla="*/ 57 h 100"/>
                <a:gd name="T72" fmla="*/ 8 w 25"/>
                <a:gd name="T73" fmla="*/ 59 h 100"/>
                <a:gd name="T74" fmla="*/ 5 w 25"/>
                <a:gd name="T75" fmla="*/ 60 h 100"/>
                <a:gd name="T76" fmla="*/ 7 w 25"/>
                <a:gd name="T77" fmla="*/ 62 h 100"/>
                <a:gd name="T78" fmla="*/ 5 w 25"/>
                <a:gd name="T79" fmla="*/ 63 h 100"/>
                <a:gd name="T80" fmla="*/ 7 w 25"/>
                <a:gd name="T81" fmla="*/ 65 h 100"/>
                <a:gd name="T82" fmla="*/ 4 w 25"/>
                <a:gd name="T83" fmla="*/ 66 h 100"/>
                <a:gd name="T84" fmla="*/ 7 w 25"/>
                <a:gd name="T85" fmla="*/ 68 h 100"/>
                <a:gd name="T86" fmla="*/ 4 w 25"/>
                <a:gd name="T87" fmla="*/ 69 h 100"/>
                <a:gd name="T88" fmla="*/ 6 w 25"/>
                <a:gd name="T89" fmla="*/ 71 h 100"/>
                <a:gd name="T90" fmla="*/ 3 w 25"/>
                <a:gd name="T91" fmla="*/ 72 h 100"/>
                <a:gd name="T92" fmla="*/ 6 w 25"/>
                <a:gd name="T93" fmla="*/ 75 h 100"/>
                <a:gd name="T94" fmla="*/ 3 w 25"/>
                <a:gd name="T95" fmla="*/ 76 h 100"/>
                <a:gd name="T96" fmla="*/ 5 w 25"/>
                <a:gd name="T97" fmla="*/ 78 h 100"/>
                <a:gd name="T98" fmla="*/ 3 w 25"/>
                <a:gd name="T99" fmla="*/ 79 h 100"/>
                <a:gd name="T100" fmla="*/ 5 w 25"/>
                <a:gd name="T101" fmla="*/ 81 h 100"/>
                <a:gd name="T102" fmla="*/ 2 w 25"/>
                <a:gd name="T103" fmla="*/ 82 h 100"/>
                <a:gd name="T104" fmla="*/ 5 w 25"/>
                <a:gd name="T105" fmla="*/ 84 h 100"/>
                <a:gd name="T106" fmla="*/ 2 w 25"/>
                <a:gd name="T107" fmla="*/ 85 h 100"/>
                <a:gd name="T108" fmla="*/ 4 w 25"/>
                <a:gd name="T109" fmla="*/ 87 h 100"/>
                <a:gd name="T110" fmla="*/ 1 w 25"/>
                <a:gd name="T111" fmla="*/ 88 h 100"/>
                <a:gd name="T112" fmla="*/ 4 w 25"/>
                <a:gd name="T113" fmla="*/ 90 h 100"/>
                <a:gd name="T114" fmla="*/ 1 w 25"/>
                <a:gd name="T115" fmla="*/ 91 h 100"/>
                <a:gd name="T116" fmla="*/ 1 w 25"/>
                <a:gd name="T117" fmla="*/ 93 h 100"/>
                <a:gd name="T118" fmla="*/ 3 w 25"/>
                <a:gd name="T119" fmla="*/ 95 h 100"/>
                <a:gd name="T120" fmla="*/ 1 w 25"/>
                <a:gd name="T121" fmla="*/ 96 h 100"/>
                <a:gd name="T122" fmla="*/ 3 w 25"/>
                <a:gd name="T123" fmla="*/ 9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 h="100">
                  <a:moveTo>
                    <a:pt x="12" y="1"/>
                  </a:moveTo>
                  <a:lnTo>
                    <a:pt x="16" y="1"/>
                  </a:lnTo>
                  <a:lnTo>
                    <a:pt x="16" y="2"/>
                  </a:lnTo>
                  <a:lnTo>
                    <a:pt x="12" y="1"/>
                  </a:lnTo>
                  <a:lnTo>
                    <a:pt x="12" y="2"/>
                  </a:lnTo>
                  <a:lnTo>
                    <a:pt x="15" y="2"/>
                  </a:lnTo>
                  <a:lnTo>
                    <a:pt x="15" y="2"/>
                  </a:lnTo>
                  <a:lnTo>
                    <a:pt x="12" y="2"/>
                  </a:lnTo>
                  <a:lnTo>
                    <a:pt x="12" y="2"/>
                  </a:lnTo>
                  <a:lnTo>
                    <a:pt x="15" y="2"/>
                  </a:lnTo>
                  <a:lnTo>
                    <a:pt x="15" y="2"/>
                  </a:lnTo>
                  <a:lnTo>
                    <a:pt x="12" y="2"/>
                  </a:lnTo>
                  <a:lnTo>
                    <a:pt x="12" y="3"/>
                  </a:lnTo>
                  <a:lnTo>
                    <a:pt x="14" y="3"/>
                  </a:lnTo>
                  <a:lnTo>
                    <a:pt x="14" y="3"/>
                  </a:lnTo>
                  <a:lnTo>
                    <a:pt x="12" y="3"/>
                  </a:lnTo>
                  <a:lnTo>
                    <a:pt x="12" y="3"/>
                  </a:lnTo>
                  <a:lnTo>
                    <a:pt x="14" y="4"/>
                  </a:lnTo>
                  <a:lnTo>
                    <a:pt x="14" y="4"/>
                  </a:lnTo>
                  <a:lnTo>
                    <a:pt x="12" y="4"/>
                  </a:lnTo>
                  <a:lnTo>
                    <a:pt x="12" y="4"/>
                  </a:lnTo>
                  <a:lnTo>
                    <a:pt x="16" y="4"/>
                  </a:lnTo>
                  <a:lnTo>
                    <a:pt x="16" y="5"/>
                  </a:lnTo>
                  <a:lnTo>
                    <a:pt x="12" y="4"/>
                  </a:lnTo>
                  <a:lnTo>
                    <a:pt x="12" y="5"/>
                  </a:lnTo>
                  <a:lnTo>
                    <a:pt x="14" y="5"/>
                  </a:lnTo>
                  <a:lnTo>
                    <a:pt x="14" y="5"/>
                  </a:lnTo>
                  <a:lnTo>
                    <a:pt x="12" y="5"/>
                  </a:lnTo>
                  <a:lnTo>
                    <a:pt x="12" y="5"/>
                  </a:lnTo>
                  <a:lnTo>
                    <a:pt x="14" y="6"/>
                  </a:lnTo>
                  <a:lnTo>
                    <a:pt x="14" y="6"/>
                  </a:lnTo>
                  <a:lnTo>
                    <a:pt x="12" y="6"/>
                  </a:lnTo>
                  <a:lnTo>
                    <a:pt x="12" y="6"/>
                  </a:lnTo>
                  <a:lnTo>
                    <a:pt x="14" y="6"/>
                  </a:lnTo>
                  <a:lnTo>
                    <a:pt x="14" y="6"/>
                  </a:lnTo>
                  <a:lnTo>
                    <a:pt x="12" y="6"/>
                  </a:lnTo>
                  <a:lnTo>
                    <a:pt x="12" y="6"/>
                  </a:lnTo>
                  <a:lnTo>
                    <a:pt x="14" y="7"/>
                  </a:lnTo>
                  <a:lnTo>
                    <a:pt x="14" y="7"/>
                  </a:lnTo>
                  <a:lnTo>
                    <a:pt x="11" y="7"/>
                  </a:lnTo>
                  <a:lnTo>
                    <a:pt x="11" y="7"/>
                  </a:lnTo>
                  <a:lnTo>
                    <a:pt x="15" y="8"/>
                  </a:lnTo>
                  <a:lnTo>
                    <a:pt x="15" y="8"/>
                  </a:lnTo>
                  <a:lnTo>
                    <a:pt x="11" y="7"/>
                  </a:lnTo>
                  <a:lnTo>
                    <a:pt x="11" y="8"/>
                  </a:lnTo>
                  <a:lnTo>
                    <a:pt x="14" y="8"/>
                  </a:lnTo>
                  <a:lnTo>
                    <a:pt x="14" y="8"/>
                  </a:lnTo>
                  <a:lnTo>
                    <a:pt x="11" y="8"/>
                  </a:lnTo>
                  <a:lnTo>
                    <a:pt x="11" y="8"/>
                  </a:lnTo>
                  <a:lnTo>
                    <a:pt x="14" y="9"/>
                  </a:lnTo>
                  <a:lnTo>
                    <a:pt x="14" y="9"/>
                  </a:lnTo>
                  <a:lnTo>
                    <a:pt x="11" y="9"/>
                  </a:lnTo>
                  <a:lnTo>
                    <a:pt x="11" y="9"/>
                  </a:lnTo>
                  <a:lnTo>
                    <a:pt x="14" y="9"/>
                  </a:lnTo>
                  <a:lnTo>
                    <a:pt x="14" y="10"/>
                  </a:lnTo>
                  <a:lnTo>
                    <a:pt x="11" y="9"/>
                  </a:lnTo>
                  <a:lnTo>
                    <a:pt x="11" y="10"/>
                  </a:lnTo>
                  <a:lnTo>
                    <a:pt x="14" y="10"/>
                  </a:lnTo>
                  <a:lnTo>
                    <a:pt x="14" y="10"/>
                  </a:lnTo>
                  <a:lnTo>
                    <a:pt x="11" y="10"/>
                  </a:lnTo>
                  <a:lnTo>
                    <a:pt x="11" y="10"/>
                  </a:lnTo>
                  <a:lnTo>
                    <a:pt x="15" y="11"/>
                  </a:lnTo>
                  <a:lnTo>
                    <a:pt x="15" y="11"/>
                  </a:lnTo>
                  <a:lnTo>
                    <a:pt x="11" y="10"/>
                  </a:lnTo>
                  <a:lnTo>
                    <a:pt x="11" y="11"/>
                  </a:lnTo>
                  <a:lnTo>
                    <a:pt x="14" y="11"/>
                  </a:lnTo>
                  <a:lnTo>
                    <a:pt x="14" y="11"/>
                  </a:lnTo>
                  <a:lnTo>
                    <a:pt x="11" y="11"/>
                  </a:lnTo>
                  <a:lnTo>
                    <a:pt x="11" y="11"/>
                  </a:lnTo>
                  <a:lnTo>
                    <a:pt x="14" y="12"/>
                  </a:lnTo>
                  <a:lnTo>
                    <a:pt x="14" y="12"/>
                  </a:lnTo>
                  <a:lnTo>
                    <a:pt x="11" y="12"/>
                  </a:lnTo>
                  <a:lnTo>
                    <a:pt x="11" y="12"/>
                  </a:lnTo>
                  <a:lnTo>
                    <a:pt x="13" y="12"/>
                  </a:lnTo>
                  <a:lnTo>
                    <a:pt x="13" y="13"/>
                  </a:lnTo>
                  <a:lnTo>
                    <a:pt x="11" y="12"/>
                  </a:lnTo>
                  <a:lnTo>
                    <a:pt x="11" y="13"/>
                  </a:lnTo>
                  <a:lnTo>
                    <a:pt x="13" y="13"/>
                  </a:lnTo>
                  <a:lnTo>
                    <a:pt x="13" y="13"/>
                  </a:lnTo>
                  <a:lnTo>
                    <a:pt x="11" y="13"/>
                  </a:lnTo>
                  <a:lnTo>
                    <a:pt x="11" y="13"/>
                  </a:lnTo>
                  <a:lnTo>
                    <a:pt x="15" y="14"/>
                  </a:lnTo>
                  <a:lnTo>
                    <a:pt x="15" y="14"/>
                  </a:lnTo>
                  <a:lnTo>
                    <a:pt x="11" y="13"/>
                  </a:lnTo>
                  <a:lnTo>
                    <a:pt x="11" y="14"/>
                  </a:lnTo>
                  <a:lnTo>
                    <a:pt x="13" y="14"/>
                  </a:lnTo>
                  <a:lnTo>
                    <a:pt x="13" y="14"/>
                  </a:lnTo>
                  <a:lnTo>
                    <a:pt x="11" y="14"/>
                  </a:lnTo>
                  <a:lnTo>
                    <a:pt x="11" y="15"/>
                  </a:lnTo>
                  <a:lnTo>
                    <a:pt x="13" y="15"/>
                  </a:lnTo>
                  <a:lnTo>
                    <a:pt x="13" y="15"/>
                  </a:lnTo>
                  <a:lnTo>
                    <a:pt x="11" y="15"/>
                  </a:lnTo>
                  <a:lnTo>
                    <a:pt x="11" y="15"/>
                  </a:lnTo>
                  <a:lnTo>
                    <a:pt x="13" y="16"/>
                  </a:lnTo>
                  <a:lnTo>
                    <a:pt x="13" y="16"/>
                  </a:lnTo>
                  <a:lnTo>
                    <a:pt x="11" y="15"/>
                  </a:lnTo>
                  <a:lnTo>
                    <a:pt x="11" y="16"/>
                  </a:lnTo>
                  <a:lnTo>
                    <a:pt x="13" y="16"/>
                  </a:lnTo>
                  <a:lnTo>
                    <a:pt x="13" y="16"/>
                  </a:lnTo>
                  <a:lnTo>
                    <a:pt x="10" y="16"/>
                  </a:lnTo>
                  <a:lnTo>
                    <a:pt x="10" y="17"/>
                  </a:lnTo>
                  <a:lnTo>
                    <a:pt x="14" y="17"/>
                  </a:lnTo>
                  <a:lnTo>
                    <a:pt x="14" y="17"/>
                  </a:lnTo>
                  <a:lnTo>
                    <a:pt x="10" y="17"/>
                  </a:lnTo>
                  <a:lnTo>
                    <a:pt x="10" y="17"/>
                  </a:lnTo>
                  <a:lnTo>
                    <a:pt x="13" y="17"/>
                  </a:lnTo>
                  <a:lnTo>
                    <a:pt x="13" y="18"/>
                  </a:lnTo>
                  <a:lnTo>
                    <a:pt x="10" y="17"/>
                  </a:lnTo>
                  <a:lnTo>
                    <a:pt x="10" y="18"/>
                  </a:lnTo>
                  <a:lnTo>
                    <a:pt x="13" y="18"/>
                  </a:lnTo>
                  <a:lnTo>
                    <a:pt x="13" y="18"/>
                  </a:lnTo>
                  <a:lnTo>
                    <a:pt x="10" y="18"/>
                  </a:lnTo>
                  <a:lnTo>
                    <a:pt x="10" y="18"/>
                  </a:lnTo>
                  <a:lnTo>
                    <a:pt x="13" y="19"/>
                  </a:lnTo>
                  <a:lnTo>
                    <a:pt x="13" y="19"/>
                  </a:lnTo>
                  <a:lnTo>
                    <a:pt x="10" y="19"/>
                  </a:lnTo>
                  <a:lnTo>
                    <a:pt x="10" y="19"/>
                  </a:lnTo>
                  <a:lnTo>
                    <a:pt x="13" y="19"/>
                  </a:lnTo>
                  <a:lnTo>
                    <a:pt x="13" y="20"/>
                  </a:lnTo>
                  <a:lnTo>
                    <a:pt x="10" y="19"/>
                  </a:lnTo>
                  <a:lnTo>
                    <a:pt x="10" y="20"/>
                  </a:lnTo>
                  <a:lnTo>
                    <a:pt x="14" y="20"/>
                  </a:lnTo>
                  <a:lnTo>
                    <a:pt x="14" y="20"/>
                  </a:lnTo>
                  <a:lnTo>
                    <a:pt x="10" y="20"/>
                  </a:lnTo>
                  <a:lnTo>
                    <a:pt x="10" y="20"/>
                  </a:lnTo>
                  <a:lnTo>
                    <a:pt x="12" y="21"/>
                  </a:lnTo>
                  <a:lnTo>
                    <a:pt x="12" y="21"/>
                  </a:lnTo>
                  <a:lnTo>
                    <a:pt x="10" y="21"/>
                  </a:lnTo>
                  <a:lnTo>
                    <a:pt x="10" y="21"/>
                  </a:lnTo>
                  <a:lnTo>
                    <a:pt x="12" y="21"/>
                  </a:lnTo>
                  <a:lnTo>
                    <a:pt x="12" y="21"/>
                  </a:lnTo>
                  <a:lnTo>
                    <a:pt x="10" y="21"/>
                  </a:lnTo>
                  <a:lnTo>
                    <a:pt x="10" y="21"/>
                  </a:lnTo>
                  <a:lnTo>
                    <a:pt x="12" y="22"/>
                  </a:lnTo>
                  <a:lnTo>
                    <a:pt x="12" y="22"/>
                  </a:lnTo>
                  <a:lnTo>
                    <a:pt x="10" y="22"/>
                  </a:lnTo>
                  <a:lnTo>
                    <a:pt x="10" y="22"/>
                  </a:lnTo>
                  <a:lnTo>
                    <a:pt x="12" y="22"/>
                  </a:lnTo>
                  <a:lnTo>
                    <a:pt x="12" y="23"/>
                  </a:lnTo>
                  <a:lnTo>
                    <a:pt x="10" y="22"/>
                  </a:lnTo>
                  <a:lnTo>
                    <a:pt x="10" y="23"/>
                  </a:lnTo>
                  <a:lnTo>
                    <a:pt x="14" y="23"/>
                  </a:lnTo>
                  <a:lnTo>
                    <a:pt x="14" y="24"/>
                  </a:lnTo>
                  <a:lnTo>
                    <a:pt x="10" y="23"/>
                  </a:lnTo>
                  <a:lnTo>
                    <a:pt x="10" y="23"/>
                  </a:lnTo>
                  <a:lnTo>
                    <a:pt x="12" y="24"/>
                  </a:lnTo>
                  <a:lnTo>
                    <a:pt x="12" y="24"/>
                  </a:lnTo>
                  <a:lnTo>
                    <a:pt x="10" y="24"/>
                  </a:lnTo>
                  <a:lnTo>
                    <a:pt x="9" y="24"/>
                  </a:lnTo>
                  <a:lnTo>
                    <a:pt x="12" y="24"/>
                  </a:lnTo>
                  <a:lnTo>
                    <a:pt x="12" y="24"/>
                  </a:lnTo>
                  <a:lnTo>
                    <a:pt x="9" y="24"/>
                  </a:lnTo>
                  <a:lnTo>
                    <a:pt x="9" y="25"/>
                  </a:lnTo>
                  <a:lnTo>
                    <a:pt x="12" y="25"/>
                  </a:lnTo>
                  <a:lnTo>
                    <a:pt x="12" y="25"/>
                  </a:lnTo>
                  <a:lnTo>
                    <a:pt x="9" y="25"/>
                  </a:lnTo>
                  <a:lnTo>
                    <a:pt x="9" y="25"/>
                  </a:lnTo>
                  <a:lnTo>
                    <a:pt x="12" y="26"/>
                  </a:lnTo>
                  <a:lnTo>
                    <a:pt x="12" y="26"/>
                  </a:lnTo>
                  <a:lnTo>
                    <a:pt x="9" y="25"/>
                  </a:lnTo>
                  <a:lnTo>
                    <a:pt x="9" y="26"/>
                  </a:lnTo>
                  <a:lnTo>
                    <a:pt x="13" y="26"/>
                  </a:lnTo>
                  <a:lnTo>
                    <a:pt x="13" y="27"/>
                  </a:lnTo>
                  <a:lnTo>
                    <a:pt x="9" y="26"/>
                  </a:lnTo>
                  <a:lnTo>
                    <a:pt x="9" y="27"/>
                  </a:lnTo>
                  <a:lnTo>
                    <a:pt x="12" y="27"/>
                  </a:lnTo>
                  <a:lnTo>
                    <a:pt x="12" y="27"/>
                  </a:lnTo>
                  <a:lnTo>
                    <a:pt x="9" y="27"/>
                  </a:lnTo>
                  <a:lnTo>
                    <a:pt x="9" y="27"/>
                  </a:lnTo>
                  <a:lnTo>
                    <a:pt x="11" y="28"/>
                  </a:lnTo>
                  <a:lnTo>
                    <a:pt x="11" y="28"/>
                  </a:lnTo>
                  <a:lnTo>
                    <a:pt x="9" y="27"/>
                  </a:lnTo>
                  <a:lnTo>
                    <a:pt x="9" y="28"/>
                  </a:lnTo>
                  <a:lnTo>
                    <a:pt x="11" y="28"/>
                  </a:lnTo>
                  <a:lnTo>
                    <a:pt x="11" y="28"/>
                  </a:lnTo>
                  <a:lnTo>
                    <a:pt x="9" y="28"/>
                  </a:lnTo>
                  <a:lnTo>
                    <a:pt x="9" y="28"/>
                  </a:lnTo>
                  <a:lnTo>
                    <a:pt x="11" y="29"/>
                  </a:lnTo>
                  <a:lnTo>
                    <a:pt x="11" y="29"/>
                  </a:lnTo>
                  <a:lnTo>
                    <a:pt x="9" y="29"/>
                  </a:lnTo>
                  <a:lnTo>
                    <a:pt x="9" y="29"/>
                  </a:lnTo>
                  <a:lnTo>
                    <a:pt x="13" y="30"/>
                  </a:lnTo>
                  <a:lnTo>
                    <a:pt x="13" y="30"/>
                  </a:lnTo>
                  <a:lnTo>
                    <a:pt x="9" y="29"/>
                  </a:lnTo>
                  <a:lnTo>
                    <a:pt x="9" y="30"/>
                  </a:lnTo>
                  <a:lnTo>
                    <a:pt x="11" y="30"/>
                  </a:lnTo>
                  <a:lnTo>
                    <a:pt x="11" y="30"/>
                  </a:lnTo>
                  <a:lnTo>
                    <a:pt x="9" y="30"/>
                  </a:lnTo>
                  <a:lnTo>
                    <a:pt x="9" y="30"/>
                  </a:lnTo>
                  <a:lnTo>
                    <a:pt x="11" y="31"/>
                  </a:lnTo>
                  <a:lnTo>
                    <a:pt x="11" y="31"/>
                  </a:lnTo>
                  <a:lnTo>
                    <a:pt x="9" y="31"/>
                  </a:lnTo>
                  <a:lnTo>
                    <a:pt x="9" y="31"/>
                  </a:lnTo>
                  <a:lnTo>
                    <a:pt x="11" y="31"/>
                  </a:lnTo>
                  <a:lnTo>
                    <a:pt x="11" y="32"/>
                  </a:lnTo>
                  <a:lnTo>
                    <a:pt x="9" y="31"/>
                  </a:lnTo>
                  <a:lnTo>
                    <a:pt x="8" y="32"/>
                  </a:lnTo>
                  <a:lnTo>
                    <a:pt x="11" y="32"/>
                  </a:lnTo>
                  <a:lnTo>
                    <a:pt x="11" y="32"/>
                  </a:lnTo>
                  <a:lnTo>
                    <a:pt x="8" y="32"/>
                  </a:lnTo>
                  <a:lnTo>
                    <a:pt x="8" y="32"/>
                  </a:lnTo>
                  <a:lnTo>
                    <a:pt x="12" y="33"/>
                  </a:lnTo>
                  <a:lnTo>
                    <a:pt x="12" y="33"/>
                  </a:lnTo>
                  <a:lnTo>
                    <a:pt x="8" y="32"/>
                  </a:lnTo>
                  <a:lnTo>
                    <a:pt x="8" y="33"/>
                  </a:lnTo>
                  <a:lnTo>
                    <a:pt x="11" y="33"/>
                  </a:lnTo>
                  <a:lnTo>
                    <a:pt x="11" y="33"/>
                  </a:lnTo>
                  <a:lnTo>
                    <a:pt x="8" y="33"/>
                  </a:lnTo>
                  <a:lnTo>
                    <a:pt x="8" y="33"/>
                  </a:lnTo>
                  <a:lnTo>
                    <a:pt x="11" y="34"/>
                  </a:lnTo>
                  <a:lnTo>
                    <a:pt x="11" y="34"/>
                  </a:lnTo>
                  <a:lnTo>
                    <a:pt x="8" y="34"/>
                  </a:lnTo>
                  <a:lnTo>
                    <a:pt x="8" y="34"/>
                  </a:lnTo>
                  <a:lnTo>
                    <a:pt x="11" y="34"/>
                  </a:lnTo>
                  <a:lnTo>
                    <a:pt x="11" y="35"/>
                  </a:lnTo>
                  <a:lnTo>
                    <a:pt x="8" y="34"/>
                  </a:lnTo>
                  <a:lnTo>
                    <a:pt x="8" y="35"/>
                  </a:lnTo>
                  <a:lnTo>
                    <a:pt x="11" y="35"/>
                  </a:lnTo>
                  <a:lnTo>
                    <a:pt x="11" y="35"/>
                  </a:lnTo>
                  <a:lnTo>
                    <a:pt x="8" y="35"/>
                  </a:lnTo>
                  <a:lnTo>
                    <a:pt x="8" y="35"/>
                  </a:lnTo>
                  <a:lnTo>
                    <a:pt x="12" y="36"/>
                  </a:lnTo>
                  <a:lnTo>
                    <a:pt x="12" y="36"/>
                  </a:lnTo>
                  <a:lnTo>
                    <a:pt x="8" y="35"/>
                  </a:lnTo>
                  <a:lnTo>
                    <a:pt x="8" y="36"/>
                  </a:lnTo>
                  <a:lnTo>
                    <a:pt x="11" y="36"/>
                  </a:lnTo>
                  <a:lnTo>
                    <a:pt x="11" y="36"/>
                  </a:lnTo>
                  <a:lnTo>
                    <a:pt x="8" y="36"/>
                  </a:lnTo>
                  <a:lnTo>
                    <a:pt x="8" y="37"/>
                  </a:lnTo>
                  <a:lnTo>
                    <a:pt x="11" y="37"/>
                  </a:lnTo>
                  <a:lnTo>
                    <a:pt x="10" y="37"/>
                  </a:lnTo>
                  <a:lnTo>
                    <a:pt x="8" y="37"/>
                  </a:lnTo>
                  <a:lnTo>
                    <a:pt x="8" y="37"/>
                  </a:lnTo>
                  <a:lnTo>
                    <a:pt x="10" y="38"/>
                  </a:lnTo>
                  <a:lnTo>
                    <a:pt x="10" y="38"/>
                  </a:lnTo>
                  <a:lnTo>
                    <a:pt x="8" y="37"/>
                  </a:lnTo>
                  <a:lnTo>
                    <a:pt x="8" y="38"/>
                  </a:lnTo>
                  <a:lnTo>
                    <a:pt x="10" y="38"/>
                  </a:lnTo>
                  <a:lnTo>
                    <a:pt x="10" y="38"/>
                  </a:lnTo>
                  <a:lnTo>
                    <a:pt x="8" y="38"/>
                  </a:lnTo>
                  <a:lnTo>
                    <a:pt x="8" y="39"/>
                  </a:lnTo>
                  <a:lnTo>
                    <a:pt x="12" y="39"/>
                  </a:lnTo>
                  <a:lnTo>
                    <a:pt x="12" y="39"/>
                  </a:lnTo>
                  <a:lnTo>
                    <a:pt x="8" y="39"/>
                  </a:lnTo>
                  <a:lnTo>
                    <a:pt x="7" y="39"/>
                  </a:lnTo>
                  <a:lnTo>
                    <a:pt x="10" y="39"/>
                  </a:lnTo>
                  <a:lnTo>
                    <a:pt x="10" y="40"/>
                  </a:lnTo>
                  <a:lnTo>
                    <a:pt x="7" y="39"/>
                  </a:lnTo>
                  <a:lnTo>
                    <a:pt x="7" y="40"/>
                  </a:lnTo>
                  <a:lnTo>
                    <a:pt x="10" y="40"/>
                  </a:lnTo>
                  <a:lnTo>
                    <a:pt x="10" y="40"/>
                  </a:lnTo>
                  <a:lnTo>
                    <a:pt x="7" y="40"/>
                  </a:lnTo>
                  <a:lnTo>
                    <a:pt x="7" y="40"/>
                  </a:lnTo>
                  <a:lnTo>
                    <a:pt x="10" y="41"/>
                  </a:lnTo>
                  <a:lnTo>
                    <a:pt x="10" y="41"/>
                  </a:lnTo>
                  <a:lnTo>
                    <a:pt x="7" y="41"/>
                  </a:lnTo>
                  <a:lnTo>
                    <a:pt x="7" y="41"/>
                  </a:lnTo>
                  <a:lnTo>
                    <a:pt x="10" y="41"/>
                  </a:lnTo>
                  <a:lnTo>
                    <a:pt x="10" y="42"/>
                  </a:lnTo>
                  <a:lnTo>
                    <a:pt x="7" y="41"/>
                  </a:lnTo>
                  <a:lnTo>
                    <a:pt x="7" y="42"/>
                  </a:lnTo>
                  <a:lnTo>
                    <a:pt x="11" y="42"/>
                  </a:lnTo>
                  <a:lnTo>
                    <a:pt x="11" y="42"/>
                  </a:lnTo>
                  <a:lnTo>
                    <a:pt x="7" y="42"/>
                  </a:lnTo>
                  <a:lnTo>
                    <a:pt x="7" y="42"/>
                  </a:lnTo>
                  <a:lnTo>
                    <a:pt x="10" y="42"/>
                  </a:lnTo>
                  <a:lnTo>
                    <a:pt x="10" y="43"/>
                  </a:lnTo>
                  <a:lnTo>
                    <a:pt x="7" y="42"/>
                  </a:lnTo>
                  <a:lnTo>
                    <a:pt x="7" y="43"/>
                  </a:lnTo>
                  <a:lnTo>
                    <a:pt x="10" y="43"/>
                  </a:lnTo>
                  <a:lnTo>
                    <a:pt x="10" y="43"/>
                  </a:lnTo>
                  <a:lnTo>
                    <a:pt x="7" y="43"/>
                  </a:lnTo>
                  <a:lnTo>
                    <a:pt x="7" y="43"/>
                  </a:lnTo>
                  <a:lnTo>
                    <a:pt x="10" y="44"/>
                  </a:lnTo>
                  <a:lnTo>
                    <a:pt x="10" y="44"/>
                  </a:lnTo>
                  <a:lnTo>
                    <a:pt x="7" y="44"/>
                  </a:lnTo>
                  <a:lnTo>
                    <a:pt x="7" y="44"/>
                  </a:lnTo>
                  <a:lnTo>
                    <a:pt x="10" y="44"/>
                  </a:lnTo>
                  <a:lnTo>
                    <a:pt x="9" y="45"/>
                  </a:lnTo>
                  <a:lnTo>
                    <a:pt x="7" y="44"/>
                  </a:lnTo>
                  <a:lnTo>
                    <a:pt x="7" y="45"/>
                  </a:lnTo>
                  <a:lnTo>
                    <a:pt x="11" y="45"/>
                  </a:lnTo>
                  <a:lnTo>
                    <a:pt x="11" y="46"/>
                  </a:lnTo>
                  <a:lnTo>
                    <a:pt x="7" y="45"/>
                  </a:lnTo>
                  <a:lnTo>
                    <a:pt x="7" y="45"/>
                  </a:lnTo>
                  <a:lnTo>
                    <a:pt x="9" y="46"/>
                  </a:lnTo>
                  <a:lnTo>
                    <a:pt x="9" y="46"/>
                  </a:lnTo>
                  <a:lnTo>
                    <a:pt x="7" y="46"/>
                  </a:lnTo>
                  <a:lnTo>
                    <a:pt x="7" y="46"/>
                  </a:lnTo>
                  <a:lnTo>
                    <a:pt x="9" y="46"/>
                  </a:lnTo>
                  <a:lnTo>
                    <a:pt x="9" y="46"/>
                  </a:lnTo>
                  <a:lnTo>
                    <a:pt x="7" y="46"/>
                  </a:lnTo>
                  <a:lnTo>
                    <a:pt x="7" y="47"/>
                  </a:lnTo>
                  <a:lnTo>
                    <a:pt x="9" y="47"/>
                  </a:lnTo>
                  <a:lnTo>
                    <a:pt x="9" y="47"/>
                  </a:lnTo>
                  <a:lnTo>
                    <a:pt x="7" y="47"/>
                  </a:lnTo>
                  <a:lnTo>
                    <a:pt x="7" y="47"/>
                  </a:lnTo>
                  <a:lnTo>
                    <a:pt x="9" y="48"/>
                  </a:lnTo>
                  <a:lnTo>
                    <a:pt x="9" y="48"/>
                  </a:lnTo>
                  <a:lnTo>
                    <a:pt x="7" y="47"/>
                  </a:lnTo>
                  <a:lnTo>
                    <a:pt x="7" y="48"/>
                  </a:lnTo>
                  <a:lnTo>
                    <a:pt x="11" y="48"/>
                  </a:lnTo>
                  <a:lnTo>
                    <a:pt x="11" y="49"/>
                  </a:lnTo>
                  <a:lnTo>
                    <a:pt x="7" y="48"/>
                  </a:lnTo>
                  <a:lnTo>
                    <a:pt x="6" y="49"/>
                  </a:lnTo>
                  <a:lnTo>
                    <a:pt x="9" y="49"/>
                  </a:lnTo>
                  <a:lnTo>
                    <a:pt x="9" y="49"/>
                  </a:lnTo>
                  <a:lnTo>
                    <a:pt x="6" y="49"/>
                  </a:lnTo>
                  <a:lnTo>
                    <a:pt x="6" y="49"/>
                  </a:lnTo>
                  <a:lnTo>
                    <a:pt x="9" y="50"/>
                  </a:lnTo>
                  <a:lnTo>
                    <a:pt x="9" y="50"/>
                  </a:lnTo>
                  <a:lnTo>
                    <a:pt x="6" y="49"/>
                  </a:lnTo>
                  <a:lnTo>
                    <a:pt x="6" y="50"/>
                  </a:lnTo>
                  <a:lnTo>
                    <a:pt x="9" y="50"/>
                  </a:lnTo>
                  <a:lnTo>
                    <a:pt x="9" y="50"/>
                  </a:lnTo>
                  <a:lnTo>
                    <a:pt x="6" y="50"/>
                  </a:lnTo>
                  <a:lnTo>
                    <a:pt x="6" y="50"/>
                  </a:lnTo>
                  <a:lnTo>
                    <a:pt x="9" y="51"/>
                  </a:lnTo>
                  <a:lnTo>
                    <a:pt x="9" y="51"/>
                  </a:lnTo>
                  <a:lnTo>
                    <a:pt x="6" y="51"/>
                  </a:lnTo>
                  <a:lnTo>
                    <a:pt x="6" y="51"/>
                  </a:lnTo>
                  <a:lnTo>
                    <a:pt x="10" y="51"/>
                  </a:lnTo>
                  <a:lnTo>
                    <a:pt x="10" y="52"/>
                  </a:lnTo>
                  <a:lnTo>
                    <a:pt x="6" y="51"/>
                  </a:lnTo>
                  <a:lnTo>
                    <a:pt x="6" y="52"/>
                  </a:lnTo>
                  <a:lnTo>
                    <a:pt x="9" y="52"/>
                  </a:lnTo>
                  <a:lnTo>
                    <a:pt x="8" y="52"/>
                  </a:lnTo>
                  <a:lnTo>
                    <a:pt x="6" y="52"/>
                  </a:lnTo>
                  <a:lnTo>
                    <a:pt x="6" y="52"/>
                  </a:lnTo>
                  <a:lnTo>
                    <a:pt x="8" y="53"/>
                  </a:lnTo>
                  <a:lnTo>
                    <a:pt x="8" y="53"/>
                  </a:lnTo>
                  <a:lnTo>
                    <a:pt x="6" y="53"/>
                  </a:lnTo>
                  <a:lnTo>
                    <a:pt x="6" y="53"/>
                  </a:lnTo>
                  <a:lnTo>
                    <a:pt x="8" y="53"/>
                  </a:lnTo>
                  <a:lnTo>
                    <a:pt x="8" y="53"/>
                  </a:lnTo>
                  <a:lnTo>
                    <a:pt x="6" y="53"/>
                  </a:lnTo>
                  <a:lnTo>
                    <a:pt x="6" y="53"/>
                  </a:lnTo>
                  <a:lnTo>
                    <a:pt x="8" y="54"/>
                  </a:lnTo>
                  <a:lnTo>
                    <a:pt x="8" y="54"/>
                  </a:lnTo>
                  <a:lnTo>
                    <a:pt x="6" y="54"/>
                  </a:lnTo>
                  <a:lnTo>
                    <a:pt x="6" y="54"/>
                  </a:lnTo>
                  <a:lnTo>
                    <a:pt x="10" y="55"/>
                  </a:lnTo>
                  <a:lnTo>
                    <a:pt x="10" y="55"/>
                  </a:lnTo>
                  <a:lnTo>
                    <a:pt x="6" y="54"/>
                  </a:lnTo>
                  <a:lnTo>
                    <a:pt x="6" y="55"/>
                  </a:lnTo>
                  <a:lnTo>
                    <a:pt x="8" y="55"/>
                  </a:lnTo>
                  <a:lnTo>
                    <a:pt x="8" y="55"/>
                  </a:lnTo>
                  <a:lnTo>
                    <a:pt x="6" y="55"/>
                  </a:lnTo>
                  <a:lnTo>
                    <a:pt x="6" y="55"/>
                  </a:lnTo>
                  <a:lnTo>
                    <a:pt x="8" y="56"/>
                  </a:lnTo>
                  <a:lnTo>
                    <a:pt x="8" y="56"/>
                  </a:lnTo>
                  <a:lnTo>
                    <a:pt x="6" y="56"/>
                  </a:lnTo>
                  <a:lnTo>
                    <a:pt x="5" y="56"/>
                  </a:lnTo>
                  <a:lnTo>
                    <a:pt x="8" y="56"/>
                  </a:lnTo>
                  <a:lnTo>
                    <a:pt x="8" y="57"/>
                  </a:lnTo>
                  <a:lnTo>
                    <a:pt x="5" y="56"/>
                  </a:lnTo>
                  <a:lnTo>
                    <a:pt x="5" y="57"/>
                  </a:lnTo>
                  <a:lnTo>
                    <a:pt x="8" y="57"/>
                  </a:lnTo>
                  <a:lnTo>
                    <a:pt x="8" y="57"/>
                  </a:lnTo>
                  <a:lnTo>
                    <a:pt x="5" y="57"/>
                  </a:lnTo>
                  <a:lnTo>
                    <a:pt x="5" y="57"/>
                  </a:lnTo>
                  <a:lnTo>
                    <a:pt x="9" y="58"/>
                  </a:lnTo>
                  <a:lnTo>
                    <a:pt x="9" y="58"/>
                  </a:lnTo>
                  <a:lnTo>
                    <a:pt x="5" y="57"/>
                  </a:lnTo>
                  <a:lnTo>
                    <a:pt x="5" y="58"/>
                  </a:lnTo>
                  <a:lnTo>
                    <a:pt x="8" y="58"/>
                  </a:lnTo>
                  <a:lnTo>
                    <a:pt x="8" y="58"/>
                  </a:lnTo>
                  <a:lnTo>
                    <a:pt x="5" y="58"/>
                  </a:lnTo>
                  <a:lnTo>
                    <a:pt x="5" y="59"/>
                  </a:lnTo>
                  <a:lnTo>
                    <a:pt x="8" y="59"/>
                  </a:lnTo>
                  <a:lnTo>
                    <a:pt x="8" y="59"/>
                  </a:lnTo>
                  <a:lnTo>
                    <a:pt x="5" y="59"/>
                  </a:lnTo>
                  <a:lnTo>
                    <a:pt x="5" y="59"/>
                  </a:lnTo>
                  <a:lnTo>
                    <a:pt x="8" y="60"/>
                  </a:lnTo>
                  <a:lnTo>
                    <a:pt x="7" y="60"/>
                  </a:lnTo>
                  <a:lnTo>
                    <a:pt x="5" y="59"/>
                  </a:lnTo>
                  <a:lnTo>
                    <a:pt x="5" y="60"/>
                  </a:lnTo>
                  <a:lnTo>
                    <a:pt x="7" y="60"/>
                  </a:lnTo>
                  <a:lnTo>
                    <a:pt x="7" y="60"/>
                  </a:lnTo>
                  <a:lnTo>
                    <a:pt x="5" y="60"/>
                  </a:lnTo>
                  <a:lnTo>
                    <a:pt x="5" y="61"/>
                  </a:lnTo>
                  <a:lnTo>
                    <a:pt x="9" y="61"/>
                  </a:lnTo>
                  <a:lnTo>
                    <a:pt x="9" y="61"/>
                  </a:lnTo>
                  <a:lnTo>
                    <a:pt x="5" y="61"/>
                  </a:lnTo>
                  <a:lnTo>
                    <a:pt x="5" y="61"/>
                  </a:lnTo>
                  <a:lnTo>
                    <a:pt x="7" y="61"/>
                  </a:lnTo>
                  <a:lnTo>
                    <a:pt x="7" y="62"/>
                  </a:lnTo>
                  <a:lnTo>
                    <a:pt x="5" y="61"/>
                  </a:lnTo>
                  <a:lnTo>
                    <a:pt x="5" y="62"/>
                  </a:lnTo>
                  <a:lnTo>
                    <a:pt x="7" y="62"/>
                  </a:lnTo>
                  <a:lnTo>
                    <a:pt x="7" y="62"/>
                  </a:lnTo>
                  <a:lnTo>
                    <a:pt x="5" y="62"/>
                  </a:lnTo>
                  <a:lnTo>
                    <a:pt x="5" y="62"/>
                  </a:lnTo>
                  <a:lnTo>
                    <a:pt x="7" y="63"/>
                  </a:lnTo>
                  <a:lnTo>
                    <a:pt x="7" y="63"/>
                  </a:lnTo>
                  <a:lnTo>
                    <a:pt x="5" y="63"/>
                  </a:lnTo>
                  <a:lnTo>
                    <a:pt x="5" y="63"/>
                  </a:lnTo>
                  <a:lnTo>
                    <a:pt x="7" y="63"/>
                  </a:lnTo>
                  <a:lnTo>
                    <a:pt x="7" y="64"/>
                  </a:lnTo>
                  <a:lnTo>
                    <a:pt x="5" y="63"/>
                  </a:lnTo>
                  <a:lnTo>
                    <a:pt x="4" y="64"/>
                  </a:lnTo>
                  <a:lnTo>
                    <a:pt x="9" y="64"/>
                  </a:lnTo>
                  <a:lnTo>
                    <a:pt x="9" y="64"/>
                  </a:lnTo>
                  <a:lnTo>
                    <a:pt x="4" y="64"/>
                  </a:lnTo>
                  <a:lnTo>
                    <a:pt x="4" y="64"/>
                  </a:lnTo>
                  <a:lnTo>
                    <a:pt x="7" y="64"/>
                  </a:lnTo>
                  <a:lnTo>
                    <a:pt x="7" y="65"/>
                  </a:lnTo>
                  <a:lnTo>
                    <a:pt x="4" y="64"/>
                  </a:lnTo>
                  <a:lnTo>
                    <a:pt x="4" y="65"/>
                  </a:lnTo>
                  <a:lnTo>
                    <a:pt x="7" y="65"/>
                  </a:lnTo>
                  <a:lnTo>
                    <a:pt x="7" y="65"/>
                  </a:lnTo>
                  <a:lnTo>
                    <a:pt x="4" y="65"/>
                  </a:lnTo>
                  <a:lnTo>
                    <a:pt x="4" y="65"/>
                  </a:lnTo>
                  <a:lnTo>
                    <a:pt x="7" y="66"/>
                  </a:lnTo>
                  <a:lnTo>
                    <a:pt x="7" y="66"/>
                  </a:lnTo>
                  <a:lnTo>
                    <a:pt x="4" y="66"/>
                  </a:lnTo>
                  <a:lnTo>
                    <a:pt x="4" y="66"/>
                  </a:lnTo>
                  <a:lnTo>
                    <a:pt x="7" y="66"/>
                  </a:lnTo>
                  <a:lnTo>
                    <a:pt x="7" y="67"/>
                  </a:lnTo>
                  <a:lnTo>
                    <a:pt x="4" y="66"/>
                  </a:lnTo>
                  <a:lnTo>
                    <a:pt x="4" y="67"/>
                  </a:lnTo>
                  <a:lnTo>
                    <a:pt x="8" y="67"/>
                  </a:lnTo>
                  <a:lnTo>
                    <a:pt x="8" y="67"/>
                  </a:lnTo>
                  <a:lnTo>
                    <a:pt x="4" y="67"/>
                  </a:lnTo>
                  <a:lnTo>
                    <a:pt x="4" y="67"/>
                  </a:lnTo>
                  <a:lnTo>
                    <a:pt x="7" y="68"/>
                  </a:lnTo>
                  <a:lnTo>
                    <a:pt x="7" y="68"/>
                  </a:lnTo>
                  <a:lnTo>
                    <a:pt x="4" y="68"/>
                  </a:lnTo>
                  <a:lnTo>
                    <a:pt x="4" y="68"/>
                  </a:lnTo>
                  <a:lnTo>
                    <a:pt x="7" y="68"/>
                  </a:lnTo>
                  <a:lnTo>
                    <a:pt x="7" y="68"/>
                  </a:lnTo>
                  <a:lnTo>
                    <a:pt x="4" y="68"/>
                  </a:lnTo>
                  <a:lnTo>
                    <a:pt x="4" y="68"/>
                  </a:lnTo>
                  <a:lnTo>
                    <a:pt x="7" y="69"/>
                  </a:lnTo>
                  <a:lnTo>
                    <a:pt x="7" y="69"/>
                  </a:lnTo>
                  <a:lnTo>
                    <a:pt x="4" y="69"/>
                  </a:lnTo>
                  <a:lnTo>
                    <a:pt x="4" y="69"/>
                  </a:lnTo>
                  <a:lnTo>
                    <a:pt x="6" y="69"/>
                  </a:lnTo>
                  <a:lnTo>
                    <a:pt x="6" y="70"/>
                  </a:lnTo>
                  <a:lnTo>
                    <a:pt x="4" y="69"/>
                  </a:lnTo>
                  <a:lnTo>
                    <a:pt x="4" y="70"/>
                  </a:lnTo>
                  <a:lnTo>
                    <a:pt x="8" y="70"/>
                  </a:lnTo>
                  <a:lnTo>
                    <a:pt x="8" y="71"/>
                  </a:lnTo>
                  <a:lnTo>
                    <a:pt x="4" y="70"/>
                  </a:lnTo>
                  <a:lnTo>
                    <a:pt x="4" y="70"/>
                  </a:lnTo>
                  <a:lnTo>
                    <a:pt x="6" y="71"/>
                  </a:lnTo>
                  <a:lnTo>
                    <a:pt x="6" y="71"/>
                  </a:lnTo>
                  <a:lnTo>
                    <a:pt x="4" y="71"/>
                  </a:lnTo>
                  <a:lnTo>
                    <a:pt x="4" y="71"/>
                  </a:lnTo>
                  <a:lnTo>
                    <a:pt x="6" y="71"/>
                  </a:lnTo>
                  <a:lnTo>
                    <a:pt x="6" y="71"/>
                  </a:lnTo>
                  <a:lnTo>
                    <a:pt x="3" y="71"/>
                  </a:lnTo>
                  <a:lnTo>
                    <a:pt x="3" y="72"/>
                  </a:lnTo>
                  <a:lnTo>
                    <a:pt x="6" y="72"/>
                  </a:lnTo>
                  <a:lnTo>
                    <a:pt x="6" y="72"/>
                  </a:lnTo>
                  <a:lnTo>
                    <a:pt x="3" y="72"/>
                  </a:lnTo>
                  <a:lnTo>
                    <a:pt x="3" y="72"/>
                  </a:lnTo>
                  <a:lnTo>
                    <a:pt x="6" y="73"/>
                  </a:lnTo>
                  <a:lnTo>
                    <a:pt x="6" y="73"/>
                  </a:lnTo>
                  <a:lnTo>
                    <a:pt x="3" y="72"/>
                  </a:lnTo>
                  <a:lnTo>
                    <a:pt x="3" y="73"/>
                  </a:lnTo>
                  <a:lnTo>
                    <a:pt x="7" y="73"/>
                  </a:lnTo>
                  <a:lnTo>
                    <a:pt x="7" y="74"/>
                  </a:lnTo>
                  <a:lnTo>
                    <a:pt x="3" y="73"/>
                  </a:lnTo>
                  <a:lnTo>
                    <a:pt x="3" y="74"/>
                  </a:lnTo>
                  <a:lnTo>
                    <a:pt x="6" y="74"/>
                  </a:lnTo>
                  <a:lnTo>
                    <a:pt x="6" y="74"/>
                  </a:lnTo>
                  <a:lnTo>
                    <a:pt x="3" y="74"/>
                  </a:lnTo>
                  <a:lnTo>
                    <a:pt x="3" y="74"/>
                  </a:lnTo>
                  <a:lnTo>
                    <a:pt x="6" y="75"/>
                  </a:lnTo>
                  <a:lnTo>
                    <a:pt x="6" y="75"/>
                  </a:lnTo>
                  <a:lnTo>
                    <a:pt x="3" y="75"/>
                  </a:lnTo>
                  <a:lnTo>
                    <a:pt x="3" y="75"/>
                  </a:lnTo>
                  <a:lnTo>
                    <a:pt x="6" y="75"/>
                  </a:lnTo>
                  <a:lnTo>
                    <a:pt x="6" y="75"/>
                  </a:lnTo>
                  <a:lnTo>
                    <a:pt x="3" y="75"/>
                  </a:lnTo>
                  <a:lnTo>
                    <a:pt x="3" y="75"/>
                  </a:lnTo>
                  <a:lnTo>
                    <a:pt x="6" y="76"/>
                  </a:lnTo>
                  <a:lnTo>
                    <a:pt x="6" y="76"/>
                  </a:lnTo>
                  <a:lnTo>
                    <a:pt x="3" y="76"/>
                  </a:lnTo>
                  <a:lnTo>
                    <a:pt x="3" y="76"/>
                  </a:lnTo>
                  <a:lnTo>
                    <a:pt x="7" y="77"/>
                  </a:lnTo>
                  <a:lnTo>
                    <a:pt x="7" y="77"/>
                  </a:lnTo>
                  <a:lnTo>
                    <a:pt x="3" y="76"/>
                  </a:lnTo>
                  <a:lnTo>
                    <a:pt x="3" y="77"/>
                  </a:lnTo>
                  <a:lnTo>
                    <a:pt x="5" y="77"/>
                  </a:lnTo>
                  <a:lnTo>
                    <a:pt x="5" y="77"/>
                  </a:lnTo>
                  <a:lnTo>
                    <a:pt x="3" y="77"/>
                  </a:lnTo>
                  <a:lnTo>
                    <a:pt x="3" y="77"/>
                  </a:lnTo>
                  <a:lnTo>
                    <a:pt x="5" y="78"/>
                  </a:lnTo>
                  <a:lnTo>
                    <a:pt x="5" y="78"/>
                  </a:lnTo>
                  <a:lnTo>
                    <a:pt x="3" y="78"/>
                  </a:lnTo>
                  <a:lnTo>
                    <a:pt x="3" y="78"/>
                  </a:lnTo>
                  <a:lnTo>
                    <a:pt x="5" y="78"/>
                  </a:lnTo>
                  <a:lnTo>
                    <a:pt x="5" y="79"/>
                  </a:lnTo>
                  <a:lnTo>
                    <a:pt x="3" y="78"/>
                  </a:lnTo>
                  <a:lnTo>
                    <a:pt x="3" y="79"/>
                  </a:lnTo>
                  <a:lnTo>
                    <a:pt x="5" y="79"/>
                  </a:lnTo>
                  <a:lnTo>
                    <a:pt x="5" y="79"/>
                  </a:lnTo>
                  <a:lnTo>
                    <a:pt x="3" y="79"/>
                  </a:lnTo>
                  <a:lnTo>
                    <a:pt x="3" y="79"/>
                  </a:lnTo>
                  <a:lnTo>
                    <a:pt x="7" y="80"/>
                  </a:lnTo>
                  <a:lnTo>
                    <a:pt x="7" y="80"/>
                  </a:lnTo>
                  <a:lnTo>
                    <a:pt x="3" y="79"/>
                  </a:lnTo>
                  <a:lnTo>
                    <a:pt x="3" y="80"/>
                  </a:lnTo>
                  <a:lnTo>
                    <a:pt x="5" y="80"/>
                  </a:lnTo>
                  <a:lnTo>
                    <a:pt x="5" y="80"/>
                  </a:lnTo>
                  <a:lnTo>
                    <a:pt x="3" y="80"/>
                  </a:lnTo>
                  <a:lnTo>
                    <a:pt x="3" y="80"/>
                  </a:lnTo>
                  <a:lnTo>
                    <a:pt x="5" y="81"/>
                  </a:lnTo>
                  <a:lnTo>
                    <a:pt x="5" y="81"/>
                  </a:lnTo>
                  <a:lnTo>
                    <a:pt x="2" y="81"/>
                  </a:lnTo>
                  <a:lnTo>
                    <a:pt x="2" y="81"/>
                  </a:lnTo>
                  <a:lnTo>
                    <a:pt x="5" y="81"/>
                  </a:lnTo>
                  <a:lnTo>
                    <a:pt x="5" y="82"/>
                  </a:lnTo>
                  <a:lnTo>
                    <a:pt x="2" y="81"/>
                  </a:lnTo>
                  <a:lnTo>
                    <a:pt x="2" y="82"/>
                  </a:lnTo>
                  <a:lnTo>
                    <a:pt x="5" y="82"/>
                  </a:lnTo>
                  <a:lnTo>
                    <a:pt x="5" y="82"/>
                  </a:lnTo>
                  <a:lnTo>
                    <a:pt x="2" y="82"/>
                  </a:lnTo>
                  <a:lnTo>
                    <a:pt x="2" y="82"/>
                  </a:lnTo>
                  <a:lnTo>
                    <a:pt x="6" y="83"/>
                  </a:lnTo>
                  <a:lnTo>
                    <a:pt x="6" y="83"/>
                  </a:lnTo>
                  <a:lnTo>
                    <a:pt x="2" y="82"/>
                  </a:lnTo>
                  <a:lnTo>
                    <a:pt x="2" y="83"/>
                  </a:lnTo>
                  <a:lnTo>
                    <a:pt x="5" y="83"/>
                  </a:lnTo>
                  <a:lnTo>
                    <a:pt x="5" y="83"/>
                  </a:lnTo>
                  <a:lnTo>
                    <a:pt x="2" y="83"/>
                  </a:lnTo>
                  <a:lnTo>
                    <a:pt x="2" y="84"/>
                  </a:lnTo>
                  <a:lnTo>
                    <a:pt x="5" y="84"/>
                  </a:lnTo>
                  <a:lnTo>
                    <a:pt x="5" y="84"/>
                  </a:lnTo>
                  <a:lnTo>
                    <a:pt x="2" y="84"/>
                  </a:lnTo>
                  <a:lnTo>
                    <a:pt x="2" y="84"/>
                  </a:lnTo>
                  <a:lnTo>
                    <a:pt x="4" y="85"/>
                  </a:lnTo>
                  <a:lnTo>
                    <a:pt x="4" y="85"/>
                  </a:lnTo>
                  <a:lnTo>
                    <a:pt x="2" y="84"/>
                  </a:lnTo>
                  <a:lnTo>
                    <a:pt x="2" y="85"/>
                  </a:lnTo>
                  <a:lnTo>
                    <a:pt x="4" y="85"/>
                  </a:lnTo>
                  <a:lnTo>
                    <a:pt x="4" y="85"/>
                  </a:lnTo>
                  <a:lnTo>
                    <a:pt x="2" y="85"/>
                  </a:lnTo>
                  <a:lnTo>
                    <a:pt x="2" y="86"/>
                  </a:lnTo>
                  <a:lnTo>
                    <a:pt x="6" y="86"/>
                  </a:lnTo>
                  <a:lnTo>
                    <a:pt x="6" y="86"/>
                  </a:lnTo>
                  <a:lnTo>
                    <a:pt x="2" y="86"/>
                  </a:lnTo>
                  <a:lnTo>
                    <a:pt x="2" y="86"/>
                  </a:lnTo>
                  <a:lnTo>
                    <a:pt x="4" y="86"/>
                  </a:lnTo>
                  <a:lnTo>
                    <a:pt x="4" y="87"/>
                  </a:lnTo>
                  <a:lnTo>
                    <a:pt x="2" y="86"/>
                  </a:lnTo>
                  <a:lnTo>
                    <a:pt x="2" y="87"/>
                  </a:lnTo>
                  <a:lnTo>
                    <a:pt x="4" y="87"/>
                  </a:lnTo>
                  <a:lnTo>
                    <a:pt x="4" y="87"/>
                  </a:lnTo>
                  <a:lnTo>
                    <a:pt x="2" y="87"/>
                  </a:lnTo>
                  <a:lnTo>
                    <a:pt x="2" y="87"/>
                  </a:lnTo>
                  <a:lnTo>
                    <a:pt x="4" y="88"/>
                  </a:lnTo>
                  <a:lnTo>
                    <a:pt x="4" y="88"/>
                  </a:lnTo>
                  <a:lnTo>
                    <a:pt x="2" y="88"/>
                  </a:lnTo>
                  <a:lnTo>
                    <a:pt x="2" y="88"/>
                  </a:lnTo>
                  <a:lnTo>
                    <a:pt x="4" y="88"/>
                  </a:lnTo>
                  <a:lnTo>
                    <a:pt x="4" y="89"/>
                  </a:lnTo>
                  <a:lnTo>
                    <a:pt x="1" y="88"/>
                  </a:lnTo>
                  <a:lnTo>
                    <a:pt x="1" y="89"/>
                  </a:lnTo>
                  <a:lnTo>
                    <a:pt x="5" y="89"/>
                  </a:lnTo>
                  <a:lnTo>
                    <a:pt x="5" y="89"/>
                  </a:lnTo>
                  <a:lnTo>
                    <a:pt x="1" y="89"/>
                  </a:lnTo>
                  <a:lnTo>
                    <a:pt x="1" y="89"/>
                  </a:lnTo>
                  <a:lnTo>
                    <a:pt x="4" y="90"/>
                  </a:lnTo>
                  <a:lnTo>
                    <a:pt x="4" y="90"/>
                  </a:lnTo>
                  <a:lnTo>
                    <a:pt x="1" y="90"/>
                  </a:lnTo>
                  <a:lnTo>
                    <a:pt x="1" y="90"/>
                  </a:lnTo>
                  <a:lnTo>
                    <a:pt x="4" y="90"/>
                  </a:lnTo>
                  <a:lnTo>
                    <a:pt x="4" y="90"/>
                  </a:lnTo>
                  <a:lnTo>
                    <a:pt x="1" y="90"/>
                  </a:lnTo>
                  <a:lnTo>
                    <a:pt x="1" y="90"/>
                  </a:lnTo>
                  <a:lnTo>
                    <a:pt x="4" y="91"/>
                  </a:lnTo>
                  <a:lnTo>
                    <a:pt x="4" y="91"/>
                  </a:lnTo>
                  <a:lnTo>
                    <a:pt x="1" y="91"/>
                  </a:lnTo>
                  <a:lnTo>
                    <a:pt x="1" y="91"/>
                  </a:lnTo>
                  <a:lnTo>
                    <a:pt x="4" y="91"/>
                  </a:lnTo>
                  <a:lnTo>
                    <a:pt x="4" y="92"/>
                  </a:lnTo>
                  <a:lnTo>
                    <a:pt x="1" y="91"/>
                  </a:lnTo>
                  <a:lnTo>
                    <a:pt x="1" y="92"/>
                  </a:lnTo>
                  <a:lnTo>
                    <a:pt x="5" y="92"/>
                  </a:lnTo>
                  <a:lnTo>
                    <a:pt x="5" y="92"/>
                  </a:lnTo>
                  <a:lnTo>
                    <a:pt x="5" y="93"/>
                  </a:lnTo>
                  <a:lnTo>
                    <a:pt x="5" y="93"/>
                  </a:lnTo>
                  <a:lnTo>
                    <a:pt x="1" y="92"/>
                  </a:lnTo>
                  <a:lnTo>
                    <a:pt x="1" y="92"/>
                  </a:lnTo>
                  <a:lnTo>
                    <a:pt x="3" y="93"/>
                  </a:lnTo>
                  <a:lnTo>
                    <a:pt x="3" y="93"/>
                  </a:lnTo>
                  <a:lnTo>
                    <a:pt x="1" y="93"/>
                  </a:lnTo>
                  <a:lnTo>
                    <a:pt x="1" y="93"/>
                  </a:lnTo>
                  <a:lnTo>
                    <a:pt x="3" y="93"/>
                  </a:lnTo>
                  <a:lnTo>
                    <a:pt x="3" y="93"/>
                  </a:lnTo>
                  <a:lnTo>
                    <a:pt x="1" y="93"/>
                  </a:lnTo>
                  <a:lnTo>
                    <a:pt x="1" y="94"/>
                  </a:lnTo>
                  <a:lnTo>
                    <a:pt x="3" y="94"/>
                  </a:lnTo>
                  <a:lnTo>
                    <a:pt x="3" y="94"/>
                  </a:lnTo>
                  <a:lnTo>
                    <a:pt x="1" y="94"/>
                  </a:lnTo>
                  <a:lnTo>
                    <a:pt x="1" y="94"/>
                  </a:lnTo>
                  <a:lnTo>
                    <a:pt x="3" y="95"/>
                  </a:lnTo>
                  <a:lnTo>
                    <a:pt x="3" y="95"/>
                  </a:lnTo>
                  <a:lnTo>
                    <a:pt x="1" y="94"/>
                  </a:lnTo>
                  <a:lnTo>
                    <a:pt x="1" y="95"/>
                  </a:lnTo>
                  <a:lnTo>
                    <a:pt x="5" y="95"/>
                  </a:lnTo>
                  <a:lnTo>
                    <a:pt x="5" y="96"/>
                  </a:lnTo>
                  <a:lnTo>
                    <a:pt x="1" y="95"/>
                  </a:lnTo>
                  <a:lnTo>
                    <a:pt x="1" y="96"/>
                  </a:lnTo>
                  <a:lnTo>
                    <a:pt x="3" y="96"/>
                  </a:lnTo>
                  <a:lnTo>
                    <a:pt x="3" y="96"/>
                  </a:lnTo>
                  <a:lnTo>
                    <a:pt x="1" y="96"/>
                  </a:lnTo>
                  <a:lnTo>
                    <a:pt x="0" y="96"/>
                  </a:lnTo>
                  <a:lnTo>
                    <a:pt x="3" y="97"/>
                  </a:lnTo>
                  <a:lnTo>
                    <a:pt x="3" y="97"/>
                  </a:lnTo>
                  <a:lnTo>
                    <a:pt x="0" y="96"/>
                  </a:lnTo>
                  <a:lnTo>
                    <a:pt x="0" y="97"/>
                  </a:lnTo>
                  <a:lnTo>
                    <a:pt x="3" y="97"/>
                  </a:lnTo>
                  <a:lnTo>
                    <a:pt x="3" y="97"/>
                  </a:lnTo>
                  <a:lnTo>
                    <a:pt x="0" y="97"/>
                  </a:lnTo>
                  <a:lnTo>
                    <a:pt x="0" y="97"/>
                  </a:lnTo>
                  <a:lnTo>
                    <a:pt x="3" y="98"/>
                  </a:lnTo>
                  <a:lnTo>
                    <a:pt x="3" y="98"/>
                  </a:lnTo>
                  <a:lnTo>
                    <a:pt x="0" y="98"/>
                  </a:lnTo>
                  <a:lnTo>
                    <a:pt x="0" y="98"/>
                  </a:lnTo>
                  <a:lnTo>
                    <a:pt x="13" y="100"/>
                  </a:lnTo>
                  <a:lnTo>
                    <a:pt x="25" y="2"/>
                  </a:lnTo>
                  <a:lnTo>
                    <a:pt x="12" y="0"/>
                  </a:lnTo>
                  <a:lnTo>
                    <a:pt x="12" y="1"/>
                  </a:lnTo>
                  <a:close/>
                </a:path>
              </a:pathLst>
            </a:custGeom>
            <a:solidFill>
              <a:srgbClr val="FFEA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spTree>
    <p:extLst>
      <p:ext uri="{BB962C8B-B14F-4D97-AF65-F5344CB8AC3E}">
        <p14:creationId xmlns:p14="http://schemas.microsoft.com/office/powerpoint/2010/main" val="10036533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47C675E0-46FE-445D-ABEF-977A32138BE0}"/>
              </a:ext>
            </a:extLst>
          </p:cNvPr>
          <p:cNvSpPr/>
          <p:nvPr/>
        </p:nvSpPr>
        <p:spPr>
          <a:xfrm>
            <a:off x="2939595" y="1101246"/>
            <a:ext cx="415367" cy="489180"/>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 0 0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 0 0 1423"/>
              <a:gd name="f497" fmla="*/ f0 1 341005"/>
              <a:gd name="f498" fmla="*/ f1 1 376812"/>
              <a:gd name="f499" fmla="+- f4 0 f2"/>
              <a:gd name="f500" fmla="+- f3 0 f2"/>
              <a:gd name="f501" fmla="*/ f500 1 341005"/>
              <a:gd name="f502" fmla="*/ f499 1 376812"/>
              <a:gd name="f503" fmla="*/ f2 1 f501"/>
              <a:gd name="f504" fmla="*/ f3 1 f501"/>
              <a:gd name="f505" fmla="*/ f2 1 f502"/>
              <a:gd name="f506" fmla="*/ f4 1 f502"/>
              <a:gd name="f507" fmla="*/ f503 f497 1"/>
              <a:gd name="f508" fmla="*/ f504 f497 1"/>
              <a:gd name="f509" fmla="*/ f506 f498 1"/>
              <a:gd name="f510" fmla="*/ f505 f498 1"/>
            </a:gdLst>
            <a:ahLst/>
            <a:cxnLst>
              <a:cxn ang="3cd4">
                <a:pos x="hc" y="t"/>
              </a:cxn>
              <a:cxn ang="0">
                <a:pos x="r" y="vc"/>
              </a:cxn>
              <a:cxn ang="cd4">
                <a:pos x="hc" y="b"/>
              </a:cxn>
              <a:cxn ang="cd2">
                <a:pos x="l" y="vc"/>
              </a:cxn>
            </a:cxnLst>
            <a:rect l="f507" t="f510" r="f508" b="f509"/>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anose="020B0503020000020004" pitchFamily="34" charset="-127"/>
            </a:endParaRPr>
          </a:p>
        </p:txBody>
      </p:sp>
      <p:sp>
        <p:nvSpPr>
          <p:cNvPr id="3" name="Oval 8">
            <a:extLst>
              <a:ext uri="{FF2B5EF4-FFF2-40B4-BE49-F238E27FC236}">
                <a16:creationId xmlns:a16="http://schemas.microsoft.com/office/drawing/2014/main" id="{79F0F24E-169A-57AB-3567-C497B16EFDEB}"/>
              </a:ext>
            </a:extLst>
          </p:cNvPr>
          <p:cNvSpPr/>
          <p:nvPr/>
        </p:nvSpPr>
        <p:spPr>
          <a:xfrm>
            <a:off x="3632632" y="1112128"/>
            <a:ext cx="436303" cy="46740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 f4 0 f2"/>
              <a:gd name="f546" fmla="+- f3 0 f2"/>
              <a:gd name="f547" fmla="*/ f546 1 3068057"/>
              <a:gd name="f548" fmla="*/ f545 1 3083879"/>
              <a:gd name="f549" fmla="*/ f2 1 f547"/>
              <a:gd name="f550" fmla="*/ f3 1 f547"/>
              <a:gd name="f551" fmla="*/ f2 1 f548"/>
              <a:gd name="f552" fmla="*/ f4 1 f548"/>
              <a:gd name="f553" fmla="*/ f549 f543 1"/>
              <a:gd name="f554" fmla="*/ f550 f543 1"/>
              <a:gd name="f555" fmla="*/ f552 f544 1"/>
              <a:gd name="f556" fmla="*/ f551 f544 1"/>
            </a:gdLst>
            <a:ahLst/>
            <a:cxnLst>
              <a:cxn ang="3cd4">
                <a:pos x="hc" y="t"/>
              </a:cxn>
              <a:cxn ang="0">
                <a:pos x="r" y="vc"/>
              </a:cxn>
              <a:cxn ang="cd4">
                <a:pos x="hc" y="b"/>
              </a:cxn>
              <a:cxn ang="cd2">
                <a:pos x="l" y="vc"/>
              </a:cxn>
            </a:cxnLst>
            <a:rect l="f553" t="f556" r="f554" b="f555"/>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grpSp>
        <p:nvGrpSpPr>
          <p:cNvPr id="4" name="Group 110">
            <a:extLst>
              <a:ext uri="{FF2B5EF4-FFF2-40B4-BE49-F238E27FC236}">
                <a16:creationId xmlns:a16="http://schemas.microsoft.com/office/drawing/2014/main" id="{71AAC21C-BCA6-DE22-BACB-38A73EC4C47D}"/>
              </a:ext>
            </a:extLst>
          </p:cNvPr>
          <p:cNvGrpSpPr/>
          <p:nvPr/>
        </p:nvGrpSpPr>
        <p:grpSpPr>
          <a:xfrm>
            <a:off x="2246030" y="1101246"/>
            <a:ext cx="415367" cy="489180"/>
            <a:chOff x="5116241" y="1656600"/>
            <a:chExt cx="553870" cy="652296"/>
          </a:xfrm>
          <a:solidFill>
            <a:srgbClr val="02AACE"/>
          </a:solidFill>
        </p:grpSpPr>
        <p:sp>
          <p:nvSpPr>
            <p:cNvPr id="5" name="Freeform 111">
              <a:extLst>
                <a:ext uri="{FF2B5EF4-FFF2-40B4-BE49-F238E27FC236}">
                  <a16:creationId xmlns:a16="http://schemas.microsoft.com/office/drawing/2014/main" id="{7AD0B27C-8839-A027-EE12-3528E208A3E4}"/>
                </a:ext>
              </a:extLst>
            </p:cNvPr>
            <p:cNvSpPr/>
            <p:nvPr/>
          </p:nvSpPr>
          <p:spPr>
            <a:xfrm>
              <a:off x="5116241" y="1656600"/>
              <a:ext cx="553870" cy="652296"/>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 0 0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 0 0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 f7 0 f5"/>
                <a:gd name="f83" fmla="+- f6 0 f5"/>
                <a:gd name="f84" fmla="*/ f79 f0 1"/>
                <a:gd name="f85" fmla="*/ f83 1 5331558"/>
                <a:gd name="f86" fmla="*/ f82 1 5891405"/>
                <a:gd name="f87" fmla="*/ 968 f82 1"/>
                <a:gd name="f88" fmla="*/ 1181117 f82 1"/>
                <a:gd name="f89" fmla="*/ 3328959 f82 1"/>
                <a:gd name="f90" fmla="*/ 3735758 f82 1"/>
                <a:gd name="f91" fmla="*/ 3871219 f82 1"/>
                <a:gd name="f92" fmla="*/ 4062605 f82 1"/>
                <a:gd name="f93" fmla="*/ 4317787 f82 1"/>
                <a:gd name="f94" fmla="*/ 4977005 f82 1"/>
                <a:gd name="f95" fmla="*/ 5039972 f82 1"/>
                <a:gd name="f96" fmla="*/ 5891405 f82 1"/>
                <a:gd name="f97" fmla="*/ 5859508 f82 1"/>
                <a:gd name="f98" fmla="*/ 3520345 f82 1"/>
                <a:gd name="f99" fmla="*/ 3079808 f82 1"/>
                <a:gd name="f100" fmla="*/ 2980491 f83 1"/>
                <a:gd name="f101" fmla="*/ 726547 f83 1"/>
                <a:gd name="f102" fmla="*/ 486068 f83 1"/>
                <a:gd name="f103" fmla="*/ 2371366 f82 1"/>
                <a:gd name="f104" fmla="*/ 4803 f83 1"/>
                <a:gd name="f105" fmla="*/ 460575 f83 1"/>
                <a:gd name="f106" fmla="*/ 289487 f83 1"/>
                <a:gd name="f107" fmla="*/ 480873 f83 1"/>
                <a:gd name="f108" fmla="*/ 322351 f83 1"/>
                <a:gd name="f109" fmla="*/ 513737 f83 1"/>
                <a:gd name="f110" fmla="*/ 449942 f83 1"/>
                <a:gd name="f111" fmla="*/ 1704584 f83 1"/>
                <a:gd name="f112" fmla="*/ 1895970 f83 1"/>
                <a:gd name="f113" fmla="*/ 4734863 f83 1"/>
                <a:gd name="f114" fmla="*/ 4841189 f83 1"/>
                <a:gd name="f115" fmla="*/ f84 1 f2"/>
                <a:gd name="f116" fmla="*/ f87 1 5891405"/>
                <a:gd name="f117" fmla="*/ f88 1 5891405"/>
                <a:gd name="f118" fmla="*/ f89 1 5891405"/>
                <a:gd name="f119" fmla="*/ f90 1 5891405"/>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331558"/>
                <a:gd name="f130" fmla="*/ f101 1 5331558"/>
                <a:gd name="f131" fmla="*/ f102 1 5331558"/>
                <a:gd name="f132" fmla="*/ f103 1 5891405"/>
                <a:gd name="f133" fmla="*/ f104 1 5331558"/>
                <a:gd name="f134" fmla="*/ f105 1 5331558"/>
                <a:gd name="f135" fmla="*/ f106 1 5331558"/>
                <a:gd name="f136" fmla="*/ f107 1 5331558"/>
                <a:gd name="f137" fmla="*/ f108 1 5331558"/>
                <a:gd name="f138" fmla="*/ f109 1 5331558"/>
                <a:gd name="f139" fmla="*/ f110 1 5331558"/>
                <a:gd name="f140" fmla="*/ f111 1 5331558"/>
                <a:gd name="f141" fmla="*/ f112 1 5331558"/>
                <a:gd name="f142" fmla="*/ f113 1 5331558"/>
                <a:gd name="f143" fmla="*/ f114 1 5331558"/>
                <a:gd name="f144" fmla="*/ f5 1 f85"/>
                <a:gd name="f145" fmla="*/ f6 1 f85"/>
                <a:gd name="f146" fmla="*/ f5 1 f86"/>
                <a:gd name="f147" fmla="*/ f7 1 f86"/>
                <a:gd name="f148" fmla="+- f115 0 f1"/>
                <a:gd name="f149" fmla="*/ f129 1 f85"/>
                <a:gd name="f150" fmla="*/ f116 1 f86"/>
                <a:gd name="f151" fmla="*/ f130 1 f85"/>
                <a:gd name="f152" fmla="*/ f117 1 f86"/>
                <a:gd name="f153" fmla="*/ f131 1 f85"/>
                <a:gd name="f154" fmla="*/ f132 1 f86"/>
                <a:gd name="f155" fmla="*/ f133 1 f85"/>
                <a:gd name="f156" fmla="*/ f128 1 f86"/>
                <a:gd name="f157" fmla="*/ f134 1 f85"/>
                <a:gd name="f158" fmla="*/ f118 1 f86"/>
                <a:gd name="f159" fmla="*/ f135 1 f85"/>
                <a:gd name="f160" fmla="*/ f119 1 f86"/>
                <a:gd name="f161" fmla="*/ f136 1 f85"/>
                <a:gd name="f162" fmla="*/ f120 1 f86"/>
                <a:gd name="f163" fmla="*/ f137 1 f85"/>
                <a:gd name="f164" fmla="*/ f121 1 f86"/>
                <a:gd name="f165" fmla="*/ f138 1 f85"/>
                <a:gd name="f166" fmla="*/ f122 1 f86"/>
                <a:gd name="f167" fmla="*/ f139 1 f85"/>
                <a:gd name="f168" fmla="*/ f123 1 f86"/>
                <a:gd name="f169" fmla="*/ f140 1 f85"/>
                <a:gd name="f170" fmla="*/ f124 1 f86"/>
                <a:gd name="f171" fmla="*/ f141 1 f85"/>
                <a:gd name="f172" fmla="*/ f125 1 f86"/>
                <a:gd name="f173" fmla="*/ f142 1 f85"/>
                <a:gd name="f174" fmla="*/ f126 1 f86"/>
                <a:gd name="f175" fmla="*/ f143 1 f85"/>
                <a:gd name="f176" fmla="*/ f127 1 f86"/>
                <a:gd name="f177" fmla="*/ f144 f80 1"/>
                <a:gd name="f178" fmla="*/ f145 f80 1"/>
                <a:gd name="f179" fmla="*/ f147 f81 1"/>
                <a:gd name="f180" fmla="*/ f146 f81 1"/>
                <a:gd name="f181" fmla="*/ f149 f80 1"/>
                <a:gd name="f182" fmla="*/ f150 f81 1"/>
                <a:gd name="f183" fmla="*/ f151 f80 1"/>
                <a:gd name="f184" fmla="*/ f152 f81 1"/>
                <a:gd name="f185" fmla="*/ f153 f80 1"/>
                <a:gd name="f186" fmla="*/ f154 f81 1"/>
                <a:gd name="f187" fmla="*/ f155 f80 1"/>
                <a:gd name="f188" fmla="*/ f156 f81 1"/>
                <a:gd name="f189" fmla="*/ f157 f80 1"/>
                <a:gd name="f190" fmla="*/ f158 f81 1"/>
                <a:gd name="f191" fmla="*/ f159 f80 1"/>
                <a:gd name="f192" fmla="*/ f160 f81 1"/>
                <a:gd name="f193" fmla="*/ f161 f80 1"/>
                <a:gd name="f194" fmla="*/ f162 f81 1"/>
                <a:gd name="f195" fmla="*/ f163 f80 1"/>
                <a:gd name="f196" fmla="*/ f164 f81 1"/>
                <a:gd name="f197" fmla="*/ f165 f80 1"/>
                <a:gd name="f198" fmla="*/ f166 f81 1"/>
                <a:gd name="f199" fmla="*/ f167 f80 1"/>
                <a:gd name="f200" fmla="*/ f168 f81 1"/>
                <a:gd name="f201" fmla="*/ f169 f80 1"/>
                <a:gd name="f202" fmla="*/ f170 f81 1"/>
                <a:gd name="f203" fmla="*/ f171 f80 1"/>
                <a:gd name="f204" fmla="*/ f172 f81 1"/>
                <a:gd name="f205" fmla="*/ f173 f80 1"/>
                <a:gd name="f206" fmla="*/ f174 f81 1"/>
                <a:gd name="f207" fmla="*/ f175 f80 1"/>
                <a:gd name="f208" fmla="*/ f176 f81 1"/>
              </a:gdLst>
              <a:ahLst/>
              <a:cxnLst>
                <a:cxn ang="3cd4">
                  <a:pos x="hc" y="t"/>
                </a:cxn>
                <a:cxn ang="0">
                  <a:pos x="r" y="vc"/>
                </a:cxn>
                <a:cxn ang="cd4">
                  <a:pos x="hc" y="b"/>
                </a:cxn>
                <a:cxn ang="cd2">
                  <a:pos x="l" y="vc"/>
                </a:cxn>
                <a:cxn ang="f148">
                  <a:pos x="f181" y="f182"/>
                </a:cxn>
                <a:cxn ang="f148">
                  <a:pos x="f183" y="f184"/>
                </a:cxn>
                <a:cxn ang="f148">
                  <a:pos x="f185" y="f186"/>
                </a:cxn>
                <a:cxn ang="f148">
                  <a:pos x="f187" y="f188"/>
                </a:cxn>
                <a:cxn ang="f148">
                  <a:pos x="f189" y="f190"/>
                </a:cxn>
                <a:cxn ang="f148">
                  <a:pos x="f191" y="f192"/>
                </a:cxn>
                <a:cxn ang="f148">
                  <a:pos x="f193" y="f194"/>
                </a:cxn>
                <a:cxn ang="f148">
                  <a:pos x="f195" y="f196"/>
                </a:cxn>
                <a:cxn ang="f148">
                  <a:pos x="f197" y="f198"/>
                </a:cxn>
                <a:cxn ang="f148">
                  <a:pos x="f199" y="f200"/>
                </a:cxn>
                <a:cxn ang="f148">
                  <a:pos x="f201" y="f202"/>
                </a:cxn>
                <a:cxn ang="f148">
                  <a:pos x="f203" y="f204"/>
                </a:cxn>
                <a:cxn ang="f148">
                  <a:pos x="f205" y="f206"/>
                </a:cxn>
                <a:cxn ang="f148">
                  <a:pos x="f207" y="f208"/>
                </a:cxn>
                <a:cxn ang="f148">
                  <a:pos x="f181" y="f182"/>
                </a:cxn>
              </a:cxnLst>
              <a:rect l="f177" t="f180" r="f178" b="f179"/>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6" name="Oval 37">
              <a:extLst>
                <a:ext uri="{FF2B5EF4-FFF2-40B4-BE49-F238E27FC236}">
                  <a16:creationId xmlns:a16="http://schemas.microsoft.com/office/drawing/2014/main" id="{393E02C0-D99B-D79D-32F4-6D26DC7A5926}"/>
                </a:ext>
              </a:extLst>
            </p:cNvPr>
            <p:cNvSpPr/>
            <p:nvPr/>
          </p:nvSpPr>
          <p:spPr>
            <a:xfrm rot="18100528">
              <a:off x="5310665" y="1643303"/>
              <a:ext cx="290230" cy="406021"/>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 0 0 13786"/>
                <a:gd name="f348" fmla="val 1089729"/>
                <a:gd name="f349" fmla="+- 0 0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 f4 0 f2"/>
                <a:gd name="f407" fmla="+- f3 0 f2"/>
                <a:gd name="f408" fmla="*/ f407 1 1170491"/>
                <a:gd name="f409" fmla="*/ f406 1 1745209"/>
                <a:gd name="f410" fmla="*/ f2 1 f408"/>
                <a:gd name="f411" fmla="*/ f3 1 f408"/>
                <a:gd name="f412" fmla="*/ f2 1 f409"/>
                <a:gd name="f413" fmla="*/ f4 1 f409"/>
                <a:gd name="f414" fmla="*/ f410 f404 1"/>
                <a:gd name="f415" fmla="*/ f411 f404 1"/>
                <a:gd name="f416" fmla="*/ f413 f405 1"/>
                <a:gd name="f417" fmla="*/ f412 f405 1"/>
              </a:gdLst>
              <a:ahLst/>
              <a:cxnLst>
                <a:cxn ang="3cd4">
                  <a:pos x="hc" y="t"/>
                </a:cxn>
                <a:cxn ang="0">
                  <a:pos x="r" y="vc"/>
                </a:cxn>
                <a:cxn ang="cd4">
                  <a:pos x="hc" y="b"/>
                </a:cxn>
                <a:cxn ang="cd2">
                  <a:pos x="l" y="vc"/>
                </a:cxn>
              </a:cxnLst>
              <a:rect l="f414" t="f417" r="f415" b="f416"/>
              <a:pathLst>
                <a:path w="1170491" h="1745208">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grpSp>
      <p:sp>
        <p:nvSpPr>
          <p:cNvPr id="7" name="Rectangle 19">
            <a:extLst>
              <a:ext uri="{FF2B5EF4-FFF2-40B4-BE49-F238E27FC236}">
                <a16:creationId xmlns:a16="http://schemas.microsoft.com/office/drawing/2014/main" id="{FAB2A2A5-CD81-BDCB-11A8-3FC43B2D3DF3}"/>
              </a:ext>
            </a:extLst>
          </p:cNvPr>
          <p:cNvSpPr/>
          <p:nvPr/>
        </p:nvSpPr>
        <p:spPr>
          <a:xfrm>
            <a:off x="1566578" y="1127790"/>
            <a:ext cx="372240" cy="43608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 0 0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 0 0 5451"/>
              <a:gd name="f267" fmla="*/ f0 1 2926108"/>
              <a:gd name="f268" fmla="*/ f1 1 3216409"/>
              <a:gd name="f269" fmla="+- f4 0 f2"/>
              <a:gd name="f270" fmla="+- f3 0 f2"/>
              <a:gd name="f271" fmla="*/ f270 1 2926108"/>
              <a:gd name="f272" fmla="*/ f269 1 3216409"/>
              <a:gd name="f273" fmla="*/ f2 1 f271"/>
              <a:gd name="f274" fmla="*/ f3 1 f271"/>
              <a:gd name="f275" fmla="*/ f2 1 f272"/>
              <a:gd name="f276" fmla="*/ f4 1 f272"/>
              <a:gd name="f277" fmla="*/ f273 f267 1"/>
              <a:gd name="f278" fmla="*/ f274 f267 1"/>
              <a:gd name="f279" fmla="*/ f276 f268 1"/>
              <a:gd name="f280" fmla="*/ f275 f268 1"/>
            </a:gdLst>
            <a:ahLst/>
            <a:cxnLst>
              <a:cxn ang="3cd4">
                <a:pos x="hc" y="t"/>
              </a:cxn>
              <a:cxn ang="0">
                <a:pos x="r" y="vc"/>
              </a:cxn>
              <a:cxn ang="cd4">
                <a:pos x="hc" y="b"/>
              </a:cxn>
              <a:cxn ang="cd2">
                <a:pos x="l" y="vc"/>
              </a:cxn>
            </a:cxnLst>
            <a:rect l="f277" t="f280" r="f278" b="f279"/>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8" name="Oval 47">
            <a:extLst>
              <a:ext uri="{FF2B5EF4-FFF2-40B4-BE49-F238E27FC236}">
                <a16:creationId xmlns:a16="http://schemas.microsoft.com/office/drawing/2014/main" id="{7810AF78-29BB-69C8-5373-4065362D16C5}"/>
              </a:ext>
            </a:extLst>
          </p:cNvPr>
          <p:cNvSpPr/>
          <p:nvPr/>
        </p:nvSpPr>
        <p:spPr>
          <a:xfrm>
            <a:off x="6892450" y="1112156"/>
            <a:ext cx="438510" cy="46735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 f3 0 f2"/>
              <a:gd name="f14" fmla="*/ f13 1 3240000"/>
              <a:gd name="f15" fmla="*/ f2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9" name="Rounded Rectangle 2">
            <a:extLst>
              <a:ext uri="{FF2B5EF4-FFF2-40B4-BE49-F238E27FC236}">
                <a16:creationId xmlns:a16="http://schemas.microsoft.com/office/drawing/2014/main" id="{BF02C279-B3A6-7E12-A11F-8825CBEC40CF}"/>
              </a:ext>
            </a:extLst>
          </p:cNvPr>
          <p:cNvSpPr/>
          <p:nvPr/>
        </p:nvSpPr>
        <p:spPr>
          <a:xfrm>
            <a:off x="2238823" y="3939902"/>
            <a:ext cx="429774" cy="458047"/>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 f7 0 f5"/>
              <a:gd name="f120" fmla="+- f6 0 f5"/>
              <a:gd name="f121" fmla="*/ f116 f0 1"/>
              <a:gd name="f122" fmla="*/ f120 1 3960440"/>
              <a:gd name="f123" fmla="*/ f119 1 3960000"/>
              <a:gd name="f124" fmla="*/ 1979373 f120 1"/>
              <a:gd name="f125" fmla="*/ 472350 f119 1"/>
              <a:gd name="f126" fmla="*/ 813783 f120 1"/>
              <a:gd name="f127" fmla="*/ 1434034 f119 1"/>
              <a:gd name="f128" fmla="*/ 2217373 f120 1"/>
              <a:gd name="f129" fmla="*/ 1339611 f120 1"/>
              <a:gd name="f130" fmla="*/ 3487664 f119 1"/>
              <a:gd name="f131" fmla="*/ 436907 f120 1"/>
              <a:gd name="f132" fmla="*/ 0 f119 1"/>
              <a:gd name="f133" fmla="*/ 3523533 f120 1"/>
              <a:gd name="f134" fmla="*/ 3960440 f120 1"/>
              <a:gd name="f135" fmla="*/ 436907 f119 1"/>
              <a:gd name="f136" fmla="*/ 3523093 f119 1"/>
              <a:gd name="f137" fmla="*/ 3960000 f119 1"/>
              <a:gd name="f138" fmla="*/ 0 f120 1"/>
              <a:gd name="f139" fmla="*/ 1119009 f120 1"/>
              <a:gd name="f140" fmla="*/ 2222584 f119 1"/>
              <a:gd name="f141" fmla="*/ 1234998 f120 1"/>
              <a:gd name="f142" fmla="*/ 1431771 f119 1"/>
              <a:gd name="f143" fmla="*/ 1915898 f120 1"/>
              <a:gd name="f144" fmla="*/ 1219889 f119 1"/>
              <a:gd name="f145" fmla="*/ 1589196 f120 1"/>
              <a:gd name="f146" fmla="*/ 1434803 f119 1"/>
              <a:gd name="f147" fmla="*/ 1574511 f120 1"/>
              <a:gd name="f148" fmla="*/ 1939931 f119 1"/>
              <a:gd name="f149" fmla="*/ 2135727 f120 1"/>
              <a:gd name="f150" fmla="*/ 1554876 f119 1"/>
              <a:gd name="f151" fmla="*/ 891303 f119 1"/>
              <a:gd name="f152" fmla="*/ 2783502 f120 1"/>
              <a:gd name="f153" fmla="*/ 1606823 f119 1"/>
              <a:gd name="f154" fmla="*/ 2456028 f120 1"/>
              <a:gd name="f155" fmla="*/ 2225955 f119 1"/>
              <a:gd name="f156" fmla="*/ 2026974 f120 1"/>
              <a:gd name="f157" fmla="*/ 2018938 f119 1"/>
              <a:gd name="f158" fmla="*/ 1887692 f120 1"/>
              <a:gd name="f159" fmla="*/ 2422431 f119 1"/>
              <a:gd name="f160" fmla="*/ 2336342 f120 1"/>
              <a:gd name="f161" fmla="*/ 2720202 f119 1"/>
              <a:gd name="f162" fmla="*/ 3176454 f120 1"/>
              <a:gd name="f163" fmla="*/ 1627140 f119 1"/>
              <a:gd name="f164" fmla="*/ 1328015 f120 1"/>
              <a:gd name="f165" fmla="*/ 1812920 f119 1"/>
              <a:gd name="f166" fmla="*/ f121 1 f2"/>
              <a:gd name="f167" fmla="*/ f124 1 3960440"/>
              <a:gd name="f168" fmla="*/ f125 1 3960000"/>
              <a:gd name="f169" fmla="*/ f126 1 3960440"/>
              <a:gd name="f170" fmla="*/ f127 1 3960000"/>
              <a:gd name="f171" fmla="*/ f128 1 3960440"/>
              <a:gd name="f172" fmla="*/ f129 1 3960440"/>
              <a:gd name="f173" fmla="*/ f130 1 3960000"/>
              <a:gd name="f174" fmla="*/ f131 1 3960440"/>
              <a:gd name="f175" fmla="*/ f132 1 3960000"/>
              <a:gd name="f176" fmla="*/ f133 1 3960440"/>
              <a:gd name="f177" fmla="*/ f134 1 3960440"/>
              <a:gd name="f178" fmla="*/ f135 1 3960000"/>
              <a:gd name="f179" fmla="*/ f136 1 3960000"/>
              <a:gd name="f180" fmla="*/ f137 1 3960000"/>
              <a:gd name="f181" fmla="*/ f138 1 3960440"/>
              <a:gd name="f182" fmla="*/ f139 1 3960440"/>
              <a:gd name="f183" fmla="*/ f140 1 3960000"/>
              <a:gd name="f184" fmla="*/ f141 1 3960440"/>
              <a:gd name="f185" fmla="*/ f142 1 396000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000"/>
              <a:gd name="f195" fmla="*/ f152 1 3960440"/>
              <a:gd name="f196" fmla="*/ f153 1 3960000"/>
              <a:gd name="f197" fmla="*/ f154 1 396044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5 1 f122"/>
              <a:gd name="f210" fmla="*/ f6 1 f122"/>
              <a:gd name="f211" fmla="*/ f5 1 f123"/>
              <a:gd name="f212" fmla="*/ f7 1 f123"/>
              <a:gd name="f213" fmla="+- f166 0 f1"/>
              <a:gd name="f214" fmla="*/ f167 1 f122"/>
              <a:gd name="f215" fmla="*/ f168 1 f123"/>
              <a:gd name="f216" fmla="*/ f169 1 f122"/>
              <a:gd name="f217" fmla="*/ f170 1 f123"/>
              <a:gd name="f218" fmla="*/ f182 1 f122"/>
              <a:gd name="f219" fmla="*/ f183 1 f123"/>
              <a:gd name="f220" fmla="*/ f207 1 f122"/>
              <a:gd name="f221" fmla="*/ f208 1 f123"/>
              <a:gd name="f222" fmla="*/ f184 1 f122"/>
              <a:gd name="f223" fmla="*/ f185 1 f123"/>
              <a:gd name="f224" fmla="*/ f171 1 f122"/>
              <a:gd name="f225" fmla="*/ f194 1 f123"/>
              <a:gd name="f226" fmla="*/ f195 1 f122"/>
              <a:gd name="f227" fmla="*/ f196 1 f123"/>
              <a:gd name="f228" fmla="*/ f197 1 f122"/>
              <a:gd name="f229" fmla="*/ f198 1 f123"/>
              <a:gd name="f230" fmla="*/ f199 1 f122"/>
              <a:gd name="f231" fmla="*/ f200 1 f123"/>
              <a:gd name="f232" fmla="*/ f192 1 f122"/>
              <a:gd name="f233" fmla="*/ f193 1 f123"/>
              <a:gd name="f234" fmla="*/ f186 1 f122"/>
              <a:gd name="f235" fmla="*/ f187 1 f123"/>
              <a:gd name="f236" fmla="*/ f188 1 f122"/>
              <a:gd name="f237" fmla="*/ f189 1 f123"/>
              <a:gd name="f238" fmla="*/ f190 1 f122"/>
              <a:gd name="f239" fmla="*/ f191 1 f123"/>
              <a:gd name="f240" fmla="*/ f172 1 f122"/>
              <a:gd name="f241" fmla="*/ f173 1 f123"/>
              <a:gd name="f242" fmla="*/ f201 1 f122"/>
              <a:gd name="f243" fmla="*/ f202 1 f123"/>
              <a:gd name="f244" fmla="*/ f203 1 f122"/>
              <a:gd name="f245" fmla="*/ f204 1 f123"/>
              <a:gd name="f246" fmla="*/ f205 1 f122"/>
              <a:gd name="f247" fmla="*/ f206 1 f123"/>
              <a:gd name="f248" fmla="*/ f174 1 f122"/>
              <a:gd name="f249" fmla="*/ f175 1 f123"/>
              <a:gd name="f250" fmla="*/ f176 1 f122"/>
              <a:gd name="f251" fmla="*/ f177 1 f122"/>
              <a:gd name="f252" fmla="*/ f178 1 f123"/>
              <a:gd name="f253" fmla="*/ f179 1 f123"/>
              <a:gd name="f254" fmla="*/ f180 1 f123"/>
              <a:gd name="f255" fmla="*/ f181 1 f122"/>
              <a:gd name="f256" fmla="*/ f209 f117 1"/>
              <a:gd name="f257" fmla="*/ f210 f117 1"/>
              <a:gd name="f258" fmla="*/ f212 f118 1"/>
              <a:gd name="f259" fmla="*/ f211 f118 1"/>
              <a:gd name="f260" fmla="*/ f214 f117 1"/>
              <a:gd name="f261" fmla="*/ f215 f118 1"/>
              <a:gd name="f262" fmla="*/ f216 f117 1"/>
              <a:gd name="f263" fmla="*/ f217 f118 1"/>
              <a:gd name="f264" fmla="*/ f218 f117 1"/>
              <a:gd name="f265" fmla="*/ f219 f118 1"/>
              <a:gd name="f266" fmla="*/ f220 f117 1"/>
              <a:gd name="f267" fmla="*/ f221 f118 1"/>
              <a:gd name="f268" fmla="*/ f222 f117 1"/>
              <a:gd name="f269" fmla="*/ f223 f118 1"/>
              <a:gd name="f270" fmla="*/ f224 f117 1"/>
              <a:gd name="f271" fmla="*/ f225 f118 1"/>
              <a:gd name="f272" fmla="*/ f226 f117 1"/>
              <a:gd name="f273" fmla="*/ f227 f118 1"/>
              <a:gd name="f274" fmla="*/ f228 f117 1"/>
              <a:gd name="f275" fmla="*/ f229 f118 1"/>
              <a:gd name="f276" fmla="*/ f230 f117 1"/>
              <a:gd name="f277" fmla="*/ f231 f118 1"/>
              <a:gd name="f278" fmla="*/ f232 f117 1"/>
              <a:gd name="f279" fmla="*/ f233 f118 1"/>
              <a:gd name="f280" fmla="*/ f234 f117 1"/>
              <a:gd name="f281" fmla="*/ f235 f118 1"/>
              <a:gd name="f282" fmla="*/ f236 f117 1"/>
              <a:gd name="f283" fmla="*/ f237 f118 1"/>
              <a:gd name="f284" fmla="*/ f238 f117 1"/>
              <a:gd name="f285" fmla="*/ f239 f118 1"/>
              <a:gd name="f286" fmla="*/ f240 f117 1"/>
              <a:gd name="f287" fmla="*/ f241 f118 1"/>
              <a:gd name="f288" fmla="*/ f242 f117 1"/>
              <a:gd name="f289" fmla="*/ f243 f118 1"/>
              <a:gd name="f290" fmla="*/ f244 f117 1"/>
              <a:gd name="f291" fmla="*/ f245 f118 1"/>
              <a:gd name="f292" fmla="*/ f246 f117 1"/>
              <a:gd name="f293" fmla="*/ f247 f118 1"/>
              <a:gd name="f294" fmla="*/ f248 f117 1"/>
              <a:gd name="f295" fmla="*/ f249 f118 1"/>
              <a:gd name="f296" fmla="*/ f250 f117 1"/>
              <a:gd name="f297" fmla="*/ f251 f117 1"/>
              <a:gd name="f298" fmla="*/ f252 f118 1"/>
              <a:gd name="f299" fmla="*/ f253 f118 1"/>
              <a:gd name="f300" fmla="*/ f254 f118 1"/>
              <a:gd name="f301" fmla="*/ f255 f117 1"/>
            </a:gdLst>
            <a:ahLst/>
            <a:cxnLst>
              <a:cxn ang="3cd4">
                <a:pos x="hc" y="t"/>
              </a:cxn>
              <a:cxn ang="0">
                <a:pos x="r" y="vc"/>
              </a:cxn>
              <a:cxn ang="cd4">
                <a:pos x="hc" y="b"/>
              </a:cxn>
              <a:cxn ang="cd2">
                <a:pos x="l" y="vc"/>
              </a:cxn>
              <a:cxn ang="f213">
                <a:pos x="f260" y="f261"/>
              </a:cxn>
              <a:cxn ang="f213">
                <a:pos x="f262" y="f263"/>
              </a:cxn>
              <a:cxn ang="f213">
                <a:pos x="f264" y="f265"/>
              </a:cxn>
              <a:cxn ang="f213">
                <a:pos x="f266" y="f267"/>
              </a:cxn>
              <a:cxn ang="f213">
                <a:pos x="f268" y="f269"/>
              </a:cxn>
              <a:cxn ang="f213">
                <a:pos x="f270" y="f271"/>
              </a:cxn>
              <a:cxn ang="f213">
                <a:pos x="f272" y="f273"/>
              </a:cxn>
              <a:cxn ang="f213">
                <a:pos x="f274" y="f275"/>
              </a:cxn>
              <a:cxn ang="f213">
                <a:pos x="f276" y="f277"/>
              </a:cxn>
              <a:cxn ang="f213">
                <a:pos x="f278" y="f279"/>
              </a:cxn>
              <a:cxn ang="f213">
                <a:pos x="f280" y="f281"/>
              </a:cxn>
              <a:cxn ang="f213">
                <a:pos x="f282" y="f283"/>
              </a:cxn>
              <a:cxn ang="f213">
                <a:pos x="f284" y="f285"/>
              </a:cxn>
              <a:cxn ang="f213">
                <a:pos x="f286" y="f287"/>
              </a:cxn>
              <a:cxn ang="f213">
                <a:pos x="f288" y="f289"/>
              </a:cxn>
              <a:cxn ang="f213">
                <a:pos x="f290" y="f291"/>
              </a:cxn>
              <a:cxn ang="f213">
                <a:pos x="f292" y="f293"/>
              </a:cxn>
              <a:cxn ang="f213">
                <a:pos x="f260" y="f261"/>
              </a:cxn>
              <a:cxn ang="f213">
                <a:pos x="f294" y="f295"/>
              </a:cxn>
              <a:cxn ang="f213">
                <a:pos x="f296" y="f295"/>
              </a:cxn>
              <a:cxn ang="f213">
                <a:pos x="f297" y="f298"/>
              </a:cxn>
              <a:cxn ang="f213">
                <a:pos x="f297" y="f299"/>
              </a:cxn>
              <a:cxn ang="f213">
                <a:pos x="f296" y="f300"/>
              </a:cxn>
              <a:cxn ang="f213">
                <a:pos x="f294" y="f300"/>
              </a:cxn>
              <a:cxn ang="f213">
                <a:pos x="f301" y="f299"/>
              </a:cxn>
              <a:cxn ang="f213">
                <a:pos x="f301" y="f298"/>
              </a:cxn>
              <a:cxn ang="f213">
                <a:pos x="f294" y="f295"/>
              </a:cxn>
            </a:cxnLst>
            <a:rect l="f256" t="f259" r="f257" b="f258"/>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FFFFFF"/>
              </a:solidFill>
              <a:latin typeface="Arial"/>
              <a:ea typeface="맑은 고딕" panose="020B0503020000020004" pitchFamily="34" charset="-127"/>
            </a:endParaRPr>
          </a:p>
        </p:txBody>
      </p:sp>
      <p:sp>
        <p:nvSpPr>
          <p:cNvPr id="10" name="Rounded Rectangle 8">
            <a:extLst>
              <a:ext uri="{FF2B5EF4-FFF2-40B4-BE49-F238E27FC236}">
                <a16:creationId xmlns:a16="http://schemas.microsoft.com/office/drawing/2014/main" id="{53CCFEB6-B7D3-7EA2-DBE9-4FC89CCBEF88}"/>
              </a:ext>
            </a:extLst>
          </p:cNvPr>
          <p:cNvSpPr/>
          <p:nvPr/>
        </p:nvSpPr>
        <p:spPr>
          <a:xfrm>
            <a:off x="1537777" y="3939902"/>
            <a:ext cx="429822" cy="458047"/>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 f7 0 f5"/>
              <a:gd name="f67" fmla="+- f6 0 f5"/>
              <a:gd name="f68" fmla="*/ f63 f0 1"/>
              <a:gd name="f69" fmla="*/ f67 1 3888432"/>
              <a:gd name="f70" fmla="*/ f66 1 3960440"/>
              <a:gd name="f71" fmla="*/ 554477 f67 1"/>
              <a:gd name="f72" fmla="*/ 1512168 f66 1"/>
              <a:gd name="f73" fmla="*/ 3312368 f66 1"/>
              <a:gd name="f74" fmla="*/ 1201638 f67 1"/>
              <a:gd name="f75" fmla="*/ 2136833 f67 1"/>
              <a:gd name="f76" fmla="*/ 1785510 f66 1"/>
              <a:gd name="f77" fmla="*/ 1510185 f66 1"/>
              <a:gd name="f78" fmla="*/ 1489672 f67 1"/>
              <a:gd name="f79" fmla="*/ 3310385 f66 1"/>
              <a:gd name="f80" fmla="*/ 2673919 f67 1"/>
              <a:gd name="f81" fmla="*/ 2138897 f66 1"/>
              <a:gd name="f82" fmla="*/ 2679688 f67 1"/>
              <a:gd name="f83" fmla="*/ 3312366 f66 1"/>
              <a:gd name="f84" fmla="*/ 3326849 f67 1"/>
              <a:gd name="f85" fmla="*/ 3333768 f67 1"/>
              <a:gd name="f86" fmla="*/ 2128613 f66 1"/>
              <a:gd name="f87" fmla="*/ 2840340 f67 1"/>
              <a:gd name="f88" fmla="*/ 1479943 f66 1"/>
              <a:gd name="f89" fmla="*/ 878058 f67 1"/>
              <a:gd name="f90" fmla="*/ 648072 f66 1"/>
              <a:gd name="f91" fmla="*/ 971653 f66 1"/>
              <a:gd name="f92" fmla="*/ 1295234 f66 1"/>
              <a:gd name="f93" fmla="*/ 1201639 f67 1"/>
              <a:gd name="f94" fmla="*/ 333511 f67 1"/>
              <a:gd name="f95" fmla="*/ 0 f66 1"/>
              <a:gd name="f96" fmla="*/ 3554921 f67 1"/>
              <a:gd name="f97" fmla="*/ 3888432 f67 1"/>
              <a:gd name="f98" fmla="*/ 333511 f66 1"/>
              <a:gd name="f99" fmla="*/ 3626929 f66 1"/>
              <a:gd name="f100" fmla="*/ 3960440 f66 1"/>
              <a:gd name="f101" fmla="*/ 0 f67 1"/>
              <a:gd name="f102" fmla="*/ 2147184 f67 1"/>
              <a:gd name="f103" fmla="*/ 2155564 f66 1"/>
              <a:gd name="f104" fmla="*/ f68 1 f2"/>
              <a:gd name="f105" fmla="*/ f71 1 3888432"/>
              <a:gd name="f106" fmla="*/ f72 1 3960440"/>
              <a:gd name="f107" fmla="*/ f73 1 3960440"/>
              <a:gd name="f108" fmla="*/ f74 1 3888432"/>
              <a:gd name="f109" fmla="*/ f75 1 3888432"/>
              <a:gd name="f110" fmla="*/ f76 1 3960440"/>
              <a:gd name="f111" fmla="*/ f77 1 3960440"/>
              <a:gd name="f112" fmla="*/ f78 1 3888432"/>
              <a:gd name="f113" fmla="*/ f79 1 3960440"/>
              <a:gd name="f114" fmla="*/ f80 1 3888432"/>
              <a:gd name="f115" fmla="*/ f81 1 3960440"/>
              <a:gd name="f116" fmla="*/ f82 1 3888432"/>
              <a:gd name="f117" fmla="*/ f83 1 3960440"/>
              <a:gd name="f118" fmla="*/ f84 1 3888432"/>
              <a:gd name="f119" fmla="*/ f85 1 3888432"/>
              <a:gd name="f120" fmla="*/ f86 1 3960440"/>
              <a:gd name="f121" fmla="*/ f87 1 3888432"/>
              <a:gd name="f122" fmla="*/ f88 1 3960440"/>
              <a:gd name="f123" fmla="*/ f89 1 3888432"/>
              <a:gd name="f124" fmla="*/ f90 1 3960440"/>
              <a:gd name="f125" fmla="*/ f91 1 3960440"/>
              <a:gd name="f126" fmla="*/ f92 1 3960440"/>
              <a:gd name="f127" fmla="*/ f93 1 3888432"/>
              <a:gd name="f128" fmla="*/ f94 1 3888432"/>
              <a:gd name="f129" fmla="*/ f95 1 3960440"/>
              <a:gd name="f130" fmla="*/ f96 1 3888432"/>
              <a:gd name="f131" fmla="*/ f97 1 3888432"/>
              <a:gd name="f132" fmla="*/ f98 1 3960440"/>
              <a:gd name="f133" fmla="*/ f99 1 3960440"/>
              <a:gd name="f134" fmla="*/ f100 1 3960440"/>
              <a:gd name="f135" fmla="*/ f101 1 3888432"/>
              <a:gd name="f136" fmla="*/ f102 1 3888432"/>
              <a:gd name="f137" fmla="*/ f103 1 3960440"/>
              <a:gd name="f138" fmla="*/ f5 1 f69"/>
              <a:gd name="f139" fmla="*/ f6 1 f69"/>
              <a:gd name="f140" fmla="*/ f5 1 f70"/>
              <a:gd name="f141" fmla="*/ f7 1 f70"/>
              <a:gd name="f142" fmla="+- f104 0 f1"/>
              <a:gd name="f143" fmla="*/ f105 1 f69"/>
              <a:gd name="f144" fmla="*/ f106 1 f70"/>
              <a:gd name="f145" fmla="*/ f107 1 f70"/>
              <a:gd name="f146" fmla="*/ f108 1 f69"/>
              <a:gd name="f147" fmla="*/ f121 1 f69"/>
              <a:gd name="f148" fmla="*/ f122 1 f70"/>
              <a:gd name="f149" fmla="*/ f109 1 f69"/>
              <a:gd name="f150" fmla="*/ f110 1 f70"/>
              <a:gd name="f151" fmla="*/ f111 1 f70"/>
              <a:gd name="f152" fmla="*/ f112 1 f69"/>
              <a:gd name="f153" fmla="*/ f113 1 f70"/>
              <a:gd name="f154" fmla="*/ f136 1 f69"/>
              <a:gd name="f155" fmla="*/ f137 1 f70"/>
              <a:gd name="f156" fmla="*/ f114 1 f69"/>
              <a:gd name="f157" fmla="*/ f115 1 f70"/>
              <a:gd name="f158" fmla="*/ f116 1 f69"/>
              <a:gd name="f159" fmla="*/ f117 1 f70"/>
              <a:gd name="f160" fmla="*/ f118 1 f69"/>
              <a:gd name="f161" fmla="*/ f119 1 f69"/>
              <a:gd name="f162" fmla="*/ f120 1 f70"/>
              <a:gd name="f163" fmla="*/ f123 1 f69"/>
              <a:gd name="f164" fmla="*/ f124 1 f70"/>
              <a:gd name="f165" fmla="*/ f125 1 f70"/>
              <a:gd name="f166" fmla="*/ f126 1 f70"/>
              <a:gd name="f167" fmla="*/ f127 1 f69"/>
              <a:gd name="f168" fmla="*/ f128 1 f69"/>
              <a:gd name="f169" fmla="*/ f129 1 f70"/>
              <a:gd name="f170" fmla="*/ f130 1 f69"/>
              <a:gd name="f171" fmla="*/ f131 1 f69"/>
              <a:gd name="f172" fmla="*/ f132 1 f70"/>
              <a:gd name="f173" fmla="*/ f133 1 f70"/>
              <a:gd name="f174" fmla="*/ f134 1 f70"/>
              <a:gd name="f175" fmla="*/ f135 1 f69"/>
              <a:gd name="f176" fmla="*/ f138 f64 1"/>
              <a:gd name="f177" fmla="*/ f139 f64 1"/>
              <a:gd name="f178" fmla="*/ f141 f65 1"/>
              <a:gd name="f179" fmla="*/ f140 f65 1"/>
              <a:gd name="f180" fmla="*/ f143 f64 1"/>
              <a:gd name="f181" fmla="*/ f144 f65 1"/>
              <a:gd name="f182" fmla="*/ f145 f65 1"/>
              <a:gd name="f183" fmla="*/ f146 f64 1"/>
              <a:gd name="f184" fmla="*/ f147 f64 1"/>
              <a:gd name="f185" fmla="*/ f148 f65 1"/>
              <a:gd name="f186" fmla="*/ f149 f64 1"/>
              <a:gd name="f187" fmla="*/ f150 f65 1"/>
              <a:gd name="f188" fmla="*/ f151 f65 1"/>
              <a:gd name="f189" fmla="*/ f152 f64 1"/>
              <a:gd name="f190" fmla="*/ f153 f65 1"/>
              <a:gd name="f191" fmla="*/ f154 f64 1"/>
              <a:gd name="f192" fmla="*/ f155 f65 1"/>
              <a:gd name="f193" fmla="*/ f156 f64 1"/>
              <a:gd name="f194" fmla="*/ f157 f65 1"/>
              <a:gd name="f195" fmla="*/ f158 f64 1"/>
              <a:gd name="f196" fmla="*/ f159 f65 1"/>
              <a:gd name="f197" fmla="*/ f160 f64 1"/>
              <a:gd name="f198" fmla="*/ f161 f64 1"/>
              <a:gd name="f199" fmla="*/ f162 f65 1"/>
              <a:gd name="f200" fmla="*/ f163 f64 1"/>
              <a:gd name="f201" fmla="*/ f164 f65 1"/>
              <a:gd name="f202" fmla="*/ f165 f65 1"/>
              <a:gd name="f203" fmla="*/ f166 f65 1"/>
              <a:gd name="f204" fmla="*/ f167 f64 1"/>
              <a:gd name="f205" fmla="*/ f168 f64 1"/>
              <a:gd name="f206" fmla="*/ f169 f65 1"/>
              <a:gd name="f207" fmla="*/ f170 f64 1"/>
              <a:gd name="f208" fmla="*/ f171 f64 1"/>
              <a:gd name="f209" fmla="*/ f172 f65 1"/>
              <a:gd name="f210" fmla="*/ f173 f65 1"/>
              <a:gd name="f211" fmla="*/ f174 f65 1"/>
              <a:gd name="f212" fmla="*/ f175 f64 1"/>
            </a:gdLst>
            <a:ahLst/>
            <a:cxnLst>
              <a:cxn ang="3cd4">
                <a:pos x="hc" y="t"/>
              </a:cxn>
              <a:cxn ang="0">
                <a:pos x="r" y="vc"/>
              </a:cxn>
              <a:cxn ang="cd4">
                <a:pos x="hc" y="b"/>
              </a:cxn>
              <a:cxn ang="cd2">
                <a:pos x="l" y="vc"/>
              </a:cxn>
              <a:cxn ang="f142">
                <a:pos x="f180" y="f181"/>
              </a:cxn>
              <a:cxn ang="f142">
                <a:pos x="f180" y="f182"/>
              </a:cxn>
              <a:cxn ang="f142">
                <a:pos x="f183" y="f182"/>
              </a:cxn>
              <a:cxn ang="f142">
                <a:pos x="f183" y="f181"/>
              </a:cxn>
              <a:cxn ang="f142">
                <a:pos x="f180" y="f181"/>
              </a:cxn>
              <a:cxn ang="f142">
                <a:pos x="f184" y="f185"/>
              </a:cxn>
              <a:cxn ang="f142">
                <a:pos x="f186" y="f187"/>
              </a:cxn>
              <a:cxn ang="f142">
                <a:pos x="f186" y="f188"/>
              </a:cxn>
              <a:cxn ang="f142">
                <a:pos x="f189" y="f188"/>
              </a:cxn>
              <a:cxn ang="f142">
                <a:pos x="f189" y="f190"/>
              </a:cxn>
              <a:cxn ang="f142">
                <a:pos x="f186" y="f190"/>
              </a:cxn>
              <a:cxn ang="f142">
                <a:pos x="f191" y="f192"/>
              </a:cxn>
              <a:cxn ang="f142">
                <a:pos x="f193" y="f194"/>
              </a:cxn>
              <a:cxn ang="f142">
                <a:pos x="f195" y="f196"/>
              </a:cxn>
              <a:cxn ang="f142">
                <a:pos x="f197" y="f196"/>
              </a:cxn>
              <a:cxn ang="f142">
                <a:pos x="f198" y="f199"/>
              </a:cxn>
              <a:cxn ang="f142">
                <a:pos x="f184" y="f185"/>
              </a:cxn>
              <a:cxn ang="f142">
                <a:pos x="f200" y="f201"/>
              </a:cxn>
              <a:cxn ang="f142">
                <a:pos x="f180" y="f202"/>
              </a:cxn>
              <a:cxn ang="f142">
                <a:pos x="f200" y="f203"/>
              </a:cxn>
              <a:cxn ang="f142">
                <a:pos x="f204" y="f202"/>
              </a:cxn>
              <a:cxn ang="f142">
                <a:pos x="f200" y="f201"/>
              </a:cxn>
              <a:cxn ang="f142">
                <a:pos x="f205" y="f206"/>
              </a:cxn>
              <a:cxn ang="f142">
                <a:pos x="f207" y="f206"/>
              </a:cxn>
              <a:cxn ang="f142">
                <a:pos x="f208" y="f209"/>
              </a:cxn>
              <a:cxn ang="f142">
                <a:pos x="f208" y="f210"/>
              </a:cxn>
              <a:cxn ang="f142">
                <a:pos x="f207" y="f211"/>
              </a:cxn>
              <a:cxn ang="f142">
                <a:pos x="f205" y="f211"/>
              </a:cxn>
              <a:cxn ang="f142">
                <a:pos x="f212" y="f210"/>
              </a:cxn>
              <a:cxn ang="f142">
                <a:pos x="f212" y="f209"/>
              </a:cxn>
              <a:cxn ang="f142">
                <a:pos x="f205" y="f206"/>
              </a:cxn>
            </a:cxnLst>
            <a:rect l="f176" t="f179" r="f177" b="f178"/>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FFFFFF"/>
              </a:solidFill>
              <a:latin typeface="Arial"/>
              <a:ea typeface="맑은 고딕" pitchFamily="34"/>
            </a:endParaRPr>
          </a:p>
        </p:txBody>
      </p:sp>
      <p:sp>
        <p:nvSpPr>
          <p:cNvPr id="11" name="Rounded Rectangle 2">
            <a:extLst>
              <a:ext uri="{FF2B5EF4-FFF2-40B4-BE49-F238E27FC236}">
                <a16:creationId xmlns:a16="http://schemas.microsoft.com/office/drawing/2014/main" id="{CEEF9166-C0EA-6A79-A640-1DD7273EA230}"/>
              </a:ext>
            </a:extLst>
          </p:cNvPr>
          <p:cNvSpPr/>
          <p:nvPr/>
        </p:nvSpPr>
        <p:spPr>
          <a:xfrm>
            <a:off x="3635896" y="3939902"/>
            <a:ext cx="429774" cy="458047"/>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 f6 0 f5"/>
              <a:gd name="f119" fmla="*/ f115 f0 1"/>
              <a:gd name="f120" fmla="*/ f118 1 3960000"/>
              <a:gd name="f121" fmla="*/ 3160999 f118 1"/>
              <a:gd name="f122" fmla="*/ 1374274 f118 1"/>
              <a:gd name="f123" fmla="*/ 3155132 f118 1"/>
              <a:gd name="f124" fmla="*/ 1419362 f118 1"/>
              <a:gd name="f125" fmla="*/ 1921633 f118 1"/>
              <a:gd name="f126" fmla="*/ 1942445 f118 1"/>
              <a:gd name="f127" fmla="*/ 1570340 f118 1"/>
              <a:gd name="f128" fmla="*/ 2257108 f118 1"/>
              <a:gd name="f129" fmla="*/ 3207849 f118 1"/>
              <a:gd name="f130" fmla="*/ 1493166 f118 1"/>
              <a:gd name="f131" fmla="*/ 2995677 f118 1"/>
              <a:gd name="f132" fmla="*/ 1008938 f118 1"/>
              <a:gd name="f133" fmla="*/ 308009 f118 1"/>
              <a:gd name="f134" fmla="*/ 0 f118 1"/>
              <a:gd name="f135" fmla="*/ 3651991 f118 1"/>
              <a:gd name="f136" fmla="*/ 3960000 f118 1"/>
              <a:gd name="f137" fmla="*/ 3140091 f118 1"/>
              <a:gd name="f138" fmla="*/ 1227260 f118 1"/>
              <a:gd name="f139" fmla="*/ 3449507 f118 1"/>
              <a:gd name="f140" fmla="*/ 1170564 f118 1"/>
              <a:gd name="f141" fmla="*/ 3324107 f118 1"/>
              <a:gd name="f142" fmla="*/ 851504 f118 1"/>
              <a:gd name="f143" fmla="*/ 1292845 f118 1"/>
              <a:gd name="f144" fmla="*/ 2496208 f118 1"/>
              <a:gd name="f145" fmla="*/ 770986 f118 1"/>
              <a:gd name="f146" fmla="*/ 815277 f118 1"/>
              <a:gd name="f147" fmla="*/ 836121 f118 1"/>
              <a:gd name="f148" fmla="*/ 965659 f118 1"/>
              <a:gd name="f149" fmla="*/ 1735195 f118 1"/>
              <a:gd name="f150" fmla="*/ 1196057 f118 1"/>
              <a:gd name="f151" fmla="*/ 1486410 f118 1"/>
              <a:gd name="f152" fmla="*/ 2607420 f118 1"/>
              <a:gd name="f153" fmla="*/ 813848 f118 1"/>
              <a:gd name="f154" fmla="*/ 2296824 f118 1"/>
              <a:gd name="f155" fmla="*/ 570453 f118 1"/>
              <a:gd name="f156" fmla="*/ 1629310 f118 1"/>
              <a:gd name="f157" fmla="*/ 489408 f118 1"/>
              <a:gd name="f158" fmla="*/ 2829018 f118 1"/>
              <a:gd name="f159" fmla="*/ 2062787 f118 1"/>
              <a:gd name="f160" fmla="*/ 3146219 f118 1"/>
              <a:gd name="f161" fmla="*/ 3074271 f118 1"/>
              <a:gd name="f162" fmla="*/ 2105563 f118 1"/>
              <a:gd name="f163" fmla="*/ f119 1 f2"/>
              <a:gd name="f164" fmla="*/ f121 1 3960000"/>
              <a:gd name="f165" fmla="*/ f122 1 3960000"/>
              <a:gd name="f166" fmla="*/ f123 1 3960000"/>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5 1 f120"/>
              <a:gd name="f207" fmla="*/ f6 1 f120"/>
              <a:gd name="f208" fmla="+- f163 0 f1"/>
              <a:gd name="f209" fmla="*/ f164 1 f120"/>
              <a:gd name="f210" fmla="*/ f165 1 f120"/>
              <a:gd name="f211" fmla="*/ f166 1 f120"/>
              <a:gd name="f212" fmla="*/ f167 1 f120"/>
              <a:gd name="f213" fmla="*/ f187 1 f120"/>
              <a:gd name="f214" fmla="*/ f188 1 f120"/>
              <a:gd name="f215" fmla="*/ f168 1 f120"/>
              <a:gd name="f216" fmla="*/ f186 1 f120"/>
              <a:gd name="f217" fmla="*/ f169 1 f120"/>
              <a:gd name="f218" fmla="*/ f170 1 f120"/>
              <a:gd name="f219" fmla="*/ f189 1 f120"/>
              <a:gd name="f220" fmla="*/ f190 1 f120"/>
              <a:gd name="f221" fmla="*/ f191 1 f120"/>
              <a:gd name="f222" fmla="*/ f192 1 f120"/>
              <a:gd name="f223" fmla="*/ f198 1 f120"/>
              <a:gd name="f224" fmla="*/ f199 1 f120"/>
              <a:gd name="f225" fmla="*/ f193 1 f120"/>
              <a:gd name="f226" fmla="*/ f171 1 f120"/>
              <a:gd name="f227" fmla="*/ f196 1 f120"/>
              <a:gd name="f228" fmla="*/ f197 1 f120"/>
              <a:gd name="f229" fmla="*/ f194 1 f120"/>
              <a:gd name="f230" fmla="*/ f195 1 f120"/>
              <a:gd name="f231" fmla="*/ f200 1 f120"/>
              <a:gd name="f232" fmla="*/ f201 1 f120"/>
              <a:gd name="f233" fmla="*/ f202 1 f120"/>
              <a:gd name="f234" fmla="*/ f203 1 f120"/>
              <a:gd name="f235" fmla="*/ f204 1 f120"/>
              <a:gd name="f236" fmla="*/ f205 1 f120"/>
              <a:gd name="f237" fmla="*/ f172 1 f120"/>
              <a:gd name="f238" fmla="*/ f173 1 f120"/>
              <a:gd name="f239" fmla="*/ f182 1 f120"/>
              <a:gd name="f240" fmla="*/ f183 1 f120"/>
              <a:gd name="f241" fmla="*/ f180 1 f120"/>
              <a:gd name="f242" fmla="*/ f181 1 f120"/>
              <a:gd name="f243" fmla="*/ f184 1 f120"/>
              <a:gd name="f244" fmla="*/ f185 1 f120"/>
              <a:gd name="f245" fmla="*/ f174 1 f120"/>
              <a:gd name="f246" fmla="*/ f175 1 f120"/>
              <a:gd name="f247" fmla="*/ f176 1 f120"/>
              <a:gd name="f248" fmla="*/ f177 1 f120"/>
              <a:gd name="f249" fmla="*/ f178 1 f120"/>
              <a:gd name="f250" fmla="*/ f179 1 f120"/>
              <a:gd name="f251" fmla="*/ f206 f116 1"/>
              <a:gd name="f252" fmla="*/ f207 f116 1"/>
              <a:gd name="f253" fmla="*/ f207 f117 1"/>
              <a:gd name="f254" fmla="*/ f206 f117 1"/>
              <a:gd name="f255" fmla="*/ f209 f116 1"/>
              <a:gd name="f256" fmla="*/ f210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6 1"/>
              <a:gd name="f297" fmla="*/ f247 f117 1"/>
              <a:gd name="f298" fmla="*/ f249 f117 1"/>
              <a:gd name="f299" fmla="*/ f250 f117 1"/>
              <a:gd name="f300" fmla="*/ f248 f116 1"/>
            </a:gdLst>
            <a:ahLst/>
            <a:cxnLst>
              <a:cxn ang="3cd4">
                <a:pos x="hc" y="t"/>
              </a:cxn>
              <a:cxn ang="0">
                <a:pos x="r" y="vc"/>
              </a:cxn>
              <a:cxn ang="cd4">
                <a:pos x="hc" y="b"/>
              </a:cxn>
              <a:cxn ang="cd2">
                <a:pos x="l" y="vc"/>
              </a:cxn>
              <a:cxn ang="f208">
                <a:pos x="f255" y="f256"/>
              </a:cxn>
              <a:cxn ang="f208">
                <a:pos x="f257" y="f258"/>
              </a:cxn>
              <a:cxn ang="f208">
                <a:pos x="f255" y="f256"/>
              </a:cxn>
              <a:cxn ang="f208">
                <a:pos x="f259" y="f260"/>
              </a:cxn>
              <a:cxn ang="f208">
                <a:pos x="f261" y="f262"/>
              </a:cxn>
              <a:cxn ang="f208">
                <a:pos x="f263" y="f264"/>
              </a:cxn>
              <a:cxn ang="f208">
                <a:pos x="f265" y="f266"/>
              </a:cxn>
              <a:cxn ang="f208">
                <a:pos x="f267" y="f268"/>
              </a:cxn>
              <a:cxn ang="f208">
                <a:pos x="f269" y="f270"/>
              </a:cxn>
              <a:cxn ang="f208">
                <a:pos x="f271" y="f272"/>
              </a:cxn>
              <a:cxn ang="f208">
                <a:pos x="f273" y="f274"/>
              </a:cxn>
              <a:cxn ang="f208">
                <a:pos x="f275" y="f276"/>
              </a:cxn>
              <a:cxn ang="f208">
                <a:pos x="f277" y="f278"/>
              </a:cxn>
              <a:cxn ang="f208">
                <a:pos x="f279" y="f280"/>
              </a:cxn>
              <a:cxn ang="f208">
                <a:pos x="f281" y="f282"/>
              </a:cxn>
              <a:cxn ang="f208">
                <a:pos x="f283" y="f284"/>
              </a:cxn>
              <a:cxn ang="f208">
                <a:pos x="f285" y="f286"/>
              </a:cxn>
              <a:cxn ang="f208">
                <a:pos x="f287" y="f288"/>
              </a:cxn>
              <a:cxn ang="f208">
                <a:pos x="f289" y="f290"/>
              </a:cxn>
              <a:cxn ang="f208">
                <a:pos x="f291" y="f292"/>
              </a:cxn>
              <a:cxn ang="f208">
                <a:pos x="f259" y="f260"/>
              </a:cxn>
              <a:cxn ang="f208">
                <a:pos x="f293" y="f294"/>
              </a:cxn>
              <a:cxn ang="f208">
                <a:pos x="f295" y="f294"/>
              </a:cxn>
              <a:cxn ang="f208">
                <a:pos x="f296" y="f297"/>
              </a:cxn>
              <a:cxn ang="f208">
                <a:pos x="f296" y="f298"/>
              </a:cxn>
              <a:cxn ang="f208">
                <a:pos x="f295" y="f299"/>
              </a:cxn>
              <a:cxn ang="f208">
                <a:pos x="f293" y="f299"/>
              </a:cxn>
              <a:cxn ang="f208">
                <a:pos x="f300" y="f298"/>
              </a:cxn>
              <a:cxn ang="f208">
                <a:pos x="f300" y="f297"/>
              </a:cxn>
              <a:cxn ang="f208">
                <a:pos x="f293" y="f294"/>
              </a:cxn>
            </a:cxnLst>
            <a:rect l="f251" t="f254" r="f252" b="f253"/>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FFFFFF"/>
              </a:solidFill>
              <a:latin typeface="Arial"/>
              <a:ea typeface="맑은 고딕" pitchFamily="34"/>
            </a:endParaRPr>
          </a:p>
        </p:txBody>
      </p:sp>
      <p:sp>
        <p:nvSpPr>
          <p:cNvPr id="12" name="Rounded Rectangle 3">
            <a:extLst>
              <a:ext uri="{FF2B5EF4-FFF2-40B4-BE49-F238E27FC236}">
                <a16:creationId xmlns:a16="http://schemas.microsoft.com/office/drawing/2014/main" id="{F19ACEB8-8387-07CD-10F9-80025B2A16E1}"/>
              </a:ext>
            </a:extLst>
          </p:cNvPr>
          <p:cNvSpPr/>
          <p:nvPr/>
        </p:nvSpPr>
        <p:spPr>
          <a:xfrm>
            <a:off x="2932388" y="3939902"/>
            <a:ext cx="429774" cy="458047"/>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 f6 0 f5"/>
              <a:gd name="f50" fmla="*/ f46 f0 1"/>
              <a:gd name="f51" fmla="*/ f49 1 3960000"/>
              <a:gd name="f52" fmla="*/ 2841893 f49 1"/>
              <a:gd name="f53" fmla="*/ 181064 f49 1"/>
              <a:gd name="f54" fmla="*/ 2105790 f49 1"/>
              <a:gd name="f55" fmla="*/ 859562 f49 1"/>
              <a:gd name="f56" fmla="*/ 2106860 f49 1"/>
              <a:gd name="f57" fmla="*/ 863292 f49 1"/>
              <a:gd name="f58" fmla="*/ 1248172 f49 1"/>
              <a:gd name="f59" fmla="*/ 1691968 f49 1"/>
              <a:gd name="f60" fmla="*/ 1824236 f49 1"/>
              <a:gd name="f61" fmla="*/ 3779396 f49 1"/>
              <a:gd name="f62" fmla="*/ 2754932 f49 1"/>
              <a:gd name="f63" fmla="*/ 3305869 f49 1"/>
              <a:gd name="f64" fmla="*/ 1813665 f49 1"/>
              <a:gd name="f65" fmla="*/ 3348152 f49 1"/>
              <a:gd name="f66" fmla="*/ 907124 f49 1"/>
              <a:gd name="f67" fmla="*/ 3369037 f49 1"/>
              <a:gd name="f68" fmla="*/ 308009 f49 1"/>
              <a:gd name="f69" fmla="*/ 0 f49 1"/>
              <a:gd name="f70" fmla="*/ 3651991 f49 1"/>
              <a:gd name="f71" fmla="*/ 3960000 f49 1"/>
              <a:gd name="f72" fmla="*/ 704441 f49 1"/>
              <a:gd name="f73" fmla="*/ 3410216 f49 1"/>
              <a:gd name="f74" fmla="*/ 195189 f49 1"/>
              <a:gd name="f75" fmla="*/ f50 1 f2"/>
              <a:gd name="f76" fmla="*/ f52 1 3960000"/>
              <a:gd name="f77" fmla="*/ f53 1 3960000"/>
              <a:gd name="f78" fmla="*/ f54 1 3960000"/>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5 1 f51"/>
              <a:gd name="f100" fmla="*/ f6 1 f51"/>
              <a:gd name="f101" fmla="+- f75 0 f1"/>
              <a:gd name="f102" fmla="*/ f76 1 f51"/>
              <a:gd name="f103" fmla="*/ f77 1 f51"/>
              <a:gd name="f104" fmla="*/ f78 1 f51"/>
              <a:gd name="f105" fmla="*/ f79 1 f51"/>
              <a:gd name="f106" fmla="*/ f80 1 f51"/>
              <a:gd name="f107" fmla="*/ f81 1 f51"/>
              <a:gd name="f108" fmla="*/ f82 1 f51"/>
              <a:gd name="f109" fmla="*/ f83 1 f51"/>
              <a:gd name="f110" fmla="*/ f84 1 f51"/>
              <a:gd name="f111" fmla="*/ f85 1 f51"/>
              <a:gd name="f112" fmla="*/ f86 1 f51"/>
              <a:gd name="f113" fmla="*/ f87 1 f51"/>
              <a:gd name="f114" fmla="*/ f88 1 f51"/>
              <a:gd name="f115" fmla="*/ f89 1 f51"/>
              <a:gd name="f116" fmla="*/ f90 1 f51"/>
              <a:gd name="f117" fmla="*/ f91 1 f51"/>
              <a:gd name="f118" fmla="*/ f96 1 f51"/>
              <a:gd name="f119" fmla="*/ f97 1 f51"/>
              <a:gd name="f120" fmla="*/ f98 1 f51"/>
              <a:gd name="f121" fmla="*/ f92 1 f51"/>
              <a:gd name="f122" fmla="*/ f93 1 f51"/>
              <a:gd name="f123" fmla="*/ f94 1 f51"/>
              <a:gd name="f124" fmla="*/ f95 1 f51"/>
              <a:gd name="f125" fmla="*/ f99 f47 1"/>
              <a:gd name="f126" fmla="*/ f100 f47 1"/>
              <a:gd name="f127" fmla="*/ f100 f48 1"/>
              <a:gd name="f128" fmla="*/ f99 f48 1"/>
              <a:gd name="f129" fmla="*/ f102 f47 1"/>
              <a:gd name="f130" fmla="*/ f103 f48 1"/>
              <a:gd name="f131" fmla="*/ f104 f47 1"/>
              <a:gd name="f132" fmla="*/ f105 f48 1"/>
              <a:gd name="f133" fmla="*/ f106 f47 1"/>
              <a:gd name="f134" fmla="*/ f107 f48 1"/>
              <a:gd name="f135" fmla="*/ f108 f48 1"/>
              <a:gd name="f136" fmla="*/ f109 f47 1"/>
              <a:gd name="f137" fmla="*/ f110 f48 1"/>
              <a:gd name="f138" fmla="*/ f111 f48 1"/>
              <a:gd name="f139" fmla="*/ f112 f47 1"/>
              <a:gd name="f140" fmla="*/ f113 f47 1"/>
              <a:gd name="f141" fmla="*/ f114 f48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7 1"/>
              <a:gd name="f152" fmla="*/ f121 f48 1"/>
              <a:gd name="f153" fmla="*/ f123 f48 1"/>
              <a:gd name="f154" fmla="*/ f124 f48 1"/>
              <a:gd name="f155" fmla="*/ f122 f47 1"/>
            </a:gdLst>
            <a:ahLst/>
            <a:cxnLst>
              <a:cxn ang="3cd4">
                <a:pos x="hc" y="t"/>
              </a:cxn>
              <a:cxn ang="0">
                <a:pos x="r" y="vc"/>
              </a:cxn>
              <a:cxn ang="cd4">
                <a:pos x="hc" y="b"/>
              </a:cxn>
              <a:cxn ang="cd2">
                <a:pos x="l" y="vc"/>
              </a:cxn>
              <a:cxn ang="f101">
                <a:pos x="f129" y="f130"/>
              </a:cxn>
              <a:cxn ang="f101">
                <a:pos x="f131" y="f132"/>
              </a:cxn>
              <a:cxn ang="f101">
                <a:pos x="f133" y="f134"/>
              </a:cxn>
              <a:cxn ang="f101">
                <a:pos x="f133" y="f135"/>
              </a:cxn>
              <a:cxn ang="f101">
                <a:pos x="f136" y="f135"/>
              </a:cxn>
              <a:cxn ang="f101">
                <a:pos x="f136" y="f137"/>
              </a:cxn>
              <a:cxn ang="f101">
                <a:pos x="f133" y="f137"/>
              </a:cxn>
              <a:cxn ang="f101">
                <a:pos x="f133" y="f138"/>
              </a:cxn>
              <a:cxn ang="f101">
                <a:pos x="f139" y="f138"/>
              </a:cxn>
              <a:cxn ang="f101">
                <a:pos x="f139" y="f137"/>
              </a:cxn>
              <a:cxn ang="f101">
                <a:pos x="f140" y="f141"/>
              </a:cxn>
              <a:cxn ang="f101">
                <a:pos x="f142" y="f135"/>
              </a:cxn>
              <a:cxn ang="f101">
                <a:pos x="f139" y="f135"/>
              </a:cxn>
              <a:cxn ang="f101">
                <a:pos x="f139" y="f143"/>
              </a:cxn>
              <a:cxn ang="f101">
                <a:pos x="f144" y="f145"/>
              </a:cxn>
              <a:cxn ang="f101">
                <a:pos x="f146" y="f147"/>
              </a:cxn>
              <a:cxn ang="f101">
                <a:pos x="f129" y="f130"/>
              </a:cxn>
              <a:cxn ang="f101">
                <a:pos x="f148" y="f149"/>
              </a:cxn>
              <a:cxn ang="f101">
                <a:pos x="f150" y="f149"/>
              </a:cxn>
              <a:cxn ang="f101">
                <a:pos x="f151" y="f152"/>
              </a:cxn>
              <a:cxn ang="f101">
                <a:pos x="f151" y="f153"/>
              </a:cxn>
              <a:cxn ang="f101">
                <a:pos x="f150" y="f154"/>
              </a:cxn>
              <a:cxn ang="f101">
                <a:pos x="f148" y="f154"/>
              </a:cxn>
              <a:cxn ang="f101">
                <a:pos x="f155" y="f153"/>
              </a:cxn>
              <a:cxn ang="f101">
                <a:pos x="f155" y="f152"/>
              </a:cxn>
              <a:cxn ang="f101">
                <a:pos x="f148" y="f149"/>
              </a:cxn>
            </a:cxnLst>
            <a:rect l="f125" t="f128" r="f126" b="f127"/>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FFFFFF"/>
              </a:solidFill>
              <a:latin typeface="Arial"/>
              <a:ea typeface="맑은 고딕" pitchFamily="34"/>
            </a:endParaRPr>
          </a:p>
        </p:txBody>
      </p:sp>
      <p:sp>
        <p:nvSpPr>
          <p:cNvPr id="13" name="Rounded Rectangle 10">
            <a:extLst>
              <a:ext uri="{FF2B5EF4-FFF2-40B4-BE49-F238E27FC236}">
                <a16:creationId xmlns:a16="http://schemas.microsoft.com/office/drawing/2014/main" id="{915DAD39-8922-FB9F-932F-33401464915A}"/>
              </a:ext>
            </a:extLst>
          </p:cNvPr>
          <p:cNvSpPr/>
          <p:nvPr/>
        </p:nvSpPr>
        <p:spPr>
          <a:xfrm>
            <a:off x="4352145" y="3930597"/>
            <a:ext cx="431310" cy="46735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 f4 0 f2"/>
              <a:gd name="f90" fmla="+- f3 0 f2"/>
              <a:gd name="f91" fmla="*/ f90 1 3186824"/>
              <a:gd name="f92" fmla="*/ f89 1 3240000"/>
              <a:gd name="f93" fmla="*/ f2 1 f91"/>
              <a:gd name="f94" fmla="*/ f3 1 f91"/>
              <a:gd name="f95" fmla="*/ f2 1 f92"/>
              <a:gd name="f96" fmla="*/ f4 1 f92"/>
              <a:gd name="f97" fmla="*/ f93 f87 1"/>
              <a:gd name="f98" fmla="*/ f94 f87 1"/>
              <a:gd name="f99" fmla="*/ f96 f88 1"/>
              <a:gd name="f100" fmla="*/ f95 f88 1"/>
            </a:gdLst>
            <a:ahLst/>
            <a:cxnLst>
              <a:cxn ang="3cd4">
                <a:pos x="hc" y="t"/>
              </a:cxn>
              <a:cxn ang="0">
                <a:pos x="r" y="vc"/>
              </a:cxn>
              <a:cxn ang="cd4">
                <a:pos x="hc" y="b"/>
              </a:cxn>
              <a:cxn ang="cd2">
                <a:pos x="l" y="vc"/>
              </a:cxn>
            </a:cxnLst>
            <a:rect l="f97" t="f100" r="f98" b="f99"/>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14" name="Block Arc 6">
            <a:extLst>
              <a:ext uri="{FF2B5EF4-FFF2-40B4-BE49-F238E27FC236}">
                <a16:creationId xmlns:a16="http://schemas.microsoft.com/office/drawing/2014/main" id="{01AB3D44-7E10-F489-E269-B37833893BF0}"/>
              </a:ext>
            </a:extLst>
          </p:cNvPr>
          <p:cNvSpPr/>
          <p:nvPr/>
        </p:nvSpPr>
        <p:spPr>
          <a:xfrm>
            <a:off x="5019548" y="3962786"/>
            <a:ext cx="404326" cy="435164"/>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 0 0 162814"/>
              <a:gd name="f166" fmla="val 1890787"/>
              <a:gd name="f167" fmla="+- 0 0 79956"/>
              <a:gd name="f168" fmla="val 1005863"/>
              <a:gd name="f169" fmla="val 489947"/>
              <a:gd name="f170" fmla="val 453774"/>
              <a:gd name="f171" fmla="val 810518"/>
              <a:gd name="f172" fmla="val 143225"/>
              <a:gd name="f173" fmla="val 1231454"/>
              <a:gd name="f174" fmla="+- 0 0 9956"/>
              <a:gd name="f175" fmla="+- 0 0 -90"/>
              <a:gd name="f176" fmla="*/ f3 1 3189723"/>
              <a:gd name="f177" fmla="*/ f4 1 3221116"/>
              <a:gd name="f178" fmla="+- f7 0 f5"/>
              <a:gd name="f179" fmla="+- f6 0 f5"/>
              <a:gd name="f180" fmla="*/ f175 f0 1"/>
              <a:gd name="f181" fmla="*/ f179 1 3189723"/>
              <a:gd name="f182" fmla="*/ f178 1 3221116"/>
              <a:gd name="f183" fmla="*/ 2175617 f178 1"/>
              <a:gd name="f184" fmla="*/ 2178566 f178 1"/>
              <a:gd name="f185" fmla="*/ 1144372 f178 1"/>
              <a:gd name="f186" fmla="*/ 1159393 f178 1"/>
              <a:gd name="f187" fmla="*/ 1703728 f178 1"/>
              <a:gd name="f188" fmla="*/ 2152290 f178 1"/>
              <a:gd name="f189" fmla="*/ 1654259 f178 1"/>
              <a:gd name="f190" fmla="*/ 1515986 f178 1"/>
              <a:gd name="f191" fmla="*/ 501 f178 1"/>
              <a:gd name="f192" fmla="*/ 324821 f178 1"/>
              <a:gd name="f193" fmla="*/ 2588887 f178 1"/>
              <a:gd name="f194" fmla="*/ 2195096 f178 1"/>
              <a:gd name="f195" fmla="*/ 2527630 f178 1"/>
              <a:gd name="f196" fmla="*/ 1665044 f178 1"/>
              <a:gd name="f197" fmla="*/ 819983 f178 1"/>
              <a:gd name="f198" fmla="*/ 807930 f178 1"/>
              <a:gd name="f199" fmla="*/ 802457 f178 1"/>
              <a:gd name="f200" fmla="*/ 801708 f178 1"/>
              <a:gd name="f201" fmla="*/ 1110076 f178 1"/>
              <a:gd name="f202" fmla="*/ 875315 f178 1"/>
              <a:gd name="f203" fmla="*/ 2054049 f178 1"/>
              <a:gd name="f204" fmla="*/ 2179658 f178 1"/>
              <a:gd name="f205" fmla="*/ 2188689 f178 1"/>
              <a:gd name="f206" fmla="*/ 2175828 f178 1"/>
              <a:gd name="f207" fmla="*/ 653899 f178 1"/>
              <a:gd name="f208" fmla="*/ 749845 f178 1"/>
              <a:gd name="f209" fmla="*/ 2301392 f178 1"/>
              <a:gd name="f210" fmla="*/ 2684410 f178 1"/>
              <a:gd name="f211" fmla="*/ 3053856 f178 1"/>
              <a:gd name="f212" fmla="*/ 2539075 f178 1"/>
              <a:gd name="f213" fmla="*/ 453774 f178 1"/>
              <a:gd name="f214" fmla="*/ 2249544 f178 1"/>
              <a:gd name="f215" fmla="*/ 2664630 f179 1"/>
              <a:gd name="f216" fmla="*/ 2658205 f179 1"/>
              <a:gd name="f217" fmla="*/ 1477043 f179 1"/>
              <a:gd name="f218" fmla="*/ 1409070 f179 1"/>
              <a:gd name="f219" fmla="*/ 1152384 f179 1"/>
              <a:gd name="f220" fmla="*/ 1514013 f179 1"/>
              <a:gd name="f221" fmla="*/ 1850815 f179 1"/>
              <a:gd name="f222" fmla="*/ 1830467 f179 1"/>
              <a:gd name="f223" fmla="*/ 1651152 f179 1"/>
              <a:gd name="f224" fmla="*/ 2580395 f179 1"/>
              <a:gd name="f225" fmla="*/ 3030464 f179 1"/>
              <a:gd name="f226" fmla="*/ 2585849 f179 1"/>
              <a:gd name="f227" fmla="*/ 1973374 f179 1"/>
              <a:gd name="f228" fmla="*/ 1390827 f179 1"/>
              <a:gd name="f229" fmla="*/ 783896 f179 1"/>
              <a:gd name="f230" fmla="*/ 1268509 f179 1"/>
              <a:gd name="f231" fmla="*/ 1328805 f179 1"/>
              <a:gd name="f232" fmla="*/ 1462242 f179 1"/>
              <a:gd name="f233" fmla="*/ 1956122 f179 1"/>
              <a:gd name="f234" fmla="*/ 2333414 f179 1"/>
              <a:gd name="f235" fmla="*/ 2324788 f179 1"/>
              <a:gd name="f236" fmla="*/ 2661746 f179 1"/>
              <a:gd name="f237" fmla="*/ 2691046 f179 1"/>
              <a:gd name="f238" fmla="*/ 2667011 f179 1"/>
              <a:gd name="f239" fmla="*/ 2332141 f179 1"/>
              <a:gd name="f240" fmla="*/ 776764 f179 1"/>
              <a:gd name="f241" fmla="*/ 631487 f179 1"/>
              <a:gd name="f242" fmla="*/ 2142017 f179 1"/>
              <a:gd name="f243" fmla="*/ 2324866 f179 1"/>
              <a:gd name="f244" fmla="*/ 294693 f179 1"/>
              <a:gd name="f245" fmla="*/ 489947 f179 1"/>
              <a:gd name="f246" fmla="*/ f180 1 f2"/>
              <a:gd name="f247" fmla="*/ f183 1 3221116"/>
              <a:gd name="f248" fmla="*/ f184 1 3221116"/>
              <a:gd name="f249" fmla="*/ f185 1 3221116"/>
              <a:gd name="f250" fmla="*/ f186 1 3221116"/>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189723"/>
              <a:gd name="f280" fmla="*/ f216 1 3189723"/>
              <a:gd name="f281" fmla="*/ f217 1 3189723"/>
              <a:gd name="f282" fmla="*/ f218 1 3189723"/>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5 1 f181"/>
              <a:gd name="f311" fmla="*/ f6 1 f181"/>
              <a:gd name="f312" fmla="*/ f5 1 f182"/>
              <a:gd name="f313" fmla="*/ f7 1 f182"/>
              <a:gd name="f314" fmla="+- f246 0 f1"/>
              <a:gd name="f315" fmla="*/ f279 1 f181"/>
              <a:gd name="f316" fmla="*/ f247 1 f182"/>
              <a:gd name="f317" fmla="*/ f280 1 f181"/>
              <a:gd name="f318" fmla="*/ f248 1 f182"/>
              <a:gd name="f319" fmla="*/ f281 1 f181"/>
              <a:gd name="f320" fmla="*/ f249 1 f182"/>
              <a:gd name="f321" fmla="*/ f282 1 f181"/>
              <a:gd name="f322" fmla="*/ f250 1 f182"/>
              <a:gd name="f323" fmla="*/ f283 1 f181"/>
              <a:gd name="f324" fmla="*/ f251 1 f182"/>
              <a:gd name="f325" fmla="*/ f284 1 f181"/>
              <a:gd name="f326" fmla="*/ f252 1 f182"/>
              <a:gd name="f327" fmla="*/ f285 1 f181"/>
              <a:gd name="f328" fmla="*/ f253 1 f182"/>
              <a:gd name="f329" fmla="*/ f286 1 f181"/>
              <a:gd name="f330" fmla="*/ f254 1 f182"/>
              <a:gd name="f331" fmla="*/ f287 1 f181"/>
              <a:gd name="f332" fmla="*/ f255 1 f182"/>
              <a:gd name="f333" fmla="*/ f288 1 f181"/>
              <a:gd name="f334" fmla="*/ f256 1 f182"/>
              <a:gd name="f335" fmla="*/ f289 1 f181"/>
              <a:gd name="f336" fmla="*/ f278 1 f182"/>
              <a:gd name="f337" fmla="*/ f290 1 f181"/>
              <a:gd name="f338" fmla="*/ f257 1 f182"/>
              <a:gd name="f339" fmla="*/ f291 1 f181"/>
              <a:gd name="f340" fmla="*/ f258 1 f182"/>
              <a:gd name="f341" fmla="*/ f292 1 f181"/>
              <a:gd name="f342" fmla="*/ f259 1 f182"/>
              <a:gd name="f343" fmla="*/ f293 1 f181"/>
              <a:gd name="f344" fmla="*/ f260 1 f182"/>
              <a:gd name="f345" fmla="*/ f294 1 f181"/>
              <a:gd name="f346" fmla="*/ f261 1 f182"/>
              <a:gd name="f347" fmla="*/ f295 1 f181"/>
              <a:gd name="f348" fmla="*/ f262 1 f182"/>
              <a:gd name="f349" fmla="*/ f263 1 f182"/>
              <a:gd name="f350" fmla="*/ f296 1 f181"/>
              <a:gd name="f351" fmla="*/ f264 1 f182"/>
              <a:gd name="f352" fmla="*/ f297 1 f181"/>
              <a:gd name="f353" fmla="*/ f265 1 f182"/>
              <a:gd name="f354" fmla="*/ f266 1 f182"/>
              <a:gd name="f355" fmla="*/ f298 1 f181"/>
              <a:gd name="f356" fmla="*/ f299 1 f181"/>
              <a:gd name="f357" fmla="*/ f267 1 f182"/>
              <a:gd name="f358" fmla="*/ f300 1 f181"/>
              <a:gd name="f359" fmla="*/ f268 1 f182"/>
              <a:gd name="f360" fmla="*/ f301 1 f181"/>
              <a:gd name="f361" fmla="*/ f269 1 f182"/>
              <a:gd name="f362" fmla="*/ f302 1 f181"/>
              <a:gd name="f363" fmla="*/ f270 1 f182"/>
              <a:gd name="f364" fmla="*/ f303 1 f181"/>
              <a:gd name="f365" fmla="*/ f271 1 f182"/>
              <a:gd name="f366" fmla="*/ f304 1 f181"/>
              <a:gd name="f367" fmla="*/ f272 1 f182"/>
              <a:gd name="f368" fmla="*/ f305 1 f181"/>
              <a:gd name="f369" fmla="*/ f273 1 f182"/>
              <a:gd name="f370" fmla="*/ f306 1 f181"/>
              <a:gd name="f371" fmla="*/ f274 1 f182"/>
              <a:gd name="f372" fmla="*/ f307 1 f181"/>
              <a:gd name="f373" fmla="*/ f275 1 f182"/>
              <a:gd name="f374" fmla="*/ f308 1 f181"/>
              <a:gd name="f375" fmla="*/ f276 1 f182"/>
              <a:gd name="f376" fmla="*/ f309 1 f181"/>
              <a:gd name="f377" fmla="*/ f277 1 f182"/>
              <a:gd name="f378" fmla="*/ f310 f176 1"/>
              <a:gd name="f379" fmla="*/ f311 f176 1"/>
              <a:gd name="f380" fmla="*/ f313 f177 1"/>
              <a:gd name="f381" fmla="*/ f312 f177 1"/>
              <a:gd name="f382" fmla="*/ f315 f176 1"/>
              <a:gd name="f383" fmla="*/ f316 f177 1"/>
              <a:gd name="f384" fmla="*/ f317 f176 1"/>
              <a:gd name="f385" fmla="*/ f318 f177 1"/>
              <a:gd name="f386" fmla="*/ f319 f176 1"/>
              <a:gd name="f387" fmla="*/ f320 f177 1"/>
              <a:gd name="f388" fmla="*/ f321 f176 1"/>
              <a:gd name="f389" fmla="*/ f322 f177 1"/>
              <a:gd name="f390" fmla="*/ f323 f176 1"/>
              <a:gd name="f391" fmla="*/ f324 f177 1"/>
              <a:gd name="f392" fmla="*/ f325 f176 1"/>
              <a:gd name="f393" fmla="*/ f326 f177 1"/>
              <a:gd name="f394" fmla="*/ f327 f176 1"/>
              <a:gd name="f395" fmla="*/ f328 f177 1"/>
              <a:gd name="f396" fmla="*/ f329 f176 1"/>
              <a:gd name="f397" fmla="*/ f330 f177 1"/>
              <a:gd name="f398" fmla="*/ f331 f176 1"/>
              <a:gd name="f399" fmla="*/ f332 f177 1"/>
              <a:gd name="f400" fmla="*/ f333 f176 1"/>
              <a:gd name="f401" fmla="*/ f334 f177 1"/>
              <a:gd name="f402" fmla="*/ f335 f176 1"/>
              <a:gd name="f403" fmla="*/ f336 f177 1"/>
              <a:gd name="f404" fmla="*/ f337 f176 1"/>
              <a:gd name="f405" fmla="*/ f338 f177 1"/>
              <a:gd name="f406" fmla="*/ f339 f176 1"/>
              <a:gd name="f407" fmla="*/ f340 f177 1"/>
              <a:gd name="f408" fmla="*/ f341 f176 1"/>
              <a:gd name="f409" fmla="*/ f342 f177 1"/>
              <a:gd name="f410" fmla="*/ f343 f176 1"/>
              <a:gd name="f411" fmla="*/ f344 f177 1"/>
              <a:gd name="f412" fmla="*/ f345 f176 1"/>
              <a:gd name="f413" fmla="*/ f346 f177 1"/>
              <a:gd name="f414" fmla="*/ f347 f176 1"/>
              <a:gd name="f415" fmla="*/ f348 f177 1"/>
              <a:gd name="f416" fmla="*/ f349 f177 1"/>
              <a:gd name="f417" fmla="*/ f350 f176 1"/>
              <a:gd name="f418" fmla="*/ f351 f177 1"/>
              <a:gd name="f419" fmla="*/ f352 f176 1"/>
              <a:gd name="f420" fmla="*/ f353 f177 1"/>
              <a:gd name="f421" fmla="*/ f354 f177 1"/>
              <a:gd name="f422" fmla="*/ f355 f176 1"/>
              <a:gd name="f423" fmla="*/ f356 f176 1"/>
              <a:gd name="f424" fmla="*/ f357 f177 1"/>
              <a:gd name="f425" fmla="*/ f358 f176 1"/>
              <a:gd name="f426" fmla="*/ f359 f177 1"/>
              <a:gd name="f427" fmla="*/ f360 f176 1"/>
              <a:gd name="f428" fmla="*/ f361 f177 1"/>
              <a:gd name="f429" fmla="*/ f362 f176 1"/>
              <a:gd name="f430" fmla="*/ f363 f177 1"/>
              <a:gd name="f431" fmla="*/ f364 f176 1"/>
              <a:gd name="f432" fmla="*/ f365 f177 1"/>
              <a:gd name="f433" fmla="*/ f366 f176 1"/>
              <a:gd name="f434" fmla="*/ f367 f177 1"/>
              <a:gd name="f435" fmla="*/ f368 f176 1"/>
              <a:gd name="f436" fmla="*/ f369 f177 1"/>
              <a:gd name="f437" fmla="*/ f370 f176 1"/>
              <a:gd name="f438" fmla="*/ f371 f177 1"/>
              <a:gd name="f439" fmla="*/ f372 f176 1"/>
              <a:gd name="f440" fmla="*/ f373 f177 1"/>
              <a:gd name="f441" fmla="*/ f374 f176 1"/>
              <a:gd name="f442" fmla="*/ f375 f177 1"/>
              <a:gd name="f443" fmla="*/ f376 f176 1"/>
              <a:gd name="f444" fmla="*/ f377 f177 1"/>
            </a:gdLst>
            <a:ahLst/>
            <a:cxnLst>
              <a:cxn ang="3cd4">
                <a:pos x="hc" y="t"/>
              </a:cxn>
              <a:cxn ang="0">
                <a:pos x="r" y="vc"/>
              </a:cxn>
              <a:cxn ang="cd4">
                <a:pos x="hc" y="b"/>
              </a:cxn>
              <a:cxn ang="cd2">
                <a:pos x="l" y="vc"/>
              </a:cxn>
              <a:cxn ang="f314">
                <a:pos x="f382" y="f383"/>
              </a:cxn>
              <a:cxn ang="f314">
                <a:pos x="f384" y="f385"/>
              </a:cxn>
              <a:cxn ang="f314">
                <a:pos x="f382" y="f383"/>
              </a:cxn>
              <a:cxn ang="f314">
                <a:pos x="f386" y="f387"/>
              </a:cxn>
              <a:cxn ang="f314">
                <a:pos x="f388" y="f389"/>
              </a:cxn>
              <a:cxn ang="f314">
                <a:pos x="f390" y="f391"/>
              </a:cxn>
              <a:cxn ang="f314">
                <a:pos x="f392" y="f393"/>
              </a:cxn>
              <a:cxn ang="f314">
                <a:pos x="f394" y="f395"/>
              </a:cxn>
              <a:cxn ang="f314">
                <a:pos x="f396" y="f397"/>
              </a:cxn>
              <a:cxn ang="f314">
                <a:pos x="f386" y="f387"/>
              </a:cxn>
              <a:cxn ang="f314">
                <a:pos x="f398" y="f399"/>
              </a:cxn>
              <a:cxn ang="f314">
                <a:pos x="f400" y="f401"/>
              </a:cxn>
              <a:cxn ang="f314">
                <a:pos x="f402" y="f403"/>
              </a:cxn>
              <a:cxn ang="f314">
                <a:pos x="f404" y="f405"/>
              </a:cxn>
              <a:cxn ang="f314">
                <a:pos x="f406" y="f407"/>
              </a:cxn>
              <a:cxn ang="f314">
                <a:pos x="f408" y="f409"/>
              </a:cxn>
              <a:cxn ang="f314">
                <a:pos x="f410" y="f411"/>
              </a:cxn>
              <a:cxn ang="f314">
                <a:pos x="f412" y="f413"/>
              </a:cxn>
              <a:cxn ang="f314">
                <a:pos x="f414" y="f415"/>
              </a:cxn>
              <a:cxn ang="f314">
                <a:pos x="f408" y="f416"/>
              </a:cxn>
              <a:cxn ang="f314">
                <a:pos x="f417" y="f418"/>
              </a:cxn>
              <a:cxn ang="f314">
                <a:pos x="f419" y="f420"/>
              </a:cxn>
              <a:cxn ang="f314">
                <a:pos x="f406" y="f421"/>
              </a:cxn>
              <a:cxn ang="f314">
                <a:pos x="f422" y="f421"/>
              </a:cxn>
              <a:cxn ang="f314">
                <a:pos x="f423" y="f424"/>
              </a:cxn>
              <a:cxn ang="f314">
                <a:pos x="f425" y="f426"/>
              </a:cxn>
              <a:cxn ang="f314">
                <a:pos x="f427" y="f428"/>
              </a:cxn>
              <a:cxn ang="f314">
                <a:pos x="f429" y="f430"/>
              </a:cxn>
              <a:cxn ang="f314">
                <a:pos x="f431" y="f432"/>
              </a:cxn>
              <a:cxn ang="f314">
                <a:pos x="f433" y="f434"/>
              </a:cxn>
              <a:cxn ang="f314">
                <a:pos x="f435" y="f436"/>
              </a:cxn>
              <a:cxn ang="f314">
                <a:pos x="f437" y="f438"/>
              </a:cxn>
              <a:cxn ang="f314">
                <a:pos x="f439" y="f440"/>
              </a:cxn>
              <a:cxn ang="f314">
                <a:pos x="f441" y="f442"/>
              </a:cxn>
              <a:cxn ang="f314">
                <a:pos x="f443" y="f444"/>
              </a:cxn>
              <a:cxn ang="f314">
                <a:pos x="f398" y="f399"/>
              </a:cxn>
            </a:cxnLst>
            <a:rect l="f378" t="f381" r="f379" b="f380"/>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FFFFFF"/>
              </a:solidFill>
              <a:latin typeface="Arial"/>
              <a:ea typeface="맑은 고딕" pitchFamily="34"/>
            </a:endParaRPr>
          </a:p>
        </p:txBody>
      </p:sp>
      <p:grpSp>
        <p:nvGrpSpPr>
          <p:cNvPr id="15" name="Google Shape;10001;p74">
            <a:extLst>
              <a:ext uri="{FF2B5EF4-FFF2-40B4-BE49-F238E27FC236}">
                <a16:creationId xmlns:a16="http://schemas.microsoft.com/office/drawing/2014/main" id="{9FCB749E-FE62-9527-7D71-0730D20A3368}"/>
              </a:ext>
            </a:extLst>
          </p:cNvPr>
          <p:cNvGrpSpPr/>
          <p:nvPr/>
        </p:nvGrpSpPr>
        <p:grpSpPr>
          <a:xfrm>
            <a:off x="6260026" y="3921758"/>
            <a:ext cx="410806" cy="437845"/>
            <a:chOff x="10468700" y="5417609"/>
            <a:chExt cx="547789" cy="583844"/>
          </a:xfrm>
          <a:solidFill>
            <a:srgbClr val="02AACE"/>
          </a:solidFill>
        </p:grpSpPr>
        <p:sp>
          <p:nvSpPr>
            <p:cNvPr id="16" name="Google Shape;10002;p74">
              <a:extLst>
                <a:ext uri="{FF2B5EF4-FFF2-40B4-BE49-F238E27FC236}">
                  <a16:creationId xmlns:a16="http://schemas.microsoft.com/office/drawing/2014/main" id="{B39BD188-A8B7-7A38-BBDE-A0EA94AED65B}"/>
                </a:ext>
              </a:extLst>
            </p:cNvPr>
            <p:cNvSpPr/>
            <p:nvPr/>
          </p:nvSpPr>
          <p:spPr>
            <a:xfrm>
              <a:off x="10468700" y="5494364"/>
              <a:ext cx="475744" cy="507089"/>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 f4 0 f2"/>
                <a:gd name="f22" fmla="+- f3 0 f2"/>
                <a:gd name="f23" fmla="*/ f22 1 11027"/>
                <a:gd name="f24" fmla="*/ f21 1 11028"/>
                <a:gd name="f25" fmla="*/ f2 1 f23"/>
                <a:gd name="f26" fmla="*/ f3 1 f23"/>
                <a:gd name="f27" fmla="*/ f2 1 f24"/>
                <a:gd name="f28" fmla="*/ f4 1 f24"/>
                <a:gd name="f29" fmla="*/ f25 f19 1"/>
                <a:gd name="f30" fmla="*/ f26 f19 1"/>
                <a:gd name="f31" fmla="*/ f28 f20 1"/>
                <a:gd name="f32" fmla="*/ f27 f20 1"/>
              </a:gdLst>
              <a:ahLst/>
              <a:cxnLst>
                <a:cxn ang="3cd4">
                  <a:pos x="hc" y="t"/>
                </a:cxn>
                <a:cxn ang="0">
                  <a:pos x="r" y="vc"/>
                </a:cxn>
                <a:cxn ang="cd4">
                  <a:pos x="hc" y="b"/>
                </a:cxn>
                <a:cxn ang="cd2">
                  <a:pos x="l" y="vc"/>
                </a:cxn>
              </a:cxnLst>
              <a:rect l="f29" t="f32" r="f30" b="f31"/>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7" name="Google Shape;10003;p74">
              <a:extLst>
                <a:ext uri="{FF2B5EF4-FFF2-40B4-BE49-F238E27FC236}">
                  <a16:creationId xmlns:a16="http://schemas.microsoft.com/office/drawing/2014/main" id="{331D727B-EB67-9036-4834-C64A561C5109}"/>
                </a:ext>
              </a:extLst>
            </p:cNvPr>
            <p:cNvSpPr/>
            <p:nvPr/>
          </p:nvSpPr>
          <p:spPr>
            <a:xfrm>
              <a:off x="10759571" y="5417609"/>
              <a:ext cx="256918" cy="27091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 f4 0 f2"/>
                <a:gd name="f19" fmla="+- f3 0 f2"/>
                <a:gd name="f20" fmla="*/ f19 1 5955"/>
                <a:gd name="f21" fmla="*/ f18 1 5892"/>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8" name="Google Shape;10027;p74">
            <a:extLst>
              <a:ext uri="{FF2B5EF4-FFF2-40B4-BE49-F238E27FC236}">
                <a16:creationId xmlns:a16="http://schemas.microsoft.com/office/drawing/2014/main" id="{9286913F-BB26-3602-E4B7-39B95D0E0A7D}"/>
              </a:ext>
            </a:extLst>
          </p:cNvPr>
          <p:cNvGrpSpPr/>
          <p:nvPr/>
        </p:nvGrpSpPr>
        <p:grpSpPr>
          <a:xfrm>
            <a:off x="2392429" y="2635782"/>
            <a:ext cx="392716" cy="381052"/>
            <a:chOff x="5311456" y="3702826"/>
            <a:chExt cx="523667" cy="508113"/>
          </a:xfrm>
          <a:solidFill>
            <a:srgbClr val="02AACE"/>
          </a:solidFill>
        </p:grpSpPr>
        <p:sp>
          <p:nvSpPr>
            <p:cNvPr id="19" name="Google Shape;10028;p74">
              <a:extLst>
                <a:ext uri="{FF2B5EF4-FFF2-40B4-BE49-F238E27FC236}">
                  <a16:creationId xmlns:a16="http://schemas.microsoft.com/office/drawing/2014/main" id="{926915FE-697D-AAC6-0883-41F087F463AB}"/>
                </a:ext>
              </a:extLst>
            </p:cNvPr>
            <p:cNvSpPr/>
            <p:nvPr/>
          </p:nvSpPr>
          <p:spPr>
            <a:xfrm>
              <a:off x="5566757" y="3922126"/>
              <a:ext cx="69092" cy="72265"/>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 f4 0 f2"/>
                <a:gd name="f16" fmla="+- f3 0 f2"/>
                <a:gd name="f17" fmla="*/ f16 1 1671"/>
                <a:gd name="f18" fmla="*/ f15 1 1640"/>
                <a:gd name="f19" fmla="*/ f2 1 f17"/>
                <a:gd name="f20" fmla="*/ f3 1 f17"/>
                <a:gd name="f21" fmla="*/ f2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1670"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0" name="Google Shape;10029;p74">
              <a:extLst>
                <a:ext uri="{FF2B5EF4-FFF2-40B4-BE49-F238E27FC236}">
                  <a16:creationId xmlns:a16="http://schemas.microsoft.com/office/drawing/2014/main" id="{3F6FEE9F-A672-58AB-6641-A4F6082E3A6E}"/>
                </a:ext>
              </a:extLst>
            </p:cNvPr>
            <p:cNvSpPr/>
            <p:nvPr/>
          </p:nvSpPr>
          <p:spPr>
            <a:xfrm>
              <a:off x="5413074" y="3812499"/>
              <a:ext cx="319134" cy="291565"/>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 f4 0 f2"/>
                <a:gd name="f88" fmla="+- f3 0 f2"/>
                <a:gd name="f89" fmla="*/ f88 1 7719"/>
                <a:gd name="f90" fmla="*/ f87 1 6617"/>
                <a:gd name="f91" fmla="*/ f2 1 f89"/>
                <a:gd name="f92" fmla="*/ f3 1 f89"/>
                <a:gd name="f93" fmla="*/ f2 1 f90"/>
                <a:gd name="f94" fmla="*/ f4 1 f90"/>
                <a:gd name="f95" fmla="*/ f91 f85 1"/>
                <a:gd name="f96" fmla="*/ f92 f85 1"/>
                <a:gd name="f97" fmla="*/ f94 f86 1"/>
                <a:gd name="f98" fmla="*/ f93 f86 1"/>
              </a:gdLst>
              <a:ahLst/>
              <a:cxnLst>
                <a:cxn ang="3cd4">
                  <a:pos x="hc" y="t"/>
                </a:cxn>
                <a:cxn ang="0">
                  <a:pos x="r" y="vc"/>
                </a:cxn>
                <a:cxn ang="cd4">
                  <a:pos x="hc" y="b"/>
                </a:cxn>
                <a:cxn ang="cd2">
                  <a:pos x="l" y="vc"/>
                </a:cxn>
              </a:cxnLst>
              <a:rect l="f95" t="f98" r="f96" b="f97"/>
              <a:pathLst>
                <a:path w="7718"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1" name="Google Shape;10030;p74">
              <a:extLst>
                <a:ext uri="{FF2B5EF4-FFF2-40B4-BE49-F238E27FC236}">
                  <a16:creationId xmlns:a16="http://schemas.microsoft.com/office/drawing/2014/main" id="{E9FF5FDA-D84A-7A4A-9208-CD5DEE3504E9}"/>
                </a:ext>
              </a:extLst>
            </p:cNvPr>
            <p:cNvSpPr/>
            <p:nvPr/>
          </p:nvSpPr>
          <p:spPr>
            <a:xfrm>
              <a:off x="5311456" y="3702826"/>
              <a:ext cx="523667" cy="508113"/>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 f4 0 f2"/>
                <a:gd name="f33" fmla="+- f3 0 f2"/>
                <a:gd name="f34" fmla="*/ f33 1 12666"/>
                <a:gd name="f35" fmla="*/ f32 1 11531"/>
                <a:gd name="f36" fmla="*/ f2 1 f34"/>
                <a:gd name="f37" fmla="*/ f3 1 f34"/>
                <a:gd name="f38" fmla="*/ f2 1 f35"/>
                <a:gd name="f39" fmla="*/ f4 1 f35"/>
                <a:gd name="f40" fmla="*/ f36 f30 1"/>
                <a:gd name="f41" fmla="*/ f37 f30 1"/>
                <a:gd name="f42" fmla="*/ f39 f31 1"/>
                <a:gd name="f43" fmla="*/ f38 f31 1"/>
              </a:gdLst>
              <a:ahLst/>
              <a:cxnLst>
                <a:cxn ang="3cd4">
                  <a:pos x="hc" y="t"/>
                </a:cxn>
                <a:cxn ang="0">
                  <a:pos x="r" y="vc"/>
                </a:cxn>
                <a:cxn ang="cd4">
                  <a:pos x="hc" y="b"/>
                </a:cxn>
                <a:cxn ang="cd2">
                  <a:pos x="l" y="vc"/>
                </a:cxn>
              </a:cxnLst>
              <a:rect l="f40" t="f43" r="f41" b="f42"/>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22" name="Google Shape;10074;p74">
            <a:extLst>
              <a:ext uri="{FF2B5EF4-FFF2-40B4-BE49-F238E27FC236}">
                <a16:creationId xmlns:a16="http://schemas.microsoft.com/office/drawing/2014/main" id="{BFFBD1E8-9471-A35D-FE4F-C980C57BC477}"/>
              </a:ext>
            </a:extLst>
          </p:cNvPr>
          <p:cNvGrpSpPr/>
          <p:nvPr/>
        </p:nvGrpSpPr>
        <p:grpSpPr>
          <a:xfrm>
            <a:off x="2986993" y="2610471"/>
            <a:ext cx="392723" cy="410230"/>
            <a:chOff x="6104278" y="3669075"/>
            <a:chExt cx="523676" cy="547021"/>
          </a:xfrm>
          <a:solidFill>
            <a:srgbClr val="02AACE"/>
          </a:solidFill>
        </p:grpSpPr>
        <p:sp>
          <p:nvSpPr>
            <p:cNvPr id="23" name="Google Shape;10075;p74">
              <a:extLst>
                <a:ext uri="{FF2B5EF4-FFF2-40B4-BE49-F238E27FC236}">
                  <a16:creationId xmlns:a16="http://schemas.microsoft.com/office/drawing/2014/main" id="{7C789859-CE94-D656-565D-BE5147EFF0D0}"/>
                </a:ext>
              </a:extLst>
            </p:cNvPr>
            <p:cNvSpPr/>
            <p:nvPr/>
          </p:nvSpPr>
          <p:spPr>
            <a:xfrm>
              <a:off x="6104278" y="3669075"/>
              <a:ext cx="514542" cy="547021"/>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 f4 0 f2"/>
                <a:gd name="f62" fmla="+- f3 0 f2"/>
                <a:gd name="f63" fmla="*/ f62 1 12445"/>
                <a:gd name="f64" fmla="*/ f61 1 12414"/>
                <a:gd name="f65" fmla="*/ f2 1 f63"/>
                <a:gd name="f66" fmla="*/ f3 1 f63"/>
                <a:gd name="f67" fmla="*/ f2 1 f64"/>
                <a:gd name="f68" fmla="*/ f4 1 f64"/>
                <a:gd name="f69" fmla="*/ f65 f59 1"/>
                <a:gd name="f70" fmla="*/ f66 f59 1"/>
                <a:gd name="f71" fmla="*/ f68 f60 1"/>
                <a:gd name="f72" fmla="*/ f67 f60 1"/>
              </a:gdLst>
              <a:ahLst/>
              <a:cxnLst>
                <a:cxn ang="3cd4">
                  <a:pos x="hc" y="t"/>
                </a:cxn>
                <a:cxn ang="0">
                  <a:pos x="r" y="vc"/>
                </a:cxn>
                <a:cxn ang="cd4">
                  <a:pos x="hc" y="b"/>
                </a:cxn>
                <a:cxn ang="cd2">
                  <a:pos x="l" y="vc"/>
                </a:cxn>
              </a:cxnLst>
              <a:rect l="f69" t="f72" r="f70" b="f71"/>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4" name="Google Shape;10076;p74">
              <a:extLst>
                <a:ext uri="{FF2B5EF4-FFF2-40B4-BE49-F238E27FC236}">
                  <a16:creationId xmlns:a16="http://schemas.microsoft.com/office/drawing/2014/main" id="{0AA9F8E5-7443-F944-262B-0EAD9FE59AF3}"/>
                </a:ext>
              </a:extLst>
            </p:cNvPr>
            <p:cNvSpPr/>
            <p:nvPr/>
          </p:nvSpPr>
          <p:spPr>
            <a:xfrm>
              <a:off x="6511981" y="3985586"/>
              <a:ext cx="113376" cy="97255"/>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 f4 0 f2"/>
                <a:gd name="f22" fmla="+- f3 0 f2"/>
                <a:gd name="f23" fmla="*/ f22 1 2742"/>
                <a:gd name="f24" fmla="*/ f21 1 2207"/>
                <a:gd name="f25" fmla="*/ f2 1 f23"/>
                <a:gd name="f26" fmla="*/ f3 1 f23"/>
                <a:gd name="f27" fmla="*/ f2 1 f24"/>
                <a:gd name="f28" fmla="*/ f4 1 f24"/>
                <a:gd name="f29" fmla="*/ f25 f19 1"/>
                <a:gd name="f30" fmla="*/ f26 f19 1"/>
                <a:gd name="f31" fmla="*/ f28 f20 1"/>
                <a:gd name="f32" fmla="*/ f27 f20 1"/>
              </a:gdLst>
              <a:ahLst/>
              <a:cxnLst>
                <a:cxn ang="3cd4">
                  <a:pos x="hc" y="t"/>
                </a:cxn>
                <a:cxn ang="0">
                  <a:pos x="r" y="vc"/>
                </a:cxn>
                <a:cxn ang="cd4">
                  <a:pos x="hc" y="b"/>
                </a:cxn>
                <a:cxn ang="cd2">
                  <a:pos x="l" y="vc"/>
                </a:cxn>
              </a:cxnLst>
              <a:rect l="f29" t="f32" r="f30" b="f31"/>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5" name="Google Shape;10077;p74">
              <a:extLst>
                <a:ext uri="{FF2B5EF4-FFF2-40B4-BE49-F238E27FC236}">
                  <a16:creationId xmlns:a16="http://schemas.microsoft.com/office/drawing/2014/main" id="{9B4C004C-A5EA-7233-315B-51A0EE243A31}"/>
                </a:ext>
              </a:extLst>
            </p:cNvPr>
            <p:cNvSpPr/>
            <p:nvPr/>
          </p:nvSpPr>
          <p:spPr>
            <a:xfrm>
              <a:off x="6514578" y="3670474"/>
              <a:ext cx="113376" cy="279065"/>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 f4 0 f2"/>
                <a:gd name="f23" fmla="+- f3 0 f2"/>
                <a:gd name="f24" fmla="*/ f23 1 2742"/>
                <a:gd name="f25" fmla="*/ f22 1 6333"/>
                <a:gd name="f26" fmla="*/ f2 1 f24"/>
                <a:gd name="f27" fmla="*/ f3 1 f24"/>
                <a:gd name="f28" fmla="*/ f2 1 f25"/>
                <a:gd name="f29" fmla="*/ f4 1 f25"/>
                <a:gd name="f30" fmla="*/ f26 f20 1"/>
                <a:gd name="f31" fmla="*/ f27 f20 1"/>
                <a:gd name="f32" fmla="*/ f29 f21 1"/>
                <a:gd name="f33" fmla="*/ f28 f21 1"/>
              </a:gdLst>
              <a:ahLst/>
              <a:cxnLst>
                <a:cxn ang="3cd4">
                  <a:pos x="hc" y="t"/>
                </a:cxn>
                <a:cxn ang="0">
                  <a:pos x="r" y="vc"/>
                </a:cxn>
                <a:cxn ang="cd4">
                  <a:pos x="hc" y="b"/>
                </a:cxn>
                <a:cxn ang="cd2">
                  <a:pos x="l" y="vc"/>
                </a:cxn>
              </a:cxnLst>
              <a:rect l="f30" t="f33" r="f31" b="f32"/>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26" name="Google Shape;10084;p74">
            <a:extLst>
              <a:ext uri="{FF2B5EF4-FFF2-40B4-BE49-F238E27FC236}">
                <a16:creationId xmlns:a16="http://schemas.microsoft.com/office/drawing/2014/main" id="{0CFF6796-8ED6-E5CC-767C-442CED162996}"/>
              </a:ext>
            </a:extLst>
          </p:cNvPr>
          <p:cNvGrpSpPr/>
          <p:nvPr/>
        </p:nvGrpSpPr>
        <p:grpSpPr>
          <a:xfrm>
            <a:off x="5538688" y="2619482"/>
            <a:ext cx="359629" cy="371006"/>
            <a:chOff x="9506833" y="3681090"/>
            <a:chExt cx="479547" cy="494717"/>
          </a:xfrm>
          <a:solidFill>
            <a:srgbClr val="02AACE"/>
          </a:solidFill>
        </p:grpSpPr>
        <p:sp>
          <p:nvSpPr>
            <p:cNvPr id="27" name="Google Shape;10085;p74">
              <a:extLst>
                <a:ext uri="{FF2B5EF4-FFF2-40B4-BE49-F238E27FC236}">
                  <a16:creationId xmlns:a16="http://schemas.microsoft.com/office/drawing/2014/main" id="{2C553818-A644-4CD0-5CAD-6C7D17CBDCCF}"/>
                </a:ext>
              </a:extLst>
            </p:cNvPr>
            <p:cNvSpPr/>
            <p:nvPr/>
          </p:nvSpPr>
          <p:spPr>
            <a:xfrm>
              <a:off x="9605113" y="4028124"/>
              <a:ext cx="119630" cy="47987"/>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 f4 0 f2"/>
                <a:gd name="f17" fmla="+- f3 0 f2"/>
                <a:gd name="f18" fmla="*/ f17 1 3183"/>
                <a:gd name="f19" fmla="*/ f16 1 1198"/>
                <a:gd name="f20" fmla="*/ f2 1 f18"/>
                <a:gd name="f21" fmla="*/ f3 1 f18"/>
                <a:gd name="f22" fmla="*/ f2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8" name="Google Shape;10086;p74">
              <a:extLst>
                <a:ext uri="{FF2B5EF4-FFF2-40B4-BE49-F238E27FC236}">
                  <a16:creationId xmlns:a16="http://schemas.microsoft.com/office/drawing/2014/main" id="{DE9D6A28-7E70-5284-D97D-C862A4BED765}"/>
                </a:ext>
              </a:extLst>
            </p:cNvPr>
            <p:cNvSpPr/>
            <p:nvPr/>
          </p:nvSpPr>
          <p:spPr>
            <a:xfrm>
              <a:off x="9631155" y="3930027"/>
              <a:ext cx="65169" cy="65535"/>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 f4 0 f2"/>
                <a:gd name="f48" fmla="+- f3 0 f2"/>
                <a:gd name="f49" fmla="*/ f48 1 1734"/>
                <a:gd name="f50" fmla="*/ f47 1 1636"/>
                <a:gd name="f51" fmla="*/ f2 1 f49"/>
                <a:gd name="f52" fmla="*/ f3 1 f49"/>
                <a:gd name="f53" fmla="*/ f2 1 f50"/>
                <a:gd name="f54" fmla="*/ f4 1 f50"/>
                <a:gd name="f55" fmla="*/ f51 f45 1"/>
                <a:gd name="f56" fmla="*/ f52 f45 1"/>
                <a:gd name="f57" fmla="*/ f54 f46 1"/>
                <a:gd name="f58" fmla="*/ f53 f46 1"/>
              </a:gdLst>
              <a:ahLst/>
              <a:cxnLst>
                <a:cxn ang="3cd4">
                  <a:pos x="hc" y="t"/>
                </a:cxn>
                <a:cxn ang="0">
                  <a:pos x="r" y="vc"/>
                </a:cxn>
                <a:cxn ang="cd4">
                  <a:pos x="hc" y="b"/>
                </a:cxn>
                <a:cxn ang="cd2">
                  <a:pos x="l" y="vc"/>
                </a:cxn>
              </a:cxnLst>
              <a:rect l="f55" t="f58" r="f56" b="f57"/>
              <a:pathLst>
                <a:path w="1733"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9" name="Google Shape;10087;p74">
              <a:extLst>
                <a:ext uri="{FF2B5EF4-FFF2-40B4-BE49-F238E27FC236}">
                  <a16:creationId xmlns:a16="http://schemas.microsoft.com/office/drawing/2014/main" id="{B01DF6FA-C795-B52D-EBB5-CB232BD5A40B}"/>
                </a:ext>
              </a:extLst>
            </p:cNvPr>
            <p:cNvSpPr/>
            <p:nvPr/>
          </p:nvSpPr>
          <p:spPr>
            <a:xfrm>
              <a:off x="9506833" y="3681090"/>
              <a:ext cx="479547" cy="494717"/>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 f4 0 f2"/>
                <a:gd name="f103" fmla="+- f3 0 f2"/>
                <a:gd name="f104" fmla="*/ f103 1 12760"/>
                <a:gd name="f105" fmla="*/ f102 1 12351"/>
                <a:gd name="f106" fmla="*/ f2 1 f104"/>
                <a:gd name="f107" fmla="*/ f3 1 f104"/>
                <a:gd name="f108" fmla="*/ f2 1 f105"/>
                <a:gd name="f109" fmla="*/ f4 1 f105"/>
                <a:gd name="f110" fmla="*/ f106 f100 1"/>
                <a:gd name="f111" fmla="*/ f107 f100 1"/>
                <a:gd name="f112" fmla="*/ f109 f101 1"/>
                <a:gd name="f113" fmla="*/ f108 f101 1"/>
              </a:gdLst>
              <a:ahLst/>
              <a:cxnLst>
                <a:cxn ang="3cd4">
                  <a:pos x="hc" y="t"/>
                </a:cxn>
                <a:cxn ang="0">
                  <a:pos x="r" y="vc"/>
                </a:cxn>
                <a:cxn ang="cd4">
                  <a:pos x="hc" y="b"/>
                </a:cxn>
                <a:cxn ang="cd2">
                  <a:pos x="l" y="vc"/>
                </a:cxn>
              </a:cxnLst>
              <a:rect l="f110" t="f113" r="f111" b="f112"/>
              <a:pathLst>
                <a:path w="12759"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0" name="Google Shape;10088;p74">
              <a:extLst>
                <a:ext uri="{FF2B5EF4-FFF2-40B4-BE49-F238E27FC236}">
                  <a16:creationId xmlns:a16="http://schemas.microsoft.com/office/drawing/2014/main" id="{CA1EEFEF-488E-F61F-6E13-8B024193AE76}"/>
                </a:ext>
              </a:extLst>
            </p:cNvPr>
            <p:cNvSpPr/>
            <p:nvPr/>
          </p:nvSpPr>
          <p:spPr>
            <a:xfrm>
              <a:off x="9737738" y="3735360"/>
              <a:ext cx="21314" cy="22750"/>
            </a:xfrm>
            <a:custGeom>
              <a:avLst/>
              <a:gdLst>
                <a:gd name="f0" fmla="val w"/>
                <a:gd name="f1" fmla="val h"/>
                <a:gd name="f2" fmla="val 0"/>
                <a:gd name="f3" fmla="val 567"/>
                <a:gd name="f4" fmla="val 568"/>
                <a:gd name="f5" fmla="val 284"/>
                <a:gd name="f6" fmla="val 126"/>
                <a:gd name="f7" fmla="val 441"/>
                <a:gd name="f8" fmla="*/ f0 1 567"/>
                <a:gd name="f9" fmla="*/ f1 1 568"/>
                <a:gd name="f10" fmla="+- f4 0 f2"/>
                <a:gd name="f11" fmla="+- f3 0 f2"/>
                <a:gd name="f12" fmla="*/ f11 1 567"/>
                <a:gd name="f13" fmla="*/ f10 1 568"/>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31" name="Google Shape;10089;p74">
            <a:extLst>
              <a:ext uri="{FF2B5EF4-FFF2-40B4-BE49-F238E27FC236}">
                <a16:creationId xmlns:a16="http://schemas.microsoft.com/office/drawing/2014/main" id="{62122E79-688A-118A-9F30-63709B52E901}"/>
              </a:ext>
            </a:extLst>
          </p:cNvPr>
          <p:cNvGrpSpPr/>
          <p:nvPr/>
        </p:nvGrpSpPr>
        <p:grpSpPr>
          <a:xfrm>
            <a:off x="4812139" y="1038425"/>
            <a:ext cx="515464" cy="543456"/>
            <a:chOff x="8538017" y="1572832"/>
            <a:chExt cx="687345" cy="724670"/>
          </a:xfrm>
          <a:solidFill>
            <a:srgbClr val="02AACE"/>
          </a:solidFill>
        </p:grpSpPr>
        <p:sp>
          <p:nvSpPr>
            <p:cNvPr id="32" name="Google Shape;10090;p74">
              <a:extLst>
                <a:ext uri="{FF2B5EF4-FFF2-40B4-BE49-F238E27FC236}">
                  <a16:creationId xmlns:a16="http://schemas.microsoft.com/office/drawing/2014/main" id="{E01E7C78-82C6-24B8-F4E0-079171F1821D}"/>
                </a:ext>
              </a:extLst>
            </p:cNvPr>
            <p:cNvSpPr/>
            <p:nvPr/>
          </p:nvSpPr>
          <p:spPr>
            <a:xfrm>
              <a:off x="8697919" y="1572832"/>
              <a:ext cx="367515" cy="458160"/>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 f4 0 f2"/>
                <a:gd name="f77" fmla="+- f3 0 f2"/>
                <a:gd name="f78" fmla="*/ f77 1 6806"/>
                <a:gd name="f79" fmla="*/ f76 1 7961"/>
                <a:gd name="f80" fmla="*/ f2 1 f78"/>
                <a:gd name="f81" fmla="*/ f3 1 f78"/>
                <a:gd name="f82" fmla="*/ f2 1 f79"/>
                <a:gd name="f83" fmla="*/ f4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3" name="Google Shape;10091;p74">
              <a:extLst>
                <a:ext uri="{FF2B5EF4-FFF2-40B4-BE49-F238E27FC236}">
                  <a16:creationId xmlns:a16="http://schemas.microsoft.com/office/drawing/2014/main" id="{E173B1E1-F754-E0E4-0955-34CA056D9247}"/>
                </a:ext>
              </a:extLst>
            </p:cNvPr>
            <p:cNvSpPr/>
            <p:nvPr/>
          </p:nvSpPr>
          <p:spPr>
            <a:xfrm>
              <a:off x="8538017" y="2025926"/>
              <a:ext cx="687345" cy="271576"/>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 f4 0 f2"/>
                <a:gd name="f87" fmla="+- f3 0 f2"/>
                <a:gd name="f88" fmla="*/ f87 1 12729"/>
                <a:gd name="f89" fmla="*/ f86 1 4719"/>
                <a:gd name="f90" fmla="*/ f2 1 f88"/>
                <a:gd name="f91" fmla="*/ f3 1 f88"/>
                <a:gd name="f92" fmla="*/ f2 1 f89"/>
                <a:gd name="f93" fmla="*/ f4 1 f89"/>
                <a:gd name="f94" fmla="*/ f90 f84 1"/>
                <a:gd name="f95" fmla="*/ f91 f84 1"/>
                <a:gd name="f96" fmla="*/ f93 f85 1"/>
                <a:gd name="f97" fmla="*/ f92 f85 1"/>
              </a:gdLst>
              <a:ahLst/>
              <a:cxnLst>
                <a:cxn ang="3cd4">
                  <a:pos x="hc" y="t"/>
                </a:cxn>
                <a:cxn ang="0">
                  <a:pos x="r" y="vc"/>
                </a:cxn>
                <a:cxn ang="cd4">
                  <a:pos x="hc" y="b"/>
                </a:cxn>
                <a:cxn ang="cd2">
                  <a:pos x="l" y="vc"/>
                </a:cxn>
              </a:cxnLst>
              <a:rect l="f94" t="f97" r="f95" b="f96"/>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sp>
        <p:nvSpPr>
          <p:cNvPr id="34" name="Google Shape;10113;p74">
            <a:extLst>
              <a:ext uri="{FF2B5EF4-FFF2-40B4-BE49-F238E27FC236}">
                <a16:creationId xmlns:a16="http://schemas.microsoft.com/office/drawing/2014/main" id="{2C8D0490-9EB3-D3FA-CC57-BA1456B43035}"/>
              </a:ext>
            </a:extLst>
          </p:cNvPr>
          <p:cNvSpPr/>
          <p:nvPr/>
        </p:nvSpPr>
        <p:spPr>
          <a:xfrm>
            <a:off x="3638207" y="2589330"/>
            <a:ext cx="395638" cy="417005"/>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 f4 0 f2"/>
              <a:gd name="f127" fmla="+- f3 0 f2"/>
              <a:gd name="f128" fmla="*/ f127 1 12760"/>
              <a:gd name="f129" fmla="*/ f126 1 12619"/>
              <a:gd name="f130" fmla="*/ f2 1 f128"/>
              <a:gd name="f131" fmla="*/ f3 1 f128"/>
              <a:gd name="f132" fmla="*/ f2 1 f129"/>
              <a:gd name="f133" fmla="*/ f4 1 f129"/>
              <a:gd name="f134" fmla="*/ f130 f124 1"/>
              <a:gd name="f135" fmla="*/ f131 f124 1"/>
              <a:gd name="f136" fmla="*/ f133 f125 1"/>
              <a:gd name="f137" fmla="*/ f132 f125 1"/>
            </a:gdLst>
            <a:ahLst/>
            <a:cxnLst>
              <a:cxn ang="3cd4">
                <a:pos x="hc" y="t"/>
              </a:cxn>
              <a:cxn ang="0">
                <a:pos x="r" y="vc"/>
              </a:cxn>
              <a:cxn ang="cd4">
                <a:pos x="hc" y="b"/>
              </a:cxn>
              <a:cxn ang="cd2">
                <a:pos x="l" y="vc"/>
              </a:cxn>
            </a:cxnLst>
            <a:rect l="f134" t="f137" r="f135" b="f136"/>
            <a:pathLst>
              <a:path w="12759"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rgbClr val="02AACE"/>
          </a:solid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nvGrpSpPr>
          <p:cNvPr id="35" name="Google Shape;10118;p74">
            <a:extLst>
              <a:ext uri="{FF2B5EF4-FFF2-40B4-BE49-F238E27FC236}">
                <a16:creationId xmlns:a16="http://schemas.microsoft.com/office/drawing/2014/main" id="{E86A0CDE-1A0F-3BDC-B579-C5CA2885B8E7}"/>
              </a:ext>
            </a:extLst>
          </p:cNvPr>
          <p:cNvGrpSpPr/>
          <p:nvPr/>
        </p:nvGrpSpPr>
        <p:grpSpPr>
          <a:xfrm>
            <a:off x="6882767" y="1931863"/>
            <a:ext cx="350613" cy="379386"/>
            <a:chOff x="11299094" y="2764185"/>
            <a:chExt cx="467524" cy="505891"/>
          </a:xfrm>
          <a:solidFill>
            <a:srgbClr val="02AACE"/>
          </a:solidFill>
        </p:grpSpPr>
        <p:sp>
          <p:nvSpPr>
            <p:cNvPr id="36" name="Google Shape;10119;p74">
              <a:extLst>
                <a:ext uri="{FF2B5EF4-FFF2-40B4-BE49-F238E27FC236}">
                  <a16:creationId xmlns:a16="http://schemas.microsoft.com/office/drawing/2014/main" id="{650E68D8-E709-2112-43FA-16ACFB88D413}"/>
                </a:ext>
              </a:extLst>
            </p:cNvPr>
            <p:cNvSpPr/>
            <p:nvPr/>
          </p:nvSpPr>
          <p:spPr>
            <a:xfrm>
              <a:off x="11299094" y="3137589"/>
              <a:ext cx="134938" cy="13248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 f4 0 f2"/>
                <a:gd name="f27" fmla="+- f3 0 f2"/>
                <a:gd name="f28" fmla="*/ f27 1 3592"/>
                <a:gd name="f29" fmla="*/ f26 1 3309"/>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7" name="Google Shape;10120;p74">
              <a:extLst>
                <a:ext uri="{FF2B5EF4-FFF2-40B4-BE49-F238E27FC236}">
                  <a16:creationId xmlns:a16="http://schemas.microsoft.com/office/drawing/2014/main" id="{0886F08B-6D70-FFE8-88DB-967FCEF29B44}"/>
                </a:ext>
              </a:extLst>
            </p:cNvPr>
            <p:cNvSpPr/>
            <p:nvPr/>
          </p:nvSpPr>
          <p:spPr>
            <a:xfrm>
              <a:off x="11300255" y="2764185"/>
              <a:ext cx="134974" cy="340659"/>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 f4 0 f2"/>
                <a:gd name="f31" fmla="+- f3 0 f2"/>
                <a:gd name="f32" fmla="*/ f31 1 3593"/>
                <a:gd name="f33" fmla="*/ f30 1 8508"/>
                <a:gd name="f34" fmla="*/ f2 1 f32"/>
                <a:gd name="f35" fmla="*/ f3 1 f32"/>
                <a:gd name="f36" fmla="*/ f2 1 f33"/>
                <a:gd name="f37" fmla="*/ f4 1 f33"/>
                <a:gd name="f38" fmla="*/ f34 f28 1"/>
                <a:gd name="f39" fmla="*/ f35 f28 1"/>
                <a:gd name="f40" fmla="*/ f37 f29 1"/>
                <a:gd name="f41" fmla="*/ f36 f29 1"/>
              </a:gdLst>
              <a:ahLst/>
              <a:cxnLst>
                <a:cxn ang="3cd4">
                  <a:pos x="hc" y="t"/>
                </a:cxn>
                <a:cxn ang="0">
                  <a:pos x="r" y="vc"/>
                </a:cxn>
                <a:cxn ang="cd4">
                  <a:pos x="hc" y="b"/>
                </a:cxn>
                <a:cxn ang="cd2">
                  <a:pos x="l" y="vc"/>
                </a:cxn>
              </a:cxnLst>
              <a:rect l="f38" t="f41" r="f39" b="f40"/>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8" name="Google Shape;10121;p74">
              <a:extLst>
                <a:ext uri="{FF2B5EF4-FFF2-40B4-BE49-F238E27FC236}">
                  <a16:creationId xmlns:a16="http://schemas.microsoft.com/office/drawing/2014/main" id="{04C07433-97D1-F9C3-AA04-B9C529B246DA}"/>
                </a:ext>
              </a:extLst>
            </p:cNvPr>
            <p:cNvSpPr/>
            <p:nvPr/>
          </p:nvSpPr>
          <p:spPr>
            <a:xfrm>
              <a:off x="11464792" y="3137589"/>
              <a:ext cx="134938" cy="13248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 f4 0 f2"/>
                <a:gd name="f27" fmla="+- f3 0 f2"/>
                <a:gd name="f28" fmla="*/ f27 1 3592"/>
                <a:gd name="f29" fmla="*/ f26 1 3309"/>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9" name="Google Shape;10122;p74">
              <a:extLst>
                <a:ext uri="{FF2B5EF4-FFF2-40B4-BE49-F238E27FC236}">
                  <a16:creationId xmlns:a16="http://schemas.microsoft.com/office/drawing/2014/main" id="{0182C2B3-30AF-F37A-2F06-BFA1279F5BCD}"/>
                </a:ext>
              </a:extLst>
            </p:cNvPr>
            <p:cNvSpPr/>
            <p:nvPr/>
          </p:nvSpPr>
          <p:spPr>
            <a:xfrm>
              <a:off x="11464792" y="2764185"/>
              <a:ext cx="134938" cy="340659"/>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 f4 0 f2"/>
                <a:gd name="f29" fmla="+- f3 0 f2"/>
                <a:gd name="f30" fmla="*/ f29 1 3592"/>
                <a:gd name="f31" fmla="*/ f28 1 8508"/>
                <a:gd name="f32" fmla="*/ f2 1 f30"/>
                <a:gd name="f33" fmla="*/ f3 1 f30"/>
                <a:gd name="f34" fmla="*/ f2 1 f31"/>
                <a:gd name="f35" fmla="*/ f4 1 f31"/>
                <a:gd name="f36" fmla="*/ f32 f26 1"/>
                <a:gd name="f37" fmla="*/ f33 f26 1"/>
                <a:gd name="f38" fmla="*/ f35 f27 1"/>
                <a:gd name="f39" fmla="*/ f34 f27 1"/>
              </a:gdLst>
              <a:ahLst/>
              <a:cxnLst>
                <a:cxn ang="3cd4">
                  <a:pos x="hc" y="t"/>
                </a:cxn>
                <a:cxn ang="0">
                  <a:pos x="r" y="vc"/>
                </a:cxn>
                <a:cxn ang="cd4">
                  <a:pos x="hc" y="b"/>
                </a:cxn>
                <a:cxn ang="cd2">
                  <a:pos x="l" y="vc"/>
                </a:cxn>
              </a:cxnLst>
              <a:rect l="f36" t="f39" r="f37" b="f38"/>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0" name="Google Shape;10123;p74">
              <a:extLst>
                <a:ext uri="{FF2B5EF4-FFF2-40B4-BE49-F238E27FC236}">
                  <a16:creationId xmlns:a16="http://schemas.microsoft.com/office/drawing/2014/main" id="{C0F60684-3834-E3E4-5086-55AE1077E722}"/>
                </a:ext>
              </a:extLst>
            </p:cNvPr>
            <p:cNvSpPr/>
            <p:nvPr/>
          </p:nvSpPr>
          <p:spPr>
            <a:xfrm>
              <a:off x="11629320" y="3137589"/>
              <a:ext cx="134938" cy="13248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 f4 0 f2"/>
                <a:gd name="f28" fmla="+- f3 0 f2"/>
                <a:gd name="f29" fmla="*/ f28 1 3592"/>
                <a:gd name="f30" fmla="*/ f27 1 3309"/>
                <a:gd name="f31" fmla="*/ f2 1 f29"/>
                <a:gd name="f32" fmla="*/ f3 1 f29"/>
                <a:gd name="f33" fmla="*/ f2 1 f30"/>
                <a:gd name="f34" fmla="*/ f4 1 f30"/>
                <a:gd name="f35" fmla="*/ f31 f25 1"/>
                <a:gd name="f36" fmla="*/ f32 f25 1"/>
                <a:gd name="f37" fmla="*/ f34 f26 1"/>
                <a:gd name="f38" fmla="*/ f33 f26 1"/>
              </a:gdLst>
              <a:ahLst/>
              <a:cxnLst>
                <a:cxn ang="3cd4">
                  <a:pos x="hc" y="t"/>
                </a:cxn>
                <a:cxn ang="0">
                  <a:pos x="r" y="vc"/>
                </a:cxn>
                <a:cxn ang="cd4">
                  <a:pos x="hc" y="b"/>
                </a:cxn>
                <a:cxn ang="cd2">
                  <a:pos x="l" y="vc"/>
                </a:cxn>
              </a:cxnLst>
              <a:rect l="f35" t="f38" r="f36" b="f37"/>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1" name="Google Shape;10124;p74">
              <a:extLst>
                <a:ext uri="{FF2B5EF4-FFF2-40B4-BE49-F238E27FC236}">
                  <a16:creationId xmlns:a16="http://schemas.microsoft.com/office/drawing/2014/main" id="{DC1B3677-BA7E-6615-858C-31B295FDBA51}"/>
                </a:ext>
              </a:extLst>
            </p:cNvPr>
            <p:cNvSpPr/>
            <p:nvPr/>
          </p:nvSpPr>
          <p:spPr>
            <a:xfrm>
              <a:off x="11631680" y="2764185"/>
              <a:ext cx="134938" cy="340659"/>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 f4 0 f2"/>
                <a:gd name="f31" fmla="+- f3 0 f2"/>
                <a:gd name="f32" fmla="*/ f31 1 3592"/>
                <a:gd name="f33" fmla="*/ f30 1 8508"/>
                <a:gd name="f34" fmla="*/ f2 1 f32"/>
                <a:gd name="f35" fmla="*/ f3 1 f32"/>
                <a:gd name="f36" fmla="*/ f2 1 f33"/>
                <a:gd name="f37" fmla="*/ f4 1 f33"/>
                <a:gd name="f38" fmla="*/ f34 f28 1"/>
                <a:gd name="f39" fmla="*/ f35 f28 1"/>
                <a:gd name="f40" fmla="*/ f37 f29 1"/>
                <a:gd name="f41" fmla="*/ f36 f29 1"/>
              </a:gdLst>
              <a:ahLst/>
              <a:cxnLst>
                <a:cxn ang="3cd4">
                  <a:pos x="hc" y="t"/>
                </a:cxn>
                <a:cxn ang="0">
                  <a:pos x="r" y="vc"/>
                </a:cxn>
                <a:cxn ang="cd4">
                  <a:pos x="hc" y="b"/>
                </a:cxn>
                <a:cxn ang="cd2">
                  <a:pos x="l" y="vc"/>
                </a:cxn>
              </a:cxnLst>
              <a:rect l="f38" t="f41" r="f39" b="f40"/>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42" name="Google Shape;10129;p74">
            <a:extLst>
              <a:ext uri="{FF2B5EF4-FFF2-40B4-BE49-F238E27FC236}">
                <a16:creationId xmlns:a16="http://schemas.microsoft.com/office/drawing/2014/main" id="{4A1A6717-B391-7BC3-69DA-CF129D5BFECC}"/>
              </a:ext>
            </a:extLst>
          </p:cNvPr>
          <p:cNvGrpSpPr/>
          <p:nvPr/>
        </p:nvGrpSpPr>
        <p:grpSpPr>
          <a:xfrm>
            <a:off x="4274958" y="1069146"/>
            <a:ext cx="427655" cy="535494"/>
            <a:chOff x="7821713" y="1613797"/>
            <a:chExt cx="570256" cy="714054"/>
          </a:xfrm>
          <a:solidFill>
            <a:srgbClr val="02AACE"/>
          </a:solidFill>
        </p:grpSpPr>
        <p:sp>
          <p:nvSpPr>
            <p:cNvPr id="43" name="Google Shape;10130;p74">
              <a:extLst>
                <a:ext uri="{FF2B5EF4-FFF2-40B4-BE49-F238E27FC236}">
                  <a16:creationId xmlns:a16="http://schemas.microsoft.com/office/drawing/2014/main" id="{5B78E211-BD48-9EEE-9868-C8C66A1BB093}"/>
                </a:ext>
              </a:extLst>
            </p:cNvPr>
            <p:cNvSpPr/>
            <p:nvPr/>
          </p:nvSpPr>
          <p:spPr>
            <a:xfrm>
              <a:off x="7821713" y="2030123"/>
              <a:ext cx="570256" cy="20381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 f4 0 f2"/>
                <a:gd name="f21" fmla="+- f3 0 f2"/>
                <a:gd name="f22" fmla="*/ f21 1 10807"/>
                <a:gd name="f23" fmla="*/ f20 1 3624"/>
                <a:gd name="f24" fmla="*/ f2 1 f22"/>
                <a:gd name="f25" fmla="*/ f3 1 f22"/>
                <a:gd name="f26" fmla="*/ f2 1 f23"/>
                <a:gd name="f27" fmla="*/ f4 1 f23"/>
                <a:gd name="f28" fmla="*/ f24 f18 1"/>
                <a:gd name="f29" fmla="*/ f25 f18 1"/>
                <a:gd name="f30" fmla="*/ f27 f19 1"/>
                <a:gd name="f31" fmla="*/ f26 f19 1"/>
              </a:gdLst>
              <a:ahLst/>
              <a:cxnLst>
                <a:cxn ang="3cd4">
                  <a:pos x="hc" y="t"/>
                </a:cxn>
                <a:cxn ang="0">
                  <a:pos x="r" y="vc"/>
                </a:cxn>
                <a:cxn ang="cd4">
                  <a:pos x="hc" y="b"/>
                </a:cxn>
                <a:cxn ang="cd2">
                  <a:pos x="l" y="vc"/>
                </a:cxn>
              </a:cxnLst>
              <a:rect l="f28" t="f31" r="f29" b="f30"/>
              <a:pathLst>
                <a:path w="10807" h="3623">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4" name="Google Shape;10131;p74">
              <a:extLst>
                <a:ext uri="{FF2B5EF4-FFF2-40B4-BE49-F238E27FC236}">
                  <a16:creationId xmlns:a16="http://schemas.microsoft.com/office/drawing/2014/main" id="{A4143E8F-0B60-7798-4E8B-F92954251AC6}"/>
                </a:ext>
              </a:extLst>
            </p:cNvPr>
            <p:cNvSpPr/>
            <p:nvPr/>
          </p:nvSpPr>
          <p:spPr>
            <a:xfrm>
              <a:off x="7868256" y="2279937"/>
              <a:ext cx="480498" cy="47914"/>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 f4 0 f2"/>
                <a:gd name="f17" fmla="+- f3 0 f2"/>
                <a:gd name="f18" fmla="*/ f17 1 9106"/>
                <a:gd name="f19" fmla="*/ f16 1 852"/>
                <a:gd name="f20" fmla="*/ f2 1 f18"/>
                <a:gd name="f21" fmla="*/ f3 1 f18"/>
                <a:gd name="f22" fmla="*/ f2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5" name="Google Shape;10132;p74">
              <a:extLst>
                <a:ext uri="{FF2B5EF4-FFF2-40B4-BE49-F238E27FC236}">
                  <a16:creationId xmlns:a16="http://schemas.microsoft.com/office/drawing/2014/main" id="{DFCE9CB3-EC64-BF9D-580B-3E72A9604040}"/>
                </a:ext>
              </a:extLst>
            </p:cNvPr>
            <p:cNvSpPr/>
            <p:nvPr/>
          </p:nvSpPr>
          <p:spPr>
            <a:xfrm>
              <a:off x="7953048" y="1613797"/>
              <a:ext cx="305894" cy="372133"/>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 f4 0 f2"/>
                <a:gd name="f21" fmla="+- f3 0 f2"/>
                <a:gd name="f22" fmla="*/ f21 1 5797"/>
                <a:gd name="f23" fmla="*/ f20 1 6617"/>
                <a:gd name="f24" fmla="*/ f2 1 f22"/>
                <a:gd name="f25" fmla="*/ f3 1 f22"/>
                <a:gd name="f26" fmla="*/ f2 1 f23"/>
                <a:gd name="f27" fmla="*/ f4 1 f23"/>
                <a:gd name="f28" fmla="*/ f24 f18 1"/>
                <a:gd name="f29" fmla="*/ f25 f18 1"/>
                <a:gd name="f30" fmla="*/ f27 f19 1"/>
                <a:gd name="f31" fmla="*/ f26 f19 1"/>
              </a:gdLst>
              <a:ahLst/>
              <a:cxnLst>
                <a:cxn ang="3cd4">
                  <a:pos x="hc" y="t"/>
                </a:cxn>
                <a:cxn ang="0">
                  <a:pos x="r" y="vc"/>
                </a:cxn>
                <a:cxn ang="cd4">
                  <a:pos x="hc" y="b"/>
                </a:cxn>
                <a:cxn ang="cd2">
                  <a:pos x="l" y="vc"/>
                </a:cxn>
              </a:cxnLst>
              <a:rect l="f28" t="f31" r="f29" b="f30"/>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46" name="Google Shape;10154;p74">
            <a:extLst>
              <a:ext uri="{FF2B5EF4-FFF2-40B4-BE49-F238E27FC236}">
                <a16:creationId xmlns:a16="http://schemas.microsoft.com/office/drawing/2014/main" id="{6309429B-3FE4-AF7B-3EAE-0EC7E019707C}"/>
              </a:ext>
            </a:extLst>
          </p:cNvPr>
          <p:cNvGrpSpPr/>
          <p:nvPr/>
        </p:nvGrpSpPr>
        <p:grpSpPr>
          <a:xfrm>
            <a:off x="4352145" y="2589007"/>
            <a:ext cx="392723" cy="418418"/>
            <a:chOff x="7924638" y="3640454"/>
            <a:chExt cx="523676" cy="557939"/>
          </a:xfrm>
          <a:solidFill>
            <a:srgbClr val="02AACE"/>
          </a:solidFill>
        </p:grpSpPr>
        <p:sp>
          <p:nvSpPr>
            <p:cNvPr id="47" name="Google Shape;10155;p74">
              <a:extLst>
                <a:ext uri="{FF2B5EF4-FFF2-40B4-BE49-F238E27FC236}">
                  <a16:creationId xmlns:a16="http://schemas.microsoft.com/office/drawing/2014/main" id="{A10BD1BA-585C-97A9-BB5C-E6705CF3B818}"/>
                </a:ext>
              </a:extLst>
            </p:cNvPr>
            <p:cNvSpPr/>
            <p:nvPr/>
          </p:nvSpPr>
          <p:spPr>
            <a:xfrm>
              <a:off x="7985866" y="3640454"/>
              <a:ext cx="389506" cy="557939"/>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 f4 0 f2"/>
                <a:gd name="f99" fmla="+- f3 0 f2"/>
                <a:gd name="f100" fmla="*/ f99 1 9421"/>
                <a:gd name="f101" fmla="*/ f98 1 12662"/>
                <a:gd name="f102" fmla="*/ f2 1 f100"/>
                <a:gd name="f103" fmla="*/ f3 1 f100"/>
                <a:gd name="f104" fmla="*/ f2 1 f101"/>
                <a:gd name="f105" fmla="*/ f4 1 f101"/>
                <a:gd name="f106" fmla="*/ f102 f96 1"/>
                <a:gd name="f107" fmla="*/ f103 f96 1"/>
                <a:gd name="f108" fmla="*/ f105 f97 1"/>
                <a:gd name="f109" fmla="*/ f104 f97 1"/>
              </a:gdLst>
              <a:ahLst/>
              <a:cxnLst>
                <a:cxn ang="3cd4">
                  <a:pos x="hc" y="t"/>
                </a:cxn>
                <a:cxn ang="0">
                  <a:pos x="r" y="vc"/>
                </a:cxn>
                <a:cxn ang="cd4">
                  <a:pos x="hc" y="b"/>
                </a:cxn>
                <a:cxn ang="cd2">
                  <a:pos x="l" y="vc"/>
                </a:cxn>
              </a:cxnLst>
              <a:rect l="f106" t="f109" r="f107" b="f108"/>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8" name="Google Shape;10156;p74">
              <a:extLst>
                <a:ext uri="{FF2B5EF4-FFF2-40B4-BE49-F238E27FC236}">
                  <a16:creationId xmlns:a16="http://schemas.microsoft.com/office/drawing/2014/main" id="{FC62F364-910C-9CB5-6B2E-CE5FE61E74E3}"/>
                </a:ext>
              </a:extLst>
            </p:cNvPr>
            <p:cNvSpPr/>
            <p:nvPr/>
          </p:nvSpPr>
          <p:spPr>
            <a:xfrm>
              <a:off x="7924638" y="3836017"/>
              <a:ext cx="57351" cy="36137"/>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 f4 0 f2"/>
                <a:gd name="f18" fmla="+- f3 0 f2"/>
                <a:gd name="f19" fmla="*/ f18 1 1387"/>
                <a:gd name="f20" fmla="*/ f17 1 820"/>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9" name="Google Shape;10157;p74">
              <a:extLst>
                <a:ext uri="{FF2B5EF4-FFF2-40B4-BE49-F238E27FC236}">
                  <a16:creationId xmlns:a16="http://schemas.microsoft.com/office/drawing/2014/main" id="{9219AE0C-70FC-1E55-1327-749C1EA4A223}"/>
                </a:ext>
              </a:extLst>
            </p:cNvPr>
            <p:cNvSpPr/>
            <p:nvPr/>
          </p:nvSpPr>
          <p:spPr>
            <a:xfrm>
              <a:off x="8389647" y="3836017"/>
              <a:ext cx="58667" cy="36137"/>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 f4 0 f2"/>
                <a:gd name="f19" fmla="+- f3 0 f2"/>
                <a:gd name="f20" fmla="*/ f19 1 1419"/>
                <a:gd name="f21" fmla="*/ f18 1 820"/>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0" name="Google Shape;10158;p74">
              <a:extLst>
                <a:ext uri="{FF2B5EF4-FFF2-40B4-BE49-F238E27FC236}">
                  <a16:creationId xmlns:a16="http://schemas.microsoft.com/office/drawing/2014/main" id="{DABF8428-014F-4A16-3E15-382CF0EE9D63}"/>
                </a:ext>
              </a:extLst>
            </p:cNvPr>
            <p:cNvSpPr/>
            <p:nvPr/>
          </p:nvSpPr>
          <p:spPr>
            <a:xfrm>
              <a:off x="7994964" y="4002923"/>
              <a:ext cx="53464" cy="53501"/>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 f4 0 f2"/>
                <a:gd name="f32" fmla="+- f3 0 f2"/>
                <a:gd name="f33" fmla="*/ f32 1 1293"/>
                <a:gd name="f34" fmla="*/ f31 1 1214"/>
                <a:gd name="f35" fmla="*/ f2 1 f33"/>
                <a:gd name="f36" fmla="*/ f3 1 f33"/>
                <a:gd name="f37" fmla="*/ f2 1 f34"/>
                <a:gd name="f38" fmla="*/ f4 1 f34"/>
                <a:gd name="f39" fmla="*/ f35 f29 1"/>
                <a:gd name="f40" fmla="*/ f36 f29 1"/>
                <a:gd name="f41" fmla="*/ f38 f30 1"/>
                <a:gd name="f42" fmla="*/ f37 f30 1"/>
              </a:gdLst>
              <a:ahLst/>
              <a:cxnLst>
                <a:cxn ang="3cd4">
                  <a:pos x="hc" y="t"/>
                </a:cxn>
                <a:cxn ang="0">
                  <a:pos x="r" y="vc"/>
                </a:cxn>
                <a:cxn ang="cd4">
                  <a:pos x="hc" y="b"/>
                </a:cxn>
                <a:cxn ang="cd2">
                  <a:pos x="l" y="vc"/>
                </a:cxn>
              </a:cxnLst>
              <a:rect l="f39" t="f42" r="f40" b="f41"/>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1" name="Google Shape;10159;p74">
              <a:extLst>
                <a:ext uri="{FF2B5EF4-FFF2-40B4-BE49-F238E27FC236}">
                  <a16:creationId xmlns:a16="http://schemas.microsoft.com/office/drawing/2014/main" id="{15B44376-5AD7-B4D9-43AC-CF7D598BF889}"/>
                </a:ext>
              </a:extLst>
            </p:cNvPr>
            <p:cNvSpPr/>
            <p:nvPr/>
          </p:nvSpPr>
          <p:spPr>
            <a:xfrm>
              <a:off x="8325840" y="3650321"/>
              <a:ext cx="53410" cy="53501"/>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 f4 0 f2"/>
                <a:gd name="f32" fmla="+- f3 0 f2"/>
                <a:gd name="f33" fmla="*/ f32 1 1292"/>
                <a:gd name="f34" fmla="*/ f31 1 1214"/>
                <a:gd name="f35" fmla="*/ f2 1 f33"/>
                <a:gd name="f36" fmla="*/ f3 1 f33"/>
                <a:gd name="f37" fmla="*/ f2 1 f34"/>
                <a:gd name="f38" fmla="*/ f4 1 f34"/>
                <a:gd name="f39" fmla="*/ f35 f29 1"/>
                <a:gd name="f40" fmla="*/ f36 f29 1"/>
                <a:gd name="f41" fmla="*/ f38 f30 1"/>
                <a:gd name="f42" fmla="*/ f37 f30 1"/>
              </a:gdLst>
              <a:ahLst/>
              <a:cxnLst>
                <a:cxn ang="3cd4">
                  <a:pos x="hc" y="t"/>
                </a:cxn>
                <a:cxn ang="0">
                  <a:pos x="r" y="vc"/>
                </a:cxn>
                <a:cxn ang="cd4">
                  <a:pos x="hc" y="b"/>
                </a:cxn>
                <a:cxn ang="cd2">
                  <a:pos x="l" y="vc"/>
                </a:cxn>
              </a:cxnLst>
              <a:rect l="f39" t="f42" r="f40" b="f41"/>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2" name="Google Shape;10160;p74">
              <a:extLst>
                <a:ext uri="{FF2B5EF4-FFF2-40B4-BE49-F238E27FC236}">
                  <a16:creationId xmlns:a16="http://schemas.microsoft.com/office/drawing/2014/main" id="{B969ACAA-4161-979D-DEAE-8527172F030C}"/>
                </a:ext>
              </a:extLst>
            </p:cNvPr>
            <p:cNvSpPr/>
            <p:nvPr/>
          </p:nvSpPr>
          <p:spPr>
            <a:xfrm>
              <a:off x="8325840" y="4002923"/>
              <a:ext cx="53410" cy="53501"/>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 f4 0 f2"/>
                <a:gd name="f31" fmla="+- f3 0 f2"/>
                <a:gd name="f32" fmla="*/ f31 1 1292"/>
                <a:gd name="f33" fmla="*/ f30 1 1214"/>
                <a:gd name="f34" fmla="*/ f2 1 f32"/>
                <a:gd name="f35" fmla="*/ f3 1 f32"/>
                <a:gd name="f36" fmla="*/ f2 1 f33"/>
                <a:gd name="f37" fmla="*/ f4 1 f33"/>
                <a:gd name="f38" fmla="*/ f34 f28 1"/>
                <a:gd name="f39" fmla="*/ f35 f28 1"/>
                <a:gd name="f40" fmla="*/ f37 f29 1"/>
                <a:gd name="f41" fmla="*/ f36 f29 1"/>
              </a:gdLst>
              <a:ahLst/>
              <a:cxnLst>
                <a:cxn ang="3cd4">
                  <a:pos x="hc" y="t"/>
                </a:cxn>
                <a:cxn ang="0">
                  <a:pos x="r" y="vc"/>
                </a:cxn>
                <a:cxn ang="cd4">
                  <a:pos x="hc" y="b"/>
                </a:cxn>
                <a:cxn ang="cd2">
                  <a:pos x="l" y="vc"/>
                </a:cxn>
              </a:cxnLst>
              <a:rect l="f38" t="f41" r="f39" b="f40"/>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3" name="Google Shape;10161;p74">
              <a:extLst>
                <a:ext uri="{FF2B5EF4-FFF2-40B4-BE49-F238E27FC236}">
                  <a16:creationId xmlns:a16="http://schemas.microsoft.com/office/drawing/2014/main" id="{5CD4BBCD-0184-08D1-B625-524BC089E49D}"/>
                </a:ext>
              </a:extLst>
            </p:cNvPr>
            <p:cNvSpPr/>
            <p:nvPr/>
          </p:nvSpPr>
          <p:spPr>
            <a:xfrm>
              <a:off x="7994964" y="3650321"/>
              <a:ext cx="53464" cy="53501"/>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 f4 0 f2"/>
                <a:gd name="f33" fmla="+- f3 0 f2"/>
                <a:gd name="f34" fmla="*/ f33 1 1293"/>
                <a:gd name="f35" fmla="*/ f32 1 1214"/>
                <a:gd name="f36" fmla="*/ f2 1 f34"/>
                <a:gd name="f37" fmla="*/ f3 1 f34"/>
                <a:gd name="f38" fmla="*/ f2 1 f35"/>
                <a:gd name="f39" fmla="*/ f4 1 f35"/>
                <a:gd name="f40" fmla="*/ f36 f30 1"/>
                <a:gd name="f41" fmla="*/ f37 f30 1"/>
                <a:gd name="f42" fmla="*/ f39 f31 1"/>
                <a:gd name="f43" fmla="*/ f38 f31 1"/>
              </a:gdLst>
              <a:ahLst/>
              <a:cxnLst>
                <a:cxn ang="3cd4">
                  <a:pos x="hc" y="t"/>
                </a:cxn>
                <a:cxn ang="0">
                  <a:pos x="r" y="vc"/>
                </a:cxn>
                <a:cxn ang="cd4">
                  <a:pos x="hc" y="b"/>
                </a:cxn>
                <a:cxn ang="cd2">
                  <a:pos x="l" y="vc"/>
                </a:cxn>
              </a:cxnLst>
              <a:rect l="f40" t="f43" r="f41" b="f42"/>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54" name="Google Shape;10172;p74">
            <a:extLst>
              <a:ext uri="{FF2B5EF4-FFF2-40B4-BE49-F238E27FC236}">
                <a16:creationId xmlns:a16="http://schemas.microsoft.com/office/drawing/2014/main" id="{6A0B7EF6-C3BC-D261-DAF5-D086708189A0}"/>
              </a:ext>
            </a:extLst>
          </p:cNvPr>
          <p:cNvGrpSpPr/>
          <p:nvPr/>
        </p:nvGrpSpPr>
        <p:grpSpPr>
          <a:xfrm>
            <a:off x="5477294" y="1082648"/>
            <a:ext cx="512948" cy="541659"/>
            <a:chOff x="9424967" y="1631801"/>
            <a:chExt cx="683990" cy="722275"/>
          </a:xfrm>
          <a:solidFill>
            <a:srgbClr val="02AACE"/>
          </a:solidFill>
        </p:grpSpPr>
        <p:sp>
          <p:nvSpPr>
            <p:cNvPr id="55" name="Google Shape;10173;p74">
              <a:extLst>
                <a:ext uri="{FF2B5EF4-FFF2-40B4-BE49-F238E27FC236}">
                  <a16:creationId xmlns:a16="http://schemas.microsoft.com/office/drawing/2014/main" id="{3834A03D-00BB-B3ED-157D-B2CB2193F7ED}"/>
                </a:ext>
              </a:extLst>
            </p:cNvPr>
            <p:cNvSpPr/>
            <p:nvPr/>
          </p:nvSpPr>
          <p:spPr>
            <a:xfrm>
              <a:off x="9604821" y="1631801"/>
              <a:ext cx="504136" cy="523942"/>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 f4 0 f2"/>
                <a:gd name="f125" fmla="+- f3 0 f2"/>
                <a:gd name="f126" fmla="*/ f125 1 9452"/>
                <a:gd name="f127" fmla="*/ f124 1 9217"/>
                <a:gd name="f128" fmla="*/ f2 1 f126"/>
                <a:gd name="f129" fmla="*/ f3 1 f126"/>
                <a:gd name="f130" fmla="*/ f2 1 f127"/>
                <a:gd name="f131" fmla="*/ f4 1 f127"/>
                <a:gd name="f132" fmla="*/ f128 f122 1"/>
                <a:gd name="f133" fmla="*/ f129 f122 1"/>
                <a:gd name="f134" fmla="*/ f131 f123 1"/>
                <a:gd name="f135" fmla="*/ f130 f123 1"/>
              </a:gdLst>
              <a:ahLst/>
              <a:cxnLst>
                <a:cxn ang="3cd4">
                  <a:pos x="hc" y="t"/>
                </a:cxn>
                <a:cxn ang="0">
                  <a:pos x="r" y="vc"/>
                </a:cxn>
                <a:cxn ang="cd4">
                  <a:pos x="hc" y="b"/>
                </a:cxn>
                <a:cxn ang="cd2">
                  <a:pos x="l" y="vc"/>
                </a:cxn>
              </a:cxnLst>
              <a:rect l="f132" t="f135" r="f133" b="f134"/>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6" name="Google Shape;10174;p74">
              <a:extLst>
                <a:ext uri="{FF2B5EF4-FFF2-40B4-BE49-F238E27FC236}">
                  <a16:creationId xmlns:a16="http://schemas.microsoft.com/office/drawing/2014/main" id="{EA1C1B20-9987-BA7B-BDC3-962E34C27F3C}"/>
                </a:ext>
              </a:extLst>
            </p:cNvPr>
            <p:cNvSpPr/>
            <p:nvPr/>
          </p:nvSpPr>
          <p:spPr>
            <a:xfrm>
              <a:off x="9424967" y="1951036"/>
              <a:ext cx="378159" cy="403030"/>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 f3 0 f2"/>
                <a:gd name="f44" fmla="*/ f43 1 7090"/>
                <a:gd name="f45" fmla="*/ f2 1 f44"/>
                <a:gd name="f46" fmla="*/ f3 1 f44"/>
                <a:gd name="f47" fmla="*/ f45 f41 1"/>
                <a:gd name="f48" fmla="*/ f46 f41 1"/>
                <a:gd name="f49" fmla="*/ f46 f42 1"/>
                <a:gd name="f50" fmla="*/ f45 f42 1"/>
              </a:gdLst>
              <a:ahLst/>
              <a:cxnLst>
                <a:cxn ang="3cd4">
                  <a:pos x="hc" y="t"/>
                </a:cxn>
                <a:cxn ang="0">
                  <a:pos x="r" y="vc"/>
                </a:cxn>
                <a:cxn ang="cd4">
                  <a:pos x="hc" y="b"/>
                </a:cxn>
                <a:cxn ang="cd2">
                  <a:pos x="l" y="vc"/>
                </a:cxn>
              </a:cxnLst>
              <a:rect l="f47" t="f50" r="f48" b="f49"/>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7" name="Google Shape;10175;p74">
              <a:extLst>
                <a:ext uri="{FF2B5EF4-FFF2-40B4-BE49-F238E27FC236}">
                  <a16:creationId xmlns:a16="http://schemas.microsoft.com/office/drawing/2014/main" id="{0DC6D7B3-35C2-1E04-8259-B7240D8CD78E}"/>
                </a:ext>
              </a:extLst>
            </p:cNvPr>
            <p:cNvSpPr/>
            <p:nvPr/>
          </p:nvSpPr>
          <p:spPr>
            <a:xfrm>
              <a:off x="9705624" y="2212527"/>
              <a:ext cx="396621" cy="141549"/>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 f4 0 f2"/>
                <a:gd name="f27" fmla="+- f3 0 f2"/>
                <a:gd name="f28" fmla="*/ f27 1 7436"/>
                <a:gd name="f29" fmla="*/ f26 1 2490"/>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58" name="Google Shape;10184;p74">
            <a:extLst>
              <a:ext uri="{FF2B5EF4-FFF2-40B4-BE49-F238E27FC236}">
                <a16:creationId xmlns:a16="http://schemas.microsoft.com/office/drawing/2014/main" id="{82A27F6C-B8D8-6CCB-F57A-515F6D62FC83}"/>
              </a:ext>
            </a:extLst>
          </p:cNvPr>
          <p:cNvGrpSpPr/>
          <p:nvPr/>
        </p:nvGrpSpPr>
        <p:grpSpPr>
          <a:xfrm>
            <a:off x="1615787" y="2587732"/>
            <a:ext cx="392716" cy="419611"/>
            <a:chOff x="4275844" y="3638754"/>
            <a:chExt cx="523667" cy="559530"/>
          </a:xfrm>
          <a:solidFill>
            <a:srgbClr val="02AACE"/>
          </a:solidFill>
        </p:grpSpPr>
        <p:sp>
          <p:nvSpPr>
            <p:cNvPr id="59" name="Google Shape;10185;p74">
              <a:extLst>
                <a:ext uri="{FF2B5EF4-FFF2-40B4-BE49-F238E27FC236}">
                  <a16:creationId xmlns:a16="http://schemas.microsoft.com/office/drawing/2014/main" id="{BCEC3887-126A-81E2-B6A6-5C729DB5713F}"/>
                </a:ext>
              </a:extLst>
            </p:cNvPr>
            <p:cNvSpPr/>
            <p:nvPr/>
          </p:nvSpPr>
          <p:spPr>
            <a:xfrm>
              <a:off x="4275844" y="3638754"/>
              <a:ext cx="523667" cy="559530"/>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 f4 0 f2"/>
                <a:gd name="f22" fmla="+- f3 0 f2"/>
                <a:gd name="f23" fmla="*/ f22 1 12666"/>
                <a:gd name="f24" fmla="*/ f21 1 12698"/>
                <a:gd name="f25" fmla="*/ f2 1 f23"/>
                <a:gd name="f26" fmla="*/ f3 1 f23"/>
                <a:gd name="f27" fmla="*/ f2 1 f24"/>
                <a:gd name="f28" fmla="*/ f4 1 f24"/>
                <a:gd name="f29" fmla="*/ f25 f19 1"/>
                <a:gd name="f30" fmla="*/ f26 f19 1"/>
                <a:gd name="f31" fmla="*/ f28 f20 1"/>
                <a:gd name="f32" fmla="*/ f27 f20 1"/>
              </a:gdLst>
              <a:ahLst/>
              <a:cxnLst>
                <a:cxn ang="3cd4">
                  <a:pos x="hc" y="t"/>
                </a:cxn>
                <a:cxn ang="0">
                  <a:pos x="r" y="vc"/>
                </a:cxn>
                <a:cxn ang="cd4">
                  <a:pos x="hc" y="b"/>
                </a:cxn>
                <a:cxn ang="cd2">
                  <a:pos x="l" y="vc"/>
                </a:cxn>
              </a:cxnLst>
              <a:rect l="f29" t="f32" r="f30" b="f31"/>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0" name="Google Shape;10186;p74">
              <a:extLst>
                <a:ext uri="{FF2B5EF4-FFF2-40B4-BE49-F238E27FC236}">
                  <a16:creationId xmlns:a16="http://schemas.microsoft.com/office/drawing/2014/main" id="{1E891842-8DF9-9547-3AEE-ED3E88375176}"/>
                </a:ext>
              </a:extLst>
            </p:cNvPr>
            <p:cNvSpPr/>
            <p:nvPr/>
          </p:nvSpPr>
          <p:spPr>
            <a:xfrm>
              <a:off x="4348813" y="3797027"/>
              <a:ext cx="450698" cy="263813"/>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 f4 0 f2"/>
                <a:gd name="f79" fmla="+- f3 0 f2"/>
                <a:gd name="f80" fmla="*/ f79 1 10901"/>
                <a:gd name="f81" fmla="*/ f78 1 5987"/>
                <a:gd name="f82" fmla="*/ f2 1 f80"/>
                <a:gd name="f83" fmla="*/ f3 1 f80"/>
                <a:gd name="f84" fmla="*/ f2 1 f81"/>
                <a:gd name="f85" fmla="*/ f4 1 f81"/>
                <a:gd name="f86" fmla="*/ f82 f76 1"/>
                <a:gd name="f87" fmla="*/ f83 f76 1"/>
                <a:gd name="f88" fmla="*/ f85 f77 1"/>
                <a:gd name="f89" fmla="*/ f84 f77 1"/>
              </a:gdLst>
              <a:ahLst/>
              <a:cxnLst>
                <a:cxn ang="3cd4">
                  <a:pos x="hc" y="t"/>
                </a:cxn>
                <a:cxn ang="0">
                  <a:pos x="r" y="vc"/>
                </a:cxn>
                <a:cxn ang="cd4">
                  <a:pos x="hc" y="b"/>
                </a:cxn>
                <a:cxn ang="cd2">
                  <a:pos x="l" y="vc"/>
                </a:cxn>
              </a:cxnLst>
              <a:rect l="f86" t="f89" r="f87" b="f88"/>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sp>
        <p:nvSpPr>
          <p:cNvPr id="61" name="Google Shape;10189;p74">
            <a:extLst>
              <a:ext uri="{FF2B5EF4-FFF2-40B4-BE49-F238E27FC236}">
                <a16:creationId xmlns:a16="http://schemas.microsoft.com/office/drawing/2014/main" id="{2E0CB3E3-977A-B419-6927-9B6A4D67718F}"/>
              </a:ext>
            </a:extLst>
          </p:cNvPr>
          <p:cNvSpPr/>
          <p:nvPr/>
        </p:nvSpPr>
        <p:spPr>
          <a:xfrm>
            <a:off x="4969579" y="2646871"/>
            <a:ext cx="394677" cy="327976"/>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 f4 0 f2"/>
              <a:gd name="f109" fmla="+- f3 0 f2"/>
              <a:gd name="f110" fmla="*/ f109 1 12729"/>
              <a:gd name="f111" fmla="*/ f108 1 9925"/>
              <a:gd name="f112" fmla="*/ f2 1 f110"/>
              <a:gd name="f113" fmla="*/ f3 1 f110"/>
              <a:gd name="f114" fmla="*/ f2 1 f111"/>
              <a:gd name="f115" fmla="*/ f4 1 f111"/>
              <a:gd name="f116" fmla="*/ f112 f106 1"/>
              <a:gd name="f117" fmla="*/ f113 f106 1"/>
              <a:gd name="f118" fmla="*/ f115 f107 1"/>
              <a:gd name="f119" fmla="*/ f114 f107 1"/>
            </a:gdLst>
            <a:ahLst/>
            <a:cxnLst>
              <a:cxn ang="3cd4">
                <a:pos x="hc" y="t"/>
              </a:cxn>
              <a:cxn ang="0">
                <a:pos x="r" y="vc"/>
              </a:cxn>
              <a:cxn ang="cd4">
                <a:pos x="hc" y="b"/>
              </a:cxn>
              <a:cxn ang="cd2">
                <a:pos x="l" y="vc"/>
              </a:cxn>
            </a:cxnLst>
            <a:rect l="f116" t="f119" r="f117" b="f118"/>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rgbClr val="02AACE"/>
          </a:solid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nvGrpSpPr>
          <p:cNvPr id="62" name="Google Shape;10190;p74">
            <a:extLst>
              <a:ext uri="{FF2B5EF4-FFF2-40B4-BE49-F238E27FC236}">
                <a16:creationId xmlns:a16="http://schemas.microsoft.com/office/drawing/2014/main" id="{79A51BFD-CE4F-99F2-C194-95A5EDDB52CF}"/>
              </a:ext>
            </a:extLst>
          </p:cNvPr>
          <p:cNvGrpSpPr/>
          <p:nvPr/>
        </p:nvGrpSpPr>
        <p:grpSpPr>
          <a:xfrm>
            <a:off x="6270655" y="2601399"/>
            <a:ext cx="359664" cy="378707"/>
            <a:chOff x="10482873" y="3656978"/>
            <a:chExt cx="479593" cy="504986"/>
          </a:xfrm>
          <a:solidFill>
            <a:srgbClr val="02AACE"/>
          </a:solidFill>
        </p:grpSpPr>
        <p:sp>
          <p:nvSpPr>
            <p:cNvPr id="63" name="Google Shape;10191;p74">
              <a:extLst>
                <a:ext uri="{FF2B5EF4-FFF2-40B4-BE49-F238E27FC236}">
                  <a16:creationId xmlns:a16="http://schemas.microsoft.com/office/drawing/2014/main" id="{78070C4E-B75B-C096-4173-03E82283FD5D}"/>
                </a:ext>
              </a:extLst>
            </p:cNvPr>
            <p:cNvSpPr/>
            <p:nvPr/>
          </p:nvSpPr>
          <p:spPr>
            <a:xfrm>
              <a:off x="10482873" y="3656978"/>
              <a:ext cx="225006" cy="41148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 f5 0 f3"/>
                <a:gd name="f57" fmla="+- f4 0 f3"/>
                <a:gd name="f58" fmla="*/ f57 1 5987"/>
                <a:gd name="f59" fmla="*/ f56 1 10273"/>
                <a:gd name="f60" fmla="*/ f3 1 f58"/>
                <a:gd name="f61" fmla="*/ f4 1 f58"/>
                <a:gd name="f62" fmla="*/ f3 1 f59"/>
                <a:gd name="f63" fmla="*/ f5 1 f59"/>
                <a:gd name="f64" fmla="*/ f60 f54 1"/>
                <a:gd name="f65" fmla="*/ f61 f54 1"/>
                <a:gd name="f66" fmla="*/ f63 f55 1"/>
                <a:gd name="f67" fmla="*/ f62 f55 1"/>
              </a:gdLst>
              <a:ahLst/>
              <a:cxnLst>
                <a:cxn ang="3cd4">
                  <a:pos x="hc" y="t"/>
                </a:cxn>
                <a:cxn ang="0">
                  <a:pos x="r" y="vc"/>
                </a:cxn>
                <a:cxn ang="cd4">
                  <a:pos x="hc" y="b"/>
                </a:cxn>
                <a:cxn ang="cd2">
                  <a:pos x="l" y="vc"/>
                </a:cxn>
              </a:cxnLst>
              <a:rect l="f64" t="f67" r="f65" b="f66"/>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4" name="Google Shape;10192;p74">
              <a:extLst>
                <a:ext uri="{FF2B5EF4-FFF2-40B4-BE49-F238E27FC236}">
                  <a16:creationId xmlns:a16="http://schemas.microsoft.com/office/drawing/2014/main" id="{E1E73BDB-ADD7-393B-3523-F5C4255AD0BF}"/>
                </a:ext>
              </a:extLst>
            </p:cNvPr>
            <p:cNvSpPr/>
            <p:nvPr/>
          </p:nvSpPr>
          <p:spPr>
            <a:xfrm>
              <a:off x="10570509" y="4009232"/>
              <a:ext cx="303141" cy="152732"/>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 f4 0 f2"/>
                <a:gd name="f59" fmla="+- f3 0 f2"/>
                <a:gd name="f60" fmla="*/ f59 1 8066"/>
                <a:gd name="f61" fmla="*/ f58 1 3813"/>
                <a:gd name="f62" fmla="*/ f2 1 f60"/>
                <a:gd name="f63" fmla="*/ f3 1 f60"/>
                <a:gd name="f64" fmla="*/ f2 1 f61"/>
                <a:gd name="f65" fmla="*/ f4 1 f61"/>
                <a:gd name="f66" fmla="*/ f62 f56 1"/>
                <a:gd name="f67" fmla="*/ f63 f56 1"/>
                <a:gd name="f68" fmla="*/ f65 f57 1"/>
                <a:gd name="f69" fmla="*/ f64 f57 1"/>
              </a:gdLst>
              <a:ahLst/>
              <a:cxnLst>
                <a:cxn ang="3cd4">
                  <a:pos x="hc" y="t"/>
                </a:cxn>
                <a:cxn ang="0">
                  <a:pos x="r" y="vc"/>
                </a:cxn>
                <a:cxn ang="cd4">
                  <a:pos x="hc" y="b"/>
                </a:cxn>
                <a:cxn ang="cd2">
                  <a:pos x="l" y="vc"/>
                </a:cxn>
              </a:cxnLst>
              <a:rect l="f66" t="f69" r="f67" b="f68"/>
              <a:pathLst>
                <a:path w="8066" h="3812">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5" name="Google Shape;10193;p74">
              <a:extLst>
                <a:ext uri="{FF2B5EF4-FFF2-40B4-BE49-F238E27FC236}">
                  <a16:creationId xmlns:a16="http://schemas.microsoft.com/office/drawing/2014/main" id="{51F31D08-F84F-0BC5-5F32-F5A9A2A82C7E}"/>
                </a:ext>
              </a:extLst>
            </p:cNvPr>
            <p:cNvSpPr/>
            <p:nvPr/>
          </p:nvSpPr>
          <p:spPr>
            <a:xfrm>
              <a:off x="10737460" y="3656978"/>
              <a:ext cx="225006" cy="411004"/>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 f5 0 f3"/>
                <a:gd name="f58" fmla="+- f4 0 f3"/>
                <a:gd name="f59" fmla="*/ f58 1 5987"/>
                <a:gd name="f60" fmla="*/ f57 1 10261"/>
                <a:gd name="f61" fmla="*/ f3 1 f59"/>
                <a:gd name="f62" fmla="*/ f4 1 f59"/>
                <a:gd name="f63" fmla="*/ f3 1 f60"/>
                <a:gd name="f64" fmla="*/ f5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6" name="Google Shape;10194;p74">
              <a:extLst>
                <a:ext uri="{FF2B5EF4-FFF2-40B4-BE49-F238E27FC236}">
                  <a16:creationId xmlns:a16="http://schemas.microsoft.com/office/drawing/2014/main" id="{C0497A89-59B7-A232-B05A-0CBF5D263AE6}"/>
                </a:ext>
              </a:extLst>
            </p:cNvPr>
            <p:cNvSpPr/>
            <p:nvPr/>
          </p:nvSpPr>
          <p:spPr>
            <a:xfrm>
              <a:off x="10673526" y="3793406"/>
              <a:ext cx="94740" cy="232230"/>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 f4 0 f2"/>
                <a:gd name="f69" fmla="+- f3 0 f2"/>
                <a:gd name="f70" fmla="*/ f69 1 2521"/>
                <a:gd name="f71" fmla="*/ f68 1 5798"/>
                <a:gd name="f72" fmla="*/ f2 1 f70"/>
                <a:gd name="f73" fmla="*/ f3 1 f70"/>
                <a:gd name="f74" fmla="*/ f2 1 f71"/>
                <a:gd name="f75" fmla="*/ f4 1 f71"/>
                <a:gd name="f76" fmla="*/ f72 f66 1"/>
                <a:gd name="f77" fmla="*/ f73 f66 1"/>
                <a:gd name="f78" fmla="*/ f75 f67 1"/>
                <a:gd name="f79" fmla="*/ f74 f67 1"/>
              </a:gdLst>
              <a:ahLst/>
              <a:cxnLst>
                <a:cxn ang="3cd4">
                  <a:pos x="hc" y="t"/>
                </a:cxn>
                <a:cxn ang="0">
                  <a:pos x="r" y="vc"/>
                </a:cxn>
                <a:cxn ang="cd4">
                  <a:pos x="hc" y="b"/>
                </a:cxn>
                <a:cxn ang="cd2">
                  <a:pos x="l" y="vc"/>
                </a:cxn>
              </a:cxnLst>
              <a:rect l="f76" t="f79" r="f77" b="f78"/>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67" name="Google Shape;10221;p74">
            <a:extLst>
              <a:ext uri="{FF2B5EF4-FFF2-40B4-BE49-F238E27FC236}">
                <a16:creationId xmlns:a16="http://schemas.microsoft.com/office/drawing/2014/main" id="{EBB65001-923D-93AF-15B4-9EBA65888CF2}"/>
              </a:ext>
            </a:extLst>
          </p:cNvPr>
          <p:cNvGrpSpPr/>
          <p:nvPr/>
        </p:nvGrpSpPr>
        <p:grpSpPr>
          <a:xfrm>
            <a:off x="2244322" y="3325547"/>
            <a:ext cx="316942" cy="383370"/>
            <a:chOff x="5113964" y="4622593"/>
            <a:chExt cx="422626" cy="511204"/>
          </a:xfrm>
          <a:solidFill>
            <a:srgbClr val="02AACE"/>
          </a:solidFill>
        </p:grpSpPr>
        <p:sp>
          <p:nvSpPr>
            <p:cNvPr id="68" name="Google Shape;10222;p74">
              <a:extLst>
                <a:ext uri="{FF2B5EF4-FFF2-40B4-BE49-F238E27FC236}">
                  <a16:creationId xmlns:a16="http://schemas.microsoft.com/office/drawing/2014/main" id="{845EE118-470E-8478-410C-41AD528A8535}"/>
                </a:ext>
              </a:extLst>
            </p:cNvPr>
            <p:cNvSpPr/>
            <p:nvPr/>
          </p:nvSpPr>
          <p:spPr>
            <a:xfrm>
              <a:off x="5253548" y="4863529"/>
              <a:ext cx="140890" cy="90114"/>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 f4 0 f2"/>
                <a:gd name="f11" fmla="+- f3 0 f2"/>
                <a:gd name="f12" fmla="*/ f11 1 3466"/>
                <a:gd name="f13" fmla="*/ f10 1 2080"/>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9" name="Google Shape;10223;p74">
              <a:extLst>
                <a:ext uri="{FF2B5EF4-FFF2-40B4-BE49-F238E27FC236}">
                  <a16:creationId xmlns:a16="http://schemas.microsoft.com/office/drawing/2014/main" id="{A9956A44-E66D-DFFD-F10F-9397C2507F53}"/>
                </a:ext>
              </a:extLst>
            </p:cNvPr>
            <p:cNvSpPr/>
            <p:nvPr/>
          </p:nvSpPr>
          <p:spPr>
            <a:xfrm>
              <a:off x="5294522" y="4773451"/>
              <a:ext cx="57680" cy="61438"/>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 f4 0 f2"/>
                <a:gd name="f12" fmla="+- f3 0 f2"/>
                <a:gd name="f13" fmla="*/ f12 1 1419"/>
                <a:gd name="f14" fmla="*/ f11 1 1418"/>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0" name="Google Shape;10224;p74">
              <a:extLst>
                <a:ext uri="{FF2B5EF4-FFF2-40B4-BE49-F238E27FC236}">
                  <a16:creationId xmlns:a16="http://schemas.microsoft.com/office/drawing/2014/main" id="{522FF15C-4A91-6F10-A52F-A921FD84FD7B}"/>
                </a:ext>
              </a:extLst>
            </p:cNvPr>
            <p:cNvSpPr/>
            <p:nvPr/>
          </p:nvSpPr>
          <p:spPr>
            <a:xfrm>
              <a:off x="5113964" y="4622593"/>
              <a:ext cx="422626" cy="511204"/>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 f4 0 f2"/>
                <a:gd name="f98" fmla="+- f3 0 f2"/>
                <a:gd name="f99" fmla="*/ f98 1 10397"/>
                <a:gd name="f100" fmla="*/ f97 1 11800"/>
                <a:gd name="f101" fmla="*/ f2 1 f99"/>
                <a:gd name="f102" fmla="*/ f3 1 f99"/>
                <a:gd name="f103" fmla="*/ f2 1 f100"/>
                <a:gd name="f104" fmla="*/ f4 1 f100"/>
                <a:gd name="f105" fmla="*/ f101 f95 1"/>
                <a:gd name="f106" fmla="*/ f102 f95 1"/>
                <a:gd name="f107" fmla="*/ f104 f96 1"/>
                <a:gd name="f108" fmla="*/ f103 f96 1"/>
              </a:gdLst>
              <a:ahLst/>
              <a:cxnLst>
                <a:cxn ang="3cd4">
                  <a:pos x="hc" y="t"/>
                </a:cxn>
                <a:cxn ang="0">
                  <a:pos x="r" y="vc"/>
                </a:cxn>
                <a:cxn ang="cd4">
                  <a:pos x="hc" y="b"/>
                </a:cxn>
                <a:cxn ang="cd2">
                  <a:pos x="l" y="vc"/>
                </a:cxn>
              </a:cxnLst>
              <a:rect l="f105" t="f108" r="f106" b="f107"/>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71" name="Google Shape;10240;p74">
            <a:extLst>
              <a:ext uri="{FF2B5EF4-FFF2-40B4-BE49-F238E27FC236}">
                <a16:creationId xmlns:a16="http://schemas.microsoft.com/office/drawing/2014/main" id="{B49AF720-E745-6BB1-0643-50B43FA8175F}"/>
              </a:ext>
            </a:extLst>
          </p:cNvPr>
          <p:cNvGrpSpPr/>
          <p:nvPr/>
        </p:nvGrpSpPr>
        <p:grpSpPr>
          <a:xfrm>
            <a:off x="3632879" y="3329216"/>
            <a:ext cx="364985" cy="360336"/>
            <a:chOff x="6965533" y="4627485"/>
            <a:chExt cx="486689" cy="480489"/>
          </a:xfrm>
          <a:solidFill>
            <a:srgbClr val="02AACE"/>
          </a:solidFill>
        </p:grpSpPr>
        <p:sp>
          <p:nvSpPr>
            <p:cNvPr id="72" name="Google Shape;10241;p74">
              <a:extLst>
                <a:ext uri="{FF2B5EF4-FFF2-40B4-BE49-F238E27FC236}">
                  <a16:creationId xmlns:a16="http://schemas.microsoft.com/office/drawing/2014/main" id="{33A606E8-48E0-F05E-CE57-3A096FD505CB}"/>
                </a:ext>
              </a:extLst>
            </p:cNvPr>
            <p:cNvSpPr/>
            <p:nvPr/>
          </p:nvSpPr>
          <p:spPr>
            <a:xfrm>
              <a:off x="6965533" y="4627485"/>
              <a:ext cx="486689" cy="389031"/>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 f4 0 f2"/>
                <a:gd name="f128" fmla="+- f3 0 f2"/>
                <a:gd name="f129" fmla="*/ f128 1 11973"/>
                <a:gd name="f130" fmla="*/ f127 1 8980"/>
                <a:gd name="f131" fmla="*/ f2 1 f129"/>
                <a:gd name="f132" fmla="*/ f3 1 f129"/>
                <a:gd name="f133" fmla="*/ f2 1 f130"/>
                <a:gd name="f134" fmla="*/ f4 1 f130"/>
                <a:gd name="f135" fmla="*/ f131 f125 1"/>
                <a:gd name="f136" fmla="*/ f132 f125 1"/>
                <a:gd name="f137" fmla="*/ f134 f126 1"/>
                <a:gd name="f138" fmla="*/ f133 f126 1"/>
              </a:gdLst>
              <a:ahLst/>
              <a:cxnLst>
                <a:cxn ang="3cd4">
                  <a:pos x="hc" y="t"/>
                </a:cxn>
                <a:cxn ang="0">
                  <a:pos x="r" y="vc"/>
                </a:cxn>
                <a:cxn ang="cd4">
                  <a:pos x="hc" y="b"/>
                </a:cxn>
                <a:cxn ang="cd2">
                  <a:pos x="l" y="vc"/>
                </a:cxn>
              </a:cxnLst>
              <a:rect l="f135" t="f138" r="f136" b="f137"/>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3" name="Google Shape;10242;p74">
              <a:extLst>
                <a:ext uri="{FF2B5EF4-FFF2-40B4-BE49-F238E27FC236}">
                  <a16:creationId xmlns:a16="http://schemas.microsoft.com/office/drawing/2014/main" id="{9E999D8C-EBA7-A6BD-C310-C697EE8865BF}"/>
                </a:ext>
              </a:extLst>
            </p:cNvPr>
            <p:cNvSpPr/>
            <p:nvPr/>
          </p:nvSpPr>
          <p:spPr>
            <a:xfrm>
              <a:off x="7074383" y="5047844"/>
              <a:ext cx="256169" cy="60130"/>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 f4 0 f2"/>
                <a:gd name="f25" fmla="+- f3 0 f2"/>
                <a:gd name="f26" fmla="*/ f25 1 6302"/>
                <a:gd name="f27" fmla="*/ f24 1 1388"/>
                <a:gd name="f28" fmla="*/ f2 1 f26"/>
                <a:gd name="f29" fmla="*/ f3 1 f26"/>
                <a:gd name="f30" fmla="*/ f2 1 f27"/>
                <a:gd name="f31" fmla="*/ f4 1 f27"/>
                <a:gd name="f32" fmla="*/ f28 f22 1"/>
                <a:gd name="f33" fmla="*/ f29 f22 1"/>
                <a:gd name="f34" fmla="*/ f31 f23 1"/>
                <a:gd name="f35" fmla="*/ f30 f23 1"/>
              </a:gdLst>
              <a:ahLst/>
              <a:cxnLst>
                <a:cxn ang="3cd4">
                  <a:pos x="hc" y="t"/>
                </a:cxn>
                <a:cxn ang="0">
                  <a:pos x="r" y="vc"/>
                </a:cxn>
                <a:cxn ang="cd4">
                  <a:pos x="hc" y="b"/>
                </a:cxn>
                <a:cxn ang="cd2">
                  <a:pos x="l" y="vc"/>
                </a:cxn>
              </a:cxnLst>
              <a:rect l="f32" t="f35" r="f33" b="f34"/>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74" name="Google Shape;10303;p74">
            <a:extLst>
              <a:ext uri="{FF2B5EF4-FFF2-40B4-BE49-F238E27FC236}">
                <a16:creationId xmlns:a16="http://schemas.microsoft.com/office/drawing/2014/main" id="{27263F6F-435F-994C-69D1-B28DCB5ACF20}"/>
              </a:ext>
            </a:extLst>
          </p:cNvPr>
          <p:cNvGrpSpPr/>
          <p:nvPr/>
        </p:nvGrpSpPr>
        <p:grpSpPr>
          <a:xfrm>
            <a:off x="4333259" y="3297830"/>
            <a:ext cx="360206" cy="383857"/>
            <a:chOff x="7899455" y="4585633"/>
            <a:chExt cx="480316" cy="511854"/>
          </a:xfrm>
          <a:solidFill>
            <a:srgbClr val="02AACE"/>
          </a:solidFill>
        </p:grpSpPr>
        <p:sp>
          <p:nvSpPr>
            <p:cNvPr id="75" name="Google Shape;10304;p74">
              <a:extLst>
                <a:ext uri="{FF2B5EF4-FFF2-40B4-BE49-F238E27FC236}">
                  <a16:creationId xmlns:a16="http://schemas.microsoft.com/office/drawing/2014/main" id="{E8EDC9F8-338A-5130-9C5B-7E51452BF9AE}"/>
                </a:ext>
              </a:extLst>
            </p:cNvPr>
            <p:cNvSpPr/>
            <p:nvPr/>
          </p:nvSpPr>
          <p:spPr>
            <a:xfrm>
              <a:off x="7982702" y="4735741"/>
              <a:ext cx="28209" cy="150208"/>
            </a:xfrm>
            <a:custGeom>
              <a:avLst/>
              <a:gdLst>
                <a:gd name="f0" fmla="val w"/>
                <a:gd name="f1" fmla="val h"/>
                <a:gd name="f2" fmla="val 0"/>
                <a:gd name="f3" fmla="val 694"/>
                <a:gd name="f4" fmla="val 3467"/>
                <a:gd name="f5" fmla="val 1"/>
                <a:gd name="f6" fmla="val 3466"/>
                <a:gd name="f7" fmla="*/ f0 1 694"/>
                <a:gd name="f8" fmla="*/ f1 1 3467"/>
                <a:gd name="f9" fmla="+- f4 0 f2"/>
                <a:gd name="f10" fmla="+- f3 0 f2"/>
                <a:gd name="f11" fmla="*/ f10 1 694"/>
                <a:gd name="f12" fmla="*/ f9 1 3467"/>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694" h="3467">
                  <a:moveTo>
                    <a:pt x="f2" y="f5"/>
                  </a:moveTo>
                  <a:lnTo>
                    <a:pt x="f2" y="f6"/>
                  </a:lnTo>
                  <a:lnTo>
                    <a:pt x="f3" y="f6"/>
                  </a:lnTo>
                  <a:lnTo>
                    <a:pt x="f3"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6" name="Google Shape;10305;p74">
              <a:extLst>
                <a:ext uri="{FF2B5EF4-FFF2-40B4-BE49-F238E27FC236}">
                  <a16:creationId xmlns:a16="http://schemas.microsoft.com/office/drawing/2014/main" id="{DDA342A5-EA7C-4CA5-25CE-ACB1277A29DB}"/>
                </a:ext>
              </a:extLst>
            </p:cNvPr>
            <p:cNvSpPr/>
            <p:nvPr/>
          </p:nvSpPr>
          <p:spPr>
            <a:xfrm>
              <a:off x="8267008" y="4735741"/>
              <a:ext cx="29507" cy="150208"/>
            </a:xfrm>
            <a:custGeom>
              <a:avLst/>
              <a:gdLst>
                <a:gd name="f0" fmla="val w"/>
                <a:gd name="f1" fmla="val h"/>
                <a:gd name="f2" fmla="val 0"/>
                <a:gd name="f3" fmla="val 726"/>
                <a:gd name="f4" fmla="val 3467"/>
                <a:gd name="f5" fmla="val 1"/>
                <a:gd name="f6" fmla="val 3466"/>
                <a:gd name="f7" fmla="val 725"/>
                <a:gd name="f8" fmla="*/ f0 1 726"/>
                <a:gd name="f9" fmla="*/ f1 1 3467"/>
                <a:gd name="f10" fmla="+- f4 0 f2"/>
                <a:gd name="f11" fmla="+- f3 0 f2"/>
                <a:gd name="f12" fmla="*/ f11 1 726"/>
                <a:gd name="f13" fmla="*/ f10 1 3467"/>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726" h="3467">
                  <a:moveTo>
                    <a:pt x="f5" y="f5"/>
                  </a:moveTo>
                  <a:lnTo>
                    <a:pt x="f5" y="f6"/>
                  </a:lnTo>
                  <a:lnTo>
                    <a:pt x="f7" y="f6"/>
                  </a:lnTo>
                  <a:lnTo>
                    <a:pt x="f7"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7" name="Google Shape;10306;p74">
              <a:extLst>
                <a:ext uri="{FF2B5EF4-FFF2-40B4-BE49-F238E27FC236}">
                  <a16:creationId xmlns:a16="http://schemas.microsoft.com/office/drawing/2014/main" id="{E25DA4F7-74E7-D4FD-8562-3886C20D0EC3}"/>
                </a:ext>
              </a:extLst>
            </p:cNvPr>
            <p:cNvSpPr/>
            <p:nvPr/>
          </p:nvSpPr>
          <p:spPr>
            <a:xfrm>
              <a:off x="7982702" y="4915924"/>
              <a:ext cx="28209" cy="180219"/>
            </a:xfrm>
            <a:custGeom>
              <a:avLst/>
              <a:gdLst>
                <a:gd name="f0" fmla="val w"/>
                <a:gd name="f1" fmla="val h"/>
                <a:gd name="f2" fmla="val 0"/>
                <a:gd name="f3" fmla="val 694"/>
                <a:gd name="f4" fmla="val 4160"/>
                <a:gd name="f5" fmla="val 4159"/>
                <a:gd name="f6" fmla="*/ f0 1 694"/>
                <a:gd name="f7" fmla="*/ f1 1 4160"/>
                <a:gd name="f8" fmla="+- f4 0 f2"/>
                <a:gd name="f9" fmla="+- f3 0 f2"/>
                <a:gd name="f10" fmla="*/ f9 1 694"/>
                <a:gd name="f11" fmla="*/ f8 1 4160"/>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694" h="4160">
                  <a:moveTo>
                    <a:pt x="f2" y="f2"/>
                  </a:moveTo>
                  <a:lnTo>
                    <a:pt x="f2" y="f5"/>
                  </a:lnTo>
                  <a:lnTo>
                    <a:pt x="f3" y="f5"/>
                  </a:ln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8" name="Google Shape;10307;p74">
              <a:extLst>
                <a:ext uri="{FF2B5EF4-FFF2-40B4-BE49-F238E27FC236}">
                  <a16:creationId xmlns:a16="http://schemas.microsoft.com/office/drawing/2014/main" id="{01B43074-2698-95FA-71C9-7C365F4B817D}"/>
                </a:ext>
              </a:extLst>
            </p:cNvPr>
            <p:cNvSpPr/>
            <p:nvPr/>
          </p:nvSpPr>
          <p:spPr>
            <a:xfrm>
              <a:off x="8267008" y="4915924"/>
              <a:ext cx="29507" cy="180219"/>
            </a:xfrm>
            <a:custGeom>
              <a:avLst/>
              <a:gdLst>
                <a:gd name="f0" fmla="val w"/>
                <a:gd name="f1" fmla="val h"/>
                <a:gd name="f2" fmla="val 0"/>
                <a:gd name="f3" fmla="val 726"/>
                <a:gd name="f4" fmla="val 4160"/>
                <a:gd name="f5" fmla="val 1"/>
                <a:gd name="f6" fmla="val 4159"/>
                <a:gd name="f7" fmla="val 725"/>
                <a:gd name="f8" fmla="*/ f0 1 726"/>
                <a:gd name="f9" fmla="*/ f1 1 4160"/>
                <a:gd name="f10" fmla="+- f4 0 f2"/>
                <a:gd name="f11" fmla="+- f3 0 f2"/>
                <a:gd name="f12" fmla="*/ f11 1 726"/>
                <a:gd name="f13" fmla="*/ f10 1 4160"/>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726" h="4160">
                  <a:moveTo>
                    <a:pt x="f5" y="f2"/>
                  </a:moveTo>
                  <a:lnTo>
                    <a:pt x="f5" y="f6"/>
                  </a:lnTo>
                  <a:lnTo>
                    <a:pt x="f7" y="f6"/>
                  </a:lnTo>
                  <a:lnTo>
                    <a:pt x="f7"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9" name="Google Shape;10308;p74">
              <a:extLst>
                <a:ext uri="{FF2B5EF4-FFF2-40B4-BE49-F238E27FC236}">
                  <a16:creationId xmlns:a16="http://schemas.microsoft.com/office/drawing/2014/main" id="{C221781C-E2AF-7E36-A3AF-B8D7E3560D16}"/>
                </a:ext>
              </a:extLst>
            </p:cNvPr>
            <p:cNvSpPr/>
            <p:nvPr/>
          </p:nvSpPr>
          <p:spPr>
            <a:xfrm>
              <a:off x="7899455" y="4735741"/>
              <a:ext cx="56372" cy="150208"/>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 f4 0 f2"/>
                <a:gd name="f19" fmla="+- f3 0 f2"/>
                <a:gd name="f20" fmla="*/ f19 1 1387"/>
                <a:gd name="f21" fmla="*/ f18 1 3467"/>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0" name="Google Shape;10309;p74">
              <a:extLst>
                <a:ext uri="{FF2B5EF4-FFF2-40B4-BE49-F238E27FC236}">
                  <a16:creationId xmlns:a16="http://schemas.microsoft.com/office/drawing/2014/main" id="{5367CF30-D655-CE59-640D-37C4607DE187}"/>
                </a:ext>
              </a:extLst>
            </p:cNvPr>
            <p:cNvSpPr/>
            <p:nvPr/>
          </p:nvSpPr>
          <p:spPr>
            <a:xfrm>
              <a:off x="8040346" y="4735741"/>
              <a:ext cx="198534" cy="150208"/>
            </a:xfrm>
            <a:custGeom>
              <a:avLst/>
              <a:gdLst>
                <a:gd name="f0" fmla="val w"/>
                <a:gd name="f1" fmla="val h"/>
                <a:gd name="f2" fmla="val 0"/>
                <a:gd name="f3" fmla="val 4884"/>
                <a:gd name="f4" fmla="val 3467"/>
                <a:gd name="f5" fmla="val 1"/>
                <a:gd name="f6" fmla="val 3466"/>
                <a:gd name="f7" fmla="val 4883"/>
                <a:gd name="f8" fmla="*/ f0 1 4884"/>
                <a:gd name="f9" fmla="*/ f1 1 3467"/>
                <a:gd name="f10" fmla="+- f4 0 f2"/>
                <a:gd name="f11" fmla="+- f3 0 f2"/>
                <a:gd name="f12" fmla="*/ f11 1 4884"/>
                <a:gd name="f13" fmla="*/ f10 1 3467"/>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4884" h="3467">
                  <a:moveTo>
                    <a:pt x="f2" y="f5"/>
                  </a:moveTo>
                  <a:lnTo>
                    <a:pt x="f2" y="f6"/>
                  </a:lnTo>
                  <a:lnTo>
                    <a:pt x="f7" y="f6"/>
                  </a:lnTo>
                  <a:lnTo>
                    <a:pt x="f7"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1" name="Google Shape;10310;p74">
              <a:extLst>
                <a:ext uri="{FF2B5EF4-FFF2-40B4-BE49-F238E27FC236}">
                  <a16:creationId xmlns:a16="http://schemas.microsoft.com/office/drawing/2014/main" id="{4DDC900A-2982-826C-565B-0E0FCBDAE968}"/>
                </a:ext>
              </a:extLst>
            </p:cNvPr>
            <p:cNvSpPr/>
            <p:nvPr/>
          </p:nvSpPr>
          <p:spPr>
            <a:xfrm>
              <a:off x="8323344" y="4894088"/>
              <a:ext cx="56427" cy="20339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 f4 0 f2"/>
                <a:gd name="f18" fmla="+- f3 0 f2"/>
                <a:gd name="f19" fmla="*/ f18 1 1388"/>
                <a:gd name="f20" fmla="*/ f17 1 4695"/>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2" name="Google Shape;10311;p74">
              <a:extLst>
                <a:ext uri="{FF2B5EF4-FFF2-40B4-BE49-F238E27FC236}">
                  <a16:creationId xmlns:a16="http://schemas.microsoft.com/office/drawing/2014/main" id="{E4613FC0-5FA3-637F-F4C5-FBF471732A64}"/>
                </a:ext>
              </a:extLst>
            </p:cNvPr>
            <p:cNvSpPr/>
            <p:nvPr/>
          </p:nvSpPr>
          <p:spPr>
            <a:xfrm>
              <a:off x="7899455" y="4894088"/>
              <a:ext cx="56372" cy="202054"/>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 f4 0 f2"/>
                <a:gd name="f18" fmla="+- f3 0 f2"/>
                <a:gd name="f19" fmla="*/ f18 1 1387"/>
                <a:gd name="f20" fmla="*/ f17 1 4664"/>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3" name="Google Shape;10312;p74">
              <a:extLst>
                <a:ext uri="{FF2B5EF4-FFF2-40B4-BE49-F238E27FC236}">
                  <a16:creationId xmlns:a16="http://schemas.microsoft.com/office/drawing/2014/main" id="{4288B50D-7F14-169C-A3B4-76644FF1EDDF}"/>
                </a:ext>
              </a:extLst>
            </p:cNvPr>
            <p:cNvSpPr/>
            <p:nvPr/>
          </p:nvSpPr>
          <p:spPr>
            <a:xfrm>
              <a:off x="8124846" y="4915924"/>
              <a:ext cx="28209" cy="31455"/>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 f4 0 f2"/>
                <a:gd name="f13" fmla="+- f3 0 f2"/>
                <a:gd name="f14" fmla="*/ f13 1 694"/>
                <a:gd name="f15" fmla="*/ f12 1 726"/>
                <a:gd name="f16" fmla="*/ f2 1 f14"/>
                <a:gd name="f17" fmla="*/ f3 1 f14"/>
                <a:gd name="f18" fmla="*/ f2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4" name="Google Shape;10313;p74">
              <a:extLst>
                <a:ext uri="{FF2B5EF4-FFF2-40B4-BE49-F238E27FC236}">
                  <a16:creationId xmlns:a16="http://schemas.microsoft.com/office/drawing/2014/main" id="{71B3C4B2-1E00-8515-F7BD-FCA85F6765A1}"/>
                </a:ext>
              </a:extLst>
            </p:cNvPr>
            <p:cNvSpPr/>
            <p:nvPr/>
          </p:nvSpPr>
          <p:spPr>
            <a:xfrm>
              <a:off x="8323344" y="4735741"/>
              <a:ext cx="56427" cy="150208"/>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 f4 0 f2"/>
                <a:gd name="f23" fmla="+- f3 0 f2"/>
                <a:gd name="f24" fmla="*/ f23 1 1388"/>
                <a:gd name="f25" fmla="*/ f22 1 3467"/>
                <a:gd name="f26" fmla="*/ f2 1 f24"/>
                <a:gd name="f27" fmla="*/ f3 1 f24"/>
                <a:gd name="f28" fmla="*/ f2 1 f25"/>
                <a:gd name="f29" fmla="*/ f4 1 f25"/>
                <a:gd name="f30" fmla="*/ f26 f20 1"/>
                <a:gd name="f31" fmla="*/ f27 f20 1"/>
                <a:gd name="f32" fmla="*/ f29 f21 1"/>
                <a:gd name="f33" fmla="*/ f28 f21 1"/>
              </a:gdLst>
              <a:ahLst/>
              <a:cxnLst>
                <a:cxn ang="3cd4">
                  <a:pos x="hc" y="t"/>
                </a:cxn>
                <a:cxn ang="0">
                  <a:pos x="r" y="vc"/>
                </a:cxn>
                <a:cxn ang="cd4">
                  <a:pos x="hc" y="b"/>
                </a:cxn>
                <a:cxn ang="cd2">
                  <a:pos x="l" y="vc"/>
                </a:cxn>
              </a:cxnLst>
              <a:rect l="f30" t="f33" r="f31" b="f32"/>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5" name="Google Shape;10314;p74">
              <a:extLst>
                <a:ext uri="{FF2B5EF4-FFF2-40B4-BE49-F238E27FC236}">
                  <a16:creationId xmlns:a16="http://schemas.microsoft.com/office/drawing/2014/main" id="{6107D65A-8E63-60F4-BCC3-BC0727E261E0}"/>
                </a:ext>
              </a:extLst>
            </p:cNvPr>
            <p:cNvSpPr/>
            <p:nvPr/>
          </p:nvSpPr>
          <p:spPr>
            <a:xfrm>
              <a:off x="8040346" y="4915924"/>
              <a:ext cx="198534" cy="180219"/>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 f4 0 f2"/>
                <a:gd name="f19" fmla="+- f3 0 f2"/>
                <a:gd name="f20" fmla="*/ f19 1 4884"/>
                <a:gd name="f21" fmla="*/ f18 1 4160"/>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6" name="Google Shape;10315;p74">
              <a:extLst>
                <a:ext uri="{FF2B5EF4-FFF2-40B4-BE49-F238E27FC236}">
                  <a16:creationId xmlns:a16="http://schemas.microsoft.com/office/drawing/2014/main" id="{7AE49682-3E1E-C758-AF75-49B78B410A25}"/>
                </a:ext>
              </a:extLst>
            </p:cNvPr>
            <p:cNvSpPr/>
            <p:nvPr/>
          </p:nvSpPr>
          <p:spPr>
            <a:xfrm>
              <a:off x="8039039" y="4585633"/>
              <a:ext cx="198534" cy="120143"/>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 f4 0 f2"/>
                <a:gd name="f20" fmla="+- f3 0 f2"/>
                <a:gd name="f21" fmla="*/ f20 1 4884"/>
                <a:gd name="f22" fmla="*/ f19 1 2773"/>
                <a:gd name="f23" fmla="*/ f2 1 f21"/>
                <a:gd name="f24" fmla="*/ f3 1 f21"/>
                <a:gd name="f25" fmla="*/ f2 1 f22"/>
                <a:gd name="f26" fmla="*/ f4 1 f22"/>
                <a:gd name="f27" fmla="*/ f23 f17 1"/>
                <a:gd name="f28" fmla="*/ f24 f17 1"/>
                <a:gd name="f29" fmla="*/ f26 f18 1"/>
                <a:gd name="f30" fmla="*/ f25 f18 1"/>
              </a:gdLst>
              <a:ahLst/>
              <a:cxnLst>
                <a:cxn ang="3cd4">
                  <a:pos x="hc" y="t"/>
                </a:cxn>
                <a:cxn ang="0">
                  <a:pos x="r" y="vc"/>
                </a:cxn>
                <a:cxn ang="cd4">
                  <a:pos x="hc" y="b"/>
                </a:cxn>
                <a:cxn ang="cd2">
                  <a:pos x="l" y="vc"/>
                </a:cxn>
              </a:cxnLst>
              <a:rect l="f27" t="f30" r="f28" b="f29"/>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87" name="Google Shape;10341;p74">
            <a:extLst>
              <a:ext uri="{FF2B5EF4-FFF2-40B4-BE49-F238E27FC236}">
                <a16:creationId xmlns:a16="http://schemas.microsoft.com/office/drawing/2014/main" id="{10F80F5F-2404-1CEA-1755-1DCD4AC8B45F}"/>
              </a:ext>
            </a:extLst>
          </p:cNvPr>
          <p:cNvGrpSpPr/>
          <p:nvPr/>
        </p:nvGrpSpPr>
        <p:grpSpPr>
          <a:xfrm>
            <a:off x="6936145" y="2607680"/>
            <a:ext cx="259484" cy="362571"/>
            <a:chOff x="11370271" y="3665354"/>
            <a:chExt cx="346008" cy="483470"/>
          </a:xfrm>
          <a:solidFill>
            <a:srgbClr val="02AACE"/>
          </a:solidFill>
        </p:grpSpPr>
        <p:sp>
          <p:nvSpPr>
            <p:cNvPr id="88" name="Google Shape;10342;p74">
              <a:extLst>
                <a:ext uri="{FF2B5EF4-FFF2-40B4-BE49-F238E27FC236}">
                  <a16:creationId xmlns:a16="http://schemas.microsoft.com/office/drawing/2014/main" id="{06EEAA12-EAB7-7105-B5AA-5B00832A61CF}"/>
                </a:ext>
              </a:extLst>
            </p:cNvPr>
            <p:cNvSpPr/>
            <p:nvPr/>
          </p:nvSpPr>
          <p:spPr>
            <a:xfrm>
              <a:off x="11370271" y="3665354"/>
              <a:ext cx="346008" cy="340376"/>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 f4 0 f2"/>
                <a:gd name="f65" fmla="+- f3 0 f2"/>
                <a:gd name="f66" fmla="*/ f65 1 9012"/>
                <a:gd name="f67" fmla="*/ f64 1 8318"/>
                <a:gd name="f68" fmla="*/ f2 1 f66"/>
                <a:gd name="f69" fmla="*/ f3 1 f66"/>
                <a:gd name="f70" fmla="*/ f2 1 f67"/>
                <a:gd name="f71" fmla="*/ f4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9" name="Google Shape;10343;p74">
              <a:extLst>
                <a:ext uri="{FF2B5EF4-FFF2-40B4-BE49-F238E27FC236}">
                  <a16:creationId xmlns:a16="http://schemas.microsoft.com/office/drawing/2014/main" id="{D2304377-7E18-4973-6FAF-0D1A10A2CBA3}"/>
                </a:ext>
              </a:extLst>
            </p:cNvPr>
            <p:cNvSpPr/>
            <p:nvPr/>
          </p:nvSpPr>
          <p:spPr>
            <a:xfrm>
              <a:off x="11516657" y="3749168"/>
              <a:ext cx="54434" cy="58073"/>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 f4 0 f2"/>
                <a:gd name="f11" fmla="+- f3 0 f2"/>
                <a:gd name="f12" fmla="*/ f11 1 1418"/>
                <a:gd name="f13" fmla="*/ f10 1 1419"/>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0" name="Google Shape;10344;p74">
              <a:extLst>
                <a:ext uri="{FF2B5EF4-FFF2-40B4-BE49-F238E27FC236}">
                  <a16:creationId xmlns:a16="http://schemas.microsoft.com/office/drawing/2014/main" id="{028B5292-6435-E3A8-6BE4-A45CDA58E260}"/>
                </a:ext>
              </a:extLst>
            </p:cNvPr>
            <p:cNvSpPr/>
            <p:nvPr/>
          </p:nvSpPr>
          <p:spPr>
            <a:xfrm>
              <a:off x="11451314" y="4034058"/>
              <a:ext cx="186327" cy="58073"/>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 f4 0 f2"/>
                <a:gd name="f15" fmla="+- f3 0 f2"/>
                <a:gd name="f16" fmla="*/ f15 1 4853"/>
                <a:gd name="f17" fmla="*/ f14 1 1419"/>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1" name="Google Shape;10345;p74">
              <a:extLst>
                <a:ext uri="{FF2B5EF4-FFF2-40B4-BE49-F238E27FC236}">
                  <a16:creationId xmlns:a16="http://schemas.microsoft.com/office/drawing/2014/main" id="{0A987A29-9B54-623F-90DB-41D578A66161}"/>
                </a:ext>
              </a:extLst>
            </p:cNvPr>
            <p:cNvSpPr/>
            <p:nvPr/>
          </p:nvSpPr>
          <p:spPr>
            <a:xfrm>
              <a:off x="11477923" y="3836813"/>
              <a:ext cx="133109" cy="85112"/>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 f4 0 f2"/>
                <a:gd name="f16" fmla="+- f3 0 f2"/>
                <a:gd name="f17" fmla="*/ f16 1 3467"/>
                <a:gd name="f18" fmla="*/ f15 1 2080"/>
                <a:gd name="f19" fmla="*/ f2 1 f17"/>
                <a:gd name="f20" fmla="*/ f3 1 f17"/>
                <a:gd name="f21" fmla="*/ f2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2" name="Google Shape;10346;p74">
              <a:extLst>
                <a:ext uri="{FF2B5EF4-FFF2-40B4-BE49-F238E27FC236}">
                  <a16:creationId xmlns:a16="http://schemas.microsoft.com/office/drawing/2014/main" id="{D608509F-74C2-DC34-BB8E-F584877B4FFE}"/>
                </a:ext>
              </a:extLst>
            </p:cNvPr>
            <p:cNvSpPr/>
            <p:nvPr/>
          </p:nvSpPr>
          <p:spPr>
            <a:xfrm>
              <a:off x="11477923" y="4120432"/>
              <a:ext cx="134307" cy="28392"/>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 f4 0 f2"/>
                <a:gd name="f14" fmla="+- f3 0 f2"/>
                <a:gd name="f15" fmla="*/ f14 1 3498"/>
                <a:gd name="f16" fmla="*/ f13 1 694"/>
                <a:gd name="f17" fmla="*/ f2 1 f15"/>
                <a:gd name="f18" fmla="*/ f3 1 f15"/>
                <a:gd name="f19" fmla="*/ f2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93" name="Google Shape;10359;p74">
            <a:extLst>
              <a:ext uri="{FF2B5EF4-FFF2-40B4-BE49-F238E27FC236}">
                <a16:creationId xmlns:a16="http://schemas.microsoft.com/office/drawing/2014/main" id="{E45A30E6-F9FB-F8AD-C8AC-2BF22F869E00}"/>
              </a:ext>
            </a:extLst>
          </p:cNvPr>
          <p:cNvGrpSpPr/>
          <p:nvPr/>
        </p:nvGrpSpPr>
        <p:grpSpPr>
          <a:xfrm>
            <a:off x="4993360" y="3339921"/>
            <a:ext cx="361152" cy="338831"/>
            <a:chOff x="8779666" y="4641759"/>
            <a:chExt cx="481577" cy="451813"/>
          </a:xfrm>
          <a:solidFill>
            <a:srgbClr val="02AACE"/>
          </a:solidFill>
        </p:grpSpPr>
        <p:sp>
          <p:nvSpPr>
            <p:cNvPr id="94" name="Google Shape;10360;p74">
              <a:extLst>
                <a:ext uri="{FF2B5EF4-FFF2-40B4-BE49-F238E27FC236}">
                  <a16:creationId xmlns:a16="http://schemas.microsoft.com/office/drawing/2014/main" id="{5D71FAB0-BB1B-FE77-CA0E-C2A57229894D}"/>
                </a:ext>
              </a:extLst>
            </p:cNvPr>
            <p:cNvSpPr/>
            <p:nvPr/>
          </p:nvSpPr>
          <p:spPr>
            <a:xfrm>
              <a:off x="8906448" y="4851961"/>
              <a:ext cx="226698" cy="241611"/>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 f3 0 f2"/>
                <a:gd name="f38" fmla="*/ f37 1 5577"/>
                <a:gd name="f39" fmla="*/ f2 1 f38"/>
                <a:gd name="f40" fmla="*/ f3 1 f38"/>
                <a:gd name="f41" fmla="*/ f39 f35 1"/>
                <a:gd name="f42" fmla="*/ f40 f35 1"/>
                <a:gd name="f43" fmla="*/ f40 f36 1"/>
                <a:gd name="f44" fmla="*/ f39 f36 1"/>
              </a:gdLst>
              <a:ahLst/>
              <a:cxnLst>
                <a:cxn ang="3cd4">
                  <a:pos x="hc" y="t"/>
                </a:cxn>
                <a:cxn ang="0">
                  <a:pos x="r" y="vc"/>
                </a:cxn>
                <a:cxn ang="cd4">
                  <a:pos x="hc" y="b"/>
                </a:cxn>
                <a:cxn ang="cd2">
                  <a:pos x="l" y="vc"/>
                </a:cxn>
              </a:cxnLst>
              <a:rect l="f41" t="f44" r="f42" b="f43"/>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5" name="Google Shape;10361;p74">
              <a:extLst>
                <a:ext uri="{FF2B5EF4-FFF2-40B4-BE49-F238E27FC236}">
                  <a16:creationId xmlns:a16="http://schemas.microsoft.com/office/drawing/2014/main" id="{516B32D0-1F9C-88CB-E4D2-96706B54C270}"/>
                </a:ext>
              </a:extLst>
            </p:cNvPr>
            <p:cNvSpPr/>
            <p:nvPr/>
          </p:nvSpPr>
          <p:spPr>
            <a:xfrm>
              <a:off x="9119046" y="4641759"/>
              <a:ext cx="112718" cy="120143"/>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 f3 0 f2"/>
                <a:gd name="f12" fmla="*/ f11 1 2773"/>
                <a:gd name="f13" fmla="*/ f2 1 f12"/>
                <a:gd name="f14" fmla="*/ f3 1 f12"/>
                <a:gd name="f15" fmla="*/ f13 f9 1"/>
                <a:gd name="f16" fmla="*/ f14 f9 1"/>
                <a:gd name="f17" fmla="*/ f14 f10 1"/>
                <a:gd name="f18" fmla="*/ f13 f10 1"/>
              </a:gdLst>
              <a:ahLst/>
              <a:cxnLst>
                <a:cxn ang="3cd4">
                  <a:pos x="hc" y="t"/>
                </a:cxn>
                <a:cxn ang="0">
                  <a:pos x="r" y="vc"/>
                </a:cxn>
                <a:cxn ang="cd4">
                  <a:pos x="hc" y="b"/>
                </a:cxn>
                <a:cxn ang="cd2">
                  <a:pos x="l" y="vc"/>
                </a:cxn>
              </a:cxnLst>
              <a:rect l="f15" t="f18" r="f16" b="f17"/>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6" name="Google Shape;10362;p74">
              <a:extLst>
                <a:ext uri="{FF2B5EF4-FFF2-40B4-BE49-F238E27FC236}">
                  <a16:creationId xmlns:a16="http://schemas.microsoft.com/office/drawing/2014/main" id="{68D59583-F86E-8378-78F8-10A7670520B6}"/>
                </a:ext>
              </a:extLst>
            </p:cNvPr>
            <p:cNvSpPr/>
            <p:nvPr/>
          </p:nvSpPr>
          <p:spPr>
            <a:xfrm>
              <a:off x="8809137" y="4641759"/>
              <a:ext cx="111419" cy="120143"/>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 f4 0 f2"/>
                <a:gd name="f14" fmla="+- f3 0 f2"/>
                <a:gd name="f15" fmla="*/ f14 1 2741"/>
                <a:gd name="f16" fmla="*/ f13 1 2773"/>
                <a:gd name="f17" fmla="*/ f2 1 f15"/>
                <a:gd name="f18" fmla="*/ f3 1 f15"/>
                <a:gd name="f19" fmla="*/ f2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7" name="Google Shape;10363;p74">
              <a:extLst>
                <a:ext uri="{FF2B5EF4-FFF2-40B4-BE49-F238E27FC236}">
                  <a16:creationId xmlns:a16="http://schemas.microsoft.com/office/drawing/2014/main" id="{B3ED8BE1-292F-D9EF-CFEF-48BF7D39A9B3}"/>
                </a:ext>
              </a:extLst>
            </p:cNvPr>
            <p:cNvSpPr/>
            <p:nvPr/>
          </p:nvSpPr>
          <p:spPr>
            <a:xfrm>
              <a:off x="8779666" y="4761856"/>
              <a:ext cx="170361" cy="9015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 f4 0 f2"/>
                <a:gd name="f29" fmla="+- f3 0 f2"/>
                <a:gd name="f30" fmla="*/ f29 1 4191"/>
                <a:gd name="f31" fmla="*/ f28 1 2081"/>
                <a:gd name="f32" fmla="*/ f2 1 f30"/>
                <a:gd name="f33" fmla="*/ f3 1 f30"/>
                <a:gd name="f34" fmla="*/ f2 1 f31"/>
                <a:gd name="f35" fmla="*/ f4 1 f31"/>
                <a:gd name="f36" fmla="*/ f32 f26 1"/>
                <a:gd name="f37" fmla="*/ f33 f26 1"/>
                <a:gd name="f38" fmla="*/ f35 f27 1"/>
                <a:gd name="f39" fmla="*/ f34 f27 1"/>
              </a:gdLst>
              <a:ahLst/>
              <a:cxnLst>
                <a:cxn ang="3cd4">
                  <a:pos x="hc" y="t"/>
                </a:cxn>
                <a:cxn ang="0">
                  <a:pos x="r" y="vc"/>
                </a:cxn>
                <a:cxn ang="cd4">
                  <a:pos x="hc" y="b"/>
                </a:cxn>
                <a:cxn ang="cd2">
                  <a:pos x="l" y="vc"/>
                </a:cxn>
              </a:cxnLst>
              <a:rect l="f36" t="f39" r="f37" b="f38"/>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8" name="Google Shape;10364;p74">
              <a:extLst>
                <a:ext uri="{FF2B5EF4-FFF2-40B4-BE49-F238E27FC236}">
                  <a16:creationId xmlns:a16="http://schemas.microsoft.com/office/drawing/2014/main" id="{6438E86F-E904-3644-4311-5F0ED12F200E}"/>
                </a:ext>
              </a:extLst>
            </p:cNvPr>
            <p:cNvSpPr/>
            <p:nvPr/>
          </p:nvSpPr>
          <p:spPr>
            <a:xfrm>
              <a:off x="9092135" y="4761856"/>
              <a:ext cx="169099" cy="9015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 f4 0 f2"/>
                <a:gd name="f30" fmla="+- f3 0 f2"/>
                <a:gd name="f31" fmla="*/ f30 1 4160"/>
                <a:gd name="f32" fmla="*/ f29 1 2081"/>
                <a:gd name="f33" fmla="*/ f2 1 f31"/>
                <a:gd name="f34" fmla="*/ f3 1 f31"/>
                <a:gd name="f35" fmla="*/ f2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9" name="Google Shape;10365;p74">
              <a:extLst>
                <a:ext uri="{FF2B5EF4-FFF2-40B4-BE49-F238E27FC236}">
                  <a16:creationId xmlns:a16="http://schemas.microsoft.com/office/drawing/2014/main" id="{C00EBC61-D310-27F2-5D86-92410588333F}"/>
                </a:ext>
              </a:extLst>
            </p:cNvPr>
            <p:cNvSpPr/>
            <p:nvPr/>
          </p:nvSpPr>
          <p:spPr>
            <a:xfrm>
              <a:off x="9098563" y="4881981"/>
              <a:ext cx="162680" cy="91504"/>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 f4 0 f2"/>
                <a:gd name="f22" fmla="+- f3 0 f2"/>
                <a:gd name="f23" fmla="*/ f22 1 4002"/>
                <a:gd name="f24" fmla="*/ f21 1 2112"/>
                <a:gd name="f25" fmla="*/ f2 1 f23"/>
                <a:gd name="f26" fmla="*/ f3 1 f23"/>
                <a:gd name="f27" fmla="*/ f2 1 f24"/>
                <a:gd name="f28" fmla="*/ f4 1 f24"/>
                <a:gd name="f29" fmla="*/ f25 f19 1"/>
                <a:gd name="f30" fmla="*/ f26 f19 1"/>
                <a:gd name="f31" fmla="*/ f28 f20 1"/>
                <a:gd name="f32" fmla="*/ f27 f20 1"/>
              </a:gdLst>
              <a:ahLst/>
              <a:cxnLst>
                <a:cxn ang="3cd4">
                  <a:pos x="hc" y="t"/>
                </a:cxn>
                <a:cxn ang="0">
                  <a:pos x="r" y="vc"/>
                </a:cxn>
                <a:cxn ang="cd4">
                  <a:pos x="hc" y="b"/>
                </a:cxn>
                <a:cxn ang="cd2">
                  <a:pos x="l" y="vc"/>
                </a:cxn>
              </a:cxnLst>
              <a:rect l="f29" t="f32" r="f30" b="f31"/>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0" name="Google Shape;10366;p74">
              <a:extLst>
                <a:ext uri="{FF2B5EF4-FFF2-40B4-BE49-F238E27FC236}">
                  <a16:creationId xmlns:a16="http://schemas.microsoft.com/office/drawing/2014/main" id="{5D811A53-1ACF-96FD-2037-47498E9576D8}"/>
                </a:ext>
              </a:extLst>
            </p:cNvPr>
            <p:cNvSpPr/>
            <p:nvPr/>
          </p:nvSpPr>
          <p:spPr>
            <a:xfrm>
              <a:off x="8779666" y="4881981"/>
              <a:ext cx="163979" cy="90114"/>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 f4 0 f2"/>
                <a:gd name="f18" fmla="+- f3 0 f2"/>
                <a:gd name="f19" fmla="*/ f18 1 4034"/>
                <a:gd name="f20" fmla="*/ f17 1 2080"/>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01" name="Google Shape;10399;p74">
            <a:extLst>
              <a:ext uri="{FF2B5EF4-FFF2-40B4-BE49-F238E27FC236}">
                <a16:creationId xmlns:a16="http://schemas.microsoft.com/office/drawing/2014/main" id="{7D3A3136-1BB6-469B-02A9-87918D5DD5A1}"/>
              </a:ext>
            </a:extLst>
          </p:cNvPr>
          <p:cNvGrpSpPr/>
          <p:nvPr/>
        </p:nvGrpSpPr>
        <p:grpSpPr>
          <a:xfrm>
            <a:off x="1541205" y="3269118"/>
            <a:ext cx="360165" cy="381814"/>
            <a:chOff x="4176393" y="4547347"/>
            <a:chExt cx="480261" cy="509129"/>
          </a:xfrm>
          <a:solidFill>
            <a:srgbClr val="02AACE"/>
          </a:solidFill>
        </p:grpSpPr>
        <p:sp>
          <p:nvSpPr>
            <p:cNvPr id="102" name="Google Shape;10400;p74">
              <a:extLst>
                <a:ext uri="{FF2B5EF4-FFF2-40B4-BE49-F238E27FC236}">
                  <a16:creationId xmlns:a16="http://schemas.microsoft.com/office/drawing/2014/main" id="{0340790B-8C2D-99AB-DC1A-1C560F6632DF}"/>
                </a:ext>
              </a:extLst>
            </p:cNvPr>
            <p:cNvSpPr/>
            <p:nvPr/>
          </p:nvSpPr>
          <p:spPr>
            <a:xfrm>
              <a:off x="4390253" y="4776651"/>
              <a:ext cx="29507" cy="28675"/>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 f4 0 f2"/>
                <a:gd name="f27" fmla="+- f3 0 f2"/>
                <a:gd name="f28" fmla="*/ f27 1 726"/>
                <a:gd name="f29" fmla="*/ f26 1 662"/>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3" name="Google Shape;10401;p74">
              <a:extLst>
                <a:ext uri="{FF2B5EF4-FFF2-40B4-BE49-F238E27FC236}">
                  <a16:creationId xmlns:a16="http://schemas.microsoft.com/office/drawing/2014/main" id="{4104B688-E659-642A-6163-E30460DF89A0}"/>
                </a:ext>
              </a:extLst>
            </p:cNvPr>
            <p:cNvSpPr/>
            <p:nvPr/>
          </p:nvSpPr>
          <p:spPr>
            <a:xfrm>
              <a:off x="4327526" y="4716219"/>
              <a:ext cx="153692" cy="150208"/>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 f4 0 f2"/>
                <a:gd name="f44" fmla="+- f3 0 f2"/>
                <a:gd name="f45" fmla="*/ f44 1 3781"/>
                <a:gd name="f46" fmla="*/ f43 1 3467"/>
                <a:gd name="f47" fmla="*/ f2 1 f45"/>
                <a:gd name="f48" fmla="*/ f3 1 f45"/>
                <a:gd name="f49" fmla="*/ f2 1 f46"/>
                <a:gd name="f50" fmla="*/ f4 1 f46"/>
                <a:gd name="f51" fmla="*/ f47 f41 1"/>
                <a:gd name="f52" fmla="*/ f48 f41 1"/>
                <a:gd name="f53" fmla="*/ f50 f42 1"/>
                <a:gd name="f54" fmla="*/ f49 f42 1"/>
              </a:gdLst>
              <a:ahLst/>
              <a:cxnLst>
                <a:cxn ang="3cd4">
                  <a:pos x="hc" y="t"/>
                </a:cxn>
                <a:cxn ang="0">
                  <a:pos x="r" y="vc"/>
                </a:cxn>
                <a:cxn ang="cd4">
                  <a:pos x="hc" y="b"/>
                </a:cxn>
                <a:cxn ang="cd2">
                  <a:pos x="l" y="vc"/>
                </a:cxn>
              </a:cxnLst>
              <a:rect l="f51" t="f54" r="f52" b="f53"/>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4" name="Google Shape;10402;p74">
              <a:extLst>
                <a:ext uri="{FF2B5EF4-FFF2-40B4-BE49-F238E27FC236}">
                  <a16:creationId xmlns:a16="http://schemas.microsoft.com/office/drawing/2014/main" id="{FF033AE0-C7E0-D2CC-79F6-0C4973554751}"/>
                </a:ext>
              </a:extLst>
            </p:cNvPr>
            <p:cNvSpPr/>
            <p:nvPr/>
          </p:nvSpPr>
          <p:spPr>
            <a:xfrm>
              <a:off x="4464548" y="4563724"/>
              <a:ext cx="192106" cy="206133"/>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 f4 0 f2"/>
                <a:gd name="f30" fmla="+- f3 0 f2"/>
                <a:gd name="f31" fmla="*/ f30 1 4726"/>
                <a:gd name="f32" fmla="*/ f29 1 4758"/>
                <a:gd name="f33" fmla="*/ f2 1 f31"/>
                <a:gd name="f34" fmla="*/ f3 1 f31"/>
                <a:gd name="f35" fmla="*/ f2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5" name="Google Shape;10403;p74">
              <a:extLst>
                <a:ext uri="{FF2B5EF4-FFF2-40B4-BE49-F238E27FC236}">
                  <a16:creationId xmlns:a16="http://schemas.microsoft.com/office/drawing/2014/main" id="{29D6E682-7491-F009-B8DD-45F980723CB0}"/>
                </a:ext>
              </a:extLst>
            </p:cNvPr>
            <p:cNvSpPr/>
            <p:nvPr/>
          </p:nvSpPr>
          <p:spPr>
            <a:xfrm>
              <a:off x="4394103" y="4863986"/>
              <a:ext cx="167801" cy="177448"/>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 f4 0 f2"/>
                <a:gd name="f40" fmla="+- f3 0 f2"/>
                <a:gd name="f41" fmla="*/ f40 1 4128"/>
                <a:gd name="f42" fmla="*/ f39 1 4096"/>
                <a:gd name="f43" fmla="*/ f2 1 f41"/>
                <a:gd name="f44" fmla="*/ f3 1 f41"/>
                <a:gd name="f45" fmla="*/ f2 1 f42"/>
                <a:gd name="f46" fmla="*/ f4 1 f42"/>
                <a:gd name="f47" fmla="*/ f43 f37 1"/>
                <a:gd name="f48" fmla="*/ f44 f37 1"/>
                <a:gd name="f49" fmla="*/ f46 f38 1"/>
                <a:gd name="f50" fmla="*/ f45 f38 1"/>
              </a:gdLst>
              <a:ahLst/>
              <a:cxnLst>
                <a:cxn ang="3cd4">
                  <a:pos x="hc" y="t"/>
                </a:cxn>
                <a:cxn ang="0">
                  <a:pos x="r" y="vc"/>
                </a:cxn>
                <a:cxn ang="cd4">
                  <a:pos x="hc" y="b"/>
                </a:cxn>
                <a:cxn ang="cd2">
                  <a:pos x="l" y="vc"/>
                </a:cxn>
              </a:cxnLst>
              <a:rect l="f47" t="f50" r="f48" b="f49"/>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6" name="Google Shape;10404;p74">
              <a:extLst>
                <a:ext uri="{FF2B5EF4-FFF2-40B4-BE49-F238E27FC236}">
                  <a16:creationId xmlns:a16="http://schemas.microsoft.com/office/drawing/2014/main" id="{FF04A2A9-A01B-26A3-3D5A-6488B8DBF1F3}"/>
                </a:ext>
              </a:extLst>
            </p:cNvPr>
            <p:cNvSpPr/>
            <p:nvPr/>
          </p:nvSpPr>
          <p:spPr>
            <a:xfrm>
              <a:off x="4492730" y="4780730"/>
              <a:ext cx="146011" cy="154314"/>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 f4 0 f2"/>
                <a:gd name="f42" fmla="+- f3 0 f2"/>
                <a:gd name="f43" fmla="*/ f42 1 3592"/>
                <a:gd name="f44" fmla="*/ f41 1 3562"/>
                <a:gd name="f45" fmla="*/ f2 1 f43"/>
                <a:gd name="f46" fmla="*/ f3 1 f43"/>
                <a:gd name="f47" fmla="*/ f2 1 f44"/>
                <a:gd name="f48" fmla="*/ f4 1 f44"/>
                <a:gd name="f49" fmla="*/ f45 f39 1"/>
                <a:gd name="f50" fmla="*/ f46 f39 1"/>
                <a:gd name="f51" fmla="*/ f48 f40 1"/>
                <a:gd name="f52" fmla="*/ f47 f40 1"/>
              </a:gdLst>
              <a:ahLst/>
              <a:cxnLst>
                <a:cxn ang="3cd4">
                  <a:pos x="hc" y="t"/>
                </a:cxn>
                <a:cxn ang="0">
                  <a:pos x="r" y="vc"/>
                </a:cxn>
                <a:cxn ang="cd4">
                  <a:pos x="hc" y="b"/>
                </a:cxn>
                <a:cxn ang="cd2">
                  <a:pos x="l" y="vc"/>
                </a:cxn>
              </a:cxnLst>
              <a:rect l="f49" t="f52" r="f50" b="f51"/>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7" name="Google Shape;10405;p74">
              <a:extLst>
                <a:ext uri="{FF2B5EF4-FFF2-40B4-BE49-F238E27FC236}">
                  <a16:creationId xmlns:a16="http://schemas.microsoft.com/office/drawing/2014/main" id="{26929BC0-175E-E1E7-FB26-18C038591D41}"/>
                </a:ext>
              </a:extLst>
            </p:cNvPr>
            <p:cNvSpPr/>
            <p:nvPr/>
          </p:nvSpPr>
          <p:spPr>
            <a:xfrm>
              <a:off x="4189195" y="4851687"/>
              <a:ext cx="195965" cy="204789"/>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 f4 0 f2"/>
                <a:gd name="f30" fmla="+- f3 0 f2"/>
                <a:gd name="f31" fmla="*/ f30 1 4821"/>
                <a:gd name="f32" fmla="*/ f29 1 4727"/>
                <a:gd name="f33" fmla="*/ f2 1 f31"/>
                <a:gd name="f34" fmla="*/ f3 1 f31"/>
                <a:gd name="f35" fmla="*/ f2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8" name="Google Shape;10406;p74">
              <a:extLst>
                <a:ext uri="{FF2B5EF4-FFF2-40B4-BE49-F238E27FC236}">
                  <a16:creationId xmlns:a16="http://schemas.microsoft.com/office/drawing/2014/main" id="{D62D5B28-7C22-BC6A-7168-6DFB3D2D70D1}"/>
                </a:ext>
              </a:extLst>
            </p:cNvPr>
            <p:cNvSpPr/>
            <p:nvPr/>
          </p:nvSpPr>
          <p:spPr>
            <a:xfrm>
              <a:off x="4394103" y="4547347"/>
              <a:ext cx="169099" cy="146084"/>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 f4 0 f2"/>
                <a:gd name="f34" fmla="+- f3 0 f2"/>
                <a:gd name="f35" fmla="*/ f34 1 4160"/>
                <a:gd name="f36" fmla="*/ f33 1 3372"/>
                <a:gd name="f37" fmla="*/ f2 1 f35"/>
                <a:gd name="f38" fmla="*/ f3 1 f35"/>
                <a:gd name="f39" fmla="*/ f2 1 f36"/>
                <a:gd name="f40" fmla="*/ f4 1 f36"/>
                <a:gd name="f41" fmla="*/ f37 f31 1"/>
                <a:gd name="f42" fmla="*/ f38 f31 1"/>
                <a:gd name="f43" fmla="*/ f40 f32 1"/>
                <a:gd name="f44" fmla="*/ f39 f32 1"/>
              </a:gdLst>
              <a:ahLst/>
              <a:cxnLst>
                <a:cxn ang="3cd4">
                  <a:pos x="hc" y="t"/>
                </a:cxn>
                <a:cxn ang="0">
                  <a:pos x="r" y="vc"/>
                </a:cxn>
                <a:cxn ang="cd4">
                  <a:pos x="hc" y="b"/>
                </a:cxn>
                <a:cxn ang="cd2">
                  <a:pos x="l" y="vc"/>
                </a:cxn>
              </a:cxnLst>
              <a:rect l="f41" t="f44" r="f42" b="f43"/>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9" name="Google Shape;10407;p74">
              <a:extLst>
                <a:ext uri="{FF2B5EF4-FFF2-40B4-BE49-F238E27FC236}">
                  <a16:creationId xmlns:a16="http://schemas.microsoft.com/office/drawing/2014/main" id="{FB0986D7-9003-F636-52D2-1CC1C220C824}"/>
                </a:ext>
              </a:extLst>
            </p:cNvPr>
            <p:cNvSpPr/>
            <p:nvPr/>
          </p:nvSpPr>
          <p:spPr>
            <a:xfrm>
              <a:off x="4176393" y="4772537"/>
              <a:ext cx="137059" cy="185687"/>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 f4 0 f2"/>
                <a:gd name="f25" fmla="+- f3 0 f2"/>
                <a:gd name="f26" fmla="*/ f25 1 3372"/>
                <a:gd name="f27" fmla="*/ f24 1 4286"/>
                <a:gd name="f28" fmla="*/ f2 1 f26"/>
                <a:gd name="f29" fmla="*/ f3 1 f26"/>
                <a:gd name="f30" fmla="*/ f2 1 f27"/>
                <a:gd name="f31" fmla="*/ f4 1 f27"/>
                <a:gd name="f32" fmla="*/ f28 f22 1"/>
                <a:gd name="f33" fmla="*/ f29 f22 1"/>
                <a:gd name="f34" fmla="*/ f31 f23 1"/>
                <a:gd name="f35" fmla="*/ f30 f23 1"/>
              </a:gdLst>
              <a:ahLst/>
              <a:cxnLst>
                <a:cxn ang="3cd4">
                  <a:pos x="hc" y="t"/>
                </a:cxn>
                <a:cxn ang="0">
                  <a:pos x="r" y="vc"/>
                </a:cxn>
                <a:cxn ang="cd4">
                  <a:pos x="hc" y="b"/>
                </a:cxn>
                <a:cxn ang="cd2">
                  <a:pos x="l" y="vc"/>
                </a:cxn>
              </a:cxnLst>
              <a:rect l="f32" t="f35" r="f33" b="f34"/>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10" name="Google Shape;10421;p74">
            <a:extLst>
              <a:ext uri="{FF2B5EF4-FFF2-40B4-BE49-F238E27FC236}">
                <a16:creationId xmlns:a16="http://schemas.microsoft.com/office/drawing/2014/main" id="{4AAFD988-B122-04C7-494A-9CAFD533D18D}"/>
              </a:ext>
            </a:extLst>
          </p:cNvPr>
          <p:cNvGrpSpPr/>
          <p:nvPr/>
        </p:nvGrpSpPr>
        <p:grpSpPr>
          <a:xfrm>
            <a:off x="5545080" y="3277896"/>
            <a:ext cx="362112" cy="386949"/>
            <a:chOff x="9515356" y="4559052"/>
            <a:chExt cx="482857" cy="515977"/>
          </a:xfrm>
          <a:solidFill>
            <a:srgbClr val="02AACE"/>
          </a:solidFill>
        </p:grpSpPr>
        <p:sp>
          <p:nvSpPr>
            <p:cNvPr id="111" name="Google Shape;10422;p74">
              <a:extLst>
                <a:ext uri="{FF2B5EF4-FFF2-40B4-BE49-F238E27FC236}">
                  <a16:creationId xmlns:a16="http://schemas.microsoft.com/office/drawing/2014/main" id="{9F517B1B-6374-7180-7C79-6018CE87D64B}"/>
                </a:ext>
              </a:extLst>
            </p:cNvPr>
            <p:cNvSpPr/>
            <p:nvPr/>
          </p:nvSpPr>
          <p:spPr>
            <a:xfrm>
              <a:off x="9515356" y="4740578"/>
              <a:ext cx="57680" cy="331716"/>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 f4 0 f2"/>
                <a:gd name="f24" fmla="+- f3 0 f2"/>
                <a:gd name="f25" fmla="*/ f24 1 1419"/>
                <a:gd name="f26" fmla="*/ f23 1 7657"/>
                <a:gd name="f27" fmla="*/ f2 1 f25"/>
                <a:gd name="f28" fmla="*/ f3 1 f25"/>
                <a:gd name="f29" fmla="*/ f2 1 f26"/>
                <a:gd name="f30" fmla="*/ f4 1 f26"/>
                <a:gd name="f31" fmla="*/ f27 f21 1"/>
                <a:gd name="f32" fmla="*/ f28 f21 1"/>
                <a:gd name="f33" fmla="*/ f30 f22 1"/>
                <a:gd name="f34" fmla="*/ f29 f22 1"/>
              </a:gdLst>
              <a:ahLst/>
              <a:cxnLst>
                <a:cxn ang="3cd4">
                  <a:pos x="hc" y="t"/>
                </a:cxn>
                <a:cxn ang="0">
                  <a:pos x="r" y="vc"/>
                </a:cxn>
                <a:cxn ang="cd4">
                  <a:pos x="hc" y="b"/>
                </a:cxn>
                <a:cxn ang="cd2">
                  <a:pos x="l" y="vc"/>
                </a:cxn>
              </a:cxnLst>
              <a:rect l="f31" t="f34" r="f32" b="f33"/>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2" name="Google Shape;10423;p74">
              <a:extLst>
                <a:ext uri="{FF2B5EF4-FFF2-40B4-BE49-F238E27FC236}">
                  <a16:creationId xmlns:a16="http://schemas.microsoft.com/office/drawing/2014/main" id="{7BBE8E1A-E7AC-2593-B70B-B858FCC97E38}"/>
                </a:ext>
              </a:extLst>
            </p:cNvPr>
            <p:cNvSpPr/>
            <p:nvPr/>
          </p:nvSpPr>
          <p:spPr>
            <a:xfrm>
              <a:off x="9570439" y="4862056"/>
              <a:ext cx="199823" cy="212972"/>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 f3 0 f2"/>
                <a:gd name="f54" fmla="*/ f53 1 4916"/>
                <a:gd name="f55" fmla="*/ f2 1 f54"/>
                <a:gd name="f56" fmla="*/ f3 1 f54"/>
                <a:gd name="f57" fmla="*/ f55 f51 1"/>
                <a:gd name="f58" fmla="*/ f56 f51 1"/>
                <a:gd name="f59" fmla="*/ f56 f52 1"/>
                <a:gd name="f60" fmla="*/ f55 f52 1"/>
              </a:gdLst>
              <a:ahLst/>
              <a:cxnLst>
                <a:cxn ang="3cd4">
                  <a:pos x="hc" y="t"/>
                </a:cxn>
                <a:cxn ang="0">
                  <a:pos x="r" y="vc"/>
                </a:cxn>
                <a:cxn ang="cd4">
                  <a:pos x="hc" y="b"/>
                </a:cxn>
                <a:cxn ang="cd2">
                  <a:pos x="l" y="vc"/>
                </a:cxn>
              </a:cxnLst>
              <a:rect l="f57" t="f60" r="f58" b="f59"/>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3" name="Google Shape;10424;p74">
              <a:extLst>
                <a:ext uri="{FF2B5EF4-FFF2-40B4-BE49-F238E27FC236}">
                  <a16:creationId xmlns:a16="http://schemas.microsoft.com/office/drawing/2014/main" id="{FCF3C784-777E-BB85-908F-2F1F960385D1}"/>
                </a:ext>
              </a:extLst>
            </p:cNvPr>
            <p:cNvSpPr/>
            <p:nvPr/>
          </p:nvSpPr>
          <p:spPr>
            <a:xfrm>
              <a:off x="9795830" y="4559052"/>
              <a:ext cx="171614" cy="61438"/>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 f4 0 f2"/>
                <a:gd name="f18" fmla="+- f3 0 f2"/>
                <a:gd name="f19" fmla="*/ f18 1 4222"/>
                <a:gd name="f20" fmla="*/ f17 1 1418"/>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4" name="Google Shape;10425;p74">
              <a:extLst>
                <a:ext uri="{FF2B5EF4-FFF2-40B4-BE49-F238E27FC236}">
                  <a16:creationId xmlns:a16="http://schemas.microsoft.com/office/drawing/2014/main" id="{5180A6CF-1586-80DA-BAC0-ACBB77877E8F}"/>
                </a:ext>
              </a:extLst>
            </p:cNvPr>
            <p:cNvSpPr/>
            <p:nvPr/>
          </p:nvSpPr>
          <p:spPr>
            <a:xfrm>
              <a:off x="9825264" y="4651854"/>
              <a:ext cx="170398" cy="61475"/>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 f4 0 f2"/>
                <a:gd name="f20" fmla="+- f3 0 f2"/>
                <a:gd name="f21" fmla="*/ f20 1 4192"/>
                <a:gd name="f22" fmla="*/ f19 1 1419"/>
                <a:gd name="f23" fmla="*/ f2 1 f21"/>
                <a:gd name="f24" fmla="*/ f3 1 f21"/>
                <a:gd name="f25" fmla="*/ f2 1 f22"/>
                <a:gd name="f26" fmla="*/ f4 1 f22"/>
                <a:gd name="f27" fmla="*/ f23 f17 1"/>
                <a:gd name="f28" fmla="*/ f24 f17 1"/>
                <a:gd name="f29" fmla="*/ f26 f18 1"/>
                <a:gd name="f30" fmla="*/ f25 f18 1"/>
              </a:gdLst>
              <a:ahLst/>
              <a:cxnLst>
                <a:cxn ang="3cd4">
                  <a:pos x="hc" y="t"/>
                </a:cxn>
                <a:cxn ang="0">
                  <a:pos x="r" y="vc"/>
                </a:cxn>
                <a:cxn ang="cd4">
                  <a:pos x="hc" y="b"/>
                </a:cxn>
                <a:cxn ang="cd2">
                  <a:pos x="l" y="vc"/>
                </a:cxn>
              </a:cxnLst>
              <a:rect l="f27" t="f30" r="f28" b="f29"/>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5" name="Google Shape;10426;p74">
              <a:extLst>
                <a:ext uri="{FF2B5EF4-FFF2-40B4-BE49-F238E27FC236}">
                  <a16:creationId xmlns:a16="http://schemas.microsoft.com/office/drawing/2014/main" id="{AF31E69E-C73F-8631-E3F7-A83E640326EC}"/>
                </a:ext>
              </a:extLst>
            </p:cNvPr>
            <p:cNvSpPr/>
            <p:nvPr/>
          </p:nvSpPr>
          <p:spPr>
            <a:xfrm>
              <a:off x="9798390" y="4830638"/>
              <a:ext cx="198525" cy="61475"/>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 f4 0 f2"/>
                <a:gd name="f18" fmla="+- f3 0 f2"/>
                <a:gd name="f19" fmla="*/ f18 1 4884"/>
                <a:gd name="f20" fmla="*/ f17 1 1419"/>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6" name="Google Shape;10427;p74">
              <a:extLst>
                <a:ext uri="{FF2B5EF4-FFF2-40B4-BE49-F238E27FC236}">
                  <a16:creationId xmlns:a16="http://schemas.microsoft.com/office/drawing/2014/main" id="{E1511BF9-9811-8F5D-CB2E-470A33FCCB57}"/>
                </a:ext>
              </a:extLst>
            </p:cNvPr>
            <p:cNvSpPr/>
            <p:nvPr/>
          </p:nvSpPr>
          <p:spPr>
            <a:xfrm>
              <a:off x="9768928" y="4740578"/>
              <a:ext cx="227996" cy="58741"/>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 f4 0 f2"/>
                <a:gd name="f15" fmla="+- f3 0 f2"/>
                <a:gd name="f16" fmla="*/ f15 1 5609"/>
                <a:gd name="f17" fmla="*/ f14 1 1356"/>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7" name="Google Shape;10428;p74">
              <a:extLst>
                <a:ext uri="{FF2B5EF4-FFF2-40B4-BE49-F238E27FC236}">
                  <a16:creationId xmlns:a16="http://schemas.microsoft.com/office/drawing/2014/main" id="{1020930F-B86B-9C09-21FB-76E1A1576FC7}"/>
                </a:ext>
              </a:extLst>
            </p:cNvPr>
            <p:cNvSpPr/>
            <p:nvPr/>
          </p:nvSpPr>
          <p:spPr>
            <a:xfrm>
              <a:off x="9798390" y="4923486"/>
              <a:ext cx="199823" cy="151543"/>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 f4 0 f2"/>
                <a:gd name="f26" fmla="+- f3 0 f2"/>
                <a:gd name="f27" fmla="*/ f26 1 4916"/>
                <a:gd name="f28" fmla="*/ f25 1 3498"/>
                <a:gd name="f29" fmla="*/ f2 1 f27"/>
                <a:gd name="f30" fmla="*/ f3 1 f27"/>
                <a:gd name="f31" fmla="*/ f2 1 f28"/>
                <a:gd name="f32" fmla="*/ f4 1 f28"/>
                <a:gd name="f33" fmla="*/ f29 f23 1"/>
                <a:gd name="f34" fmla="*/ f30 f23 1"/>
                <a:gd name="f35" fmla="*/ f32 f24 1"/>
                <a:gd name="f36" fmla="*/ f31 f24 1"/>
              </a:gdLst>
              <a:ahLst/>
              <a:cxnLst>
                <a:cxn ang="3cd4">
                  <a:pos x="hc" y="t"/>
                </a:cxn>
                <a:cxn ang="0">
                  <a:pos x="r" y="vc"/>
                </a:cxn>
                <a:cxn ang="cd4">
                  <a:pos x="hc" y="b"/>
                </a:cxn>
                <a:cxn ang="cd2">
                  <a:pos x="l" y="vc"/>
                </a:cxn>
              </a:cxnLst>
              <a:rect l="f33" t="f36" r="f34" b="f35"/>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8" name="Google Shape;10429;p74">
              <a:extLst>
                <a:ext uri="{FF2B5EF4-FFF2-40B4-BE49-F238E27FC236}">
                  <a16:creationId xmlns:a16="http://schemas.microsoft.com/office/drawing/2014/main" id="{78679C4A-979E-D9CE-5985-25DDA7778758}"/>
                </a:ext>
              </a:extLst>
            </p:cNvPr>
            <p:cNvSpPr/>
            <p:nvPr/>
          </p:nvSpPr>
          <p:spPr>
            <a:xfrm>
              <a:off x="9601163" y="4650519"/>
              <a:ext cx="140927" cy="180173"/>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 f4 0 f2"/>
                <a:gd name="f19" fmla="+- f3 0 f2"/>
                <a:gd name="f20" fmla="*/ f19 1 3467"/>
                <a:gd name="f21" fmla="*/ f18 1 4159"/>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19" name="Google Shape;10435;p74">
            <a:extLst>
              <a:ext uri="{FF2B5EF4-FFF2-40B4-BE49-F238E27FC236}">
                <a16:creationId xmlns:a16="http://schemas.microsoft.com/office/drawing/2014/main" id="{1D218AC0-D1DE-AB3A-C747-640175661910}"/>
              </a:ext>
            </a:extLst>
          </p:cNvPr>
          <p:cNvGrpSpPr/>
          <p:nvPr/>
        </p:nvGrpSpPr>
        <p:grpSpPr>
          <a:xfrm>
            <a:off x="5523795" y="3823285"/>
            <a:ext cx="532189" cy="525895"/>
            <a:chOff x="9486973" y="5286301"/>
            <a:chExt cx="709647" cy="701254"/>
          </a:xfrm>
          <a:solidFill>
            <a:srgbClr val="02AACE"/>
          </a:solidFill>
        </p:grpSpPr>
        <p:sp>
          <p:nvSpPr>
            <p:cNvPr id="120" name="Google Shape;10436;p74">
              <a:extLst>
                <a:ext uri="{FF2B5EF4-FFF2-40B4-BE49-F238E27FC236}">
                  <a16:creationId xmlns:a16="http://schemas.microsoft.com/office/drawing/2014/main" id="{986572F6-3F27-37C1-7BE7-8B0C67F42B56}"/>
                </a:ext>
              </a:extLst>
            </p:cNvPr>
            <p:cNvSpPr/>
            <p:nvPr/>
          </p:nvSpPr>
          <p:spPr>
            <a:xfrm>
              <a:off x="9820143" y="5286301"/>
              <a:ext cx="41449" cy="110395"/>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 f4 0 f2"/>
                <a:gd name="f15" fmla="+- f3 0 f2"/>
                <a:gd name="f16" fmla="*/ f15 1 694"/>
                <a:gd name="f17" fmla="*/ f14 1 1734"/>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694" h="1733">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21" name="Google Shape;10437;p74">
              <a:extLst>
                <a:ext uri="{FF2B5EF4-FFF2-40B4-BE49-F238E27FC236}">
                  <a16:creationId xmlns:a16="http://schemas.microsoft.com/office/drawing/2014/main" id="{6969BEEB-8754-F867-33C3-1EE268DDFD1B}"/>
                </a:ext>
              </a:extLst>
            </p:cNvPr>
            <p:cNvSpPr/>
            <p:nvPr/>
          </p:nvSpPr>
          <p:spPr>
            <a:xfrm>
              <a:off x="9654491" y="5373023"/>
              <a:ext cx="84774" cy="88367"/>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 f4 0 f2"/>
                <a:gd name="f35" fmla="+- f3 0 f2"/>
                <a:gd name="f36" fmla="*/ f35 1 1419"/>
                <a:gd name="f37" fmla="*/ f34 1 1388"/>
                <a:gd name="f38" fmla="*/ f2 1 f36"/>
                <a:gd name="f39" fmla="*/ f3 1 f36"/>
                <a:gd name="f40" fmla="*/ f2 1 f37"/>
                <a:gd name="f41" fmla="*/ f4 1 f37"/>
                <a:gd name="f42" fmla="*/ f38 f32 1"/>
                <a:gd name="f43" fmla="*/ f39 f32 1"/>
                <a:gd name="f44" fmla="*/ f41 f33 1"/>
                <a:gd name="f45" fmla="*/ f40 f33 1"/>
              </a:gdLst>
              <a:ahLst/>
              <a:cxnLst>
                <a:cxn ang="3cd4">
                  <a:pos x="hc" y="t"/>
                </a:cxn>
                <a:cxn ang="0">
                  <a:pos x="r" y="vc"/>
                </a:cxn>
                <a:cxn ang="cd4">
                  <a:pos x="hc" y="b"/>
                </a:cxn>
                <a:cxn ang="cd2">
                  <a:pos x="l" y="vc"/>
                </a:cxn>
              </a:cxnLst>
              <a:rect l="f42" t="f45" r="f43" b="f44"/>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22" name="Google Shape;10438;p74">
              <a:extLst>
                <a:ext uri="{FF2B5EF4-FFF2-40B4-BE49-F238E27FC236}">
                  <a16:creationId xmlns:a16="http://schemas.microsoft.com/office/drawing/2014/main" id="{3A80F3AD-2BEA-CD0A-BC30-A917F2BECD2C}"/>
                </a:ext>
              </a:extLst>
            </p:cNvPr>
            <p:cNvSpPr/>
            <p:nvPr/>
          </p:nvSpPr>
          <p:spPr>
            <a:xfrm>
              <a:off x="9942426" y="5373782"/>
              <a:ext cx="84774" cy="876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 f4 0 f2"/>
                <a:gd name="f35" fmla="+- f3 0 f2"/>
                <a:gd name="f36" fmla="*/ f35 1 1419"/>
                <a:gd name="f37" fmla="*/ f34 1 1376"/>
                <a:gd name="f38" fmla="*/ f2 1 f36"/>
                <a:gd name="f39" fmla="*/ f3 1 f36"/>
                <a:gd name="f40" fmla="*/ f2 1 f37"/>
                <a:gd name="f41" fmla="*/ f4 1 f37"/>
                <a:gd name="f42" fmla="*/ f38 f32 1"/>
                <a:gd name="f43" fmla="*/ f39 f32 1"/>
                <a:gd name="f44" fmla="*/ f41 f33 1"/>
                <a:gd name="f45" fmla="*/ f40 f33 1"/>
              </a:gdLst>
              <a:ahLst/>
              <a:cxnLst>
                <a:cxn ang="3cd4">
                  <a:pos x="hc" y="t"/>
                </a:cxn>
                <a:cxn ang="0">
                  <a:pos x="r" y="vc"/>
                </a:cxn>
                <a:cxn ang="cd4">
                  <a:pos x="hc" y="b"/>
                </a:cxn>
                <a:cxn ang="cd2">
                  <a:pos x="l" y="vc"/>
                </a:cxn>
              </a:cxnLst>
              <a:rect l="f42" t="f45" r="f43" b="f44"/>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23" name="Google Shape;10439;p74">
              <a:extLst>
                <a:ext uri="{FF2B5EF4-FFF2-40B4-BE49-F238E27FC236}">
                  <a16:creationId xmlns:a16="http://schemas.microsoft.com/office/drawing/2014/main" id="{84F8CF71-0C09-9AAA-2655-F00220AE364E}"/>
                </a:ext>
              </a:extLst>
            </p:cNvPr>
            <p:cNvSpPr/>
            <p:nvPr/>
          </p:nvSpPr>
          <p:spPr>
            <a:xfrm>
              <a:off x="10111846" y="5593192"/>
              <a:ext cx="84774" cy="308984"/>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 f4 0 f2"/>
                <a:gd name="f19" fmla="+- f3 0 f2"/>
                <a:gd name="f20" fmla="*/ f19 1 1419"/>
                <a:gd name="f21" fmla="*/ f18 1 4853"/>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24" name="Google Shape;10440;p74">
              <a:extLst>
                <a:ext uri="{FF2B5EF4-FFF2-40B4-BE49-F238E27FC236}">
                  <a16:creationId xmlns:a16="http://schemas.microsoft.com/office/drawing/2014/main" id="{485AB020-60CD-26F6-7A3C-006E71E144EF}"/>
                </a:ext>
              </a:extLst>
            </p:cNvPr>
            <p:cNvSpPr/>
            <p:nvPr/>
          </p:nvSpPr>
          <p:spPr>
            <a:xfrm>
              <a:off x="9486973" y="5594966"/>
              <a:ext cx="84774" cy="309176"/>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 f5 0 f3"/>
                <a:gd name="f21" fmla="+- f4 0 f3"/>
                <a:gd name="f22" fmla="*/ f21 1 1419"/>
                <a:gd name="f23" fmla="*/ f20 1 4856"/>
                <a:gd name="f24" fmla="*/ f3 1 f22"/>
                <a:gd name="f25" fmla="*/ f4 1 f22"/>
                <a:gd name="f26" fmla="*/ f3 1 f23"/>
                <a:gd name="f27" fmla="*/ f5 1 f23"/>
                <a:gd name="f28" fmla="*/ f24 f18 1"/>
                <a:gd name="f29" fmla="*/ f25 f18 1"/>
                <a:gd name="f30" fmla="*/ f27 f19 1"/>
                <a:gd name="f31" fmla="*/ f26 f19 1"/>
              </a:gdLst>
              <a:ahLst/>
              <a:cxnLst>
                <a:cxn ang="3cd4">
                  <a:pos x="hc" y="t"/>
                </a:cxn>
                <a:cxn ang="0">
                  <a:pos x="r" y="vc"/>
                </a:cxn>
                <a:cxn ang="cd4">
                  <a:pos x="hc" y="b"/>
                </a:cxn>
                <a:cxn ang="cd2">
                  <a:pos x="l" y="vc"/>
                </a:cxn>
              </a:cxnLst>
              <a:rect l="f28" t="f31" r="f29" b="f30"/>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25" name="Google Shape;10441;p74">
              <a:extLst>
                <a:ext uri="{FF2B5EF4-FFF2-40B4-BE49-F238E27FC236}">
                  <a16:creationId xmlns:a16="http://schemas.microsoft.com/office/drawing/2014/main" id="{9157A747-39C8-1D1C-1574-C506DB012143}"/>
                </a:ext>
              </a:extLst>
            </p:cNvPr>
            <p:cNvSpPr/>
            <p:nvPr/>
          </p:nvSpPr>
          <p:spPr>
            <a:xfrm>
              <a:off x="9724141" y="5617259"/>
              <a:ext cx="342607" cy="264855"/>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 f4 0 f2"/>
                <a:gd name="f34" fmla="+- f3 0 f2"/>
                <a:gd name="f35" fmla="*/ f34 1 5735"/>
                <a:gd name="f36" fmla="*/ f33 1 4160"/>
                <a:gd name="f37" fmla="*/ f2 1 f35"/>
                <a:gd name="f38" fmla="*/ f3 1 f35"/>
                <a:gd name="f39" fmla="*/ f2 1 f36"/>
                <a:gd name="f40" fmla="*/ f4 1 f36"/>
                <a:gd name="f41" fmla="*/ f37 f31 1"/>
                <a:gd name="f42" fmla="*/ f38 f31 1"/>
                <a:gd name="f43" fmla="*/ f40 f32 1"/>
                <a:gd name="f44" fmla="*/ f39 f32 1"/>
              </a:gdLst>
              <a:ahLst/>
              <a:cxnLst>
                <a:cxn ang="3cd4">
                  <a:pos x="hc" y="t"/>
                </a:cxn>
                <a:cxn ang="0">
                  <a:pos x="r" y="vc"/>
                </a:cxn>
                <a:cxn ang="cd4">
                  <a:pos x="hc" y="b"/>
                </a:cxn>
                <a:cxn ang="cd2">
                  <a:pos x="l" y="vc"/>
                </a:cxn>
              </a:cxnLst>
              <a:rect l="f41" t="f44" r="f42" b="f43"/>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26" name="Google Shape;10442;p74">
              <a:extLst>
                <a:ext uri="{FF2B5EF4-FFF2-40B4-BE49-F238E27FC236}">
                  <a16:creationId xmlns:a16="http://schemas.microsoft.com/office/drawing/2014/main" id="{7FDEA5A6-954C-FD38-90E8-7D5F3ABA21FE}"/>
                </a:ext>
              </a:extLst>
            </p:cNvPr>
            <p:cNvSpPr/>
            <p:nvPr/>
          </p:nvSpPr>
          <p:spPr>
            <a:xfrm>
              <a:off x="9609319" y="5506919"/>
              <a:ext cx="419782" cy="480636"/>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 f4 0 f2"/>
                <a:gd name="f83" fmla="+- f3 0 f2"/>
                <a:gd name="f84" fmla="*/ f83 1 7027"/>
                <a:gd name="f85" fmla="*/ f82 1 7549"/>
                <a:gd name="f86" fmla="*/ f2 1 f84"/>
                <a:gd name="f87" fmla="*/ f3 1 f84"/>
                <a:gd name="f88" fmla="*/ f2 1 f85"/>
                <a:gd name="f89" fmla="*/ f4 1 f85"/>
                <a:gd name="f90" fmla="*/ f86 f80 1"/>
                <a:gd name="f91" fmla="*/ f87 f80 1"/>
                <a:gd name="f92" fmla="*/ f89 f81 1"/>
                <a:gd name="f93" fmla="*/ f88 f81 1"/>
              </a:gdLst>
              <a:ahLst/>
              <a:cxnLst>
                <a:cxn ang="3cd4">
                  <a:pos x="hc" y="t"/>
                </a:cxn>
                <a:cxn ang="0">
                  <a:pos x="r" y="vc"/>
                </a:cxn>
                <a:cxn ang="cd4">
                  <a:pos x="hc" y="b"/>
                </a:cxn>
                <a:cxn ang="cd2">
                  <a:pos x="l" y="vc"/>
                </a:cxn>
              </a:cxnLst>
              <a:rect l="f90" t="f93" r="f91" b="f92"/>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27" name="Google Shape;10443;p74">
            <a:extLst>
              <a:ext uri="{FF2B5EF4-FFF2-40B4-BE49-F238E27FC236}">
                <a16:creationId xmlns:a16="http://schemas.microsoft.com/office/drawing/2014/main" id="{CF4892C5-20EC-96F1-4115-28A714D27AFB}"/>
              </a:ext>
            </a:extLst>
          </p:cNvPr>
          <p:cNvGrpSpPr/>
          <p:nvPr/>
        </p:nvGrpSpPr>
        <p:grpSpPr>
          <a:xfrm>
            <a:off x="6894247" y="3195792"/>
            <a:ext cx="413310" cy="440513"/>
            <a:chOff x="11314401" y="4449570"/>
            <a:chExt cx="551127" cy="587401"/>
          </a:xfrm>
          <a:solidFill>
            <a:srgbClr val="02AACE"/>
          </a:solidFill>
        </p:grpSpPr>
        <p:sp>
          <p:nvSpPr>
            <p:cNvPr id="128" name="Google Shape;10444;p74">
              <a:extLst>
                <a:ext uri="{FF2B5EF4-FFF2-40B4-BE49-F238E27FC236}">
                  <a16:creationId xmlns:a16="http://schemas.microsoft.com/office/drawing/2014/main" id="{9EC98877-E237-9D64-169A-A54A7094F76F}"/>
                </a:ext>
              </a:extLst>
            </p:cNvPr>
            <p:cNvSpPr/>
            <p:nvPr/>
          </p:nvSpPr>
          <p:spPr>
            <a:xfrm>
              <a:off x="11362773" y="4449570"/>
              <a:ext cx="161291" cy="171898"/>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 f3 0 f2"/>
                <a:gd name="f13" fmla="*/ f12 1 3467"/>
                <a:gd name="f14" fmla="*/ f2 1 f13"/>
                <a:gd name="f15" fmla="*/ f3 1 f13"/>
                <a:gd name="f16" fmla="*/ f14 f10 1"/>
                <a:gd name="f17" fmla="*/ f15 f10 1"/>
                <a:gd name="f18" fmla="*/ f15 f11 1"/>
                <a:gd name="f19" fmla="*/ f14 f11 1"/>
              </a:gdLst>
              <a:ahLst/>
              <a:cxnLst>
                <a:cxn ang="3cd4">
                  <a:pos x="hc" y="t"/>
                </a:cxn>
                <a:cxn ang="0">
                  <a:pos x="r" y="vc"/>
                </a:cxn>
                <a:cxn ang="cd4">
                  <a:pos x="hc" y="b"/>
                </a:cxn>
                <a:cxn ang="cd2">
                  <a:pos x="l" y="vc"/>
                </a:cxn>
              </a:cxnLst>
              <a:rect l="f16" t="f19" r="f17" b="f18"/>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29" name="Google Shape;10445;p74">
              <a:extLst>
                <a:ext uri="{FF2B5EF4-FFF2-40B4-BE49-F238E27FC236}">
                  <a16:creationId xmlns:a16="http://schemas.microsoft.com/office/drawing/2014/main" id="{454CCBBE-D9CD-C8D5-8D03-0CB36B4B59EF}"/>
                </a:ext>
              </a:extLst>
            </p:cNvPr>
            <p:cNvSpPr/>
            <p:nvPr/>
          </p:nvSpPr>
          <p:spPr>
            <a:xfrm>
              <a:off x="11575279" y="4519879"/>
              <a:ext cx="193523" cy="134755"/>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 f4 0 f2"/>
                <a:gd name="f55" fmla="+- f3 0 f2"/>
                <a:gd name="f56" fmla="*/ f55 1 4160"/>
                <a:gd name="f57" fmla="*/ f54 1 2718"/>
                <a:gd name="f58" fmla="*/ f2 1 f56"/>
                <a:gd name="f59" fmla="*/ f3 1 f56"/>
                <a:gd name="f60" fmla="*/ f2 1 f57"/>
                <a:gd name="f61" fmla="*/ f4 1 f57"/>
                <a:gd name="f62" fmla="*/ f58 f52 1"/>
                <a:gd name="f63" fmla="*/ f59 f52 1"/>
                <a:gd name="f64" fmla="*/ f61 f53 1"/>
                <a:gd name="f65" fmla="*/ f60 f53 1"/>
              </a:gdLst>
              <a:ahLst/>
              <a:cxnLst>
                <a:cxn ang="3cd4">
                  <a:pos x="hc" y="t"/>
                </a:cxn>
                <a:cxn ang="0">
                  <a:pos x="r" y="vc"/>
                </a:cxn>
                <a:cxn ang="cd4">
                  <a:pos x="hc" y="b"/>
                </a:cxn>
                <a:cxn ang="cd2">
                  <a:pos x="l" y="vc"/>
                </a:cxn>
              </a:cxnLst>
              <a:rect l="f62" t="f65" r="f63" b="f64"/>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30" name="Google Shape;10446;p74">
              <a:extLst>
                <a:ext uri="{FF2B5EF4-FFF2-40B4-BE49-F238E27FC236}">
                  <a16:creationId xmlns:a16="http://schemas.microsoft.com/office/drawing/2014/main" id="{5D708D2D-32C2-FAB1-38B9-3557EC61AB38}"/>
                </a:ext>
              </a:extLst>
            </p:cNvPr>
            <p:cNvSpPr/>
            <p:nvPr/>
          </p:nvSpPr>
          <p:spPr>
            <a:xfrm>
              <a:off x="11374505" y="4826742"/>
              <a:ext cx="197903" cy="136986"/>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 f4 0 f2"/>
                <a:gd name="f65" fmla="+- f3 0 f2"/>
                <a:gd name="f66" fmla="*/ f65 1 4254"/>
                <a:gd name="f67" fmla="*/ f64 1 2763"/>
                <a:gd name="f68" fmla="*/ f2 1 f66"/>
                <a:gd name="f69" fmla="*/ f3 1 f66"/>
                <a:gd name="f70" fmla="*/ f2 1 f67"/>
                <a:gd name="f71" fmla="*/ f4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31" name="Google Shape;10447;p74">
              <a:extLst>
                <a:ext uri="{FF2B5EF4-FFF2-40B4-BE49-F238E27FC236}">
                  <a16:creationId xmlns:a16="http://schemas.microsoft.com/office/drawing/2014/main" id="{EB871E86-E500-D849-614E-B773B4253DD1}"/>
                </a:ext>
              </a:extLst>
            </p:cNvPr>
            <p:cNvSpPr/>
            <p:nvPr/>
          </p:nvSpPr>
          <p:spPr>
            <a:xfrm>
              <a:off x="11652967" y="4690140"/>
              <a:ext cx="165661" cy="170307"/>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 f4 0 f2"/>
                <a:gd name="f15" fmla="+- f3 0 f2"/>
                <a:gd name="f16" fmla="*/ f15 1 3561"/>
                <a:gd name="f17" fmla="*/ f14 1 3435"/>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3560"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32" name="Google Shape;10448;p74">
              <a:extLst>
                <a:ext uri="{FF2B5EF4-FFF2-40B4-BE49-F238E27FC236}">
                  <a16:creationId xmlns:a16="http://schemas.microsoft.com/office/drawing/2014/main" id="{251B905C-A08C-005C-D4CC-4A02BAB422C8}"/>
                </a:ext>
              </a:extLst>
            </p:cNvPr>
            <p:cNvSpPr/>
            <p:nvPr/>
          </p:nvSpPr>
          <p:spPr>
            <a:xfrm>
              <a:off x="11314401" y="4618296"/>
              <a:ext cx="258007" cy="174970"/>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 f4 0 f2"/>
                <a:gd name="f30" fmla="+- f3 0 f2"/>
                <a:gd name="f31" fmla="*/ f30 1 5546"/>
                <a:gd name="f32" fmla="*/ f29 1 3529"/>
                <a:gd name="f33" fmla="*/ f2 1 f31"/>
                <a:gd name="f34" fmla="*/ f3 1 f31"/>
                <a:gd name="f35" fmla="*/ f2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33" name="Google Shape;10449;p74">
              <a:extLst>
                <a:ext uri="{FF2B5EF4-FFF2-40B4-BE49-F238E27FC236}">
                  <a16:creationId xmlns:a16="http://schemas.microsoft.com/office/drawing/2014/main" id="{ED3F8368-83D5-8123-E96F-10315FAB15FC}"/>
                </a:ext>
              </a:extLst>
            </p:cNvPr>
            <p:cNvSpPr/>
            <p:nvPr/>
          </p:nvSpPr>
          <p:spPr>
            <a:xfrm>
              <a:off x="11604595" y="4858819"/>
              <a:ext cx="260933" cy="17815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 f4 0 f2"/>
                <a:gd name="f31" fmla="+- f3 0 f2"/>
                <a:gd name="f32" fmla="*/ f31 1 5609"/>
                <a:gd name="f33" fmla="*/ f30 1 3593"/>
                <a:gd name="f34" fmla="*/ f2 1 f32"/>
                <a:gd name="f35" fmla="*/ f3 1 f32"/>
                <a:gd name="f36" fmla="*/ f2 1 f33"/>
                <a:gd name="f37" fmla="*/ f4 1 f33"/>
                <a:gd name="f38" fmla="*/ f34 f28 1"/>
                <a:gd name="f39" fmla="*/ f35 f28 1"/>
                <a:gd name="f40" fmla="*/ f37 f29 1"/>
                <a:gd name="f41" fmla="*/ f36 f29 1"/>
              </a:gdLst>
              <a:ahLst/>
              <a:cxnLst>
                <a:cxn ang="3cd4">
                  <a:pos x="hc" y="t"/>
                </a:cxn>
                <a:cxn ang="0">
                  <a:pos x="r" y="vc"/>
                </a:cxn>
                <a:cxn ang="cd4">
                  <a:pos x="hc" y="b"/>
                </a:cxn>
                <a:cxn ang="cd2">
                  <a:pos x="l" y="vc"/>
                </a:cxn>
              </a:cxnLst>
              <a:rect l="f38" t="f41" r="f39" b="f40"/>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34" name="Google Shape;10468;p74">
            <a:extLst>
              <a:ext uri="{FF2B5EF4-FFF2-40B4-BE49-F238E27FC236}">
                <a16:creationId xmlns:a16="http://schemas.microsoft.com/office/drawing/2014/main" id="{41229C7E-82B5-10C3-65E4-604A7FA52D2A}"/>
              </a:ext>
            </a:extLst>
          </p:cNvPr>
          <p:cNvGrpSpPr/>
          <p:nvPr/>
        </p:nvGrpSpPr>
        <p:grpSpPr>
          <a:xfrm>
            <a:off x="2927306" y="3363969"/>
            <a:ext cx="362120" cy="384906"/>
            <a:chOff x="6024688" y="4673827"/>
            <a:chExt cx="482868" cy="513252"/>
          </a:xfrm>
          <a:solidFill>
            <a:srgbClr val="02AACE"/>
          </a:solidFill>
        </p:grpSpPr>
        <p:sp>
          <p:nvSpPr>
            <p:cNvPr id="135" name="Google Shape;10469;p74">
              <a:extLst>
                <a:ext uri="{FF2B5EF4-FFF2-40B4-BE49-F238E27FC236}">
                  <a16:creationId xmlns:a16="http://schemas.microsoft.com/office/drawing/2014/main" id="{5AFD569C-0A59-D5F2-7033-AFAE2E86AF98}"/>
                </a:ext>
              </a:extLst>
            </p:cNvPr>
            <p:cNvSpPr/>
            <p:nvPr/>
          </p:nvSpPr>
          <p:spPr>
            <a:xfrm>
              <a:off x="6308985" y="4975451"/>
              <a:ext cx="198571" cy="211628"/>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 f3 0 f2"/>
                <a:gd name="f30" fmla="*/ f29 1 4885"/>
                <a:gd name="f31" fmla="*/ f2 1 f30"/>
                <a:gd name="f32" fmla="*/ f3 1 f30"/>
                <a:gd name="f33" fmla="*/ f31 f27 1"/>
                <a:gd name="f34" fmla="*/ f32 f27 1"/>
                <a:gd name="f35" fmla="*/ f32 f28 1"/>
                <a:gd name="f36" fmla="*/ f31 f28 1"/>
              </a:gdLst>
              <a:ahLst/>
              <a:cxnLst>
                <a:cxn ang="3cd4">
                  <a:pos x="hc" y="t"/>
                </a:cxn>
                <a:cxn ang="0">
                  <a:pos x="r" y="vc"/>
                </a:cxn>
                <a:cxn ang="cd4">
                  <a:pos x="hc" y="b"/>
                </a:cxn>
                <a:cxn ang="cd2">
                  <a:pos x="l" y="vc"/>
                </a:cxn>
              </a:cxnLst>
              <a:rect l="f33" t="f36" r="f34" b="f35"/>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36" name="Google Shape;10470;p74">
              <a:extLst>
                <a:ext uri="{FF2B5EF4-FFF2-40B4-BE49-F238E27FC236}">
                  <a16:creationId xmlns:a16="http://schemas.microsoft.com/office/drawing/2014/main" id="{7F28E4A5-B41C-419C-181D-57D4219E23E7}"/>
                </a:ext>
              </a:extLst>
            </p:cNvPr>
            <p:cNvSpPr/>
            <p:nvPr/>
          </p:nvSpPr>
          <p:spPr>
            <a:xfrm>
              <a:off x="6025996" y="4825325"/>
              <a:ext cx="423924" cy="300316"/>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 f4 0 f2"/>
                <a:gd name="f70" fmla="+- f3 0 f2"/>
                <a:gd name="f71" fmla="*/ f70 1 10429"/>
                <a:gd name="f72" fmla="*/ f69 1 6932"/>
                <a:gd name="f73" fmla="*/ f2 1 f71"/>
                <a:gd name="f74" fmla="*/ f3 1 f71"/>
                <a:gd name="f75" fmla="*/ f2 1 f72"/>
                <a:gd name="f76" fmla="*/ f4 1 f72"/>
                <a:gd name="f77" fmla="*/ f73 f67 1"/>
                <a:gd name="f78" fmla="*/ f74 f67 1"/>
                <a:gd name="f79" fmla="*/ f76 f68 1"/>
                <a:gd name="f80" fmla="*/ f75 f68 1"/>
              </a:gdLst>
              <a:ahLst/>
              <a:cxnLst>
                <a:cxn ang="3cd4">
                  <a:pos x="hc" y="t"/>
                </a:cxn>
                <a:cxn ang="0">
                  <a:pos x="r" y="vc"/>
                </a:cxn>
                <a:cxn ang="cd4">
                  <a:pos x="hc" y="b"/>
                </a:cxn>
                <a:cxn ang="cd2">
                  <a:pos x="l" y="vc"/>
                </a:cxn>
              </a:cxnLst>
              <a:rect l="f77" t="f80" r="f78" b="f79"/>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37" name="Google Shape;10471;p74">
              <a:extLst>
                <a:ext uri="{FF2B5EF4-FFF2-40B4-BE49-F238E27FC236}">
                  <a16:creationId xmlns:a16="http://schemas.microsoft.com/office/drawing/2014/main" id="{9533570A-D8D0-F8A2-218B-8FD688E892F5}"/>
                </a:ext>
              </a:extLst>
            </p:cNvPr>
            <p:cNvSpPr/>
            <p:nvPr/>
          </p:nvSpPr>
          <p:spPr>
            <a:xfrm>
              <a:off x="6024688" y="4673827"/>
              <a:ext cx="425232" cy="122858"/>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 f4 0 f2"/>
                <a:gd name="f41" fmla="+- f3 0 f2"/>
                <a:gd name="f42" fmla="*/ f41 1 10461"/>
                <a:gd name="f43" fmla="*/ f40 1 2836"/>
                <a:gd name="f44" fmla="*/ f2 1 f42"/>
                <a:gd name="f45" fmla="*/ f3 1 f42"/>
                <a:gd name="f46" fmla="*/ f2 1 f43"/>
                <a:gd name="f47" fmla="*/ f4 1 f43"/>
                <a:gd name="f48" fmla="*/ f44 f38 1"/>
                <a:gd name="f49" fmla="*/ f45 f38 1"/>
                <a:gd name="f50" fmla="*/ f47 f39 1"/>
                <a:gd name="f51" fmla="*/ f46 f39 1"/>
              </a:gdLst>
              <a:ahLst/>
              <a:cxnLst>
                <a:cxn ang="3cd4">
                  <a:pos x="hc" y="t"/>
                </a:cxn>
                <a:cxn ang="0">
                  <a:pos x="r" y="vc"/>
                </a:cxn>
                <a:cxn ang="cd4">
                  <a:pos x="hc" y="b"/>
                </a:cxn>
                <a:cxn ang="cd2">
                  <a:pos x="l" y="vc"/>
                </a:cxn>
              </a:cxnLst>
              <a:rect l="f48" t="f51" r="f49" b="f50"/>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38" name="Google Shape;10483;p74">
            <a:extLst>
              <a:ext uri="{FF2B5EF4-FFF2-40B4-BE49-F238E27FC236}">
                <a16:creationId xmlns:a16="http://schemas.microsoft.com/office/drawing/2014/main" id="{812B651B-FF50-13C3-852E-E33305F452C4}"/>
              </a:ext>
            </a:extLst>
          </p:cNvPr>
          <p:cNvGrpSpPr/>
          <p:nvPr/>
        </p:nvGrpSpPr>
        <p:grpSpPr>
          <a:xfrm>
            <a:off x="6270011" y="3263886"/>
            <a:ext cx="340017" cy="360342"/>
            <a:chOff x="10482014" y="4540370"/>
            <a:chExt cx="453395" cy="480498"/>
          </a:xfrm>
          <a:solidFill>
            <a:srgbClr val="02AACE"/>
          </a:solidFill>
        </p:grpSpPr>
        <p:sp>
          <p:nvSpPr>
            <p:cNvPr id="139" name="Google Shape;10484;p74">
              <a:extLst>
                <a:ext uri="{FF2B5EF4-FFF2-40B4-BE49-F238E27FC236}">
                  <a16:creationId xmlns:a16="http://schemas.microsoft.com/office/drawing/2014/main" id="{FAC8F453-0654-E627-6A2E-510861DDFC70}"/>
                </a:ext>
              </a:extLst>
            </p:cNvPr>
            <p:cNvSpPr/>
            <p:nvPr/>
          </p:nvSpPr>
          <p:spPr>
            <a:xfrm>
              <a:off x="10736875" y="4810621"/>
              <a:ext cx="198534" cy="210247"/>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 f4 0 f2"/>
                <a:gd name="f29" fmla="+- f3 0 f2"/>
                <a:gd name="f30" fmla="*/ f29 1 4884"/>
                <a:gd name="f31" fmla="*/ f28 1 4853"/>
                <a:gd name="f32" fmla="*/ f2 1 f30"/>
                <a:gd name="f33" fmla="*/ f3 1 f30"/>
                <a:gd name="f34" fmla="*/ f2 1 f31"/>
                <a:gd name="f35" fmla="*/ f4 1 f31"/>
                <a:gd name="f36" fmla="*/ f32 f26 1"/>
                <a:gd name="f37" fmla="*/ f33 f26 1"/>
                <a:gd name="f38" fmla="*/ f35 f27 1"/>
                <a:gd name="f39" fmla="*/ f34 f27 1"/>
              </a:gdLst>
              <a:ahLst/>
              <a:cxnLst>
                <a:cxn ang="3cd4">
                  <a:pos x="hc" y="t"/>
                </a:cxn>
                <a:cxn ang="0">
                  <a:pos x="r" y="vc"/>
                </a:cxn>
                <a:cxn ang="cd4">
                  <a:pos x="hc" y="b"/>
                </a:cxn>
                <a:cxn ang="cd2">
                  <a:pos x="l" y="vc"/>
                </a:cxn>
              </a:cxnLst>
              <a:rect l="f36" t="f39" r="f37" b="f38"/>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0" name="Google Shape;10485;p74">
              <a:extLst>
                <a:ext uri="{FF2B5EF4-FFF2-40B4-BE49-F238E27FC236}">
                  <a16:creationId xmlns:a16="http://schemas.microsoft.com/office/drawing/2014/main" id="{380233B6-0D1B-829A-03D8-9BE27858F022}"/>
                </a:ext>
              </a:extLst>
            </p:cNvPr>
            <p:cNvSpPr/>
            <p:nvPr/>
          </p:nvSpPr>
          <p:spPr>
            <a:xfrm>
              <a:off x="10482014" y="4644091"/>
              <a:ext cx="57680" cy="375388"/>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 f4 0 f2"/>
                <a:gd name="f19" fmla="+- f3 0 f2"/>
                <a:gd name="f20" fmla="*/ f19 1 1419"/>
                <a:gd name="f21" fmla="*/ f18 1 8665"/>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1" name="Google Shape;10486;p74">
              <a:extLst>
                <a:ext uri="{FF2B5EF4-FFF2-40B4-BE49-F238E27FC236}">
                  <a16:creationId xmlns:a16="http://schemas.microsoft.com/office/drawing/2014/main" id="{A780BA48-EED4-49A1-8FF4-9B6B4CBE43A9}"/>
                </a:ext>
              </a:extLst>
            </p:cNvPr>
            <p:cNvSpPr/>
            <p:nvPr/>
          </p:nvSpPr>
          <p:spPr>
            <a:xfrm>
              <a:off x="10566513" y="4659124"/>
              <a:ext cx="284378" cy="360355"/>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 f4 0 f2"/>
                <a:gd name="f48" fmla="+- f3 0 f2"/>
                <a:gd name="f49" fmla="*/ f48 1 6996"/>
                <a:gd name="f50" fmla="*/ f47 1 8318"/>
                <a:gd name="f51" fmla="*/ f2 1 f49"/>
                <a:gd name="f52" fmla="*/ f3 1 f49"/>
                <a:gd name="f53" fmla="*/ f2 1 f50"/>
                <a:gd name="f54" fmla="*/ f4 1 f50"/>
                <a:gd name="f55" fmla="*/ f51 f45 1"/>
                <a:gd name="f56" fmla="*/ f52 f45 1"/>
                <a:gd name="f57" fmla="*/ f54 f46 1"/>
                <a:gd name="f58" fmla="*/ f53 f46 1"/>
              </a:gdLst>
              <a:ahLst/>
              <a:cxnLst>
                <a:cxn ang="3cd4">
                  <a:pos x="hc" y="t"/>
                </a:cxn>
                <a:cxn ang="0">
                  <a:pos x="r" y="vc"/>
                </a:cxn>
                <a:cxn ang="cd4">
                  <a:pos x="hc" y="b"/>
                </a:cxn>
                <a:cxn ang="cd2">
                  <a:pos x="l" y="vc"/>
                </a:cxn>
              </a:cxnLst>
              <a:rect l="f55" t="f58" r="f56" b="f57"/>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2" name="Google Shape;10487;p74">
              <a:extLst>
                <a:ext uri="{FF2B5EF4-FFF2-40B4-BE49-F238E27FC236}">
                  <a16:creationId xmlns:a16="http://schemas.microsoft.com/office/drawing/2014/main" id="{667A654F-B159-9070-39ED-43D301B19AF2}"/>
                </a:ext>
              </a:extLst>
            </p:cNvPr>
            <p:cNvSpPr/>
            <p:nvPr/>
          </p:nvSpPr>
          <p:spPr>
            <a:xfrm>
              <a:off x="10624157" y="4839260"/>
              <a:ext cx="107643" cy="30065"/>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 f4 0 f2"/>
                <a:gd name="f15" fmla="+- f3 0 f2"/>
                <a:gd name="f16" fmla="*/ f15 1 2648"/>
                <a:gd name="f17" fmla="*/ f14 1 694"/>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3" name="Google Shape;10488;p74">
              <a:extLst>
                <a:ext uri="{FF2B5EF4-FFF2-40B4-BE49-F238E27FC236}">
                  <a16:creationId xmlns:a16="http://schemas.microsoft.com/office/drawing/2014/main" id="{8C7004BA-DCA3-D911-2DED-5592F1FDC8BB}"/>
                </a:ext>
              </a:extLst>
            </p:cNvPr>
            <p:cNvSpPr/>
            <p:nvPr/>
          </p:nvSpPr>
          <p:spPr>
            <a:xfrm>
              <a:off x="10482014" y="4540370"/>
              <a:ext cx="367588" cy="88769"/>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 f4 0 f2"/>
                <a:gd name="f19" fmla="+- f3 0 f2"/>
                <a:gd name="f20" fmla="*/ f19 1 9043"/>
                <a:gd name="f21" fmla="*/ f18 1 2049"/>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44" name="Google Shape;10497;p74">
            <a:extLst>
              <a:ext uri="{FF2B5EF4-FFF2-40B4-BE49-F238E27FC236}">
                <a16:creationId xmlns:a16="http://schemas.microsoft.com/office/drawing/2014/main" id="{0217DEDD-0719-0952-1F95-FD2650AFA4A9}"/>
              </a:ext>
            </a:extLst>
          </p:cNvPr>
          <p:cNvGrpSpPr/>
          <p:nvPr/>
        </p:nvGrpSpPr>
        <p:grpSpPr>
          <a:xfrm>
            <a:off x="6189092" y="1813312"/>
            <a:ext cx="472756" cy="502503"/>
            <a:chOff x="10374114" y="2606104"/>
            <a:chExt cx="630396" cy="670062"/>
          </a:xfrm>
          <a:solidFill>
            <a:srgbClr val="02AACE"/>
          </a:solidFill>
        </p:grpSpPr>
        <p:sp>
          <p:nvSpPr>
            <p:cNvPr id="145" name="Google Shape;10498;p74">
              <a:extLst>
                <a:ext uri="{FF2B5EF4-FFF2-40B4-BE49-F238E27FC236}">
                  <a16:creationId xmlns:a16="http://schemas.microsoft.com/office/drawing/2014/main" id="{57B4C43D-913F-EFA6-D183-A27563D410CE}"/>
                </a:ext>
              </a:extLst>
            </p:cNvPr>
            <p:cNvSpPr/>
            <p:nvPr/>
          </p:nvSpPr>
          <p:spPr>
            <a:xfrm>
              <a:off x="10594823" y="2606104"/>
              <a:ext cx="183940" cy="196038"/>
            </a:xfrm>
            <a:custGeom>
              <a:avLst/>
              <a:gdLst>
                <a:gd name="f0" fmla="val w"/>
                <a:gd name="f1" fmla="val h"/>
                <a:gd name="f2" fmla="val 0"/>
                <a:gd name="f3" fmla="val 3466"/>
                <a:gd name="f4" fmla="val 1733"/>
                <a:gd name="f5" fmla="val 788"/>
                <a:gd name="f6" fmla="val 2678"/>
                <a:gd name="f7" fmla="*/ f0 1 3466"/>
                <a:gd name="f8" fmla="*/ f1 1 3466"/>
                <a:gd name="f9" fmla="+- f3 0 f2"/>
                <a:gd name="f10" fmla="*/ f9 1 3466"/>
                <a:gd name="f11" fmla="*/ f2 1 f10"/>
                <a:gd name="f12" fmla="*/ f3 1 f10"/>
                <a:gd name="f13" fmla="*/ f11 f7 1"/>
                <a:gd name="f14" fmla="*/ f12 f7 1"/>
                <a:gd name="f15" fmla="*/ f12 f8 1"/>
                <a:gd name="f16" fmla="*/ f11 f8 1"/>
              </a:gdLst>
              <a:ahLst/>
              <a:cxnLst>
                <a:cxn ang="3cd4">
                  <a:pos x="hc" y="t"/>
                </a:cxn>
                <a:cxn ang="0">
                  <a:pos x="r" y="vc"/>
                </a:cxn>
                <a:cxn ang="cd4">
                  <a:pos x="hc" y="b"/>
                </a:cxn>
                <a:cxn ang="cd2">
                  <a:pos x="l" y="vc"/>
                </a:cxn>
              </a:cxnLst>
              <a:rect l="f13" t="f16" r="f14" b="f15"/>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6" name="Google Shape;10499;p74">
              <a:extLst>
                <a:ext uri="{FF2B5EF4-FFF2-40B4-BE49-F238E27FC236}">
                  <a16:creationId xmlns:a16="http://schemas.microsoft.com/office/drawing/2014/main" id="{10AD92CC-EA61-9BDB-3B7C-7DC99A816900}"/>
                </a:ext>
              </a:extLst>
            </p:cNvPr>
            <p:cNvSpPr/>
            <p:nvPr/>
          </p:nvSpPr>
          <p:spPr>
            <a:xfrm>
              <a:off x="10374114" y="2998116"/>
              <a:ext cx="630396" cy="278050"/>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 f4 0 f2"/>
                <a:gd name="f28" fmla="+- f3 0 f2"/>
                <a:gd name="f29" fmla="*/ f28 1 11879"/>
                <a:gd name="f30" fmla="*/ f27 1 4916"/>
                <a:gd name="f31" fmla="*/ f2 1 f29"/>
                <a:gd name="f32" fmla="*/ f3 1 f29"/>
                <a:gd name="f33" fmla="*/ f2 1 f30"/>
                <a:gd name="f34" fmla="*/ f4 1 f30"/>
                <a:gd name="f35" fmla="*/ f31 f25 1"/>
                <a:gd name="f36" fmla="*/ f32 f25 1"/>
                <a:gd name="f37" fmla="*/ f34 f26 1"/>
                <a:gd name="f38" fmla="*/ f33 f26 1"/>
              </a:gdLst>
              <a:ahLst/>
              <a:cxnLst>
                <a:cxn ang="3cd4">
                  <a:pos x="hc" y="t"/>
                </a:cxn>
                <a:cxn ang="0">
                  <a:pos x="r" y="vc"/>
                </a:cxn>
                <a:cxn ang="cd4">
                  <a:pos x="hc" y="b"/>
                </a:cxn>
                <a:cxn ang="cd2">
                  <a:pos x="l" y="vc"/>
                </a:cxn>
              </a:cxnLst>
              <a:rect l="f35" t="f38" r="f36" b="f37"/>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7" name="Google Shape;10500;p74">
              <a:extLst>
                <a:ext uri="{FF2B5EF4-FFF2-40B4-BE49-F238E27FC236}">
                  <a16:creationId xmlns:a16="http://schemas.microsoft.com/office/drawing/2014/main" id="{BC9A8193-EEE8-2CA5-B0A1-50405A5C5213}"/>
                </a:ext>
              </a:extLst>
            </p:cNvPr>
            <p:cNvSpPr/>
            <p:nvPr/>
          </p:nvSpPr>
          <p:spPr>
            <a:xfrm>
              <a:off x="10803818" y="2686315"/>
              <a:ext cx="158886" cy="274429"/>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 f4 0 f2"/>
                <a:gd name="f29" fmla="+- f3 0 f2"/>
                <a:gd name="f30" fmla="*/ f29 1 2994"/>
                <a:gd name="f31" fmla="*/ f28 1 4852"/>
                <a:gd name="f32" fmla="*/ f2 1 f30"/>
                <a:gd name="f33" fmla="*/ f3 1 f30"/>
                <a:gd name="f34" fmla="*/ f2 1 f31"/>
                <a:gd name="f35" fmla="*/ f4 1 f31"/>
                <a:gd name="f36" fmla="*/ f32 f26 1"/>
                <a:gd name="f37" fmla="*/ f33 f26 1"/>
                <a:gd name="f38" fmla="*/ f35 f27 1"/>
                <a:gd name="f39" fmla="*/ f34 f27 1"/>
              </a:gdLst>
              <a:ahLst/>
              <a:cxnLst>
                <a:cxn ang="3cd4">
                  <a:pos x="hc" y="t"/>
                </a:cxn>
                <a:cxn ang="0">
                  <a:pos x="r" y="vc"/>
                </a:cxn>
                <a:cxn ang="cd4">
                  <a:pos x="hc" y="b"/>
                </a:cxn>
                <a:cxn ang="cd2">
                  <a:pos x="l" y="vc"/>
                </a:cxn>
              </a:cxnLst>
              <a:rect l="f36" t="f39" r="f37" b="f38"/>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8" name="Google Shape;10501;p74">
              <a:extLst>
                <a:ext uri="{FF2B5EF4-FFF2-40B4-BE49-F238E27FC236}">
                  <a16:creationId xmlns:a16="http://schemas.microsoft.com/office/drawing/2014/main" id="{22B8FD6F-1CC3-4B80-5CF8-489D31694ACD}"/>
                </a:ext>
              </a:extLst>
            </p:cNvPr>
            <p:cNvSpPr/>
            <p:nvPr/>
          </p:nvSpPr>
          <p:spPr>
            <a:xfrm>
              <a:off x="10410901" y="2686315"/>
              <a:ext cx="158886" cy="274429"/>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 f4 0 f2"/>
                <a:gd name="f30" fmla="+- f3 0 f2"/>
                <a:gd name="f31" fmla="*/ f30 1 2994"/>
                <a:gd name="f32" fmla="*/ f29 1 4852"/>
                <a:gd name="f33" fmla="*/ f2 1 f31"/>
                <a:gd name="f34" fmla="*/ f3 1 f31"/>
                <a:gd name="f35" fmla="*/ f2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9" name="Google Shape;10502;p74">
              <a:extLst>
                <a:ext uri="{FF2B5EF4-FFF2-40B4-BE49-F238E27FC236}">
                  <a16:creationId xmlns:a16="http://schemas.microsoft.com/office/drawing/2014/main" id="{5361F08F-D22A-A3AF-52A2-F950D3A4A08C}"/>
                </a:ext>
              </a:extLst>
            </p:cNvPr>
            <p:cNvSpPr/>
            <p:nvPr/>
          </p:nvSpPr>
          <p:spPr>
            <a:xfrm>
              <a:off x="10701826" y="2794955"/>
              <a:ext cx="150555" cy="160458"/>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 f3 0 f2"/>
                <a:gd name="f27" fmla="*/ f26 1 2837"/>
                <a:gd name="f28" fmla="*/ f2 1 f27"/>
                <a:gd name="f29" fmla="*/ f3 1 f27"/>
                <a:gd name="f30" fmla="*/ f28 f24 1"/>
                <a:gd name="f31" fmla="*/ f29 f24 1"/>
                <a:gd name="f32" fmla="*/ f29 f25 1"/>
                <a:gd name="f33" fmla="*/ f28 f25 1"/>
              </a:gdLst>
              <a:ahLst/>
              <a:cxnLst>
                <a:cxn ang="3cd4">
                  <a:pos x="hc" y="t"/>
                </a:cxn>
                <a:cxn ang="0">
                  <a:pos x="r" y="vc"/>
                </a:cxn>
                <a:cxn ang="cd4">
                  <a:pos x="hc" y="b"/>
                </a:cxn>
                <a:cxn ang="cd2">
                  <a:pos x="l" y="vc"/>
                </a:cxn>
              </a:cxnLst>
              <a:rect l="f30" t="f33" r="f31" b="f32"/>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50" name="Google Shape;10503;p74">
              <a:extLst>
                <a:ext uri="{FF2B5EF4-FFF2-40B4-BE49-F238E27FC236}">
                  <a16:creationId xmlns:a16="http://schemas.microsoft.com/office/drawing/2014/main" id="{021A1FD8-7DFC-6F2D-A420-A547B449B36B}"/>
                </a:ext>
              </a:extLst>
            </p:cNvPr>
            <p:cNvSpPr/>
            <p:nvPr/>
          </p:nvSpPr>
          <p:spPr>
            <a:xfrm>
              <a:off x="10517931" y="2796774"/>
              <a:ext cx="150501" cy="165771"/>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 f4 0 f2"/>
                <a:gd name="f27" fmla="+- f3 0 f2"/>
                <a:gd name="f28" fmla="*/ f27 1 2836"/>
                <a:gd name="f29" fmla="*/ f26 1 2931"/>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51" name="Google Shape;10234;p74">
            <a:extLst>
              <a:ext uri="{FF2B5EF4-FFF2-40B4-BE49-F238E27FC236}">
                <a16:creationId xmlns:a16="http://schemas.microsoft.com/office/drawing/2014/main" id="{0AA47906-51BF-52D5-0BB9-19AA6E15BCD2}"/>
              </a:ext>
            </a:extLst>
          </p:cNvPr>
          <p:cNvGrpSpPr/>
          <p:nvPr/>
        </p:nvGrpSpPr>
        <p:grpSpPr>
          <a:xfrm>
            <a:off x="2195792" y="1849471"/>
            <a:ext cx="470253" cy="502510"/>
            <a:chOff x="5049252" y="2654320"/>
            <a:chExt cx="627058" cy="670071"/>
          </a:xfrm>
          <a:solidFill>
            <a:srgbClr val="02AACE"/>
          </a:solidFill>
        </p:grpSpPr>
        <p:sp>
          <p:nvSpPr>
            <p:cNvPr id="152" name="Google Shape;10235;p74">
              <a:extLst>
                <a:ext uri="{FF2B5EF4-FFF2-40B4-BE49-F238E27FC236}">
                  <a16:creationId xmlns:a16="http://schemas.microsoft.com/office/drawing/2014/main" id="{9A48C151-72D1-B651-1DF3-42FC29B7B777}"/>
                </a:ext>
              </a:extLst>
            </p:cNvPr>
            <p:cNvSpPr/>
            <p:nvPr/>
          </p:nvSpPr>
          <p:spPr>
            <a:xfrm>
              <a:off x="5325163" y="3007141"/>
              <a:ext cx="75245" cy="80256"/>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 f4 0 f2"/>
                <a:gd name="f15" fmla="+- f3 0 f2"/>
                <a:gd name="f16" fmla="*/ f15 1 1418"/>
                <a:gd name="f17" fmla="*/ f14 1 1419"/>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53" name="Google Shape;10236;p74">
              <a:extLst>
                <a:ext uri="{FF2B5EF4-FFF2-40B4-BE49-F238E27FC236}">
                  <a16:creationId xmlns:a16="http://schemas.microsoft.com/office/drawing/2014/main" id="{B63E4949-C234-DE13-ACF6-B641C0848AE2}"/>
                </a:ext>
              </a:extLst>
            </p:cNvPr>
            <p:cNvSpPr/>
            <p:nvPr/>
          </p:nvSpPr>
          <p:spPr>
            <a:xfrm>
              <a:off x="5290032" y="3126543"/>
              <a:ext cx="148855" cy="78446"/>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 f4 0 f2"/>
                <a:gd name="f12" fmla="+- f3 0 f2"/>
                <a:gd name="f13" fmla="*/ f12 1 2805"/>
                <a:gd name="f14" fmla="*/ f11 1 1387"/>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54" name="Google Shape;10237;p74">
              <a:extLst>
                <a:ext uri="{FF2B5EF4-FFF2-40B4-BE49-F238E27FC236}">
                  <a16:creationId xmlns:a16="http://schemas.microsoft.com/office/drawing/2014/main" id="{04EA4474-7C5E-103E-1DE3-3117CAE0616C}"/>
                </a:ext>
              </a:extLst>
            </p:cNvPr>
            <p:cNvSpPr/>
            <p:nvPr/>
          </p:nvSpPr>
          <p:spPr>
            <a:xfrm>
              <a:off x="5198071" y="2930505"/>
              <a:ext cx="332795" cy="393886"/>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 f4 0 f2"/>
                <a:gd name="f47" fmla="+- f3 0 f2"/>
                <a:gd name="f48" fmla="*/ f47 1 6271"/>
                <a:gd name="f49" fmla="*/ f46 1 6964"/>
                <a:gd name="f50" fmla="*/ f2 1 f48"/>
                <a:gd name="f51" fmla="*/ f3 1 f48"/>
                <a:gd name="f52" fmla="*/ f2 1 f49"/>
                <a:gd name="f53" fmla="*/ f4 1 f49"/>
                <a:gd name="f54" fmla="*/ f50 f44 1"/>
                <a:gd name="f55" fmla="*/ f51 f44 1"/>
                <a:gd name="f56" fmla="*/ f53 f45 1"/>
                <a:gd name="f57" fmla="*/ f52 f45 1"/>
              </a:gdLst>
              <a:ahLst/>
              <a:cxnLst>
                <a:cxn ang="3cd4">
                  <a:pos x="hc" y="t"/>
                </a:cxn>
                <a:cxn ang="0">
                  <a:pos x="r" y="vc"/>
                </a:cxn>
                <a:cxn ang="cd4">
                  <a:pos x="hc" y="b"/>
                </a:cxn>
                <a:cxn ang="cd2">
                  <a:pos x="l" y="vc"/>
                </a:cxn>
              </a:cxnLst>
              <a:rect l="f54" t="f57" r="f55" b="f56"/>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55" name="Google Shape;10238;p74">
              <a:extLst>
                <a:ext uri="{FF2B5EF4-FFF2-40B4-BE49-F238E27FC236}">
                  <a16:creationId xmlns:a16="http://schemas.microsoft.com/office/drawing/2014/main" id="{EF6AF12A-269C-F5C1-9B0D-09F35A939796}"/>
                </a:ext>
              </a:extLst>
            </p:cNvPr>
            <p:cNvSpPr/>
            <p:nvPr/>
          </p:nvSpPr>
          <p:spPr>
            <a:xfrm>
              <a:off x="5161285" y="2654320"/>
              <a:ext cx="406350" cy="80256"/>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 f4 0 f2"/>
                <a:gd name="f16" fmla="+- f3 0 f2"/>
                <a:gd name="f17" fmla="*/ f16 1 7657"/>
                <a:gd name="f18" fmla="*/ f15 1 1419"/>
                <a:gd name="f19" fmla="*/ f2 1 f17"/>
                <a:gd name="f20" fmla="*/ f3 1 f17"/>
                <a:gd name="f21" fmla="*/ f2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56" name="Google Shape;10239;p74">
              <a:extLst>
                <a:ext uri="{FF2B5EF4-FFF2-40B4-BE49-F238E27FC236}">
                  <a16:creationId xmlns:a16="http://schemas.microsoft.com/office/drawing/2014/main" id="{875F77A3-646A-5E4D-1E69-0ADC078FB046}"/>
                </a:ext>
              </a:extLst>
            </p:cNvPr>
            <p:cNvSpPr/>
            <p:nvPr/>
          </p:nvSpPr>
          <p:spPr>
            <a:xfrm>
              <a:off x="5049252" y="2775469"/>
              <a:ext cx="627058" cy="31192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 f4 0 f2"/>
                <a:gd name="f40" fmla="+- f3 0 f2"/>
                <a:gd name="f41" fmla="*/ f40 1 11816"/>
                <a:gd name="f42" fmla="*/ f39 1 5515"/>
                <a:gd name="f43" fmla="*/ f2 1 f41"/>
                <a:gd name="f44" fmla="*/ f3 1 f41"/>
                <a:gd name="f45" fmla="*/ f2 1 f42"/>
                <a:gd name="f46" fmla="*/ f4 1 f42"/>
                <a:gd name="f47" fmla="*/ f43 f37 1"/>
                <a:gd name="f48" fmla="*/ f44 f37 1"/>
                <a:gd name="f49" fmla="*/ f46 f38 1"/>
                <a:gd name="f50" fmla="*/ f45 f38 1"/>
              </a:gdLst>
              <a:ahLst/>
              <a:cxnLst>
                <a:cxn ang="3cd4">
                  <a:pos x="hc" y="t"/>
                </a:cxn>
                <a:cxn ang="0">
                  <a:pos x="r" y="vc"/>
                </a:cxn>
                <a:cxn ang="cd4">
                  <a:pos x="hc" y="b"/>
                </a:cxn>
                <a:cxn ang="cd2">
                  <a:pos x="l" y="vc"/>
                </a:cxn>
              </a:cxnLst>
              <a:rect l="f47" t="f50" r="f48" b="f49"/>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57" name="Google Shape;10251;p74">
            <a:extLst>
              <a:ext uri="{FF2B5EF4-FFF2-40B4-BE49-F238E27FC236}">
                <a16:creationId xmlns:a16="http://schemas.microsoft.com/office/drawing/2014/main" id="{48CCFDDE-0820-988C-39AB-82B7F3E0287E}"/>
              </a:ext>
            </a:extLst>
          </p:cNvPr>
          <p:cNvGrpSpPr/>
          <p:nvPr/>
        </p:nvGrpSpPr>
        <p:grpSpPr>
          <a:xfrm>
            <a:off x="5533950" y="1853640"/>
            <a:ext cx="304736" cy="502497"/>
            <a:chOff x="9500515" y="2659879"/>
            <a:chExt cx="406350" cy="670054"/>
          </a:xfrm>
          <a:solidFill>
            <a:srgbClr val="02AACE"/>
          </a:solidFill>
        </p:grpSpPr>
        <p:sp>
          <p:nvSpPr>
            <p:cNvPr id="158" name="Google Shape;10252;p74">
              <a:extLst>
                <a:ext uri="{FF2B5EF4-FFF2-40B4-BE49-F238E27FC236}">
                  <a16:creationId xmlns:a16="http://schemas.microsoft.com/office/drawing/2014/main" id="{903E252D-0E77-4161-D41D-CE26F04AD187}"/>
                </a:ext>
              </a:extLst>
            </p:cNvPr>
            <p:cNvSpPr/>
            <p:nvPr/>
          </p:nvSpPr>
          <p:spPr>
            <a:xfrm>
              <a:off x="9722924" y="3021579"/>
              <a:ext cx="145462" cy="190716"/>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 f4 0 f2"/>
                <a:gd name="f22" fmla="+- f3 0 f2"/>
                <a:gd name="f23" fmla="*/ f22 1 2741"/>
                <a:gd name="f24" fmla="*/ f21 1 3372"/>
                <a:gd name="f25" fmla="*/ f2 1 f23"/>
                <a:gd name="f26" fmla="*/ f3 1 f23"/>
                <a:gd name="f27" fmla="*/ f2 1 f24"/>
                <a:gd name="f28" fmla="*/ f4 1 f24"/>
                <a:gd name="f29" fmla="*/ f25 f19 1"/>
                <a:gd name="f30" fmla="*/ f26 f19 1"/>
                <a:gd name="f31" fmla="*/ f28 f20 1"/>
                <a:gd name="f32" fmla="*/ f27 f20 1"/>
              </a:gdLst>
              <a:ahLst/>
              <a:cxnLst>
                <a:cxn ang="3cd4">
                  <a:pos x="hc" y="t"/>
                </a:cxn>
                <a:cxn ang="0">
                  <a:pos x="r" y="vc"/>
                </a:cxn>
                <a:cxn ang="cd4">
                  <a:pos x="hc" y="b"/>
                </a:cxn>
                <a:cxn ang="cd2">
                  <a:pos x="l" y="vc"/>
                </a:cxn>
              </a:cxnLst>
              <a:rect l="f29" t="f32" r="f30" b="f31"/>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59" name="Google Shape;10253;p74">
              <a:extLst>
                <a:ext uri="{FF2B5EF4-FFF2-40B4-BE49-F238E27FC236}">
                  <a16:creationId xmlns:a16="http://schemas.microsoft.com/office/drawing/2014/main" id="{61315D55-B4DA-BDE5-F3AE-DA14482374B1}"/>
                </a:ext>
              </a:extLst>
            </p:cNvPr>
            <p:cNvSpPr/>
            <p:nvPr/>
          </p:nvSpPr>
          <p:spPr>
            <a:xfrm>
              <a:off x="9635947" y="3140973"/>
              <a:ext cx="132139" cy="69567"/>
            </a:xfrm>
            <a:custGeom>
              <a:avLst/>
              <a:gdLst>
                <a:gd name="f0" fmla="val w"/>
                <a:gd name="f1" fmla="val h"/>
                <a:gd name="f2" fmla="val 0"/>
                <a:gd name="f3" fmla="val 2490"/>
                <a:gd name="f4" fmla="val 1230"/>
                <a:gd name="f5" fmla="val 1229"/>
                <a:gd name="f6" fmla="val 1"/>
                <a:gd name="f7" fmla="*/ f0 1 2490"/>
                <a:gd name="f8" fmla="*/ f1 1 1230"/>
                <a:gd name="f9" fmla="+- f4 0 f2"/>
                <a:gd name="f10" fmla="+- f3 0 f2"/>
                <a:gd name="f11" fmla="*/ f10 1 2490"/>
                <a:gd name="f12" fmla="*/ f9 1 1230"/>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2490" h="1230">
                  <a:moveTo>
                    <a:pt x="f5" y="f6"/>
                  </a:moveTo>
                  <a:lnTo>
                    <a:pt x="f6" y="f5"/>
                  </a:lnTo>
                  <a:lnTo>
                    <a:pt x="f3" y="f5"/>
                  </a:lnTo>
                  <a:lnTo>
                    <a:pt x="f5"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60" name="Google Shape;10254;p74">
              <a:extLst>
                <a:ext uri="{FF2B5EF4-FFF2-40B4-BE49-F238E27FC236}">
                  <a16:creationId xmlns:a16="http://schemas.microsoft.com/office/drawing/2014/main" id="{295C013D-88AF-2CF8-E703-712367BB7DEB}"/>
                </a:ext>
              </a:extLst>
            </p:cNvPr>
            <p:cNvSpPr/>
            <p:nvPr/>
          </p:nvSpPr>
          <p:spPr>
            <a:xfrm>
              <a:off x="9537292" y="3018022"/>
              <a:ext cx="147209" cy="192526"/>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 f4 0 f2"/>
                <a:gd name="f22" fmla="+- f3 0 f2"/>
                <a:gd name="f23" fmla="*/ f22 1 2774"/>
                <a:gd name="f24" fmla="*/ f21 1 3404"/>
                <a:gd name="f25" fmla="*/ f2 1 f23"/>
                <a:gd name="f26" fmla="*/ f3 1 f23"/>
                <a:gd name="f27" fmla="*/ f2 1 f24"/>
                <a:gd name="f28" fmla="*/ f4 1 f24"/>
                <a:gd name="f29" fmla="*/ f25 f19 1"/>
                <a:gd name="f30" fmla="*/ f26 f19 1"/>
                <a:gd name="f31" fmla="*/ f28 f20 1"/>
                <a:gd name="f32" fmla="*/ f27 f20 1"/>
              </a:gdLst>
              <a:ahLst/>
              <a:cxnLst>
                <a:cxn ang="3cd4">
                  <a:pos x="hc" y="t"/>
                </a:cxn>
                <a:cxn ang="0">
                  <a:pos x="r" y="vc"/>
                </a:cxn>
                <a:cxn ang="cd4">
                  <a:pos x="hc" y="b"/>
                </a:cxn>
                <a:cxn ang="cd2">
                  <a:pos x="l" y="vc"/>
                </a:cxn>
              </a:cxnLst>
              <a:rect l="f29" t="f32" r="f30" b="f31"/>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61" name="Google Shape;10255;p74">
              <a:extLst>
                <a:ext uri="{FF2B5EF4-FFF2-40B4-BE49-F238E27FC236}">
                  <a16:creationId xmlns:a16="http://schemas.microsoft.com/office/drawing/2014/main" id="{AC617862-A776-7FBC-5613-65CB4208B329}"/>
                </a:ext>
              </a:extLst>
            </p:cNvPr>
            <p:cNvSpPr/>
            <p:nvPr/>
          </p:nvSpPr>
          <p:spPr>
            <a:xfrm>
              <a:off x="9500515" y="3249677"/>
              <a:ext cx="406350" cy="80256"/>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 f4 0 f2"/>
                <a:gd name="f17" fmla="+- f3 0 f2"/>
                <a:gd name="f18" fmla="*/ f17 1 7657"/>
                <a:gd name="f19" fmla="*/ f16 1 1419"/>
                <a:gd name="f20" fmla="*/ f2 1 f18"/>
                <a:gd name="f21" fmla="*/ f3 1 f18"/>
                <a:gd name="f22" fmla="*/ f2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62" name="Google Shape;10256;p74">
              <a:extLst>
                <a:ext uri="{FF2B5EF4-FFF2-40B4-BE49-F238E27FC236}">
                  <a16:creationId xmlns:a16="http://schemas.microsoft.com/office/drawing/2014/main" id="{A6376B41-417F-4BB6-9050-0F3E7E083072}"/>
                </a:ext>
              </a:extLst>
            </p:cNvPr>
            <p:cNvSpPr/>
            <p:nvPr/>
          </p:nvSpPr>
          <p:spPr>
            <a:xfrm>
              <a:off x="9500515" y="2659879"/>
              <a:ext cx="406350" cy="80256"/>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 f4 0 f2"/>
                <a:gd name="f19" fmla="+- f3 0 f2"/>
                <a:gd name="f20" fmla="*/ f19 1 7657"/>
                <a:gd name="f21" fmla="*/ f18 1 1419"/>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63" name="Google Shape;10257;p74">
              <a:extLst>
                <a:ext uri="{FF2B5EF4-FFF2-40B4-BE49-F238E27FC236}">
                  <a16:creationId xmlns:a16="http://schemas.microsoft.com/office/drawing/2014/main" id="{D61C92A1-7375-8375-E529-64E2F9987A60}"/>
                </a:ext>
              </a:extLst>
            </p:cNvPr>
            <p:cNvSpPr/>
            <p:nvPr/>
          </p:nvSpPr>
          <p:spPr>
            <a:xfrm>
              <a:off x="9538984" y="2775716"/>
              <a:ext cx="329394" cy="80650"/>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 f4 0 f2"/>
                <a:gd name="f18" fmla="+- f3 0 f2"/>
                <a:gd name="f19" fmla="*/ f18 1 6207"/>
                <a:gd name="f20" fmla="*/ f17 1 1426"/>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64" name="Google Shape;10258;p74">
              <a:extLst>
                <a:ext uri="{FF2B5EF4-FFF2-40B4-BE49-F238E27FC236}">
                  <a16:creationId xmlns:a16="http://schemas.microsoft.com/office/drawing/2014/main" id="{5EE8B73E-A61E-3EDE-45A1-AC717F4557C0}"/>
                </a:ext>
              </a:extLst>
            </p:cNvPr>
            <p:cNvSpPr/>
            <p:nvPr/>
          </p:nvSpPr>
          <p:spPr>
            <a:xfrm>
              <a:off x="9535637" y="2846975"/>
              <a:ext cx="331095" cy="16752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 f4 0 f2"/>
                <a:gd name="f23" fmla="+- f3 0 f2"/>
                <a:gd name="f24" fmla="*/ f23 1 6239"/>
                <a:gd name="f25" fmla="*/ f22 1 2962"/>
                <a:gd name="f26" fmla="*/ f2 1 f24"/>
                <a:gd name="f27" fmla="*/ f3 1 f24"/>
                <a:gd name="f28" fmla="*/ f2 1 f25"/>
                <a:gd name="f29" fmla="*/ f4 1 f25"/>
                <a:gd name="f30" fmla="*/ f26 f20 1"/>
                <a:gd name="f31" fmla="*/ f27 f20 1"/>
                <a:gd name="f32" fmla="*/ f29 f21 1"/>
                <a:gd name="f33" fmla="*/ f28 f21 1"/>
              </a:gdLst>
              <a:ahLst/>
              <a:cxnLst>
                <a:cxn ang="3cd4">
                  <a:pos x="hc" y="t"/>
                </a:cxn>
                <a:cxn ang="0">
                  <a:pos x="r" y="vc"/>
                </a:cxn>
                <a:cxn ang="cd4">
                  <a:pos x="hc" y="b"/>
                </a:cxn>
                <a:cxn ang="cd2">
                  <a:pos x="l" y="vc"/>
                </a:cxn>
              </a:cxnLst>
              <a:rect l="f30" t="f33" r="f31" b="f32"/>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65" name="Google Shape;10297;p74">
            <a:extLst>
              <a:ext uri="{FF2B5EF4-FFF2-40B4-BE49-F238E27FC236}">
                <a16:creationId xmlns:a16="http://schemas.microsoft.com/office/drawing/2014/main" id="{C80D2CB7-D4B1-10C0-06E0-26D3BE7E2835}"/>
              </a:ext>
            </a:extLst>
          </p:cNvPr>
          <p:cNvGrpSpPr/>
          <p:nvPr/>
        </p:nvGrpSpPr>
        <p:grpSpPr>
          <a:xfrm>
            <a:off x="2922444" y="1840302"/>
            <a:ext cx="470219" cy="499829"/>
            <a:chOff x="6018205" y="2642094"/>
            <a:chExt cx="627013" cy="666496"/>
          </a:xfrm>
          <a:solidFill>
            <a:srgbClr val="02AACE"/>
          </a:solidFill>
        </p:grpSpPr>
        <p:sp>
          <p:nvSpPr>
            <p:cNvPr id="166" name="Google Shape;10298;p74">
              <a:extLst>
                <a:ext uri="{FF2B5EF4-FFF2-40B4-BE49-F238E27FC236}">
                  <a16:creationId xmlns:a16="http://schemas.microsoft.com/office/drawing/2014/main" id="{D659355D-B25F-0018-6138-D1F9B3C3A57A}"/>
                </a:ext>
              </a:extLst>
            </p:cNvPr>
            <p:cNvSpPr/>
            <p:nvPr/>
          </p:nvSpPr>
          <p:spPr>
            <a:xfrm>
              <a:off x="6161958" y="2994916"/>
              <a:ext cx="75309" cy="80256"/>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 f3 0 f2"/>
                <a:gd name="f14" fmla="*/ f13 1 1419"/>
                <a:gd name="f15" fmla="*/ f2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67" name="Google Shape;10299;p74">
              <a:extLst>
                <a:ext uri="{FF2B5EF4-FFF2-40B4-BE49-F238E27FC236}">
                  <a16:creationId xmlns:a16="http://schemas.microsoft.com/office/drawing/2014/main" id="{6CD2B941-9CF4-4C7A-2109-1BE45E797B75}"/>
                </a:ext>
              </a:extLst>
            </p:cNvPr>
            <p:cNvSpPr/>
            <p:nvPr/>
          </p:nvSpPr>
          <p:spPr>
            <a:xfrm>
              <a:off x="6126836" y="3114318"/>
              <a:ext cx="147209" cy="78446"/>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 f4 0 f2"/>
                <a:gd name="f13" fmla="+- f3 0 f2"/>
                <a:gd name="f14" fmla="*/ f13 1 2774"/>
                <a:gd name="f15" fmla="*/ f12 1 1387"/>
                <a:gd name="f16" fmla="*/ f2 1 f14"/>
                <a:gd name="f17" fmla="*/ f3 1 f14"/>
                <a:gd name="f18" fmla="*/ f2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68" name="Google Shape;10300;p74">
              <a:extLst>
                <a:ext uri="{FF2B5EF4-FFF2-40B4-BE49-F238E27FC236}">
                  <a16:creationId xmlns:a16="http://schemas.microsoft.com/office/drawing/2014/main" id="{E2A9E2F1-DCAA-5FFD-AFDF-14360CEFD3AE}"/>
                </a:ext>
              </a:extLst>
            </p:cNvPr>
            <p:cNvSpPr/>
            <p:nvPr/>
          </p:nvSpPr>
          <p:spPr>
            <a:xfrm>
              <a:off x="6018205" y="2879079"/>
              <a:ext cx="627013" cy="429511"/>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 f4 0 f2"/>
                <a:gd name="f79" fmla="+- f3 0 f2"/>
                <a:gd name="f80" fmla="*/ f79 1 11815"/>
                <a:gd name="f81" fmla="*/ f78 1 7594"/>
                <a:gd name="f82" fmla="*/ f2 1 f80"/>
                <a:gd name="f83" fmla="*/ f3 1 f80"/>
                <a:gd name="f84" fmla="*/ f2 1 f81"/>
                <a:gd name="f85" fmla="*/ f4 1 f81"/>
                <a:gd name="f86" fmla="*/ f82 f76 1"/>
                <a:gd name="f87" fmla="*/ f83 f76 1"/>
                <a:gd name="f88" fmla="*/ f85 f77 1"/>
                <a:gd name="f89" fmla="*/ f84 f77 1"/>
              </a:gdLst>
              <a:ahLst/>
              <a:cxnLst>
                <a:cxn ang="3cd4">
                  <a:pos x="hc" y="t"/>
                </a:cxn>
                <a:cxn ang="0">
                  <a:pos x="r" y="vc"/>
                </a:cxn>
                <a:cxn ang="cd4">
                  <a:pos x="hc" y="b"/>
                </a:cxn>
                <a:cxn ang="cd2">
                  <a:pos x="l" y="vc"/>
                </a:cxn>
              </a:cxnLst>
              <a:rect l="f86" t="f89" r="f87" b="f88"/>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69" name="Google Shape;10301;p74">
              <a:extLst>
                <a:ext uri="{FF2B5EF4-FFF2-40B4-BE49-F238E27FC236}">
                  <a16:creationId xmlns:a16="http://schemas.microsoft.com/office/drawing/2014/main" id="{7580DB44-ACC3-4FBD-9931-7D85117DE5DD}"/>
                </a:ext>
              </a:extLst>
            </p:cNvPr>
            <p:cNvSpPr/>
            <p:nvPr/>
          </p:nvSpPr>
          <p:spPr>
            <a:xfrm>
              <a:off x="6200436" y="2759686"/>
              <a:ext cx="259186" cy="158657"/>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 f4 0 f2"/>
                <a:gd name="f27" fmla="+- f3 0 f2"/>
                <a:gd name="f28" fmla="*/ f27 1 4884"/>
                <a:gd name="f29" fmla="*/ f26 1 2805"/>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70" name="Google Shape;10302;p74">
              <a:extLst>
                <a:ext uri="{FF2B5EF4-FFF2-40B4-BE49-F238E27FC236}">
                  <a16:creationId xmlns:a16="http://schemas.microsoft.com/office/drawing/2014/main" id="{8B60A34E-8435-EC09-6F08-30E2D130327F}"/>
                </a:ext>
              </a:extLst>
            </p:cNvPr>
            <p:cNvSpPr/>
            <p:nvPr/>
          </p:nvSpPr>
          <p:spPr>
            <a:xfrm>
              <a:off x="6237222" y="2642094"/>
              <a:ext cx="183940" cy="80256"/>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 f4 0 f2"/>
                <a:gd name="f15" fmla="+- f3 0 f2"/>
                <a:gd name="f16" fmla="*/ f15 1 3466"/>
                <a:gd name="f17" fmla="*/ f14 1 1419"/>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71" name="Google Shape;10352;p74">
            <a:extLst>
              <a:ext uri="{FF2B5EF4-FFF2-40B4-BE49-F238E27FC236}">
                <a16:creationId xmlns:a16="http://schemas.microsoft.com/office/drawing/2014/main" id="{D946D18D-C820-1560-9814-A03B1C961314}"/>
              </a:ext>
            </a:extLst>
          </p:cNvPr>
          <p:cNvGrpSpPr/>
          <p:nvPr/>
        </p:nvGrpSpPr>
        <p:grpSpPr>
          <a:xfrm>
            <a:off x="3592029" y="1848778"/>
            <a:ext cx="471481" cy="504280"/>
            <a:chOff x="6911062" y="2653396"/>
            <a:chExt cx="628695" cy="672432"/>
          </a:xfrm>
          <a:solidFill>
            <a:srgbClr val="02AACE"/>
          </a:solidFill>
        </p:grpSpPr>
        <p:sp>
          <p:nvSpPr>
            <p:cNvPr id="172" name="Google Shape;10353;p74">
              <a:extLst>
                <a:ext uri="{FF2B5EF4-FFF2-40B4-BE49-F238E27FC236}">
                  <a16:creationId xmlns:a16="http://schemas.microsoft.com/office/drawing/2014/main" id="{068DE796-5CAF-7C1B-59C8-FD572194BD0C}"/>
                </a:ext>
              </a:extLst>
            </p:cNvPr>
            <p:cNvSpPr/>
            <p:nvPr/>
          </p:nvSpPr>
          <p:spPr>
            <a:xfrm>
              <a:off x="7093293" y="2811085"/>
              <a:ext cx="259186" cy="224604"/>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 f4 0 f2"/>
                <a:gd name="f40" fmla="+- f3 0 f2"/>
                <a:gd name="f41" fmla="*/ f40 1 4884"/>
                <a:gd name="f42" fmla="*/ f39 1 3971"/>
                <a:gd name="f43" fmla="*/ f2 1 f41"/>
                <a:gd name="f44" fmla="*/ f3 1 f41"/>
                <a:gd name="f45" fmla="*/ f2 1 f42"/>
                <a:gd name="f46" fmla="*/ f4 1 f42"/>
                <a:gd name="f47" fmla="*/ f43 f37 1"/>
                <a:gd name="f48" fmla="*/ f44 f37 1"/>
                <a:gd name="f49" fmla="*/ f46 f38 1"/>
                <a:gd name="f50" fmla="*/ f45 f38 1"/>
              </a:gdLst>
              <a:ahLst/>
              <a:cxnLst>
                <a:cxn ang="3cd4">
                  <a:pos x="hc" y="t"/>
                </a:cxn>
                <a:cxn ang="0">
                  <a:pos x="r" y="vc"/>
                </a:cxn>
                <a:cxn ang="cd4">
                  <a:pos x="hc" y="b"/>
                </a:cxn>
                <a:cxn ang="cd2">
                  <a:pos x="l" y="vc"/>
                </a:cxn>
              </a:cxnLst>
              <a:rect l="f47" t="f50" r="f48" b="f49"/>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73" name="Google Shape;10354;p74">
              <a:extLst>
                <a:ext uri="{FF2B5EF4-FFF2-40B4-BE49-F238E27FC236}">
                  <a16:creationId xmlns:a16="http://schemas.microsoft.com/office/drawing/2014/main" id="{2F5550B5-0A4A-9590-0A4E-B31C25601C32}"/>
                </a:ext>
              </a:extLst>
            </p:cNvPr>
            <p:cNvSpPr/>
            <p:nvPr/>
          </p:nvSpPr>
          <p:spPr>
            <a:xfrm>
              <a:off x="7186900" y="2891287"/>
              <a:ext cx="75309" cy="80256"/>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 f3 0 f2"/>
                <a:gd name="f13" fmla="*/ f12 1 1419"/>
                <a:gd name="f14" fmla="*/ f2 1 f13"/>
                <a:gd name="f15" fmla="*/ f3 1 f13"/>
                <a:gd name="f16" fmla="*/ f14 f10 1"/>
                <a:gd name="f17" fmla="*/ f15 f10 1"/>
                <a:gd name="f18" fmla="*/ f15 f11 1"/>
                <a:gd name="f19" fmla="*/ f14 f11 1"/>
              </a:gdLst>
              <a:ahLst/>
              <a:cxnLst>
                <a:cxn ang="3cd4">
                  <a:pos x="hc" y="t"/>
                </a:cxn>
                <a:cxn ang="0">
                  <a:pos x="r" y="vc"/>
                </a:cxn>
                <a:cxn ang="cd4">
                  <a:pos x="hc" y="b"/>
                </a:cxn>
                <a:cxn ang="cd2">
                  <a:pos x="l" y="vc"/>
                </a:cxn>
              </a:cxnLst>
              <a:rect l="f16" t="f19" r="f17" b="f18"/>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74" name="Google Shape;10355;p74">
              <a:extLst>
                <a:ext uri="{FF2B5EF4-FFF2-40B4-BE49-F238E27FC236}">
                  <a16:creationId xmlns:a16="http://schemas.microsoft.com/office/drawing/2014/main" id="{EE225A52-CB02-7784-E932-29E8F6C3F977}"/>
                </a:ext>
              </a:extLst>
            </p:cNvPr>
            <p:cNvSpPr/>
            <p:nvPr/>
          </p:nvSpPr>
          <p:spPr>
            <a:xfrm>
              <a:off x="6949522" y="2653396"/>
              <a:ext cx="550112" cy="590766"/>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 f4 0 f2"/>
                <a:gd name="f116" fmla="+- f3 0 f2"/>
                <a:gd name="f117" fmla="*/ f116 1 10366"/>
                <a:gd name="f118" fmla="*/ f115 1 10445"/>
                <a:gd name="f119" fmla="*/ f2 1 f117"/>
                <a:gd name="f120" fmla="*/ f3 1 f117"/>
                <a:gd name="f121" fmla="*/ f2 1 f118"/>
                <a:gd name="f122" fmla="*/ f4 1 f118"/>
                <a:gd name="f123" fmla="*/ f119 f113 1"/>
                <a:gd name="f124" fmla="*/ f120 f113 1"/>
                <a:gd name="f125" fmla="*/ f122 f114 1"/>
                <a:gd name="f126" fmla="*/ f121 f114 1"/>
              </a:gdLst>
              <a:ahLst/>
              <a:cxnLst>
                <a:cxn ang="3cd4">
                  <a:pos x="hc" y="t"/>
                </a:cxn>
                <a:cxn ang="0">
                  <a:pos x="r" y="vc"/>
                </a:cxn>
                <a:cxn ang="cd4">
                  <a:pos x="hc" y="b"/>
                </a:cxn>
                <a:cxn ang="cd2">
                  <a:pos x="l" y="vc"/>
                </a:cxn>
              </a:cxnLst>
              <a:rect l="f123" t="f126" r="f124" b="f125"/>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75" name="Google Shape;10356;p74">
              <a:extLst>
                <a:ext uri="{FF2B5EF4-FFF2-40B4-BE49-F238E27FC236}">
                  <a16:creationId xmlns:a16="http://schemas.microsoft.com/office/drawing/2014/main" id="{83A8AFF2-7727-4933-02DE-9A071A4A8835}"/>
                </a:ext>
              </a:extLst>
            </p:cNvPr>
            <p:cNvSpPr/>
            <p:nvPr/>
          </p:nvSpPr>
          <p:spPr>
            <a:xfrm>
              <a:off x="7153470" y="3008933"/>
              <a:ext cx="142170" cy="78446"/>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 f4 0 f2"/>
                <a:gd name="f22" fmla="+- f3 0 f2"/>
                <a:gd name="f23" fmla="*/ f22 1 2679"/>
                <a:gd name="f24" fmla="*/ f21 1 1387"/>
                <a:gd name="f25" fmla="*/ f2 1 f23"/>
                <a:gd name="f26" fmla="*/ f3 1 f23"/>
                <a:gd name="f27" fmla="*/ f2 1 f24"/>
                <a:gd name="f28" fmla="*/ f4 1 f24"/>
                <a:gd name="f29" fmla="*/ f25 f19 1"/>
                <a:gd name="f30" fmla="*/ f26 f19 1"/>
                <a:gd name="f31" fmla="*/ f28 f20 1"/>
                <a:gd name="f32" fmla="*/ f27 f20 1"/>
              </a:gdLst>
              <a:ahLst/>
              <a:cxnLst>
                <a:cxn ang="3cd4">
                  <a:pos x="hc" y="t"/>
                </a:cxn>
                <a:cxn ang="0">
                  <a:pos x="r" y="vc"/>
                </a:cxn>
                <a:cxn ang="cd4">
                  <a:pos x="hc" y="b"/>
                </a:cxn>
                <a:cxn ang="cd2">
                  <a:pos x="l" y="vc"/>
                </a:cxn>
              </a:cxnLst>
              <a:rect l="f29" t="f32" r="f30" b="f31"/>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76" name="Google Shape;10357;p74">
              <a:extLst>
                <a:ext uri="{FF2B5EF4-FFF2-40B4-BE49-F238E27FC236}">
                  <a16:creationId xmlns:a16="http://schemas.microsoft.com/office/drawing/2014/main" id="{0906B596-61E6-BD63-A247-0FAEEB98E5A4}"/>
                </a:ext>
              </a:extLst>
            </p:cNvPr>
            <p:cNvSpPr/>
            <p:nvPr/>
          </p:nvSpPr>
          <p:spPr>
            <a:xfrm>
              <a:off x="7337410" y="3124715"/>
              <a:ext cx="202347" cy="196769"/>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 f4 0 f2"/>
                <a:gd name="f61" fmla="+- f3 0 f2"/>
                <a:gd name="f62" fmla="*/ f61 1 3813"/>
                <a:gd name="f63" fmla="*/ f60 1 3479"/>
                <a:gd name="f64" fmla="*/ f2 1 f62"/>
                <a:gd name="f65" fmla="*/ f3 1 f62"/>
                <a:gd name="f66" fmla="*/ f2 1 f63"/>
                <a:gd name="f67" fmla="*/ f4 1 f63"/>
                <a:gd name="f68" fmla="*/ f64 f58 1"/>
                <a:gd name="f69" fmla="*/ f65 f58 1"/>
                <a:gd name="f70" fmla="*/ f67 f59 1"/>
                <a:gd name="f71" fmla="*/ f66 f59 1"/>
              </a:gdLst>
              <a:ahLst/>
              <a:cxnLst>
                <a:cxn ang="3cd4">
                  <a:pos x="hc" y="t"/>
                </a:cxn>
                <a:cxn ang="0">
                  <a:pos x="r" y="vc"/>
                </a:cxn>
                <a:cxn ang="cd4">
                  <a:pos x="hc" y="b"/>
                </a:cxn>
                <a:cxn ang="cd2">
                  <a:pos x="l" y="vc"/>
                </a:cxn>
              </a:cxnLst>
              <a:rect l="f68" t="f71" r="f69" b="f70"/>
              <a:pathLst>
                <a:path w="3812"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77" name="Google Shape;10358;p74">
              <a:extLst>
                <a:ext uri="{FF2B5EF4-FFF2-40B4-BE49-F238E27FC236}">
                  <a16:creationId xmlns:a16="http://schemas.microsoft.com/office/drawing/2014/main" id="{325C9BDB-010C-1738-3EBD-BAE8EA4CB472}"/>
                </a:ext>
              </a:extLst>
            </p:cNvPr>
            <p:cNvSpPr/>
            <p:nvPr/>
          </p:nvSpPr>
          <p:spPr>
            <a:xfrm>
              <a:off x="6911062" y="3128272"/>
              <a:ext cx="202347" cy="197556"/>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 f4 0 f2"/>
                <a:gd name="f58" fmla="+- f3 0 f2"/>
                <a:gd name="f59" fmla="*/ f58 1 3813"/>
                <a:gd name="f60" fmla="*/ f57 1 3493"/>
                <a:gd name="f61" fmla="*/ f2 1 f59"/>
                <a:gd name="f62" fmla="*/ f3 1 f59"/>
                <a:gd name="f63" fmla="*/ f2 1 f60"/>
                <a:gd name="f64" fmla="*/ f4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3812" h="3492">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78" name="Google Shape;10390;p74">
            <a:extLst>
              <a:ext uri="{FF2B5EF4-FFF2-40B4-BE49-F238E27FC236}">
                <a16:creationId xmlns:a16="http://schemas.microsoft.com/office/drawing/2014/main" id="{1314EDA8-18D6-15E1-47DC-BE423AD040B2}"/>
              </a:ext>
            </a:extLst>
          </p:cNvPr>
          <p:cNvGrpSpPr/>
          <p:nvPr/>
        </p:nvGrpSpPr>
        <p:grpSpPr>
          <a:xfrm>
            <a:off x="1537791" y="1860422"/>
            <a:ext cx="471481" cy="502511"/>
            <a:chOff x="4171840" y="2668923"/>
            <a:chExt cx="628695" cy="670072"/>
          </a:xfrm>
          <a:solidFill>
            <a:srgbClr val="02AACE"/>
          </a:solidFill>
        </p:grpSpPr>
        <p:sp>
          <p:nvSpPr>
            <p:cNvPr id="179" name="Google Shape;10391;p74">
              <a:extLst>
                <a:ext uri="{FF2B5EF4-FFF2-40B4-BE49-F238E27FC236}">
                  <a16:creationId xmlns:a16="http://schemas.microsoft.com/office/drawing/2014/main" id="{F0718D52-65B3-D963-20D0-E11A7521FEB1}"/>
                </a:ext>
              </a:extLst>
            </p:cNvPr>
            <p:cNvSpPr/>
            <p:nvPr/>
          </p:nvSpPr>
          <p:spPr>
            <a:xfrm>
              <a:off x="4410910" y="2923729"/>
              <a:ext cx="147218" cy="155082"/>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 f4 0 f2"/>
                <a:gd name="f15" fmla="+- f3 0 f2"/>
                <a:gd name="f16" fmla="*/ f15 1 2774"/>
                <a:gd name="f17" fmla="*/ f14 1 2742"/>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80" name="Google Shape;10392;p74">
              <a:extLst>
                <a:ext uri="{FF2B5EF4-FFF2-40B4-BE49-F238E27FC236}">
                  <a16:creationId xmlns:a16="http://schemas.microsoft.com/office/drawing/2014/main" id="{A6778323-D248-9939-EA8E-34419B8373D1}"/>
                </a:ext>
              </a:extLst>
            </p:cNvPr>
            <p:cNvSpPr/>
            <p:nvPr/>
          </p:nvSpPr>
          <p:spPr>
            <a:xfrm>
              <a:off x="4243739" y="2668923"/>
              <a:ext cx="183940" cy="196093"/>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 f4 0 f2"/>
                <a:gd name="f13" fmla="+- f3 0 f2"/>
                <a:gd name="f14" fmla="*/ f13 1 3466"/>
                <a:gd name="f15" fmla="*/ f12 1 3467"/>
                <a:gd name="f16" fmla="*/ f2 1 f14"/>
                <a:gd name="f17" fmla="*/ f3 1 f14"/>
                <a:gd name="f18" fmla="*/ f2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81" name="Google Shape;10393;p74">
              <a:extLst>
                <a:ext uri="{FF2B5EF4-FFF2-40B4-BE49-F238E27FC236}">
                  <a16:creationId xmlns:a16="http://schemas.microsoft.com/office/drawing/2014/main" id="{FFEDFE51-2593-1951-D92F-A699DD6ABF32}"/>
                </a:ext>
              </a:extLst>
            </p:cNvPr>
            <p:cNvSpPr/>
            <p:nvPr/>
          </p:nvSpPr>
          <p:spPr>
            <a:xfrm>
              <a:off x="4539657" y="2668923"/>
              <a:ext cx="183986" cy="196093"/>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 f3 0 f2"/>
                <a:gd name="f13" fmla="*/ f12 1 3467"/>
                <a:gd name="f14" fmla="*/ f2 1 f13"/>
                <a:gd name="f15" fmla="*/ f3 1 f13"/>
                <a:gd name="f16" fmla="*/ f14 f10 1"/>
                <a:gd name="f17" fmla="*/ f15 f10 1"/>
                <a:gd name="f18" fmla="*/ f15 f11 1"/>
                <a:gd name="f19" fmla="*/ f14 f11 1"/>
              </a:gdLst>
              <a:ahLst/>
              <a:cxnLst>
                <a:cxn ang="3cd4">
                  <a:pos x="hc" y="t"/>
                </a:cxn>
                <a:cxn ang="0">
                  <a:pos x="r" y="vc"/>
                </a:cxn>
                <a:cxn ang="cd4">
                  <a:pos x="hc" y="b"/>
                </a:cxn>
                <a:cxn ang="cd2">
                  <a:pos x="l" y="vc"/>
                </a:cxn>
              </a:cxnLst>
              <a:rect l="f16" t="f19" r="f17" b="f18"/>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82" name="Google Shape;10394;p74">
              <a:extLst>
                <a:ext uri="{FF2B5EF4-FFF2-40B4-BE49-F238E27FC236}">
                  <a16:creationId xmlns:a16="http://schemas.microsoft.com/office/drawing/2014/main" id="{CD528489-64D6-4052-169F-F789B146840C}"/>
                </a:ext>
              </a:extLst>
            </p:cNvPr>
            <p:cNvSpPr/>
            <p:nvPr/>
          </p:nvSpPr>
          <p:spPr>
            <a:xfrm>
              <a:off x="4437656" y="3109078"/>
              <a:ext cx="88669" cy="57067"/>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 f4 0 f2"/>
                <a:gd name="f18" fmla="+- f3 0 f2"/>
                <a:gd name="f19" fmla="*/ f18 1 1671"/>
                <a:gd name="f20" fmla="*/ f17 1 1009"/>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1670"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83" name="Google Shape;10395;p74">
              <a:extLst>
                <a:ext uri="{FF2B5EF4-FFF2-40B4-BE49-F238E27FC236}">
                  <a16:creationId xmlns:a16="http://schemas.microsoft.com/office/drawing/2014/main" id="{A3653640-A3C7-7535-0E0A-84F06B35C7E3}"/>
                </a:ext>
              </a:extLst>
            </p:cNvPr>
            <p:cNvSpPr/>
            <p:nvPr/>
          </p:nvSpPr>
          <p:spPr>
            <a:xfrm>
              <a:off x="4318948" y="3096569"/>
              <a:ext cx="148855" cy="24060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 f4 0 f2"/>
                <a:gd name="f19" fmla="+- f3 0 f2"/>
                <a:gd name="f20" fmla="*/ f19 1 2805"/>
                <a:gd name="f21" fmla="*/ f18 1 4254"/>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84" name="Google Shape;10396;p74">
              <a:extLst>
                <a:ext uri="{FF2B5EF4-FFF2-40B4-BE49-F238E27FC236}">
                  <a16:creationId xmlns:a16="http://schemas.microsoft.com/office/drawing/2014/main" id="{8A3A7216-E309-7AA0-B813-237982DE0FB1}"/>
                </a:ext>
              </a:extLst>
            </p:cNvPr>
            <p:cNvSpPr/>
            <p:nvPr/>
          </p:nvSpPr>
          <p:spPr>
            <a:xfrm>
              <a:off x="4502871" y="3098389"/>
              <a:ext cx="148855" cy="24060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 f4 0 f2"/>
                <a:gd name="f22" fmla="+- f3 0 f2"/>
                <a:gd name="f23" fmla="*/ f22 1 2805"/>
                <a:gd name="f24" fmla="*/ f21 1 4254"/>
                <a:gd name="f25" fmla="*/ f2 1 f23"/>
                <a:gd name="f26" fmla="*/ f3 1 f23"/>
                <a:gd name="f27" fmla="*/ f2 1 f24"/>
                <a:gd name="f28" fmla="*/ f4 1 f24"/>
                <a:gd name="f29" fmla="*/ f25 f19 1"/>
                <a:gd name="f30" fmla="*/ f26 f19 1"/>
                <a:gd name="f31" fmla="*/ f28 f20 1"/>
                <a:gd name="f32" fmla="*/ f27 f20 1"/>
              </a:gdLst>
              <a:ahLst/>
              <a:cxnLst>
                <a:cxn ang="3cd4">
                  <a:pos x="hc" y="t"/>
                </a:cxn>
                <a:cxn ang="0">
                  <a:pos x="r" y="vc"/>
                </a:cxn>
                <a:cxn ang="cd4">
                  <a:pos x="hc" y="b"/>
                </a:cxn>
                <a:cxn ang="cd2">
                  <a:pos x="l" y="vc"/>
                </a:cxn>
              </a:cxnLst>
              <a:rect l="f29" t="f32" r="f30" b="f31"/>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85" name="Google Shape;10397;p74">
              <a:extLst>
                <a:ext uri="{FF2B5EF4-FFF2-40B4-BE49-F238E27FC236}">
                  <a16:creationId xmlns:a16="http://schemas.microsoft.com/office/drawing/2014/main" id="{D72884C2-0A09-8F04-BB42-9816A5C58A59}"/>
                </a:ext>
              </a:extLst>
            </p:cNvPr>
            <p:cNvSpPr/>
            <p:nvPr/>
          </p:nvSpPr>
          <p:spPr>
            <a:xfrm>
              <a:off x="4507918" y="2857838"/>
              <a:ext cx="292617" cy="245927"/>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 f4 0 f2"/>
                <a:gd name="f51" fmla="+- f3 0 f2"/>
                <a:gd name="f52" fmla="*/ f51 1 5514"/>
                <a:gd name="f53" fmla="*/ f50 1 4348"/>
                <a:gd name="f54" fmla="*/ f2 1 f52"/>
                <a:gd name="f55" fmla="*/ f3 1 f52"/>
                <a:gd name="f56" fmla="*/ f2 1 f53"/>
                <a:gd name="f57" fmla="*/ f4 1 f53"/>
                <a:gd name="f58" fmla="*/ f54 f48 1"/>
                <a:gd name="f59" fmla="*/ f55 f48 1"/>
                <a:gd name="f60" fmla="*/ f57 f49 1"/>
                <a:gd name="f61" fmla="*/ f56 f49 1"/>
              </a:gdLst>
              <a:ahLst/>
              <a:cxnLst>
                <a:cxn ang="3cd4">
                  <a:pos x="hc" y="t"/>
                </a:cxn>
                <a:cxn ang="0">
                  <a:pos x="r" y="vc"/>
                </a:cxn>
                <a:cxn ang="cd4">
                  <a:pos x="hc" y="b"/>
                </a:cxn>
                <a:cxn ang="cd2">
                  <a:pos x="l" y="vc"/>
                </a:cxn>
              </a:cxnLst>
              <a:rect l="f58" t="f61" r="f59" b="f60"/>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86" name="Google Shape;10398;p74">
              <a:extLst>
                <a:ext uri="{FF2B5EF4-FFF2-40B4-BE49-F238E27FC236}">
                  <a16:creationId xmlns:a16="http://schemas.microsoft.com/office/drawing/2014/main" id="{54F6A6EE-5268-EA15-05A5-75DC319AF9AE}"/>
                </a:ext>
              </a:extLst>
            </p:cNvPr>
            <p:cNvSpPr/>
            <p:nvPr/>
          </p:nvSpPr>
          <p:spPr>
            <a:xfrm>
              <a:off x="4171840" y="2856027"/>
              <a:ext cx="289279" cy="245973"/>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 f4 0 f2"/>
                <a:gd name="f54" fmla="+- f3 0 f2"/>
                <a:gd name="f55" fmla="*/ f54 1 5451"/>
                <a:gd name="f56" fmla="*/ f53 1 4349"/>
                <a:gd name="f57" fmla="*/ f2 1 f55"/>
                <a:gd name="f58" fmla="*/ f3 1 f55"/>
                <a:gd name="f59" fmla="*/ f2 1 f56"/>
                <a:gd name="f60" fmla="*/ f4 1 f56"/>
                <a:gd name="f61" fmla="*/ f57 f51 1"/>
                <a:gd name="f62" fmla="*/ f58 f51 1"/>
                <a:gd name="f63" fmla="*/ f60 f52 1"/>
                <a:gd name="f64" fmla="*/ f59 f52 1"/>
              </a:gdLst>
              <a:ahLst/>
              <a:cxnLst>
                <a:cxn ang="3cd4">
                  <a:pos x="hc" y="t"/>
                </a:cxn>
                <a:cxn ang="0">
                  <a:pos x="r" y="vc"/>
                </a:cxn>
                <a:cxn ang="cd4">
                  <a:pos x="hc" y="b"/>
                </a:cxn>
                <a:cxn ang="cd2">
                  <a:pos x="l" y="vc"/>
                </a:cxn>
              </a:cxnLst>
              <a:rect l="f61" t="f64" r="f62" b="f63"/>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87" name="Google Shape;10412;p74">
            <a:extLst>
              <a:ext uri="{FF2B5EF4-FFF2-40B4-BE49-F238E27FC236}">
                <a16:creationId xmlns:a16="http://schemas.microsoft.com/office/drawing/2014/main" id="{A3C9621E-0C00-BC33-C9ED-430B5CC92A3E}"/>
              </a:ext>
            </a:extLst>
          </p:cNvPr>
          <p:cNvGrpSpPr/>
          <p:nvPr/>
        </p:nvGrpSpPr>
        <p:grpSpPr>
          <a:xfrm>
            <a:off x="4303471" y="1849142"/>
            <a:ext cx="441404" cy="500419"/>
            <a:chOff x="7859734" y="2653881"/>
            <a:chExt cx="588589" cy="667283"/>
          </a:xfrm>
          <a:solidFill>
            <a:srgbClr val="02AACE"/>
          </a:solidFill>
        </p:grpSpPr>
        <p:sp>
          <p:nvSpPr>
            <p:cNvPr id="188" name="Google Shape;10413;p74">
              <a:extLst>
                <a:ext uri="{FF2B5EF4-FFF2-40B4-BE49-F238E27FC236}">
                  <a16:creationId xmlns:a16="http://schemas.microsoft.com/office/drawing/2014/main" id="{0F57540A-637B-3696-D9B1-3648FA5D2BFE}"/>
                </a:ext>
              </a:extLst>
            </p:cNvPr>
            <p:cNvSpPr/>
            <p:nvPr/>
          </p:nvSpPr>
          <p:spPr>
            <a:xfrm>
              <a:off x="8152351" y="2653881"/>
              <a:ext cx="36832" cy="99825"/>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 f4 0 f2"/>
                <a:gd name="f15" fmla="+- f3 0 f2"/>
                <a:gd name="f16" fmla="*/ f15 1 694"/>
                <a:gd name="f17" fmla="*/ f14 1 1765"/>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89" name="Google Shape;10414;p74">
              <a:extLst>
                <a:ext uri="{FF2B5EF4-FFF2-40B4-BE49-F238E27FC236}">
                  <a16:creationId xmlns:a16="http://schemas.microsoft.com/office/drawing/2014/main" id="{66A9EDC7-D916-48C7-A0C5-0C66F12E1416}"/>
                </a:ext>
              </a:extLst>
            </p:cNvPr>
            <p:cNvSpPr/>
            <p:nvPr/>
          </p:nvSpPr>
          <p:spPr>
            <a:xfrm>
              <a:off x="8264383" y="2696181"/>
              <a:ext cx="75245" cy="77147"/>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 f4 0 f2"/>
                <a:gd name="f34" fmla="+- f3 0 f2"/>
                <a:gd name="f35" fmla="*/ f34 1 1418"/>
                <a:gd name="f36" fmla="*/ f33 1 1364"/>
                <a:gd name="f37" fmla="*/ f2 1 f35"/>
                <a:gd name="f38" fmla="*/ f3 1 f35"/>
                <a:gd name="f39" fmla="*/ f2 1 f36"/>
                <a:gd name="f40" fmla="*/ f4 1 f36"/>
                <a:gd name="f41" fmla="*/ f37 f31 1"/>
                <a:gd name="f42" fmla="*/ f38 f31 1"/>
                <a:gd name="f43" fmla="*/ f40 f32 1"/>
                <a:gd name="f44" fmla="*/ f39 f32 1"/>
              </a:gdLst>
              <a:ahLst/>
              <a:cxnLst>
                <a:cxn ang="3cd4">
                  <a:pos x="hc" y="t"/>
                </a:cxn>
                <a:cxn ang="0">
                  <a:pos x="r" y="vc"/>
                </a:cxn>
                <a:cxn ang="cd4">
                  <a:pos x="hc" y="b"/>
                </a:cxn>
                <a:cxn ang="cd2">
                  <a:pos x="l" y="vc"/>
                </a:cxn>
              </a:cxnLst>
              <a:rect l="f41" t="f44" r="f42" b="f43"/>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90" name="Google Shape;10415;p74">
              <a:extLst>
                <a:ext uri="{FF2B5EF4-FFF2-40B4-BE49-F238E27FC236}">
                  <a16:creationId xmlns:a16="http://schemas.microsoft.com/office/drawing/2014/main" id="{5728562B-1E33-53E9-E23A-6CBCF3C01D72}"/>
                </a:ext>
              </a:extLst>
            </p:cNvPr>
            <p:cNvSpPr/>
            <p:nvPr/>
          </p:nvSpPr>
          <p:spPr>
            <a:xfrm>
              <a:off x="8373014" y="2930048"/>
              <a:ext cx="75309" cy="4105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 f4 0 f2"/>
                <a:gd name="f16" fmla="+- f3 0 f2"/>
                <a:gd name="f17" fmla="*/ f16 1 1419"/>
                <a:gd name="f18" fmla="*/ f15 1 726"/>
                <a:gd name="f19" fmla="*/ f2 1 f17"/>
                <a:gd name="f20" fmla="*/ f3 1 f17"/>
                <a:gd name="f21" fmla="*/ f2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91" name="Google Shape;10416;p74">
              <a:extLst>
                <a:ext uri="{FF2B5EF4-FFF2-40B4-BE49-F238E27FC236}">
                  <a16:creationId xmlns:a16="http://schemas.microsoft.com/office/drawing/2014/main" id="{FA899FB6-4AC2-1D78-F6C3-2EA9C3616446}"/>
                </a:ext>
              </a:extLst>
            </p:cNvPr>
            <p:cNvSpPr/>
            <p:nvPr/>
          </p:nvSpPr>
          <p:spPr>
            <a:xfrm>
              <a:off x="7859734" y="2930048"/>
              <a:ext cx="75309" cy="39246"/>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 f4 0 f2"/>
                <a:gd name="f14" fmla="+- f3 0 f2"/>
                <a:gd name="f15" fmla="*/ f14 1 1419"/>
                <a:gd name="f16" fmla="*/ f13 1 694"/>
                <a:gd name="f17" fmla="*/ f2 1 f15"/>
                <a:gd name="f18" fmla="*/ f3 1 f15"/>
                <a:gd name="f19" fmla="*/ f2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92" name="Google Shape;10417;p74">
              <a:extLst>
                <a:ext uri="{FF2B5EF4-FFF2-40B4-BE49-F238E27FC236}">
                  <a16:creationId xmlns:a16="http://schemas.microsoft.com/office/drawing/2014/main" id="{D8BBC647-A5F6-3EA9-D5E2-F4BFE1E1A4C9}"/>
                </a:ext>
              </a:extLst>
            </p:cNvPr>
            <p:cNvSpPr/>
            <p:nvPr/>
          </p:nvSpPr>
          <p:spPr>
            <a:xfrm>
              <a:off x="8005197" y="2696181"/>
              <a:ext cx="75309" cy="77147"/>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 f4 0 f2"/>
                <a:gd name="f34" fmla="+- f3 0 f2"/>
                <a:gd name="f35" fmla="*/ f34 1 1419"/>
                <a:gd name="f36" fmla="*/ f33 1 1364"/>
                <a:gd name="f37" fmla="*/ f2 1 f35"/>
                <a:gd name="f38" fmla="*/ f3 1 f35"/>
                <a:gd name="f39" fmla="*/ f2 1 f36"/>
                <a:gd name="f40" fmla="*/ f4 1 f36"/>
                <a:gd name="f41" fmla="*/ f37 f31 1"/>
                <a:gd name="f42" fmla="*/ f38 f31 1"/>
                <a:gd name="f43" fmla="*/ f40 f32 1"/>
                <a:gd name="f44" fmla="*/ f39 f32 1"/>
              </a:gdLst>
              <a:ahLst/>
              <a:cxnLst>
                <a:cxn ang="3cd4">
                  <a:pos x="hc" y="t"/>
                </a:cxn>
                <a:cxn ang="0">
                  <a:pos x="r" y="vc"/>
                </a:cxn>
                <a:cxn ang="cd4">
                  <a:pos x="hc" y="b"/>
                </a:cxn>
                <a:cxn ang="cd2">
                  <a:pos x="l" y="vc"/>
                </a:cxn>
              </a:cxnLst>
              <a:rect l="f41" t="f44" r="f42" b="f43"/>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93" name="Google Shape;10418;p74">
              <a:extLst>
                <a:ext uri="{FF2B5EF4-FFF2-40B4-BE49-F238E27FC236}">
                  <a16:creationId xmlns:a16="http://schemas.microsoft.com/office/drawing/2014/main" id="{6132A365-8BAD-FD38-7BC5-0B6105F4DC3B}"/>
                </a:ext>
              </a:extLst>
            </p:cNvPr>
            <p:cNvSpPr/>
            <p:nvPr/>
          </p:nvSpPr>
          <p:spPr>
            <a:xfrm>
              <a:off x="7893164" y="2772936"/>
              <a:ext cx="78647" cy="58768"/>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 f4 0 f2"/>
                <a:gd name="f39" fmla="+- f3 0 f2"/>
                <a:gd name="f40" fmla="*/ f39 1 1482"/>
                <a:gd name="f41" fmla="*/ f38 1 1039"/>
                <a:gd name="f42" fmla="*/ f2 1 f40"/>
                <a:gd name="f43" fmla="*/ f3 1 f40"/>
                <a:gd name="f44" fmla="*/ f2 1 f41"/>
                <a:gd name="f45" fmla="*/ f4 1 f41"/>
                <a:gd name="f46" fmla="*/ f42 f36 1"/>
                <a:gd name="f47" fmla="*/ f43 f36 1"/>
                <a:gd name="f48" fmla="*/ f45 f37 1"/>
                <a:gd name="f49" fmla="*/ f44 f37 1"/>
              </a:gdLst>
              <a:ahLst/>
              <a:cxnLst>
                <a:cxn ang="3cd4">
                  <a:pos x="hc" y="t"/>
                </a:cxn>
                <a:cxn ang="0">
                  <a:pos x="r" y="vc"/>
                </a:cxn>
                <a:cxn ang="cd4">
                  <a:pos x="hc" y="b"/>
                </a:cxn>
                <a:cxn ang="cd2">
                  <a:pos x="l" y="vc"/>
                </a:cxn>
              </a:cxnLst>
              <a:rect l="f46" t="f49" r="f47" b="f48"/>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94" name="Google Shape;10419;p74">
              <a:extLst>
                <a:ext uri="{FF2B5EF4-FFF2-40B4-BE49-F238E27FC236}">
                  <a16:creationId xmlns:a16="http://schemas.microsoft.com/office/drawing/2014/main" id="{4DEEE618-027F-AC9F-FFF7-8D68B80D6189}"/>
                </a:ext>
              </a:extLst>
            </p:cNvPr>
            <p:cNvSpPr/>
            <p:nvPr/>
          </p:nvSpPr>
          <p:spPr>
            <a:xfrm>
              <a:off x="8334582" y="2773622"/>
              <a:ext cx="78592" cy="6063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 f4 0 f2"/>
                <a:gd name="f36" fmla="+- f3 0 f2"/>
                <a:gd name="f37" fmla="*/ f36 1 1481"/>
                <a:gd name="f38" fmla="*/ f35 1 1072"/>
                <a:gd name="f39" fmla="*/ f2 1 f37"/>
                <a:gd name="f40" fmla="*/ f3 1 f37"/>
                <a:gd name="f41" fmla="*/ f2 1 f38"/>
                <a:gd name="f42" fmla="*/ f4 1 f38"/>
                <a:gd name="f43" fmla="*/ f39 f33 1"/>
                <a:gd name="f44" fmla="*/ f40 f33 1"/>
                <a:gd name="f45" fmla="*/ f42 f34 1"/>
                <a:gd name="f46" fmla="*/ f41 f34 1"/>
              </a:gdLst>
              <a:ahLst/>
              <a:cxnLst>
                <a:cxn ang="3cd4">
                  <a:pos x="hc" y="t"/>
                </a:cxn>
                <a:cxn ang="0">
                  <a:pos x="r" y="vc"/>
                </a:cxn>
                <a:cxn ang="cd4">
                  <a:pos x="hc" y="b"/>
                </a:cxn>
                <a:cxn ang="cd2">
                  <a:pos x="l" y="vc"/>
                </a:cxn>
              </a:cxnLst>
              <a:rect l="f43" t="f46" r="f44" b="f45"/>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95" name="Google Shape;10420;p74">
              <a:extLst>
                <a:ext uri="{FF2B5EF4-FFF2-40B4-BE49-F238E27FC236}">
                  <a16:creationId xmlns:a16="http://schemas.microsoft.com/office/drawing/2014/main" id="{274E4BAD-5F35-5E7D-1FF0-526824B4EE82}"/>
                </a:ext>
              </a:extLst>
            </p:cNvPr>
            <p:cNvSpPr/>
            <p:nvPr/>
          </p:nvSpPr>
          <p:spPr>
            <a:xfrm>
              <a:off x="7960080" y="2769708"/>
              <a:ext cx="376211" cy="551456"/>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 f4 0 f2"/>
                <a:gd name="f93" fmla="+- f3 0 f2"/>
                <a:gd name="f94" fmla="*/ f93 1 7089"/>
                <a:gd name="f95" fmla="*/ f92 1 9750"/>
                <a:gd name="f96" fmla="*/ f2 1 f94"/>
                <a:gd name="f97" fmla="*/ f3 1 f94"/>
                <a:gd name="f98" fmla="*/ f2 1 f95"/>
                <a:gd name="f99" fmla="*/ f4 1 f95"/>
                <a:gd name="f100" fmla="*/ f96 f90 1"/>
                <a:gd name="f101" fmla="*/ f97 f90 1"/>
                <a:gd name="f102" fmla="*/ f99 f91 1"/>
                <a:gd name="f103" fmla="*/ f98 f91 1"/>
              </a:gdLst>
              <a:ahLst/>
              <a:cxnLst>
                <a:cxn ang="3cd4">
                  <a:pos x="hc" y="t"/>
                </a:cxn>
                <a:cxn ang="0">
                  <a:pos x="r" y="vc"/>
                </a:cxn>
                <a:cxn ang="cd4">
                  <a:pos x="hc" y="b"/>
                </a:cxn>
                <a:cxn ang="cd2">
                  <a:pos x="l" y="vc"/>
                </a:cxn>
              </a:cxnLst>
              <a:rect l="f100" t="f103" r="f101" b="f102"/>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96" name="Google Shape;10478;p74">
            <a:extLst>
              <a:ext uri="{FF2B5EF4-FFF2-40B4-BE49-F238E27FC236}">
                <a16:creationId xmlns:a16="http://schemas.microsoft.com/office/drawing/2014/main" id="{CD9D73A8-D746-66AC-9801-EECD31D44F66}"/>
              </a:ext>
            </a:extLst>
          </p:cNvPr>
          <p:cNvGrpSpPr/>
          <p:nvPr/>
        </p:nvGrpSpPr>
        <p:grpSpPr>
          <a:xfrm>
            <a:off x="4860471" y="1848976"/>
            <a:ext cx="479004" cy="501140"/>
            <a:chOff x="8602464" y="2653661"/>
            <a:chExt cx="638727" cy="668244"/>
          </a:xfrm>
          <a:solidFill>
            <a:srgbClr val="02AACE"/>
          </a:solidFill>
        </p:grpSpPr>
        <p:sp>
          <p:nvSpPr>
            <p:cNvPr id="197" name="Google Shape;10479;p74">
              <a:extLst>
                <a:ext uri="{FF2B5EF4-FFF2-40B4-BE49-F238E27FC236}">
                  <a16:creationId xmlns:a16="http://schemas.microsoft.com/office/drawing/2014/main" id="{3BA340BD-8077-AD60-BC93-838662109AAC}"/>
                </a:ext>
              </a:extLst>
            </p:cNvPr>
            <p:cNvSpPr/>
            <p:nvPr/>
          </p:nvSpPr>
          <p:spPr>
            <a:xfrm>
              <a:off x="8602464" y="2821134"/>
              <a:ext cx="290971" cy="331497"/>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 f4 0 f2"/>
                <a:gd name="f58" fmla="+- f3 0 f2"/>
                <a:gd name="f59" fmla="*/ f58 1 5483"/>
                <a:gd name="f60" fmla="*/ f57 1 5861"/>
                <a:gd name="f61" fmla="*/ f2 1 f59"/>
                <a:gd name="f62" fmla="*/ f3 1 f59"/>
                <a:gd name="f63" fmla="*/ f2 1 f60"/>
                <a:gd name="f64" fmla="*/ f4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98" name="Google Shape;10480;p74">
              <a:extLst>
                <a:ext uri="{FF2B5EF4-FFF2-40B4-BE49-F238E27FC236}">
                  <a16:creationId xmlns:a16="http://schemas.microsoft.com/office/drawing/2014/main" id="{5B7FFB9F-0835-1119-E38C-9CCB0996FC0D}"/>
                </a:ext>
              </a:extLst>
            </p:cNvPr>
            <p:cNvSpPr/>
            <p:nvPr/>
          </p:nvSpPr>
          <p:spPr>
            <a:xfrm>
              <a:off x="8766343" y="2653661"/>
              <a:ext cx="309332" cy="302931"/>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 f4 0 f2"/>
                <a:gd name="f65" fmla="+- f3 0 f2"/>
                <a:gd name="f66" fmla="*/ f65 1 5829"/>
                <a:gd name="f67" fmla="*/ f64 1 5356"/>
                <a:gd name="f68" fmla="*/ f2 1 f66"/>
                <a:gd name="f69" fmla="*/ f3 1 f66"/>
                <a:gd name="f70" fmla="*/ f2 1 f67"/>
                <a:gd name="f71" fmla="*/ f4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99" name="Google Shape;10481;p74">
              <a:extLst>
                <a:ext uri="{FF2B5EF4-FFF2-40B4-BE49-F238E27FC236}">
                  <a16:creationId xmlns:a16="http://schemas.microsoft.com/office/drawing/2014/main" id="{7EC216A3-F505-6A60-884B-9B396680E91C}"/>
                </a:ext>
              </a:extLst>
            </p:cNvPr>
            <p:cNvSpPr/>
            <p:nvPr/>
          </p:nvSpPr>
          <p:spPr>
            <a:xfrm>
              <a:off x="8950220" y="2821134"/>
              <a:ext cx="290971" cy="329686"/>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 f4 0 f2"/>
                <a:gd name="f58" fmla="+- f3 0 f2"/>
                <a:gd name="f59" fmla="*/ f58 1 5483"/>
                <a:gd name="f60" fmla="*/ f57 1 5829"/>
                <a:gd name="f61" fmla="*/ f2 1 f59"/>
                <a:gd name="f62" fmla="*/ f3 1 f59"/>
                <a:gd name="f63" fmla="*/ f2 1 f60"/>
                <a:gd name="f64" fmla="*/ f4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00" name="Google Shape;10482;p74">
              <a:extLst>
                <a:ext uri="{FF2B5EF4-FFF2-40B4-BE49-F238E27FC236}">
                  <a16:creationId xmlns:a16="http://schemas.microsoft.com/office/drawing/2014/main" id="{12B704C9-971A-725D-9163-2D3B94D1A872}"/>
                </a:ext>
              </a:extLst>
            </p:cNvPr>
            <p:cNvSpPr/>
            <p:nvPr/>
          </p:nvSpPr>
          <p:spPr>
            <a:xfrm>
              <a:off x="8766343" y="3017163"/>
              <a:ext cx="312679" cy="304742"/>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 f4 0 f2"/>
                <a:gd name="f65" fmla="+- f3 0 f2"/>
                <a:gd name="f66" fmla="*/ f65 1 5892"/>
                <a:gd name="f67" fmla="*/ f64 1 5388"/>
                <a:gd name="f68" fmla="*/ f2 1 f66"/>
                <a:gd name="f69" fmla="*/ f3 1 f66"/>
                <a:gd name="f70" fmla="*/ f2 1 f67"/>
                <a:gd name="f71" fmla="*/ f4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201" name="Google Shape;10101;p74">
            <a:extLst>
              <a:ext uri="{FF2B5EF4-FFF2-40B4-BE49-F238E27FC236}">
                <a16:creationId xmlns:a16="http://schemas.microsoft.com/office/drawing/2014/main" id="{4097F8F8-6506-10AD-E128-9F0B11346DA3}"/>
              </a:ext>
            </a:extLst>
          </p:cNvPr>
          <p:cNvGrpSpPr/>
          <p:nvPr/>
        </p:nvGrpSpPr>
        <p:grpSpPr>
          <a:xfrm>
            <a:off x="6946891" y="4025050"/>
            <a:ext cx="327893" cy="324122"/>
            <a:chOff x="11384600" y="5555345"/>
            <a:chExt cx="437228" cy="432200"/>
          </a:xfrm>
          <a:solidFill>
            <a:srgbClr val="02AACE"/>
          </a:solidFill>
        </p:grpSpPr>
        <p:sp>
          <p:nvSpPr>
            <p:cNvPr id="202" name="Google Shape;10102;p74">
              <a:extLst>
                <a:ext uri="{FF2B5EF4-FFF2-40B4-BE49-F238E27FC236}">
                  <a16:creationId xmlns:a16="http://schemas.microsoft.com/office/drawing/2014/main" id="{D587B8C9-AE89-3532-7A7E-6B61956F4DE9}"/>
                </a:ext>
              </a:extLst>
            </p:cNvPr>
            <p:cNvSpPr/>
            <p:nvPr/>
          </p:nvSpPr>
          <p:spPr>
            <a:xfrm>
              <a:off x="11525051" y="5670020"/>
              <a:ext cx="296777" cy="317525"/>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 f4 0 f2"/>
                <a:gd name="f69" fmla="+- f3 0 f2"/>
                <a:gd name="f70" fmla="*/ f69 1 8255"/>
                <a:gd name="f71" fmla="*/ f68 1 8287"/>
                <a:gd name="f72" fmla="*/ f2 1 f70"/>
                <a:gd name="f73" fmla="*/ f3 1 f70"/>
                <a:gd name="f74" fmla="*/ f2 1 f71"/>
                <a:gd name="f75" fmla="*/ f4 1 f71"/>
                <a:gd name="f76" fmla="*/ f72 f66 1"/>
                <a:gd name="f77" fmla="*/ f73 f66 1"/>
                <a:gd name="f78" fmla="*/ f75 f67 1"/>
                <a:gd name="f79" fmla="*/ f74 f67 1"/>
              </a:gdLst>
              <a:ahLst/>
              <a:cxnLst>
                <a:cxn ang="3cd4">
                  <a:pos x="hc" y="t"/>
                </a:cxn>
                <a:cxn ang="0">
                  <a:pos x="r" y="vc"/>
                </a:cxn>
                <a:cxn ang="cd4">
                  <a:pos x="hc" y="b"/>
                </a:cxn>
                <a:cxn ang="cd2">
                  <a:pos x="l" y="vc"/>
                </a:cxn>
              </a:cxnLst>
              <a:rect l="f76" t="f79" r="f77" b="f78"/>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03" name="Google Shape;10103;p74">
              <a:extLst>
                <a:ext uri="{FF2B5EF4-FFF2-40B4-BE49-F238E27FC236}">
                  <a16:creationId xmlns:a16="http://schemas.microsoft.com/office/drawing/2014/main" id="{07C12D76-D275-45D2-F4ED-399CA2C5F59F}"/>
                </a:ext>
              </a:extLst>
            </p:cNvPr>
            <p:cNvSpPr/>
            <p:nvPr/>
          </p:nvSpPr>
          <p:spPr>
            <a:xfrm>
              <a:off x="11385743" y="5555345"/>
              <a:ext cx="229944" cy="114711"/>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 f4 0 f2"/>
                <a:gd name="f16" fmla="+- f3 0 f2"/>
                <a:gd name="f17" fmla="*/ f16 1 6396"/>
                <a:gd name="f18" fmla="*/ f15 1 2994"/>
                <a:gd name="f19" fmla="*/ f2 1 f17"/>
                <a:gd name="f20" fmla="*/ f3 1 f17"/>
                <a:gd name="f21" fmla="*/ f2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04" name="Google Shape;10104;p74">
              <a:extLst>
                <a:ext uri="{FF2B5EF4-FFF2-40B4-BE49-F238E27FC236}">
                  <a16:creationId xmlns:a16="http://schemas.microsoft.com/office/drawing/2014/main" id="{F666B1F9-CEB7-22F1-9018-D49F767CCED8}"/>
                </a:ext>
              </a:extLst>
            </p:cNvPr>
            <p:cNvSpPr/>
            <p:nvPr/>
          </p:nvSpPr>
          <p:spPr>
            <a:xfrm>
              <a:off x="11385743" y="5674848"/>
              <a:ext cx="158584" cy="91769"/>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 f4 0 f2"/>
                <a:gd name="f36" fmla="+- f3 0 f2"/>
                <a:gd name="f37" fmla="*/ f36 1 4411"/>
                <a:gd name="f38" fmla="*/ f35 1 2395"/>
                <a:gd name="f39" fmla="*/ f2 1 f37"/>
                <a:gd name="f40" fmla="*/ f3 1 f37"/>
                <a:gd name="f41" fmla="*/ f2 1 f38"/>
                <a:gd name="f42" fmla="*/ f4 1 f38"/>
                <a:gd name="f43" fmla="*/ f39 f33 1"/>
                <a:gd name="f44" fmla="*/ f40 f33 1"/>
                <a:gd name="f45" fmla="*/ f42 f34 1"/>
                <a:gd name="f46" fmla="*/ f41 f34 1"/>
              </a:gdLst>
              <a:ahLst/>
              <a:cxnLst>
                <a:cxn ang="3cd4">
                  <a:pos x="hc" y="t"/>
                </a:cxn>
                <a:cxn ang="0">
                  <a:pos x="r" y="vc"/>
                </a:cxn>
                <a:cxn ang="cd4">
                  <a:pos x="hc" y="b"/>
                </a:cxn>
                <a:cxn ang="cd2">
                  <a:pos x="l" y="vc"/>
                </a:cxn>
              </a:cxnLst>
              <a:rect l="f43" t="f46" r="f44" b="f45"/>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05" name="Google Shape;10105;p74">
              <a:extLst>
                <a:ext uri="{FF2B5EF4-FFF2-40B4-BE49-F238E27FC236}">
                  <a16:creationId xmlns:a16="http://schemas.microsoft.com/office/drawing/2014/main" id="{1CE6E43C-CB12-A7FF-2147-9D2C6B4AAD05}"/>
                </a:ext>
              </a:extLst>
            </p:cNvPr>
            <p:cNvSpPr/>
            <p:nvPr/>
          </p:nvSpPr>
          <p:spPr>
            <a:xfrm>
              <a:off x="11385743" y="5863178"/>
              <a:ext cx="152933" cy="91769"/>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 f4 0 f2"/>
                <a:gd name="f28" fmla="+- f3 0 f2"/>
                <a:gd name="f29" fmla="*/ f28 1 4254"/>
                <a:gd name="f30" fmla="*/ f27 1 2395"/>
                <a:gd name="f31" fmla="*/ f2 1 f29"/>
                <a:gd name="f32" fmla="*/ f3 1 f29"/>
                <a:gd name="f33" fmla="*/ f2 1 f30"/>
                <a:gd name="f34" fmla="*/ f4 1 f30"/>
                <a:gd name="f35" fmla="*/ f31 f25 1"/>
                <a:gd name="f36" fmla="*/ f32 f25 1"/>
                <a:gd name="f37" fmla="*/ f34 f26 1"/>
                <a:gd name="f38" fmla="*/ f33 f26 1"/>
              </a:gdLst>
              <a:ahLst/>
              <a:cxnLst>
                <a:cxn ang="3cd4">
                  <a:pos x="hc" y="t"/>
                </a:cxn>
                <a:cxn ang="0">
                  <a:pos x="r" y="vc"/>
                </a:cxn>
                <a:cxn ang="cd4">
                  <a:pos x="hc" y="b"/>
                </a:cxn>
                <a:cxn ang="cd2">
                  <a:pos x="l" y="vc"/>
                </a:cxn>
              </a:cxnLst>
              <a:rect l="f35" t="f38" r="f36" b="f37"/>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06" name="Google Shape;10106;p74">
              <a:extLst>
                <a:ext uri="{FF2B5EF4-FFF2-40B4-BE49-F238E27FC236}">
                  <a16:creationId xmlns:a16="http://schemas.microsoft.com/office/drawing/2014/main" id="{3FF40E83-12A5-94F2-779A-B2BCCC1DC361}"/>
                </a:ext>
              </a:extLst>
            </p:cNvPr>
            <p:cNvSpPr/>
            <p:nvPr/>
          </p:nvSpPr>
          <p:spPr>
            <a:xfrm>
              <a:off x="11384600" y="5768995"/>
              <a:ext cx="112169" cy="92985"/>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 f4 0 f2"/>
                <a:gd name="f37" fmla="+- f3 0 f2"/>
                <a:gd name="f38" fmla="*/ f37 1 3120"/>
                <a:gd name="f39" fmla="*/ f36 1 2427"/>
                <a:gd name="f40" fmla="*/ f2 1 f38"/>
                <a:gd name="f41" fmla="*/ f3 1 f38"/>
                <a:gd name="f42" fmla="*/ f2 1 f39"/>
                <a:gd name="f43" fmla="*/ f4 1 f39"/>
                <a:gd name="f44" fmla="*/ f40 f34 1"/>
                <a:gd name="f45" fmla="*/ f41 f34 1"/>
                <a:gd name="f46" fmla="*/ f43 f35 1"/>
                <a:gd name="f47" fmla="*/ f42 f35 1"/>
              </a:gdLst>
              <a:ahLst/>
              <a:cxnLst>
                <a:cxn ang="3cd4">
                  <a:pos x="hc" y="t"/>
                </a:cxn>
                <a:cxn ang="0">
                  <a:pos x="r" y="vc"/>
                </a:cxn>
                <a:cxn ang="cd4">
                  <a:pos x="hc" y="b"/>
                </a:cxn>
                <a:cxn ang="cd2">
                  <a:pos x="l" y="vc"/>
                </a:cxn>
              </a:cxnLst>
              <a:rect l="f44" t="f47" r="f45" b="f46"/>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207" name="Google Shape;10125;p74">
            <a:extLst>
              <a:ext uri="{FF2B5EF4-FFF2-40B4-BE49-F238E27FC236}">
                <a16:creationId xmlns:a16="http://schemas.microsoft.com/office/drawing/2014/main" id="{765C255F-4C20-1BE8-8EA8-088A75A140E0}"/>
              </a:ext>
            </a:extLst>
          </p:cNvPr>
          <p:cNvGrpSpPr/>
          <p:nvPr/>
        </p:nvGrpSpPr>
        <p:grpSpPr>
          <a:xfrm>
            <a:off x="6218539" y="1172933"/>
            <a:ext cx="445464" cy="475979"/>
            <a:chOff x="10413379" y="1752191"/>
            <a:chExt cx="594003" cy="634694"/>
          </a:xfrm>
          <a:solidFill>
            <a:srgbClr val="02AACE"/>
          </a:solidFill>
        </p:grpSpPr>
        <p:sp>
          <p:nvSpPr>
            <p:cNvPr id="208" name="Google Shape;10126;p74">
              <a:extLst>
                <a:ext uri="{FF2B5EF4-FFF2-40B4-BE49-F238E27FC236}">
                  <a16:creationId xmlns:a16="http://schemas.microsoft.com/office/drawing/2014/main" id="{59A0492C-B4EC-303C-5FFD-FC3C723C0393}"/>
                </a:ext>
              </a:extLst>
            </p:cNvPr>
            <p:cNvSpPr/>
            <p:nvPr/>
          </p:nvSpPr>
          <p:spPr>
            <a:xfrm>
              <a:off x="10534829" y="2097944"/>
              <a:ext cx="349620" cy="288941"/>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 f4 0 f2"/>
                <a:gd name="f29" fmla="+- f3 0 f2"/>
                <a:gd name="f30" fmla="*/ f29 1 7436"/>
                <a:gd name="f31" fmla="*/ f28 1 5766"/>
                <a:gd name="f32" fmla="*/ f2 1 f30"/>
                <a:gd name="f33" fmla="*/ f3 1 f30"/>
                <a:gd name="f34" fmla="*/ f2 1 f31"/>
                <a:gd name="f35" fmla="*/ f4 1 f31"/>
                <a:gd name="f36" fmla="*/ f32 f26 1"/>
                <a:gd name="f37" fmla="*/ f33 f26 1"/>
                <a:gd name="f38" fmla="*/ f35 f27 1"/>
                <a:gd name="f39" fmla="*/ f34 f27 1"/>
              </a:gdLst>
              <a:ahLst/>
              <a:cxnLst>
                <a:cxn ang="3cd4">
                  <a:pos x="hc" y="t"/>
                </a:cxn>
                <a:cxn ang="0">
                  <a:pos x="r" y="vc"/>
                </a:cxn>
                <a:cxn ang="cd4">
                  <a:pos x="hc" y="b"/>
                </a:cxn>
                <a:cxn ang="cd2">
                  <a:pos x="l" y="vc"/>
                </a:cxn>
              </a:cxnLst>
              <a:rect l="f36" t="f39" r="f37" b="f38"/>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09" name="Google Shape;10127;p74">
              <a:extLst>
                <a:ext uri="{FF2B5EF4-FFF2-40B4-BE49-F238E27FC236}">
                  <a16:creationId xmlns:a16="http://schemas.microsoft.com/office/drawing/2014/main" id="{96B5644F-D4B1-66DB-8B2C-09EF58074B27}"/>
                </a:ext>
              </a:extLst>
            </p:cNvPr>
            <p:cNvSpPr/>
            <p:nvPr/>
          </p:nvSpPr>
          <p:spPr>
            <a:xfrm>
              <a:off x="10413379" y="1752191"/>
              <a:ext cx="594003" cy="306324"/>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 f4 0 f2"/>
                <a:gd name="f46" fmla="+- f3 0 f2"/>
                <a:gd name="f47" fmla="*/ f46 1 12634"/>
                <a:gd name="f48" fmla="*/ f45 1 6113"/>
                <a:gd name="f49" fmla="*/ f2 1 f47"/>
                <a:gd name="f50" fmla="*/ f3 1 f47"/>
                <a:gd name="f51" fmla="*/ f2 1 f48"/>
                <a:gd name="f52" fmla="*/ f4 1 f48"/>
                <a:gd name="f53" fmla="*/ f49 f43 1"/>
                <a:gd name="f54" fmla="*/ f50 f43 1"/>
                <a:gd name="f55" fmla="*/ f52 f44 1"/>
                <a:gd name="f56" fmla="*/ f51 f44 1"/>
              </a:gdLst>
              <a:ahLst/>
              <a:cxnLst>
                <a:cxn ang="3cd4">
                  <a:pos x="hc" y="t"/>
                </a:cxn>
                <a:cxn ang="0">
                  <a:pos x="r" y="vc"/>
                </a:cxn>
                <a:cxn ang="cd4">
                  <a:pos x="hc" y="b"/>
                </a:cxn>
                <a:cxn ang="cd2">
                  <a:pos x="l" y="vc"/>
                </a:cxn>
              </a:cxnLst>
              <a:rect l="f53" t="f56" r="f54" b="f55"/>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10" name="Google Shape;10128;p74">
              <a:extLst>
                <a:ext uri="{FF2B5EF4-FFF2-40B4-BE49-F238E27FC236}">
                  <a16:creationId xmlns:a16="http://schemas.microsoft.com/office/drawing/2014/main" id="{3454664C-079F-F053-DBAC-F48947C66BA1}"/>
                </a:ext>
              </a:extLst>
            </p:cNvPr>
            <p:cNvSpPr/>
            <p:nvPr/>
          </p:nvSpPr>
          <p:spPr>
            <a:xfrm>
              <a:off x="10599989" y="1848496"/>
              <a:ext cx="220745" cy="206846"/>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 f4 0 f2"/>
                <a:gd name="f31" fmla="+- f3 0 f2"/>
                <a:gd name="f32" fmla="*/ f31 1 4695"/>
                <a:gd name="f33" fmla="*/ f30 1 4128"/>
                <a:gd name="f34" fmla="*/ f2 1 f32"/>
                <a:gd name="f35" fmla="*/ f3 1 f32"/>
                <a:gd name="f36" fmla="*/ f2 1 f33"/>
                <a:gd name="f37" fmla="*/ f4 1 f33"/>
                <a:gd name="f38" fmla="*/ f34 f28 1"/>
                <a:gd name="f39" fmla="*/ f35 f28 1"/>
                <a:gd name="f40" fmla="*/ f37 f29 1"/>
                <a:gd name="f41" fmla="*/ f36 f29 1"/>
              </a:gdLst>
              <a:ahLst/>
              <a:cxnLst>
                <a:cxn ang="3cd4">
                  <a:pos x="hc" y="t"/>
                </a:cxn>
                <a:cxn ang="0">
                  <a:pos x="r" y="vc"/>
                </a:cxn>
                <a:cxn ang="cd4">
                  <a:pos x="hc" y="b"/>
                </a:cxn>
                <a:cxn ang="cd2">
                  <a:pos x="l" y="vc"/>
                </a:cxn>
              </a:cxnLst>
              <a:rect l="f38" t="f41" r="f39" b="f40"/>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sp>
        <p:nvSpPr>
          <p:cNvPr id="213" name="Text Placeholder 1">
            <a:extLst>
              <a:ext uri="{FF2B5EF4-FFF2-40B4-BE49-F238E27FC236}">
                <a16:creationId xmlns:a16="http://schemas.microsoft.com/office/drawing/2014/main" id="{F6529867-7827-9AB7-CCD4-EF2575905953}"/>
              </a:ext>
            </a:extLst>
          </p:cNvPr>
          <p:cNvSpPr txBox="1"/>
          <p:nvPr/>
        </p:nvSpPr>
        <p:spPr>
          <a:xfrm>
            <a:off x="336144" y="92798"/>
            <a:ext cx="6435008" cy="543185"/>
          </a:xfrm>
          <a:prstGeom prst="rect">
            <a:avLst/>
          </a:prstGeom>
        </p:spPr>
        <p:txBody>
          <a:bodyPr/>
          <a:lstStyle>
            <a:lvl1pPr marL="342900" indent="-342900" algn="l" rtl="0" fontAlgn="base">
              <a:spcBef>
                <a:spcPct val="20000"/>
              </a:spcBef>
              <a:spcAft>
                <a:spcPct val="0"/>
              </a:spcAft>
              <a:buFont typeface="Arial"/>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dirty="0">
                <a:cs typeface="B Nazanin" panose="00000700000000000000" pitchFamily="2" charset="-78"/>
              </a:rPr>
              <a:t>مجموعه آیکون های کاملا قابل ویرایش: </a:t>
            </a:r>
            <a:r>
              <a:rPr lang="en-US" dirty="0">
                <a:cs typeface="B Nazanin" panose="00000700000000000000" pitchFamily="2" charset="-78"/>
              </a:rPr>
              <a:t>B</a:t>
            </a:r>
          </a:p>
        </p:txBody>
      </p:sp>
    </p:spTree>
    <p:extLst>
      <p:ext uri="{BB962C8B-B14F-4D97-AF65-F5344CB8AC3E}">
        <p14:creationId xmlns:p14="http://schemas.microsoft.com/office/powerpoint/2010/main" val="807917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E45FAE26-4F67-0668-55B4-A84546BE8068}"/>
              </a:ext>
            </a:extLst>
          </p:cNvPr>
          <p:cNvSpPr/>
          <p:nvPr/>
        </p:nvSpPr>
        <p:spPr>
          <a:xfrm rot="10799991">
            <a:off x="4570807" y="3283257"/>
            <a:ext cx="187262" cy="58318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 f4 0 f2"/>
              <a:gd name="f71" fmla="+- f3 0 f2"/>
              <a:gd name="f72" fmla="*/ f71 1 1040400"/>
              <a:gd name="f73" fmla="*/ f70 1 3240000"/>
              <a:gd name="f74" fmla="*/ f2 1 f72"/>
              <a:gd name="f75" fmla="*/ f3 1 f72"/>
              <a:gd name="f76" fmla="*/ f2 1 f73"/>
              <a:gd name="f77" fmla="*/ f4 1 f73"/>
              <a:gd name="f78" fmla="*/ f74 f68 1"/>
              <a:gd name="f79" fmla="*/ f75 f68 1"/>
              <a:gd name="f80" fmla="*/ f77 f69 1"/>
              <a:gd name="f81" fmla="*/ f76 f69 1"/>
            </a:gdLst>
            <a:ahLst/>
            <a:cxnLst>
              <a:cxn ang="3cd4">
                <a:pos x="hc" y="t"/>
              </a:cxn>
              <a:cxn ang="0">
                <a:pos x="r" y="vc"/>
              </a:cxn>
              <a:cxn ang="cd4">
                <a:pos x="hc" y="b"/>
              </a:cxn>
              <a:cxn ang="cd2">
                <a:pos x="l" y="vc"/>
              </a:cxn>
            </a:cxnLst>
            <a:rect l="f78" t="f81" r="f79" b="f80"/>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3" name="Rectangle 9">
            <a:extLst>
              <a:ext uri="{FF2B5EF4-FFF2-40B4-BE49-F238E27FC236}">
                <a16:creationId xmlns:a16="http://schemas.microsoft.com/office/drawing/2014/main" id="{C98AFB5E-4AF2-8BF9-919C-FFB791211958}"/>
              </a:ext>
            </a:extLst>
          </p:cNvPr>
          <p:cNvSpPr/>
          <p:nvPr/>
        </p:nvSpPr>
        <p:spPr>
          <a:xfrm>
            <a:off x="5049015" y="3350583"/>
            <a:ext cx="449249" cy="448515"/>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 f4 0 f2"/>
              <a:gd name="f37" fmla="+- f3 0 f2"/>
              <a:gd name="f38" fmla="*/ f37 1 3228210"/>
              <a:gd name="f39" fmla="*/ f36 1 3222968"/>
              <a:gd name="f40" fmla="*/ f2 1 f38"/>
              <a:gd name="f41" fmla="*/ f3 1 f38"/>
              <a:gd name="f42" fmla="*/ f2 1 f39"/>
              <a:gd name="f43" fmla="*/ f4 1 f39"/>
              <a:gd name="f44" fmla="*/ f40 f34 1"/>
              <a:gd name="f45" fmla="*/ f41 f34 1"/>
              <a:gd name="f46" fmla="*/ f43 f35 1"/>
              <a:gd name="f47" fmla="*/ f42 f35 1"/>
            </a:gdLst>
            <a:ahLst/>
            <a:cxnLst>
              <a:cxn ang="3cd4">
                <a:pos x="hc" y="t"/>
              </a:cxn>
              <a:cxn ang="0">
                <a:pos x="r" y="vc"/>
              </a:cxn>
              <a:cxn ang="cd4">
                <a:pos x="hc" y="b"/>
              </a:cxn>
              <a:cxn ang="cd2">
                <a:pos x="l" y="vc"/>
              </a:cxn>
            </a:cxnLst>
            <a:rect l="f44" t="f47" r="f45" b="f46"/>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4" name="Freeform 18">
            <a:extLst>
              <a:ext uri="{FF2B5EF4-FFF2-40B4-BE49-F238E27FC236}">
                <a16:creationId xmlns:a16="http://schemas.microsoft.com/office/drawing/2014/main" id="{279DDDA3-977A-B0EE-88D3-44EF4AED50EA}"/>
              </a:ext>
            </a:extLst>
          </p:cNvPr>
          <p:cNvSpPr/>
          <p:nvPr/>
        </p:nvSpPr>
        <p:spPr>
          <a:xfrm>
            <a:off x="6465501" y="3399778"/>
            <a:ext cx="433854" cy="350160"/>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 f4 0 f2"/>
              <a:gd name="f197" fmla="+- f3 0 f2"/>
              <a:gd name="f198" fmla="*/ f197 1 3307788"/>
              <a:gd name="f199" fmla="*/ f196 1 2669631"/>
              <a:gd name="f200" fmla="*/ f2 1 f198"/>
              <a:gd name="f201" fmla="*/ f3 1 f198"/>
              <a:gd name="f202" fmla="*/ f2 1 f199"/>
              <a:gd name="f203" fmla="*/ f4 1 f199"/>
              <a:gd name="f204" fmla="*/ f200 f194 1"/>
              <a:gd name="f205" fmla="*/ f201 f194 1"/>
              <a:gd name="f206" fmla="*/ f203 f195 1"/>
              <a:gd name="f207" fmla="*/ f202 f195 1"/>
            </a:gdLst>
            <a:ahLst/>
            <a:cxnLst>
              <a:cxn ang="3cd4">
                <a:pos x="hc" y="t"/>
              </a:cxn>
              <a:cxn ang="0">
                <a:pos x="r" y="vc"/>
              </a:cxn>
              <a:cxn ang="cd4">
                <a:pos x="hc" y="b"/>
              </a:cxn>
              <a:cxn ang="cd2">
                <a:pos x="l" y="vc"/>
              </a:cxn>
            </a:cxnLst>
            <a:rect l="f204" t="f207" r="f205" b="f206"/>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5" name="Rounded Rectangle 25">
            <a:extLst>
              <a:ext uri="{FF2B5EF4-FFF2-40B4-BE49-F238E27FC236}">
                <a16:creationId xmlns:a16="http://schemas.microsoft.com/office/drawing/2014/main" id="{37603C4D-6366-8F0E-A3C2-7E1734AD47C5}"/>
              </a:ext>
            </a:extLst>
          </p:cNvPr>
          <p:cNvSpPr/>
          <p:nvPr/>
        </p:nvSpPr>
        <p:spPr>
          <a:xfrm>
            <a:off x="6509416" y="4300759"/>
            <a:ext cx="498046" cy="364999"/>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 f4 0 f2"/>
              <a:gd name="f89" fmla="+- f3 0 f2"/>
              <a:gd name="f90" fmla="*/ f89 1 3248842"/>
              <a:gd name="f91" fmla="*/ f88 1 2380886"/>
              <a:gd name="f92" fmla="*/ f2 1 f90"/>
              <a:gd name="f93" fmla="*/ f3 1 f90"/>
              <a:gd name="f94" fmla="*/ f2 1 f91"/>
              <a:gd name="f95" fmla="*/ f4 1 f91"/>
              <a:gd name="f96" fmla="*/ f92 f86 1"/>
              <a:gd name="f97" fmla="*/ f93 f86 1"/>
              <a:gd name="f98" fmla="*/ f95 f87 1"/>
              <a:gd name="f99" fmla="*/ f94 f87 1"/>
            </a:gdLst>
            <a:ahLst/>
            <a:cxnLst>
              <a:cxn ang="3cd4">
                <a:pos x="hc" y="t"/>
              </a:cxn>
              <a:cxn ang="0">
                <a:pos x="r" y="vc"/>
              </a:cxn>
              <a:cxn ang="cd4">
                <a:pos x="hc" y="b"/>
              </a:cxn>
              <a:cxn ang="cd2">
                <a:pos x="l" y="vc"/>
              </a:cxn>
            </a:cxnLst>
            <a:rect l="f96" t="f99" r="f97" b="f98"/>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6" name="Donut 39">
            <a:extLst>
              <a:ext uri="{FF2B5EF4-FFF2-40B4-BE49-F238E27FC236}">
                <a16:creationId xmlns:a16="http://schemas.microsoft.com/office/drawing/2014/main" id="{F748F2C4-3261-3C9F-D5F9-CFF86970355D}"/>
              </a:ext>
            </a:extLst>
          </p:cNvPr>
          <p:cNvSpPr/>
          <p:nvPr/>
        </p:nvSpPr>
        <p:spPr>
          <a:xfrm>
            <a:off x="1414550" y="3330683"/>
            <a:ext cx="488336" cy="488336"/>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 f3 0 f2"/>
              <a:gd name="f18" fmla="*/ f17 1 3240000"/>
              <a:gd name="f19" fmla="*/ f2 1 f18"/>
              <a:gd name="f20" fmla="*/ f3 1 f18"/>
              <a:gd name="f21" fmla="*/ f19 f15 1"/>
              <a:gd name="f22" fmla="*/ f20 f15 1"/>
              <a:gd name="f23" fmla="*/ f20 f16 1"/>
              <a:gd name="f24" fmla="*/ f19 f16 1"/>
            </a:gdLst>
            <a:ahLst/>
            <a:cxnLst>
              <a:cxn ang="3cd4">
                <a:pos x="hc" y="t"/>
              </a:cxn>
              <a:cxn ang="0">
                <a:pos x="r" y="vc"/>
              </a:cxn>
              <a:cxn ang="cd4">
                <a:pos x="hc" y="b"/>
              </a:cxn>
              <a:cxn ang="cd2">
                <a:pos x="l" y="vc"/>
              </a:cxn>
            </a:cxnLst>
            <a:rect l="f21" t="f24" r="f22" b="f23"/>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FFFFFF"/>
              </a:solidFill>
              <a:latin typeface="Arial"/>
              <a:ea typeface="맑은 고딕" pitchFamily="34"/>
            </a:endParaRPr>
          </a:p>
        </p:txBody>
      </p:sp>
      <p:sp>
        <p:nvSpPr>
          <p:cNvPr id="7" name="Chord 38">
            <a:extLst>
              <a:ext uri="{FF2B5EF4-FFF2-40B4-BE49-F238E27FC236}">
                <a16:creationId xmlns:a16="http://schemas.microsoft.com/office/drawing/2014/main" id="{E3639847-9E97-DE3F-D588-AE57AFE96DED}"/>
              </a:ext>
            </a:extLst>
          </p:cNvPr>
          <p:cNvSpPr/>
          <p:nvPr/>
        </p:nvSpPr>
        <p:spPr>
          <a:xfrm>
            <a:off x="3278811" y="4141016"/>
            <a:ext cx="411465" cy="529110"/>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 f4 0 f2"/>
              <a:gd name="f116" fmla="+- f3 0 f2"/>
              <a:gd name="f117" fmla="*/ f116 1 2519554"/>
              <a:gd name="f118" fmla="*/ f115 1 3240000"/>
              <a:gd name="f119" fmla="*/ f2 1 f117"/>
              <a:gd name="f120" fmla="*/ f3 1 f117"/>
              <a:gd name="f121" fmla="*/ f2 1 f118"/>
              <a:gd name="f122" fmla="*/ f4 1 f118"/>
              <a:gd name="f123" fmla="*/ f119 f113 1"/>
              <a:gd name="f124" fmla="*/ f120 f113 1"/>
              <a:gd name="f125" fmla="*/ f122 f114 1"/>
              <a:gd name="f126" fmla="*/ f121 f114 1"/>
            </a:gdLst>
            <a:ahLst/>
            <a:cxnLst>
              <a:cxn ang="3cd4">
                <a:pos x="hc" y="t"/>
              </a:cxn>
              <a:cxn ang="0">
                <a:pos x="r" y="vc"/>
              </a:cxn>
              <a:cxn ang="cd4">
                <a:pos x="hc" y="b"/>
              </a:cxn>
              <a:cxn ang="cd2">
                <a:pos x="l" y="vc"/>
              </a:cxn>
            </a:cxnLst>
            <a:rect l="f123" t="f126" r="f124" b="f125"/>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8" name="Oval 6">
            <a:extLst>
              <a:ext uri="{FF2B5EF4-FFF2-40B4-BE49-F238E27FC236}">
                <a16:creationId xmlns:a16="http://schemas.microsoft.com/office/drawing/2014/main" id="{AF05352E-01D7-3348-FE18-32BD2525A51F}"/>
              </a:ext>
            </a:extLst>
          </p:cNvPr>
          <p:cNvSpPr/>
          <p:nvPr/>
        </p:nvSpPr>
        <p:spPr>
          <a:xfrm>
            <a:off x="3906839" y="4268783"/>
            <a:ext cx="431001" cy="426482"/>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 f4 0 f2"/>
              <a:gd name="f135" fmla="+- f3 0 f2"/>
              <a:gd name="f136" fmla="*/ f135 1 3220460"/>
              <a:gd name="f137" fmla="*/ f134 1 3186731"/>
              <a:gd name="f138" fmla="*/ f2 1 f136"/>
              <a:gd name="f139" fmla="*/ f3 1 f136"/>
              <a:gd name="f140" fmla="*/ f2 1 f137"/>
              <a:gd name="f141" fmla="*/ f4 1 f137"/>
              <a:gd name="f142" fmla="*/ f138 f132 1"/>
              <a:gd name="f143" fmla="*/ f139 f132 1"/>
              <a:gd name="f144" fmla="*/ f141 f133 1"/>
              <a:gd name="f145" fmla="*/ f140 f133 1"/>
            </a:gdLst>
            <a:ahLst/>
            <a:cxnLst>
              <a:cxn ang="3cd4">
                <a:pos x="hc" y="t"/>
              </a:cxn>
              <a:cxn ang="0">
                <a:pos x="r" y="vc"/>
              </a:cxn>
              <a:cxn ang="cd4">
                <a:pos x="hc" y="b"/>
              </a:cxn>
              <a:cxn ang="cd2">
                <a:pos x="l" y="vc"/>
              </a:cxn>
            </a:cxnLst>
            <a:rect l="f142" t="f145" r="f143" b="f144"/>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9" name="Block Arc 25">
            <a:extLst>
              <a:ext uri="{FF2B5EF4-FFF2-40B4-BE49-F238E27FC236}">
                <a16:creationId xmlns:a16="http://schemas.microsoft.com/office/drawing/2014/main" id="{D0E311C6-C0D6-47AC-CC48-CDD65FD0CD6E}"/>
              </a:ext>
            </a:extLst>
          </p:cNvPr>
          <p:cNvSpPr/>
          <p:nvPr/>
        </p:nvSpPr>
        <p:spPr>
          <a:xfrm>
            <a:off x="2123166" y="4189347"/>
            <a:ext cx="296521" cy="428395"/>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 0 0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 f4 0 f2"/>
              <a:gd name="f69" fmla="+- f3 0 f2"/>
              <a:gd name="f70" fmla="*/ f69 1 2215656"/>
              <a:gd name="f71" fmla="*/ f68 1 3200962"/>
              <a:gd name="f72" fmla="*/ f2 1 f70"/>
              <a:gd name="f73" fmla="*/ f3 1 f70"/>
              <a:gd name="f74" fmla="*/ f2 1 f71"/>
              <a:gd name="f75" fmla="*/ f4 1 f71"/>
              <a:gd name="f76" fmla="*/ f72 f66 1"/>
              <a:gd name="f77" fmla="*/ f73 f66 1"/>
              <a:gd name="f78" fmla="*/ f75 f67 1"/>
              <a:gd name="f79" fmla="*/ f74 f67 1"/>
            </a:gdLst>
            <a:ahLst/>
            <a:cxnLst>
              <a:cxn ang="3cd4">
                <a:pos x="hc" y="t"/>
              </a:cxn>
              <a:cxn ang="0">
                <a:pos x="r" y="vc"/>
              </a:cxn>
              <a:cxn ang="cd4">
                <a:pos x="hc" y="b"/>
              </a:cxn>
              <a:cxn ang="cd2">
                <a:pos x="l" y="vc"/>
              </a:cxn>
            </a:cxnLst>
            <a:rect l="f76" t="f79" r="f77" b="f78"/>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FFFFFF"/>
              </a:solidFill>
              <a:latin typeface="Arial"/>
              <a:ea typeface="맑은 고딕" pitchFamily="34"/>
            </a:endParaRPr>
          </a:p>
        </p:txBody>
      </p:sp>
      <p:sp>
        <p:nvSpPr>
          <p:cNvPr id="10" name="Block Arc 31">
            <a:extLst>
              <a:ext uri="{FF2B5EF4-FFF2-40B4-BE49-F238E27FC236}">
                <a16:creationId xmlns:a16="http://schemas.microsoft.com/office/drawing/2014/main" id="{A740112D-CF14-E883-7B23-4E9366B77C32}"/>
              </a:ext>
            </a:extLst>
          </p:cNvPr>
          <p:cNvSpPr/>
          <p:nvPr/>
        </p:nvSpPr>
        <p:spPr>
          <a:xfrm>
            <a:off x="4541293" y="4221048"/>
            <a:ext cx="386874" cy="428395"/>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 0 0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 f4 0 f2"/>
              <a:gd name="f69" fmla="+- f3 0 f2"/>
              <a:gd name="f70" fmla="*/ f69 1 2890784"/>
              <a:gd name="f71" fmla="*/ f68 1 3200962"/>
              <a:gd name="f72" fmla="*/ f2 1 f70"/>
              <a:gd name="f73" fmla="*/ f3 1 f70"/>
              <a:gd name="f74" fmla="*/ f2 1 f71"/>
              <a:gd name="f75" fmla="*/ f4 1 f71"/>
              <a:gd name="f76" fmla="*/ f72 f66 1"/>
              <a:gd name="f77" fmla="*/ f73 f66 1"/>
              <a:gd name="f78" fmla="*/ f75 f67 1"/>
              <a:gd name="f79" fmla="*/ f74 f67 1"/>
            </a:gdLst>
            <a:ahLst/>
            <a:cxnLst>
              <a:cxn ang="3cd4">
                <a:pos x="hc" y="t"/>
              </a:cxn>
              <a:cxn ang="0">
                <a:pos x="r" y="vc"/>
              </a:cxn>
              <a:cxn ang="cd4">
                <a:pos x="hc" y="b"/>
              </a:cxn>
              <a:cxn ang="cd2">
                <a:pos x="l" y="vc"/>
              </a:cxn>
            </a:cxnLst>
            <a:rect l="f76" t="f79" r="f77" b="f78"/>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FFFFFF"/>
              </a:solidFill>
              <a:latin typeface="Arial"/>
              <a:ea typeface="맑은 고딕" pitchFamily="34"/>
            </a:endParaRPr>
          </a:p>
        </p:txBody>
      </p:sp>
      <p:sp>
        <p:nvSpPr>
          <p:cNvPr id="11" name="Freeform 53">
            <a:extLst>
              <a:ext uri="{FF2B5EF4-FFF2-40B4-BE49-F238E27FC236}">
                <a16:creationId xmlns:a16="http://schemas.microsoft.com/office/drawing/2014/main" id="{873AE703-DDA4-ADDA-93B8-BE911EA66F1B}"/>
              </a:ext>
            </a:extLst>
          </p:cNvPr>
          <p:cNvSpPr/>
          <p:nvPr/>
        </p:nvSpPr>
        <p:spPr>
          <a:xfrm>
            <a:off x="5836328" y="4247367"/>
            <a:ext cx="423959" cy="434698"/>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 0 0 71458"/>
              <a:gd name="f40" fmla="val 102202"/>
              <a:gd name="f41" fmla="val 11167"/>
              <a:gd name="f42" fmla="val 5505"/>
              <a:gd name="f43" fmla="val 111065"/>
              <a:gd name="f44" fmla="+- 0 0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 f7 0 f5"/>
              <a:gd name="f64" fmla="+- f6 0 f5"/>
              <a:gd name="f65" fmla="*/ f60 f0 1"/>
              <a:gd name="f66" fmla="*/ f64 1 2296406"/>
              <a:gd name="f67" fmla="*/ f63 1 2354521"/>
              <a:gd name="f68" fmla="*/ 1495542 f64 1"/>
              <a:gd name="f69" fmla="*/ 909489 f64 1"/>
              <a:gd name="f70" fmla="*/ 414951 f64 1"/>
              <a:gd name="f71" fmla="*/ 293184 f64 1"/>
              <a:gd name="f72" fmla="*/ 520411 f64 1"/>
              <a:gd name="f73" fmla="*/ 11167 f64 1"/>
              <a:gd name="f74" fmla="*/ 771719 f64 1"/>
              <a:gd name="f75" fmla="*/ 2041440 f64 1"/>
              <a:gd name="f76" fmla="*/ 2296406 f64 1"/>
              <a:gd name="f77" fmla="*/ 1124906 f64 1"/>
              <a:gd name="f78" fmla="*/ 1676517 f64 1"/>
              <a:gd name="f79" fmla="*/ 2279640 f64 1"/>
              <a:gd name="f80" fmla="*/ 2094931 f64 1"/>
              <a:gd name="f81" fmla="*/ 1380482 f64 1"/>
              <a:gd name="f82" fmla="*/ 1747818 f63 1"/>
              <a:gd name="f83" fmla="*/ 1528613 f64 1"/>
              <a:gd name="f84" fmla="*/ 2354521 f63 1"/>
              <a:gd name="f85" fmla="*/ 2120816 f63 1"/>
              <a:gd name="f86" fmla="*/ 1788127 f63 1"/>
              <a:gd name="f87" fmla="*/ 1225390 f63 1"/>
              <a:gd name="f88" fmla="*/ 2322212 f63 1"/>
              <a:gd name="f89" fmla="*/ 2052845 f63 1"/>
              <a:gd name="f90" fmla="*/ 767428 f63 1"/>
              <a:gd name="f91" fmla="*/ 5505 f63 1"/>
              <a:gd name="f92" fmla="*/ 578452 f63 1"/>
              <a:gd name="f93" fmla="*/ 514597 f63 1"/>
              <a:gd name="f94" fmla="*/ 662729 f63 1"/>
              <a:gd name="f95" fmla="*/ 1004182 f63 1"/>
              <a:gd name="f96" fmla="*/ 1608523 f63 1"/>
              <a:gd name="f97" fmla="*/ 1557316 f63 1"/>
              <a:gd name="f98" fmla="*/ 1682537 f64 1"/>
              <a:gd name="f99" fmla="*/ 1962549 f63 1"/>
              <a:gd name="f100" fmla="*/ 1955104 f64 1"/>
              <a:gd name="f101" fmla="*/ 2095900 f63 1"/>
              <a:gd name="f102" fmla="*/ 1827546 f64 1"/>
              <a:gd name="f103" fmla="*/ 1826304 f63 1"/>
              <a:gd name="f104" fmla="*/ f65 1 f2"/>
              <a:gd name="f105" fmla="*/ f68 1 2296406"/>
              <a:gd name="f106" fmla="*/ f69 1 2296406"/>
              <a:gd name="f107" fmla="*/ f70 1 2296406"/>
              <a:gd name="f108" fmla="*/ f71 1 2296406"/>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354521"/>
              <a:gd name="f120" fmla="*/ f83 1 2296406"/>
              <a:gd name="f121" fmla="*/ f84 1 2354521"/>
              <a:gd name="f122" fmla="*/ f85 1 2354521"/>
              <a:gd name="f123" fmla="*/ f86 1 2354521"/>
              <a:gd name="f124" fmla="*/ f87 1 2354521"/>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296406"/>
              <a:gd name="f136" fmla="*/ f99 1 2354521"/>
              <a:gd name="f137" fmla="*/ f100 1 2296406"/>
              <a:gd name="f138" fmla="*/ f101 1 2354521"/>
              <a:gd name="f139" fmla="*/ f102 1 2296406"/>
              <a:gd name="f140" fmla="*/ f103 1 2354521"/>
              <a:gd name="f141" fmla="*/ f5 1 f66"/>
              <a:gd name="f142" fmla="*/ f6 1 f66"/>
              <a:gd name="f143" fmla="*/ f5 1 f67"/>
              <a:gd name="f144" fmla="*/ f7 1 f67"/>
              <a:gd name="f145" fmla="+- f104 0 f1"/>
              <a:gd name="f146" fmla="*/ f116 1 f66"/>
              <a:gd name="f147" fmla="*/ f119 1 f67"/>
              <a:gd name="f148" fmla="*/ f139 1 f66"/>
              <a:gd name="f149" fmla="*/ f140 1 f67"/>
              <a:gd name="f150" fmla="*/ f137 1 f66"/>
              <a:gd name="f151" fmla="*/ f138 1 f67"/>
              <a:gd name="f152" fmla="*/ f135 1 f66"/>
              <a:gd name="f153" fmla="*/ f136 1 f67"/>
              <a:gd name="f154" fmla="*/ f120 1 f66"/>
              <a:gd name="f155" fmla="*/ f121 1 f67"/>
              <a:gd name="f156" fmla="*/ f118 1 f66"/>
              <a:gd name="f157" fmla="*/ f122 1 f67"/>
              <a:gd name="f158" fmla="*/ f105 1 f66"/>
              <a:gd name="f159" fmla="*/ f123 1 f67"/>
              <a:gd name="f160" fmla="*/ f106 1 f66"/>
              <a:gd name="f161" fmla="*/ f124 1 f67"/>
              <a:gd name="f162" fmla="*/ f107 1 f66"/>
              <a:gd name="f163" fmla="*/ f125 1 f67"/>
              <a:gd name="f164" fmla="*/ f108 1 f66"/>
              <a:gd name="f165" fmla="*/ f126 1 f67"/>
              <a:gd name="f166" fmla="*/ f109 1 f66"/>
              <a:gd name="f167" fmla="*/ f127 1 f67"/>
              <a:gd name="f168" fmla="*/ f110 1 f66"/>
              <a:gd name="f169" fmla="*/ f128 1 f67"/>
              <a:gd name="f170" fmla="*/ f111 1 f66"/>
              <a:gd name="f171" fmla="*/ f129 1 f67"/>
              <a:gd name="f172" fmla="*/ f112 1 f66"/>
              <a:gd name="f173" fmla="*/ f130 1 f67"/>
              <a:gd name="f174" fmla="*/ f113 1 f66"/>
              <a:gd name="f175" fmla="*/ f131 1 f67"/>
              <a:gd name="f176" fmla="*/ f114 1 f66"/>
              <a:gd name="f177" fmla="*/ f132 1 f67"/>
              <a:gd name="f178" fmla="*/ f115 1 f66"/>
              <a:gd name="f179" fmla="*/ f133 1 f67"/>
              <a:gd name="f180" fmla="*/ f117 1 f66"/>
              <a:gd name="f181" fmla="*/ f134 1 f67"/>
              <a:gd name="f182" fmla="*/ f141 f61 1"/>
              <a:gd name="f183" fmla="*/ f142 f61 1"/>
              <a:gd name="f184" fmla="*/ f144 f62 1"/>
              <a:gd name="f185" fmla="*/ f143 f62 1"/>
              <a:gd name="f186" fmla="*/ f146 f61 1"/>
              <a:gd name="f187" fmla="*/ f147 f62 1"/>
              <a:gd name="f188" fmla="*/ f148 f61 1"/>
              <a:gd name="f189" fmla="*/ f149 f62 1"/>
              <a:gd name="f190" fmla="*/ f150 f61 1"/>
              <a:gd name="f191" fmla="*/ f151 f62 1"/>
              <a:gd name="f192" fmla="*/ f152 f61 1"/>
              <a:gd name="f193" fmla="*/ f153 f62 1"/>
              <a:gd name="f194" fmla="*/ f154 f61 1"/>
              <a:gd name="f195" fmla="*/ f155 f62 1"/>
              <a:gd name="f196" fmla="*/ f156 f61 1"/>
              <a:gd name="f197" fmla="*/ f157 f62 1"/>
              <a:gd name="f198" fmla="*/ f158 f61 1"/>
              <a:gd name="f199" fmla="*/ f159 f62 1"/>
              <a:gd name="f200" fmla="*/ f160 f61 1"/>
              <a:gd name="f201" fmla="*/ f161 f62 1"/>
              <a:gd name="f202" fmla="*/ f162 f61 1"/>
              <a:gd name="f203" fmla="*/ f163 f62 1"/>
              <a:gd name="f204" fmla="*/ f164 f61 1"/>
              <a:gd name="f205" fmla="*/ f165 f62 1"/>
              <a:gd name="f206" fmla="*/ f166 f61 1"/>
              <a:gd name="f207" fmla="*/ f167 f62 1"/>
              <a:gd name="f208" fmla="*/ f168 f61 1"/>
              <a:gd name="f209" fmla="*/ f169 f62 1"/>
              <a:gd name="f210" fmla="*/ f170 f61 1"/>
              <a:gd name="f211" fmla="*/ f171 f62 1"/>
              <a:gd name="f212" fmla="*/ f172 f61 1"/>
              <a:gd name="f213" fmla="*/ f173 f62 1"/>
              <a:gd name="f214" fmla="*/ f174 f61 1"/>
              <a:gd name="f215" fmla="*/ f175 f62 1"/>
              <a:gd name="f216" fmla="*/ f176 f61 1"/>
              <a:gd name="f217" fmla="*/ f177 f62 1"/>
              <a:gd name="f218" fmla="*/ f178 f61 1"/>
              <a:gd name="f219" fmla="*/ f179 f62 1"/>
              <a:gd name="f220" fmla="*/ f180 f61 1"/>
              <a:gd name="f221" fmla="*/ f181 f62 1"/>
            </a:gdLst>
            <a:ahLst/>
            <a:cxnLst>
              <a:cxn ang="3cd4">
                <a:pos x="hc" y="t"/>
              </a:cxn>
              <a:cxn ang="0">
                <a:pos x="r" y="vc"/>
              </a:cxn>
              <a:cxn ang="cd4">
                <a:pos x="hc" y="b"/>
              </a:cxn>
              <a:cxn ang="cd2">
                <a:pos x="l" y="vc"/>
              </a:cxn>
              <a:cxn ang="f145">
                <a:pos x="f186" y="f187"/>
              </a:cxn>
              <a:cxn ang="f145">
                <a:pos x="f188" y="f189"/>
              </a:cxn>
              <a:cxn ang="f145">
                <a:pos x="f190" y="f191"/>
              </a:cxn>
              <a:cxn ang="f145">
                <a:pos x="f192" y="f193"/>
              </a:cxn>
              <a:cxn ang="f145">
                <a:pos x="f194" y="f195"/>
              </a:cxn>
              <a:cxn ang="f145">
                <a:pos x="f196" y="f197"/>
              </a:cxn>
              <a:cxn ang="f145">
                <a:pos x="f198" y="f199"/>
              </a:cxn>
              <a:cxn ang="f145">
                <a:pos x="f200" y="f201"/>
              </a:cxn>
              <a:cxn ang="f145">
                <a:pos x="f202" y="f203"/>
              </a:cxn>
              <a:cxn ang="f145">
                <a:pos x="f204" y="f205"/>
              </a:cxn>
              <a:cxn ang="f145">
                <a:pos x="f206" y="f207"/>
              </a:cxn>
              <a:cxn ang="f145">
                <a:pos x="f208" y="f209"/>
              </a:cxn>
              <a:cxn ang="f145">
                <a:pos x="f210" y="f211"/>
              </a:cxn>
              <a:cxn ang="f145">
                <a:pos x="f212" y="f213"/>
              </a:cxn>
              <a:cxn ang="f145">
                <a:pos x="f214" y="f215"/>
              </a:cxn>
              <a:cxn ang="f145">
                <a:pos x="f216" y="f217"/>
              </a:cxn>
              <a:cxn ang="f145">
                <a:pos x="f218" y="f219"/>
              </a:cxn>
              <a:cxn ang="f145">
                <a:pos x="f220" y="f221"/>
              </a:cxn>
            </a:cxnLst>
            <a:rect l="f182" t="f185" r="f183" b="f184"/>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12" name="Block Arc 10">
            <a:extLst>
              <a:ext uri="{FF2B5EF4-FFF2-40B4-BE49-F238E27FC236}">
                <a16:creationId xmlns:a16="http://schemas.microsoft.com/office/drawing/2014/main" id="{C12D1F2C-0F54-0A93-D398-85368254E94F}"/>
              </a:ext>
            </a:extLst>
          </p:cNvPr>
          <p:cNvSpPr/>
          <p:nvPr/>
        </p:nvSpPr>
        <p:spPr>
          <a:xfrm>
            <a:off x="2022198" y="3428559"/>
            <a:ext cx="521416" cy="35318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 0 0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 0 0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 f4 0 f2"/>
              <a:gd name="f190" fmla="+- f3 0 f2"/>
              <a:gd name="f191" fmla="*/ f190 1 3219104"/>
              <a:gd name="f192" fmla="*/ f189 1 2180445"/>
              <a:gd name="f193" fmla="*/ f2 1 f191"/>
              <a:gd name="f194" fmla="*/ f3 1 f191"/>
              <a:gd name="f195" fmla="*/ f2 1 f192"/>
              <a:gd name="f196" fmla="*/ f4 1 f192"/>
              <a:gd name="f197" fmla="*/ f193 f187 1"/>
              <a:gd name="f198" fmla="*/ f194 f187 1"/>
              <a:gd name="f199" fmla="*/ f196 f188 1"/>
              <a:gd name="f200" fmla="*/ f195 f188 1"/>
            </a:gdLst>
            <a:ahLst/>
            <a:cxnLst>
              <a:cxn ang="3cd4">
                <a:pos x="hc" y="t"/>
              </a:cxn>
              <a:cxn ang="0">
                <a:pos x="r" y="vc"/>
              </a:cxn>
              <a:cxn ang="cd4">
                <a:pos x="hc" y="b"/>
              </a:cxn>
              <a:cxn ang="cd2">
                <a:pos x="l" y="vc"/>
              </a:cxn>
            </a:cxnLst>
            <a:rect l="f197" t="f200" r="f198" b="f199"/>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FFFFFF"/>
              </a:solidFill>
              <a:latin typeface="Arial"/>
              <a:ea typeface="맑은 고딕" pitchFamily="34"/>
            </a:endParaRPr>
          </a:p>
        </p:txBody>
      </p:sp>
      <p:sp>
        <p:nvSpPr>
          <p:cNvPr id="13" name="Freeform 55">
            <a:extLst>
              <a:ext uri="{FF2B5EF4-FFF2-40B4-BE49-F238E27FC236}">
                <a16:creationId xmlns:a16="http://schemas.microsoft.com/office/drawing/2014/main" id="{58D90545-AFE3-9629-8B5C-FDE5DF2BC2A3}"/>
              </a:ext>
            </a:extLst>
          </p:cNvPr>
          <p:cNvSpPr/>
          <p:nvPr/>
        </p:nvSpPr>
        <p:spPr>
          <a:xfrm>
            <a:off x="1564432" y="4074876"/>
            <a:ext cx="268262" cy="657330"/>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 f4 0 f2"/>
              <a:gd name="f153" fmla="+- f3 0 f2"/>
              <a:gd name="f154" fmla="*/ f153 1 1060423"/>
              <a:gd name="f155" fmla="*/ f152 1 2598393"/>
              <a:gd name="f156" fmla="*/ f2 1 f154"/>
              <a:gd name="f157" fmla="*/ f3 1 f154"/>
              <a:gd name="f158" fmla="*/ f2 1 f155"/>
              <a:gd name="f159" fmla="*/ f4 1 f155"/>
              <a:gd name="f160" fmla="*/ f156 f150 1"/>
              <a:gd name="f161" fmla="*/ f157 f150 1"/>
              <a:gd name="f162" fmla="*/ f159 f151 1"/>
              <a:gd name="f163" fmla="*/ f158 f151 1"/>
            </a:gdLst>
            <a:ahLst/>
            <a:cxnLst>
              <a:cxn ang="3cd4">
                <a:pos x="hc" y="t"/>
              </a:cxn>
              <a:cxn ang="0">
                <a:pos x="r" y="vc"/>
              </a:cxn>
              <a:cxn ang="cd4">
                <a:pos x="hc" y="b"/>
              </a:cxn>
              <a:cxn ang="cd2">
                <a:pos x="l" y="vc"/>
              </a:cxn>
            </a:cxnLst>
            <a:rect l="f160" t="f163" r="f161" b="f162"/>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14" name="Round Same Side Corner Rectangle 36">
            <a:extLst>
              <a:ext uri="{FF2B5EF4-FFF2-40B4-BE49-F238E27FC236}">
                <a16:creationId xmlns:a16="http://schemas.microsoft.com/office/drawing/2014/main" id="{2957BD2F-710C-3A71-E966-86825D0E8B56}"/>
              </a:ext>
            </a:extLst>
          </p:cNvPr>
          <p:cNvSpPr/>
          <p:nvPr/>
        </p:nvSpPr>
        <p:spPr>
          <a:xfrm>
            <a:off x="5095680" y="4247361"/>
            <a:ext cx="491538" cy="388616"/>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 f4 0 f2"/>
              <a:gd name="f38" fmla="+- f3 0 f2"/>
              <a:gd name="f39" fmla="*/ f38 1 3219104"/>
              <a:gd name="f40" fmla="*/ f37 1 2545072"/>
              <a:gd name="f41" fmla="*/ f2 1 f39"/>
              <a:gd name="f42" fmla="*/ f3 1 f39"/>
              <a:gd name="f43" fmla="*/ f2 1 f40"/>
              <a:gd name="f44" fmla="*/ f4 1 f40"/>
              <a:gd name="f45" fmla="*/ f41 f35 1"/>
              <a:gd name="f46" fmla="*/ f42 f35 1"/>
              <a:gd name="f47" fmla="*/ f44 f36 1"/>
              <a:gd name="f48" fmla="*/ f43 f36 1"/>
            </a:gdLst>
            <a:ahLst/>
            <a:cxnLst>
              <a:cxn ang="3cd4">
                <a:pos x="hc" y="t"/>
              </a:cxn>
              <a:cxn ang="0">
                <a:pos x="r" y="vc"/>
              </a:cxn>
              <a:cxn ang="cd4">
                <a:pos x="hc" y="b"/>
              </a:cxn>
              <a:cxn ang="cd2">
                <a:pos x="l" y="vc"/>
              </a:cxn>
            </a:cxnLst>
            <a:rect l="f45" t="f48" r="f46" b="f47"/>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rgbClr val="02AACE"/>
          </a:solidFill>
          <a:ln cap="flat">
            <a:noFill/>
            <a:prstDash val="solid"/>
          </a:ln>
        </p:spPr>
        <p:txBody>
          <a:bodyPr vert="horz" wrap="square" lIns="91429" tIns="45719" rIns="91429" bIns="45719"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15" name="Oval 21">
            <a:extLst>
              <a:ext uri="{FF2B5EF4-FFF2-40B4-BE49-F238E27FC236}">
                <a16:creationId xmlns:a16="http://schemas.microsoft.com/office/drawing/2014/main" id="{36D1AC22-A28F-A822-F132-2CD4C6D82DE6}"/>
              </a:ext>
            </a:extLst>
          </p:cNvPr>
          <p:cNvSpPr/>
          <p:nvPr/>
        </p:nvSpPr>
        <p:spPr>
          <a:xfrm>
            <a:off x="2699792" y="4227934"/>
            <a:ext cx="404669" cy="408050"/>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 f4 0 f2"/>
              <a:gd name="f187" fmla="+- f3 0 f2"/>
              <a:gd name="f188" fmla="*/ f187 1 1652142"/>
              <a:gd name="f189" fmla="*/ f186 1 1665940"/>
              <a:gd name="f190" fmla="*/ f2 1 f188"/>
              <a:gd name="f191" fmla="*/ f3 1 f188"/>
              <a:gd name="f192" fmla="*/ f2 1 f189"/>
              <a:gd name="f193" fmla="*/ f4 1 f189"/>
              <a:gd name="f194" fmla="*/ f190 f184 1"/>
              <a:gd name="f195" fmla="*/ f191 f184 1"/>
              <a:gd name="f196" fmla="*/ f193 f185 1"/>
              <a:gd name="f197" fmla="*/ f192 f185 1"/>
            </a:gdLst>
            <a:ahLst/>
            <a:cxnLst>
              <a:cxn ang="3cd4">
                <a:pos x="hc" y="t"/>
              </a:cxn>
              <a:cxn ang="0">
                <a:pos x="r" y="vc"/>
              </a:cxn>
              <a:cxn ang="cd4">
                <a:pos x="hc" y="b"/>
              </a:cxn>
              <a:cxn ang="cd2">
                <a:pos x="l" y="vc"/>
              </a:cxn>
            </a:cxnLst>
            <a:rect l="f194" t="f197" r="f195" b="f196"/>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sp>
        <p:nvSpPr>
          <p:cNvPr id="16" name="Oval 32">
            <a:extLst>
              <a:ext uri="{FF2B5EF4-FFF2-40B4-BE49-F238E27FC236}">
                <a16:creationId xmlns:a16="http://schemas.microsoft.com/office/drawing/2014/main" id="{243F706F-732E-5D3F-964E-4026183634D3}"/>
              </a:ext>
            </a:extLst>
          </p:cNvPr>
          <p:cNvSpPr/>
          <p:nvPr/>
        </p:nvSpPr>
        <p:spPr>
          <a:xfrm>
            <a:off x="5789224" y="3343075"/>
            <a:ext cx="385324" cy="463554"/>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 f4 0 f2"/>
              <a:gd name="f136" fmla="+- f3 0 f2"/>
              <a:gd name="f137" fmla="*/ f136 1 2671236"/>
              <a:gd name="f138" fmla="*/ f135 1 3213546"/>
              <a:gd name="f139" fmla="*/ f2 1 f137"/>
              <a:gd name="f140" fmla="*/ f3 1 f137"/>
              <a:gd name="f141" fmla="*/ f2 1 f138"/>
              <a:gd name="f142" fmla="*/ f4 1 f138"/>
              <a:gd name="f143" fmla="*/ f139 f133 1"/>
              <a:gd name="f144" fmla="*/ f140 f133 1"/>
              <a:gd name="f145" fmla="*/ f142 f134 1"/>
              <a:gd name="f146" fmla="*/ f141 f134 1"/>
            </a:gdLst>
            <a:ahLst/>
            <a:cxnLst>
              <a:cxn ang="3cd4">
                <a:pos x="hc" y="t"/>
              </a:cxn>
              <a:cxn ang="0">
                <a:pos x="r" y="vc"/>
              </a:cxn>
              <a:cxn ang="cd4">
                <a:pos x="hc" y="b"/>
              </a:cxn>
              <a:cxn ang="cd2">
                <a:pos x="l" y="vc"/>
              </a:cxn>
            </a:cxnLst>
            <a:rect l="f143" t="f146" r="f144" b="f145"/>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rgbClr val="02AACE"/>
          </a:solidFill>
          <a:ln cap="flat">
            <a:noFill/>
            <a:prstDash val="solid"/>
          </a:ln>
        </p:spPr>
        <p:txBody>
          <a:bodyPr vert="horz" wrap="square" lIns="68574" tIns="34287" rIns="68574" bIns="34287" anchor="ctr" anchorCtr="1" compatLnSpc="1">
            <a:noAutofit/>
          </a:bodyPr>
          <a:lstStyle/>
          <a:p>
            <a:pPr algn="ctr" defTabSz="914296">
              <a:defRPr sz="1800" b="0" i="0" u="none" strike="noStrike" kern="0" cap="none" spc="0" baseline="0">
                <a:solidFill>
                  <a:srgbClr val="000000"/>
                </a:solidFill>
                <a:uFillTx/>
              </a:defRPr>
            </a:pPr>
            <a:endParaRPr lang="en-US" sz="1050" kern="0">
              <a:solidFill>
                <a:srgbClr val="000000"/>
              </a:solidFill>
              <a:latin typeface="Arial"/>
              <a:ea typeface="맑은 고딕" pitchFamily="34"/>
            </a:endParaRPr>
          </a:p>
        </p:txBody>
      </p:sp>
      <p:grpSp>
        <p:nvGrpSpPr>
          <p:cNvPr id="17" name="Google Shape;6783;p88">
            <a:extLst>
              <a:ext uri="{FF2B5EF4-FFF2-40B4-BE49-F238E27FC236}">
                <a16:creationId xmlns:a16="http://schemas.microsoft.com/office/drawing/2014/main" id="{A1EC7C67-4D3D-E49F-1A87-1AC8563827FC}"/>
              </a:ext>
            </a:extLst>
          </p:cNvPr>
          <p:cNvGrpSpPr/>
          <p:nvPr/>
        </p:nvGrpSpPr>
        <p:grpSpPr>
          <a:xfrm>
            <a:off x="6486183" y="840437"/>
            <a:ext cx="425097" cy="424810"/>
            <a:chOff x="10948074" y="1235317"/>
            <a:chExt cx="566845" cy="566462"/>
          </a:xfrm>
          <a:solidFill>
            <a:srgbClr val="02AACE"/>
          </a:solidFill>
        </p:grpSpPr>
        <p:sp>
          <p:nvSpPr>
            <p:cNvPr id="18" name="Google Shape;6784;p88">
              <a:extLst>
                <a:ext uri="{FF2B5EF4-FFF2-40B4-BE49-F238E27FC236}">
                  <a16:creationId xmlns:a16="http://schemas.microsoft.com/office/drawing/2014/main" id="{4A018C46-05B0-0142-9DC8-6F0F8898C9D6}"/>
                </a:ext>
              </a:extLst>
            </p:cNvPr>
            <p:cNvSpPr/>
            <p:nvPr/>
          </p:nvSpPr>
          <p:spPr>
            <a:xfrm>
              <a:off x="11282635" y="1235317"/>
              <a:ext cx="200189" cy="29911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 f4 0 f2"/>
                <a:gd name="f66" fmla="+- f3 0 f2"/>
                <a:gd name="f67" fmla="*/ f66 1 4128"/>
                <a:gd name="f68" fmla="*/ f65 1 6168"/>
                <a:gd name="f69" fmla="*/ f2 1 f67"/>
                <a:gd name="f70" fmla="*/ f3 1 f67"/>
                <a:gd name="f71" fmla="*/ f2 1 f68"/>
                <a:gd name="f72" fmla="*/ f4 1 f68"/>
                <a:gd name="f73" fmla="*/ f69 f63 1"/>
                <a:gd name="f74" fmla="*/ f70 f63 1"/>
                <a:gd name="f75" fmla="*/ f72 f64 1"/>
                <a:gd name="f76" fmla="*/ f71 f64 1"/>
              </a:gdLst>
              <a:ahLst/>
              <a:cxnLst>
                <a:cxn ang="3cd4">
                  <a:pos x="hc" y="t"/>
                </a:cxn>
                <a:cxn ang="0">
                  <a:pos x="r" y="vc"/>
                </a:cxn>
                <a:cxn ang="cd4">
                  <a:pos x="hc" y="b"/>
                </a:cxn>
                <a:cxn ang="cd2">
                  <a:pos x="l" y="vc"/>
                </a:cxn>
              </a:cxnLst>
              <a:rect l="f73" t="f76" r="f74" b="f75"/>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9" name="Google Shape;6785;p88">
              <a:extLst>
                <a:ext uri="{FF2B5EF4-FFF2-40B4-BE49-F238E27FC236}">
                  <a16:creationId xmlns:a16="http://schemas.microsoft.com/office/drawing/2014/main" id="{BA470D3C-F5BE-BDC5-5CA9-81437116B9EF}"/>
                </a:ext>
              </a:extLst>
            </p:cNvPr>
            <p:cNvSpPr/>
            <p:nvPr/>
          </p:nvSpPr>
          <p:spPr>
            <a:xfrm>
              <a:off x="10948074" y="1438113"/>
              <a:ext cx="301011" cy="363666"/>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 f4 0 f2"/>
                <a:gd name="f28" fmla="+- f3 0 f2"/>
                <a:gd name="f29" fmla="*/ f28 1 6207"/>
                <a:gd name="f30" fmla="*/ f27 1 7499"/>
                <a:gd name="f31" fmla="*/ f2 1 f29"/>
                <a:gd name="f32" fmla="*/ f3 1 f29"/>
                <a:gd name="f33" fmla="*/ f2 1 f30"/>
                <a:gd name="f34" fmla="*/ f4 1 f30"/>
                <a:gd name="f35" fmla="*/ f31 f25 1"/>
                <a:gd name="f36" fmla="*/ f32 f25 1"/>
                <a:gd name="f37" fmla="*/ f34 f26 1"/>
                <a:gd name="f38" fmla="*/ f33 f26 1"/>
              </a:gdLst>
              <a:ahLst/>
              <a:cxnLst>
                <a:cxn ang="3cd4">
                  <a:pos x="hc" y="t"/>
                </a:cxn>
                <a:cxn ang="0">
                  <a:pos x="r" y="vc"/>
                </a:cxn>
                <a:cxn ang="cd4">
                  <a:pos x="hc" y="b"/>
                </a:cxn>
                <a:cxn ang="cd2">
                  <a:pos x="l" y="vc"/>
                </a:cxn>
              </a:cxnLst>
              <a:rect l="f35" t="f38" r="f36" b="f37"/>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0" name="Google Shape;6786;p88">
              <a:extLst>
                <a:ext uri="{FF2B5EF4-FFF2-40B4-BE49-F238E27FC236}">
                  <a16:creationId xmlns:a16="http://schemas.microsoft.com/office/drawing/2014/main" id="{2D86C773-FA55-6802-9E7F-88FB6757B6E2}"/>
                </a:ext>
              </a:extLst>
            </p:cNvPr>
            <p:cNvSpPr/>
            <p:nvPr/>
          </p:nvSpPr>
          <p:spPr>
            <a:xfrm>
              <a:off x="11080991" y="1303641"/>
              <a:ext cx="99312" cy="99367"/>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 f4 0 f2"/>
                <a:gd name="f14" fmla="+- f3 0 f2"/>
                <a:gd name="f15" fmla="*/ f14 1 2048"/>
                <a:gd name="f16" fmla="*/ f13 1 2049"/>
                <a:gd name="f17" fmla="*/ f2 1 f15"/>
                <a:gd name="f18" fmla="*/ f3 1 f15"/>
                <a:gd name="f19" fmla="*/ f2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1" name="Google Shape;6787;p88">
              <a:extLst>
                <a:ext uri="{FF2B5EF4-FFF2-40B4-BE49-F238E27FC236}">
                  <a16:creationId xmlns:a16="http://schemas.microsoft.com/office/drawing/2014/main" id="{354F6933-8201-9568-B8AD-4ECB862D1E65}"/>
                </a:ext>
              </a:extLst>
            </p:cNvPr>
            <p:cNvSpPr/>
            <p:nvPr/>
          </p:nvSpPr>
          <p:spPr>
            <a:xfrm>
              <a:off x="11048887" y="1437583"/>
              <a:ext cx="302556" cy="362641"/>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 f4 0 f2"/>
                <a:gd name="f63" fmla="+- f3 0 f2"/>
                <a:gd name="f64" fmla="*/ f63 1 6239"/>
                <a:gd name="f65" fmla="*/ f62 1 7478"/>
                <a:gd name="f66" fmla="*/ f2 1 f64"/>
                <a:gd name="f67" fmla="*/ f3 1 f64"/>
                <a:gd name="f68" fmla="*/ f2 1 f65"/>
                <a:gd name="f69" fmla="*/ f4 1 f65"/>
                <a:gd name="f70" fmla="*/ f66 f60 1"/>
                <a:gd name="f71" fmla="*/ f67 f60 1"/>
                <a:gd name="f72" fmla="*/ f69 f61 1"/>
                <a:gd name="f73" fmla="*/ f68 f61 1"/>
              </a:gdLst>
              <a:ahLst/>
              <a:cxnLst>
                <a:cxn ang="3cd4">
                  <a:pos x="hc" y="t"/>
                </a:cxn>
                <a:cxn ang="0">
                  <a:pos x="r" y="vc"/>
                </a:cxn>
                <a:cxn ang="cd4">
                  <a:pos x="hc" y="b"/>
                </a:cxn>
                <a:cxn ang="cd2">
                  <a:pos x="l" y="vc"/>
                </a:cxn>
              </a:cxnLst>
              <a:rect l="f70" t="f73" r="f71" b="f72"/>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2" name="Google Shape;6788;p88">
              <a:extLst>
                <a:ext uri="{FF2B5EF4-FFF2-40B4-BE49-F238E27FC236}">
                  <a16:creationId xmlns:a16="http://schemas.microsoft.com/office/drawing/2014/main" id="{7EC81E93-6948-0557-86B9-794308041F21}"/>
                </a:ext>
              </a:extLst>
            </p:cNvPr>
            <p:cNvSpPr/>
            <p:nvPr/>
          </p:nvSpPr>
          <p:spPr>
            <a:xfrm>
              <a:off x="11249021" y="1569485"/>
              <a:ext cx="265898" cy="64200"/>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 f4 0 f2"/>
                <a:gd name="f21" fmla="+- f3 0 f2"/>
                <a:gd name="f22" fmla="*/ f21 1 5483"/>
                <a:gd name="f23" fmla="*/ f20 1 1324"/>
                <a:gd name="f24" fmla="*/ f2 1 f22"/>
                <a:gd name="f25" fmla="*/ f3 1 f22"/>
                <a:gd name="f26" fmla="*/ f2 1 f23"/>
                <a:gd name="f27" fmla="*/ f4 1 f23"/>
                <a:gd name="f28" fmla="*/ f24 f18 1"/>
                <a:gd name="f29" fmla="*/ f25 f18 1"/>
                <a:gd name="f30" fmla="*/ f27 f19 1"/>
                <a:gd name="f31" fmla="*/ f26 f19 1"/>
              </a:gdLst>
              <a:ahLst/>
              <a:cxnLst>
                <a:cxn ang="3cd4">
                  <a:pos x="hc" y="t"/>
                </a:cxn>
                <a:cxn ang="0">
                  <a:pos x="r" y="vc"/>
                </a:cxn>
                <a:cxn ang="cd4">
                  <a:pos x="hc" y="b"/>
                </a:cxn>
                <a:cxn ang="cd2">
                  <a:pos x="l" y="vc"/>
                </a:cxn>
              </a:cxnLst>
              <a:rect l="f28" t="f31" r="f29" b="f30"/>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23" name="Google Shape;6800;p88">
            <a:extLst>
              <a:ext uri="{FF2B5EF4-FFF2-40B4-BE49-F238E27FC236}">
                <a16:creationId xmlns:a16="http://schemas.microsoft.com/office/drawing/2014/main" id="{178D0215-75A6-C695-D74A-99375FA41BCF}"/>
              </a:ext>
            </a:extLst>
          </p:cNvPr>
          <p:cNvGrpSpPr/>
          <p:nvPr/>
        </p:nvGrpSpPr>
        <p:grpSpPr>
          <a:xfrm>
            <a:off x="5770352" y="1642424"/>
            <a:ext cx="414030" cy="412932"/>
            <a:chOff x="9993550" y="2304726"/>
            <a:chExt cx="552087" cy="550624"/>
          </a:xfrm>
          <a:solidFill>
            <a:srgbClr val="02AACE"/>
          </a:solidFill>
        </p:grpSpPr>
        <p:sp>
          <p:nvSpPr>
            <p:cNvPr id="24" name="Google Shape;6801;p88">
              <a:extLst>
                <a:ext uri="{FF2B5EF4-FFF2-40B4-BE49-F238E27FC236}">
                  <a16:creationId xmlns:a16="http://schemas.microsoft.com/office/drawing/2014/main" id="{B714481A-157A-4187-5B3D-B977C2D670B5}"/>
                </a:ext>
              </a:extLst>
            </p:cNvPr>
            <p:cNvSpPr/>
            <p:nvPr/>
          </p:nvSpPr>
          <p:spPr>
            <a:xfrm>
              <a:off x="10026286" y="2304726"/>
              <a:ext cx="488134" cy="228499"/>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 f4 0 f2"/>
                <a:gd name="f49" fmla="+- f3 0 f2"/>
                <a:gd name="f50" fmla="*/ f49 1 10335"/>
                <a:gd name="f51" fmla="*/ f48 1 4838"/>
                <a:gd name="f52" fmla="*/ f2 1 f50"/>
                <a:gd name="f53" fmla="*/ f3 1 f50"/>
                <a:gd name="f54" fmla="*/ f2 1 f51"/>
                <a:gd name="f55" fmla="*/ f4 1 f51"/>
                <a:gd name="f56" fmla="*/ f52 f46 1"/>
                <a:gd name="f57" fmla="*/ f53 f46 1"/>
                <a:gd name="f58" fmla="*/ f55 f47 1"/>
                <a:gd name="f59" fmla="*/ f54 f47 1"/>
              </a:gdLst>
              <a:ahLst/>
              <a:cxnLst>
                <a:cxn ang="3cd4">
                  <a:pos x="hc" y="t"/>
                </a:cxn>
                <a:cxn ang="0">
                  <a:pos x="r" y="vc"/>
                </a:cxn>
                <a:cxn ang="cd4">
                  <a:pos x="hc" y="b"/>
                </a:cxn>
                <a:cxn ang="cd2">
                  <a:pos x="l" y="vc"/>
                </a:cxn>
              </a:cxnLst>
              <a:rect l="f56" t="f59" r="f57" b="f58"/>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5" name="Google Shape;6802;p88">
              <a:extLst>
                <a:ext uri="{FF2B5EF4-FFF2-40B4-BE49-F238E27FC236}">
                  <a16:creationId xmlns:a16="http://schemas.microsoft.com/office/drawing/2014/main" id="{FB145788-FB57-761F-0606-567C35CEC337}"/>
                </a:ext>
              </a:extLst>
            </p:cNvPr>
            <p:cNvSpPr/>
            <p:nvPr/>
          </p:nvSpPr>
          <p:spPr>
            <a:xfrm>
              <a:off x="10059021" y="2565111"/>
              <a:ext cx="129506" cy="131015"/>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 f4 0 f2"/>
                <a:gd name="f14" fmla="+- f3 0 f2"/>
                <a:gd name="f15" fmla="*/ f14 1 2742"/>
                <a:gd name="f16" fmla="*/ f13 1 2774"/>
                <a:gd name="f17" fmla="*/ f2 1 f15"/>
                <a:gd name="f18" fmla="*/ f3 1 f15"/>
                <a:gd name="f19" fmla="*/ f2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6" name="Google Shape;6803;p88">
              <a:extLst>
                <a:ext uri="{FF2B5EF4-FFF2-40B4-BE49-F238E27FC236}">
                  <a16:creationId xmlns:a16="http://schemas.microsoft.com/office/drawing/2014/main" id="{676EDFF6-4EB6-672B-B8FF-B4399CF511D1}"/>
                </a:ext>
              </a:extLst>
            </p:cNvPr>
            <p:cNvSpPr/>
            <p:nvPr/>
          </p:nvSpPr>
          <p:spPr>
            <a:xfrm>
              <a:off x="9993550" y="2727307"/>
              <a:ext cx="258967" cy="128043"/>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 f4 0 f2"/>
                <a:gd name="f25" fmla="+- f3 0 f2"/>
                <a:gd name="f26" fmla="*/ f25 1 5483"/>
                <a:gd name="f27" fmla="*/ f24 1 2711"/>
                <a:gd name="f28" fmla="*/ f2 1 f26"/>
                <a:gd name="f29" fmla="*/ f3 1 f26"/>
                <a:gd name="f30" fmla="*/ f2 1 f27"/>
                <a:gd name="f31" fmla="*/ f4 1 f27"/>
                <a:gd name="f32" fmla="*/ f28 f22 1"/>
                <a:gd name="f33" fmla="*/ f29 f22 1"/>
                <a:gd name="f34" fmla="*/ f31 f23 1"/>
                <a:gd name="f35" fmla="*/ f30 f23 1"/>
              </a:gdLst>
              <a:ahLst/>
              <a:cxnLst>
                <a:cxn ang="3cd4">
                  <a:pos x="hc" y="t"/>
                </a:cxn>
                <a:cxn ang="0">
                  <a:pos x="r" y="vc"/>
                </a:cxn>
                <a:cxn ang="cd4">
                  <a:pos x="hc" y="b"/>
                </a:cxn>
                <a:cxn ang="cd2">
                  <a:pos x="l" y="vc"/>
                </a:cxn>
              </a:cxnLst>
              <a:rect l="f32" t="f35" r="f33" b="f34"/>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7" name="Google Shape;6804;p88">
              <a:extLst>
                <a:ext uri="{FF2B5EF4-FFF2-40B4-BE49-F238E27FC236}">
                  <a16:creationId xmlns:a16="http://schemas.microsoft.com/office/drawing/2014/main" id="{5E6EBCCF-655B-A3A4-A8D0-EAECE67A62C7}"/>
                </a:ext>
              </a:extLst>
            </p:cNvPr>
            <p:cNvSpPr/>
            <p:nvPr/>
          </p:nvSpPr>
          <p:spPr>
            <a:xfrm>
              <a:off x="10350669" y="2565111"/>
              <a:ext cx="129506" cy="131015"/>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 f4 0 f2"/>
                <a:gd name="f14" fmla="+- f3 0 f2"/>
                <a:gd name="f15" fmla="*/ f14 1 2742"/>
                <a:gd name="f16" fmla="*/ f13 1 2774"/>
                <a:gd name="f17" fmla="*/ f2 1 f15"/>
                <a:gd name="f18" fmla="*/ f3 1 f15"/>
                <a:gd name="f19" fmla="*/ f2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28" name="Google Shape;6805;p88">
              <a:extLst>
                <a:ext uri="{FF2B5EF4-FFF2-40B4-BE49-F238E27FC236}">
                  <a16:creationId xmlns:a16="http://schemas.microsoft.com/office/drawing/2014/main" id="{272F1370-4A4C-783F-ADC0-D2FCB5119097}"/>
                </a:ext>
              </a:extLst>
            </p:cNvPr>
            <p:cNvSpPr/>
            <p:nvPr/>
          </p:nvSpPr>
          <p:spPr>
            <a:xfrm>
              <a:off x="10285207" y="2727307"/>
              <a:ext cx="260430" cy="128043"/>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 f4 0 f2"/>
                <a:gd name="f24" fmla="+- f3 0 f2"/>
                <a:gd name="f25" fmla="*/ f24 1 5514"/>
                <a:gd name="f26" fmla="*/ f23 1 2711"/>
                <a:gd name="f27" fmla="*/ f2 1 f25"/>
                <a:gd name="f28" fmla="*/ f3 1 f25"/>
                <a:gd name="f29" fmla="*/ f2 1 f26"/>
                <a:gd name="f30" fmla="*/ f4 1 f26"/>
                <a:gd name="f31" fmla="*/ f27 f21 1"/>
                <a:gd name="f32" fmla="*/ f28 f21 1"/>
                <a:gd name="f33" fmla="*/ f30 f22 1"/>
                <a:gd name="f34" fmla="*/ f29 f22 1"/>
              </a:gdLst>
              <a:ahLst/>
              <a:cxnLst>
                <a:cxn ang="3cd4">
                  <a:pos x="hc" y="t"/>
                </a:cxn>
                <a:cxn ang="0">
                  <a:pos x="r" y="vc"/>
                </a:cxn>
                <a:cxn ang="cd4">
                  <a:pos x="hc" y="b"/>
                </a:cxn>
                <a:cxn ang="cd2">
                  <a:pos x="l" y="vc"/>
                </a:cxn>
              </a:cxnLst>
              <a:rect l="f31" t="f34" r="f32" b="f33"/>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29" name="Google Shape;6866;p88">
            <a:extLst>
              <a:ext uri="{FF2B5EF4-FFF2-40B4-BE49-F238E27FC236}">
                <a16:creationId xmlns:a16="http://schemas.microsoft.com/office/drawing/2014/main" id="{7BD12A6F-3FC3-B5B9-A343-4EE9D2FB087C}"/>
              </a:ext>
            </a:extLst>
          </p:cNvPr>
          <p:cNvGrpSpPr/>
          <p:nvPr/>
        </p:nvGrpSpPr>
        <p:grpSpPr>
          <a:xfrm>
            <a:off x="2710640" y="3396747"/>
            <a:ext cx="381608" cy="422272"/>
            <a:chOff x="5913580" y="4644027"/>
            <a:chExt cx="508854" cy="563078"/>
          </a:xfrm>
          <a:solidFill>
            <a:srgbClr val="02AACE"/>
          </a:solidFill>
        </p:grpSpPr>
        <p:sp>
          <p:nvSpPr>
            <p:cNvPr id="30" name="Google Shape;6867;p88">
              <a:extLst>
                <a:ext uri="{FF2B5EF4-FFF2-40B4-BE49-F238E27FC236}">
                  <a16:creationId xmlns:a16="http://schemas.microsoft.com/office/drawing/2014/main" id="{CCE2817D-125C-7615-9B67-961752F4B157}"/>
                </a:ext>
              </a:extLst>
            </p:cNvPr>
            <p:cNvSpPr/>
            <p:nvPr/>
          </p:nvSpPr>
          <p:spPr>
            <a:xfrm>
              <a:off x="5913580" y="4712342"/>
              <a:ext cx="240057" cy="493263"/>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 f4 0 f2"/>
                <a:gd name="f83" fmla="+- f3 0 f2"/>
                <a:gd name="f84" fmla="*/ f83 1 5515"/>
                <a:gd name="f85" fmla="*/ f82 1 10240"/>
                <a:gd name="f86" fmla="*/ f2 1 f84"/>
                <a:gd name="f87" fmla="*/ f3 1 f84"/>
                <a:gd name="f88" fmla="*/ f2 1 f85"/>
                <a:gd name="f89" fmla="*/ f4 1 f85"/>
                <a:gd name="f90" fmla="*/ f86 f80 1"/>
                <a:gd name="f91" fmla="*/ f87 f80 1"/>
                <a:gd name="f92" fmla="*/ f89 f81 1"/>
                <a:gd name="f93" fmla="*/ f88 f81 1"/>
              </a:gdLst>
              <a:ahLst/>
              <a:cxnLst>
                <a:cxn ang="3cd4">
                  <a:pos x="hc" y="t"/>
                </a:cxn>
                <a:cxn ang="0">
                  <a:pos x="r" y="vc"/>
                </a:cxn>
                <a:cxn ang="cd4">
                  <a:pos x="hc" y="b"/>
                </a:cxn>
                <a:cxn ang="cd2">
                  <a:pos x="l" y="vc"/>
                </a:cxn>
              </a:cxnLst>
              <a:rect l="f90" t="f93" r="f91" b="f92"/>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1" name="Google Shape;6868;p88">
              <a:extLst>
                <a:ext uri="{FF2B5EF4-FFF2-40B4-BE49-F238E27FC236}">
                  <a16:creationId xmlns:a16="http://schemas.microsoft.com/office/drawing/2014/main" id="{C0F47F5B-F114-50A1-0B2E-7210B30A7976}"/>
                </a:ext>
              </a:extLst>
            </p:cNvPr>
            <p:cNvSpPr/>
            <p:nvPr/>
          </p:nvSpPr>
          <p:spPr>
            <a:xfrm>
              <a:off x="6183767" y="4712342"/>
              <a:ext cx="238667" cy="494763"/>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 f4 0 f2"/>
                <a:gd name="f74" fmla="+- f3 0 f2"/>
                <a:gd name="f75" fmla="*/ f74 1 5483"/>
                <a:gd name="f76" fmla="*/ f73 1 10271"/>
                <a:gd name="f77" fmla="*/ f2 1 f75"/>
                <a:gd name="f78" fmla="*/ f3 1 f75"/>
                <a:gd name="f79" fmla="*/ f2 1 f76"/>
                <a:gd name="f80" fmla="*/ f4 1 f76"/>
                <a:gd name="f81" fmla="*/ f77 f71 1"/>
                <a:gd name="f82" fmla="*/ f78 f71 1"/>
                <a:gd name="f83" fmla="*/ f80 f72 1"/>
                <a:gd name="f84" fmla="*/ f79 f72 1"/>
              </a:gdLst>
              <a:ahLst/>
              <a:cxnLst>
                <a:cxn ang="3cd4">
                  <a:pos x="hc" y="t"/>
                </a:cxn>
                <a:cxn ang="0">
                  <a:pos x="r" y="vc"/>
                </a:cxn>
                <a:cxn ang="cd4">
                  <a:pos x="hc" y="b"/>
                </a:cxn>
                <a:cxn ang="cd2">
                  <a:pos x="l" y="vc"/>
                </a:cxn>
              </a:cxnLst>
              <a:rect l="f81" t="f84" r="f82" b="f83"/>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2" name="Google Shape;6869;p88">
              <a:extLst>
                <a:ext uri="{FF2B5EF4-FFF2-40B4-BE49-F238E27FC236}">
                  <a16:creationId xmlns:a16="http://schemas.microsoft.com/office/drawing/2014/main" id="{17CD35B5-24D1-8DAA-E054-C1F1B6A10F07}"/>
                </a:ext>
              </a:extLst>
            </p:cNvPr>
            <p:cNvSpPr/>
            <p:nvPr/>
          </p:nvSpPr>
          <p:spPr>
            <a:xfrm>
              <a:off x="6286618" y="4774567"/>
              <a:ext cx="45271" cy="72886"/>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 f4 0 f2"/>
                <a:gd name="f22" fmla="+- f3 0 f2"/>
                <a:gd name="f23" fmla="*/ f22 1 1040"/>
                <a:gd name="f24" fmla="*/ f21 1 1513"/>
                <a:gd name="f25" fmla="*/ f2 1 f23"/>
                <a:gd name="f26" fmla="*/ f3 1 f23"/>
                <a:gd name="f27" fmla="*/ f2 1 f24"/>
                <a:gd name="f28" fmla="*/ f4 1 f24"/>
                <a:gd name="f29" fmla="*/ f25 f19 1"/>
                <a:gd name="f30" fmla="*/ f26 f19 1"/>
                <a:gd name="f31" fmla="*/ f28 f20 1"/>
                <a:gd name="f32" fmla="*/ f27 f20 1"/>
              </a:gdLst>
              <a:ahLst/>
              <a:cxnLst>
                <a:cxn ang="3cd4">
                  <a:pos x="hc" y="t"/>
                </a:cxn>
                <a:cxn ang="0">
                  <a:pos x="r" y="vc"/>
                </a:cxn>
                <a:cxn ang="cd4">
                  <a:pos x="hc" y="b"/>
                </a:cxn>
                <a:cxn ang="cd2">
                  <a:pos x="l" y="vc"/>
                </a:cxn>
              </a:cxnLst>
              <a:rect l="f29" t="f32" r="f30" b="f31"/>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3" name="Google Shape;6870;p88">
              <a:extLst>
                <a:ext uri="{FF2B5EF4-FFF2-40B4-BE49-F238E27FC236}">
                  <a16:creationId xmlns:a16="http://schemas.microsoft.com/office/drawing/2014/main" id="{A2CC1576-D004-B712-DF99-ACE8E6D57A98}"/>
                </a:ext>
              </a:extLst>
            </p:cNvPr>
            <p:cNvSpPr/>
            <p:nvPr/>
          </p:nvSpPr>
          <p:spPr>
            <a:xfrm>
              <a:off x="6002734" y="4778617"/>
              <a:ext cx="43918" cy="70326"/>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 f4 0 f2"/>
                <a:gd name="f29" fmla="+- f3 0 f2"/>
                <a:gd name="f30" fmla="*/ f29 1 1009"/>
                <a:gd name="f31" fmla="*/ f28 1 1460"/>
                <a:gd name="f32" fmla="*/ f2 1 f30"/>
                <a:gd name="f33" fmla="*/ f3 1 f30"/>
                <a:gd name="f34" fmla="*/ f2 1 f31"/>
                <a:gd name="f35" fmla="*/ f4 1 f31"/>
                <a:gd name="f36" fmla="*/ f32 f26 1"/>
                <a:gd name="f37" fmla="*/ f33 f26 1"/>
                <a:gd name="f38" fmla="*/ f35 f27 1"/>
                <a:gd name="f39" fmla="*/ f34 f27 1"/>
              </a:gdLst>
              <a:ahLst/>
              <a:cxnLst>
                <a:cxn ang="3cd4">
                  <a:pos x="hc" y="t"/>
                </a:cxn>
                <a:cxn ang="0">
                  <a:pos x="r" y="vc"/>
                </a:cxn>
                <a:cxn ang="cd4">
                  <a:pos x="hc" y="b"/>
                </a:cxn>
                <a:cxn ang="cd2">
                  <a:pos x="l" y="vc"/>
                </a:cxn>
              </a:cxnLst>
              <a:rect l="f36" t="f39" r="f37" b="f38"/>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4" name="Google Shape;6871;p88">
              <a:extLst>
                <a:ext uri="{FF2B5EF4-FFF2-40B4-BE49-F238E27FC236}">
                  <a16:creationId xmlns:a16="http://schemas.microsoft.com/office/drawing/2014/main" id="{9F356C94-0732-0917-7D58-8EB2AB224FE8}"/>
                </a:ext>
              </a:extLst>
            </p:cNvPr>
            <p:cNvSpPr/>
            <p:nvPr/>
          </p:nvSpPr>
          <p:spPr>
            <a:xfrm>
              <a:off x="6106984" y="4644027"/>
              <a:ext cx="119310" cy="132085"/>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 f4 0 f2"/>
                <a:gd name="f15" fmla="+- f3 0 f2"/>
                <a:gd name="f16" fmla="*/ f15 1 2741"/>
                <a:gd name="f17" fmla="*/ f14 1 2742"/>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5" name="Google Shape;6872;p88">
              <a:extLst>
                <a:ext uri="{FF2B5EF4-FFF2-40B4-BE49-F238E27FC236}">
                  <a16:creationId xmlns:a16="http://schemas.microsoft.com/office/drawing/2014/main" id="{20B76401-9E8F-3122-98BC-1CD9868C7761}"/>
                </a:ext>
              </a:extLst>
            </p:cNvPr>
            <p:cNvSpPr/>
            <p:nvPr/>
          </p:nvSpPr>
          <p:spPr>
            <a:xfrm>
              <a:off x="6072676" y="4809451"/>
              <a:ext cx="187918" cy="132085"/>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 f4 0 f2"/>
                <a:gd name="f27" fmla="+- f3 0 f2"/>
                <a:gd name="f28" fmla="*/ f27 1 4317"/>
                <a:gd name="f29" fmla="*/ f26 1 2742"/>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36" name="Google Shape;6957;p88">
            <a:extLst>
              <a:ext uri="{FF2B5EF4-FFF2-40B4-BE49-F238E27FC236}">
                <a16:creationId xmlns:a16="http://schemas.microsoft.com/office/drawing/2014/main" id="{1698C8F4-6598-4D1C-9334-99C0B173F2D8}"/>
              </a:ext>
            </a:extLst>
          </p:cNvPr>
          <p:cNvGrpSpPr/>
          <p:nvPr/>
        </p:nvGrpSpPr>
        <p:grpSpPr>
          <a:xfrm>
            <a:off x="2006461" y="899994"/>
            <a:ext cx="373529" cy="372809"/>
            <a:chOff x="4974592" y="1314733"/>
            <a:chExt cx="498081" cy="497122"/>
          </a:xfrm>
          <a:solidFill>
            <a:srgbClr val="02AACE"/>
          </a:solidFill>
        </p:grpSpPr>
        <p:sp>
          <p:nvSpPr>
            <p:cNvPr id="37" name="Google Shape;6958;p88">
              <a:extLst>
                <a:ext uri="{FF2B5EF4-FFF2-40B4-BE49-F238E27FC236}">
                  <a16:creationId xmlns:a16="http://schemas.microsoft.com/office/drawing/2014/main" id="{086FBF75-2047-2247-84A5-F4AE31B72ADB}"/>
                </a:ext>
              </a:extLst>
            </p:cNvPr>
            <p:cNvSpPr/>
            <p:nvPr/>
          </p:nvSpPr>
          <p:spPr>
            <a:xfrm>
              <a:off x="5077964" y="1314733"/>
              <a:ext cx="175903" cy="5811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 f4 0 f2"/>
                <a:gd name="f28" fmla="+- f3 0 f2"/>
                <a:gd name="f29" fmla="*/ f28 1 4128"/>
                <a:gd name="f30" fmla="*/ f27 1 1364"/>
                <a:gd name="f31" fmla="*/ f2 1 f29"/>
                <a:gd name="f32" fmla="*/ f3 1 f29"/>
                <a:gd name="f33" fmla="*/ f2 1 f30"/>
                <a:gd name="f34" fmla="*/ f4 1 f30"/>
                <a:gd name="f35" fmla="*/ f31 f25 1"/>
                <a:gd name="f36" fmla="*/ f32 f25 1"/>
                <a:gd name="f37" fmla="*/ f34 f26 1"/>
                <a:gd name="f38" fmla="*/ f33 f26 1"/>
              </a:gdLst>
              <a:ahLst/>
              <a:cxnLst>
                <a:cxn ang="3cd4">
                  <a:pos x="hc" y="t"/>
                </a:cxn>
                <a:cxn ang="0">
                  <a:pos x="r" y="vc"/>
                </a:cxn>
                <a:cxn ang="cd4">
                  <a:pos x="hc" y="b"/>
                </a:cxn>
                <a:cxn ang="cd2">
                  <a:pos x="l" y="vc"/>
                </a:cxn>
              </a:cxnLst>
              <a:rect l="f35" t="f38" r="f36" b="f37"/>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8" name="Google Shape;6959;p88">
              <a:extLst>
                <a:ext uri="{FF2B5EF4-FFF2-40B4-BE49-F238E27FC236}">
                  <a16:creationId xmlns:a16="http://schemas.microsoft.com/office/drawing/2014/main" id="{6C4CDC42-02D2-289B-AB9C-8E1036A3C73A}"/>
                </a:ext>
              </a:extLst>
            </p:cNvPr>
            <p:cNvSpPr/>
            <p:nvPr/>
          </p:nvSpPr>
          <p:spPr>
            <a:xfrm>
              <a:off x="5063179" y="1574157"/>
              <a:ext cx="28209" cy="30934"/>
            </a:xfrm>
            <a:custGeom>
              <a:avLst/>
              <a:gdLst>
                <a:gd name="f0" fmla="val w"/>
                <a:gd name="f1" fmla="val h"/>
                <a:gd name="f2" fmla="val 0"/>
                <a:gd name="f3" fmla="val 662"/>
                <a:gd name="f4" fmla="val 726"/>
                <a:gd name="f5" fmla="val 1"/>
                <a:gd name="f6" fmla="val 725"/>
                <a:gd name="f7" fmla="*/ f0 1 662"/>
                <a:gd name="f8" fmla="*/ f1 1 726"/>
                <a:gd name="f9" fmla="+- f4 0 f2"/>
                <a:gd name="f10" fmla="+- f3 0 f2"/>
                <a:gd name="f11" fmla="*/ f10 1 662"/>
                <a:gd name="f12" fmla="*/ f9 1 726"/>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662" h="726">
                  <a:moveTo>
                    <a:pt x="f5" y="f5"/>
                  </a:moveTo>
                  <a:lnTo>
                    <a:pt x="f5" y="f6"/>
                  </a:lnTo>
                  <a:lnTo>
                    <a:pt x="f3" y="f6"/>
                  </a:lnTo>
                  <a:lnTo>
                    <a:pt x="f3"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39" name="Google Shape;6960;p88">
              <a:extLst>
                <a:ext uri="{FF2B5EF4-FFF2-40B4-BE49-F238E27FC236}">
                  <a16:creationId xmlns:a16="http://schemas.microsoft.com/office/drawing/2014/main" id="{F3B4C42F-E368-B18B-7052-7B03046EF8D4}"/>
                </a:ext>
              </a:extLst>
            </p:cNvPr>
            <p:cNvSpPr/>
            <p:nvPr/>
          </p:nvSpPr>
          <p:spPr>
            <a:xfrm>
              <a:off x="5063179" y="1458724"/>
              <a:ext cx="28209" cy="28209"/>
            </a:xfrm>
            <a:custGeom>
              <a:avLst/>
              <a:gdLst>
                <a:gd name="f0" fmla="val w"/>
                <a:gd name="f1" fmla="val h"/>
                <a:gd name="f2" fmla="val 0"/>
                <a:gd name="f3" fmla="val 662"/>
                <a:gd name="f4" fmla="val 1"/>
                <a:gd name="f5" fmla="*/ f0 1 662"/>
                <a:gd name="f6" fmla="*/ f1 1 662"/>
                <a:gd name="f7" fmla="+- f3 0 f2"/>
                <a:gd name="f8" fmla="*/ f7 1 662"/>
                <a:gd name="f9" fmla="*/ f2 1 f8"/>
                <a:gd name="f10" fmla="*/ f3 1 f8"/>
                <a:gd name="f11" fmla="*/ f9 f5 1"/>
                <a:gd name="f12" fmla="*/ f10 f5 1"/>
                <a:gd name="f13" fmla="*/ f10 f6 1"/>
                <a:gd name="f14" fmla="*/ f9 f6 1"/>
              </a:gdLst>
              <a:ahLst/>
              <a:cxnLst>
                <a:cxn ang="3cd4">
                  <a:pos x="hc" y="t"/>
                </a:cxn>
                <a:cxn ang="0">
                  <a:pos x="r" y="vc"/>
                </a:cxn>
                <a:cxn ang="cd4">
                  <a:pos x="hc" y="b"/>
                </a:cxn>
                <a:cxn ang="cd2">
                  <a:pos x="l" y="vc"/>
                </a:cxn>
              </a:cxnLst>
              <a:rect l="f11" t="f14" r="f12" b="f13"/>
              <a:pathLst>
                <a:path w="662" h="662">
                  <a:moveTo>
                    <a:pt x="f4" y="f2"/>
                  </a:moveTo>
                  <a:lnTo>
                    <a:pt x="f4" y="f3"/>
                  </a:lnTo>
                  <a:lnTo>
                    <a:pt x="f3" y="f3"/>
                  </a:ln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0" name="Google Shape;6961;p88">
              <a:extLst>
                <a:ext uri="{FF2B5EF4-FFF2-40B4-BE49-F238E27FC236}">
                  <a16:creationId xmlns:a16="http://schemas.microsoft.com/office/drawing/2014/main" id="{A47A13D1-CF3E-699E-0089-98E965207EDE}"/>
                </a:ext>
              </a:extLst>
            </p:cNvPr>
            <p:cNvSpPr/>
            <p:nvPr/>
          </p:nvSpPr>
          <p:spPr>
            <a:xfrm>
              <a:off x="5063179" y="1693642"/>
              <a:ext cx="28209" cy="28245"/>
            </a:xfrm>
            <a:custGeom>
              <a:avLst/>
              <a:gdLst>
                <a:gd name="f0" fmla="val w"/>
                <a:gd name="f1" fmla="val h"/>
                <a:gd name="f2" fmla="val 0"/>
                <a:gd name="f3" fmla="val 662"/>
                <a:gd name="f4" fmla="val 663"/>
                <a:gd name="f5" fmla="val 1"/>
                <a:gd name="f6" fmla="*/ f0 1 662"/>
                <a:gd name="f7" fmla="*/ f1 1 663"/>
                <a:gd name="f8" fmla="+- f4 0 f2"/>
                <a:gd name="f9" fmla="+- f3 0 f2"/>
                <a:gd name="f10" fmla="*/ f9 1 662"/>
                <a:gd name="f11" fmla="*/ f8 1 663"/>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662" h="663">
                  <a:moveTo>
                    <a:pt x="f5" y="f5"/>
                  </a:moveTo>
                  <a:lnTo>
                    <a:pt x="f5" y="f3"/>
                  </a:lnTo>
                  <a:lnTo>
                    <a:pt x="f3" y="f3"/>
                  </a:lnTo>
                  <a:lnTo>
                    <a:pt x="f3"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1" name="Google Shape;6962;p88">
              <a:extLst>
                <a:ext uri="{FF2B5EF4-FFF2-40B4-BE49-F238E27FC236}">
                  <a16:creationId xmlns:a16="http://schemas.microsoft.com/office/drawing/2014/main" id="{0287B764-0914-B3C1-51D6-2BDF2E2E89CE}"/>
                </a:ext>
              </a:extLst>
            </p:cNvPr>
            <p:cNvSpPr/>
            <p:nvPr/>
          </p:nvSpPr>
          <p:spPr>
            <a:xfrm>
              <a:off x="4974592" y="1343253"/>
              <a:ext cx="379924" cy="468602"/>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 f4 0 f2"/>
                <a:gd name="f77" fmla="+- f3 0 f2"/>
                <a:gd name="f78" fmla="*/ f77 1 8916"/>
                <a:gd name="f79" fmla="*/ f76 1 10997"/>
                <a:gd name="f80" fmla="*/ f2 1 f78"/>
                <a:gd name="f81" fmla="*/ f3 1 f78"/>
                <a:gd name="f82" fmla="*/ f2 1 f79"/>
                <a:gd name="f83" fmla="*/ f4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2" name="Google Shape;6963;p88">
              <a:extLst>
                <a:ext uri="{FF2B5EF4-FFF2-40B4-BE49-F238E27FC236}">
                  <a16:creationId xmlns:a16="http://schemas.microsoft.com/office/drawing/2014/main" id="{ABF2F4C3-33D3-3F2D-E7A6-399FA514336B}"/>
                </a:ext>
              </a:extLst>
            </p:cNvPr>
            <p:cNvSpPr/>
            <p:nvPr/>
          </p:nvSpPr>
          <p:spPr>
            <a:xfrm>
              <a:off x="5385367" y="1486887"/>
              <a:ext cx="87306" cy="177256"/>
            </a:xfrm>
            <a:custGeom>
              <a:avLst/>
              <a:gdLst>
                <a:gd name="f0" fmla="val w"/>
                <a:gd name="f1" fmla="val h"/>
                <a:gd name="f2" fmla="val 0"/>
                <a:gd name="f3" fmla="val 2049"/>
                <a:gd name="f4" fmla="val 4160"/>
                <a:gd name="f5" fmla="val 1"/>
                <a:gd name="f6" fmla="*/ f0 1 2049"/>
                <a:gd name="f7" fmla="*/ f1 1 4160"/>
                <a:gd name="f8" fmla="+- f4 0 f2"/>
                <a:gd name="f9" fmla="+- f3 0 f2"/>
                <a:gd name="f10" fmla="*/ f9 1 2049"/>
                <a:gd name="f11" fmla="*/ f8 1 4160"/>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2049" h="4160">
                  <a:moveTo>
                    <a:pt x="f5" y="f5"/>
                  </a:moveTo>
                  <a:lnTo>
                    <a:pt x="f5" y="f4"/>
                  </a:lnTo>
                  <a:lnTo>
                    <a:pt x="f3" y="f4"/>
                  </a:lnTo>
                  <a:lnTo>
                    <a:pt x="f3"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3" name="Google Shape;6964;p88">
              <a:extLst>
                <a:ext uri="{FF2B5EF4-FFF2-40B4-BE49-F238E27FC236}">
                  <a16:creationId xmlns:a16="http://schemas.microsoft.com/office/drawing/2014/main" id="{E74E57B4-0329-5234-B825-2E3DED296B8C}"/>
                </a:ext>
              </a:extLst>
            </p:cNvPr>
            <p:cNvSpPr/>
            <p:nvPr/>
          </p:nvSpPr>
          <p:spPr>
            <a:xfrm>
              <a:off x="5385367" y="1371453"/>
              <a:ext cx="87306" cy="87306"/>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 f3 0 f2"/>
                <a:gd name="f13" fmla="*/ f12 1 2049"/>
                <a:gd name="f14" fmla="*/ f2 1 f13"/>
                <a:gd name="f15" fmla="*/ f3 1 f13"/>
                <a:gd name="f16" fmla="*/ f14 f10 1"/>
                <a:gd name="f17" fmla="*/ f15 f10 1"/>
                <a:gd name="f18" fmla="*/ f15 f11 1"/>
                <a:gd name="f19" fmla="*/ f14 f11 1"/>
              </a:gdLst>
              <a:ahLst/>
              <a:cxnLst>
                <a:cxn ang="3cd4">
                  <a:pos x="hc" y="t"/>
                </a:cxn>
                <a:cxn ang="0">
                  <a:pos x="r" y="vc"/>
                </a:cxn>
                <a:cxn ang="cd4">
                  <a:pos x="hc" y="b"/>
                </a:cxn>
                <a:cxn ang="cd2">
                  <a:pos x="l" y="vc"/>
                </a:cxn>
              </a:cxnLst>
              <a:rect l="f16" t="f19" r="f17" b="f18"/>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4" name="Google Shape;6965;p88">
              <a:extLst>
                <a:ext uri="{FF2B5EF4-FFF2-40B4-BE49-F238E27FC236}">
                  <a16:creationId xmlns:a16="http://schemas.microsoft.com/office/drawing/2014/main" id="{4F27586A-A522-F2FD-4F24-FA5CB6900C3B}"/>
                </a:ext>
              </a:extLst>
            </p:cNvPr>
            <p:cNvSpPr/>
            <p:nvPr/>
          </p:nvSpPr>
          <p:spPr>
            <a:xfrm>
              <a:off x="5388065" y="1693642"/>
              <a:ext cx="79260" cy="87306"/>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 f4 0 f2"/>
                <a:gd name="f19" fmla="+- f3 0 f2"/>
                <a:gd name="f20" fmla="*/ f19 1 1860"/>
                <a:gd name="f21" fmla="*/ f18 1 2049"/>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45" name="Google Shape;6966;p88">
            <a:extLst>
              <a:ext uri="{FF2B5EF4-FFF2-40B4-BE49-F238E27FC236}">
                <a16:creationId xmlns:a16="http://schemas.microsoft.com/office/drawing/2014/main" id="{80EE97DE-9E7A-3F7D-A167-89D7B6DBD127}"/>
              </a:ext>
            </a:extLst>
          </p:cNvPr>
          <p:cNvGrpSpPr/>
          <p:nvPr/>
        </p:nvGrpSpPr>
        <p:grpSpPr>
          <a:xfrm>
            <a:off x="6464767" y="2472191"/>
            <a:ext cx="453624" cy="454324"/>
            <a:chOff x="10919517" y="3411178"/>
            <a:chExt cx="604884" cy="605817"/>
          </a:xfrm>
          <a:solidFill>
            <a:srgbClr val="02AACE"/>
          </a:solidFill>
        </p:grpSpPr>
        <p:sp>
          <p:nvSpPr>
            <p:cNvPr id="46" name="Google Shape;6967;p88">
              <a:extLst>
                <a:ext uri="{FF2B5EF4-FFF2-40B4-BE49-F238E27FC236}">
                  <a16:creationId xmlns:a16="http://schemas.microsoft.com/office/drawing/2014/main" id="{F6AAD99B-29BE-9405-2FA1-F3FB8190764F}"/>
                </a:ext>
              </a:extLst>
            </p:cNvPr>
            <p:cNvSpPr/>
            <p:nvPr/>
          </p:nvSpPr>
          <p:spPr>
            <a:xfrm>
              <a:off x="11089550" y="3811685"/>
              <a:ext cx="16395" cy="26197"/>
            </a:xfrm>
            <a:custGeom>
              <a:avLst/>
              <a:gdLst>
                <a:gd name="f0" fmla="val w"/>
                <a:gd name="f1" fmla="val h"/>
                <a:gd name="f2" fmla="val 0"/>
                <a:gd name="f3" fmla="val 316"/>
                <a:gd name="f4" fmla="val 505"/>
                <a:gd name="f5" fmla="val 158"/>
                <a:gd name="f6" fmla="val 1"/>
                <a:gd name="f7" fmla="val 315"/>
                <a:gd name="f8" fmla="*/ f0 1 316"/>
                <a:gd name="f9" fmla="*/ f1 1 505"/>
                <a:gd name="f10" fmla="+- f4 0 f2"/>
                <a:gd name="f11" fmla="+- f3 0 f2"/>
                <a:gd name="f12" fmla="*/ f11 1 316"/>
                <a:gd name="f13" fmla="*/ f10 1 505"/>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316" h="505">
                  <a:moveTo>
                    <a:pt x="f5" y="f6"/>
                  </a:moveTo>
                  <a:lnTo>
                    <a:pt x="f2" y="f4"/>
                  </a:lnTo>
                  <a:lnTo>
                    <a:pt x="f7" y="f4"/>
                  </a:lnTo>
                  <a:lnTo>
                    <a:pt x="f5"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7" name="Google Shape;6968;p88">
              <a:extLst>
                <a:ext uri="{FF2B5EF4-FFF2-40B4-BE49-F238E27FC236}">
                  <a16:creationId xmlns:a16="http://schemas.microsoft.com/office/drawing/2014/main" id="{8BFBEA2D-E1DB-7A99-EC33-71B196D2EB43}"/>
                </a:ext>
              </a:extLst>
            </p:cNvPr>
            <p:cNvSpPr/>
            <p:nvPr/>
          </p:nvSpPr>
          <p:spPr>
            <a:xfrm>
              <a:off x="10919517" y="3658048"/>
              <a:ext cx="356396" cy="358947"/>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 f4 0 f2"/>
                <a:gd name="f119" fmla="+- f3 0 f2"/>
                <a:gd name="f120" fmla="*/ f119 1 6869"/>
                <a:gd name="f121" fmla="*/ f118 1 6918"/>
                <a:gd name="f122" fmla="*/ f2 1 f120"/>
                <a:gd name="f123" fmla="*/ f3 1 f120"/>
                <a:gd name="f124" fmla="*/ f2 1 f121"/>
                <a:gd name="f125" fmla="*/ f4 1 f121"/>
                <a:gd name="f126" fmla="*/ f122 f116 1"/>
                <a:gd name="f127" fmla="*/ f123 f116 1"/>
                <a:gd name="f128" fmla="*/ f125 f117 1"/>
                <a:gd name="f129" fmla="*/ f124 f117 1"/>
              </a:gdLst>
              <a:ahLst/>
              <a:cxnLst>
                <a:cxn ang="3cd4">
                  <a:pos x="hc" y="t"/>
                </a:cxn>
                <a:cxn ang="0">
                  <a:pos x="r" y="vc"/>
                </a:cxn>
                <a:cxn ang="cd4">
                  <a:pos x="hc" y="b"/>
                </a:cxn>
                <a:cxn ang="cd2">
                  <a:pos x="l" y="vc"/>
                </a:cxn>
              </a:cxnLst>
              <a:rect l="f126" t="f129" r="f127" b="f128"/>
              <a:pathLst>
                <a:path w="6867"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8" name="Google Shape;6969;p88">
              <a:extLst>
                <a:ext uri="{FF2B5EF4-FFF2-40B4-BE49-F238E27FC236}">
                  <a16:creationId xmlns:a16="http://schemas.microsoft.com/office/drawing/2014/main" id="{AD565CD6-3A52-50B6-F953-9B19CCBE8637}"/>
                </a:ext>
              </a:extLst>
            </p:cNvPr>
            <p:cNvSpPr/>
            <p:nvPr/>
          </p:nvSpPr>
          <p:spPr>
            <a:xfrm>
              <a:off x="11329827" y="3553394"/>
              <a:ext cx="32735" cy="54004"/>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 f4 0 f2"/>
                <a:gd name="f17" fmla="+- f3 0 f2"/>
                <a:gd name="f18" fmla="*/ f17 1 631"/>
                <a:gd name="f19" fmla="*/ f16 1 1041"/>
                <a:gd name="f20" fmla="*/ f2 1 f18"/>
                <a:gd name="f21" fmla="*/ f3 1 f18"/>
                <a:gd name="f22" fmla="*/ f2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49" name="Google Shape;6970;p88">
              <a:extLst>
                <a:ext uri="{FF2B5EF4-FFF2-40B4-BE49-F238E27FC236}">
                  <a16:creationId xmlns:a16="http://schemas.microsoft.com/office/drawing/2014/main" id="{BCD7224F-A2F6-E869-4447-130C1586139D}"/>
                </a:ext>
              </a:extLst>
            </p:cNvPr>
            <p:cNvSpPr/>
            <p:nvPr/>
          </p:nvSpPr>
          <p:spPr>
            <a:xfrm>
              <a:off x="11166332" y="3411178"/>
              <a:ext cx="358069" cy="357795"/>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 f4 0 f2"/>
                <a:gd name="f92" fmla="+- f3 0 f2"/>
                <a:gd name="f93" fmla="*/ f92 1 6901"/>
                <a:gd name="f94" fmla="*/ f91 1 6896"/>
                <a:gd name="f95" fmla="*/ f2 1 f93"/>
                <a:gd name="f96" fmla="*/ f3 1 f93"/>
                <a:gd name="f97" fmla="*/ f2 1 f94"/>
                <a:gd name="f98" fmla="*/ f4 1 f94"/>
                <a:gd name="f99" fmla="*/ f95 f89 1"/>
                <a:gd name="f100" fmla="*/ f96 f89 1"/>
                <a:gd name="f101" fmla="*/ f98 f90 1"/>
                <a:gd name="f102" fmla="*/ f97 f90 1"/>
              </a:gdLst>
              <a:ahLst/>
              <a:cxnLst>
                <a:cxn ang="3cd4">
                  <a:pos x="hc" y="t"/>
                </a:cxn>
                <a:cxn ang="0">
                  <a:pos x="r" y="vc"/>
                </a:cxn>
                <a:cxn ang="cd4">
                  <a:pos x="hc" y="b"/>
                </a:cxn>
                <a:cxn ang="cd2">
                  <a:pos x="l" y="vc"/>
                </a:cxn>
              </a:cxnLst>
              <a:rect l="f99" t="f102" r="f100" b="f101"/>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50" name="Google Shape;6760;p88">
            <a:extLst>
              <a:ext uri="{FF2B5EF4-FFF2-40B4-BE49-F238E27FC236}">
                <a16:creationId xmlns:a16="http://schemas.microsoft.com/office/drawing/2014/main" id="{9524EC6C-8C55-6897-429A-8942B46FD7CA}"/>
              </a:ext>
            </a:extLst>
          </p:cNvPr>
          <p:cNvGrpSpPr/>
          <p:nvPr/>
        </p:nvGrpSpPr>
        <p:grpSpPr>
          <a:xfrm>
            <a:off x="1427730" y="849208"/>
            <a:ext cx="374935" cy="450387"/>
            <a:chOff x="4202884" y="1247013"/>
            <a:chExt cx="499957" cy="600568"/>
          </a:xfrm>
          <a:solidFill>
            <a:srgbClr val="02AACE"/>
          </a:solidFill>
        </p:grpSpPr>
        <p:sp>
          <p:nvSpPr>
            <p:cNvPr id="51" name="Google Shape;6761;p88">
              <a:extLst>
                <a:ext uri="{FF2B5EF4-FFF2-40B4-BE49-F238E27FC236}">
                  <a16:creationId xmlns:a16="http://schemas.microsoft.com/office/drawing/2014/main" id="{EADCAEA3-9082-72A0-1DFC-CDDD7640F349}"/>
                </a:ext>
              </a:extLst>
            </p:cNvPr>
            <p:cNvSpPr/>
            <p:nvPr/>
          </p:nvSpPr>
          <p:spPr>
            <a:xfrm>
              <a:off x="4202884" y="1247013"/>
              <a:ext cx="105558" cy="417176"/>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 f4 0 f2"/>
                <a:gd name="f19" fmla="+- f3 0 f2"/>
                <a:gd name="f20" fmla="*/ f19 1 2049"/>
                <a:gd name="f21" fmla="*/ f18 1 8098"/>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2049" h="8097">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2" name="Google Shape;6762;p88">
              <a:extLst>
                <a:ext uri="{FF2B5EF4-FFF2-40B4-BE49-F238E27FC236}">
                  <a16:creationId xmlns:a16="http://schemas.microsoft.com/office/drawing/2014/main" id="{52E92B0F-E05F-2246-5F1F-FF3B1F42E08E}"/>
                </a:ext>
              </a:extLst>
            </p:cNvPr>
            <p:cNvSpPr/>
            <p:nvPr/>
          </p:nvSpPr>
          <p:spPr>
            <a:xfrm>
              <a:off x="4202884" y="1670617"/>
              <a:ext cx="499957" cy="141256"/>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 f4 0 f2"/>
                <a:gd name="f35" fmla="+- f3 0 f2"/>
                <a:gd name="f36" fmla="*/ f35 1 9705"/>
                <a:gd name="f37" fmla="*/ f34 1 2742"/>
                <a:gd name="f38" fmla="*/ f2 1 f36"/>
                <a:gd name="f39" fmla="*/ f3 1 f36"/>
                <a:gd name="f40" fmla="*/ f2 1 f37"/>
                <a:gd name="f41" fmla="*/ f4 1 f37"/>
                <a:gd name="f42" fmla="*/ f38 f32 1"/>
                <a:gd name="f43" fmla="*/ f39 f32 1"/>
                <a:gd name="f44" fmla="*/ f41 f33 1"/>
                <a:gd name="f45" fmla="*/ f40 f33 1"/>
              </a:gdLst>
              <a:ahLst/>
              <a:cxnLst>
                <a:cxn ang="3cd4">
                  <a:pos x="hc" y="t"/>
                </a:cxn>
                <a:cxn ang="0">
                  <a:pos x="r" y="vc"/>
                </a:cxn>
                <a:cxn ang="cd4">
                  <a:pos x="hc" y="b"/>
                </a:cxn>
                <a:cxn ang="cd2">
                  <a:pos x="l" y="vc"/>
                </a:cxn>
              </a:cxnLst>
              <a:rect l="f42" t="f45" r="f43" b="f44"/>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3" name="Google Shape;6763;p88">
              <a:extLst>
                <a:ext uri="{FF2B5EF4-FFF2-40B4-BE49-F238E27FC236}">
                  <a16:creationId xmlns:a16="http://schemas.microsoft.com/office/drawing/2014/main" id="{181B1830-0236-0669-CE6B-2ABFCE4B47E9}"/>
                </a:ext>
              </a:extLst>
            </p:cNvPr>
            <p:cNvSpPr/>
            <p:nvPr/>
          </p:nvSpPr>
          <p:spPr>
            <a:xfrm>
              <a:off x="4589190" y="1759845"/>
              <a:ext cx="113641" cy="52038"/>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 f4 0 f2"/>
                <a:gd name="f19" fmla="+- f3 0 f2"/>
                <a:gd name="f20" fmla="*/ f19 1 2206"/>
                <a:gd name="f21" fmla="*/ f18 1 1010"/>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4" name="Google Shape;6764;p88">
              <a:extLst>
                <a:ext uri="{FF2B5EF4-FFF2-40B4-BE49-F238E27FC236}">
                  <a16:creationId xmlns:a16="http://schemas.microsoft.com/office/drawing/2014/main" id="{E9D44918-6D2A-D937-3447-19F4281B012B}"/>
                </a:ext>
              </a:extLst>
            </p:cNvPr>
            <p:cNvSpPr/>
            <p:nvPr/>
          </p:nvSpPr>
          <p:spPr>
            <a:xfrm>
              <a:off x="4431767" y="1459611"/>
              <a:ext cx="173708" cy="71460"/>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 f4 0 f2"/>
                <a:gd name="f15" fmla="+- f3 0 f2"/>
                <a:gd name="f16" fmla="*/ f15 1 3372"/>
                <a:gd name="f17" fmla="*/ f14 1 1387"/>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5" name="Google Shape;6765;p88">
              <a:extLst>
                <a:ext uri="{FF2B5EF4-FFF2-40B4-BE49-F238E27FC236}">
                  <a16:creationId xmlns:a16="http://schemas.microsoft.com/office/drawing/2014/main" id="{0BAF29FF-DE23-1F19-5FB6-5841DD7AABAC}"/>
                </a:ext>
              </a:extLst>
            </p:cNvPr>
            <p:cNvSpPr/>
            <p:nvPr/>
          </p:nvSpPr>
          <p:spPr>
            <a:xfrm>
              <a:off x="4485287" y="1354107"/>
              <a:ext cx="68205" cy="68205"/>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 f3 0 f2"/>
                <a:gd name="f12" fmla="*/ f11 1 1324"/>
                <a:gd name="f13" fmla="*/ f2 1 f12"/>
                <a:gd name="f14" fmla="*/ f3 1 f12"/>
                <a:gd name="f15" fmla="*/ f13 f9 1"/>
                <a:gd name="f16" fmla="*/ f14 f9 1"/>
                <a:gd name="f17" fmla="*/ f14 f10 1"/>
                <a:gd name="f18" fmla="*/ f13 f10 1"/>
              </a:gdLst>
              <a:ahLst/>
              <a:cxnLst>
                <a:cxn ang="3cd4">
                  <a:pos x="hc" y="t"/>
                </a:cxn>
                <a:cxn ang="0">
                  <a:pos x="r" y="vc"/>
                </a:cxn>
                <a:cxn ang="cd4">
                  <a:pos x="hc" y="b"/>
                </a:cxn>
                <a:cxn ang="cd2">
                  <a:pos x="l" y="vc"/>
                </a:cxn>
              </a:cxnLst>
              <a:rect l="f15" t="f18" r="f16" b="f17"/>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6" name="Google Shape;6766;p88">
              <a:extLst>
                <a:ext uri="{FF2B5EF4-FFF2-40B4-BE49-F238E27FC236}">
                  <a16:creationId xmlns:a16="http://schemas.microsoft.com/office/drawing/2014/main" id="{46BE953A-72D0-A9FD-7599-331368B32705}"/>
                </a:ext>
              </a:extLst>
            </p:cNvPr>
            <p:cNvSpPr/>
            <p:nvPr/>
          </p:nvSpPr>
          <p:spPr>
            <a:xfrm>
              <a:off x="4342485" y="1247013"/>
              <a:ext cx="353863" cy="389561"/>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 f4 0 f2"/>
                <a:gd name="f39" fmla="+- f3 0 f2"/>
                <a:gd name="f40" fmla="*/ f39 1 6869"/>
                <a:gd name="f41" fmla="*/ f38 1 7562"/>
                <a:gd name="f42" fmla="*/ f2 1 f40"/>
                <a:gd name="f43" fmla="*/ f3 1 f40"/>
                <a:gd name="f44" fmla="*/ f2 1 f41"/>
                <a:gd name="f45" fmla="*/ f4 1 f41"/>
                <a:gd name="f46" fmla="*/ f42 f36 1"/>
                <a:gd name="f47" fmla="*/ f43 f36 1"/>
                <a:gd name="f48" fmla="*/ f45 f37 1"/>
                <a:gd name="f49" fmla="*/ f44 f37 1"/>
              </a:gdLst>
              <a:ahLst/>
              <a:cxnLst>
                <a:cxn ang="3cd4">
                  <a:pos x="hc" y="t"/>
                </a:cxn>
                <a:cxn ang="0">
                  <a:pos x="r" y="vc"/>
                </a:cxn>
                <a:cxn ang="cd4">
                  <a:pos x="hc" y="b"/>
                </a:cxn>
                <a:cxn ang="cd2">
                  <a:pos x="l" y="vc"/>
                </a:cxn>
              </a:cxnLst>
              <a:rect l="f46" t="f49" r="f47" b="f48"/>
              <a:pathLst>
                <a:path w="6867"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57" name="Google Shape;6767;p88">
              <a:extLst>
                <a:ext uri="{FF2B5EF4-FFF2-40B4-BE49-F238E27FC236}">
                  <a16:creationId xmlns:a16="http://schemas.microsoft.com/office/drawing/2014/main" id="{2C8E47DD-D048-1BEF-F004-9D4CC93EF619}"/>
                </a:ext>
              </a:extLst>
            </p:cNvPr>
            <p:cNvSpPr/>
            <p:nvPr/>
          </p:nvSpPr>
          <p:spPr>
            <a:xfrm>
              <a:off x="4485287" y="1759845"/>
              <a:ext cx="71460" cy="87736"/>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 f4 0 f2"/>
                <a:gd name="f24" fmla="+- f3 0 f2"/>
                <a:gd name="f25" fmla="*/ f24 1 1387"/>
                <a:gd name="f26" fmla="*/ f23 1 1703"/>
                <a:gd name="f27" fmla="*/ f2 1 f25"/>
                <a:gd name="f28" fmla="*/ f3 1 f25"/>
                <a:gd name="f29" fmla="*/ f2 1 f26"/>
                <a:gd name="f30" fmla="*/ f4 1 f26"/>
                <a:gd name="f31" fmla="*/ f27 f21 1"/>
                <a:gd name="f32" fmla="*/ f28 f21 1"/>
                <a:gd name="f33" fmla="*/ f30 f22 1"/>
                <a:gd name="f34" fmla="*/ f29 f22 1"/>
              </a:gdLst>
              <a:ahLst/>
              <a:cxnLst>
                <a:cxn ang="3cd4">
                  <a:pos x="hc" y="t"/>
                </a:cxn>
                <a:cxn ang="0">
                  <a:pos x="r" y="vc"/>
                </a:cxn>
                <a:cxn ang="cd4">
                  <a:pos x="hc" y="b"/>
                </a:cxn>
                <a:cxn ang="cd2">
                  <a:pos x="l" y="vc"/>
                </a:cxn>
              </a:cxnLst>
              <a:rect l="f31" t="f34" r="f32" b="f33"/>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58" name="Google Shape;6777;p88">
            <a:extLst>
              <a:ext uri="{FF2B5EF4-FFF2-40B4-BE49-F238E27FC236}">
                <a16:creationId xmlns:a16="http://schemas.microsoft.com/office/drawing/2014/main" id="{88B31389-F77F-2014-CEB8-9C9B98E1ED37}"/>
              </a:ext>
            </a:extLst>
          </p:cNvPr>
          <p:cNvGrpSpPr/>
          <p:nvPr/>
        </p:nvGrpSpPr>
        <p:grpSpPr>
          <a:xfrm>
            <a:off x="4403034" y="822416"/>
            <a:ext cx="450380" cy="450387"/>
            <a:chOff x="8170301" y="1211287"/>
            <a:chExt cx="600559" cy="600568"/>
          </a:xfrm>
          <a:solidFill>
            <a:srgbClr val="02AACE"/>
          </a:solidFill>
        </p:grpSpPr>
        <p:sp>
          <p:nvSpPr>
            <p:cNvPr id="59" name="Google Shape;6778;p88">
              <a:extLst>
                <a:ext uri="{FF2B5EF4-FFF2-40B4-BE49-F238E27FC236}">
                  <a16:creationId xmlns:a16="http://schemas.microsoft.com/office/drawing/2014/main" id="{012E32AE-6B7D-6590-A165-ACCAED1CF6FE}"/>
                </a:ext>
              </a:extLst>
            </p:cNvPr>
            <p:cNvSpPr/>
            <p:nvPr/>
          </p:nvSpPr>
          <p:spPr>
            <a:xfrm>
              <a:off x="8481919" y="1389842"/>
              <a:ext cx="264627" cy="102257"/>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 f4 0 f2"/>
                <a:gd name="f19" fmla="+- f3 0 f2"/>
                <a:gd name="f20" fmla="*/ f19 1 5137"/>
                <a:gd name="f21" fmla="*/ f18 1 1985"/>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0" name="Google Shape;6779;p88">
              <a:extLst>
                <a:ext uri="{FF2B5EF4-FFF2-40B4-BE49-F238E27FC236}">
                  <a16:creationId xmlns:a16="http://schemas.microsoft.com/office/drawing/2014/main" id="{38F0C5E7-E9FA-D51F-B6EC-6C63CC2A9DF8}"/>
                </a:ext>
              </a:extLst>
            </p:cNvPr>
            <p:cNvSpPr/>
            <p:nvPr/>
          </p:nvSpPr>
          <p:spPr>
            <a:xfrm>
              <a:off x="8454359" y="1420648"/>
              <a:ext cx="316501" cy="212652"/>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 f4 0 f2"/>
                <a:gd name="f32" fmla="+- f3 0 f2"/>
                <a:gd name="f33" fmla="*/ f32 1 6144"/>
                <a:gd name="f34" fmla="*/ f31 1 4128"/>
                <a:gd name="f35" fmla="*/ f2 1 f33"/>
                <a:gd name="f36" fmla="*/ f3 1 f33"/>
                <a:gd name="f37" fmla="*/ f2 1 f34"/>
                <a:gd name="f38" fmla="*/ f4 1 f34"/>
                <a:gd name="f39" fmla="*/ f35 f29 1"/>
                <a:gd name="f40" fmla="*/ f36 f29 1"/>
                <a:gd name="f41" fmla="*/ f38 f30 1"/>
                <a:gd name="f42" fmla="*/ f37 f30 1"/>
              </a:gdLst>
              <a:ahLst/>
              <a:cxnLst>
                <a:cxn ang="3cd4">
                  <a:pos x="hc" y="t"/>
                </a:cxn>
                <a:cxn ang="0">
                  <a:pos x="r" y="vc"/>
                </a:cxn>
                <a:cxn ang="cd4">
                  <a:pos x="hc" y="b"/>
                </a:cxn>
                <a:cxn ang="cd2">
                  <a:pos x="l" y="vc"/>
                </a:cxn>
              </a:cxnLst>
              <a:rect l="f39" t="f42" r="f40" b="f41"/>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1" name="Google Shape;6780;p88">
              <a:extLst>
                <a:ext uri="{FF2B5EF4-FFF2-40B4-BE49-F238E27FC236}">
                  <a16:creationId xmlns:a16="http://schemas.microsoft.com/office/drawing/2014/main" id="{0FA012A2-8404-4533-020F-A3A3B7ED7AF8}"/>
                </a:ext>
              </a:extLst>
            </p:cNvPr>
            <p:cNvSpPr/>
            <p:nvPr/>
          </p:nvSpPr>
          <p:spPr>
            <a:xfrm>
              <a:off x="8170301" y="1318381"/>
              <a:ext cx="389561" cy="38796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 f4 0 f2"/>
                <a:gd name="f43" fmla="+- f3 0 f2"/>
                <a:gd name="f44" fmla="*/ f43 1 7562"/>
                <a:gd name="f45" fmla="*/ f42 1 7531"/>
                <a:gd name="f46" fmla="*/ f2 1 f44"/>
                <a:gd name="f47" fmla="*/ f3 1 f44"/>
                <a:gd name="f48" fmla="*/ f2 1 f45"/>
                <a:gd name="f49" fmla="*/ f4 1 f45"/>
                <a:gd name="f50" fmla="*/ f46 f40 1"/>
                <a:gd name="f51" fmla="*/ f47 f40 1"/>
                <a:gd name="f52" fmla="*/ f49 f41 1"/>
                <a:gd name="f53" fmla="*/ f48 f41 1"/>
              </a:gdLst>
              <a:ahLst/>
              <a:cxnLst>
                <a:cxn ang="3cd4">
                  <a:pos x="hc" y="t"/>
                </a:cxn>
                <a:cxn ang="0">
                  <a:pos x="r" y="vc"/>
                </a:cxn>
                <a:cxn ang="cd4">
                  <a:pos x="hc" y="b"/>
                </a:cxn>
                <a:cxn ang="cd2">
                  <a:pos x="l" y="vc"/>
                </a:cxn>
              </a:cxnLst>
              <a:rect l="f50" t="f53" r="f51" b="f52"/>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2" name="Google Shape;6781;p88">
              <a:extLst>
                <a:ext uri="{FF2B5EF4-FFF2-40B4-BE49-F238E27FC236}">
                  <a16:creationId xmlns:a16="http://schemas.microsoft.com/office/drawing/2014/main" id="{CEE78670-D37D-556C-081D-08CCB786BABB}"/>
                </a:ext>
              </a:extLst>
            </p:cNvPr>
            <p:cNvSpPr/>
            <p:nvPr/>
          </p:nvSpPr>
          <p:spPr>
            <a:xfrm>
              <a:off x="8170301" y="1211287"/>
              <a:ext cx="389561" cy="71460"/>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 f4 0 f2"/>
                <a:gd name="f14" fmla="+- f3 0 f2"/>
                <a:gd name="f15" fmla="*/ f14 1 7562"/>
                <a:gd name="f16" fmla="*/ f13 1 1387"/>
                <a:gd name="f17" fmla="*/ f2 1 f15"/>
                <a:gd name="f18" fmla="*/ f3 1 f15"/>
                <a:gd name="f19" fmla="*/ f2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3" name="Google Shape;6782;p88">
              <a:extLst>
                <a:ext uri="{FF2B5EF4-FFF2-40B4-BE49-F238E27FC236}">
                  <a16:creationId xmlns:a16="http://schemas.microsoft.com/office/drawing/2014/main" id="{893DDD4D-721A-1DB2-351A-10EBF7342F7F}"/>
                </a:ext>
              </a:extLst>
            </p:cNvPr>
            <p:cNvSpPr/>
            <p:nvPr/>
          </p:nvSpPr>
          <p:spPr>
            <a:xfrm>
              <a:off x="8170301" y="1740395"/>
              <a:ext cx="389561" cy="71460"/>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 f4 0 f2"/>
                <a:gd name="f17" fmla="+- f3 0 f2"/>
                <a:gd name="f18" fmla="*/ f17 1 7562"/>
                <a:gd name="f19" fmla="*/ f16 1 1387"/>
                <a:gd name="f20" fmla="*/ f2 1 f18"/>
                <a:gd name="f21" fmla="*/ f3 1 f18"/>
                <a:gd name="f22" fmla="*/ f2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64" name="Google Shape;6827;p88">
            <a:extLst>
              <a:ext uri="{FF2B5EF4-FFF2-40B4-BE49-F238E27FC236}">
                <a16:creationId xmlns:a16="http://schemas.microsoft.com/office/drawing/2014/main" id="{2E4DB376-92EC-481C-13C7-7C135781723B}"/>
              </a:ext>
            </a:extLst>
          </p:cNvPr>
          <p:cNvGrpSpPr/>
          <p:nvPr/>
        </p:nvGrpSpPr>
        <p:grpSpPr>
          <a:xfrm>
            <a:off x="4970203" y="830309"/>
            <a:ext cx="455242" cy="449146"/>
            <a:chOff x="8926592" y="1221812"/>
            <a:chExt cx="607042" cy="598913"/>
          </a:xfrm>
          <a:solidFill>
            <a:srgbClr val="02AACE"/>
          </a:solidFill>
        </p:grpSpPr>
        <p:sp>
          <p:nvSpPr>
            <p:cNvPr id="65" name="Google Shape;6828;p88">
              <a:extLst>
                <a:ext uri="{FF2B5EF4-FFF2-40B4-BE49-F238E27FC236}">
                  <a16:creationId xmlns:a16="http://schemas.microsoft.com/office/drawing/2014/main" id="{606FA267-1982-C246-15F7-2121F2A8A1CA}"/>
                </a:ext>
              </a:extLst>
            </p:cNvPr>
            <p:cNvSpPr/>
            <p:nvPr/>
          </p:nvSpPr>
          <p:spPr>
            <a:xfrm>
              <a:off x="9316090" y="1291562"/>
              <a:ext cx="173708" cy="175354"/>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 f4 0 f2"/>
                <a:gd name="f49" fmla="+- f3 0 f2"/>
                <a:gd name="f50" fmla="*/ f49 1 3372"/>
                <a:gd name="f51" fmla="*/ f48 1 3404"/>
                <a:gd name="f52" fmla="*/ f2 1 f50"/>
                <a:gd name="f53" fmla="*/ f3 1 f50"/>
                <a:gd name="f54" fmla="*/ f2 1 f51"/>
                <a:gd name="f55" fmla="*/ f4 1 f51"/>
                <a:gd name="f56" fmla="*/ f52 f46 1"/>
                <a:gd name="f57" fmla="*/ f53 f46 1"/>
                <a:gd name="f58" fmla="*/ f55 f47 1"/>
                <a:gd name="f59" fmla="*/ f54 f47 1"/>
              </a:gdLst>
              <a:ahLst/>
              <a:cxnLst>
                <a:cxn ang="3cd4">
                  <a:pos x="hc" y="t"/>
                </a:cxn>
                <a:cxn ang="0">
                  <a:pos x="r" y="vc"/>
                </a:cxn>
                <a:cxn ang="cd4">
                  <a:pos x="hc" y="b"/>
                </a:cxn>
                <a:cxn ang="cd2">
                  <a:pos x="l" y="vc"/>
                </a:cxn>
              </a:cxnLst>
              <a:rect l="f56" t="f59" r="f57" b="f58"/>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6" name="Google Shape;6829;p88">
              <a:extLst>
                <a:ext uri="{FF2B5EF4-FFF2-40B4-BE49-F238E27FC236}">
                  <a16:creationId xmlns:a16="http://schemas.microsoft.com/office/drawing/2014/main" id="{3CEE3E28-0BA4-AE43-E423-D11857601F70}"/>
                </a:ext>
              </a:extLst>
            </p:cNvPr>
            <p:cNvSpPr/>
            <p:nvPr/>
          </p:nvSpPr>
          <p:spPr>
            <a:xfrm>
              <a:off x="9071030" y="1645371"/>
              <a:ext cx="175308" cy="175354"/>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 f4 0 f2"/>
                <a:gd name="f51" fmla="+- f3 0 f2"/>
                <a:gd name="f52" fmla="*/ f51 1 3403"/>
                <a:gd name="f53" fmla="*/ f50 1 3404"/>
                <a:gd name="f54" fmla="*/ f2 1 f52"/>
                <a:gd name="f55" fmla="*/ f3 1 f52"/>
                <a:gd name="f56" fmla="*/ f2 1 f53"/>
                <a:gd name="f57" fmla="*/ f4 1 f53"/>
                <a:gd name="f58" fmla="*/ f54 f48 1"/>
                <a:gd name="f59" fmla="*/ f55 f48 1"/>
                <a:gd name="f60" fmla="*/ f57 f49 1"/>
                <a:gd name="f61" fmla="*/ f56 f49 1"/>
              </a:gdLst>
              <a:ahLst/>
              <a:cxnLst>
                <a:cxn ang="3cd4">
                  <a:pos x="hc" y="t"/>
                </a:cxn>
                <a:cxn ang="0">
                  <a:pos x="r" y="vc"/>
                </a:cxn>
                <a:cxn ang="cd4">
                  <a:pos x="hc" y="b"/>
                </a:cxn>
                <a:cxn ang="cd2">
                  <a:pos x="l" y="vc"/>
                </a:cxn>
              </a:cxnLst>
              <a:rect l="f58" t="f61" r="f59" b="f60"/>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7" name="Google Shape;6830;p88">
              <a:extLst>
                <a:ext uri="{FF2B5EF4-FFF2-40B4-BE49-F238E27FC236}">
                  <a16:creationId xmlns:a16="http://schemas.microsoft.com/office/drawing/2014/main" id="{1175B498-A55D-EE32-80ED-51100C3F8F55}"/>
                </a:ext>
              </a:extLst>
            </p:cNvPr>
            <p:cNvSpPr/>
            <p:nvPr/>
          </p:nvSpPr>
          <p:spPr>
            <a:xfrm>
              <a:off x="8926592" y="1221812"/>
              <a:ext cx="425260" cy="316501"/>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 f4 0 f2"/>
                <a:gd name="f45" fmla="+- f3 0 f2"/>
                <a:gd name="f46" fmla="*/ f45 1 8255"/>
                <a:gd name="f47" fmla="*/ f44 1 6144"/>
                <a:gd name="f48" fmla="*/ f2 1 f46"/>
                <a:gd name="f49" fmla="*/ f3 1 f46"/>
                <a:gd name="f50" fmla="*/ f2 1 f47"/>
                <a:gd name="f51" fmla="*/ f4 1 f47"/>
                <a:gd name="f52" fmla="*/ f48 f42 1"/>
                <a:gd name="f53" fmla="*/ f49 f42 1"/>
                <a:gd name="f54" fmla="*/ f51 f43 1"/>
                <a:gd name="f55" fmla="*/ f50 f43 1"/>
              </a:gdLst>
              <a:ahLst/>
              <a:cxnLst>
                <a:cxn ang="3cd4">
                  <a:pos x="hc" y="t"/>
                </a:cxn>
                <a:cxn ang="0">
                  <a:pos x="r" y="vc"/>
                </a:cxn>
                <a:cxn ang="cd4">
                  <a:pos x="hc" y="b"/>
                </a:cxn>
                <a:cxn ang="cd2">
                  <a:pos x="l" y="vc"/>
                </a:cxn>
              </a:cxnLst>
              <a:rect l="f52" t="f55" r="f53" b="f54"/>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8" name="Google Shape;6831;p88">
              <a:extLst>
                <a:ext uri="{FF2B5EF4-FFF2-40B4-BE49-F238E27FC236}">
                  <a16:creationId xmlns:a16="http://schemas.microsoft.com/office/drawing/2014/main" id="{4C781F68-FAE4-5D13-D3FD-F91FC35EE396}"/>
                </a:ext>
              </a:extLst>
            </p:cNvPr>
            <p:cNvSpPr/>
            <p:nvPr/>
          </p:nvSpPr>
          <p:spPr>
            <a:xfrm>
              <a:off x="9033686" y="1327260"/>
              <a:ext cx="215898" cy="107716"/>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 f4 0 f2"/>
                <a:gd name="f40" fmla="+- f3 0 f2"/>
                <a:gd name="f41" fmla="*/ f40 1 4191"/>
                <a:gd name="f42" fmla="*/ f39 1 2091"/>
                <a:gd name="f43" fmla="*/ f2 1 f41"/>
                <a:gd name="f44" fmla="*/ f3 1 f41"/>
                <a:gd name="f45" fmla="*/ f2 1 f42"/>
                <a:gd name="f46" fmla="*/ f4 1 f42"/>
                <a:gd name="f47" fmla="*/ f43 f37 1"/>
                <a:gd name="f48" fmla="*/ f44 f37 1"/>
                <a:gd name="f49" fmla="*/ f46 f38 1"/>
                <a:gd name="f50" fmla="*/ f45 f38 1"/>
              </a:gdLst>
              <a:ahLst/>
              <a:cxnLst>
                <a:cxn ang="3cd4">
                  <a:pos x="hc" y="t"/>
                </a:cxn>
                <a:cxn ang="0">
                  <a:pos x="r" y="vc"/>
                </a:cxn>
                <a:cxn ang="cd4">
                  <a:pos x="hc" y="b"/>
                </a:cxn>
                <a:cxn ang="cd2">
                  <a:pos x="l" y="vc"/>
                </a:cxn>
              </a:cxnLst>
              <a:rect l="f47" t="f50" r="f48" b="f49"/>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69" name="Google Shape;6832;p88">
              <a:extLst>
                <a:ext uri="{FF2B5EF4-FFF2-40B4-BE49-F238E27FC236}">
                  <a16:creationId xmlns:a16="http://schemas.microsoft.com/office/drawing/2014/main" id="{8F33E767-72F4-9D06-B4E8-C39930F84CE6}"/>
                </a:ext>
              </a:extLst>
            </p:cNvPr>
            <p:cNvSpPr/>
            <p:nvPr/>
          </p:nvSpPr>
          <p:spPr>
            <a:xfrm>
              <a:off x="9033686" y="1455477"/>
              <a:ext cx="215898" cy="152640"/>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 f4 0 f2"/>
                <a:gd name="f24" fmla="+- f3 0 f2"/>
                <a:gd name="f25" fmla="*/ f24 1 4191"/>
                <a:gd name="f26" fmla="*/ f23 1 2963"/>
                <a:gd name="f27" fmla="*/ f2 1 f25"/>
                <a:gd name="f28" fmla="*/ f3 1 f25"/>
                <a:gd name="f29" fmla="*/ f2 1 f26"/>
                <a:gd name="f30" fmla="*/ f4 1 f26"/>
                <a:gd name="f31" fmla="*/ f27 f21 1"/>
                <a:gd name="f32" fmla="*/ f28 f21 1"/>
                <a:gd name="f33" fmla="*/ f30 f22 1"/>
                <a:gd name="f34" fmla="*/ f29 f22 1"/>
              </a:gdLst>
              <a:ahLst/>
              <a:cxnLst>
                <a:cxn ang="3cd4">
                  <a:pos x="hc" y="t"/>
                </a:cxn>
                <a:cxn ang="0">
                  <a:pos x="r" y="vc"/>
                </a:cxn>
                <a:cxn ang="cd4">
                  <a:pos x="hc" y="b"/>
                </a:cxn>
                <a:cxn ang="cd2">
                  <a:pos x="l" y="vc"/>
                </a:cxn>
              </a:cxnLst>
              <a:rect l="f31" t="f34" r="f32" b="f33"/>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0" name="Google Shape;6833;p88">
              <a:extLst>
                <a:ext uri="{FF2B5EF4-FFF2-40B4-BE49-F238E27FC236}">
                  <a16:creationId xmlns:a16="http://schemas.microsoft.com/office/drawing/2014/main" id="{8E31D333-2496-C0CE-B19F-8EEC07DE8794}"/>
                </a:ext>
              </a:extLst>
            </p:cNvPr>
            <p:cNvSpPr/>
            <p:nvPr/>
          </p:nvSpPr>
          <p:spPr>
            <a:xfrm>
              <a:off x="9317736" y="1538267"/>
              <a:ext cx="215898" cy="10767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 f4 0 f2"/>
                <a:gd name="f39" fmla="+- f3 0 f2"/>
                <a:gd name="f40" fmla="*/ f39 1 4191"/>
                <a:gd name="f41" fmla="*/ f38 1 2090"/>
                <a:gd name="f42" fmla="*/ f2 1 f40"/>
                <a:gd name="f43" fmla="*/ f3 1 f40"/>
                <a:gd name="f44" fmla="*/ f2 1 f41"/>
                <a:gd name="f45" fmla="*/ f4 1 f41"/>
                <a:gd name="f46" fmla="*/ f42 f36 1"/>
                <a:gd name="f47" fmla="*/ f43 f36 1"/>
                <a:gd name="f48" fmla="*/ f45 f37 1"/>
                <a:gd name="f49" fmla="*/ f44 f37 1"/>
              </a:gdLst>
              <a:ahLst/>
              <a:cxnLst>
                <a:cxn ang="3cd4">
                  <a:pos x="hc" y="t"/>
                </a:cxn>
                <a:cxn ang="0">
                  <a:pos x="r" y="vc"/>
                </a:cxn>
                <a:cxn ang="cd4">
                  <a:pos x="hc" y="b"/>
                </a:cxn>
                <a:cxn ang="cd2">
                  <a:pos x="l" y="vc"/>
                </a:cxn>
              </a:cxnLst>
              <a:rect l="f46" t="f49" r="f47" b="f48"/>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1" name="Google Shape;6834;p88">
              <a:extLst>
                <a:ext uri="{FF2B5EF4-FFF2-40B4-BE49-F238E27FC236}">
                  <a16:creationId xmlns:a16="http://schemas.microsoft.com/office/drawing/2014/main" id="{74AF4ACB-0630-4773-0C4C-57F10697A7FA}"/>
                </a:ext>
              </a:extLst>
            </p:cNvPr>
            <p:cNvSpPr/>
            <p:nvPr/>
          </p:nvSpPr>
          <p:spPr>
            <a:xfrm>
              <a:off x="9316090" y="1666484"/>
              <a:ext cx="211052" cy="15424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 f4 0 f2"/>
                <a:gd name="f24" fmla="+- f3 0 f2"/>
                <a:gd name="f25" fmla="*/ f24 1 4097"/>
                <a:gd name="f26" fmla="*/ f23 1 2994"/>
                <a:gd name="f27" fmla="*/ f2 1 f25"/>
                <a:gd name="f28" fmla="*/ f3 1 f25"/>
                <a:gd name="f29" fmla="*/ f2 1 f26"/>
                <a:gd name="f30" fmla="*/ f4 1 f26"/>
                <a:gd name="f31" fmla="*/ f27 f21 1"/>
                <a:gd name="f32" fmla="*/ f28 f21 1"/>
                <a:gd name="f33" fmla="*/ f30 f22 1"/>
                <a:gd name="f34" fmla="*/ f29 f22 1"/>
              </a:gdLst>
              <a:ahLst/>
              <a:cxnLst>
                <a:cxn ang="3cd4">
                  <a:pos x="hc" y="t"/>
                </a:cxn>
                <a:cxn ang="0">
                  <a:pos x="r" y="vc"/>
                </a:cxn>
                <a:cxn ang="cd4">
                  <a:pos x="hc" y="b"/>
                </a:cxn>
                <a:cxn ang="cd2">
                  <a:pos x="l" y="vc"/>
                </a:cxn>
              </a:cxnLst>
              <a:rect l="f31" t="f34" r="f32" b="f33"/>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72" name="Google Shape;6873;p88">
            <a:extLst>
              <a:ext uri="{FF2B5EF4-FFF2-40B4-BE49-F238E27FC236}">
                <a16:creationId xmlns:a16="http://schemas.microsoft.com/office/drawing/2014/main" id="{8377C6CE-7C86-13D4-AF15-75D73471CD30}"/>
              </a:ext>
            </a:extLst>
          </p:cNvPr>
          <p:cNvGrpSpPr/>
          <p:nvPr/>
        </p:nvGrpSpPr>
        <p:grpSpPr>
          <a:xfrm>
            <a:off x="2670579" y="830837"/>
            <a:ext cx="435739" cy="450387"/>
            <a:chOff x="5860161" y="1222516"/>
            <a:chExt cx="581036" cy="600568"/>
          </a:xfrm>
          <a:solidFill>
            <a:srgbClr val="02AACE"/>
          </a:solidFill>
        </p:grpSpPr>
        <p:sp>
          <p:nvSpPr>
            <p:cNvPr id="73" name="Google Shape;6874;p88">
              <a:extLst>
                <a:ext uri="{FF2B5EF4-FFF2-40B4-BE49-F238E27FC236}">
                  <a16:creationId xmlns:a16="http://schemas.microsoft.com/office/drawing/2014/main" id="{E0F6B00C-A3DF-9D71-18E2-AB7F952CDC1A}"/>
                </a:ext>
              </a:extLst>
            </p:cNvPr>
            <p:cNvSpPr/>
            <p:nvPr/>
          </p:nvSpPr>
          <p:spPr>
            <a:xfrm>
              <a:off x="6087398" y="1222516"/>
              <a:ext cx="353799" cy="352876"/>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 f4 0 f2"/>
                <a:gd name="f70" fmla="+- f3 0 f2"/>
                <a:gd name="f71" fmla="*/ f70 1 6868"/>
                <a:gd name="f72" fmla="*/ f69 1 6850"/>
                <a:gd name="f73" fmla="*/ f2 1 f71"/>
                <a:gd name="f74" fmla="*/ f3 1 f71"/>
                <a:gd name="f75" fmla="*/ f2 1 f72"/>
                <a:gd name="f76" fmla="*/ f4 1 f72"/>
                <a:gd name="f77" fmla="*/ f73 f67 1"/>
                <a:gd name="f78" fmla="*/ f74 f67 1"/>
                <a:gd name="f79" fmla="*/ f76 f68 1"/>
                <a:gd name="f80" fmla="*/ f75 f68 1"/>
              </a:gdLst>
              <a:ahLst/>
              <a:cxnLst>
                <a:cxn ang="3cd4">
                  <a:pos x="hc" y="t"/>
                </a:cxn>
                <a:cxn ang="0">
                  <a:pos x="r" y="vc"/>
                </a:cxn>
                <a:cxn ang="cd4">
                  <a:pos x="hc" y="b"/>
                </a:cxn>
                <a:cxn ang="cd2">
                  <a:pos x="l" y="vc"/>
                </a:cxn>
              </a:cxnLst>
              <a:rect l="f77" t="f80" r="f78" b="f79"/>
              <a:pathLst>
                <a:path w="6867"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4" name="Google Shape;6875;p88">
              <a:extLst>
                <a:ext uri="{FF2B5EF4-FFF2-40B4-BE49-F238E27FC236}">
                  <a16:creationId xmlns:a16="http://schemas.microsoft.com/office/drawing/2014/main" id="{DA6EAA6D-2A7B-28EE-157B-862814C0CCA2}"/>
                </a:ext>
              </a:extLst>
            </p:cNvPr>
            <p:cNvSpPr/>
            <p:nvPr/>
          </p:nvSpPr>
          <p:spPr>
            <a:xfrm>
              <a:off x="6231791" y="1329629"/>
              <a:ext cx="68259" cy="139656"/>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 f4 0 f2"/>
                <a:gd name="f41" fmla="+- f3 0 f2"/>
                <a:gd name="f42" fmla="*/ f41 1 1325"/>
                <a:gd name="f43" fmla="*/ f40 1 2711"/>
                <a:gd name="f44" fmla="*/ f2 1 f42"/>
                <a:gd name="f45" fmla="*/ f3 1 f42"/>
                <a:gd name="f46" fmla="*/ f2 1 f43"/>
                <a:gd name="f47" fmla="*/ f4 1 f43"/>
                <a:gd name="f48" fmla="*/ f44 f38 1"/>
                <a:gd name="f49" fmla="*/ f45 f38 1"/>
                <a:gd name="f50" fmla="*/ f47 f39 1"/>
                <a:gd name="f51" fmla="*/ f46 f39 1"/>
              </a:gdLst>
              <a:ahLst/>
              <a:cxnLst>
                <a:cxn ang="3cd4">
                  <a:pos x="hc" y="t"/>
                </a:cxn>
                <a:cxn ang="0">
                  <a:pos x="r" y="vc"/>
                </a:cxn>
                <a:cxn ang="cd4">
                  <a:pos x="hc" y="b"/>
                </a:cxn>
                <a:cxn ang="cd2">
                  <a:pos x="l" y="vc"/>
                </a:cxn>
              </a:cxnLst>
              <a:rect l="f48" t="f51" r="f49" b="f50"/>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5" name="Google Shape;6876;p88">
              <a:extLst>
                <a:ext uri="{FF2B5EF4-FFF2-40B4-BE49-F238E27FC236}">
                  <a16:creationId xmlns:a16="http://schemas.microsoft.com/office/drawing/2014/main" id="{5B03A047-23EA-6669-F70B-CC3878617BD6}"/>
                </a:ext>
              </a:extLst>
            </p:cNvPr>
            <p:cNvSpPr/>
            <p:nvPr/>
          </p:nvSpPr>
          <p:spPr>
            <a:xfrm>
              <a:off x="5928311" y="1503273"/>
              <a:ext cx="142856" cy="142902"/>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 f4 0 f2"/>
                <a:gd name="f13" fmla="+- f3 0 f2"/>
                <a:gd name="f14" fmla="*/ f13 1 2773"/>
                <a:gd name="f15" fmla="*/ f12 1 2774"/>
                <a:gd name="f16" fmla="*/ f2 1 f14"/>
                <a:gd name="f17" fmla="*/ f3 1 f14"/>
                <a:gd name="f18" fmla="*/ f2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6" name="Google Shape;6877;p88">
              <a:extLst>
                <a:ext uri="{FF2B5EF4-FFF2-40B4-BE49-F238E27FC236}">
                  <a16:creationId xmlns:a16="http://schemas.microsoft.com/office/drawing/2014/main" id="{85893925-CF7F-275D-E8AD-F0EDD01455AC}"/>
                </a:ext>
              </a:extLst>
            </p:cNvPr>
            <p:cNvSpPr/>
            <p:nvPr/>
          </p:nvSpPr>
          <p:spPr>
            <a:xfrm>
              <a:off x="5860161" y="1680182"/>
              <a:ext cx="282449" cy="142902"/>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 f4 0 f2"/>
                <a:gd name="f24" fmla="+- f3 0 f2"/>
                <a:gd name="f25" fmla="*/ f24 1 5483"/>
                <a:gd name="f26" fmla="*/ f23 1 2774"/>
                <a:gd name="f27" fmla="*/ f2 1 f25"/>
                <a:gd name="f28" fmla="*/ f3 1 f25"/>
                <a:gd name="f29" fmla="*/ f2 1 f26"/>
                <a:gd name="f30" fmla="*/ f4 1 f26"/>
                <a:gd name="f31" fmla="*/ f27 f21 1"/>
                <a:gd name="f32" fmla="*/ f28 f21 1"/>
                <a:gd name="f33" fmla="*/ f30 f22 1"/>
                <a:gd name="f34" fmla="*/ f29 f22 1"/>
              </a:gdLst>
              <a:ahLst/>
              <a:cxnLst>
                <a:cxn ang="3cd4">
                  <a:pos x="hc" y="t"/>
                </a:cxn>
                <a:cxn ang="0">
                  <a:pos x="r" y="vc"/>
                </a:cxn>
                <a:cxn ang="cd4">
                  <a:pos x="hc" y="b"/>
                </a:cxn>
                <a:cxn ang="cd2">
                  <a:pos x="l" y="vc"/>
                </a:cxn>
              </a:cxnLst>
              <a:rect l="f31" t="f34" r="f32" b="f33"/>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77" name="Google Shape;6884;p88">
            <a:extLst>
              <a:ext uri="{FF2B5EF4-FFF2-40B4-BE49-F238E27FC236}">
                <a16:creationId xmlns:a16="http://schemas.microsoft.com/office/drawing/2014/main" id="{EADC6D92-B28B-A9A3-622D-67B9F237494E}"/>
              </a:ext>
            </a:extLst>
          </p:cNvPr>
          <p:cNvGrpSpPr/>
          <p:nvPr/>
        </p:nvGrpSpPr>
        <p:grpSpPr>
          <a:xfrm>
            <a:off x="5770352" y="830309"/>
            <a:ext cx="428479" cy="450998"/>
            <a:chOff x="9993550" y="1221812"/>
            <a:chExt cx="571354" cy="601382"/>
          </a:xfrm>
          <a:solidFill>
            <a:srgbClr val="02AACE"/>
          </a:solidFill>
        </p:grpSpPr>
        <p:sp>
          <p:nvSpPr>
            <p:cNvPr id="78" name="Google Shape;6885;p88">
              <a:extLst>
                <a:ext uri="{FF2B5EF4-FFF2-40B4-BE49-F238E27FC236}">
                  <a16:creationId xmlns:a16="http://schemas.microsoft.com/office/drawing/2014/main" id="{0B856CB1-431C-C52E-19EB-1FA1682F65AF}"/>
                </a:ext>
              </a:extLst>
            </p:cNvPr>
            <p:cNvSpPr/>
            <p:nvPr/>
          </p:nvSpPr>
          <p:spPr>
            <a:xfrm>
              <a:off x="10418765" y="1662461"/>
              <a:ext cx="68205" cy="69860"/>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 f4 0 f2"/>
                <a:gd name="f15" fmla="+- f3 0 f2"/>
                <a:gd name="f16" fmla="*/ f15 1 1324"/>
                <a:gd name="f17" fmla="*/ f14 1 1356"/>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79" name="Google Shape;6886;p88">
              <a:extLst>
                <a:ext uri="{FF2B5EF4-FFF2-40B4-BE49-F238E27FC236}">
                  <a16:creationId xmlns:a16="http://schemas.microsoft.com/office/drawing/2014/main" id="{468A97D6-74D2-4399-D373-1FBAC0AC07A9}"/>
                </a:ext>
              </a:extLst>
            </p:cNvPr>
            <p:cNvSpPr/>
            <p:nvPr/>
          </p:nvSpPr>
          <p:spPr>
            <a:xfrm>
              <a:off x="10240255" y="1222635"/>
              <a:ext cx="35743" cy="212652"/>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 f4 0 f2"/>
                <a:gd name="f18" fmla="+- f3 0 f2"/>
                <a:gd name="f19" fmla="*/ f18 1 694"/>
                <a:gd name="f20" fmla="*/ f17 1 4128"/>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0" name="Google Shape;6887;p88">
              <a:extLst>
                <a:ext uri="{FF2B5EF4-FFF2-40B4-BE49-F238E27FC236}">
                  <a16:creationId xmlns:a16="http://schemas.microsoft.com/office/drawing/2014/main" id="{E2190257-1F0B-B33A-BC25-6F796C816DEB}"/>
                </a:ext>
              </a:extLst>
            </p:cNvPr>
            <p:cNvSpPr/>
            <p:nvPr/>
          </p:nvSpPr>
          <p:spPr>
            <a:xfrm>
              <a:off x="10204557" y="1470684"/>
              <a:ext cx="105494" cy="105814"/>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 f4 0 f2"/>
                <a:gd name="f22" fmla="+- f3 0 f2"/>
                <a:gd name="f23" fmla="*/ f22 1 2048"/>
                <a:gd name="f24" fmla="*/ f21 1 2054"/>
                <a:gd name="f25" fmla="*/ f2 1 f23"/>
                <a:gd name="f26" fmla="*/ f3 1 f23"/>
                <a:gd name="f27" fmla="*/ f2 1 f24"/>
                <a:gd name="f28" fmla="*/ f4 1 f24"/>
                <a:gd name="f29" fmla="*/ f25 f19 1"/>
                <a:gd name="f30" fmla="*/ f26 f19 1"/>
                <a:gd name="f31" fmla="*/ f28 f20 1"/>
                <a:gd name="f32" fmla="*/ f27 f20 1"/>
              </a:gdLst>
              <a:ahLst/>
              <a:cxnLst>
                <a:cxn ang="3cd4">
                  <a:pos x="hc" y="t"/>
                </a:cxn>
                <a:cxn ang="0">
                  <a:pos x="r" y="vc"/>
                </a:cxn>
                <a:cxn ang="cd4">
                  <a:pos x="hc" y="b"/>
                </a:cxn>
                <a:cxn ang="cd2">
                  <a:pos x="l" y="vc"/>
                </a:cxn>
              </a:cxnLst>
              <a:rect l="f29" t="f32" r="f30" b="f31"/>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1" name="Google Shape;6888;p88">
              <a:extLst>
                <a:ext uri="{FF2B5EF4-FFF2-40B4-BE49-F238E27FC236}">
                  <a16:creationId xmlns:a16="http://schemas.microsoft.com/office/drawing/2014/main" id="{AB6FCCA5-FA87-F2BE-3D6D-C20F2EA43945}"/>
                </a:ext>
              </a:extLst>
            </p:cNvPr>
            <p:cNvSpPr/>
            <p:nvPr/>
          </p:nvSpPr>
          <p:spPr>
            <a:xfrm>
              <a:off x="10102309" y="1587828"/>
              <a:ext cx="329485" cy="235366"/>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 f4 0 f2"/>
                <a:gd name="f41" fmla="+- f3 0 f2"/>
                <a:gd name="f42" fmla="*/ f41 1 6396"/>
                <a:gd name="f43" fmla="*/ f40 1 4569"/>
                <a:gd name="f44" fmla="*/ f2 1 f42"/>
                <a:gd name="f45" fmla="*/ f3 1 f42"/>
                <a:gd name="f46" fmla="*/ f2 1 f43"/>
                <a:gd name="f47" fmla="*/ f4 1 f43"/>
                <a:gd name="f48" fmla="*/ f44 f38 1"/>
                <a:gd name="f49" fmla="*/ f45 f38 1"/>
                <a:gd name="f50" fmla="*/ f47 f39 1"/>
                <a:gd name="f51" fmla="*/ f46 f39 1"/>
              </a:gdLst>
              <a:ahLst/>
              <a:cxnLst>
                <a:cxn ang="3cd4">
                  <a:pos x="hc" y="t"/>
                </a:cxn>
                <a:cxn ang="0">
                  <a:pos x="r" y="vc"/>
                </a:cxn>
                <a:cxn ang="cd4">
                  <a:pos x="hc" y="b"/>
                </a:cxn>
                <a:cxn ang="cd2">
                  <a:pos x="l" y="vc"/>
                </a:cxn>
              </a:cxnLst>
              <a:rect l="f48" t="f51" r="f49" b="f50"/>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2" name="Google Shape;6889;p88">
              <a:extLst>
                <a:ext uri="{FF2B5EF4-FFF2-40B4-BE49-F238E27FC236}">
                  <a16:creationId xmlns:a16="http://schemas.microsoft.com/office/drawing/2014/main" id="{DB6E26C9-FB52-7309-E64B-67C47FBE7A40}"/>
                </a:ext>
              </a:extLst>
            </p:cNvPr>
            <p:cNvSpPr/>
            <p:nvPr/>
          </p:nvSpPr>
          <p:spPr>
            <a:xfrm>
              <a:off x="10274308" y="1397934"/>
              <a:ext cx="262981" cy="285649"/>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 f4 0 f2"/>
                <a:gd name="f46" fmla="+- f3 0 f2"/>
                <a:gd name="f47" fmla="*/ f46 1 5105"/>
                <a:gd name="f48" fmla="*/ f45 1 5545"/>
                <a:gd name="f49" fmla="*/ f2 1 f47"/>
                <a:gd name="f50" fmla="*/ f3 1 f47"/>
                <a:gd name="f51" fmla="*/ f2 1 f48"/>
                <a:gd name="f52" fmla="*/ f4 1 f48"/>
                <a:gd name="f53" fmla="*/ f49 f43 1"/>
                <a:gd name="f54" fmla="*/ f50 f43 1"/>
                <a:gd name="f55" fmla="*/ f52 f44 1"/>
                <a:gd name="f56" fmla="*/ f51 f44 1"/>
              </a:gdLst>
              <a:ahLst/>
              <a:cxnLst>
                <a:cxn ang="3cd4">
                  <a:pos x="hc" y="t"/>
                </a:cxn>
                <a:cxn ang="0">
                  <a:pos x="r" y="vc"/>
                </a:cxn>
                <a:cxn ang="cd4">
                  <a:pos x="hc" y="b"/>
                </a:cxn>
                <a:cxn ang="cd2">
                  <a:pos x="l" y="vc"/>
                </a:cxn>
              </a:cxnLst>
              <a:rect l="f53" t="f56" r="f54" b="f55"/>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3" name="Google Shape;6890;p88">
              <a:extLst>
                <a:ext uri="{FF2B5EF4-FFF2-40B4-BE49-F238E27FC236}">
                  <a16:creationId xmlns:a16="http://schemas.microsoft.com/office/drawing/2014/main" id="{6C3B21AC-2A3D-FFC9-EB81-B7CFF94B889D}"/>
                </a:ext>
              </a:extLst>
            </p:cNvPr>
            <p:cNvSpPr/>
            <p:nvPr/>
          </p:nvSpPr>
          <p:spPr>
            <a:xfrm>
              <a:off x="10313252" y="1221812"/>
              <a:ext cx="251652" cy="172931"/>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 f4 0 f2"/>
                <a:gd name="f27" fmla="+- f3 0 f2"/>
                <a:gd name="f28" fmla="*/ f27 1 4885"/>
                <a:gd name="f29" fmla="*/ f26 1 3357"/>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4" name="Google Shape;6891;p88">
              <a:extLst>
                <a:ext uri="{FF2B5EF4-FFF2-40B4-BE49-F238E27FC236}">
                  <a16:creationId xmlns:a16="http://schemas.microsoft.com/office/drawing/2014/main" id="{479F9067-4C0E-0298-C05C-71792FAD9AFD}"/>
                </a:ext>
              </a:extLst>
            </p:cNvPr>
            <p:cNvSpPr/>
            <p:nvPr/>
          </p:nvSpPr>
          <p:spPr>
            <a:xfrm>
              <a:off x="9993550" y="1259979"/>
              <a:ext cx="211006" cy="409029"/>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 f4 0 f2"/>
                <a:gd name="f27" fmla="+- f3 0 f2"/>
                <a:gd name="f28" fmla="*/ f27 1 4096"/>
                <a:gd name="f29" fmla="*/ f26 1 7940"/>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85" name="Google Shape;6922;p88">
            <a:extLst>
              <a:ext uri="{FF2B5EF4-FFF2-40B4-BE49-F238E27FC236}">
                <a16:creationId xmlns:a16="http://schemas.microsoft.com/office/drawing/2014/main" id="{3D30CBD5-BAE5-CF71-B9E4-B81FC709EFA1}"/>
              </a:ext>
            </a:extLst>
          </p:cNvPr>
          <p:cNvGrpSpPr/>
          <p:nvPr/>
        </p:nvGrpSpPr>
        <p:grpSpPr>
          <a:xfrm>
            <a:off x="3246094" y="830837"/>
            <a:ext cx="423561" cy="450387"/>
            <a:chOff x="6627580" y="1222516"/>
            <a:chExt cx="564797" cy="600568"/>
          </a:xfrm>
          <a:solidFill>
            <a:srgbClr val="02AACE"/>
          </a:solidFill>
        </p:grpSpPr>
        <p:sp>
          <p:nvSpPr>
            <p:cNvPr id="86" name="Google Shape;6923;p88">
              <a:extLst>
                <a:ext uri="{FF2B5EF4-FFF2-40B4-BE49-F238E27FC236}">
                  <a16:creationId xmlns:a16="http://schemas.microsoft.com/office/drawing/2014/main" id="{713B3AE0-C1DA-E482-77C8-12B91A0BB269}"/>
                </a:ext>
              </a:extLst>
            </p:cNvPr>
            <p:cNvSpPr/>
            <p:nvPr/>
          </p:nvSpPr>
          <p:spPr>
            <a:xfrm>
              <a:off x="6734674" y="1608786"/>
              <a:ext cx="173708" cy="71460"/>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 f4 0 f2"/>
                <a:gd name="f16" fmla="+- f3 0 f2"/>
                <a:gd name="f17" fmla="*/ f16 1 3372"/>
                <a:gd name="f18" fmla="*/ f15 1 1387"/>
                <a:gd name="f19" fmla="*/ f2 1 f17"/>
                <a:gd name="f20" fmla="*/ f3 1 f17"/>
                <a:gd name="f21" fmla="*/ f2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7" name="Google Shape;6924;p88">
              <a:extLst>
                <a:ext uri="{FF2B5EF4-FFF2-40B4-BE49-F238E27FC236}">
                  <a16:creationId xmlns:a16="http://schemas.microsoft.com/office/drawing/2014/main" id="{459235FA-11B9-1AC4-BA0F-17A2CD8612F1}"/>
                </a:ext>
              </a:extLst>
            </p:cNvPr>
            <p:cNvSpPr/>
            <p:nvPr/>
          </p:nvSpPr>
          <p:spPr>
            <a:xfrm>
              <a:off x="6872630" y="1524405"/>
              <a:ext cx="142856" cy="155841"/>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 f4 0 f2"/>
                <a:gd name="f34" fmla="+- f3 0 f2"/>
                <a:gd name="f35" fmla="*/ f34 1 2773"/>
                <a:gd name="f36" fmla="*/ f33 1 3025"/>
                <a:gd name="f37" fmla="*/ f2 1 f35"/>
                <a:gd name="f38" fmla="*/ f3 1 f35"/>
                <a:gd name="f39" fmla="*/ f2 1 f36"/>
                <a:gd name="f40" fmla="*/ f4 1 f36"/>
                <a:gd name="f41" fmla="*/ f37 f31 1"/>
                <a:gd name="f42" fmla="*/ f38 f31 1"/>
                <a:gd name="f43" fmla="*/ f40 f32 1"/>
                <a:gd name="f44" fmla="*/ f39 f32 1"/>
              </a:gdLst>
              <a:ahLst/>
              <a:cxnLst>
                <a:cxn ang="3cd4">
                  <a:pos x="hc" y="t"/>
                </a:cxn>
                <a:cxn ang="0">
                  <a:pos x="r" y="vc"/>
                </a:cxn>
                <a:cxn ang="cd4">
                  <a:pos x="hc" y="b"/>
                </a:cxn>
                <a:cxn ang="cd2">
                  <a:pos x="l" y="vc"/>
                </a:cxn>
              </a:cxnLst>
              <a:rect l="f41" t="f44" r="f42" b="f43"/>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8" name="Google Shape;6925;p88">
              <a:extLst>
                <a:ext uri="{FF2B5EF4-FFF2-40B4-BE49-F238E27FC236}">
                  <a16:creationId xmlns:a16="http://schemas.microsoft.com/office/drawing/2014/main" id="{51229FBA-48D7-FCD9-F3D5-9D3AC6E03ACF}"/>
                </a:ext>
              </a:extLst>
            </p:cNvPr>
            <p:cNvSpPr/>
            <p:nvPr/>
          </p:nvSpPr>
          <p:spPr>
            <a:xfrm>
              <a:off x="6632426" y="1328028"/>
              <a:ext cx="259735" cy="352199"/>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 f4 0 f2"/>
                <a:gd name="f42" fmla="+- f3 0 f2"/>
                <a:gd name="f43" fmla="*/ f42 1 5042"/>
                <a:gd name="f44" fmla="*/ f41 1 6837"/>
                <a:gd name="f45" fmla="*/ f2 1 f43"/>
                <a:gd name="f46" fmla="*/ f3 1 f43"/>
                <a:gd name="f47" fmla="*/ f2 1 f44"/>
                <a:gd name="f48" fmla="*/ f4 1 f44"/>
                <a:gd name="f49" fmla="*/ f45 f39 1"/>
                <a:gd name="f50" fmla="*/ f46 f39 1"/>
                <a:gd name="f51" fmla="*/ f48 f40 1"/>
                <a:gd name="f52" fmla="*/ f47 f40 1"/>
              </a:gdLst>
              <a:ahLst/>
              <a:cxnLst>
                <a:cxn ang="3cd4">
                  <a:pos x="hc" y="t"/>
                </a:cxn>
                <a:cxn ang="0">
                  <a:pos x="r" y="vc"/>
                </a:cxn>
                <a:cxn ang="cd4">
                  <a:pos x="hc" y="b"/>
                </a:cxn>
                <a:cxn ang="cd2">
                  <a:pos x="l" y="vc"/>
                </a:cxn>
              </a:cxnLst>
              <a:rect l="f49" t="f52" r="f50" b="f51"/>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89" name="Google Shape;6926;p88">
              <a:extLst>
                <a:ext uri="{FF2B5EF4-FFF2-40B4-BE49-F238E27FC236}">
                  <a16:creationId xmlns:a16="http://schemas.microsoft.com/office/drawing/2014/main" id="{0964E453-4659-5CCF-491A-DE5A65BDEB81}"/>
                </a:ext>
              </a:extLst>
            </p:cNvPr>
            <p:cNvSpPr/>
            <p:nvPr/>
          </p:nvSpPr>
          <p:spPr>
            <a:xfrm>
              <a:off x="6788249" y="1503273"/>
              <a:ext cx="69796" cy="69860"/>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 f4 0 f2"/>
                <a:gd name="f14" fmla="+- f3 0 f2"/>
                <a:gd name="f15" fmla="*/ f14 1 1355"/>
                <a:gd name="f16" fmla="*/ f13 1 1356"/>
                <a:gd name="f17" fmla="*/ f2 1 f15"/>
                <a:gd name="f18" fmla="*/ f3 1 f15"/>
                <a:gd name="f19" fmla="*/ f2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0" name="Google Shape;6927;p88">
              <a:extLst>
                <a:ext uri="{FF2B5EF4-FFF2-40B4-BE49-F238E27FC236}">
                  <a16:creationId xmlns:a16="http://schemas.microsoft.com/office/drawing/2014/main" id="{381DCE84-2584-A9FA-FC78-64A0E19DEA75}"/>
                </a:ext>
              </a:extLst>
            </p:cNvPr>
            <p:cNvSpPr/>
            <p:nvPr/>
          </p:nvSpPr>
          <p:spPr>
            <a:xfrm>
              <a:off x="6909928" y="1223394"/>
              <a:ext cx="282449" cy="279925"/>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 f4 0 f2"/>
                <a:gd name="f66" fmla="+- f3 0 f2"/>
                <a:gd name="f67" fmla="*/ f66 1 5483"/>
                <a:gd name="f68" fmla="*/ f65 1 5434"/>
                <a:gd name="f69" fmla="*/ f2 1 f67"/>
                <a:gd name="f70" fmla="*/ f3 1 f67"/>
                <a:gd name="f71" fmla="*/ f2 1 f68"/>
                <a:gd name="f72" fmla="*/ f4 1 f68"/>
                <a:gd name="f73" fmla="*/ f69 f63 1"/>
                <a:gd name="f74" fmla="*/ f70 f63 1"/>
                <a:gd name="f75" fmla="*/ f72 f64 1"/>
                <a:gd name="f76" fmla="*/ f71 f64 1"/>
              </a:gdLst>
              <a:ahLst/>
              <a:cxnLst>
                <a:cxn ang="3cd4">
                  <a:pos x="hc" y="t"/>
                </a:cxn>
                <a:cxn ang="0">
                  <a:pos x="r" y="vc"/>
                </a:cxn>
                <a:cxn ang="cd4">
                  <a:pos x="hc" y="b"/>
                </a:cxn>
                <a:cxn ang="cd2">
                  <a:pos x="l" y="vc"/>
                </a:cxn>
              </a:cxnLst>
              <a:rect l="f73" t="f76" r="f74" b="f75"/>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1" name="Google Shape;6928;p88">
              <a:extLst>
                <a:ext uri="{FF2B5EF4-FFF2-40B4-BE49-F238E27FC236}">
                  <a16:creationId xmlns:a16="http://schemas.microsoft.com/office/drawing/2014/main" id="{F427CD29-0762-DF18-F70C-28B40186BDF4}"/>
                </a:ext>
              </a:extLst>
            </p:cNvPr>
            <p:cNvSpPr/>
            <p:nvPr/>
          </p:nvSpPr>
          <p:spPr>
            <a:xfrm>
              <a:off x="6627580" y="1714280"/>
              <a:ext cx="387915" cy="108804"/>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 f4 0 f2"/>
                <a:gd name="f16" fmla="+- f3 0 f2"/>
                <a:gd name="f17" fmla="*/ f16 1 7530"/>
                <a:gd name="f18" fmla="*/ f15 1 2112"/>
                <a:gd name="f19" fmla="*/ f2 1 f17"/>
                <a:gd name="f20" fmla="*/ f3 1 f17"/>
                <a:gd name="f21" fmla="*/ f2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2" name="Google Shape;6929;p88">
              <a:extLst>
                <a:ext uri="{FF2B5EF4-FFF2-40B4-BE49-F238E27FC236}">
                  <a16:creationId xmlns:a16="http://schemas.microsoft.com/office/drawing/2014/main" id="{1DCB2F94-3ECF-4515-370C-E5832B28F418}"/>
                </a:ext>
              </a:extLst>
            </p:cNvPr>
            <p:cNvSpPr/>
            <p:nvPr/>
          </p:nvSpPr>
          <p:spPr>
            <a:xfrm>
              <a:off x="6629180" y="1222516"/>
              <a:ext cx="316501" cy="69860"/>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 f4 0 f2"/>
                <a:gd name="f18" fmla="+- f3 0 f2"/>
                <a:gd name="f19" fmla="*/ f18 1 6144"/>
                <a:gd name="f20" fmla="*/ f17 1 1356"/>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93" name="Google Shape;6981;p88">
            <a:extLst>
              <a:ext uri="{FF2B5EF4-FFF2-40B4-BE49-F238E27FC236}">
                <a16:creationId xmlns:a16="http://schemas.microsoft.com/office/drawing/2014/main" id="{CA04D79E-8EAE-70D7-0AA1-CEDA7FAFA4CE}"/>
              </a:ext>
            </a:extLst>
          </p:cNvPr>
          <p:cNvGrpSpPr/>
          <p:nvPr/>
        </p:nvGrpSpPr>
        <p:grpSpPr>
          <a:xfrm>
            <a:off x="3790647" y="830514"/>
            <a:ext cx="456442" cy="451046"/>
            <a:chOff x="7353714" y="1222086"/>
            <a:chExt cx="608642" cy="601446"/>
          </a:xfrm>
          <a:solidFill>
            <a:srgbClr val="02AACE"/>
          </a:solidFill>
        </p:grpSpPr>
        <p:sp>
          <p:nvSpPr>
            <p:cNvPr id="94" name="Google Shape;6982;p88">
              <a:extLst>
                <a:ext uri="{FF2B5EF4-FFF2-40B4-BE49-F238E27FC236}">
                  <a16:creationId xmlns:a16="http://schemas.microsoft.com/office/drawing/2014/main" id="{ABAAB802-8D57-4D27-B7DF-EDC338056F41}"/>
                </a:ext>
              </a:extLst>
            </p:cNvPr>
            <p:cNvSpPr/>
            <p:nvPr/>
          </p:nvSpPr>
          <p:spPr>
            <a:xfrm>
              <a:off x="7629625" y="1222086"/>
              <a:ext cx="332731" cy="332731"/>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 f3 0 f2"/>
                <a:gd name="f68" fmla="*/ f67 1 6459"/>
                <a:gd name="f69" fmla="*/ f2 1 f68"/>
                <a:gd name="f70" fmla="*/ f3 1 f68"/>
                <a:gd name="f71" fmla="*/ f69 f65 1"/>
                <a:gd name="f72" fmla="*/ f70 f65 1"/>
                <a:gd name="f73" fmla="*/ f70 f66 1"/>
                <a:gd name="f74" fmla="*/ f69 f66 1"/>
              </a:gdLst>
              <a:ahLst/>
              <a:cxnLst>
                <a:cxn ang="3cd4">
                  <a:pos x="hc" y="t"/>
                </a:cxn>
                <a:cxn ang="0">
                  <a:pos x="r" y="vc"/>
                </a:cxn>
                <a:cxn ang="cd4">
                  <a:pos x="hc" y="b"/>
                </a:cxn>
                <a:cxn ang="cd2">
                  <a:pos x="l" y="vc"/>
                </a:cxn>
              </a:cxnLst>
              <a:rect l="f71" t="f74" r="f72" b="f73"/>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5" name="Google Shape;6983;p88">
              <a:extLst>
                <a:ext uri="{FF2B5EF4-FFF2-40B4-BE49-F238E27FC236}">
                  <a16:creationId xmlns:a16="http://schemas.microsoft.com/office/drawing/2014/main" id="{87CA02F3-E76C-86A0-481B-96DA7F572778}"/>
                </a:ext>
              </a:extLst>
            </p:cNvPr>
            <p:cNvSpPr/>
            <p:nvPr/>
          </p:nvSpPr>
          <p:spPr>
            <a:xfrm>
              <a:off x="7415381" y="1347999"/>
              <a:ext cx="157487" cy="151653"/>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 f4 0 f2"/>
                <a:gd name="f27" fmla="+- f3 0 f2"/>
                <a:gd name="f28" fmla="*/ f27 1 3057"/>
                <a:gd name="f29" fmla="*/ f26 1 2944"/>
                <a:gd name="f30" fmla="*/ f2 1 f28"/>
                <a:gd name="f31" fmla="*/ f3 1 f28"/>
                <a:gd name="f32" fmla="*/ f2 1 f29"/>
                <a:gd name="f33" fmla="*/ f4 1 f29"/>
                <a:gd name="f34" fmla="*/ f30 f24 1"/>
                <a:gd name="f35" fmla="*/ f31 f24 1"/>
                <a:gd name="f36" fmla="*/ f33 f25 1"/>
                <a:gd name="f37" fmla="*/ f32 f25 1"/>
              </a:gdLst>
              <a:ahLst/>
              <a:cxnLst>
                <a:cxn ang="3cd4">
                  <a:pos x="hc" y="t"/>
                </a:cxn>
                <a:cxn ang="0">
                  <a:pos x="r" y="vc"/>
                </a:cxn>
                <a:cxn ang="cd4">
                  <a:pos x="hc" y="b"/>
                </a:cxn>
                <a:cxn ang="cd2">
                  <a:pos x="l" y="vc"/>
                </a:cxn>
              </a:cxnLst>
              <a:rect l="f34" t="f37" r="f35" b="f36"/>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6" name="Google Shape;6984;p88">
              <a:extLst>
                <a:ext uri="{FF2B5EF4-FFF2-40B4-BE49-F238E27FC236}">
                  <a16:creationId xmlns:a16="http://schemas.microsoft.com/office/drawing/2014/main" id="{842B30C8-D930-92B7-C202-DF6116222D2C}"/>
                </a:ext>
              </a:extLst>
            </p:cNvPr>
            <p:cNvSpPr/>
            <p:nvPr/>
          </p:nvSpPr>
          <p:spPr>
            <a:xfrm>
              <a:off x="7679908" y="1614062"/>
              <a:ext cx="159133" cy="153363"/>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 f4 0 f2"/>
                <a:gd name="f32" fmla="+- f3 0 f2"/>
                <a:gd name="f33" fmla="*/ f32 1 3089"/>
                <a:gd name="f34" fmla="*/ f31 1 2977"/>
                <a:gd name="f35" fmla="*/ f2 1 f33"/>
                <a:gd name="f36" fmla="*/ f3 1 f33"/>
                <a:gd name="f37" fmla="*/ f2 1 f34"/>
                <a:gd name="f38" fmla="*/ f4 1 f34"/>
                <a:gd name="f39" fmla="*/ f35 f29 1"/>
                <a:gd name="f40" fmla="*/ f36 f29 1"/>
                <a:gd name="f41" fmla="*/ f38 f30 1"/>
                <a:gd name="f42" fmla="*/ f37 f30 1"/>
              </a:gdLst>
              <a:ahLst/>
              <a:cxnLst>
                <a:cxn ang="3cd4">
                  <a:pos x="hc" y="t"/>
                </a:cxn>
                <a:cxn ang="0">
                  <a:pos x="r" y="vc"/>
                </a:cxn>
                <a:cxn ang="cd4">
                  <a:pos x="hc" y="b"/>
                </a:cxn>
                <a:cxn ang="cd2">
                  <a:pos x="l" y="vc"/>
                </a:cxn>
              </a:cxnLst>
              <a:rect l="f39" t="f42" r="f40" b="f41"/>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97" name="Google Shape;6985;p88">
              <a:extLst>
                <a:ext uri="{FF2B5EF4-FFF2-40B4-BE49-F238E27FC236}">
                  <a16:creationId xmlns:a16="http://schemas.microsoft.com/office/drawing/2014/main" id="{D595500B-FE93-513E-BBCB-4055B5B4E105}"/>
                </a:ext>
              </a:extLst>
            </p:cNvPr>
            <p:cNvSpPr/>
            <p:nvPr/>
          </p:nvSpPr>
          <p:spPr>
            <a:xfrm>
              <a:off x="7353714" y="1403832"/>
              <a:ext cx="426851" cy="419700"/>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 f4 0 f2"/>
                <a:gd name="f28" fmla="+- f3 0 f2"/>
                <a:gd name="f29" fmla="*/ f28 1 8286"/>
                <a:gd name="f30" fmla="*/ f27 1 8147"/>
                <a:gd name="f31" fmla="*/ f2 1 f29"/>
                <a:gd name="f32" fmla="*/ f3 1 f29"/>
                <a:gd name="f33" fmla="*/ f2 1 f30"/>
                <a:gd name="f34" fmla="*/ f4 1 f30"/>
                <a:gd name="f35" fmla="*/ f31 f25 1"/>
                <a:gd name="f36" fmla="*/ f32 f25 1"/>
                <a:gd name="f37" fmla="*/ f34 f26 1"/>
                <a:gd name="f38" fmla="*/ f33 f26 1"/>
              </a:gdLst>
              <a:ahLst/>
              <a:cxnLst>
                <a:cxn ang="3cd4">
                  <a:pos x="hc" y="t"/>
                </a:cxn>
                <a:cxn ang="0">
                  <a:pos x="r" y="vc"/>
                </a:cxn>
                <a:cxn ang="cd4">
                  <a:pos x="hc" y="b"/>
                </a:cxn>
                <a:cxn ang="cd2">
                  <a:pos x="l" y="vc"/>
                </a:cxn>
              </a:cxnLst>
              <a:rect l="f35" t="f38" r="f36" b="f37"/>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98" name="Google Shape;7015;p88">
            <a:extLst>
              <a:ext uri="{FF2B5EF4-FFF2-40B4-BE49-F238E27FC236}">
                <a16:creationId xmlns:a16="http://schemas.microsoft.com/office/drawing/2014/main" id="{36AECAA3-1739-E6B6-FC93-F678C957E524}"/>
              </a:ext>
            </a:extLst>
          </p:cNvPr>
          <p:cNvGrpSpPr/>
          <p:nvPr/>
        </p:nvGrpSpPr>
        <p:grpSpPr>
          <a:xfrm>
            <a:off x="6445937" y="1593484"/>
            <a:ext cx="498554" cy="496345"/>
            <a:chOff x="10894408" y="2239466"/>
            <a:chExt cx="664796" cy="661851"/>
          </a:xfrm>
          <a:solidFill>
            <a:srgbClr val="02AACE"/>
          </a:solidFill>
        </p:grpSpPr>
        <p:sp>
          <p:nvSpPr>
            <p:cNvPr id="99" name="Google Shape;7016;p88">
              <a:extLst>
                <a:ext uri="{FF2B5EF4-FFF2-40B4-BE49-F238E27FC236}">
                  <a16:creationId xmlns:a16="http://schemas.microsoft.com/office/drawing/2014/main" id="{D5C12D28-623C-6A2C-AF0D-FAF2CCD5D251}"/>
                </a:ext>
              </a:extLst>
            </p:cNvPr>
            <p:cNvSpPr/>
            <p:nvPr/>
          </p:nvSpPr>
          <p:spPr>
            <a:xfrm>
              <a:off x="11170356" y="2474247"/>
              <a:ext cx="388848" cy="427070"/>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 f4 0 f2"/>
                <a:gd name="f70" fmla="+- f3 0 f2"/>
                <a:gd name="f71" fmla="*/ f70 1 6837"/>
                <a:gd name="f72" fmla="*/ f69 1 7509"/>
                <a:gd name="f73" fmla="*/ f2 1 f71"/>
                <a:gd name="f74" fmla="*/ f3 1 f71"/>
                <a:gd name="f75" fmla="*/ f2 1 f72"/>
                <a:gd name="f76" fmla="*/ f4 1 f72"/>
                <a:gd name="f77" fmla="*/ f73 f67 1"/>
                <a:gd name="f78" fmla="*/ f74 f67 1"/>
                <a:gd name="f79" fmla="*/ f76 f68 1"/>
                <a:gd name="f80" fmla="*/ f75 f68 1"/>
              </a:gdLst>
              <a:ahLst/>
              <a:cxnLst>
                <a:cxn ang="3cd4">
                  <a:pos x="hc" y="t"/>
                </a:cxn>
                <a:cxn ang="0">
                  <a:pos x="r" y="vc"/>
                </a:cxn>
                <a:cxn ang="cd4">
                  <a:pos x="hc" y="b"/>
                </a:cxn>
                <a:cxn ang="cd2">
                  <a:pos x="l" y="vc"/>
                </a:cxn>
              </a:cxnLst>
              <a:rect l="f77" t="f80" r="f78" b="f79"/>
              <a:pathLst>
                <a:path w="6837" h="750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0" name="Google Shape;7017;p88">
              <a:extLst>
                <a:ext uri="{FF2B5EF4-FFF2-40B4-BE49-F238E27FC236}">
                  <a16:creationId xmlns:a16="http://schemas.microsoft.com/office/drawing/2014/main" id="{DFBC9650-2168-EBDF-0ECE-EBAB938EA864}"/>
                </a:ext>
              </a:extLst>
            </p:cNvPr>
            <p:cNvSpPr/>
            <p:nvPr/>
          </p:nvSpPr>
          <p:spPr>
            <a:xfrm>
              <a:off x="10894408" y="2239466"/>
              <a:ext cx="428332" cy="466554"/>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 f4 0 f2"/>
                <a:gd name="f86" fmla="+- f3 0 f2"/>
                <a:gd name="f87" fmla="*/ f86 1 7531"/>
                <a:gd name="f88" fmla="*/ f85 1 8203"/>
                <a:gd name="f89" fmla="*/ f2 1 f87"/>
                <a:gd name="f90" fmla="*/ f3 1 f87"/>
                <a:gd name="f91" fmla="*/ f2 1 f88"/>
                <a:gd name="f92" fmla="*/ f4 1 f88"/>
                <a:gd name="f93" fmla="*/ f89 f83 1"/>
                <a:gd name="f94" fmla="*/ f90 f83 1"/>
                <a:gd name="f95" fmla="*/ f92 f84 1"/>
                <a:gd name="f96" fmla="*/ f91 f84 1"/>
              </a:gdLst>
              <a:ahLst/>
              <a:cxnLst>
                <a:cxn ang="3cd4">
                  <a:pos x="hc" y="t"/>
                </a:cxn>
                <a:cxn ang="0">
                  <a:pos x="r" y="vc"/>
                </a:cxn>
                <a:cxn ang="cd4">
                  <a:pos x="hc" y="b"/>
                </a:cxn>
                <a:cxn ang="cd2">
                  <a:pos x="l" y="vc"/>
                </a:cxn>
              </a:cxnLst>
              <a:rect l="f93" t="f96" r="f94" b="f95"/>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sp>
        <p:nvSpPr>
          <p:cNvPr id="101" name="Google Shape;6799;p88">
            <a:extLst>
              <a:ext uri="{FF2B5EF4-FFF2-40B4-BE49-F238E27FC236}">
                <a16:creationId xmlns:a16="http://schemas.microsoft.com/office/drawing/2014/main" id="{3A3B41FD-8A4F-4520-2434-0B1E8F30432A}"/>
              </a:ext>
            </a:extLst>
          </p:cNvPr>
          <p:cNvSpPr/>
          <p:nvPr/>
        </p:nvSpPr>
        <p:spPr>
          <a:xfrm>
            <a:off x="2622063" y="1621791"/>
            <a:ext cx="445176" cy="446362"/>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 f4 0 f2"/>
              <a:gd name="f134" fmla="+- f3 0 f2"/>
              <a:gd name="f135" fmla="*/ f134 1 11658"/>
              <a:gd name="f136" fmla="*/ f133 1 11689"/>
              <a:gd name="f137" fmla="*/ f2 1 f135"/>
              <a:gd name="f138" fmla="*/ f3 1 f135"/>
              <a:gd name="f139" fmla="*/ f2 1 f136"/>
              <a:gd name="f140" fmla="*/ f4 1 f136"/>
              <a:gd name="f141" fmla="*/ f137 f131 1"/>
              <a:gd name="f142" fmla="*/ f138 f131 1"/>
              <a:gd name="f143" fmla="*/ f140 f132 1"/>
              <a:gd name="f144" fmla="*/ f139 f132 1"/>
            </a:gdLst>
            <a:ahLst/>
            <a:cxnLst>
              <a:cxn ang="3cd4">
                <a:pos x="hc" y="t"/>
              </a:cxn>
              <a:cxn ang="0">
                <a:pos x="r" y="vc"/>
              </a:cxn>
              <a:cxn ang="cd4">
                <a:pos x="hc" y="b"/>
              </a:cxn>
              <a:cxn ang="cd2">
                <a:pos x="l" y="vc"/>
              </a:cxn>
            </a:cxnLst>
            <a:rect l="f141" t="f144" r="f142" b="f143"/>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rgbClr val="02AACE"/>
          </a:solid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nvGrpSpPr>
          <p:cNvPr id="102" name="Google Shape;6862;p88">
            <a:extLst>
              <a:ext uri="{FF2B5EF4-FFF2-40B4-BE49-F238E27FC236}">
                <a16:creationId xmlns:a16="http://schemas.microsoft.com/office/drawing/2014/main" id="{3B6750EC-58E2-854E-8853-15428CDDF787}"/>
              </a:ext>
            </a:extLst>
          </p:cNvPr>
          <p:cNvGrpSpPr/>
          <p:nvPr/>
        </p:nvGrpSpPr>
        <p:grpSpPr>
          <a:xfrm>
            <a:off x="3183101" y="1620268"/>
            <a:ext cx="460790" cy="449187"/>
            <a:chOff x="6543583" y="2275182"/>
            <a:chExt cx="614440" cy="598968"/>
          </a:xfrm>
          <a:solidFill>
            <a:srgbClr val="02AACE"/>
          </a:solidFill>
        </p:grpSpPr>
        <p:sp>
          <p:nvSpPr>
            <p:cNvPr id="103" name="Google Shape;6863;p88">
              <a:extLst>
                <a:ext uri="{FF2B5EF4-FFF2-40B4-BE49-F238E27FC236}">
                  <a16:creationId xmlns:a16="http://schemas.microsoft.com/office/drawing/2014/main" id="{0E31E805-48FC-96B6-A836-62CC7A216FA0}"/>
                </a:ext>
              </a:extLst>
            </p:cNvPr>
            <p:cNvSpPr/>
            <p:nvPr/>
          </p:nvSpPr>
          <p:spPr>
            <a:xfrm>
              <a:off x="6543583" y="2278291"/>
              <a:ext cx="614440" cy="595859"/>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 f4 0 f2"/>
                <a:gd name="f153" fmla="+- f3 0 f2"/>
                <a:gd name="f154" fmla="*/ f153 1 12067"/>
                <a:gd name="f155" fmla="*/ f152 1 11702"/>
                <a:gd name="f156" fmla="*/ f2 1 f154"/>
                <a:gd name="f157" fmla="*/ f3 1 f154"/>
                <a:gd name="f158" fmla="*/ f2 1 f155"/>
                <a:gd name="f159" fmla="*/ f4 1 f155"/>
                <a:gd name="f160" fmla="*/ f156 f150 1"/>
                <a:gd name="f161" fmla="*/ f157 f150 1"/>
                <a:gd name="f162" fmla="*/ f159 f151 1"/>
                <a:gd name="f163" fmla="*/ f158 f151 1"/>
              </a:gdLst>
              <a:ahLst/>
              <a:cxnLst>
                <a:cxn ang="3cd4">
                  <a:pos x="hc" y="t"/>
                </a:cxn>
                <a:cxn ang="0">
                  <a:pos x="r" y="vc"/>
                </a:cxn>
                <a:cxn ang="cd4">
                  <a:pos x="hc" y="b"/>
                </a:cxn>
                <a:cxn ang="cd2">
                  <a:pos x="l" y="vc"/>
                </a:cxn>
              </a:cxnLst>
              <a:rect l="f160" t="f163" r="f161" b="f162"/>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4" name="Google Shape;6864;p88">
              <a:extLst>
                <a:ext uri="{FF2B5EF4-FFF2-40B4-BE49-F238E27FC236}">
                  <a16:creationId xmlns:a16="http://schemas.microsoft.com/office/drawing/2014/main" id="{D6A76D13-2C12-B3D0-88D3-C2C3E0334EE0}"/>
                </a:ext>
              </a:extLst>
            </p:cNvPr>
            <p:cNvSpPr/>
            <p:nvPr/>
          </p:nvSpPr>
          <p:spPr>
            <a:xfrm>
              <a:off x="6545202" y="2586673"/>
              <a:ext cx="293595" cy="286380"/>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 f4 0 f2"/>
                <a:gd name="f47" fmla="+- f3 0 f2"/>
                <a:gd name="f48" fmla="*/ f47 1 5766"/>
                <a:gd name="f49" fmla="*/ f46 1 5624"/>
                <a:gd name="f50" fmla="*/ f2 1 f48"/>
                <a:gd name="f51" fmla="*/ f3 1 f48"/>
                <a:gd name="f52" fmla="*/ f2 1 f49"/>
                <a:gd name="f53" fmla="*/ f4 1 f49"/>
                <a:gd name="f54" fmla="*/ f50 f44 1"/>
                <a:gd name="f55" fmla="*/ f51 f44 1"/>
                <a:gd name="f56" fmla="*/ f53 f45 1"/>
                <a:gd name="f57" fmla="*/ f52 f45 1"/>
              </a:gdLst>
              <a:ahLst/>
              <a:cxnLst>
                <a:cxn ang="3cd4">
                  <a:pos x="hc" y="t"/>
                </a:cxn>
                <a:cxn ang="0">
                  <a:pos x="r" y="vc"/>
                </a:cxn>
                <a:cxn ang="cd4">
                  <a:pos x="hc" y="b"/>
                </a:cxn>
                <a:cxn ang="cd2">
                  <a:pos x="l" y="vc"/>
                </a:cxn>
              </a:cxnLst>
              <a:rect l="f54" t="f57" r="f55" b="f56"/>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5" name="Google Shape;6865;p88">
              <a:extLst>
                <a:ext uri="{FF2B5EF4-FFF2-40B4-BE49-F238E27FC236}">
                  <a16:creationId xmlns:a16="http://schemas.microsoft.com/office/drawing/2014/main" id="{94766E06-47AA-F733-F831-B9320A09FF1D}"/>
                </a:ext>
              </a:extLst>
            </p:cNvPr>
            <p:cNvSpPr/>
            <p:nvPr/>
          </p:nvSpPr>
          <p:spPr>
            <a:xfrm>
              <a:off x="6888504" y="2275182"/>
              <a:ext cx="263100" cy="260155"/>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 f4 0 f2"/>
                <a:gd name="f52" fmla="+- f3 0 f2"/>
                <a:gd name="f53" fmla="*/ f52 1 5167"/>
                <a:gd name="f54" fmla="*/ f51 1 5109"/>
                <a:gd name="f55" fmla="*/ f2 1 f53"/>
                <a:gd name="f56" fmla="*/ f3 1 f53"/>
                <a:gd name="f57" fmla="*/ f2 1 f54"/>
                <a:gd name="f58" fmla="*/ f4 1 f54"/>
                <a:gd name="f59" fmla="*/ f55 f49 1"/>
                <a:gd name="f60" fmla="*/ f56 f49 1"/>
                <a:gd name="f61" fmla="*/ f58 f50 1"/>
                <a:gd name="f62" fmla="*/ f57 f50 1"/>
              </a:gdLst>
              <a:ahLst/>
              <a:cxnLst>
                <a:cxn ang="3cd4">
                  <a:pos x="hc" y="t"/>
                </a:cxn>
                <a:cxn ang="0">
                  <a:pos x="r" y="vc"/>
                </a:cxn>
                <a:cxn ang="cd4">
                  <a:pos x="hc" y="b"/>
                </a:cxn>
                <a:cxn ang="cd2">
                  <a:pos x="l" y="vc"/>
                </a:cxn>
              </a:cxnLst>
              <a:rect l="f59" t="f62" r="f60" b="f61"/>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06" name="Google Shape;6913;p88">
            <a:extLst>
              <a:ext uri="{FF2B5EF4-FFF2-40B4-BE49-F238E27FC236}">
                <a16:creationId xmlns:a16="http://schemas.microsoft.com/office/drawing/2014/main" id="{33E29FFF-A329-B2EC-DEB4-2AD5D427F1D0}"/>
              </a:ext>
            </a:extLst>
          </p:cNvPr>
          <p:cNvGrpSpPr/>
          <p:nvPr/>
        </p:nvGrpSpPr>
        <p:grpSpPr>
          <a:xfrm>
            <a:off x="3750737" y="1620481"/>
            <a:ext cx="449983" cy="448769"/>
            <a:chOff x="7300496" y="2275466"/>
            <a:chExt cx="600029" cy="598410"/>
          </a:xfrm>
          <a:solidFill>
            <a:srgbClr val="02AACE"/>
          </a:solidFill>
        </p:grpSpPr>
        <p:sp>
          <p:nvSpPr>
            <p:cNvPr id="107" name="Google Shape;6914;p88">
              <a:extLst>
                <a:ext uri="{FF2B5EF4-FFF2-40B4-BE49-F238E27FC236}">
                  <a16:creationId xmlns:a16="http://schemas.microsoft.com/office/drawing/2014/main" id="{F9A806C2-8ABC-03EB-FA76-572BFACCCA55}"/>
                </a:ext>
              </a:extLst>
            </p:cNvPr>
            <p:cNvSpPr/>
            <p:nvPr/>
          </p:nvSpPr>
          <p:spPr>
            <a:xfrm>
              <a:off x="7300496" y="2275466"/>
              <a:ext cx="600029" cy="598410"/>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 f4 0 f2"/>
                <a:gd name="f142" fmla="+- f3 0 f2"/>
                <a:gd name="f143" fmla="*/ f142 1 11784"/>
                <a:gd name="f144" fmla="*/ f141 1 11752"/>
                <a:gd name="f145" fmla="*/ f2 1 f143"/>
                <a:gd name="f146" fmla="*/ f3 1 f143"/>
                <a:gd name="f147" fmla="*/ f2 1 f144"/>
                <a:gd name="f148" fmla="*/ f4 1 f144"/>
                <a:gd name="f149" fmla="*/ f145 f139 1"/>
                <a:gd name="f150" fmla="*/ f146 f139 1"/>
                <a:gd name="f151" fmla="*/ f148 f140 1"/>
                <a:gd name="f152" fmla="*/ f147 f140 1"/>
              </a:gdLst>
              <a:ahLst/>
              <a:cxnLst>
                <a:cxn ang="3cd4">
                  <a:pos x="hc" y="t"/>
                </a:cxn>
                <a:cxn ang="0">
                  <a:pos x="r" y="vc"/>
                </a:cxn>
                <a:cxn ang="cd4">
                  <a:pos x="hc" y="b"/>
                </a:cxn>
                <a:cxn ang="cd2">
                  <a:pos x="l" y="vc"/>
                </a:cxn>
              </a:cxnLst>
              <a:rect l="f149" t="f152" r="f150" b="f151"/>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08" name="Google Shape;6915;p88">
              <a:extLst>
                <a:ext uri="{FF2B5EF4-FFF2-40B4-BE49-F238E27FC236}">
                  <a16:creationId xmlns:a16="http://schemas.microsoft.com/office/drawing/2014/main" id="{FA996427-D958-58BA-A873-8E1BDE12D4FA}"/>
                </a:ext>
              </a:extLst>
            </p:cNvPr>
            <p:cNvSpPr/>
            <p:nvPr/>
          </p:nvSpPr>
          <p:spPr>
            <a:xfrm>
              <a:off x="7300496" y="2454697"/>
              <a:ext cx="438006" cy="417588"/>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 f4 0 f2"/>
                <a:gd name="f93" fmla="+- f3 0 f2"/>
                <a:gd name="f94" fmla="*/ f93 1 8602"/>
                <a:gd name="f95" fmla="*/ f92 1 8201"/>
                <a:gd name="f96" fmla="*/ f2 1 f94"/>
                <a:gd name="f97" fmla="*/ f3 1 f94"/>
                <a:gd name="f98" fmla="*/ f2 1 f95"/>
                <a:gd name="f99" fmla="*/ f4 1 f95"/>
                <a:gd name="f100" fmla="*/ f96 f90 1"/>
                <a:gd name="f101" fmla="*/ f97 f90 1"/>
                <a:gd name="f102" fmla="*/ f99 f91 1"/>
                <a:gd name="f103" fmla="*/ f98 f91 1"/>
              </a:gdLst>
              <a:ahLst/>
              <a:cxnLst>
                <a:cxn ang="3cd4">
                  <a:pos x="hc" y="t"/>
                </a:cxn>
                <a:cxn ang="0">
                  <a:pos x="r" y="vc"/>
                </a:cxn>
                <a:cxn ang="cd4">
                  <a:pos x="hc" y="b"/>
                </a:cxn>
                <a:cxn ang="cd2">
                  <a:pos x="l" y="vc"/>
                </a:cxn>
              </a:cxnLst>
              <a:rect l="f100" t="f103" r="f101" b="f102"/>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09" name="Google Shape;6947;p88">
            <a:extLst>
              <a:ext uri="{FF2B5EF4-FFF2-40B4-BE49-F238E27FC236}">
                <a16:creationId xmlns:a16="http://schemas.microsoft.com/office/drawing/2014/main" id="{A57DA8EB-DDCC-A4FE-B49E-9B666CA7DE8E}"/>
              </a:ext>
            </a:extLst>
          </p:cNvPr>
          <p:cNvGrpSpPr/>
          <p:nvPr/>
        </p:nvGrpSpPr>
        <p:grpSpPr>
          <a:xfrm>
            <a:off x="1423416" y="1639661"/>
            <a:ext cx="446348" cy="447583"/>
            <a:chOff x="4197132" y="2301041"/>
            <a:chExt cx="595182" cy="596829"/>
          </a:xfrm>
          <a:solidFill>
            <a:srgbClr val="02AACE"/>
          </a:solidFill>
        </p:grpSpPr>
        <p:sp>
          <p:nvSpPr>
            <p:cNvPr id="110" name="Google Shape;6948;p88">
              <a:extLst>
                <a:ext uri="{FF2B5EF4-FFF2-40B4-BE49-F238E27FC236}">
                  <a16:creationId xmlns:a16="http://schemas.microsoft.com/office/drawing/2014/main" id="{EC5948DB-C520-BA10-F923-9F0A73E0C867}"/>
                </a:ext>
              </a:extLst>
            </p:cNvPr>
            <p:cNvSpPr/>
            <p:nvPr/>
          </p:nvSpPr>
          <p:spPr>
            <a:xfrm>
              <a:off x="4197132" y="2301041"/>
              <a:ext cx="141192" cy="595201"/>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 f4 0 f2"/>
                <a:gd name="f34" fmla="+- f3 0 f2"/>
                <a:gd name="f35" fmla="*/ f34 1 2773"/>
                <a:gd name="f36" fmla="*/ f33 1 11689"/>
                <a:gd name="f37" fmla="*/ f2 1 f35"/>
                <a:gd name="f38" fmla="*/ f3 1 f35"/>
                <a:gd name="f39" fmla="*/ f2 1 f36"/>
                <a:gd name="f40" fmla="*/ f4 1 f36"/>
                <a:gd name="f41" fmla="*/ f37 f31 1"/>
                <a:gd name="f42" fmla="*/ f38 f31 1"/>
                <a:gd name="f43" fmla="*/ f40 f32 1"/>
                <a:gd name="f44" fmla="*/ f39 f32 1"/>
              </a:gdLst>
              <a:ahLst/>
              <a:cxnLst>
                <a:cxn ang="3cd4">
                  <a:pos x="hc" y="t"/>
                </a:cxn>
                <a:cxn ang="0">
                  <a:pos x="r" y="vc"/>
                </a:cxn>
                <a:cxn ang="cd4">
                  <a:pos x="hc" y="b"/>
                </a:cxn>
                <a:cxn ang="cd2">
                  <a:pos x="l" y="vc"/>
                </a:cxn>
              </a:cxnLst>
              <a:rect l="f41" t="f44" r="f42" b="f43"/>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1" name="Google Shape;6949;p88">
              <a:extLst>
                <a:ext uri="{FF2B5EF4-FFF2-40B4-BE49-F238E27FC236}">
                  <a16:creationId xmlns:a16="http://schemas.microsoft.com/office/drawing/2014/main" id="{2592D18D-DD26-48DD-A780-2D799286A18B}"/>
                </a:ext>
              </a:extLst>
            </p:cNvPr>
            <p:cNvSpPr/>
            <p:nvPr/>
          </p:nvSpPr>
          <p:spPr>
            <a:xfrm>
              <a:off x="4619045" y="2530437"/>
              <a:ext cx="173269" cy="51380"/>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 f4 0 f2"/>
                <a:gd name="f15" fmla="+- f3 0 f2"/>
                <a:gd name="f16" fmla="*/ f15 1 3403"/>
                <a:gd name="f17" fmla="*/ f14 1 1009"/>
                <a:gd name="f18" fmla="*/ f2 1 f16"/>
                <a:gd name="f19" fmla="*/ f3 1 f16"/>
                <a:gd name="f20" fmla="*/ f2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2" name="Google Shape;6950;p88">
              <a:extLst>
                <a:ext uri="{FF2B5EF4-FFF2-40B4-BE49-F238E27FC236}">
                  <a16:creationId xmlns:a16="http://schemas.microsoft.com/office/drawing/2014/main" id="{DCC62563-C8B4-22E5-ACA0-ED23B15F2992}"/>
                </a:ext>
              </a:extLst>
            </p:cNvPr>
            <p:cNvSpPr/>
            <p:nvPr/>
          </p:nvSpPr>
          <p:spPr>
            <a:xfrm>
              <a:off x="4619045" y="2617049"/>
              <a:ext cx="173269" cy="51380"/>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 f4 0 f2"/>
                <a:gd name="f14" fmla="+- f3 0 f2"/>
                <a:gd name="f15" fmla="*/ f14 1 3403"/>
                <a:gd name="f16" fmla="*/ f13 1 1009"/>
                <a:gd name="f17" fmla="*/ f2 1 f15"/>
                <a:gd name="f18" fmla="*/ f3 1 f15"/>
                <a:gd name="f19" fmla="*/ f2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3" name="Google Shape;6951;p88">
              <a:extLst>
                <a:ext uri="{FF2B5EF4-FFF2-40B4-BE49-F238E27FC236}">
                  <a16:creationId xmlns:a16="http://schemas.microsoft.com/office/drawing/2014/main" id="{69F13242-252D-B6DA-D53B-537AF291D170}"/>
                </a:ext>
              </a:extLst>
            </p:cNvPr>
            <p:cNvSpPr/>
            <p:nvPr/>
          </p:nvSpPr>
          <p:spPr>
            <a:xfrm>
              <a:off x="4619045" y="2702088"/>
              <a:ext cx="137992" cy="53007"/>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 f4 0 f2"/>
                <a:gd name="f18" fmla="+- f3 0 f2"/>
                <a:gd name="f19" fmla="*/ f18 1 2710"/>
                <a:gd name="f20" fmla="*/ f17 1 1041"/>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4" name="Google Shape;6952;p88">
              <a:extLst>
                <a:ext uri="{FF2B5EF4-FFF2-40B4-BE49-F238E27FC236}">
                  <a16:creationId xmlns:a16="http://schemas.microsoft.com/office/drawing/2014/main" id="{EB7D9DC6-2FF7-B7C2-2704-96E17520D65C}"/>
                </a:ext>
              </a:extLst>
            </p:cNvPr>
            <p:cNvSpPr/>
            <p:nvPr/>
          </p:nvSpPr>
          <p:spPr>
            <a:xfrm>
              <a:off x="4550054" y="2301041"/>
              <a:ext cx="104342" cy="105914"/>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 f4 0 f2"/>
                <a:gd name="f13" fmla="+- f3 0 f2"/>
                <a:gd name="f14" fmla="*/ f13 1 2049"/>
                <a:gd name="f15" fmla="*/ f12 1 2080"/>
                <a:gd name="f16" fmla="*/ f2 1 f14"/>
                <a:gd name="f17" fmla="*/ f3 1 f14"/>
                <a:gd name="f18" fmla="*/ f2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5" name="Google Shape;6953;p88">
              <a:extLst>
                <a:ext uri="{FF2B5EF4-FFF2-40B4-BE49-F238E27FC236}">
                  <a16:creationId xmlns:a16="http://schemas.microsoft.com/office/drawing/2014/main" id="{3D014B9F-3630-D0EC-2F2B-4D7DFFF87A61}"/>
                </a:ext>
              </a:extLst>
            </p:cNvPr>
            <p:cNvSpPr/>
            <p:nvPr/>
          </p:nvSpPr>
          <p:spPr>
            <a:xfrm>
              <a:off x="4686418" y="2301041"/>
              <a:ext cx="70628" cy="112324"/>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 f4 0 f2"/>
                <a:gd name="f18" fmla="+- f3 0 f2"/>
                <a:gd name="f19" fmla="*/ f18 1 1387"/>
                <a:gd name="f20" fmla="*/ f17 1 2206"/>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6" name="Google Shape;6954;p88">
              <a:extLst>
                <a:ext uri="{FF2B5EF4-FFF2-40B4-BE49-F238E27FC236}">
                  <a16:creationId xmlns:a16="http://schemas.microsoft.com/office/drawing/2014/main" id="{93BB04AB-7CCA-5C2A-209C-68233C914872}"/>
                </a:ext>
              </a:extLst>
            </p:cNvPr>
            <p:cNvSpPr/>
            <p:nvPr/>
          </p:nvSpPr>
          <p:spPr>
            <a:xfrm>
              <a:off x="4335133" y="2442188"/>
              <a:ext cx="421913" cy="312898"/>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 f4 0 f2"/>
                <a:gd name="f56" fmla="+- f3 0 f2"/>
                <a:gd name="f57" fmla="*/ f56 1 8286"/>
                <a:gd name="f58" fmla="*/ f55 1 6145"/>
                <a:gd name="f59" fmla="*/ f2 1 f57"/>
                <a:gd name="f60" fmla="*/ f3 1 f57"/>
                <a:gd name="f61" fmla="*/ f2 1 f58"/>
                <a:gd name="f62" fmla="*/ f4 1 f58"/>
                <a:gd name="f63" fmla="*/ f59 f53 1"/>
                <a:gd name="f64" fmla="*/ f60 f53 1"/>
                <a:gd name="f65" fmla="*/ f62 f54 1"/>
                <a:gd name="f66" fmla="*/ f61 f54 1"/>
              </a:gdLst>
              <a:ahLst/>
              <a:cxnLst>
                <a:cxn ang="3cd4">
                  <a:pos x="hc" y="t"/>
                </a:cxn>
                <a:cxn ang="0">
                  <a:pos x="r" y="vc"/>
                </a:cxn>
                <a:cxn ang="cd4">
                  <a:pos x="hc" y="b"/>
                </a:cxn>
                <a:cxn ang="cd2">
                  <a:pos x="l" y="vc"/>
                </a:cxn>
              </a:cxnLst>
              <a:rect l="f63" t="f66" r="f64" b="f65"/>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7" name="Google Shape;6955;p88">
              <a:extLst>
                <a:ext uri="{FF2B5EF4-FFF2-40B4-BE49-F238E27FC236}">
                  <a16:creationId xmlns:a16="http://schemas.microsoft.com/office/drawing/2014/main" id="{F950FC8D-6BCA-481C-B904-553A80925A65}"/>
                </a:ext>
              </a:extLst>
            </p:cNvPr>
            <p:cNvSpPr/>
            <p:nvPr/>
          </p:nvSpPr>
          <p:spPr>
            <a:xfrm>
              <a:off x="4548481" y="2527237"/>
              <a:ext cx="104278" cy="369015"/>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 f4 0 f2"/>
                <a:gd name="f37" fmla="+- f3 0 f2"/>
                <a:gd name="f38" fmla="*/ f37 1 2048"/>
                <a:gd name="f39" fmla="*/ f36 1 7247"/>
                <a:gd name="f40" fmla="*/ f2 1 f38"/>
                <a:gd name="f41" fmla="*/ f3 1 f38"/>
                <a:gd name="f42" fmla="*/ f2 1 f39"/>
                <a:gd name="f43" fmla="*/ f4 1 f39"/>
                <a:gd name="f44" fmla="*/ f40 f34 1"/>
                <a:gd name="f45" fmla="*/ f41 f34 1"/>
                <a:gd name="f46" fmla="*/ f43 f35 1"/>
                <a:gd name="f47" fmla="*/ f42 f35 1"/>
              </a:gdLst>
              <a:ahLst/>
              <a:cxnLst>
                <a:cxn ang="3cd4">
                  <a:pos x="hc" y="t"/>
                </a:cxn>
                <a:cxn ang="0">
                  <a:pos x="r" y="vc"/>
                </a:cxn>
                <a:cxn ang="cd4">
                  <a:pos x="hc" y="b"/>
                </a:cxn>
                <a:cxn ang="cd2">
                  <a:pos x="l" y="vc"/>
                </a:cxn>
              </a:cxnLst>
              <a:rect l="f44" t="f47" r="f45" b="f46"/>
              <a:pathLst>
                <a:path w="2048" h="7246">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18" name="Google Shape;6956;p88">
              <a:extLst>
                <a:ext uri="{FF2B5EF4-FFF2-40B4-BE49-F238E27FC236}">
                  <a16:creationId xmlns:a16="http://schemas.microsoft.com/office/drawing/2014/main" id="{2B58E476-13CA-6F72-0672-06CDBB4ADDED}"/>
                </a:ext>
              </a:extLst>
            </p:cNvPr>
            <p:cNvSpPr/>
            <p:nvPr/>
          </p:nvSpPr>
          <p:spPr>
            <a:xfrm>
              <a:off x="4688055" y="2785500"/>
              <a:ext cx="70628" cy="11237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 f4 0 f2"/>
                <a:gd name="f20" fmla="+- f3 0 f2"/>
                <a:gd name="f21" fmla="*/ f20 1 1387"/>
                <a:gd name="f22" fmla="*/ f19 1 2207"/>
                <a:gd name="f23" fmla="*/ f2 1 f21"/>
                <a:gd name="f24" fmla="*/ f3 1 f21"/>
                <a:gd name="f25" fmla="*/ f2 1 f22"/>
                <a:gd name="f26" fmla="*/ f4 1 f22"/>
                <a:gd name="f27" fmla="*/ f23 f17 1"/>
                <a:gd name="f28" fmla="*/ f24 f17 1"/>
                <a:gd name="f29" fmla="*/ f26 f18 1"/>
                <a:gd name="f30" fmla="*/ f25 f18 1"/>
              </a:gdLst>
              <a:ahLst/>
              <a:cxnLst>
                <a:cxn ang="3cd4">
                  <a:pos x="hc" y="t"/>
                </a:cxn>
                <a:cxn ang="0">
                  <a:pos x="r" y="vc"/>
                </a:cxn>
                <a:cxn ang="cd4">
                  <a:pos x="hc" y="b"/>
                </a:cxn>
                <a:cxn ang="cd2">
                  <a:pos x="l" y="vc"/>
                </a:cxn>
              </a:cxnLst>
              <a:rect l="f27" t="f30" r="f28" b="f29"/>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19" name="Google Shape;6971;p88">
            <a:extLst>
              <a:ext uri="{FF2B5EF4-FFF2-40B4-BE49-F238E27FC236}">
                <a16:creationId xmlns:a16="http://schemas.microsoft.com/office/drawing/2014/main" id="{332C727E-37D6-7381-B202-5A636C1978B9}"/>
              </a:ext>
            </a:extLst>
          </p:cNvPr>
          <p:cNvGrpSpPr/>
          <p:nvPr/>
        </p:nvGrpSpPr>
        <p:grpSpPr>
          <a:xfrm>
            <a:off x="4383065" y="1614103"/>
            <a:ext cx="445176" cy="445135"/>
            <a:chOff x="8143673" y="2266962"/>
            <a:chExt cx="593619" cy="593564"/>
          </a:xfrm>
          <a:solidFill>
            <a:srgbClr val="02AACE"/>
          </a:solidFill>
        </p:grpSpPr>
        <p:sp>
          <p:nvSpPr>
            <p:cNvPr id="120" name="Google Shape;6972;p88">
              <a:extLst>
                <a:ext uri="{FF2B5EF4-FFF2-40B4-BE49-F238E27FC236}">
                  <a16:creationId xmlns:a16="http://schemas.microsoft.com/office/drawing/2014/main" id="{20D92416-57E5-9232-B245-3E6C0DB265BF}"/>
                </a:ext>
              </a:extLst>
            </p:cNvPr>
            <p:cNvSpPr/>
            <p:nvPr/>
          </p:nvSpPr>
          <p:spPr>
            <a:xfrm>
              <a:off x="8143673" y="2266962"/>
              <a:ext cx="593619" cy="593564"/>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 f4 0 f2"/>
                <a:gd name="f73" fmla="+- f3 0 f2"/>
                <a:gd name="f74" fmla="*/ f73 1 11658"/>
                <a:gd name="f75" fmla="*/ f72 1 11657"/>
                <a:gd name="f76" fmla="*/ f2 1 f74"/>
                <a:gd name="f77" fmla="*/ f3 1 f74"/>
                <a:gd name="f78" fmla="*/ f2 1 f75"/>
                <a:gd name="f79" fmla="*/ f4 1 f75"/>
                <a:gd name="f80" fmla="*/ f76 f70 1"/>
                <a:gd name="f81" fmla="*/ f77 f70 1"/>
                <a:gd name="f82" fmla="*/ f79 f71 1"/>
                <a:gd name="f83" fmla="*/ f78 f71 1"/>
              </a:gdLst>
              <a:ahLst/>
              <a:cxnLst>
                <a:cxn ang="3cd4">
                  <a:pos x="hc" y="t"/>
                </a:cxn>
                <a:cxn ang="0">
                  <a:pos x="r" y="vc"/>
                </a:cxn>
                <a:cxn ang="cd4">
                  <a:pos x="hc" y="b"/>
                </a:cxn>
                <a:cxn ang="cd2">
                  <a:pos x="l" y="vc"/>
                </a:cxn>
              </a:cxnLst>
              <a:rect l="f80" t="f83" r="f81" b="f82"/>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21" name="Google Shape;6973;p88">
              <a:extLst>
                <a:ext uri="{FF2B5EF4-FFF2-40B4-BE49-F238E27FC236}">
                  <a16:creationId xmlns:a16="http://schemas.microsoft.com/office/drawing/2014/main" id="{DF5F0EDC-2C9D-E309-36C5-D7AC9D68F6F7}"/>
                </a:ext>
              </a:extLst>
            </p:cNvPr>
            <p:cNvSpPr/>
            <p:nvPr/>
          </p:nvSpPr>
          <p:spPr>
            <a:xfrm>
              <a:off x="8281656" y="2406527"/>
              <a:ext cx="319262" cy="314178"/>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 f4 0 f2"/>
                <a:gd name="f52" fmla="+- f3 0 f2"/>
                <a:gd name="f53" fmla="*/ f52 1 6270"/>
                <a:gd name="f54" fmla="*/ f51 1 6170"/>
                <a:gd name="f55" fmla="*/ f2 1 f53"/>
                <a:gd name="f56" fmla="*/ f3 1 f53"/>
                <a:gd name="f57" fmla="*/ f2 1 f54"/>
                <a:gd name="f58" fmla="*/ f4 1 f54"/>
                <a:gd name="f59" fmla="*/ f55 f49 1"/>
                <a:gd name="f60" fmla="*/ f56 f49 1"/>
                <a:gd name="f61" fmla="*/ f58 f50 1"/>
                <a:gd name="f62" fmla="*/ f57 f50 1"/>
              </a:gdLst>
              <a:ahLst/>
              <a:cxnLst>
                <a:cxn ang="3cd4">
                  <a:pos x="hc" y="t"/>
                </a:cxn>
                <a:cxn ang="0">
                  <a:pos x="r" y="vc"/>
                </a:cxn>
                <a:cxn ang="cd4">
                  <a:pos x="hc" y="b"/>
                </a:cxn>
                <a:cxn ang="cd2">
                  <a:pos x="l" y="vc"/>
                </a:cxn>
              </a:cxnLst>
              <a:rect l="f59" t="f62" r="f60" b="f61"/>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22" name="Google Shape;7004;p88">
            <a:extLst>
              <a:ext uri="{FF2B5EF4-FFF2-40B4-BE49-F238E27FC236}">
                <a16:creationId xmlns:a16="http://schemas.microsoft.com/office/drawing/2014/main" id="{913EE4CF-6940-B35E-73A0-E8C2954EFEE1}"/>
              </a:ext>
            </a:extLst>
          </p:cNvPr>
          <p:cNvGrpSpPr/>
          <p:nvPr/>
        </p:nvGrpSpPr>
        <p:grpSpPr>
          <a:xfrm>
            <a:off x="2057040" y="1621831"/>
            <a:ext cx="469245" cy="446060"/>
            <a:chOff x="5042038" y="2277267"/>
            <a:chExt cx="625714" cy="594798"/>
          </a:xfrm>
          <a:solidFill>
            <a:srgbClr val="02AACE"/>
          </a:solidFill>
        </p:grpSpPr>
        <p:sp>
          <p:nvSpPr>
            <p:cNvPr id="123" name="Google Shape;7005;p88">
              <a:extLst>
                <a:ext uri="{FF2B5EF4-FFF2-40B4-BE49-F238E27FC236}">
                  <a16:creationId xmlns:a16="http://schemas.microsoft.com/office/drawing/2014/main" id="{DD4C91A4-C46D-965F-72D7-AFCFF8F4CDE0}"/>
                </a:ext>
              </a:extLst>
            </p:cNvPr>
            <p:cNvSpPr/>
            <p:nvPr/>
          </p:nvSpPr>
          <p:spPr>
            <a:xfrm>
              <a:off x="5232946" y="2277267"/>
              <a:ext cx="434806" cy="437192"/>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 f4 0 f2"/>
                <a:gd name="f75" fmla="+- f3 0 f2"/>
                <a:gd name="f76" fmla="*/ f75 1 8539"/>
                <a:gd name="f77" fmla="*/ f74 1 8586"/>
                <a:gd name="f78" fmla="*/ f2 1 f76"/>
                <a:gd name="f79" fmla="*/ f3 1 f76"/>
                <a:gd name="f80" fmla="*/ f2 1 f77"/>
                <a:gd name="f81" fmla="*/ f4 1 f77"/>
                <a:gd name="f82" fmla="*/ f78 f72 1"/>
                <a:gd name="f83" fmla="*/ f79 f72 1"/>
                <a:gd name="f84" fmla="*/ f81 f73 1"/>
                <a:gd name="f85" fmla="*/ f80 f73 1"/>
              </a:gdLst>
              <a:ahLst/>
              <a:cxnLst>
                <a:cxn ang="3cd4">
                  <a:pos x="hc" y="t"/>
                </a:cxn>
                <a:cxn ang="0">
                  <a:pos x="r" y="vc"/>
                </a:cxn>
                <a:cxn ang="cd4">
                  <a:pos x="hc" y="b"/>
                </a:cxn>
                <a:cxn ang="cd2">
                  <a:pos x="l" y="vc"/>
                </a:cxn>
              </a:cxnLst>
              <a:rect l="f82" t="f85" r="f83" b="f84"/>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24" name="Google Shape;7006;p88">
              <a:extLst>
                <a:ext uri="{FF2B5EF4-FFF2-40B4-BE49-F238E27FC236}">
                  <a16:creationId xmlns:a16="http://schemas.microsoft.com/office/drawing/2014/main" id="{E43DDB2E-22DB-2100-9A67-C8C31A78C65C}"/>
                </a:ext>
              </a:extLst>
            </p:cNvPr>
            <p:cNvSpPr/>
            <p:nvPr/>
          </p:nvSpPr>
          <p:spPr>
            <a:xfrm>
              <a:off x="5042038" y="2431252"/>
              <a:ext cx="439634" cy="440813"/>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 f4 0 f2"/>
                <a:gd name="f78" fmla="+- f3 0 f2"/>
                <a:gd name="f79" fmla="*/ f78 1 8634"/>
                <a:gd name="f80" fmla="*/ f77 1 8657"/>
                <a:gd name="f81" fmla="*/ f2 1 f79"/>
                <a:gd name="f82" fmla="*/ f3 1 f79"/>
                <a:gd name="f83" fmla="*/ f2 1 f80"/>
                <a:gd name="f84" fmla="*/ f4 1 f80"/>
                <a:gd name="f85" fmla="*/ f81 f75 1"/>
                <a:gd name="f86" fmla="*/ f82 f75 1"/>
                <a:gd name="f87" fmla="*/ f84 f76 1"/>
                <a:gd name="f88" fmla="*/ f83 f76 1"/>
              </a:gdLst>
              <a:ahLst/>
              <a:cxnLst>
                <a:cxn ang="3cd4">
                  <a:pos x="hc" y="t"/>
                </a:cxn>
                <a:cxn ang="0">
                  <a:pos x="r" y="vc"/>
                </a:cxn>
                <a:cxn ang="cd4">
                  <a:pos x="hc" y="b"/>
                </a:cxn>
                <a:cxn ang="cd2">
                  <a:pos x="l" y="vc"/>
                </a:cxn>
              </a:cxnLst>
              <a:rect l="f85" t="f88" r="f86" b="f87"/>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25" name="Google Shape;7018;p88">
            <a:extLst>
              <a:ext uri="{FF2B5EF4-FFF2-40B4-BE49-F238E27FC236}">
                <a16:creationId xmlns:a16="http://schemas.microsoft.com/office/drawing/2014/main" id="{1DAA6639-48E6-CFE1-F2D9-CFF207BD3E7F}"/>
              </a:ext>
            </a:extLst>
          </p:cNvPr>
          <p:cNvGrpSpPr/>
          <p:nvPr/>
        </p:nvGrpSpPr>
        <p:grpSpPr>
          <a:xfrm>
            <a:off x="5005608" y="1621119"/>
            <a:ext cx="446362" cy="445176"/>
            <a:chOff x="8973802" y="2276316"/>
            <a:chExt cx="595201" cy="593619"/>
          </a:xfrm>
          <a:solidFill>
            <a:srgbClr val="02AACE"/>
          </a:solidFill>
        </p:grpSpPr>
        <p:sp>
          <p:nvSpPr>
            <p:cNvPr id="126" name="Google Shape;7019;p88">
              <a:extLst>
                <a:ext uri="{FF2B5EF4-FFF2-40B4-BE49-F238E27FC236}">
                  <a16:creationId xmlns:a16="http://schemas.microsoft.com/office/drawing/2014/main" id="{13F8AB9E-A702-6EBA-DC44-0FEBB0756BF7}"/>
                </a:ext>
              </a:extLst>
            </p:cNvPr>
            <p:cNvSpPr/>
            <p:nvPr/>
          </p:nvSpPr>
          <p:spPr>
            <a:xfrm>
              <a:off x="9079662" y="2382185"/>
              <a:ext cx="383471" cy="38027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 f4 0 f2"/>
                <a:gd name="f42" fmla="+- f3 0 f2"/>
                <a:gd name="f43" fmla="*/ f42 1 7531"/>
                <a:gd name="f44" fmla="*/ f41 1 7468"/>
                <a:gd name="f45" fmla="*/ f2 1 f43"/>
                <a:gd name="f46" fmla="*/ f3 1 f43"/>
                <a:gd name="f47" fmla="*/ f2 1 f44"/>
                <a:gd name="f48" fmla="*/ f4 1 f44"/>
                <a:gd name="f49" fmla="*/ f45 f39 1"/>
                <a:gd name="f50" fmla="*/ f46 f39 1"/>
                <a:gd name="f51" fmla="*/ f48 f40 1"/>
                <a:gd name="f52" fmla="*/ f47 f40 1"/>
              </a:gdLst>
              <a:ahLst/>
              <a:cxnLst>
                <a:cxn ang="3cd4">
                  <a:pos x="hc" y="t"/>
                </a:cxn>
                <a:cxn ang="0">
                  <a:pos x="r" y="vc"/>
                </a:cxn>
                <a:cxn ang="cd4">
                  <a:pos x="hc" y="b"/>
                </a:cxn>
                <a:cxn ang="cd2">
                  <a:pos x="l" y="vc"/>
                </a:cxn>
              </a:cxnLst>
              <a:rect l="f49" t="f52" r="f50" b="f51"/>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27" name="Google Shape;7020;p88">
              <a:extLst>
                <a:ext uri="{FF2B5EF4-FFF2-40B4-BE49-F238E27FC236}">
                  <a16:creationId xmlns:a16="http://schemas.microsoft.com/office/drawing/2014/main" id="{50E948F6-9177-50A9-FDE6-6187E401034E}"/>
                </a:ext>
              </a:extLst>
            </p:cNvPr>
            <p:cNvSpPr/>
            <p:nvPr/>
          </p:nvSpPr>
          <p:spPr>
            <a:xfrm>
              <a:off x="8973802" y="2276316"/>
              <a:ext cx="595201" cy="593619"/>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 f4 0 f2"/>
                <a:gd name="f24" fmla="+- f3 0 f2"/>
                <a:gd name="f25" fmla="*/ f24 1 11689"/>
                <a:gd name="f26" fmla="*/ f23 1 11658"/>
                <a:gd name="f27" fmla="*/ f2 1 f25"/>
                <a:gd name="f28" fmla="*/ f3 1 f25"/>
                <a:gd name="f29" fmla="*/ f2 1 f26"/>
                <a:gd name="f30" fmla="*/ f4 1 f26"/>
                <a:gd name="f31" fmla="*/ f27 f21 1"/>
                <a:gd name="f32" fmla="*/ f28 f21 1"/>
                <a:gd name="f33" fmla="*/ f30 f22 1"/>
                <a:gd name="f34" fmla="*/ f29 f22 1"/>
              </a:gdLst>
              <a:ahLst/>
              <a:cxnLst>
                <a:cxn ang="3cd4">
                  <a:pos x="hc" y="t"/>
                </a:cxn>
                <a:cxn ang="0">
                  <a:pos x="r" y="vc"/>
                </a:cxn>
                <a:cxn ang="cd4">
                  <a:pos x="hc" y="b"/>
                </a:cxn>
                <a:cxn ang="cd2">
                  <a:pos x="l" y="vc"/>
                </a:cxn>
              </a:cxnLst>
              <a:rect l="f31" t="f34" r="f32" b="f33"/>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sp>
        <p:nvSpPr>
          <p:cNvPr id="128" name="Google Shape;5917;p86">
            <a:extLst>
              <a:ext uri="{FF2B5EF4-FFF2-40B4-BE49-F238E27FC236}">
                <a16:creationId xmlns:a16="http://schemas.microsoft.com/office/drawing/2014/main" id="{96BD59FB-1F1B-5DE5-643C-FB0D0C86D356}"/>
              </a:ext>
            </a:extLst>
          </p:cNvPr>
          <p:cNvSpPr/>
          <p:nvPr/>
        </p:nvSpPr>
        <p:spPr>
          <a:xfrm>
            <a:off x="2615239" y="2490905"/>
            <a:ext cx="450998" cy="463129"/>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 f4 0 f2"/>
              <a:gd name="f77" fmla="+- f3 0 f2"/>
              <a:gd name="f78" fmla="*/ f77 1 12446"/>
              <a:gd name="f79" fmla="*/ f76 1 12698"/>
              <a:gd name="f80" fmla="*/ f2 1 f78"/>
              <a:gd name="f81" fmla="*/ f3 1 f78"/>
              <a:gd name="f82" fmla="*/ f2 1 f79"/>
              <a:gd name="f83" fmla="*/ f4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rgbClr val="02AACE"/>
          </a:solid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29" name="Google Shape;5955;p86">
            <a:extLst>
              <a:ext uri="{FF2B5EF4-FFF2-40B4-BE49-F238E27FC236}">
                <a16:creationId xmlns:a16="http://schemas.microsoft.com/office/drawing/2014/main" id="{E5BFA6E3-4071-1666-57B8-D80D1492266E}"/>
              </a:ext>
            </a:extLst>
          </p:cNvPr>
          <p:cNvSpPr/>
          <p:nvPr/>
        </p:nvSpPr>
        <p:spPr>
          <a:xfrm>
            <a:off x="3154794" y="2563292"/>
            <a:ext cx="458959" cy="390735"/>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 f4 0 f2"/>
              <a:gd name="f53" fmla="+- f3 0 f2"/>
              <a:gd name="f54" fmla="*/ f53 1 12666"/>
              <a:gd name="f55" fmla="*/ f52 1 10713"/>
              <a:gd name="f56" fmla="*/ f2 1 f54"/>
              <a:gd name="f57" fmla="*/ f3 1 f54"/>
              <a:gd name="f58" fmla="*/ f2 1 f55"/>
              <a:gd name="f59" fmla="*/ f4 1 f55"/>
              <a:gd name="f60" fmla="*/ f56 f50 1"/>
              <a:gd name="f61" fmla="*/ f57 f50 1"/>
              <a:gd name="f62" fmla="*/ f59 f51 1"/>
              <a:gd name="f63" fmla="*/ f58 f51 1"/>
            </a:gdLst>
            <a:ahLst/>
            <a:cxnLst>
              <a:cxn ang="3cd4">
                <a:pos x="hc" y="t"/>
              </a:cxn>
              <a:cxn ang="0">
                <a:pos x="r" y="vc"/>
              </a:cxn>
              <a:cxn ang="cd4">
                <a:pos x="hc" y="b"/>
              </a:cxn>
              <a:cxn ang="cd2">
                <a:pos x="l" y="vc"/>
              </a:cxn>
            </a:cxnLst>
            <a:rect l="f60" t="f63" r="f61" b="f62"/>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rgbClr val="02AACE"/>
          </a:solid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nvGrpSpPr>
          <p:cNvPr id="130" name="Google Shape;5983;p86">
            <a:extLst>
              <a:ext uri="{FF2B5EF4-FFF2-40B4-BE49-F238E27FC236}">
                <a16:creationId xmlns:a16="http://schemas.microsoft.com/office/drawing/2014/main" id="{C16AE7CA-3E47-22B1-491C-3F0E3142E4E2}"/>
              </a:ext>
            </a:extLst>
          </p:cNvPr>
          <p:cNvGrpSpPr/>
          <p:nvPr/>
        </p:nvGrpSpPr>
        <p:grpSpPr>
          <a:xfrm>
            <a:off x="3802196" y="2503036"/>
            <a:ext cx="461242" cy="461976"/>
            <a:chOff x="7369113" y="3452308"/>
            <a:chExt cx="615043" cy="616021"/>
          </a:xfrm>
          <a:solidFill>
            <a:srgbClr val="02AACE"/>
          </a:solidFill>
        </p:grpSpPr>
        <p:sp>
          <p:nvSpPr>
            <p:cNvPr id="131" name="Google Shape;5984;p86">
              <a:extLst>
                <a:ext uri="{FF2B5EF4-FFF2-40B4-BE49-F238E27FC236}">
                  <a16:creationId xmlns:a16="http://schemas.microsoft.com/office/drawing/2014/main" id="{2819C78F-A1F1-F6D2-B189-24EEADD6A145}"/>
                </a:ext>
              </a:extLst>
            </p:cNvPr>
            <p:cNvSpPr/>
            <p:nvPr/>
          </p:nvSpPr>
          <p:spPr>
            <a:xfrm>
              <a:off x="7369113" y="3452308"/>
              <a:ext cx="491736" cy="493401"/>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 f4 0 f2"/>
                <a:gd name="f25" fmla="+- f3 0 f2"/>
                <a:gd name="f26" fmla="*/ f25 1 10177"/>
                <a:gd name="f27" fmla="*/ f24 1 10145"/>
                <a:gd name="f28" fmla="*/ f2 1 f26"/>
                <a:gd name="f29" fmla="*/ f3 1 f26"/>
                <a:gd name="f30" fmla="*/ f2 1 f27"/>
                <a:gd name="f31" fmla="*/ f4 1 f27"/>
                <a:gd name="f32" fmla="*/ f28 f22 1"/>
                <a:gd name="f33" fmla="*/ f29 f22 1"/>
                <a:gd name="f34" fmla="*/ f31 f23 1"/>
                <a:gd name="f35" fmla="*/ f30 f23 1"/>
              </a:gdLst>
              <a:ahLst/>
              <a:cxnLst>
                <a:cxn ang="3cd4">
                  <a:pos x="hc" y="t"/>
                </a:cxn>
                <a:cxn ang="0">
                  <a:pos x="r" y="vc"/>
                </a:cxn>
                <a:cxn ang="cd4">
                  <a:pos x="hc" y="b"/>
                </a:cxn>
                <a:cxn ang="cd2">
                  <a:pos x="l" y="vc"/>
                </a:cxn>
              </a:cxnLst>
              <a:rect l="f32" t="f35" r="f33" b="f34"/>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32" name="Google Shape;5985;p86">
              <a:extLst>
                <a:ext uri="{FF2B5EF4-FFF2-40B4-BE49-F238E27FC236}">
                  <a16:creationId xmlns:a16="http://schemas.microsoft.com/office/drawing/2014/main" id="{46C44A90-D20E-256E-1C40-594219E7D84F}"/>
                </a:ext>
              </a:extLst>
            </p:cNvPr>
            <p:cNvSpPr/>
            <p:nvPr/>
          </p:nvSpPr>
          <p:spPr>
            <a:xfrm>
              <a:off x="7451299" y="3700311"/>
              <a:ext cx="532857" cy="368018"/>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 f4 0 f2"/>
                <a:gd name="f66" fmla="+- f3 0 f2"/>
                <a:gd name="f67" fmla="*/ f66 1 11028"/>
                <a:gd name="f68" fmla="*/ f65 1 7567"/>
                <a:gd name="f69" fmla="*/ f2 1 f67"/>
                <a:gd name="f70" fmla="*/ f3 1 f67"/>
                <a:gd name="f71" fmla="*/ f2 1 f68"/>
                <a:gd name="f72" fmla="*/ f4 1 f68"/>
                <a:gd name="f73" fmla="*/ f69 f63 1"/>
                <a:gd name="f74" fmla="*/ f70 f63 1"/>
                <a:gd name="f75" fmla="*/ f72 f64 1"/>
                <a:gd name="f76" fmla="*/ f71 f64 1"/>
              </a:gdLst>
              <a:ahLst/>
              <a:cxnLst>
                <a:cxn ang="3cd4">
                  <a:pos x="hc" y="t"/>
                </a:cxn>
                <a:cxn ang="0">
                  <a:pos x="r" y="vc"/>
                </a:cxn>
                <a:cxn ang="cd4">
                  <a:pos x="hc" y="b"/>
                </a:cxn>
                <a:cxn ang="cd2">
                  <a:pos x="l" y="vc"/>
                </a:cxn>
              </a:cxnLst>
              <a:rect l="f73" t="f76" r="f74" b="f75"/>
              <a:pathLst>
                <a:path w="11028" h="7566">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33" name="Google Shape;5986;p86">
            <a:extLst>
              <a:ext uri="{FF2B5EF4-FFF2-40B4-BE49-F238E27FC236}">
                <a16:creationId xmlns:a16="http://schemas.microsoft.com/office/drawing/2014/main" id="{D4EC2A85-62EB-8B68-8C10-5EA0FDFD7B9A}"/>
              </a:ext>
            </a:extLst>
          </p:cNvPr>
          <p:cNvGrpSpPr/>
          <p:nvPr/>
        </p:nvGrpSpPr>
        <p:grpSpPr>
          <a:xfrm>
            <a:off x="5629056" y="2485412"/>
            <a:ext cx="465783" cy="464268"/>
            <a:chOff x="9805138" y="3428807"/>
            <a:chExt cx="621097" cy="619077"/>
          </a:xfrm>
          <a:solidFill>
            <a:srgbClr val="02AACE"/>
          </a:solidFill>
        </p:grpSpPr>
        <p:sp>
          <p:nvSpPr>
            <p:cNvPr id="134" name="Google Shape;5987;p86">
              <a:extLst>
                <a:ext uri="{FF2B5EF4-FFF2-40B4-BE49-F238E27FC236}">
                  <a16:creationId xmlns:a16="http://schemas.microsoft.com/office/drawing/2014/main" id="{3E671B2A-52EF-6F54-49E4-0A81A4071182}"/>
                </a:ext>
              </a:extLst>
            </p:cNvPr>
            <p:cNvSpPr/>
            <p:nvPr/>
          </p:nvSpPr>
          <p:spPr>
            <a:xfrm>
              <a:off x="10181112" y="3808796"/>
              <a:ext cx="245123" cy="239088"/>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 f4 0 f2"/>
                <a:gd name="f28" fmla="+- f3 0 f2"/>
                <a:gd name="f29" fmla="*/ f28 1 5073"/>
                <a:gd name="f30" fmla="*/ f27 1 4916"/>
                <a:gd name="f31" fmla="*/ f2 1 f29"/>
                <a:gd name="f32" fmla="*/ f3 1 f29"/>
                <a:gd name="f33" fmla="*/ f2 1 f30"/>
                <a:gd name="f34" fmla="*/ f4 1 f30"/>
                <a:gd name="f35" fmla="*/ f31 f25 1"/>
                <a:gd name="f36" fmla="*/ f32 f25 1"/>
                <a:gd name="f37" fmla="*/ f34 f26 1"/>
                <a:gd name="f38" fmla="*/ f33 f26 1"/>
              </a:gdLst>
              <a:ahLst/>
              <a:cxnLst>
                <a:cxn ang="3cd4">
                  <a:pos x="hc" y="t"/>
                </a:cxn>
                <a:cxn ang="0">
                  <a:pos x="r" y="vc"/>
                </a:cxn>
                <a:cxn ang="cd4">
                  <a:pos x="hc" y="b"/>
                </a:cxn>
                <a:cxn ang="cd2">
                  <a:pos x="l" y="vc"/>
                </a:cxn>
              </a:cxnLst>
              <a:rect l="f35" t="f38" r="f36" b="f37"/>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35" name="Google Shape;5988;p86">
              <a:extLst>
                <a:ext uri="{FF2B5EF4-FFF2-40B4-BE49-F238E27FC236}">
                  <a16:creationId xmlns:a16="http://schemas.microsoft.com/office/drawing/2014/main" id="{4BFC59E0-CC08-66E8-CBE6-FA2B8C8A726E}"/>
                </a:ext>
              </a:extLst>
            </p:cNvPr>
            <p:cNvSpPr/>
            <p:nvPr/>
          </p:nvSpPr>
          <p:spPr>
            <a:xfrm>
              <a:off x="9805138" y="3428807"/>
              <a:ext cx="479557" cy="484302"/>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 f4 0 f2"/>
                <a:gd name="f46" fmla="+- f3 0 f2"/>
                <a:gd name="f47" fmla="*/ f46 1 9925"/>
                <a:gd name="f48" fmla="*/ f45 1 9958"/>
                <a:gd name="f49" fmla="*/ f2 1 f47"/>
                <a:gd name="f50" fmla="*/ f3 1 f47"/>
                <a:gd name="f51" fmla="*/ f2 1 f48"/>
                <a:gd name="f52" fmla="*/ f4 1 f48"/>
                <a:gd name="f53" fmla="*/ f49 f43 1"/>
                <a:gd name="f54" fmla="*/ f50 f43 1"/>
                <a:gd name="f55" fmla="*/ f52 f44 1"/>
                <a:gd name="f56" fmla="*/ f51 f44 1"/>
              </a:gdLst>
              <a:ahLst/>
              <a:cxnLst>
                <a:cxn ang="3cd4">
                  <a:pos x="hc" y="t"/>
                </a:cxn>
                <a:cxn ang="0">
                  <a:pos x="r" y="vc"/>
                </a:cxn>
                <a:cxn ang="cd4">
                  <a:pos x="hc" y="b"/>
                </a:cxn>
                <a:cxn ang="cd2">
                  <a:pos x="l" y="vc"/>
                </a:cxn>
              </a:cxnLst>
              <a:rect l="f53" t="f56" r="f54" b="f55"/>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36" name="Google Shape;6005;p86">
            <a:extLst>
              <a:ext uri="{FF2B5EF4-FFF2-40B4-BE49-F238E27FC236}">
                <a16:creationId xmlns:a16="http://schemas.microsoft.com/office/drawing/2014/main" id="{2E3ED445-50DF-897C-1E4A-9B7ADCBC8823}"/>
              </a:ext>
            </a:extLst>
          </p:cNvPr>
          <p:cNvGrpSpPr/>
          <p:nvPr/>
        </p:nvGrpSpPr>
        <p:grpSpPr>
          <a:xfrm>
            <a:off x="3176766" y="3409022"/>
            <a:ext cx="406253" cy="408865"/>
            <a:chOff x="6535134" y="4660395"/>
            <a:chExt cx="541717" cy="545200"/>
          </a:xfrm>
          <a:solidFill>
            <a:srgbClr val="02AACE"/>
          </a:solidFill>
        </p:grpSpPr>
        <p:sp>
          <p:nvSpPr>
            <p:cNvPr id="137" name="Google Shape;6006;p86">
              <a:extLst>
                <a:ext uri="{FF2B5EF4-FFF2-40B4-BE49-F238E27FC236}">
                  <a16:creationId xmlns:a16="http://schemas.microsoft.com/office/drawing/2014/main" id="{6E26EF3F-CAA3-961D-E719-2D08E03E0ACF}"/>
                </a:ext>
              </a:extLst>
            </p:cNvPr>
            <p:cNvSpPr/>
            <p:nvPr/>
          </p:nvSpPr>
          <p:spPr>
            <a:xfrm>
              <a:off x="6535134" y="4660395"/>
              <a:ext cx="541717" cy="400095"/>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 f4 0 f2"/>
                <a:gd name="f96" fmla="+- f3 0 f2"/>
                <a:gd name="f97" fmla="*/ f96 1 12666"/>
                <a:gd name="f98" fmla="*/ f95 1 9294"/>
                <a:gd name="f99" fmla="*/ f2 1 f97"/>
                <a:gd name="f100" fmla="*/ f3 1 f97"/>
                <a:gd name="f101" fmla="*/ f2 1 f98"/>
                <a:gd name="f102" fmla="*/ f4 1 f98"/>
                <a:gd name="f103" fmla="*/ f99 f93 1"/>
                <a:gd name="f104" fmla="*/ f100 f93 1"/>
                <a:gd name="f105" fmla="*/ f102 f94 1"/>
                <a:gd name="f106" fmla="*/ f101 f94 1"/>
              </a:gdLst>
              <a:ahLst/>
              <a:cxnLst>
                <a:cxn ang="3cd4">
                  <a:pos x="hc" y="t"/>
                </a:cxn>
                <a:cxn ang="0">
                  <a:pos x="r" y="vc"/>
                </a:cxn>
                <a:cxn ang="cd4">
                  <a:pos x="hc" y="b"/>
                </a:cxn>
                <a:cxn ang="cd2">
                  <a:pos x="l" y="vc"/>
                </a:cxn>
              </a:cxnLst>
              <a:rect l="f103" t="f106" r="f104" b="f105"/>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38" name="Google Shape;6007;p86">
              <a:extLst>
                <a:ext uri="{FF2B5EF4-FFF2-40B4-BE49-F238E27FC236}">
                  <a16:creationId xmlns:a16="http://schemas.microsoft.com/office/drawing/2014/main" id="{AC3FBE29-BA14-818B-357B-02AA102DD0AE}"/>
                </a:ext>
              </a:extLst>
            </p:cNvPr>
            <p:cNvSpPr/>
            <p:nvPr/>
          </p:nvSpPr>
          <p:spPr>
            <a:xfrm>
              <a:off x="6638900" y="5097075"/>
              <a:ext cx="332878" cy="10852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 f4 0 f2"/>
                <a:gd name="f20" fmla="+- f3 0 f2"/>
                <a:gd name="f21" fmla="*/ f20 1 7783"/>
                <a:gd name="f22" fmla="*/ f19 1 2521"/>
                <a:gd name="f23" fmla="*/ f2 1 f21"/>
                <a:gd name="f24" fmla="*/ f3 1 f21"/>
                <a:gd name="f25" fmla="*/ f2 1 f22"/>
                <a:gd name="f26" fmla="*/ f4 1 f22"/>
                <a:gd name="f27" fmla="*/ f23 f17 1"/>
                <a:gd name="f28" fmla="*/ f24 f17 1"/>
                <a:gd name="f29" fmla="*/ f26 f18 1"/>
                <a:gd name="f30" fmla="*/ f25 f18 1"/>
              </a:gdLst>
              <a:ahLst/>
              <a:cxnLst>
                <a:cxn ang="3cd4">
                  <a:pos x="hc" y="t"/>
                </a:cxn>
                <a:cxn ang="0">
                  <a:pos x="r" y="vc"/>
                </a:cxn>
                <a:cxn ang="cd4">
                  <a:pos x="hc" y="b"/>
                </a:cxn>
                <a:cxn ang="cd2">
                  <a:pos x="l" y="vc"/>
                </a:cxn>
              </a:cxnLst>
              <a:rect l="f27" t="f30" r="f28" b="f29"/>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39" name="Google Shape;6020;p86">
            <a:extLst>
              <a:ext uri="{FF2B5EF4-FFF2-40B4-BE49-F238E27FC236}">
                <a16:creationId xmlns:a16="http://schemas.microsoft.com/office/drawing/2014/main" id="{363042F6-2B28-E7F9-3ECB-832277CB5F67}"/>
              </a:ext>
            </a:extLst>
          </p:cNvPr>
          <p:cNvGrpSpPr/>
          <p:nvPr/>
        </p:nvGrpSpPr>
        <p:grpSpPr>
          <a:xfrm>
            <a:off x="4423620" y="2496822"/>
            <a:ext cx="272897" cy="461956"/>
            <a:chOff x="8197751" y="3444023"/>
            <a:chExt cx="363894" cy="615994"/>
          </a:xfrm>
          <a:solidFill>
            <a:srgbClr val="02AACE"/>
          </a:solidFill>
        </p:grpSpPr>
        <p:sp>
          <p:nvSpPr>
            <p:cNvPr id="140" name="Google Shape;6021;p86">
              <a:extLst>
                <a:ext uri="{FF2B5EF4-FFF2-40B4-BE49-F238E27FC236}">
                  <a16:creationId xmlns:a16="http://schemas.microsoft.com/office/drawing/2014/main" id="{61667ED8-6B41-8C1F-1DFA-85D121B5B038}"/>
                </a:ext>
              </a:extLst>
            </p:cNvPr>
            <p:cNvSpPr/>
            <p:nvPr/>
          </p:nvSpPr>
          <p:spPr>
            <a:xfrm>
              <a:off x="8197751" y="3444023"/>
              <a:ext cx="363894" cy="429109"/>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 f4 0 f2"/>
                <a:gd name="f36" fmla="+- f3 0 f2"/>
                <a:gd name="f37" fmla="*/ f36 1 7531"/>
                <a:gd name="f38" fmla="*/ f35 1 8823"/>
                <a:gd name="f39" fmla="*/ f2 1 f37"/>
                <a:gd name="f40" fmla="*/ f3 1 f37"/>
                <a:gd name="f41" fmla="*/ f2 1 f38"/>
                <a:gd name="f42" fmla="*/ f4 1 f38"/>
                <a:gd name="f43" fmla="*/ f39 f33 1"/>
                <a:gd name="f44" fmla="*/ f40 f33 1"/>
                <a:gd name="f45" fmla="*/ f42 f34 1"/>
                <a:gd name="f46" fmla="*/ f41 f34 1"/>
              </a:gdLst>
              <a:ahLst/>
              <a:cxnLst>
                <a:cxn ang="3cd4">
                  <a:pos x="hc" y="t"/>
                </a:cxn>
                <a:cxn ang="0">
                  <a:pos x="r" y="vc"/>
                </a:cxn>
                <a:cxn ang="cd4">
                  <a:pos x="hc" y="b"/>
                </a:cxn>
                <a:cxn ang="cd2">
                  <a:pos x="l" y="vc"/>
                </a:cxn>
              </a:cxnLst>
              <a:rect l="f43" t="f46" r="f44" b="f45"/>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1" name="Google Shape;6022;p86">
              <a:extLst>
                <a:ext uri="{FF2B5EF4-FFF2-40B4-BE49-F238E27FC236}">
                  <a16:creationId xmlns:a16="http://schemas.microsoft.com/office/drawing/2014/main" id="{B691C3AD-548C-5A39-F2AA-C1B03AF8D40C}"/>
                </a:ext>
              </a:extLst>
            </p:cNvPr>
            <p:cNvSpPr/>
            <p:nvPr/>
          </p:nvSpPr>
          <p:spPr>
            <a:xfrm>
              <a:off x="8279937" y="3912900"/>
              <a:ext cx="202512" cy="147117"/>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 f4 0 f2"/>
                <a:gd name="f16" fmla="+- f3 0 f2"/>
                <a:gd name="f17" fmla="*/ f16 1 4191"/>
                <a:gd name="f18" fmla="*/ f15 1 3025"/>
                <a:gd name="f19" fmla="*/ f2 1 f17"/>
                <a:gd name="f20" fmla="*/ f3 1 f17"/>
                <a:gd name="f21" fmla="*/ f2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42" name="Google Shape;6038;p86">
            <a:extLst>
              <a:ext uri="{FF2B5EF4-FFF2-40B4-BE49-F238E27FC236}">
                <a16:creationId xmlns:a16="http://schemas.microsoft.com/office/drawing/2014/main" id="{87179FA9-3371-B145-C861-54214EED106E}"/>
              </a:ext>
            </a:extLst>
          </p:cNvPr>
          <p:cNvGrpSpPr/>
          <p:nvPr/>
        </p:nvGrpSpPr>
        <p:grpSpPr>
          <a:xfrm>
            <a:off x="2071571" y="2518300"/>
            <a:ext cx="454399" cy="462553"/>
            <a:chOff x="5061414" y="3472662"/>
            <a:chExt cx="605918" cy="616790"/>
          </a:xfrm>
          <a:solidFill>
            <a:srgbClr val="02AACE"/>
          </a:solidFill>
        </p:grpSpPr>
        <p:sp>
          <p:nvSpPr>
            <p:cNvPr id="143" name="Google Shape;6039;p86">
              <a:extLst>
                <a:ext uri="{FF2B5EF4-FFF2-40B4-BE49-F238E27FC236}">
                  <a16:creationId xmlns:a16="http://schemas.microsoft.com/office/drawing/2014/main" id="{F5B22054-4D7A-4F24-A26E-6544B412F63A}"/>
                </a:ext>
              </a:extLst>
            </p:cNvPr>
            <p:cNvSpPr/>
            <p:nvPr/>
          </p:nvSpPr>
          <p:spPr>
            <a:xfrm>
              <a:off x="5061414" y="3472662"/>
              <a:ext cx="184242" cy="29954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 f4 0 f2"/>
                <a:gd name="f33" fmla="+- f3 0 f2"/>
                <a:gd name="f34" fmla="*/ f33 1 3813"/>
                <a:gd name="f35" fmla="*/ f32 1 6159"/>
                <a:gd name="f36" fmla="*/ f2 1 f34"/>
                <a:gd name="f37" fmla="*/ f3 1 f34"/>
                <a:gd name="f38" fmla="*/ f2 1 f35"/>
                <a:gd name="f39" fmla="*/ f4 1 f35"/>
                <a:gd name="f40" fmla="*/ f36 f30 1"/>
                <a:gd name="f41" fmla="*/ f37 f30 1"/>
                <a:gd name="f42" fmla="*/ f39 f31 1"/>
                <a:gd name="f43" fmla="*/ f38 f31 1"/>
              </a:gdLst>
              <a:ahLst/>
              <a:cxnLst>
                <a:cxn ang="3cd4">
                  <a:pos x="hc" y="t"/>
                </a:cxn>
                <a:cxn ang="0">
                  <a:pos x="r" y="vc"/>
                </a:cxn>
                <a:cxn ang="cd4">
                  <a:pos x="hc" y="b"/>
                </a:cxn>
                <a:cxn ang="cd2">
                  <a:pos x="l" y="vc"/>
                </a:cxn>
              </a:cxnLst>
              <a:rect l="f40" t="f43" r="f41" b="f42"/>
              <a:pathLst>
                <a:path w="3812"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4" name="Google Shape;6040;p86">
              <a:extLst>
                <a:ext uri="{FF2B5EF4-FFF2-40B4-BE49-F238E27FC236}">
                  <a16:creationId xmlns:a16="http://schemas.microsoft.com/office/drawing/2014/main" id="{361A8E5D-6B3B-5C30-BE72-4345951FFC56}"/>
                </a:ext>
              </a:extLst>
            </p:cNvPr>
            <p:cNvSpPr/>
            <p:nvPr/>
          </p:nvSpPr>
          <p:spPr>
            <a:xfrm>
              <a:off x="5174086" y="3549993"/>
              <a:ext cx="418639" cy="539459"/>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 f4 0 f2"/>
                <a:gd name="f84" fmla="+- f3 0 f2"/>
                <a:gd name="f85" fmla="*/ f84 1 8664"/>
                <a:gd name="f86" fmla="*/ f83 1 11092"/>
                <a:gd name="f87" fmla="*/ f2 1 f85"/>
                <a:gd name="f88" fmla="*/ f3 1 f85"/>
                <a:gd name="f89" fmla="*/ f2 1 f86"/>
                <a:gd name="f90" fmla="*/ f4 1 f86"/>
                <a:gd name="f91" fmla="*/ f87 f81 1"/>
                <a:gd name="f92" fmla="*/ f88 f81 1"/>
                <a:gd name="f93" fmla="*/ f90 f82 1"/>
                <a:gd name="f94" fmla="*/ f89 f82 1"/>
              </a:gdLst>
              <a:ahLst/>
              <a:cxnLst>
                <a:cxn ang="3cd4">
                  <a:pos x="hc" y="t"/>
                </a:cxn>
                <a:cxn ang="0">
                  <a:pos x="r" y="vc"/>
                </a:cxn>
                <a:cxn ang="cd4">
                  <a:pos x="hc" y="b"/>
                </a:cxn>
                <a:cxn ang="cd2">
                  <a:pos x="l" y="vc"/>
                </a:cxn>
              </a:cxnLst>
              <a:rect l="f91" t="f94" r="f92" b="f93"/>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5" name="Google Shape;6041;p86">
              <a:extLst>
                <a:ext uri="{FF2B5EF4-FFF2-40B4-BE49-F238E27FC236}">
                  <a16:creationId xmlns:a16="http://schemas.microsoft.com/office/drawing/2014/main" id="{A0207C63-288F-BACF-7FB9-E85B6977E3D8}"/>
                </a:ext>
              </a:extLst>
            </p:cNvPr>
            <p:cNvSpPr/>
            <p:nvPr/>
          </p:nvSpPr>
          <p:spPr>
            <a:xfrm>
              <a:off x="5542471" y="3671050"/>
              <a:ext cx="124861" cy="13929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 f4 0 f2"/>
                <a:gd name="f30" fmla="+- f3 0 f2"/>
                <a:gd name="f31" fmla="*/ f30 1 2584"/>
                <a:gd name="f32" fmla="*/ f29 1 2864"/>
                <a:gd name="f33" fmla="*/ f2 1 f31"/>
                <a:gd name="f34" fmla="*/ f3 1 f31"/>
                <a:gd name="f35" fmla="*/ f2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46" name="Google Shape;6048;p86">
            <a:extLst>
              <a:ext uri="{FF2B5EF4-FFF2-40B4-BE49-F238E27FC236}">
                <a16:creationId xmlns:a16="http://schemas.microsoft.com/office/drawing/2014/main" id="{B81D4228-12FF-5698-9C1D-761F2A6E6E0D}"/>
              </a:ext>
            </a:extLst>
          </p:cNvPr>
          <p:cNvGrpSpPr/>
          <p:nvPr/>
        </p:nvGrpSpPr>
        <p:grpSpPr>
          <a:xfrm>
            <a:off x="4980544" y="2490082"/>
            <a:ext cx="456682" cy="464259"/>
            <a:chOff x="8940381" y="3435035"/>
            <a:chExt cx="608962" cy="619066"/>
          </a:xfrm>
          <a:solidFill>
            <a:srgbClr val="02AACE"/>
          </a:solidFill>
        </p:grpSpPr>
        <p:sp>
          <p:nvSpPr>
            <p:cNvPr id="147" name="Google Shape;6049;p86">
              <a:extLst>
                <a:ext uri="{FF2B5EF4-FFF2-40B4-BE49-F238E27FC236}">
                  <a16:creationId xmlns:a16="http://schemas.microsoft.com/office/drawing/2014/main" id="{A060B1EA-9407-C553-98C6-63DDCECFE4F4}"/>
                </a:ext>
              </a:extLst>
            </p:cNvPr>
            <p:cNvSpPr/>
            <p:nvPr/>
          </p:nvSpPr>
          <p:spPr>
            <a:xfrm>
              <a:off x="9308811" y="3438107"/>
              <a:ext cx="240532" cy="362239"/>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 f4 0 f2"/>
                <a:gd name="f42" fmla="+- f3 0 f2"/>
                <a:gd name="f43" fmla="*/ f42 1 4978"/>
                <a:gd name="f44" fmla="*/ f41 1 7448"/>
                <a:gd name="f45" fmla="*/ f2 1 f43"/>
                <a:gd name="f46" fmla="*/ f3 1 f43"/>
                <a:gd name="f47" fmla="*/ f2 1 f44"/>
                <a:gd name="f48" fmla="*/ f4 1 f44"/>
                <a:gd name="f49" fmla="*/ f45 f39 1"/>
                <a:gd name="f50" fmla="*/ f46 f39 1"/>
                <a:gd name="f51" fmla="*/ f48 f40 1"/>
                <a:gd name="f52" fmla="*/ f47 f40 1"/>
              </a:gdLst>
              <a:ahLst/>
              <a:cxnLst>
                <a:cxn ang="3cd4">
                  <a:pos x="hc" y="t"/>
                </a:cxn>
                <a:cxn ang="0">
                  <a:pos x="r" y="vc"/>
                </a:cxn>
                <a:cxn ang="cd4">
                  <a:pos x="hc" y="b"/>
                </a:cxn>
                <a:cxn ang="cd2">
                  <a:pos x="l" y="vc"/>
                </a:cxn>
              </a:cxnLst>
              <a:rect l="f49" t="f52" r="f50" b="f51"/>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8" name="Google Shape;6050;p86">
              <a:extLst>
                <a:ext uri="{FF2B5EF4-FFF2-40B4-BE49-F238E27FC236}">
                  <a16:creationId xmlns:a16="http://schemas.microsoft.com/office/drawing/2014/main" id="{CB08AD83-31A1-84F3-D9EE-E5F3124B92B0}"/>
                </a:ext>
              </a:extLst>
            </p:cNvPr>
            <p:cNvSpPr/>
            <p:nvPr/>
          </p:nvSpPr>
          <p:spPr>
            <a:xfrm>
              <a:off x="9024122" y="3974393"/>
              <a:ext cx="522186" cy="79708"/>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 f4 0 f2"/>
                <a:gd name="f18" fmla="+- f3 0 f2"/>
                <a:gd name="f19" fmla="*/ f18 1 10807"/>
                <a:gd name="f20" fmla="*/ f17 1 1639"/>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sp>
          <p:nvSpPr>
            <p:cNvPr id="149" name="Google Shape;6051;p86">
              <a:extLst>
                <a:ext uri="{FF2B5EF4-FFF2-40B4-BE49-F238E27FC236}">
                  <a16:creationId xmlns:a16="http://schemas.microsoft.com/office/drawing/2014/main" id="{764AEA31-E57A-FAF9-01CF-FC12A29BF5E6}"/>
                </a:ext>
              </a:extLst>
            </p:cNvPr>
            <p:cNvSpPr/>
            <p:nvPr/>
          </p:nvSpPr>
          <p:spPr>
            <a:xfrm>
              <a:off x="8940381" y="3435035"/>
              <a:ext cx="529812" cy="575203"/>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 f4 0 f2"/>
                <a:gd name="f58" fmla="+- f3 0 f2"/>
                <a:gd name="f59" fmla="*/ f58 1 10965"/>
                <a:gd name="f60" fmla="*/ f57 1 11827"/>
                <a:gd name="f61" fmla="*/ f2 1 f59"/>
                <a:gd name="f62" fmla="*/ f3 1 f59"/>
                <a:gd name="f63" fmla="*/ f2 1 f60"/>
                <a:gd name="f64" fmla="*/ f4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000000"/>
                </a:solidFill>
                <a:latin typeface="Arial"/>
                <a:ea typeface="Arial"/>
                <a:cs typeface="Arial"/>
              </a:endParaRPr>
            </a:p>
          </p:txBody>
        </p:sp>
      </p:grpSp>
      <p:grpSp>
        <p:nvGrpSpPr>
          <p:cNvPr id="150" name="Google Shape;5717;p85">
            <a:extLst>
              <a:ext uri="{FF2B5EF4-FFF2-40B4-BE49-F238E27FC236}">
                <a16:creationId xmlns:a16="http://schemas.microsoft.com/office/drawing/2014/main" id="{D35105FF-522D-AF15-5395-320F16794D05}"/>
              </a:ext>
            </a:extLst>
          </p:cNvPr>
          <p:cNvGrpSpPr/>
          <p:nvPr/>
        </p:nvGrpSpPr>
        <p:grpSpPr>
          <a:xfrm>
            <a:off x="3843195" y="3437275"/>
            <a:ext cx="492335" cy="387896"/>
            <a:chOff x="7423784" y="4698068"/>
            <a:chExt cx="656503" cy="517239"/>
          </a:xfrm>
          <a:solidFill>
            <a:srgbClr val="02AACE"/>
          </a:solidFill>
        </p:grpSpPr>
        <p:sp>
          <p:nvSpPr>
            <p:cNvPr id="151" name="Google Shape;5718;p85">
              <a:extLst>
                <a:ext uri="{FF2B5EF4-FFF2-40B4-BE49-F238E27FC236}">
                  <a16:creationId xmlns:a16="http://schemas.microsoft.com/office/drawing/2014/main" id="{E2796C61-C2B7-E567-B639-6B292D3CBBF1}"/>
                </a:ext>
              </a:extLst>
            </p:cNvPr>
            <p:cNvSpPr/>
            <p:nvPr/>
          </p:nvSpPr>
          <p:spPr>
            <a:xfrm>
              <a:off x="7588267" y="4698068"/>
              <a:ext cx="146971" cy="186638"/>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 f4 0 f2"/>
                <a:gd name="f19" fmla="+- f3 0 f2"/>
                <a:gd name="f20" fmla="*/ f19 1 4518"/>
                <a:gd name="f21" fmla="*/ f18 1 5737"/>
                <a:gd name="f22" fmla="*/ f2 1 f20"/>
                <a:gd name="f23" fmla="*/ f3 1 f20"/>
                <a:gd name="f24" fmla="*/ f2 1 f21"/>
                <a:gd name="f25" fmla="*/ f4 1 f21"/>
                <a:gd name="f26" fmla="*/ f22 f16 1"/>
                <a:gd name="f27" fmla="*/ f23 f16 1"/>
                <a:gd name="f28" fmla="*/ f25 f17 1"/>
                <a:gd name="f29" fmla="*/ f24 f17 1"/>
              </a:gdLst>
              <a:ahLst/>
              <a:cxnLst>
                <a:cxn ang="3cd4">
                  <a:pos x="hc" y="t"/>
                </a:cxn>
                <a:cxn ang="0">
                  <a:pos x="r" y="vc"/>
                </a:cxn>
                <a:cxn ang="cd4">
                  <a:pos x="hc" y="b"/>
                </a:cxn>
                <a:cxn ang="cd2">
                  <a:pos x="l" y="vc"/>
                </a:cxn>
              </a:cxnLst>
              <a:rect l="f26" t="f29" r="f27" b="f28"/>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435D74"/>
                </a:solidFill>
                <a:latin typeface="Arial"/>
                <a:ea typeface="Arial"/>
                <a:cs typeface="Arial"/>
              </a:endParaRPr>
            </a:p>
          </p:txBody>
        </p:sp>
        <p:sp>
          <p:nvSpPr>
            <p:cNvPr id="152" name="Google Shape;5719;p85">
              <a:extLst>
                <a:ext uri="{FF2B5EF4-FFF2-40B4-BE49-F238E27FC236}">
                  <a16:creationId xmlns:a16="http://schemas.microsoft.com/office/drawing/2014/main" id="{60A4DC2C-02F9-2650-3CDE-4514F97F5AB3}"/>
                </a:ext>
              </a:extLst>
            </p:cNvPr>
            <p:cNvSpPr/>
            <p:nvPr/>
          </p:nvSpPr>
          <p:spPr>
            <a:xfrm>
              <a:off x="7423784" y="4852428"/>
              <a:ext cx="182925" cy="177192"/>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 f4 0 f2"/>
                <a:gd name="f37" fmla="+- f3 0 f2"/>
                <a:gd name="f38" fmla="*/ f37 1 5623"/>
                <a:gd name="f39" fmla="*/ f36 1 5447"/>
                <a:gd name="f40" fmla="*/ f2 1 f38"/>
                <a:gd name="f41" fmla="*/ f3 1 f38"/>
                <a:gd name="f42" fmla="*/ f2 1 f39"/>
                <a:gd name="f43" fmla="*/ f4 1 f39"/>
                <a:gd name="f44" fmla="*/ f40 f34 1"/>
                <a:gd name="f45" fmla="*/ f41 f34 1"/>
                <a:gd name="f46" fmla="*/ f43 f35 1"/>
                <a:gd name="f47" fmla="*/ f42 f35 1"/>
              </a:gdLst>
              <a:ahLst/>
              <a:cxnLst>
                <a:cxn ang="3cd4">
                  <a:pos x="hc" y="t"/>
                </a:cxn>
                <a:cxn ang="0">
                  <a:pos x="r" y="vc"/>
                </a:cxn>
                <a:cxn ang="cd4">
                  <a:pos x="hc" y="b"/>
                </a:cxn>
                <a:cxn ang="cd2">
                  <a:pos x="l" y="vc"/>
                </a:cxn>
              </a:cxnLst>
              <a:rect l="f44" t="f47" r="f45" b="f46"/>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435D74"/>
                </a:solidFill>
                <a:latin typeface="Arial"/>
                <a:ea typeface="Arial"/>
                <a:cs typeface="Arial"/>
              </a:endParaRPr>
            </a:p>
          </p:txBody>
        </p:sp>
        <p:sp>
          <p:nvSpPr>
            <p:cNvPr id="153" name="Google Shape;5720;p85">
              <a:extLst>
                <a:ext uri="{FF2B5EF4-FFF2-40B4-BE49-F238E27FC236}">
                  <a16:creationId xmlns:a16="http://schemas.microsoft.com/office/drawing/2014/main" id="{66AE18B3-B6A3-933A-51A4-2B20E6196E51}"/>
                </a:ext>
              </a:extLst>
            </p:cNvPr>
            <p:cNvSpPr/>
            <p:nvPr/>
          </p:nvSpPr>
          <p:spPr>
            <a:xfrm>
              <a:off x="7771933" y="4698068"/>
              <a:ext cx="146971" cy="186638"/>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 f4 0 f2"/>
                <a:gd name="f18" fmla="+- f3 0 f2"/>
                <a:gd name="f19" fmla="*/ f18 1 4518"/>
                <a:gd name="f20" fmla="*/ f17 1 5737"/>
                <a:gd name="f21" fmla="*/ f2 1 f19"/>
                <a:gd name="f22" fmla="*/ f3 1 f19"/>
                <a:gd name="f23" fmla="*/ f2 1 f20"/>
                <a:gd name="f24" fmla="*/ f4 1 f20"/>
                <a:gd name="f25" fmla="*/ f21 f15 1"/>
                <a:gd name="f26" fmla="*/ f22 f15 1"/>
                <a:gd name="f27" fmla="*/ f24 f16 1"/>
                <a:gd name="f28" fmla="*/ f23 f16 1"/>
              </a:gdLst>
              <a:ahLst/>
              <a:cxnLst>
                <a:cxn ang="3cd4">
                  <a:pos x="hc" y="t"/>
                </a:cxn>
                <a:cxn ang="0">
                  <a:pos x="r" y="vc"/>
                </a:cxn>
                <a:cxn ang="cd4">
                  <a:pos x="hc" y="b"/>
                </a:cxn>
                <a:cxn ang="cd2">
                  <a:pos x="l" y="vc"/>
                </a:cxn>
              </a:cxnLst>
              <a:rect l="f25" t="f28" r="f26" b="f27"/>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435D74"/>
                </a:solidFill>
                <a:latin typeface="Arial"/>
                <a:ea typeface="Arial"/>
                <a:cs typeface="Arial"/>
              </a:endParaRPr>
            </a:p>
          </p:txBody>
        </p:sp>
        <p:sp>
          <p:nvSpPr>
            <p:cNvPr id="154" name="Google Shape;5721;p85">
              <a:extLst>
                <a:ext uri="{FF2B5EF4-FFF2-40B4-BE49-F238E27FC236}">
                  <a16:creationId xmlns:a16="http://schemas.microsoft.com/office/drawing/2014/main" id="{AFE269B3-744F-140E-F373-2ED53A1BAC99}"/>
                </a:ext>
              </a:extLst>
            </p:cNvPr>
            <p:cNvSpPr/>
            <p:nvPr/>
          </p:nvSpPr>
          <p:spPr>
            <a:xfrm>
              <a:off x="7900187" y="4851769"/>
              <a:ext cx="180100" cy="177238"/>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 f4 0 f2"/>
                <a:gd name="f38" fmla="+- f3 0 f2"/>
                <a:gd name="f39" fmla="*/ f38 1 5536"/>
                <a:gd name="f40" fmla="*/ f37 1 5448"/>
                <a:gd name="f41" fmla="*/ f2 1 f39"/>
                <a:gd name="f42" fmla="*/ f3 1 f39"/>
                <a:gd name="f43" fmla="*/ f2 1 f40"/>
                <a:gd name="f44" fmla="*/ f4 1 f40"/>
                <a:gd name="f45" fmla="*/ f41 f35 1"/>
                <a:gd name="f46" fmla="*/ f42 f35 1"/>
                <a:gd name="f47" fmla="*/ f44 f36 1"/>
                <a:gd name="f48" fmla="*/ f43 f36 1"/>
              </a:gdLst>
              <a:ahLst/>
              <a:cxnLst>
                <a:cxn ang="3cd4">
                  <a:pos x="hc" y="t"/>
                </a:cxn>
                <a:cxn ang="0">
                  <a:pos x="r" y="vc"/>
                </a:cxn>
                <a:cxn ang="cd4">
                  <a:pos x="hc" y="b"/>
                </a:cxn>
                <a:cxn ang="cd2">
                  <a:pos x="l" y="vc"/>
                </a:cxn>
              </a:cxnLst>
              <a:rect l="f45" t="f48" r="f46" b="f47"/>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435D74"/>
                </a:solidFill>
                <a:latin typeface="Arial"/>
                <a:ea typeface="Arial"/>
                <a:cs typeface="Arial"/>
              </a:endParaRPr>
            </a:p>
          </p:txBody>
        </p:sp>
        <p:sp>
          <p:nvSpPr>
            <p:cNvPr id="155" name="Google Shape;5722;p85">
              <a:extLst>
                <a:ext uri="{FF2B5EF4-FFF2-40B4-BE49-F238E27FC236}">
                  <a16:creationId xmlns:a16="http://schemas.microsoft.com/office/drawing/2014/main" id="{82E4B1E3-2168-B85B-6693-AEA78646210A}"/>
                </a:ext>
              </a:extLst>
            </p:cNvPr>
            <p:cNvSpPr/>
            <p:nvPr/>
          </p:nvSpPr>
          <p:spPr>
            <a:xfrm>
              <a:off x="7551544" y="4921383"/>
              <a:ext cx="404137" cy="293924"/>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 f4 0 f2"/>
                <a:gd name="f56" fmla="+- f3 0 f2"/>
                <a:gd name="f57" fmla="*/ f56 1 12423"/>
                <a:gd name="f58" fmla="*/ f55 1 9035"/>
                <a:gd name="f59" fmla="*/ f2 1 f57"/>
                <a:gd name="f60" fmla="*/ f3 1 f57"/>
                <a:gd name="f61" fmla="*/ f2 1 f58"/>
                <a:gd name="f62" fmla="*/ f4 1 f58"/>
                <a:gd name="f63" fmla="*/ f59 f53 1"/>
                <a:gd name="f64" fmla="*/ f60 f53 1"/>
                <a:gd name="f65" fmla="*/ f62 f54 1"/>
                <a:gd name="f66" fmla="*/ f61 f54 1"/>
              </a:gdLst>
              <a:ahLst/>
              <a:cxnLst>
                <a:cxn ang="3cd4">
                  <a:pos x="hc" y="t"/>
                </a:cxn>
                <a:cxn ang="0">
                  <a:pos x="r" y="vc"/>
                </a:cxn>
                <a:cxn ang="cd4">
                  <a:pos x="hc" y="b"/>
                </a:cxn>
                <a:cxn ang="cd2">
                  <a:pos x="l" y="vc"/>
                </a:cxn>
              </a:cxnLst>
              <a:rect l="f63" t="f66" r="f64" b="f65"/>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435D74"/>
                </a:solidFill>
                <a:latin typeface="Arial"/>
                <a:ea typeface="Arial"/>
                <a:cs typeface="Arial"/>
              </a:endParaRPr>
            </a:p>
          </p:txBody>
        </p:sp>
      </p:grpSp>
      <p:grpSp>
        <p:nvGrpSpPr>
          <p:cNvPr id="156" name="Google Shape;5723;p85">
            <a:extLst>
              <a:ext uri="{FF2B5EF4-FFF2-40B4-BE49-F238E27FC236}">
                <a16:creationId xmlns:a16="http://schemas.microsoft.com/office/drawing/2014/main" id="{C3FFA92F-44F3-2EF1-E9A1-0A2943BADB37}"/>
              </a:ext>
            </a:extLst>
          </p:cNvPr>
          <p:cNvGrpSpPr/>
          <p:nvPr/>
        </p:nvGrpSpPr>
        <p:grpSpPr>
          <a:xfrm>
            <a:off x="1353519" y="2509646"/>
            <a:ext cx="556417" cy="457341"/>
            <a:chOff x="4103927" y="3461122"/>
            <a:chExt cx="741953" cy="609841"/>
          </a:xfrm>
          <a:solidFill>
            <a:srgbClr val="02AACE"/>
          </a:solidFill>
        </p:grpSpPr>
        <p:sp>
          <p:nvSpPr>
            <p:cNvPr id="157" name="Google Shape;5724;p85">
              <a:extLst>
                <a:ext uri="{FF2B5EF4-FFF2-40B4-BE49-F238E27FC236}">
                  <a16:creationId xmlns:a16="http://schemas.microsoft.com/office/drawing/2014/main" id="{80AE1742-AAFC-CA88-5635-25E0D1ABEA15}"/>
                </a:ext>
              </a:extLst>
            </p:cNvPr>
            <p:cNvSpPr/>
            <p:nvPr/>
          </p:nvSpPr>
          <p:spPr>
            <a:xfrm>
              <a:off x="4425924" y="3461122"/>
              <a:ext cx="196989" cy="138485"/>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 f4 0 f2"/>
                <a:gd name="f29" fmla="+- f3 0 f2"/>
                <a:gd name="f30" fmla="*/ f29 1 5132"/>
                <a:gd name="f31" fmla="*/ f28 1 3608"/>
                <a:gd name="f32" fmla="*/ f2 1 f30"/>
                <a:gd name="f33" fmla="*/ f3 1 f30"/>
                <a:gd name="f34" fmla="*/ f2 1 f31"/>
                <a:gd name="f35" fmla="*/ f4 1 f31"/>
                <a:gd name="f36" fmla="*/ f32 f26 1"/>
                <a:gd name="f37" fmla="*/ f33 f26 1"/>
                <a:gd name="f38" fmla="*/ f35 f27 1"/>
                <a:gd name="f39" fmla="*/ f34 f27 1"/>
              </a:gdLst>
              <a:ahLst/>
              <a:cxnLst>
                <a:cxn ang="3cd4">
                  <a:pos x="hc" y="t"/>
                </a:cxn>
                <a:cxn ang="0">
                  <a:pos x="r" y="vc"/>
                </a:cxn>
                <a:cxn ang="cd4">
                  <a:pos x="hc" y="b"/>
                </a:cxn>
                <a:cxn ang="cd2">
                  <a:pos x="l" y="vc"/>
                </a:cxn>
              </a:cxnLst>
              <a:rect l="f36" t="f39" r="f37" b="f38"/>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435D74"/>
                </a:solidFill>
                <a:latin typeface="Arial"/>
                <a:ea typeface="Arial"/>
                <a:cs typeface="Arial"/>
              </a:endParaRPr>
            </a:p>
          </p:txBody>
        </p:sp>
        <p:sp>
          <p:nvSpPr>
            <p:cNvPr id="158" name="Google Shape;5725;p85">
              <a:extLst>
                <a:ext uri="{FF2B5EF4-FFF2-40B4-BE49-F238E27FC236}">
                  <a16:creationId xmlns:a16="http://schemas.microsoft.com/office/drawing/2014/main" id="{C941397E-2278-C044-B962-09DFB01B0644}"/>
                </a:ext>
              </a:extLst>
            </p:cNvPr>
            <p:cNvSpPr/>
            <p:nvPr/>
          </p:nvSpPr>
          <p:spPr>
            <a:xfrm>
              <a:off x="4426043" y="3932898"/>
              <a:ext cx="196861" cy="138065"/>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 f4 0 f2"/>
                <a:gd name="f30" fmla="+- f3 0 f2"/>
                <a:gd name="f31" fmla="*/ f30 1 5129"/>
                <a:gd name="f32" fmla="*/ f29 1 3597"/>
                <a:gd name="f33" fmla="*/ f2 1 f31"/>
                <a:gd name="f34" fmla="*/ f3 1 f31"/>
                <a:gd name="f35" fmla="*/ f2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435D74"/>
                </a:solidFill>
                <a:latin typeface="Arial"/>
                <a:ea typeface="Arial"/>
                <a:cs typeface="Arial"/>
              </a:endParaRPr>
            </a:p>
          </p:txBody>
        </p:sp>
        <p:sp>
          <p:nvSpPr>
            <p:cNvPr id="159" name="Google Shape;5726;p85">
              <a:extLst>
                <a:ext uri="{FF2B5EF4-FFF2-40B4-BE49-F238E27FC236}">
                  <a16:creationId xmlns:a16="http://schemas.microsoft.com/office/drawing/2014/main" id="{2B3DB110-7A3E-3B13-FDD3-E0205A773C07}"/>
                </a:ext>
              </a:extLst>
            </p:cNvPr>
            <p:cNvSpPr/>
            <p:nvPr/>
          </p:nvSpPr>
          <p:spPr>
            <a:xfrm>
              <a:off x="4319488" y="3614230"/>
              <a:ext cx="375772" cy="303461"/>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 f4 0 f2"/>
                <a:gd name="f77" fmla="+- f3 0 f2"/>
                <a:gd name="f78" fmla="*/ f77 1 9790"/>
                <a:gd name="f79" fmla="*/ f76 1 7906"/>
                <a:gd name="f80" fmla="*/ f2 1 f78"/>
                <a:gd name="f81" fmla="*/ f3 1 f78"/>
                <a:gd name="f82" fmla="*/ f2 1 f79"/>
                <a:gd name="f83" fmla="*/ f4 1 f79"/>
                <a:gd name="f84" fmla="*/ f80 f74 1"/>
                <a:gd name="f85" fmla="*/ f81 f74 1"/>
                <a:gd name="f86" fmla="*/ f83 f75 1"/>
                <a:gd name="f87" fmla="*/ f82 f75 1"/>
              </a:gdLst>
              <a:ahLst/>
              <a:cxnLst>
                <a:cxn ang="3cd4">
                  <a:pos x="hc" y="t"/>
                </a:cxn>
                <a:cxn ang="0">
                  <a:pos x="r" y="vc"/>
                </a:cxn>
                <a:cxn ang="cd4">
                  <a:pos x="hc" y="b"/>
                </a:cxn>
                <a:cxn ang="cd2">
                  <a:pos x="l" y="vc"/>
                </a:cxn>
              </a:cxnLst>
              <a:rect l="f84" t="f87" r="f85" b="f86"/>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435D74"/>
                </a:solidFill>
                <a:latin typeface="Arial"/>
                <a:ea typeface="Arial"/>
                <a:cs typeface="Arial"/>
              </a:endParaRPr>
            </a:p>
          </p:txBody>
        </p:sp>
        <p:sp>
          <p:nvSpPr>
            <p:cNvPr id="160" name="Google Shape;5727;p85">
              <a:extLst>
                <a:ext uri="{FF2B5EF4-FFF2-40B4-BE49-F238E27FC236}">
                  <a16:creationId xmlns:a16="http://schemas.microsoft.com/office/drawing/2014/main" id="{60E89BA4-5571-CF38-A546-3D38E8282E0C}"/>
                </a:ext>
              </a:extLst>
            </p:cNvPr>
            <p:cNvSpPr/>
            <p:nvPr/>
          </p:nvSpPr>
          <p:spPr>
            <a:xfrm>
              <a:off x="4645782" y="3659456"/>
              <a:ext cx="200098" cy="215716"/>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 f4 0 f2"/>
                <a:gd name="f65" fmla="+- f3 0 f2"/>
                <a:gd name="f66" fmla="*/ f65 1 5213"/>
                <a:gd name="f67" fmla="*/ f64 1 5620"/>
                <a:gd name="f68" fmla="*/ f2 1 f66"/>
                <a:gd name="f69" fmla="*/ f3 1 f66"/>
                <a:gd name="f70" fmla="*/ f2 1 f67"/>
                <a:gd name="f71" fmla="*/ f4 1 f67"/>
                <a:gd name="f72" fmla="*/ f68 f62 1"/>
                <a:gd name="f73" fmla="*/ f69 f62 1"/>
                <a:gd name="f74" fmla="*/ f71 f63 1"/>
                <a:gd name="f75" fmla="*/ f70 f63 1"/>
              </a:gdLst>
              <a:ahLst/>
              <a:cxnLst>
                <a:cxn ang="3cd4">
                  <a:pos x="hc" y="t"/>
                </a:cxn>
                <a:cxn ang="0">
                  <a:pos x="r" y="vc"/>
                </a:cxn>
                <a:cxn ang="cd4">
                  <a:pos x="hc" y="b"/>
                </a:cxn>
                <a:cxn ang="cd2">
                  <a:pos x="l" y="vc"/>
                </a:cxn>
              </a:cxnLst>
              <a:rect l="f72" t="f75" r="f73" b="f74"/>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435D74"/>
                </a:solidFill>
                <a:latin typeface="Arial"/>
                <a:ea typeface="Arial"/>
                <a:cs typeface="Arial"/>
              </a:endParaRPr>
            </a:p>
          </p:txBody>
        </p:sp>
        <p:sp>
          <p:nvSpPr>
            <p:cNvPr id="161" name="Google Shape;5728;p85">
              <a:extLst>
                <a:ext uri="{FF2B5EF4-FFF2-40B4-BE49-F238E27FC236}">
                  <a16:creationId xmlns:a16="http://schemas.microsoft.com/office/drawing/2014/main" id="{9D693D7D-0873-5616-57EB-FF5E6FDBADA0}"/>
                </a:ext>
              </a:extLst>
            </p:cNvPr>
            <p:cNvSpPr/>
            <p:nvPr/>
          </p:nvSpPr>
          <p:spPr>
            <a:xfrm>
              <a:off x="4103927" y="3788423"/>
              <a:ext cx="253398" cy="216785"/>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 f4 0 f2"/>
                <a:gd name="f53" fmla="+- f3 0 f2"/>
                <a:gd name="f54" fmla="*/ f53 1 6602"/>
                <a:gd name="f55" fmla="*/ f52 1 5648"/>
                <a:gd name="f56" fmla="*/ f2 1 f54"/>
                <a:gd name="f57" fmla="*/ f3 1 f54"/>
                <a:gd name="f58" fmla="*/ f2 1 f55"/>
                <a:gd name="f59" fmla="*/ f4 1 f55"/>
                <a:gd name="f60" fmla="*/ f56 f50 1"/>
                <a:gd name="f61" fmla="*/ f57 f50 1"/>
                <a:gd name="f62" fmla="*/ f59 f51 1"/>
                <a:gd name="f63" fmla="*/ f58 f51 1"/>
              </a:gdLst>
              <a:ahLst/>
              <a:cxnLst>
                <a:cxn ang="3cd4">
                  <a:pos x="hc" y="t"/>
                </a:cxn>
                <a:cxn ang="0">
                  <a:pos x="r" y="vc"/>
                </a:cxn>
                <a:cxn ang="cd4">
                  <a:pos x="hc" y="b"/>
                </a:cxn>
                <a:cxn ang="cd2">
                  <a:pos x="l" y="vc"/>
                </a:cxn>
              </a:cxnLst>
              <a:rect l="f60" t="f63" r="f61" b="f62"/>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435D74"/>
                </a:solidFill>
                <a:latin typeface="Arial"/>
                <a:ea typeface="Arial"/>
                <a:cs typeface="Arial"/>
              </a:endParaRPr>
            </a:p>
          </p:txBody>
        </p:sp>
        <p:sp>
          <p:nvSpPr>
            <p:cNvPr id="162" name="Google Shape;5729;p85">
              <a:extLst>
                <a:ext uri="{FF2B5EF4-FFF2-40B4-BE49-F238E27FC236}">
                  <a16:creationId xmlns:a16="http://schemas.microsoft.com/office/drawing/2014/main" id="{62536A0F-B6EB-6B0D-DD64-B51F571D2B80}"/>
                </a:ext>
              </a:extLst>
            </p:cNvPr>
            <p:cNvSpPr/>
            <p:nvPr/>
          </p:nvSpPr>
          <p:spPr>
            <a:xfrm>
              <a:off x="4103927" y="3528376"/>
              <a:ext cx="253398" cy="216749"/>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 f4 0 f2"/>
                <a:gd name="f53" fmla="+- f3 0 f2"/>
                <a:gd name="f54" fmla="*/ f53 1 6602"/>
                <a:gd name="f55" fmla="*/ f52 1 5647"/>
                <a:gd name="f56" fmla="*/ f2 1 f54"/>
                <a:gd name="f57" fmla="*/ f3 1 f54"/>
                <a:gd name="f58" fmla="*/ f2 1 f55"/>
                <a:gd name="f59" fmla="*/ f4 1 f55"/>
                <a:gd name="f60" fmla="*/ f56 f50 1"/>
                <a:gd name="f61" fmla="*/ f57 f50 1"/>
                <a:gd name="f62" fmla="*/ f59 f51 1"/>
                <a:gd name="f63" fmla="*/ f58 f51 1"/>
              </a:gdLst>
              <a:ahLst/>
              <a:cxnLst>
                <a:cxn ang="3cd4">
                  <a:pos x="hc" y="t"/>
                </a:cxn>
                <a:cxn ang="0">
                  <a:pos x="r" y="vc"/>
                </a:cxn>
                <a:cxn ang="cd4">
                  <a:pos x="hc" y="b"/>
                </a:cxn>
                <a:cxn ang="cd2">
                  <a:pos x="l" y="vc"/>
                </a:cxn>
              </a:cxnLst>
              <a:rect l="f60" t="f63" r="f61" b="f62"/>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67" tIns="68567" rIns="68567" bIns="68567" anchor="ctr" anchorCtr="0" compatLnSpc="1">
              <a:noAutofit/>
            </a:bodyPr>
            <a:lstStyle/>
            <a:p>
              <a:pPr defTabSz="914296">
                <a:defRPr sz="1800" b="0" i="0" u="none" strike="noStrike" kern="0" cap="none" spc="0" baseline="0">
                  <a:solidFill>
                    <a:srgbClr val="000000"/>
                  </a:solidFill>
                  <a:uFillTx/>
                </a:defRPr>
              </a:pPr>
              <a:endParaRPr lang="es-PE" sz="1050" kern="0">
                <a:solidFill>
                  <a:srgbClr val="435D74"/>
                </a:solidFill>
                <a:latin typeface="Arial"/>
                <a:ea typeface="Arial"/>
                <a:cs typeface="Arial"/>
              </a:endParaRPr>
            </a:p>
          </p:txBody>
        </p:sp>
      </p:grpSp>
      <p:sp>
        <p:nvSpPr>
          <p:cNvPr id="164" name="Text Placeholder 1">
            <a:extLst>
              <a:ext uri="{FF2B5EF4-FFF2-40B4-BE49-F238E27FC236}">
                <a16:creationId xmlns:a16="http://schemas.microsoft.com/office/drawing/2014/main" id="{49C5966C-809E-A8FD-3282-86F9F61E3419}"/>
              </a:ext>
            </a:extLst>
          </p:cNvPr>
          <p:cNvSpPr txBox="1"/>
          <p:nvPr/>
        </p:nvSpPr>
        <p:spPr>
          <a:xfrm>
            <a:off x="336144" y="92798"/>
            <a:ext cx="6435008" cy="543185"/>
          </a:xfrm>
          <a:prstGeom prst="rect">
            <a:avLst/>
          </a:prstGeom>
        </p:spPr>
        <p:txBody>
          <a:bodyPr/>
          <a:lstStyle>
            <a:lvl1pPr marL="342900" indent="-342900" algn="l" rtl="0" fontAlgn="base">
              <a:spcBef>
                <a:spcPct val="20000"/>
              </a:spcBef>
              <a:spcAft>
                <a:spcPct val="0"/>
              </a:spcAft>
              <a:buFont typeface="Arial"/>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dirty="0">
                <a:cs typeface="B Nazanin" panose="00000700000000000000" pitchFamily="2" charset="-78"/>
              </a:rPr>
              <a:t>مجموعه آیکون های کاملا قابل ویرایش: </a:t>
            </a:r>
            <a:r>
              <a:rPr lang="en-US" dirty="0">
                <a:cs typeface="B Nazanin" panose="00000700000000000000" pitchFamily="2" charset="-78"/>
              </a:rPr>
              <a:t>C</a:t>
            </a:r>
          </a:p>
        </p:txBody>
      </p:sp>
    </p:spTree>
    <p:extLst>
      <p:ext uri="{BB962C8B-B14F-4D97-AF65-F5344CB8AC3E}">
        <p14:creationId xmlns:p14="http://schemas.microsoft.com/office/powerpoint/2010/main" val="14807444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FB1D1F34-9AA6-488A-9696-2376C765B645}"/>
              </a:ext>
            </a:extLst>
          </p:cNvPr>
          <p:cNvGrpSpPr/>
          <p:nvPr/>
        </p:nvGrpSpPr>
        <p:grpSpPr>
          <a:xfrm>
            <a:off x="971600" y="1347614"/>
            <a:ext cx="7416824" cy="2786740"/>
            <a:chOff x="1007303" y="1916067"/>
            <a:chExt cx="10287349" cy="3865289"/>
          </a:xfrm>
        </p:grpSpPr>
        <p:sp>
          <p:nvSpPr>
            <p:cNvPr id="249" name="矩形 89">
              <a:extLst>
                <a:ext uri="{FF2B5EF4-FFF2-40B4-BE49-F238E27FC236}">
                  <a16:creationId xmlns:a16="http://schemas.microsoft.com/office/drawing/2014/main" id="{22A28299-8075-452C-BCC7-A864D00FEDAA}"/>
                </a:ext>
              </a:extLst>
            </p:cNvPr>
            <p:cNvSpPr/>
            <p:nvPr/>
          </p:nvSpPr>
          <p:spPr>
            <a:xfrm>
              <a:off x="1091824" y="1916067"/>
              <a:ext cx="2319426" cy="1616569"/>
            </a:xfrm>
            <a:prstGeom prst="rect">
              <a:avLst/>
            </a:prstGeom>
            <a:blipFill dpi="0" rotWithShape="1">
              <a:blip r:embed="rId4">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rtl="1"/>
              <a:endParaRPr lang="zh-CN" altLang="en-US" sz="1866">
                <a:latin typeface="微软雅黑" panose="020B0503020204020204" pitchFamily="34" charset="-122"/>
                <a:ea typeface="微软雅黑" pitchFamily="34" charset="-122"/>
                <a:cs typeface="B Nazanin" panose="00000700000000000000" pitchFamily="2" charset="-78"/>
              </a:endParaRPr>
            </a:p>
          </p:txBody>
        </p:sp>
        <p:grpSp>
          <p:nvGrpSpPr>
            <p:cNvPr id="250" name="组合 90">
              <a:extLst>
                <a:ext uri="{FF2B5EF4-FFF2-40B4-BE49-F238E27FC236}">
                  <a16:creationId xmlns:a16="http://schemas.microsoft.com/office/drawing/2014/main" id="{0CADF50E-2232-4A55-B6C8-08AFB2B84FE4}"/>
                </a:ext>
              </a:extLst>
            </p:cNvPr>
            <p:cNvGrpSpPr/>
            <p:nvPr/>
          </p:nvGrpSpPr>
          <p:grpSpPr>
            <a:xfrm>
              <a:off x="1091824" y="3520440"/>
              <a:ext cx="2319424" cy="520379"/>
              <a:chOff x="552075" y="2865457"/>
              <a:chExt cx="1859685" cy="417232"/>
            </a:xfrm>
          </p:grpSpPr>
          <p:sp>
            <p:nvSpPr>
              <p:cNvPr id="251" name="矩形 91">
                <a:extLst>
                  <a:ext uri="{FF2B5EF4-FFF2-40B4-BE49-F238E27FC236}">
                    <a16:creationId xmlns:a16="http://schemas.microsoft.com/office/drawing/2014/main" id="{C412DF02-55C3-4DB3-9F0D-A3BD81DB8C64}"/>
                  </a:ext>
                </a:extLst>
              </p:cNvPr>
              <p:cNvSpPr/>
              <p:nvPr/>
            </p:nvSpPr>
            <p:spPr>
              <a:xfrm>
                <a:off x="552075" y="2865457"/>
                <a:ext cx="1859685" cy="360040"/>
              </a:xfrm>
              <a:prstGeom prst="rect">
                <a:avLst/>
              </a:prstGeom>
              <a:solidFill>
                <a:srgbClr val="4C5D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sz="1600">
                  <a:latin typeface="微软雅黑" panose="020B0503020204020204" pitchFamily="34" charset="-122"/>
                  <a:ea typeface="微软雅黑" pitchFamily="34" charset="-122"/>
                  <a:cs typeface="B Nazanin" panose="00000700000000000000" pitchFamily="2" charset="-78"/>
                </a:endParaRPr>
              </a:p>
            </p:txBody>
          </p:sp>
          <p:sp>
            <p:nvSpPr>
              <p:cNvPr id="252" name="TextBox 92">
                <a:extLst>
                  <a:ext uri="{FF2B5EF4-FFF2-40B4-BE49-F238E27FC236}">
                    <a16:creationId xmlns:a16="http://schemas.microsoft.com/office/drawing/2014/main" id="{5351D844-EF1B-4F2F-8864-6065307727FB}"/>
                  </a:ext>
                </a:extLst>
              </p:cNvPr>
              <p:cNvSpPr txBox="1"/>
              <p:nvPr/>
            </p:nvSpPr>
            <p:spPr>
              <a:xfrm>
                <a:off x="841272" y="2906183"/>
                <a:ext cx="1009367" cy="376506"/>
              </a:xfrm>
              <a:prstGeom prst="rect">
                <a:avLst/>
              </a:prstGeom>
              <a:noFill/>
            </p:spPr>
            <p:txBody>
              <a:bodyPr wrap="none" rtlCol="0">
                <a:spAutoFit/>
              </a:bodyPr>
              <a:lstStyle/>
              <a:p>
                <a:pPr algn="r" rtl="1"/>
                <a:r>
                  <a:rPr lang="fa-IR" altLang="zh-CN" sz="1600" b="1" dirty="0">
                    <a:solidFill>
                      <a:schemeClr val="bg1"/>
                    </a:solidFill>
                    <a:latin typeface="微软雅黑" panose="020B0503020204020204" pitchFamily="34" charset="-122"/>
                    <a:ea typeface="微软雅黑" pitchFamily="34" charset="-122"/>
                    <a:cs typeface="B Nazanin" panose="00000700000000000000" pitchFamily="2" charset="-78"/>
                  </a:rPr>
                  <a:t>کار کلیدی</a:t>
                </a:r>
                <a:endParaRPr lang="zh-CN" altLang="en-US" sz="1600" b="1" dirty="0">
                  <a:solidFill>
                    <a:schemeClr val="bg1"/>
                  </a:solidFill>
                  <a:latin typeface="微软雅黑" panose="020B0503020204020204" pitchFamily="34" charset="-122"/>
                  <a:ea typeface="微软雅黑" pitchFamily="34" charset="-122"/>
                  <a:cs typeface="B Nazanin" panose="00000700000000000000" pitchFamily="2" charset="-78"/>
                </a:endParaRPr>
              </a:p>
            </p:txBody>
          </p:sp>
        </p:grpSp>
        <p:sp>
          <p:nvSpPr>
            <p:cNvPr id="253" name="TextBox 93">
              <a:extLst>
                <a:ext uri="{FF2B5EF4-FFF2-40B4-BE49-F238E27FC236}">
                  <a16:creationId xmlns:a16="http://schemas.microsoft.com/office/drawing/2014/main" id="{0CCFFFDE-A937-4C09-BB11-2C5BA2C0D51E}"/>
                </a:ext>
              </a:extLst>
            </p:cNvPr>
            <p:cNvSpPr txBox="1"/>
            <p:nvPr/>
          </p:nvSpPr>
          <p:spPr>
            <a:xfrm>
              <a:off x="1007303" y="4156146"/>
              <a:ext cx="2514665" cy="1625209"/>
            </a:xfrm>
            <a:prstGeom prst="rect">
              <a:avLst/>
            </a:prstGeom>
            <a:noFill/>
          </p:spPr>
          <p:txBody>
            <a:bodyPr wrap="square" lIns="91428" tIns="45714" rIns="91428" bIns="45714" rtlCol="0">
              <a:spAutoFit/>
            </a:bodyPr>
            <a:lstStyle/>
            <a:p>
              <a:pPr algn="r" rtl="1">
                <a:lnSpc>
                  <a:spcPct val="150000"/>
                </a:lnSpc>
              </a:pPr>
              <a:r>
                <a:rPr lang="fa-IR" altLang="zh-CN" sz="1200" dirty="0">
                  <a:solidFill>
                    <a:schemeClr val="tx1">
                      <a:lumMod val="75000"/>
                      <a:lumOff val="25000"/>
                    </a:schemeClr>
                  </a:solidFill>
                  <a:latin typeface="+mj-lt"/>
                  <a:ea typeface="微软雅黑" pitchFamily="34" charset="-122"/>
                  <a:cs typeface="B Nazanin" panose="00000700000000000000" pitchFamily="2" charset="-78"/>
                </a:rPr>
                <a:t>یک خلاصه متن ساده را در اینجا وارد کنید تا یک نمای کلی متنی ساده از این محتوای متنی ساده وارد کنید.</a:t>
              </a:r>
              <a:endParaRPr lang="en-US" altLang="zh-CN" sz="1200" dirty="0">
                <a:solidFill>
                  <a:schemeClr val="tx1">
                    <a:lumMod val="75000"/>
                    <a:lumOff val="25000"/>
                  </a:schemeClr>
                </a:solidFill>
                <a:latin typeface="+mj-lt"/>
                <a:ea typeface="微软雅黑" pitchFamily="34" charset="-122"/>
                <a:cs typeface="B Nazanin" panose="00000700000000000000" pitchFamily="2" charset="-78"/>
              </a:endParaRPr>
            </a:p>
          </p:txBody>
        </p:sp>
        <p:sp>
          <p:nvSpPr>
            <p:cNvPr id="254" name="矩形 94">
              <a:extLst>
                <a:ext uri="{FF2B5EF4-FFF2-40B4-BE49-F238E27FC236}">
                  <a16:creationId xmlns:a16="http://schemas.microsoft.com/office/drawing/2014/main" id="{5A124EE8-090A-4AD4-B7A8-4757EEC8896A}"/>
                </a:ext>
              </a:extLst>
            </p:cNvPr>
            <p:cNvSpPr/>
            <p:nvPr/>
          </p:nvSpPr>
          <p:spPr>
            <a:xfrm>
              <a:off x="3679882" y="1916067"/>
              <a:ext cx="2319426" cy="1616569"/>
            </a:xfrm>
            <a:prstGeom prst="rect">
              <a:avLst/>
            </a:prstGeom>
            <a:blipFill dpi="0" rotWithShape="1">
              <a:blip r:embed="rId5">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rtl="1"/>
              <a:endParaRPr lang="zh-CN" altLang="en-US" sz="1866">
                <a:latin typeface="微软雅黑" panose="020B0503020204020204" pitchFamily="34" charset="-122"/>
                <a:ea typeface="微软雅黑" pitchFamily="34" charset="-122"/>
                <a:cs typeface="B Nazanin" panose="00000700000000000000" pitchFamily="2" charset="-78"/>
              </a:endParaRPr>
            </a:p>
          </p:txBody>
        </p:sp>
        <p:grpSp>
          <p:nvGrpSpPr>
            <p:cNvPr id="255" name="组合 95">
              <a:extLst>
                <a:ext uri="{FF2B5EF4-FFF2-40B4-BE49-F238E27FC236}">
                  <a16:creationId xmlns:a16="http://schemas.microsoft.com/office/drawing/2014/main" id="{0FED0FD9-A470-4FF2-B260-2FB9F604FD44}"/>
                </a:ext>
              </a:extLst>
            </p:cNvPr>
            <p:cNvGrpSpPr/>
            <p:nvPr/>
          </p:nvGrpSpPr>
          <p:grpSpPr>
            <a:xfrm>
              <a:off x="3679882" y="3520437"/>
              <a:ext cx="2319426" cy="516401"/>
              <a:chOff x="552075" y="2865457"/>
              <a:chExt cx="1859685" cy="414043"/>
            </a:xfrm>
          </p:grpSpPr>
          <p:sp>
            <p:nvSpPr>
              <p:cNvPr id="256" name="矩形 96">
                <a:extLst>
                  <a:ext uri="{FF2B5EF4-FFF2-40B4-BE49-F238E27FC236}">
                    <a16:creationId xmlns:a16="http://schemas.microsoft.com/office/drawing/2014/main" id="{1796AF82-3131-43CE-8C8A-4970B5B3B4DA}"/>
                  </a:ext>
                </a:extLst>
              </p:cNvPr>
              <p:cNvSpPr/>
              <p:nvPr/>
            </p:nvSpPr>
            <p:spPr>
              <a:xfrm>
                <a:off x="552075" y="2865457"/>
                <a:ext cx="1859685" cy="360040"/>
              </a:xfrm>
              <a:prstGeom prst="rect">
                <a:avLst/>
              </a:prstGeom>
              <a:solidFill>
                <a:srgbClr val="8EC1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sz="1600">
                  <a:latin typeface="微软雅黑" panose="020B0503020204020204" pitchFamily="34" charset="-122"/>
                  <a:ea typeface="微软雅黑" pitchFamily="34" charset="-122"/>
                  <a:cs typeface="B Nazanin" panose="00000700000000000000" pitchFamily="2" charset="-78"/>
                </a:endParaRPr>
              </a:p>
            </p:txBody>
          </p:sp>
          <p:sp>
            <p:nvSpPr>
              <p:cNvPr id="257" name="TextBox 97">
                <a:extLst>
                  <a:ext uri="{FF2B5EF4-FFF2-40B4-BE49-F238E27FC236}">
                    <a16:creationId xmlns:a16="http://schemas.microsoft.com/office/drawing/2014/main" id="{8C86EEEE-5355-4854-8748-D0C33114B632}"/>
                  </a:ext>
                </a:extLst>
              </p:cNvPr>
              <p:cNvSpPr txBox="1"/>
              <p:nvPr/>
            </p:nvSpPr>
            <p:spPr>
              <a:xfrm>
                <a:off x="805970" y="2902994"/>
                <a:ext cx="1009367" cy="376506"/>
              </a:xfrm>
              <a:prstGeom prst="rect">
                <a:avLst/>
              </a:prstGeom>
              <a:noFill/>
            </p:spPr>
            <p:txBody>
              <a:bodyPr wrap="none" rtlCol="0">
                <a:spAutoFit/>
              </a:bodyPr>
              <a:lstStyle/>
              <a:p>
                <a:pPr algn="r" rtl="1"/>
                <a:r>
                  <a:rPr lang="fa-IR" altLang="zh-CN" sz="1600" b="1" dirty="0">
                    <a:solidFill>
                      <a:schemeClr val="bg1"/>
                    </a:solidFill>
                    <a:latin typeface="微软雅黑" panose="020B0503020204020204" pitchFamily="34" charset="-122"/>
                    <a:ea typeface="微软雅黑" pitchFamily="34" charset="-122"/>
                    <a:cs typeface="B Nazanin" panose="00000700000000000000" pitchFamily="2" charset="-78"/>
                  </a:rPr>
                  <a:t>کار کلیدی</a:t>
                </a:r>
                <a:endParaRPr lang="zh-CN" altLang="en-US" sz="1600" b="1" dirty="0">
                  <a:solidFill>
                    <a:schemeClr val="bg1"/>
                  </a:solidFill>
                  <a:latin typeface="微软雅黑" panose="020B0503020204020204" pitchFamily="34" charset="-122"/>
                  <a:ea typeface="微软雅黑" pitchFamily="34" charset="-122"/>
                  <a:cs typeface="B Nazanin" panose="00000700000000000000" pitchFamily="2" charset="-78"/>
                </a:endParaRPr>
              </a:p>
            </p:txBody>
          </p:sp>
        </p:grpSp>
        <p:sp>
          <p:nvSpPr>
            <p:cNvPr id="258" name="TextBox 98">
              <a:extLst>
                <a:ext uri="{FF2B5EF4-FFF2-40B4-BE49-F238E27FC236}">
                  <a16:creationId xmlns:a16="http://schemas.microsoft.com/office/drawing/2014/main" id="{85140ECD-FA94-4D8F-B33E-61ED522BB2AB}"/>
                </a:ext>
              </a:extLst>
            </p:cNvPr>
            <p:cNvSpPr txBox="1"/>
            <p:nvPr/>
          </p:nvSpPr>
          <p:spPr>
            <a:xfrm>
              <a:off x="3595362" y="4156146"/>
              <a:ext cx="2514665" cy="1625209"/>
            </a:xfrm>
            <a:prstGeom prst="rect">
              <a:avLst/>
            </a:prstGeom>
            <a:noFill/>
          </p:spPr>
          <p:txBody>
            <a:bodyPr wrap="square" lIns="91428" tIns="45714" rIns="91428" bIns="45714" rtlCol="0">
              <a:spAutoFit/>
            </a:bodyPr>
            <a:lstStyle/>
            <a:p>
              <a:pPr algn="r" rtl="1">
                <a:lnSpc>
                  <a:spcPct val="150000"/>
                </a:lnSpc>
              </a:pPr>
              <a:r>
                <a:rPr lang="fa-IR" altLang="zh-CN" sz="1200" dirty="0">
                  <a:solidFill>
                    <a:schemeClr val="tx1">
                      <a:lumMod val="75000"/>
                      <a:lumOff val="25000"/>
                    </a:schemeClr>
                  </a:solidFill>
                  <a:latin typeface="+mj-lt"/>
                  <a:ea typeface="微软雅黑" pitchFamily="34" charset="-122"/>
                  <a:cs typeface="B Nazanin" panose="00000700000000000000" pitchFamily="2" charset="-78"/>
                </a:rPr>
                <a:t>یک خلاصه متن ساده را در اینجا وارد کنید تا یک نمای کلی متنی ساده از این محتوای متنی ساده وارد کنید.</a:t>
              </a:r>
              <a:endParaRPr lang="en-US" altLang="zh-CN" sz="1200" dirty="0">
                <a:solidFill>
                  <a:schemeClr val="tx1">
                    <a:lumMod val="75000"/>
                    <a:lumOff val="25000"/>
                  </a:schemeClr>
                </a:solidFill>
                <a:latin typeface="+mj-lt"/>
                <a:ea typeface="微软雅黑" pitchFamily="34" charset="-122"/>
                <a:cs typeface="B Nazanin" panose="00000700000000000000" pitchFamily="2" charset="-78"/>
              </a:endParaRPr>
            </a:p>
          </p:txBody>
        </p:sp>
        <p:sp>
          <p:nvSpPr>
            <p:cNvPr id="259" name="矩形 99">
              <a:extLst>
                <a:ext uri="{FF2B5EF4-FFF2-40B4-BE49-F238E27FC236}">
                  <a16:creationId xmlns:a16="http://schemas.microsoft.com/office/drawing/2014/main" id="{7CA0C6F7-32B4-40F9-801E-9145C29EC1A8}"/>
                </a:ext>
              </a:extLst>
            </p:cNvPr>
            <p:cNvSpPr/>
            <p:nvPr/>
          </p:nvSpPr>
          <p:spPr>
            <a:xfrm>
              <a:off x="6274201" y="1916067"/>
              <a:ext cx="2319426" cy="1616569"/>
            </a:xfrm>
            <a:prstGeom prst="rect">
              <a:avLst/>
            </a:prstGeom>
            <a:blipFill dpi="0" rotWithShape="1">
              <a:blip r:embed="rId6">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rtl="1"/>
              <a:endParaRPr lang="zh-CN" altLang="en-US" sz="1866">
                <a:latin typeface="微软雅黑" panose="020B0503020204020204" pitchFamily="34" charset="-122"/>
                <a:ea typeface="微软雅黑" pitchFamily="34" charset="-122"/>
                <a:cs typeface="B Nazanin" panose="00000700000000000000" pitchFamily="2" charset="-78"/>
              </a:endParaRPr>
            </a:p>
          </p:txBody>
        </p:sp>
        <p:grpSp>
          <p:nvGrpSpPr>
            <p:cNvPr id="260" name="组合 100">
              <a:extLst>
                <a:ext uri="{FF2B5EF4-FFF2-40B4-BE49-F238E27FC236}">
                  <a16:creationId xmlns:a16="http://schemas.microsoft.com/office/drawing/2014/main" id="{35524D9B-F5B1-4DDB-880C-2FF995D8A0F3}"/>
                </a:ext>
              </a:extLst>
            </p:cNvPr>
            <p:cNvGrpSpPr/>
            <p:nvPr/>
          </p:nvGrpSpPr>
          <p:grpSpPr>
            <a:xfrm>
              <a:off x="6274202" y="3520444"/>
              <a:ext cx="2319426" cy="503702"/>
              <a:chOff x="552075" y="2865457"/>
              <a:chExt cx="1859685" cy="403860"/>
            </a:xfrm>
          </p:grpSpPr>
          <p:sp>
            <p:nvSpPr>
              <p:cNvPr id="261" name="矩形 101">
                <a:extLst>
                  <a:ext uri="{FF2B5EF4-FFF2-40B4-BE49-F238E27FC236}">
                    <a16:creationId xmlns:a16="http://schemas.microsoft.com/office/drawing/2014/main" id="{9AC45C71-05A4-4DB7-8B10-E7B608A79E19}"/>
                  </a:ext>
                </a:extLst>
              </p:cNvPr>
              <p:cNvSpPr/>
              <p:nvPr/>
            </p:nvSpPr>
            <p:spPr>
              <a:xfrm>
                <a:off x="552075" y="2865457"/>
                <a:ext cx="1859685" cy="360040"/>
              </a:xfrm>
              <a:prstGeom prst="rect">
                <a:avLst/>
              </a:prstGeom>
              <a:solidFill>
                <a:srgbClr val="F39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sz="1600">
                  <a:latin typeface="微软雅黑" panose="020B0503020204020204" pitchFamily="34" charset="-122"/>
                  <a:ea typeface="微软雅黑" pitchFamily="34" charset="-122"/>
                  <a:cs typeface="B Nazanin" panose="00000700000000000000" pitchFamily="2" charset="-78"/>
                </a:endParaRPr>
              </a:p>
            </p:txBody>
          </p:sp>
          <p:sp>
            <p:nvSpPr>
              <p:cNvPr id="262" name="TextBox 102">
                <a:extLst>
                  <a:ext uri="{FF2B5EF4-FFF2-40B4-BE49-F238E27FC236}">
                    <a16:creationId xmlns:a16="http://schemas.microsoft.com/office/drawing/2014/main" id="{84A57B2A-B2C8-449E-A41F-926192286515}"/>
                  </a:ext>
                </a:extLst>
              </p:cNvPr>
              <p:cNvSpPr txBox="1"/>
              <p:nvPr/>
            </p:nvSpPr>
            <p:spPr>
              <a:xfrm>
                <a:off x="840691" y="2892812"/>
                <a:ext cx="1009367" cy="376505"/>
              </a:xfrm>
              <a:prstGeom prst="rect">
                <a:avLst/>
              </a:prstGeom>
              <a:noFill/>
            </p:spPr>
            <p:txBody>
              <a:bodyPr wrap="none" rtlCol="0">
                <a:spAutoFit/>
              </a:bodyPr>
              <a:lstStyle/>
              <a:p>
                <a:pPr algn="r" rtl="1"/>
                <a:r>
                  <a:rPr lang="fa-IR" altLang="zh-CN" sz="1600" b="1" dirty="0">
                    <a:solidFill>
                      <a:schemeClr val="bg1"/>
                    </a:solidFill>
                    <a:latin typeface="微软雅黑" panose="020B0503020204020204" pitchFamily="34" charset="-122"/>
                    <a:ea typeface="微软雅黑" pitchFamily="34" charset="-122"/>
                    <a:cs typeface="B Nazanin" panose="00000700000000000000" pitchFamily="2" charset="-78"/>
                  </a:rPr>
                  <a:t>کار کلیدی</a:t>
                </a:r>
                <a:endParaRPr lang="zh-CN" altLang="en-US" sz="1600" b="1" dirty="0">
                  <a:solidFill>
                    <a:schemeClr val="bg1"/>
                  </a:solidFill>
                  <a:latin typeface="微软雅黑" panose="020B0503020204020204" pitchFamily="34" charset="-122"/>
                  <a:ea typeface="微软雅黑" pitchFamily="34" charset="-122"/>
                  <a:cs typeface="B Nazanin" panose="00000700000000000000" pitchFamily="2" charset="-78"/>
                </a:endParaRPr>
              </a:p>
            </p:txBody>
          </p:sp>
        </p:grpSp>
        <p:sp>
          <p:nvSpPr>
            <p:cNvPr id="263" name="TextBox 103">
              <a:extLst>
                <a:ext uri="{FF2B5EF4-FFF2-40B4-BE49-F238E27FC236}">
                  <a16:creationId xmlns:a16="http://schemas.microsoft.com/office/drawing/2014/main" id="{5E31128F-6FCA-4345-AB1F-7DAAB442E6DD}"/>
                </a:ext>
              </a:extLst>
            </p:cNvPr>
            <p:cNvSpPr txBox="1"/>
            <p:nvPr/>
          </p:nvSpPr>
          <p:spPr>
            <a:xfrm>
              <a:off x="6189681" y="4156147"/>
              <a:ext cx="2514665" cy="1625209"/>
            </a:xfrm>
            <a:prstGeom prst="rect">
              <a:avLst/>
            </a:prstGeom>
            <a:noFill/>
          </p:spPr>
          <p:txBody>
            <a:bodyPr wrap="square" lIns="91428" tIns="45714" rIns="91428" bIns="45714" rtlCol="0">
              <a:spAutoFit/>
            </a:bodyPr>
            <a:lstStyle/>
            <a:p>
              <a:pPr algn="r" rtl="1">
                <a:lnSpc>
                  <a:spcPct val="150000"/>
                </a:lnSpc>
              </a:pPr>
              <a:r>
                <a:rPr lang="fa-IR" altLang="zh-CN" sz="1200" dirty="0">
                  <a:solidFill>
                    <a:schemeClr val="tx1">
                      <a:lumMod val="75000"/>
                      <a:lumOff val="25000"/>
                    </a:schemeClr>
                  </a:solidFill>
                  <a:latin typeface="+mj-lt"/>
                  <a:ea typeface="微软雅黑" pitchFamily="34" charset="-122"/>
                  <a:cs typeface="B Nazanin" panose="00000700000000000000" pitchFamily="2" charset="-78"/>
                </a:rPr>
                <a:t>یک خلاصه متن ساده را در اینجا وارد کنید تا یک نمای کلی متنی ساده از این محتوای متنی ساده وارد کنید.</a:t>
              </a:r>
              <a:endParaRPr lang="en-US" altLang="zh-CN" sz="1200" dirty="0">
                <a:solidFill>
                  <a:schemeClr val="tx1">
                    <a:lumMod val="75000"/>
                    <a:lumOff val="25000"/>
                  </a:schemeClr>
                </a:solidFill>
                <a:latin typeface="+mj-lt"/>
                <a:ea typeface="微软雅黑" pitchFamily="34" charset="-122"/>
                <a:cs typeface="B Nazanin" panose="00000700000000000000" pitchFamily="2" charset="-78"/>
              </a:endParaRPr>
            </a:p>
          </p:txBody>
        </p:sp>
        <p:sp>
          <p:nvSpPr>
            <p:cNvPr id="264" name="矩形 104">
              <a:extLst>
                <a:ext uri="{FF2B5EF4-FFF2-40B4-BE49-F238E27FC236}">
                  <a16:creationId xmlns:a16="http://schemas.microsoft.com/office/drawing/2014/main" id="{B3043B15-8471-45F3-8F6B-A61A03025D8C}"/>
                </a:ext>
              </a:extLst>
            </p:cNvPr>
            <p:cNvSpPr/>
            <p:nvPr/>
          </p:nvSpPr>
          <p:spPr>
            <a:xfrm>
              <a:off x="8864507" y="1916067"/>
              <a:ext cx="2319426" cy="1616569"/>
            </a:xfrm>
            <a:prstGeom prst="rect">
              <a:avLst/>
            </a:prstGeom>
            <a:blipFill dpi="0" rotWithShape="1">
              <a:blip r:embed="rId7">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pPr algn="ctr" rtl="1"/>
              <a:endParaRPr lang="zh-CN" altLang="en-US" sz="1866">
                <a:latin typeface="微软雅黑" panose="020B0503020204020204" pitchFamily="34" charset="-122"/>
                <a:ea typeface="微软雅黑" pitchFamily="34" charset="-122"/>
                <a:cs typeface="B Nazanin" panose="00000700000000000000" pitchFamily="2" charset="-78"/>
              </a:endParaRPr>
            </a:p>
          </p:txBody>
        </p:sp>
        <p:grpSp>
          <p:nvGrpSpPr>
            <p:cNvPr id="265" name="组合 105">
              <a:extLst>
                <a:ext uri="{FF2B5EF4-FFF2-40B4-BE49-F238E27FC236}">
                  <a16:creationId xmlns:a16="http://schemas.microsoft.com/office/drawing/2014/main" id="{90385B8E-BFED-497A-81FE-E86B4913C0E9}"/>
                </a:ext>
              </a:extLst>
            </p:cNvPr>
            <p:cNvGrpSpPr/>
            <p:nvPr/>
          </p:nvGrpSpPr>
          <p:grpSpPr>
            <a:xfrm>
              <a:off x="8864507" y="3520448"/>
              <a:ext cx="2319426" cy="535085"/>
              <a:chOff x="552075" y="2865457"/>
              <a:chExt cx="1859685" cy="429022"/>
            </a:xfrm>
          </p:grpSpPr>
          <p:sp>
            <p:nvSpPr>
              <p:cNvPr id="266" name="矩形 106">
                <a:extLst>
                  <a:ext uri="{FF2B5EF4-FFF2-40B4-BE49-F238E27FC236}">
                    <a16:creationId xmlns:a16="http://schemas.microsoft.com/office/drawing/2014/main" id="{00B577F0-B6FA-41EF-B7DF-DDACEFC4BF8F}"/>
                  </a:ext>
                </a:extLst>
              </p:cNvPr>
              <p:cNvSpPr/>
              <p:nvPr/>
            </p:nvSpPr>
            <p:spPr>
              <a:xfrm>
                <a:off x="552075" y="2865457"/>
                <a:ext cx="1859685" cy="360040"/>
              </a:xfrm>
              <a:prstGeom prst="rect">
                <a:avLst/>
              </a:prstGeom>
              <a:solidFill>
                <a:srgbClr val="C13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sz="1600">
                  <a:latin typeface="微软雅黑" panose="020B0503020204020204" pitchFamily="34" charset="-122"/>
                  <a:ea typeface="微软雅黑" pitchFamily="34" charset="-122"/>
                  <a:cs typeface="B Nazanin" panose="00000700000000000000" pitchFamily="2" charset="-78"/>
                </a:endParaRPr>
              </a:p>
            </p:txBody>
          </p:sp>
          <p:sp>
            <p:nvSpPr>
              <p:cNvPr id="267" name="TextBox 107">
                <a:extLst>
                  <a:ext uri="{FF2B5EF4-FFF2-40B4-BE49-F238E27FC236}">
                    <a16:creationId xmlns:a16="http://schemas.microsoft.com/office/drawing/2014/main" id="{80AB07BC-859F-4DD8-8238-35EEB71C08C3}"/>
                  </a:ext>
                </a:extLst>
              </p:cNvPr>
              <p:cNvSpPr txBox="1"/>
              <p:nvPr/>
            </p:nvSpPr>
            <p:spPr>
              <a:xfrm>
                <a:off x="805389" y="2917975"/>
                <a:ext cx="1009367" cy="376504"/>
              </a:xfrm>
              <a:prstGeom prst="rect">
                <a:avLst/>
              </a:prstGeom>
              <a:noFill/>
            </p:spPr>
            <p:txBody>
              <a:bodyPr wrap="none" rtlCol="0">
                <a:spAutoFit/>
              </a:bodyPr>
              <a:lstStyle/>
              <a:p>
                <a:pPr algn="r" rtl="1"/>
                <a:r>
                  <a:rPr lang="fa-IR" altLang="zh-CN" sz="1600" b="1" dirty="0">
                    <a:solidFill>
                      <a:schemeClr val="bg1"/>
                    </a:solidFill>
                    <a:latin typeface="微软雅黑" panose="020B0503020204020204" pitchFamily="34" charset="-122"/>
                    <a:ea typeface="微软雅黑" pitchFamily="34" charset="-122"/>
                    <a:cs typeface="B Nazanin" panose="00000700000000000000" pitchFamily="2" charset="-78"/>
                  </a:rPr>
                  <a:t>کار کلیدی</a:t>
                </a:r>
                <a:endParaRPr lang="zh-CN" altLang="en-US" sz="1600" b="1" dirty="0">
                  <a:solidFill>
                    <a:schemeClr val="bg1"/>
                  </a:solidFill>
                  <a:latin typeface="微软雅黑" panose="020B0503020204020204" pitchFamily="34" charset="-122"/>
                  <a:ea typeface="微软雅黑" pitchFamily="34" charset="-122"/>
                  <a:cs typeface="B Nazanin" panose="00000700000000000000" pitchFamily="2" charset="-78"/>
                </a:endParaRPr>
              </a:p>
            </p:txBody>
          </p:sp>
        </p:grpSp>
        <p:sp>
          <p:nvSpPr>
            <p:cNvPr id="268" name="TextBox 108">
              <a:extLst>
                <a:ext uri="{FF2B5EF4-FFF2-40B4-BE49-F238E27FC236}">
                  <a16:creationId xmlns:a16="http://schemas.microsoft.com/office/drawing/2014/main" id="{E6E1AF4C-7835-454D-B943-8B4659C67244}"/>
                </a:ext>
              </a:extLst>
            </p:cNvPr>
            <p:cNvSpPr txBox="1"/>
            <p:nvPr/>
          </p:nvSpPr>
          <p:spPr>
            <a:xfrm>
              <a:off x="8779987" y="4156147"/>
              <a:ext cx="2514665" cy="1625208"/>
            </a:xfrm>
            <a:prstGeom prst="rect">
              <a:avLst/>
            </a:prstGeom>
            <a:noFill/>
          </p:spPr>
          <p:txBody>
            <a:bodyPr wrap="square" lIns="91428" tIns="45714" rIns="91428" bIns="45714" rtlCol="0">
              <a:spAutoFit/>
            </a:bodyPr>
            <a:lstStyle/>
            <a:p>
              <a:pPr algn="r" rtl="1">
                <a:lnSpc>
                  <a:spcPct val="150000"/>
                </a:lnSpc>
              </a:pPr>
              <a:r>
                <a:rPr lang="fa-IR" altLang="zh-CN" sz="1200" dirty="0">
                  <a:solidFill>
                    <a:schemeClr val="tx1">
                      <a:lumMod val="75000"/>
                      <a:lumOff val="25000"/>
                    </a:schemeClr>
                  </a:solidFill>
                  <a:latin typeface="+mj-lt"/>
                  <a:ea typeface="微软雅黑" pitchFamily="34" charset="-122"/>
                  <a:cs typeface="B Nazanin" panose="00000700000000000000" pitchFamily="2" charset="-78"/>
                </a:rPr>
                <a:t>یک خلاصه متن ساده را در اینجا وارد کنید تا یک نمای کلی متنی ساده از این محتوای متنی ساده وارد کنید.</a:t>
              </a:r>
              <a:endParaRPr lang="en-US" altLang="zh-CN" sz="1200" dirty="0">
                <a:solidFill>
                  <a:schemeClr val="tx1">
                    <a:lumMod val="75000"/>
                    <a:lumOff val="25000"/>
                  </a:schemeClr>
                </a:solidFill>
                <a:latin typeface="+mj-lt"/>
                <a:ea typeface="微软雅黑" pitchFamily="34" charset="-122"/>
                <a:cs typeface="B Nazanin" panose="00000700000000000000" pitchFamily="2" charset="-78"/>
              </a:endParaRPr>
            </a:p>
          </p:txBody>
        </p:sp>
      </p:grpSp>
      <p:sp>
        <p:nvSpPr>
          <p:cNvPr id="269" name="任意多边形: 形状 13">
            <a:extLst>
              <a:ext uri="{FF2B5EF4-FFF2-40B4-BE49-F238E27FC236}">
                <a16:creationId xmlns:a16="http://schemas.microsoft.com/office/drawing/2014/main" id="{B7B2DECF-1E02-43C1-B0EF-697B610AEC09}"/>
              </a:ext>
            </a:extLst>
          </p:cNvPr>
          <p:cNvSpPr/>
          <p:nvPr/>
        </p:nvSpPr>
        <p:spPr>
          <a:xfrm>
            <a:off x="-1685" y="4877964"/>
            <a:ext cx="6949949" cy="259455"/>
          </a:xfrm>
          <a:custGeom>
            <a:avLst/>
            <a:gdLst>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56914" y="342900"/>
                </a:lnTo>
                <a:lnTo>
                  <a:pt x="3629" y="355600"/>
                </a:lnTo>
                <a:cubicBezTo>
                  <a:pt x="2419" y="240090"/>
                  <a:pt x="1210" y="124581"/>
                  <a:pt x="0" y="9071"/>
                </a:cubicBezTo>
                <a:close/>
              </a:path>
            </a:pathLst>
          </a:cu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270" name="任意多边形: 形状 14">
            <a:extLst>
              <a:ext uri="{FF2B5EF4-FFF2-40B4-BE49-F238E27FC236}">
                <a16:creationId xmlns:a16="http://schemas.microsoft.com/office/drawing/2014/main" id="{1F5F8F06-B753-416A-B46A-28FF14CD9169}"/>
              </a:ext>
            </a:extLst>
          </p:cNvPr>
          <p:cNvSpPr/>
          <p:nvPr/>
        </p:nvSpPr>
        <p:spPr>
          <a:xfrm>
            <a:off x="6896844" y="4771018"/>
            <a:ext cx="2247156" cy="358781"/>
          </a:xfrm>
          <a:custGeom>
            <a:avLst/>
            <a:gdLst>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245" h="480138">
                <a:moveTo>
                  <a:pt x="3007245" y="0"/>
                </a:moveTo>
                <a:lnTo>
                  <a:pt x="2995915" y="475027"/>
                </a:ln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a:cs typeface="B Nazanin" panose="00000700000000000000" pitchFamily="2" charset="-78"/>
            </a:endParaRPr>
          </a:p>
        </p:txBody>
      </p:sp>
      <p:sp>
        <p:nvSpPr>
          <p:cNvPr id="25" name="Title 1">
            <a:extLst>
              <a:ext uri="{FF2B5EF4-FFF2-40B4-BE49-F238E27FC236}">
                <a16:creationId xmlns:a16="http://schemas.microsoft.com/office/drawing/2014/main" id="{963F5A37-EE96-4E3D-BA04-623690CE093B}"/>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7295491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E6EDCF-089A-44DF-AC9B-146747FA0302}"/>
              </a:ext>
            </a:extLst>
          </p:cNvPr>
          <p:cNvSpPr>
            <a:spLocks noGrp="1"/>
          </p:cNvSpPr>
          <p:nvPr>
            <p:ph type="title"/>
          </p:nvPr>
        </p:nvSpPr>
        <p:spPr>
          <a:xfrm>
            <a:off x="-112715" y="0"/>
            <a:ext cx="5455518" cy="712936"/>
          </a:xfrm>
          <a:prstGeom prst="rect">
            <a:avLst/>
          </a:prstGeom>
        </p:spPr>
        <p:txBody>
          <a:bodyPr/>
          <a:lstStyle/>
          <a:p>
            <a:pPr rtl="1"/>
            <a:r>
              <a:rPr lang="fa-IR" dirty="0">
                <a:cs typeface="B Nazanin" panose="00000700000000000000" pitchFamily="2" charset="-78"/>
              </a:rPr>
              <a:t>عنوان درج</a:t>
            </a:r>
            <a:r>
              <a:rPr lang="en-US" dirty="0" err="1">
                <a:cs typeface="B Nazanin" panose="00000700000000000000" pitchFamily="2" charset="-78"/>
              </a:rPr>
              <a:t>Haga</a:t>
            </a:r>
            <a:r>
              <a:rPr lang="en-US" dirty="0">
                <a:cs typeface="B Nazanin" panose="00000700000000000000" pitchFamily="2" charset="-78"/>
              </a:rPr>
              <a:t> </a:t>
            </a:r>
            <a:r>
              <a:rPr lang="fa-IR" dirty="0">
                <a:cs typeface="B Nazanin" panose="00000700000000000000" pitchFamily="2" charset="-78"/>
              </a:rPr>
              <a:t> کلیک کنید</a:t>
            </a:r>
            <a:endParaRPr lang="es-PE" dirty="0">
              <a:cs typeface="B Nazanin" panose="00000700000000000000" pitchFamily="2" charset="-78"/>
            </a:endParaRPr>
          </a:p>
        </p:txBody>
      </p:sp>
      <p:pic>
        <p:nvPicPr>
          <p:cNvPr id="19" name="Picture 5">
            <a:extLst>
              <a:ext uri="{FF2B5EF4-FFF2-40B4-BE49-F238E27FC236}">
                <a16:creationId xmlns:a16="http://schemas.microsoft.com/office/drawing/2014/main" id="{19C2209F-0E60-4397-B74B-0661A342390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1560" y="915566"/>
            <a:ext cx="4028550" cy="3655650"/>
          </a:xfrm>
          <a:prstGeom prst="rect">
            <a:avLst/>
          </a:prstGeom>
        </p:spPr>
      </p:pic>
      <p:sp>
        <p:nvSpPr>
          <p:cNvPr id="20" name="矩形 5">
            <a:extLst>
              <a:ext uri="{FF2B5EF4-FFF2-40B4-BE49-F238E27FC236}">
                <a16:creationId xmlns:a16="http://schemas.microsoft.com/office/drawing/2014/main" id="{1D8C4D28-3F50-4BE6-A43D-4E0A36B7A14D}"/>
              </a:ext>
            </a:extLst>
          </p:cNvPr>
          <p:cNvSpPr/>
          <p:nvPr/>
        </p:nvSpPr>
        <p:spPr>
          <a:xfrm>
            <a:off x="809245" y="1148186"/>
            <a:ext cx="3600467" cy="2302207"/>
          </a:xfrm>
          <a:prstGeom prst="rect">
            <a:avLst/>
          </a:prstGeom>
          <a:blipFill dpi="0" rotWithShape="1">
            <a:blip r:embed="rId4">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sz="2400">
              <a:cs typeface="B Nazanin" panose="00000700000000000000" pitchFamily="2" charset="-78"/>
            </a:endParaRPr>
          </a:p>
        </p:txBody>
      </p:sp>
      <p:sp>
        <p:nvSpPr>
          <p:cNvPr id="21" name="透明">
            <a:extLst>
              <a:ext uri="{FF2B5EF4-FFF2-40B4-BE49-F238E27FC236}">
                <a16:creationId xmlns:a16="http://schemas.microsoft.com/office/drawing/2014/main" id="{19C2AF4D-0F9C-4BF8-AB6A-6DCCDC477BD9}"/>
              </a:ext>
            </a:extLst>
          </p:cNvPr>
          <p:cNvSpPr/>
          <p:nvPr/>
        </p:nvSpPr>
        <p:spPr bwMode="auto">
          <a:xfrm>
            <a:off x="2567814" y="1136901"/>
            <a:ext cx="1857419" cy="2324778"/>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4" tIns="60952" rIns="121904" bIns="60952" numCol="1" anchor="t" anchorCtr="0" compatLnSpc="1">
            <a:prstTxWarp prst="textNoShape">
              <a:avLst/>
            </a:prstTxWarp>
          </a:bodyPr>
          <a:lstStyle/>
          <a:p>
            <a:pPr algn="r" rtl="1"/>
            <a:endParaRPr lang="zh-CN" altLang="en-US" sz="2400">
              <a:cs typeface="B Nazanin" panose="00000700000000000000" pitchFamily="2" charset="-78"/>
            </a:endParaRPr>
          </a:p>
        </p:txBody>
      </p:sp>
      <p:sp>
        <p:nvSpPr>
          <p:cNvPr id="5" name="TextBox 23">
            <a:extLst>
              <a:ext uri="{FF2B5EF4-FFF2-40B4-BE49-F238E27FC236}">
                <a16:creationId xmlns:a16="http://schemas.microsoft.com/office/drawing/2014/main" id="{FF37BE8E-C5BD-4ED3-98EA-268CD1D77F0A}"/>
              </a:ext>
            </a:extLst>
          </p:cNvPr>
          <p:cNvSpPr txBox="1"/>
          <p:nvPr/>
        </p:nvSpPr>
        <p:spPr>
          <a:xfrm>
            <a:off x="5794471" y="1015559"/>
            <a:ext cx="2969246" cy="978729"/>
          </a:xfrm>
          <a:prstGeom prst="rect">
            <a:avLst/>
          </a:prstGeom>
          <a:noFill/>
        </p:spPr>
        <p:txBody>
          <a:bodyPr wrap="square" rtlCol="0">
            <a:spAutoFit/>
          </a:bodyPr>
          <a:lstStyle/>
          <a:p>
            <a:pPr algn="r" rtl="1">
              <a:lnSpc>
                <a:spcPct val="120000"/>
              </a:lnSpc>
            </a:pPr>
            <a:r>
              <a:rPr lang="fa-IR" altLang="zh-CN" sz="1200" b="1" dirty="0">
                <a:solidFill>
                  <a:schemeClr val="tx1">
                    <a:lumMod val="85000"/>
                    <a:lumOff val="15000"/>
                  </a:schemeClr>
                </a:solidFill>
                <a:latin typeface="微软雅黑" panose="020B0503020204020204" pitchFamily="34" charset="-122"/>
                <a:ea typeface="微软雅黑" pitchFamily="34" charset="-122"/>
                <a:cs typeface="B Nazanin" panose="00000700000000000000" pitchFamily="2" charset="-78"/>
              </a:rPr>
              <a:t>محتوای عنوان را اضافه کنید</a:t>
            </a:r>
          </a:p>
          <a:p>
            <a:pPr algn="r" rtl="1">
              <a:lnSpc>
                <a:spcPct val="120000"/>
              </a:lnSpc>
            </a:pPr>
            <a:r>
              <a:rPr lang="fa-IR" altLang="zh-CN"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en-US" altLang="zh-CN"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6" name="TextBox 24">
            <a:extLst>
              <a:ext uri="{FF2B5EF4-FFF2-40B4-BE49-F238E27FC236}">
                <a16:creationId xmlns:a16="http://schemas.microsoft.com/office/drawing/2014/main" id="{4E65245A-B1ED-4A71-802B-CAF6BB474B39}"/>
              </a:ext>
            </a:extLst>
          </p:cNvPr>
          <p:cNvSpPr txBox="1"/>
          <p:nvPr/>
        </p:nvSpPr>
        <p:spPr>
          <a:xfrm>
            <a:off x="5796503" y="2118997"/>
            <a:ext cx="2969246" cy="978729"/>
          </a:xfrm>
          <a:prstGeom prst="rect">
            <a:avLst/>
          </a:prstGeom>
          <a:noFill/>
        </p:spPr>
        <p:txBody>
          <a:bodyPr wrap="square" rtlCol="0">
            <a:spAutoFit/>
          </a:bodyPr>
          <a:lstStyle/>
          <a:p>
            <a:pPr algn="r" rtl="1">
              <a:lnSpc>
                <a:spcPct val="120000"/>
              </a:lnSpc>
            </a:pPr>
            <a:r>
              <a:rPr lang="fa-IR" altLang="zh-CN" sz="1200" b="1" dirty="0">
                <a:solidFill>
                  <a:schemeClr val="tx1">
                    <a:lumMod val="85000"/>
                    <a:lumOff val="15000"/>
                  </a:schemeClr>
                </a:solidFill>
                <a:latin typeface="微软雅黑" panose="020B0503020204020204" pitchFamily="34" charset="-122"/>
                <a:ea typeface="微软雅黑" pitchFamily="34" charset="-122"/>
                <a:cs typeface="B Nazanin" panose="00000700000000000000" pitchFamily="2" charset="-78"/>
              </a:rPr>
              <a:t>محتوای عنوان را اضافه کنید</a:t>
            </a:r>
          </a:p>
          <a:p>
            <a:pPr algn="r" rtl="1">
              <a:lnSpc>
                <a:spcPct val="120000"/>
              </a:lnSpc>
            </a:pPr>
            <a:r>
              <a:rPr lang="fa-IR" altLang="zh-CN"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en-US" altLang="zh-CN"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sp>
        <p:nvSpPr>
          <p:cNvPr id="7" name="TextBox 25">
            <a:extLst>
              <a:ext uri="{FF2B5EF4-FFF2-40B4-BE49-F238E27FC236}">
                <a16:creationId xmlns:a16="http://schemas.microsoft.com/office/drawing/2014/main" id="{69984E7E-A8CC-487C-820D-5377D532E4FA}"/>
              </a:ext>
            </a:extLst>
          </p:cNvPr>
          <p:cNvSpPr txBox="1"/>
          <p:nvPr/>
        </p:nvSpPr>
        <p:spPr>
          <a:xfrm>
            <a:off x="5796503" y="3170090"/>
            <a:ext cx="2969246" cy="978729"/>
          </a:xfrm>
          <a:prstGeom prst="rect">
            <a:avLst/>
          </a:prstGeom>
          <a:noFill/>
        </p:spPr>
        <p:txBody>
          <a:bodyPr wrap="square" rtlCol="0">
            <a:spAutoFit/>
          </a:bodyPr>
          <a:lstStyle/>
          <a:p>
            <a:pPr algn="r" rtl="1">
              <a:lnSpc>
                <a:spcPct val="120000"/>
              </a:lnSpc>
            </a:pPr>
            <a:r>
              <a:rPr lang="fa-IR" altLang="zh-CN" sz="1200" b="1" dirty="0">
                <a:solidFill>
                  <a:schemeClr val="tx1">
                    <a:lumMod val="85000"/>
                    <a:lumOff val="15000"/>
                  </a:schemeClr>
                </a:solidFill>
                <a:latin typeface="微软雅黑" panose="020B0503020204020204" pitchFamily="34" charset="-122"/>
                <a:ea typeface="微软雅黑" pitchFamily="34" charset="-122"/>
                <a:cs typeface="B Nazanin" panose="00000700000000000000" pitchFamily="2" charset="-78"/>
              </a:rPr>
              <a:t>محتوای عنوان را اضافه کنید</a:t>
            </a:r>
          </a:p>
          <a:p>
            <a:pPr algn="r" rtl="1">
              <a:lnSpc>
                <a:spcPct val="120000"/>
              </a:lnSpc>
            </a:pPr>
            <a:r>
              <a:rPr lang="fa-IR" altLang="zh-CN"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en-US" altLang="zh-CN" sz="1200" dirty="0">
              <a:solidFill>
                <a:schemeClr val="tx1">
                  <a:lumMod val="65000"/>
                  <a:lumOff val="35000"/>
                </a:schemeClr>
              </a:solidFill>
              <a:latin typeface="微软雅黑" panose="020B0503020204020204" pitchFamily="34" charset="-122"/>
              <a:ea typeface="微软雅黑" pitchFamily="34" charset="-122"/>
              <a:cs typeface="B Nazanin" panose="00000700000000000000" pitchFamily="2" charset="-78"/>
            </a:endParaRPr>
          </a:p>
        </p:txBody>
      </p:sp>
      <p:cxnSp>
        <p:nvCxnSpPr>
          <p:cNvPr id="8" name="直接连接符 26">
            <a:extLst>
              <a:ext uri="{FF2B5EF4-FFF2-40B4-BE49-F238E27FC236}">
                <a16:creationId xmlns:a16="http://schemas.microsoft.com/office/drawing/2014/main" id="{93D260C6-AE3E-4CF9-A6B0-423E596B38FD}"/>
              </a:ext>
            </a:extLst>
          </p:cNvPr>
          <p:cNvCxnSpPr/>
          <p:nvPr/>
        </p:nvCxnSpPr>
        <p:spPr>
          <a:xfrm>
            <a:off x="5069349" y="1924179"/>
            <a:ext cx="3545376" cy="0"/>
          </a:xfrm>
          <a:prstGeom prst="line">
            <a:avLst/>
          </a:prstGeom>
          <a:noFill/>
          <a:ln w="9525" cap="flat" cmpd="sng" algn="ctr">
            <a:solidFill>
              <a:schemeClr val="tx1">
                <a:lumMod val="50000"/>
                <a:lumOff val="50000"/>
              </a:schemeClr>
            </a:solidFill>
            <a:prstDash val="dash"/>
          </a:ln>
          <a:effectLst/>
        </p:spPr>
      </p:cxnSp>
      <p:cxnSp>
        <p:nvCxnSpPr>
          <p:cNvPr id="9" name="直接连接符 27">
            <a:extLst>
              <a:ext uri="{FF2B5EF4-FFF2-40B4-BE49-F238E27FC236}">
                <a16:creationId xmlns:a16="http://schemas.microsoft.com/office/drawing/2014/main" id="{8BCACCD4-180C-45F6-BFD9-0845E25A0231}"/>
              </a:ext>
            </a:extLst>
          </p:cNvPr>
          <p:cNvCxnSpPr/>
          <p:nvPr/>
        </p:nvCxnSpPr>
        <p:spPr>
          <a:xfrm>
            <a:off x="5068696" y="3077907"/>
            <a:ext cx="3546029" cy="0"/>
          </a:xfrm>
          <a:prstGeom prst="line">
            <a:avLst/>
          </a:prstGeom>
          <a:noFill/>
          <a:ln w="9525" cap="flat" cmpd="sng" algn="ctr">
            <a:solidFill>
              <a:schemeClr val="tx1">
                <a:lumMod val="50000"/>
                <a:lumOff val="50000"/>
              </a:schemeClr>
            </a:solidFill>
            <a:prstDash val="dash"/>
          </a:ln>
          <a:effectLst/>
        </p:spPr>
      </p:cxnSp>
      <p:sp>
        <p:nvSpPr>
          <p:cNvPr id="17" name="椭圆 32">
            <a:extLst>
              <a:ext uri="{FF2B5EF4-FFF2-40B4-BE49-F238E27FC236}">
                <a16:creationId xmlns:a16="http://schemas.microsoft.com/office/drawing/2014/main" id="{898FA7D4-2FDD-4207-9503-F054F1064F6A}"/>
              </a:ext>
            </a:extLst>
          </p:cNvPr>
          <p:cNvSpPr/>
          <p:nvPr/>
        </p:nvSpPr>
        <p:spPr>
          <a:xfrm>
            <a:off x="5024687" y="1118639"/>
            <a:ext cx="640299" cy="640299"/>
          </a:xfrm>
          <a:prstGeom prst="ellipse">
            <a:avLst/>
          </a:prstGeom>
          <a:solidFill>
            <a:srgbClr val="4C5D86"/>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sz="1866">
              <a:solidFill>
                <a:schemeClr val="tx1">
                  <a:lumMod val="65000"/>
                  <a:lumOff val="35000"/>
                </a:schemeClr>
              </a:solidFill>
              <a:cs typeface="B Nazanin" panose="00000700000000000000" pitchFamily="2" charset="-78"/>
            </a:endParaRPr>
          </a:p>
        </p:txBody>
      </p:sp>
      <p:sp>
        <p:nvSpPr>
          <p:cNvPr id="18" name="Freeform 13">
            <a:extLst>
              <a:ext uri="{FF2B5EF4-FFF2-40B4-BE49-F238E27FC236}">
                <a16:creationId xmlns:a16="http://schemas.microsoft.com/office/drawing/2014/main" id="{FB9374D4-82AE-4C47-9D84-13EC6E412FE1}"/>
              </a:ext>
            </a:extLst>
          </p:cNvPr>
          <p:cNvSpPr>
            <a:spLocks noEditPoints="1"/>
          </p:cNvSpPr>
          <p:nvPr/>
        </p:nvSpPr>
        <p:spPr bwMode="auto">
          <a:xfrm>
            <a:off x="5190161" y="1318242"/>
            <a:ext cx="309349" cy="242991"/>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p:spPr>
        <p:txBody>
          <a:bodyPr vert="horz" wrap="square" lIns="121904" tIns="60952" rIns="121904" bIns="60952" numCol="1" anchor="t" anchorCtr="0" compatLnSpc="1">
            <a:prstTxWarp prst="textNoShape">
              <a:avLst/>
            </a:prstTxWarp>
          </a:bodyPr>
          <a:lstStyle/>
          <a:p>
            <a:pPr algn="r" rtl="1"/>
            <a:endParaRPr lang="zh-CN" altLang="en-US" sz="2400">
              <a:cs typeface="B Nazanin" panose="00000700000000000000" pitchFamily="2" charset="-78"/>
            </a:endParaRPr>
          </a:p>
        </p:txBody>
      </p:sp>
      <p:sp>
        <p:nvSpPr>
          <p:cNvPr id="15" name="椭圆 34">
            <a:extLst>
              <a:ext uri="{FF2B5EF4-FFF2-40B4-BE49-F238E27FC236}">
                <a16:creationId xmlns:a16="http://schemas.microsoft.com/office/drawing/2014/main" id="{F842251B-3015-4E4A-A639-AE8DB3B5DFD8}"/>
              </a:ext>
            </a:extLst>
          </p:cNvPr>
          <p:cNvSpPr/>
          <p:nvPr/>
        </p:nvSpPr>
        <p:spPr>
          <a:xfrm>
            <a:off x="5041168" y="2181549"/>
            <a:ext cx="640299" cy="640299"/>
          </a:xfrm>
          <a:prstGeom prst="ellipse">
            <a:avLst/>
          </a:prstGeom>
          <a:solidFill>
            <a:srgbClr val="C1392B"/>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sz="1866">
              <a:solidFill>
                <a:schemeClr val="tx1">
                  <a:lumMod val="65000"/>
                  <a:lumOff val="35000"/>
                </a:schemeClr>
              </a:solidFill>
              <a:cs typeface="B Nazanin" panose="00000700000000000000" pitchFamily="2" charset="-78"/>
            </a:endParaRPr>
          </a:p>
        </p:txBody>
      </p:sp>
      <p:sp>
        <p:nvSpPr>
          <p:cNvPr id="16" name="Freeform 17">
            <a:extLst>
              <a:ext uri="{FF2B5EF4-FFF2-40B4-BE49-F238E27FC236}">
                <a16:creationId xmlns:a16="http://schemas.microsoft.com/office/drawing/2014/main" id="{47891CD5-80EE-4DFC-8949-054DFDF079D9}"/>
              </a:ext>
            </a:extLst>
          </p:cNvPr>
          <p:cNvSpPr>
            <a:spLocks noEditPoints="1"/>
          </p:cNvSpPr>
          <p:nvPr/>
        </p:nvSpPr>
        <p:spPr bwMode="auto">
          <a:xfrm>
            <a:off x="5190161" y="2318667"/>
            <a:ext cx="309351" cy="330813"/>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p:spPr>
        <p:txBody>
          <a:bodyPr vert="horz" wrap="square" lIns="121904" tIns="60952" rIns="121904" bIns="60952" numCol="1" anchor="t" anchorCtr="0" compatLnSpc="1">
            <a:prstTxWarp prst="textNoShape">
              <a:avLst/>
            </a:prstTxWarp>
          </a:bodyPr>
          <a:lstStyle/>
          <a:p>
            <a:pPr algn="r" rtl="1"/>
            <a:endParaRPr lang="zh-CN" altLang="en-US" sz="2400">
              <a:cs typeface="B Nazanin" panose="00000700000000000000" pitchFamily="2" charset="-78"/>
            </a:endParaRPr>
          </a:p>
        </p:txBody>
      </p:sp>
      <p:sp>
        <p:nvSpPr>
          <p:cNvPr id="13" name="椭圆 36">
            <a:extLst>
              <a:ext uri="{FF2B5EF4-FFF2-40B4-BE49-F238E27FC236}">
                <a16:creationId xmlns:a16="http://schemas.microsoft.com/office/drawing/2014/main" id="{8D21CD27-12C3-49D2-A139-F0B102CB5E37}"/>
              </a:ext>
            </a:extLst>
          </p:cNvPr>
          <p:cNvSpPr/>
          <p:nvPr/>
        </p:nvSpPr>
        <p:spPr>
          <a:xfrm>
            <a:off x="5060133" y="3210271"/>
            <a:ext cx="640299" cy="640299"/>
          </a:xfrm>
          <a:prstGeom prst="ellipse">
            <a:avLst/>
          </a:prstGeom>
          <a:solidFill>
            <a:srgbClr val="8EC14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sz="1866">
              <a:solidFill>
                <a:schemeClr val="tx1">
                  <a:lumMod val="65000"/>
                  <a:lumOff val="35000"/>
                </a:schemeClr>
              </a:solidFill>
              <a:cs typeface="B Nazanin" panose="00000700000000000000" pitchFamily="2" charset="-78"/>
            </a:endParaRPr>
          </a:p>
        </p:txBody>
      </p:sp>
      <p:sp>
        <p:nvSpPr>
          <p:cNvPr id="14" name="Freeform 19">
            <a:extLst>
              <a:ext uri="{FF2B5EF4-FFF2-40B4-BE49-F238E27FC236}">
                <a16:creationId xmlns:a16="http://schemas.microsoft.com/office/drawing/2014/main" id="{C3382CDC-B85C-4F12-B7F2-EC4CA151501F}"/>
              </a:ext>
            </a:extLst>
          </p:cNvPr>
          <p:cNvSpPr>
            <a:spLocks noEditPoints="1"/>
          </p:cNvSpPr>
          <p:nvPr/>
        </p:nvSpPr>
        <p:spPr bwMode="auto">
          <a:xfrm>
            <a:off x="5222450" y="3380959"/>
            <a:ext cx="315665" cy="298923"/>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p:spPr>
        <p:txBody>
          <a:bodyPr vert="horz" wrap="square" lIns="121904" tIns="60952" rIns="121904" bIns="60952" numCol="1" anchor="t" anchorCtr="0" compatLnSpc="1">
            <a:prstTxWarp prst="textNoShape">
              <a:avLst/>
            </a:prstTxWarp>
          </a:bodyPr>
          <a:lstStyle/>
          <a:p>
            <a:pPr algn="r" rtl="1"/>
            <a:endParaRPr lang="zh-CN" altLang="en-US" sz="2400">
              <a:cs typeface="B Nazanin" panose="00000700000000000000" pitchFamily="2" charset="-78"/>
            </a:endParaRPr>
          </a:p>
        </p:txBody>
      </p:sp>
    </p:spTree>
    <p:extLst>
      <p:ext uri="{BB962C8B-B14F-4D97-AF65-F5344CB8AC3E}">
        <p14:creationId xmlns:p14="http://schemas.microsoft.com/office/powerpoint/2010/main" val="30147287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6">
            <a:extLst>
              <a:ext uri="{FF2B5EF4-FFF2-40B4-BE49-F238E27FC236}">
                <a16:creationId xmlns:a16="http://schemas.microsoft.com/office/drawing/2014/main" id="{16918C8C-756E-484E-933C-4C863993C617}"/>
              </a:ext>
            </a:extLst>
          </p:cNvPr>
          <p:cNvSpPr/>
          <p:nvPr/>
        </p:nvSpPr>
        <p:spPr>
          <a:xfrm>
            <a:off x="324521" y="1524838"/>
            <a:ext cx="8501263" cy="23157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rtl="1" eaLnBrk="1" hangingPunct="1"/>
            <a:endParaRPr lang="zh-CN" altLang="zh-CN" sz="2400">
              <a:solidFill>
                <a:srgbClr val="FFFFFF"/>
              </a:solidFill>
              <a:cs typeface="B Nazanin" panose="00000700000000000000" pitchFamily="2" charset="-78"/>
            </a:endParaRPr>
          </a:p>
        </p:txBody>
      </p:sp>
      <p:pic>
        <p:nvPicPr>
          <p:cNvPr id="56" name="Picture 8">
            <a:extLst>
              <a:ext uri="{FF2B5EF4-FFF2-40B4-BE49-F238E27FC236}">
                <a16:creationId xmlns:a16="http://schemas.microsoft.com/office/drawing/2014/main" id="{EA9AB884-E0C3-468E-8DDD-64FD01286EC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a:off x="179512" y="1491630"/>
            <a:ext cx="4663519" cy="3037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Rectangle 9">
            <a:extLst>
              <a:ext uri="{FF2B5EF4-FFF2-40B4-BE49-F238E27FC236}">
                <a16:creationId xmlns:a16="http://schemas.microsoft.com/office/drawing/2014/main" id="{E5BFE972-C364-4D59-9FE4-9D635A1C7DF7}"/>
              </a:ext>
            </a:extLst>
          </p:cNvPr>
          <p:cNvSpPr/>
          <p:nvPr/>
        </p:nvSpPr>
        <p:spPr>
          <a:xfrm>
            <a:off x="1041815" y="1987537"/>
            <a:ext cx="3000902" cy="2003553"/>
          </a:xfrm>
          <a:prstGeom prst="rect">
            <a:avLst/>
          </a:prstGeom>
          <a:blipFill dpi="0" rotWithShape="1">
            <a:blip r:embed="rId5">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hangingPunct="1"/>
            <a:endParaRPr lang="zh-CN" altLang="zh-CN" sz="2400">
              <a:solidFill>
                <a:srgbClr val="FFFFFF"/>
              </a:solidFill>
              <a:cs typeface="B Nazanin" panose="00000700000000000000" pitchFamily="2" charset="-78"/>
            </a:endParaRPr>
          </a:p>
        </p:txBody>
      </p:sp>
      <p:grpSp>
        <p:nvGrpSpPr>
          <p:cNvPr id="58" name="Group 12">
            <a:extLst>
              <a:ext uri="{FF2B5EF4-FFF2-40B4-BE49-F238E27FC236}">
                <a16:creationId xmlns:a16="http://schemas.microsoft.com/office/drawing/2014/main" id="{31D6AB40-7349-45EA-AC9A-A83894C26628}"/>
              </a:ext>
            </a:extLst>
          </p:cNvPr>
          <p:cNvGrpSpPr/>
          <p:nvPr/>
        </p:nvGrpSpPr>
        <p:grpSpPr>
          <a:xfrm>
            <a:off x="4760012" y="2565356"/>
            <a:ext cx="493319" cy="533309"/>
            <a:chOff x="4459441" y="3503594"/>
            <a:chExt cx="707454" cy="764880"/>
          </a:xfrm>
        </p:grpSpPr>
        <p:sp>
          <p:nvSpPr>
            <p:cNvPr id="59" name="Rectangle 18">
              <a:extLst>
                <a:ext uri="{FF2B5EF4-FFF2-40B4-BE49-F238E27FC236}">
                  <a16:creationId xmlns:a16="http://schemas.microsoft.com/office/drawing/2014/main" id="{C8246D60-BA12-487D-BFB0-4C02D7CC77D6}"/>
                </a:ext>
              </a:extLst>
            </p:cNvPr>
            <p:cNvSpPr/>
            <p:nvPr/>
          </p:nvSpPr>
          <p:spPr>
            <a:xfrm>
              <a:off x="4459441" y="3521057"/>
              <a:ext cx="701642" cy="747753"/>
            </a:xfrm>
            <a:prstGeom prst="rect">
              <a:avLst/>
            </a:prstGeom>
            <a:solidFill>
              <a:srgbClr val="4055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hangingPunct="1"/>
              <a:endParaRPr lang="zh-CN" altLang="zh-CN" sz="1333">
                <a:solidFill>
                  <a:schemeClr val="bg1"/>
                </a:solidFill>
                <a:latin typeface="Arial" pitchFamily="34" charset="0"/>
                <a:ea typeface="微软雅黑" pitchFamily="34" charset="-122"/>
                <a:cs typeface="B Nazanin" panose="00000700000000000000" pitchFamily="2" charset="-78"/>
              </a:endParaRPr>
            </a:p>
          </p:txBody>
        </p:sp>
        <p:sp>
          <p:nvSpPr>
            <p:cNvPr id="60" name="Oval 19">
              <a:extLst>
                <a:ext uri="{FF2B5EF4-FFF2-40B4-BE49-F238E27FC236}">
                  <a16:creationId xmlns:a16="http://schemas.microsoft.com/office/drawing/2014/main" id="{ED1020C1-6E52-481E-9DFA-7A2A5EFF831B}"/>
                </a:ext>
              </a:extLst>
            </p:cNvPr>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hangingPunct="1"/>
              <a:r>
                <a:rPr lang="en-US" sz="3200">
                  <a:solidFill>
                    <a:schemeClr val="bg1"/>
                  </a:solidFill>
                  <a:latin typeface="Arial" pitchFamily="34" charset="0"/>
                  <a:ea typeface="微软雅黑" pitchFamily="34" charset="-122"/>
                  <a:cs typeface="B Nazanin" panose="00000700000000000000" pitchFamily="2" charset="-78"/>
                </a:rPr>
                <a:t>1</a:t>
              </a:r>
              <a:endParaRPr lang="en-US" altLang="zh-CN" sz="3200">
                <a:solidFill>
                  <a:schemeClr val="bg1"/>
                </a:solidFill>
                <a:latin typeface="Arial" pitchFamily="34" charset="0"/>
                <a:ea typeface="微软雅黑" pitchFamily="34" charset="-122"/>
                <a:cs typeface="B Nazanin" panose="00000700000000000000" pitchFamily="2" charset="-78"/>
              </a:endParaRPr>
            </a:p>
          </p:txBody>
        </p:sp>
      </p:grpSp>
      <p:grpSp>
        <p:nvGrpSpPr>
          <p:cNvPr id="61" name="Group 13">
            <a:extLst>
              <a:ext uri="{FF2B5EF4-FFF2-40B4-BE49-F238E27FC236}">
                <a16:creationId xmlns:a16="http://schemas.microsoft.com/office/drawing/2014/main" id="{4EC93C4C-0F6E-46D1-AD35-F06E4D59D6D6}"/>
              </a:ext>
            </a:extLst>
          </p:cNvPr>
          <p:cNvGrpSpPr/>
          <p:nvPr/>
        </p:nvGrpSpPr>
        <p:grpSpPr>
          <a:xfrm>
            <a:off x="4760012" y="3224217"/>
            <a:ext cx="493319" cy="533309"/>
            <a:chOff x="5400121" y="3503594"/>
            <a:chExt cx="707454" cy="764880"/>
          </a:xfrm>
        </p:grpSpPr>
        <p:sp>
          <p:nvSpPr>
            <p:cNvPr id="62" name="Rectangle 16">
              <a:extLst>
                <a:ext uri="{FF2B5EF4-FFF2-40B4-BE49-F238E27FC236}">
                  <a16:creationId xmlns:a16="http://schemas.microsoft.com/office/drawing/2014/main" id="{AAD55C0B-EDFD-4593-81EE-715C8D1EF0A6}"/>
                </a:ext>
              </a:extLst>
            </p:cNvPr>
            <p:cNvSpPr/>
            <p:nvPr/>
          </p:nvSpPr>
          <p:spPr>
            <a:xfrm>
              <a:off x="5400121" y="3520722"/>
              <a:ext cx="701642" cy="747752"/>
            </a:xfrm>
            <a:prstGeom prst="rect">
              <a:avLst/>
            </a:prstGeom>
            <a:solidFill>
              <a:srgbClr val="C1392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hangingPunct="1"/>
              <a:endParaRPr lang="zh-CN" altLang="zh-CN" sz="1333">
                <a:solidFill>
                  <a:schemeClr val="bg1"/>
                </a:solidFill>
                <a:latin typeface="Arial" pitchFamily="34" charset="0"/>
                <a:ea typeface="微软雅黑" pitchFamily="34" charset="-122"/>
                <a:cs typeface="B Nazanin" panose="00000700000000000000" pitchFamily="2" charset="-78"/>
              </a:endParaRPr>
            </a:p>
          </p:txBody>
        </p:sp>
        <p:sp>
          <p:nvSpPr>
            <p:cNvPr id="63" name="Oval 17">
              <a:extLst>
                <a:ext uri="{FF2B5EF4-FFF2-40B4-BE49-F238E27FC236}">
                  <a16:creationId xmlns:a16="http://schemas.microsoft.com/office/drawing/2014/main" id="{977DA41E-AFE1-4497-8687-C12EC70F5D0A}"/>
                </a:ext>
              </a:extLst>
            </p:cNvPr>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eaLnBrk="1" hangingPunct="1"/>
              <a:r>
                <a:rPr lang="en-US" sz="3200">
                  <a:solidFill>
                    <a:schemeClr val="bg1"/>
                  </a:solidFill>
                  <a:latin typeface="Arial" pitchFamily="34" charset="0"/>
                  <a:ea typeface="微软雅黑" pitchFamily="34" charset="-122"/>
                  <a:cs typeface="B Nazanin" panose="00000700000000000000" pitchFamily="2" charset="-78"/>
                </a:rPr>
                <a:t>2</a:t>
              </a:r>
              <a:endParaRPr lang="en-US" altLang="zh-CN" sz="3200">
                <a:solidFill>
                  <a:schemeClr val="bg1"/>
                </a:solidFill>
                <a:latin typeface="Arial" pitchFamily="34" charset="0"/>
                <a:ea typeface="微软雅黑" pitchFamily="34" charset="-122"/>
                <a:cs typeface="B Nazanin" panose="00000700000000000000" pitchFamily="2" charset="-78"/>
              </a:endParaRPr>
            </a:p>
          </p:txBody>
        </p:sp>
      </p:grpSp>
      <p:sp>
        <p:nvSpPr>
          <p:cNvPr id="64" name="Content Placeholder 2">
            <a:extLst>
              <a:ext uri="{FF2B5EF4-FFF2-40B4-BE49-F238E27FC236}">
                <a16:creationId xmlns:a16="http://schemas.microsoft.com/office/drawing/2014/main" id="{9B7C697C-FC52-4B9F-B746-02F63D70C111}"/>
              </a:ext>
            </a:extLst>
          </p:cNvPr>
          <p:cNvSpPr txBox="1"/>
          <p:nvPr/>
        </p:nvSpPr>
        <p:spPr bwMode="auto">
          <a:xfrm>
            <a:off x="4760011" y="1594170"/>
            <a:ext cx="3782239" cy="66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pPr algn="r" rtl="1">
              <a:lnSpc>
                <a:spcPct val="120000"/>
              </a:lnSpc>
            </a:pPr>
            <a:r>
              <a:rPr lang="fa-IR" altLang="zh-CN" sz="1000" dirty="0">
                <a:solidFill>
                  <a:schemeClr val="bg1">
                    <a:lumMod val="95000"/>
                  </a:schemeClr>
                </a:solidFill>
                <a:latin typeface="微软雅黑" panose="020B0503020204020204" pitchFamily="34" charset="-122"/>
                <a:ea typeface="微软雅黑" pitchFamily="34" charset="-122"/>
                <a:cs typeface="B Nazanin" panose="00000700000000000000" pitchFamily="2" charset="-78"/>
              </a:rPr>
              <a:t>برای ورود به محتوای متن کوتاه کلیک کنید، محتوای متن باید اصلاح شود تا محتوای فرعی توضیح داده شودبرای ورود به محتوای متن کوتاه کلیک کنید، محتوای متن باید اصلاح شود تا محتوای فرعی توضیح داده شود</a:t>
            </a:r>
            <a:endParaRPr lang="en-US" altLang="zh-CN" sz="1000" dirty="0">
              <a:solidFill>
                <a:schemeClr val="bg1">
                  <a:lumMod val="95000"/>
                </a:schemeClr>
              </a:solidFill>
              <a:latin typeface="微软雅黑" panose="020B0503020204020204" pitchFamily="34" charset="-122"/>
              <a:ea typeface="微软雅黑" pitchFamily="34" charset="-122"/>
              <a:cs typeface="B Nazanin" panose="00000700000000000000" pitchFamily="2" charset="-78"/>
            </a:endParaRPr>
          </a:p>
          <a:p>
            <a:pPr algn="r" rtl="1">
              <a:lnSpc>
                <a:spcPct val="120000"/>
              </a:lnSpc>
            </a:pPr>
            <a:endParaRPr lang="en-US" altLang="zh-CN" sz="1000" dirty="0">
              <a:solidFill>
                <a:schemeClr val="bg1">
                  <a:lumMod val="95000"/>
                </a:schemeClr>
              </a:solidFill>
              <a:latin typeface="微软雅黑" panose="020B0503020204020204" pitchFamily="34" charset="-122"/>
              <a:ea typeface="微软雅黑" pitchFamily="34" charset="-122"/>
              <a:cs typeface="B Nazanin" panose="00000700000000000000" pitchFamily="2" charset="-78"/>
            </a:endParaRPr>
          </a:p>
        </p:txBody>
      </p:sp>
      <p:sp>
        <p:nvSpPr>
          <p:cNvPr id="65" name="TextBox 16">
            <a:extLst>
              <a:ext uri="{FF2B5EF4-FFF2-40B4-BE49-F238E27FC236}">
                <a16:creationId xmlns:a16="http://schemas.microsoft.com/office/drawing/2014/main" id="{772A8E92-0457-47E5-A0BE-D1EEFA81A8D3}"/>
              </a:ext>
            </a:extLst>
          </p:cNvPr>
          <p:cNvSpPr txBox="1"/>
          <p:nvPr/>
        </p:nvSpPr>
        <p:spPr>
          <a:xfrm>
            <a:off x="5253706" y="2383958"/>
            <a:ext cx="1694695" cy="276999"/>
          </a:xfrm>
          <a:prstGeom prst="rect">
            <a:avLst/>
          </a:prstGeom>
          <a:noFill/>
        </p:spPr>
        <p:txBody>
          <a:bodyPr wrap="none" rtlCol="0">
            <a:spAutoFit/>
          </a:bodyPr>
          <a:lstStyle/>
          <a:p>
            <a:pPr algn="r" rtl="1"/>
            <a:r>
              <a:rPr lang="fa-IR" altLang="zh-CN" sz="1200" b="1" dirty="0">
                <a:solidFill>
                  <a:schemeClr val="bg1">
                    <a:lumMod val="95000"/>
                  </a:schemeClr>
                </a:solidFill>
                <a:latin typeface="微软雅黑" panose="020B0503020204020204" pitchFamily="34" charset="-122"/>
                <a:ea typeface="微软雅黑" pitchFamily="34" charset="-122"/>
                <a:cs typeface="B Nazanin" panose="00000700000000000000" pitchFamily="2" charset="-78"/>
              </a:rPr>
              <a:t>برای افزودن متن کلیک کنید</a:t>
            </a:r>
            <a:endParaRPr lang="zh-CN" altLang="en-US" sz="1200" b="1" dirty="0">
              <a:solidFill>
                <a:schemeClr val="bg1">
                  <a:lumMod val="95000"/>
                </a:schemeClr>
              </a:solidFill>
              <a:latin typeface="微软雅黑" panose="020B0503020204020204" pitchFamily="34" charset="-122"/>
              <a:ea typeface="微软雅黑" pitchFamily="34" charset="-122"/>
              <a:cs typeface="B Nazanin" panose="00000700000000000000" pitchFamily="2" charset="-78"/>
            </a:endParaRPr>
          </a:p>
        </p:txBody>
      </p:sp>
      <p:sp>
        <p:nvSpPr>
          <p:cNvPr id="66" name="TextBox 17">
            <a:extLst>
              <a:ext uri="{FF2B5EF4-FFF2-40B4-BE49-F238E27FC236}">
                <a16:creationId xmlns:a16="http://schemas.microsoft.com/office/drawing/2014/main" id="{600ED5E4-BB75-4AB2-88AD-C9BD50DF5FAC}"/>
              </a:ext>
            </a:extLst>
          </p:cNvPr>
          <p:cNvSpPr txBox="1"/>
          <p:nvPr/>
        </p:nvSpPr>
        <p:spPr>
          <a:xfrm>
            <a:off x="5253705" y="2602915"/>
            <a:ext cx="3278735" cy="400110"/>
          </a:xfrm>
          <a:prstGeom prst="rect">
            <a:avLst/>
          </a:prstGeom>
          <a:noFill/>
        </p:spPr>
        <p:txBody>
          <a:bodyPr wrap="square" rtlCol="0">
            <a:spAutoFit/>
          </a:bodyPr>
          <a:lstStyle/>
          <a:p>
            <a:pPr algn="r" rtl="1"/>
            <a:r>
              <a:rPr lang="fa-IR" altLang="zh-CN" sz="1000" dirty="0">
                <a:solidFill>
                  <a:schemeClr val="bg1">
                    <a:lumMod val="95000"/>
                  </a:schemeClr>
                </a:solidFill>
                <a:latin typeface="微软雅黑" panose="020B0503020204020204" pitchFamily="34" charset="-122"/>
                <a:ea typeface="微软雅黑" pitchFamily="34" charset="-122"/>
                <a:cs typeface="B Nazanin" panose="00000700000000000000" pitchFamily="2" charset="-78"/>
              </a:rPr>
              <a:t>برای ورود به محتوای متن کوتاه کلیک کنید، محتوای متن باید اصلاح شود تا محتوای فرعی توضیح داده شود</a:t>
            </a:r>
            <a:endParaRPr lang="en-US" altLang="zh-CN" sz="1000" dirty="0">
              <a:solidFill>
                <a:schemeClr val="bg1">
                  <a:lumMod val="95000"/>
                </a:schemeClr>
              </a:solidFill>
              <a:latin typeface="微软雅黑" panose="020B0503020204020204" pitchFamily="34" charset="-122"/>
              <a:ea typeface="微软雅黑" pitchFamily="34" charset="-122"/>
              <a:cs typeface="B Nazanin" panose="00000700000000000000" pitchFamily="2" charset="-78"/>
            </a:endParaRPr>
          </a:p>
        </p:txBody>
      </p:sp>
      <p:sp>
        <p:nvSpPr>
          <p:cNvPr id="67" name="TextBox 18">
            <a:extLst>
              <a:ext uri="{FF2B5EF4-FFF2-40B4-BE49-F238E27FC236}">
                <a16:creationId xmlns:a16="http://schemas.microsoft.com/office/drawing/2014/main" id="{AEDCC5AA-3A3F-4272-A5A4-D482A7D77A7B}"/>
              </a:ext>
            </a:extLst>
          </p:cNvPr>
          <p:cNvSpPr txBox="1"/>
          <p:nvPr/>
        </p:nvSpPr>
        <p:spPr>
          <a:xfrm>
            <a:off x="5253706" y="3031511"/>
            <a:ext cx="1694695" cy="276999"/>
          </a:xfrm>
          <a:prstGeom prst="rect">
            <a:avLst/>
          </a:prstGeom>
          <a:noFill/>
        </p:spPr>
        <p:txBody>
          <a:bodyPr wrap="none" rtlCol="0">
            <a:spAutoFit/>
          </a:bodyPr>
          <a:lstStyle/>
          <a:p>
            <a:pPr algn="r" rtl="1"/>
            <a:r>
              <a:rPr lang="fa-IR" altLang="zh-CN" sz="1200" b="1" dirty="0">
                <a:solidFill>
                  <a:schemeClr val="bg1">
                    <a:lumMod val="95000"/>
                  </a:schemeClr>
                </a:solidFill>
                <a:latin typeface="微软雅黑" panose="020B0503020204020204" pitchFamily="34" charset="-122"/>
                <a:ea typeface="微软雅黑" pitchFamily="34" charset="-122"/>
                <a:cs typeface="B Nazanin" panose="00000700000000000000" pitchFamily="2" charset="-78"/>
              </a:rPr>
              <a:t>برای افزودن متن کلیک کنید</a:t>
            </a:r>
            <a:endParaRPr lang="zh-CN" altLang="en-US" sz="1200" b="1" dirty="0">
              <a:solidFill>
                <a:schemeClr val="bg1">
                  <a:lumMod val="95000"/>
                </a:schemeClr>
              </a:solidFill>
              <a:latin typeface="微软雅黑" panose="020B0503020204020204" pitchFamily="34" charset="-122"/>
              <a:ea typeface="微软雅黑" pitchFamily="34" charset="-122"/>
              <a:cs typeface="B Nazanin" panose="00000700000000000000" pitchFamily="2" charset="-78"/>
            </a:endParaRPr>
          </a:p>
        </p:txBody>
      </p:sp>
      <p:sp>
        <p:nvSpPr>
          <p:cNvPr id="68" name="TextBox 19">
            <a:extLst>
              <a:ext uri="{FF2B5EF4-FFF2-40B4-BE49-F238E27FC236}">
                <a16:creationId xmlns:a16="http://schemas.microsoft.com/office/drawing/2014/main" id="{7596963A-0F98-434E-84E1-2C5CBA87DB52}"/>
              </a:ext>
            </a:extLst>
          </p:cNvPr>
          <p:cNvSpPr txBox="1"/>
          <p:nvPr/>
        </p:nvSpPr>
        <p:spPr>
          <a:xfrm>
            <a:off x="5253705" y="3250469"/>
            <a:ext cx="3278735" cy="400110"/>
          </a:xfrm>
          <a:prstGeom prst="rect">
            <a:avLst/>
          </a:prstGeom>
          <a:noFill/>
        </p:spPr>
        <p:txBody>
          <a:bodyPr wrap="square" rtlCol="0">
            <a:spAutoFit/>
          </a:bodyPr>
          <a:lstStyle/>
          <a:p>
            <a:pPr algn="r" rtl="1"/>
            <a:r>
              <a:rPr lang="fa-IR" altLang="zh-CN" sz="1000" dirty="0">
                <a:solidFill>
                  <a:schemeClr val="bg1">
                    <a:lumMod val="95000"/>
                  </a:schemeClr>
                </a:solidFill>
                <a:latin typeface="微软雅黑" panose="020B0503020204020204" pitchFamily="34" charset="-122"/>
                <a:ea typeface="微软雅黑" pitchFamily="34" charset="-122"/>
                <a:cs typeface="B Nazanin" panose="00000700000000000000" pitchFamily="2" charset="-78"/>
              </a:rPr>
              <a:t>برای ورود به محتوای متن کوتاه کلیک کنید، محتوای متن باید اصلاح شود تا محتوای فرعی توضیح داده شود</a:t>
            </a:r>
            <a:endParaRPr lang="en-US" altLang="zh-CN" sz="1000" dirty="0">
              <a:solidFill>
                <a:schemeClr val="bg1">
                  <a:lumMod val="95000"/>
                </a:schemeClr>
              </a:solidFill>
              <a:latin typeface="微软雅黑" panose="020B0503020204020204" pitchFamily="34" charset="-122"/>
              <a:ea typeface="微软雅黑" pitchFamily="34" charset="-122"/>
              <a:cs typeface="B Nazanin" panose="00000700000000000000" pitchFamily="2" charset="-78"/>
            </a:endParaRPr>
          </a:p>
        </p:txBody>
      </p:sp>
      <p:sp>
        <p:nvSpPr>
          <p:cNvPr id="18" name="Title 1">
            <a:extLst>
              <a:ext uri="{FF2B5EF4-FFF2-40B4-BE49-F238E27FC236}">
                <a16:creationId xmlns:a16="http://schemas.microsoft.com/office/drawing/2014/main" id="{B8D46802-A700-4653-A482-2178439A9B5E}"/>
              </a:ext>
            </a:extLst>
          </p:cNvPr>
          <p:cNvSpPr txBox="1"/>
          <p:nvPr/>
        </p:nvSpPr>
        <p:spPr>
          <a:xfrm>
            <a:off x="181459" y="106392"/>
            <a:ext cx="4680520" cy="404464"/>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r" rtl="1"/>
            <a:r>
              <a:rPr lang="fa-IR" altLang="zh-CN" sz="2400" dirty="0">
                <a:solidFill>
                  <a:schemeClr val="bg1"/>
                </a:solidFill>
                <a:latin typeface="微软雅黑" panose="020B0503020204020204" pitchFamily="34" charset="-122"/>
                <a:ea typeface="微软雅黑" pitchFamily="34" charset="-122"/>
                <a:cs typeface="B Nazanin" panose="00000700000000000000" pitchFamily="2" charset="-78"/>
              </a:rPr>
              <a:t>برای وارد کردن محتوای عنوان کلیک کنید</a:t>
            </a:r>
            <a:endParaRPr lang="en-GB" altLang="zh-CN" sz="2400" dirty="0">
              <a:solidFill>
                <a:schemeClr val="bg1"/>
              </a:solidFill>
              <a:latin typeface="微软雅黑" panose="020B0503020204020204" pitchFamily="34" charset="-122"/>
              <a:ea typeface="微软雅黑" pitchFamily="34" charset="-122"/>
              <a:cs typeface="B Nazanin" panose="00000700000000000000" pitchFamily="2" charset="-78"/>
            </a:endParaRPr>
          </a:p>
        </p:txBody>
      </p:sp>
    </p:spTree>
    <p:extLst>
      <p:ext uri="{BB962C8B-B14F-4D97-AF65-F5344CB8AC3E}">
        <p14:creationId xmlns:p14="http://schemas.microsoft.com/office/powerpoint/2010/main" val="1631387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EA8443D-02A9-49BE-9D04-D7FB8D933D01}"/>
              </a:ext>
            </a:extLst>
          </p:cNvPr>
          <p:cNvSpPr>
            <a:spLocks noGrp="1"/>
          </p:cNvSpPr>
          <p:nvPr>
            <p:ph type="title"/>
          </p:nvPr>
        </p:nvSpPr>
        <p:spPr/>
        <p:txBody>
          <a:bodyPr/>
          <a:lstStyle/>
          <a:p>
            <a:pPr rtl="1"/>
            <a:r>
              <a:rPr lang="fa-IR" dirty="0">
                <a:cs typeface="B Nazanin" panose="00000700000000000000" pitchFamily="2" charset="-78"/>
              </a:rPr>
              <a:t>عنوان درج </a:t>
            </a:r>
            <a:r>
              <a:rPr lang="es-PE" dirty="0">
                <a:cs typeface="B Nazanin" panose="00000700000000000000" pitchFamily="2" charset="-78"/>
              </a:rPr>
              <a:t>Haga </a:t>
            </a:r>
            <a:r>
              <a:rPr lang="fa-IR" dirty="0">
                <a:cs typeface="B Nazanin" panose="00000700000000000000" pitchFamily="2" charset="-78"/>
              </a:rPr>
              <a:t>کلیک کنید</a:t>
            </a:r>
            <a:endParaRPr lang="es-PE" dirty="0">
              <a:cs typeface="B Nazanin" panose="00000700000000000000" pitchFamily="2" charset="-78"/>
            </a:endParaRPr>
          </a:p>
        </p:txBody>
      </p:sp>
      <p:sp>
        <p:nvSpPr>
          <p:cNvPr id="3" name="矩形 44">
            <a:extLst>
              <a:ext uri="{FF2B5EF4-FFF2-40B4-BE49-F238E27FC236}">
                <a16:creationId xmlns:a16="http://schemas.microsoft.com/office/drawing/2014/main" id="{D8D6DFF0-C1B6-4527-BD33-D37614906C32}"/>
              </a:ext>
            </a:extLst>
          </p:cNvPr>
          <p:cNvSpPr>
            <a:spLocks noChangeArrowheads="1"/>
          </p:cNvSpPr>
          <p:nvPr/>
        </p:nvSpPr>
        <p:spPr bwMode="auto">
          <a:xfrm>
            <a:off x="5888953" y="1190722"/>
            <a:ext cx="293151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rtl="1"/>
            <a:r>
              <a:rPr lang="fa-IR" altLang="zh-CN" sz="1100" dirty="0">
                <a:solidFill>
                  <a:srgbClr val="595959"/>
                </a:solidFill>
                <a:latin typeface="+mj-lt"/>
                <a:ea typeface="微软雅黑" pitchFamily="34" charset="-122"/>
                <a:cs typeface="B Nazanin" panose="00000700000000000000" pitchFamily="2" charset="-78"/>
                <a:sym typeface="微软雅黑" panose="020B0503020204020204" pitchFamily="34" charset="-122"/>
              </a:rPr>
              <a:t>محتوای متنی را در اینجا وارد کنید محتوای متن را در اینجا وارد کنید محتوای متنی را در اینجا وارد کنید محتوای متنی را در اینجا وارد کنید محتوای متن را در اینجا وارد کنید</a:t>
            </a:r>
            <a:endParaRPr lang="zh-CN" altLang="en-US" sz="1100" dirty="0">
              <a:solidFill>
                <a:srgbClr val="595959"/>
              </a:solidFill>
              <a:latin typeface="+mj-lt"/>
              <a:ea typeface="微软雅黑" pitchFamily="34" charset="-122"/>
              <a:cs typeface="B Nazanin" panose="00000700000000000000" pitchFamily="2" charset="-78"/>
              <a:sym typeface="微软雅黑" panose="020B0503020204020204" pitchFamily="34" charset="-122"/>
            </a:endParaRPr>
          </a:p>
        </p:txBody>
      </p:sp>
      <p:sp>
        <p:nvSpPr>
          <p:cNvPr id="4" name="直接连接符 45">
            <a:extLst>
              <a:ext uri="{FF2B5EF4-FFF2-40B4-BE49-F238E27FC236}">
                <a16:creationId xmlns:a16="http://schemas.microsoft.com/office/drawing/2014/main" id="{E5813EE6-1444-4078-9057-08297C88E0D8}"/>
              </a:ext>
            </a:extLst>
          </p:cNvPr>
          <p:cNvSpPr>
            <a:spLocks noChangeShapeType="1"/>
          </p:cNvSpPr>
          <p:nvPr/>
        </p:nvSpPr>
        <p:spPr bwMode="auto">
          <a:xfrm>
            <a:off x="5964625" y="1990228"/>
            <a:ext cx="2836105" cy="1645"/>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en-US" sz="1100">
              <a:cs typeface="B Nazanin" panose="00000700000000000000" pitchFamily="2" charset="-78"/>
            </a:endParaRPr>
          </a:p>
        </p:txBody>
      </p:sp>
      <p:sp>
        <p:nvSpPr>
          <p:cNvPr id="5" name="矩形 46">
            <a:extLst>
              <a:ext uri="{FF2B5EF4-FFF2-40B4-BE49-F238E27FC236}">
                <a16:creationId xmlns:a16="http://schemas.microsoft.com/office/drawing/2014/main" id="{9496F6E6-8B8C-4A16-8D16-05DFB01FE3A2}"/>
              </a:ext>
            </a:extLst>
          </p:cNvPr>
          <p:cNvSpPr>
            <a:spLocks noChangeArrowheads="1"/>
          </p:cNvSpPr>
          <p:nvPr/>
        </p:nvSpPr>
        <p:spPr bwMode="auto">
          <a:xfrm>
            <a:off x="611560" y="1190722"/>
            <a:ext cx="293151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rtl="1"/>
            <a:r>
              <a:rPr lang="fa-IR" altLang="zh-CN" sz="1100" dirty="0">
                <a:solidFill>
                  <a:srgbClr val="595959"/>
                </a:solidFill>
                <a:latin typeface="+mj-lt"/>
                <a:ea typeface="微软雅黑" pitchFamily="34" charset="-122"/>
                <a:cs typeface="B Nazanin" panose="00000700000000000000" pitchFamily="2" charset="-78"/>
                <a:sym typeface="微软雅黑" panose="020B0503020204020204" pitchFamily="34" charset="-122"/>
              </a:rPr>
              <a:t>محتوای متنی را در اینجا وارد کنید محتوای متن را در اینجا وارد کنید محتوای متنی را در اینجا وارد کنید محتوای متنی را در اینجا وارد کنید محتوای متن را در اینجا وارد کنید</a:t>
            </a:r>
            <a:endParaRPr lang="zh-CN" altLang="en-US" sz="1100" dirty="0">
              <a:solidFill>
                <a:srgbClr val="595959"/>
              </a:solidFill>
              <a:latin typeface="+mj-lt"/>
              <a:ea typeface="微软雅黑" pitchFamily="34" charset="-122"/>
              <a:cs typeface="B Nazanin" panose="00000700000000000000" pitchFamily="2" charset="-78"/>
              <a:sym typeface="微软雅黑" panose="020B0503020204020204" pitchFamily="34" charset="-122"/>
            </a:endParaRPr>
          </a:p>
        </p:txBody>
      </p:sp>
      <p:sp>
        <p:nvSpPr>
          <p:cNvPr id="6" name="直接连接符 47">
            <a:extLst>
              <a:ext uri="{FF2B5EF4-FFF2-40B4-BE49-F238E27FC236}">
                <a16:creationId xmlns:a16="http://schemas.microsoft.com/office/drawing/2014/main" id="{5CFCF472-44CB-47E3-B47A-37A0EE31D134}"/>
              </a:ext>
            </a:extLst>
          </p:cNvPr>
          <p:cNvSpPr>
            <a:spLocks noChangeShapeType="1"/>
          </p:cNvSpPr>
          <p:nvPr/>
        </p:nvSpPr>
        <p:spPr bwMode="auto">
          <a:xfrm>
            <a:off x="687233" y="1990228"/>
            <a:ext cx="2836105" cy="1645"/>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en-US" sz="1100">
              <a:cs typeface="B Nazanin" panose="00000700000000000000" pitchFamily="2" charset="-78"/>
            </a:endParaRPr>
          </a:p>
        </p:txBody>
      </p:sp>
      <p:sp>
        <p:nvSpPr>
          <p:cNvPr id="7" name="矩形 48">
            <a:extLst>
              <a:ext uri="{FF2B5EF4-FFF2-40B4-BE49-F238E27FC236}">
                <a16:creationId xmlns:a16="http://schemas.microsoft.com/office/drawing/2014/main" id="{84139BB5-98E2-4859-ADBD-A1663B353D07}"/>
              </a:ext>
            </a:extLst>
          </p:cNvPr>
          <p:cNvSpPr>
            <a:spLocks noChangeArrowheads="1"/>
          </p:cNvSpPr>
          <p:nvPr/>
        </p:nvSpPr>
        <p:spPr bwMode="auto">
          <a:xfrm>
            <a:off x="5888953" y="2240278"/>
            <a:ext cx="293151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rtl="1"/>
            <a:r>
              <a:rPr lang="fa-IR" altLang="zh-CN" sz="1100" dirty="0">
                <a:solidFill>
                  <a:srgbClr val="595959"/>
                </a:solidFill>
                <a:latin typeface="+mj-lt"/>
                <a:ea typeface="微软雅黑" pitchFamily="34" charset="-122"/>
                <a:cs typeface="B Nazanin" panose="00000700000000000000" pitchFamily="2" charset="-78"/>
                <a:sym typeface="微软雅黑" panose="020B0503020204020204" pitchFamily="34" charset="-122"/>
              </a:rPr>
              <a:t>قالب پاورپوينت حرفه ای ، قابل ویرایش ، جهت استفاده در جلسات دفاع رساله ، پایان نامه ، پروپوزال و سمینار و .... می باشد.</a:t>
            </a:r>
            <a:endParaRPr lang="zh-CN" altLang="en-US" sz="1100" dirty="0">
              <a:solidFill>
                <a:srgbClr val="595959"/>
              </a:solidFill>
              <a:latin typeface="+mj-lt"/>
              <a:ea typeface="微软雅黑" pitchFamily="34" charset="-122"/>
              <a:cs typeface="B Nazanin" panose="00000700000000000000" pitchFamily="2" charset="-78"/>
              <a:sym typeface="微软雅黑" panose="020B0503020204020204" pitchFamily="34" charset="-122"/>
            </a:endParaRPr>
          </a:p>
        </p:txBody>
      </p:sp>
      <p:sp>
        <p:nvSpPr>
          <p:cNvPr id="8" name="直接连接符 49">
            <a:extLst>
              <a:ext uri="{FF2B5EF4-FFF2-40B4-BE49-F238E27FC236}">
                <a16:creationId xmlns:a16="http://schemas.microsoft.com/office/drawing/2014/main" id="{70EE67EE-739D-48FD-92C0-71EE14C9B6A9}"/>
              </a:ext>
            </a:extLst>
          </p:cNvPr>
          <p:cNvSpPr>
            <a:spLocks noChangeShapeType="1"/>
          </p:cNvSpPr>
          <p:nvPr/>
        </p:nvSpPr>
        <p:spPr bwMode="auto">
          <a:xfrm>
            <a:off x="5964625" y="3039783"/>
            <a:ext cx="2836105" cy="1645"/>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en-US" sz="1100">
              <a:cs typeface="B Nazanin" panose="00000700000000000000" pitchFamily="2" charset="-78"/>
            </a:endParaRPr>
          </a:p>
        </p:txBody>
      </p:sp>
      <p:sp>
        <p:nvSpPr>
          <p:cNvPr id="9" name="矩形 50">
            <a:extLst>
              <a:ext uri="{FF2B5EF4-FFF2-40B4-BE49-F238E27FC236}">
                <a16:creationId xmlns:a16="http://schemas.microsoft.com/office/drawing/2014/main" id="{D0C07EB7-8BAE-4D95-975F-F22164B8EC70}"/>
              </a:ext>
            </a:extLst>
          </p:cNvPr>
          <p:cNvSpPr>
            <a:spLocks noChangeArrowheads="1"/>
          </p:cNvSpPr>
          <p:nvPr/>
        </p:nvSpPr>
        <p:spPr bwMode="auto">
          <a:xfrm>
            <a:off x="611560" y="2240278"/>
            <a:ext cx="293151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rtl="1"/>
            <a:r>
              <a:rPr lang="fa-IR" altLang="zh-CN" sz="1100" dirty="0">
                <a:solidFill>
                  <a:srgbClr val="595959"/>
                </a:solidFill>
                <a:latin typeface="+mj-lt"/>
                <a:ea typeface="微软雅黑" pitchFamily="34" charset="-122"/>
                <a:cs typeface="B Nazanin" panose="00000700000000000000" pitchFamily="2" charset="-78"/>
                <a:sym typeface="微软雅黑" panose="020B0503020204020204" pitchFamily="34" charset="-122"/>
              </a:rPr>
              <a:t>قالب پاورپوينت حرفه ای ، قابل ویرایش ، جهت استفاده در جلسات دفاع رساله ، پایان نامه ، پروپوزال و سمینار و .... می باشد.</a:t>
            </a:r>
            <a:endParaRPr lang="zh-CN" altLang="en-US" sz="1100" dirty="0">
              <a:solidFill>
                <a:srgbClr val="595959"/>
              </a:solidFill>
              <a:latin typeface="+mj-lt"/>
              <a:ea typeface="微软雅黑" pitchFamily="34" charset="-122"/>
              <a:cs typeface="B Nazanin" panose="00000700000000000000" pitchFamily="2" charset="-78"/>
              <a:sym typeface="微软雅黑" panose="020B0503020204020204" pitchFamily="34" charset="-122"/>
            </a:endParaRPr>
          </a:p>
        </p:txBody>
      </p:sp>
      <p:sp>
        <p:nvSpPr>
          <p:cNvPr id="10" name="直接连接符 51">
            <a:extLst>
              <a:ext uri="{FF2B5EF4-FFF2-40B4-BE49-F238E27FC236}">
                <a16:creationId xmlns:a16="http://schemas.microsoft.com/office/drawing/2014/main" id="{24C106C3-0D33-4ADC-A3D9-B763DF96019A}"/>
              </a:ext>
            </a:extLst>
          </p:cNvPr>
          <p:cNvSpPr>
            <a:spLocks noChangeShapeType="1"/>
          </p:cNvSpPr>
          <p:nvPr/>
        </p:nvSpPr>
        <p:spPr bwMode="auto">
          <a:xfrm>
            <a:off x="687233" y="3039783"/>
            <a:ext cx="2836105" cy="1645"/>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en-US" sz="1100">
              <a:cs typeface="B Nazanin" panose="00000700000000000000" pitchFamily="2" charset="-78"/>
            </a:endParaRPr>
          </a:p>
        </p:txBody>
      </p:sp>
      <p:sp>
        <p:nvSpPr>
          <p:cNvPr id="11" name="矩形 52">
            <a:extLst>
              <a:ext uri="{FF2B5EF4-FFF2-40B4-BE49-F238E27FC236}">
                <a16:creationId xmlns:a16="http://schemas.microsoft.com/office/drawing/2014/main" id="{C963B229-5114-424D-83E0-68500D2F7283}"/>
              </a:ext>
            </a:extLst>
          </p:cNvPr>
          <p:cNvSpPr>
            <a:spLocks noChangeArrowheads="1"/>
          </p:cNvSpPr>
          <p:nvPr/>
        </p:nvSpPr>
        <p:spPr bwMode="auto">
          <a:xfrm>
            <a:off x="5888953" y="3342476"/>
            <a:ext cx="293151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rtl="1"/>
            <a:r>
              <a:rPr lang="fa-IR" altLang="zh-CN" sz="1100" dirty="0">
                <a:solidFill>
                  <a:srgbClr val="595959"/>
                </a:solidFill>
                <a:latin typeface="+mj-lt"/>
                <a:ea typeface="微软雅黑" pitchFamily="34" charset="-122"/>
                <a:cs typeface="B Nazanin" panose="00000700000000000000" pitchFamily="2" charset="-78"/>
                <a:sym typeface="微软雅黑" panose="020B0503020204020204" pitchFamily="34" charset="-122"/>
              </a:rPr>
              <a:t>قالب پاورپوينت حرفه ای ، قابل ویرایش ، جهت استفاده در جلسات دفاع رساله ، پایان نامه ، پروپوزال و سمینار و .... می باشد.</a:t>
            </a:r>
            <a:endParaRPr lang="zh-CN" altLang="en-US" sz="1100" dirty="0">
              <a:solidFill>
                <a:srgbClr val="595959"/>
              </a:solidFill>
              <a:latin typeface="+mj-lt"/>
              <a:ea typeface="微软雅黑" pitchFamily="34" charset="-122"/>
              <a:cs typeface="B Nazanin" panose="00000700000000000000" pitchFamily="2" charset="-78"/>
              <a:sym typeface="微软雅黑" panose="020B0503020204020204" pitchFamily="34" charset="-122"/>
            </a:endParaRPr>
          </a:p>
        </p:txBody>
      </p:sp>
      <p:sp>
        <p:nvSpPr>
          <p:cNvPr id="12" name="矩形 53">
            <a:extLst>
              <a:ext uri="{FF2B5EF4-FFF2-40B4-BE49-F238E27FC236}">
                <a16:creationId xmlns:a16="http://schemas.microsoft.com/office/drawing/2014/main" id="{F58B465A-A675-44F9-B5E2-707287D5F675}"/>
              </a:ext>
            </a:extLst>
          </p:cNvPr>
          <p:cNvSpPr>
            <a:spLocks noChangeArrowheads="1"/>
          </p:cNvSpPr>
          <p:nvPr/>
        </p:nvSpPr>
        <p:spPr bwMode="auto">
          <a:xfrm>
            <a:off x="611560" y="3342476"/>
            <a:ext cx="293151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rtl="1"/>
            <a:r>
              <a:rPr lang="fa-IR" altLang="zh-CN" sz="1100" dirty="0">
                <a:solidFill>
                  <a:srgbClr val="595959"/>
                </a:solidFill>
                <a:latin typeface="+mj-lt"/>
                <a:ea typeface="微软雅黑" pitchFamily="34" charset="-122"/>
                <a:cs typeface="B Nazanin" panose="00000700000000000000" pitchFamily="2" charset="-78"/>
                <a:sym typeface="微软雅黑" panose="020B0503020204020204" pitchFamily="34" charset="-122"/>
              </a:rPr>
              <a:t>قالب پاورپوينت حرفه ای ، قابل ویرایش ، جهت استفاده در جلسات دفاع رساله ، پایان نامه ، پروپوزال و سمینار و .... می باشد.</a:t>
            </a:r>
            <a:endParaRPr lang="zh-CN" altLang="en-US" sz="1100" dirty="0">
              <a:solidFill>
                <a:srgbClr val="595959"/>
              </a:solidFill>
              <a:latin typeface="+mj-lt"/>
              <a:ea typeface="微软雅黑" pitchFamily="34" charset="-122"/>
              <a:cs typeface="B Nazanin" panose="00000700000000000000" pitchFamily="2" charset="-78"/>
              <a:sym typeface="微软雅黑" panose="020B0503020204020204" pitchFamily="34" charset="-122"/>
            </a:endParaRPr>
          </a:p>
        </p:txBody>
      </p:sp>
      <p:grpSp>
        <p:nvGrpSpPr>
          <p:cNvPr id="13" name="组合 54">
            <a:extLst>
              <a:ext uri="{FF2B5EF4-FFF2-40B4-BE49-F238E27FC236}">
                <a16:creationId xmlns:a16="http://schemas.microsoft.com/office/drawing/2014/main" id="{2BEE1E5D-72DD-4F57-A5EA-184E95357607}"/>
              </a:ext>
            </a:extLst>
          </p:cNvPr>
          <p:cNvGrpSpPr/>
          <p:nvPr/>
        </p:nvGrpSpPr>
        <p:grpSpPr>
          <a:xfrm>
            <a:off x="4860781" y="963702"/>
            <a:ext cx="1027689" cy="987044"/>
            <a:chOff x="4711700" y="1321854"/>
            <a:chExt cx="991723" cy="952500"/>
          </a:xfrm>
        </p:grpSpPr>
        <p:sp>
          <p:nvSpPr>
            <p:cNvPr id="14" name="Freeform 28">
              <a:extLst>
                <a:ext uri="{FF2B5EF4-FFF2-40B4-BE49-F238E27FC236}">
                  <a16:creationId xmlns:a16="http://schemas.microsoft.com/office/drawing/2014/main" id="{0DA312EB-773A-4524-904F-E81A6D264D8A}"/>
                </a:ext>
              </a:extLst>
            </p:cNvPr>
            <p:cNvSpPr>
              <a:spLocks noEditPoints="1"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9 h 254"/>
                <a:gd name="T14" fmla="*/ 225 w 254"/>
                <a:gd name="T15" fmla="*/ 127 h 254"/>
                <a:gd name="T16" fmla="*/ 127 w 254"/>
                <a:gd name="T17" fmla="*/ 226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3"/>
                    <a:pt x="72" y="29"/>
                    <a:pt x="127" y="29"/>
                  </a:cubicBezTo>
                  <a:cubicBezTo>
                    <a:pt x="181" y="29"/>
                    <a:pt x="225" y="73"/>
                    <a:pt x="225" y="127"/>
                  </a:cubicBezTo>
                  <a:cubicBezTo>
                    <a:pt x="225" y="181"/>
                    <a:pt x="181" y="226"/>
                    <a:pt x="127" y="226"/>
                  </a:cubicBezTo>
                  <a:cubicBezTo>
                    <a:pt x="72" y="226"/>
                    <a:pt x="28" y="181"/>
                    <a:pt x="28" y="127"/>
                  </a:cubicBezTo>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000000"/>
                </a:solidFill>
                <a:cs typeface="B Nazanin" panose="00000700000000000000" pitchFamily="2" charset="-78"/>
                <a:sym typeface="宋体" pitchFamily="2" charset="-122"/>
              </a:endParaRPr>
            </a:p>
          </p:txBody>
        </p:sp>
        <p:sp>
          <p:nvSpPr>
            <p:cNvPr id="15" name="Freeform 29">
              <a:extLst>
                <a:ext uri="{FF2B5EF4-FFF2-40B4-BE49-F238E27FC236}">
                  <a16:creationId xmlns:a16="http://schemas.microsoft.com/office/drawing/2014/main" id="{C978CAA5-468C-4BAD-8581-5DC4056E1554}"/>
                </a:ext>
              </a:extLst>
            </p:cNvPr>
            <p:cNvSpPr>
              <a:spLocks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9 h 254"/>
                <a:gd name="T10" fmla="*/ 225 w 254"/>
                <a:gd name="T11" fmla="*/ 127 h 254"/>
                <a:gd name="T12" fmla="*/ 127 w 254"/>
                <a:gd name="T13" fmla="*/ 226 h 254"/>
                <a:gd name="T14" fmla="*/ 86 w 254"/>
                <a:gd name="T15" fmla="*/ 217 h 254"/>
                <a:gd name="T16" fmla="*/ 75 w 254"/>
                <a:gd name="T17" fmla="*/ 243 h 254"/>
                <a:gd name="T18" fmla="*/ 127 w 254"/>
                <a:gd name="T19" fmla="*/ 254 h 254"/>
                <a:gd name="T20" fmla="*/ 254 w 254"/>
                <a:gd name="T21" fmla="*/ 127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254"/>
                <a:gd name="T35" fmla="*/ 254 w 254"/>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254">
                  <a:moveTo>
                    <a:pt x="254" y="127"/>
                  </a:moveTo>
                  <a:cubicBezTo>
                    <a:pt x="254" y="57"/>
                    <a:pt x="197" y="0"/>
                    <a:pt x="127" y="0"/>
                  </a:cubicBezTo>
                  <a:cubicBezTo>
                    <a:pt x="57" y="0"/>
                    <a:pt x="0" y="57"/>
                    <a:pt x="0" y="127"/>
                  </a:cubicBezTo>
                  <a:cubicBezTo>
                    <a:pt x="28" y="127"/>
                    <a:pt x="28" y="127"/>
                    <a:pt x="28" y="127"/>
                  </a:cubicBezTo>
                  <a:cubicBezTo>
                    <a:pt x="28" y="73"/>
                    <a:pt x="72" y="29"/>
                    <a:pt x="127" y="29"/>
                  </a:cubicBezTo>
                  <a:cubicBezTo>
                    <a:pt x="181" y="29"/>
                    <a:pt x="225" y="73"/>
                    <a:pt x="225" y="127"/>
                  </a:cubicBezTo>
                  <a:cubicBezTo>
                    <a:pt x="225" y="181"/>
                    <a:pt x="181" y="226"/>
                    <a:pt x="127" y="226"/>
                  </a:cubicBezTo>
                  <a:cubicBezTo>
                    <a:pt x="113" y="226"/>
                    <a:pt x="99" y="223"/>
                    <a:pt x="86" y="217"/>
                  </a:cubicBezTo>
                  <a:cubicBezTo>
                    <a:pt x="75" y="243"/>
                    <a:pt x="75" y="243"/>
                    <a:pt x="75" y="243"/>
                  </a:cubicBezTo>
                  <a:cubicBezTo>
                    <a:pt x="91" y="250"/>
                    <a:pt x="109" y="254"/>
                    <a:pt x="127" y="254"/>
                  </a:cubicBezTo>
                  <a:cubicBezTo>
                    <a:pt x="197" y="254"/>
                    <a:pt x="254" y="197"/>
                    <a:pt x="254" y="127"/>
                  </a:cubicBezTo>
                </a:path>
              </a:pathLst>
            </a:custGeom>
            <a:solidFill>
              <a:srgbClr val="8EC14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000000"/>
                </a:solidFill>
                <a:cs typeface="B Nazanin" panose="00000700000000000000" pitchFamily="2" charset="-78"/>
                <a:sym typeface="宋体" pitchFamily="2" charset="-122"/>
              </a:endParaRPr>
            </a:p>
          </p:txBody>
        </p:sp>
        <p:sp>
          <p:nvSpPr>
            <p:cNvPr id="16" name="TextBox 682">
              <a:extLst>
                <a:ext uri="{FF2B5EF4-FFF2-40B4-BE49-F238E27FC236}">
                  <a16:creationId xmlns:a16="http://schemas.microsoft.com/office/drawing/2014/main" id="{C76BD068-84A5-4950-BA9A-522D1E965E4A}"/>
                </a:ext>
              </a:extLst>
            </p:cNvPr>
            <p:cNvSpPr>
              <a:spLocks noChangeArrowheads="1"/>
            </p:cNvSpPr>
            <p:nvPr/>
          </p:nvSpPr>
          <p:spPr bwMode="auto">
            <a:xfrm>
              <a:off x="4748676" y="1544104"/>
              <a:ext cx="954747" cy="6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rtl="1"/>
              <a:r>
                <a:rPr lang="en-US" sz="3733">
                  <a:solidFill>
                    <a:srgbClr val="7F7F7F"/>
                  </a:solidFill>
                  <a:latin typeface="方正中等线简体" pitchFamily="2" charset="-122"/>
                  <a:ea typeface="方正中等线简体" pitchFamily="2" charset="-122"/>
                  <a:cs typeface="B Nazanin" panose="00000700000000000000" pitchFamily="2" charset="-78"/>
                </a:rPr>
                <a:t>82</a:t>
              </a:r>
              <a:r>
                <a:rPr lang="en-US" sz="2133">
                  <a:solidFill>
                    <a:srgbClr val="7F7F7F"/>
                  </a:solidFill>
                  <a:latin typeface="方正中等线简体" pitchFamily="2" charset="-122"/>
                  <a:ea typeface="方正中等线简体" pitchFamily="2" charset="-122"/>
                  <a:cs typeface="B Nazanin" panose="00000700000000000000" pitchFamily="2" charset="-78"/>
                </a:rPr>
                <a:t>%</a:t>
              </a:r>
              <a:endParaRPr lang="zh-CN" altLang="en-US" sz="3200">
                <a:solidFill>
                  <a:srgbClr val="7F7F7F"/>
                </a:solidFill>
                <a:latin typeface="方正中等线简体" pitchFamily="2" charset="-122"/>
                <a:ea typeface="方正中等线简体" pitchFamily="2" charset="-122"/>
                <a:cs typeface="B Nazanin" panose="00000700000000000000" pitchFamily="2" charset="-78"/>
              </a:endParaRPr>
            </a:p>
          </p:txBody>
        </p:sp>
      </p:grpSp>
      <p:grpSp>
        <p:nvGrpSpPr>
          <p:cNvPr id="17" name="组合 58">
            <a:extLst>
              <a:ext uri="{FF2B5EF4-FFF2-40B4-BE49-F238E27FC236}">
                <a16:creationId xmlns:a16="http://schemas.microsoft.com/office/drawing/2014/main" id="{234AEB0F-5095-4E68-AE71-1594FAC33125}"/>
              </a:ext>
            </a:extLst>
          </p:cNvPr>
          <p:cNvGrpSpPr/>
          <p:nvPr/>
        </p:nvGrpSpPr>
        <p:grpSpPr>
          <a:xfrm>
            <a:off x="3579275" y="963702"/>
            <a:ext cx="1027691" cy="987044"/>
            <a:chOff x="3475037" y="1321854"/>
            <a:chExt cx="991724" cy="952500"/>
          </a:xfrm>
        </p:grpSpPr>
        <p:sp>
          <p:nvSpPr>
            <p:cNvPr id="18" name="Freeform 14">
              <a:extLst>
                <a:ext uri="{FF2B5EF4-FFF2-40B4-BE49-F238E27FC236}">
                  <a16:creationId xmlns:a16="http://schemas.microsoft.com/office/drawing/2014/main" id="{EB58FE5F-6A07-4D70-9E36-58DE4A31B1A5}"/>
                </a:ext>
              </a:extLst>
            </p:cNvPr>
            <p:cNvSpPr>
              <a:spLocks noEditPoints="1" noChangeArrowheads="1"/>
            </p:cNvSpPr>
            <p:nvPr/>
          </p:nvSpPr>
          <p:spPr bwMode="auto">
            <a:xfrm>
              <a:off x="3475037"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9" y="73"/>
                    <a:pt x="73" y="29"/>
                    <a:pt x="127" y="29"/>
                  </a:cubicBezTo>
                  <a:cubicBezTo>
                    <a:pt x="182" y="29"/>
                    <a:pt x="226" y="73"/>
                    <a:pt x="226" y="127"/>
                  </a:cubicBezTo>
                  <a:cubicBezTo>
                    <a:pt x="226" y="181"/>
                    <a:pt x="182" y="226"/>
                    <a:pt x="127" y="226"/>
                  </a:cubicBezTo>
                  <a:cubicBezTo>
                    <a:pt x="73" y="226"/>
                    <a:pt x="29" y="181"/>
                    <a:pt x="29" y="127"/>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000000"/>
                </a:solidFill>
                <a:cs typeface="B Nazanin" panose="00000700000000000000" pitchFamily="2" charset="-78"/>
                <a:sym typeface="宋体" pitchFamily="2" charset="-122"/>
              </a:endParaRPr>
            </a:p>
          </p:txBody>
        </p:sp>
        <p:sp>
          <p:nvSpPr>
            <p:cNvPr id="19" name="Freeform 15">
              <a:extLst>
                <a:ext uri="{FF2B5EF4-FFF2-40B4-BE49-F238E27FC236}">
                  <a16:creationId xmlns:a16="http://schemas.microsoft.com/office/drawing/2014/main" id="{E12D9871-43E7-4739-8F67-43E27A0DF898}"/>
                </a:ext>
              </a:extLst>
            </p:cNvPr>
            <p:cNvSpPr>
              <a:spLocks noChangeArrowheads="1"/>
            </p:cNvSpPr>
            <p:nvPr/>
          </p:nvSpPr>
          <p:spPr bwMode="auto">
            <a:xfrm>
              <a:off x="3475037" y="1321854"/>
              <a:ext cx="952500" cy="476250"/>
            </a:xfrm>
            <a:custGeom>
              <a:avLst/>
              <a:gdLst>
                <a:gd name="T0" fmla="*/ 254 w 254"/>
                <a:gd name="T1" fmla="*/ 127 h 127"/>
                <a:gd name="T2" fmla="*/ 127 w 254"/>
                <a:gd name="T3" fmla="*/ 0 h 127"/>
                <a:gd name="T4" fmla="*/ 0 w 254"/>
                <a:gd name="T5" fmla="*/ 127 h 127"/>
                <a:gd name="T6" fmla="*/ 29 w 254"/>
                <a:gd name="T7" fmla="*/ 127 h 127"/>
                <a:gd name="T8" fmla="*/ 127 w 254"/>
                <a:gd name="T9" fmla="*/ 29 h 127"/>
                <a:gd name="T10" fmla="*/ 226 w 254"/>
                <a:gd name="T11" fmla="*/ 127 h 127"/>
                <a:gd name="T12" fmla="*/ 254 w 254"/>
                <a:gd name="T13" fmla="*/ 127 h 127"/>
                <a:gd name="T14" fmla="*/ 0 60000 65536"/>
                <a:gd name="T15" fmla="*/ 0 60000 65536"/>
                <a:gd name="T16" fmla="*/ 0 60000 65536"/>
                <a:gd name="T17" fmla="*/ 0 60000 65536"/>
                <a:gd name="T18" fmla="*/ 0 60000 65536"/>
                <a:gd name="T19" fmla="*/ 0 60000 65536"/>
                <a:gd name="T20" fmla="*/ 0 60000 65536"/>
                <a:gd name="T21" fmla="*/ 0 w 254"/>
                <a:gd name="T22" fmla="*/ 0 h 127"/>
                <a:gd name="T23" fmla="*/ 254 w 254"/>
                <a:gd name="T24" fmla="*/ 127 h 1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27">
                  <a:moveTo>
                    <a:pt x="254" y="127"/>
                  </a:moveTo>
                  <a:cubicBezTo>
                    <a:pt x="254" y="57"/>
                    <a:pt x="197" y="0"/>
                    <a:pt x="127" y="0"/>
                  </a:cubicBezTo>
                  <a:cubicBezTo>
                    <a:pt x="57" y="0"/>
                    <a:pt x="0" y="57"/>
                    <a:pt x="0" y="127"/>
                  </a:cubicBezTo>
                  <a:cubicBezTo>
                    <a:pt x="29" y="127"/>
                    <a:pt x="29" y="127"/>
                    <a:pt x="29" y="127"/>
                  </a:cubicBezTo>
                  <a:cubicBezTo>
                    <a:pt x="29" y="73"/>
                    <a:pt x="73" y="29"/>
                    <a:pt x="127" y="29"/>
                  </a:cubicBezTo>
                  <a:cubicBezTo>
                    <a:pt x="182" y="29"/>
                    <a:pt x="226" y="73"/>
                    <a:pt x="226" y="127"/>
                  </a:cubicBezTo>
                  <a:lnTo>
                    <a:pt x="254" y="127"/>
                  </a:lnTo>
                  <a:close/>
                </a:path>
              </a:pathLst>
            </a:custGeom>
            <a:solidFill>
              <a:srgbClr val="4055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000000"/>
                </a:solidFill>
                <a:cs typeface="B Nazanin" panose="00000700000000000000" pitchFamily="2" charset="-78"/>
                <a:sym typeface="宋体" pitchFamily="2" charset="-122"/>
              </a:endParaRPr>
            </a:p>
          </p:txBody>
        </p:sp>
        <p:sp>
          <p:nvSpPr>
            <p:cNvPr id="20" name="TextBox 682">
              <a:extLst>
                <a:ext uri="{FF2B5EF4-FFF2-40B4-BE49-F238E27FC236}">
                  <a16:creationId xmlns:a16="http://schemas.microsoft.com/office/drawing/2014/main" id="{AD557342-77D1-4C7C-93C4-66A76905858B}"/>
                </a:ext>
              </a:extLst>
            </p:cNvPr>
            <p:cNvSpPr>
              <a:spLocks noChangeArrowheads="1"/>
            </p:cNvSpPr>
            <p:nvPr/>
          </p:nvSpPr>
          <p:spPr bwMode="auto">
            <a:xfrm>
              <a:off x="3512014" y="1544104"/>
              <a:ext cx="954747" cy="6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rtl="1"/>
              <a:r>
                <a:rPr lang="en-US" sz="3733">
                  <a:solidFill>
                    <a:srgbClr val="7F7F7F"/>
                  </a:solidFill>
                  <a:latin typeface="方正中等线简体" pitchFamily="2" charset="-122"/>
                  <a:ea typeface="方正中等线简体" pitchFamily="2" charset="-122"/>
                  <a:cs typeface="B Nazanin" panose="00000700000000000000" pitchFamily="2" charset="-78"/>
                </a:rPr>
                <a:t>50</a:t>
              </a:r>
              <a:r>
                <a:rPr lang="en-US" sz="2133">
                  <a:solidFill>
                    <a:srgbClr val="7F7F7F"/>
                  </a:solidFill>
                  <a:latin typeface="方正中等线简体" pitchFamily="2" charset="-122"/>
                  <a:ea typeface="方正中等线简体" pitchFamily="2" charset="-122"/>
                  <a:cs typeface="B Nazanin" panose="00000700000000000000" pitchFamily="2" charset="-78"/>
                </a:rPr>
                <a:t>%</a:t>
              </a:r>
              <a:endParaRPr lang="zh-CN" altLang="en-US" sz="3200">
                <a:solidFill>
                  <a:srgbClr val="7F7F7F"/>
                </a:solidFill>
                <a:latin typeface="方正中等线简体" pitchFamily="2" charset="-122"/>
                <a:ea typeface="方正中等线简体" pitchFamily="2" charset="-122"/>
                <a:cs typeface="B Nazanin" panose="00000700000000000000" pitchFamily="2" charset="-78"/>
              </a:endParaRPr>
            </a:p>
          </p:txBody>
        </p:sp>
      </p:grpSp>
      <p:grpSp>
        <p:nvGrpSpPr>
          <p:cNvPr id="21" name="组合 62">
            <a:extLst>
              <a:ext uri="{FF2B5EF4-FFF2-40B4-BE49-F238E27FC236}">
                <a16:creationId xmlns:a16="http://schemas.microsoft.com/office/drawing/2014/main" id="{D18F275E-92E9-47AE-B03F-18DAC49F3794}"/>
              </a:ext>
            </a:extLst>
          </p:cNvPr>
          <p:cNvGrpSpPr/>
          <p:nvPr/>
        </p:nvGrpSpPr>
        <p:grpSpPr>
          <a:xfrm>
            <a:off x="4860781" y="2044514"/>
            <a:ext cx="1027689" cy="987044"/>
            <a:chOff x="4711700" y="2364841"/>
            <a:chExt cx="991723" cy="952500"/>
          </a:xfrm>
        </p:grpSpPr>
        <p:sp>
          <p:nvSpPr>
            <p:cNvPr id="22" name="Freeform 23">
              <a:extLst>
                <a:ext uri="{FF2B5EF4-FFF2-40B4-BE49-F238E27FC236}">
                  <a16:creationId xmlns:a16="http://schemas.microsoft.com/office/drawing/2014/main" id="{58C5FADE-9C01-4C4D-AA0F-DB7EA051B26A}"/>
                </a:ext>
              </a:extLst>
            </p:cNvPr>
            <p:cNvSpPr>
              <a:spLocks noEditPoints="1"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8 h 254"/>
                <a:gd name="T14" fmla="*/ 225 w 254"/>
                <a:gd name="T15" fmla="*/ 127 h 254"/>
                <a:gd name="T16" fmla="*/ 127 w 254"/>
                <a:gd name="T17" fmla="*/ 225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2"/>
                    <a:pt x="72" y="28"/>
                    <a:pt x="127" y="28"/>
                  </a:cubicBezTo>
                  <a:cubicBezTo>
                    <a:pt x="181" y="28"/>
                    <a:pt x="225" y="72"/>
                    <a:pt x="225" y="127"/>
                  </a:cubicBezTo>
                  <a:cubicBezTo>
                    <a:pt x="225" y="181"/>
                    <a:pt x="181" y="225"/>
                    <a:pt x="127" y="225"/>
                  </a:cubicBezTo>
                  <a:cubicBezTo>
                    <a:pt x="72" y="225"/>
                    <a:pt x="28" y="181"/>
                    <a:pt x="28" y="127"/>
                  </a:cubicBezTo>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000000"/>
                </a:solidFill>
                <a:cs typeface="B Nazanin" panose="00000700000000000000" pitchFamily="2" charset="-78"/>
                <a:sym typeface="宋体" pitchFamily="2" charset="-122"/>
              </a:endParaRPr>
            </a:p>
          </p:txBody>
        </p:sp>
        <p:sp>
          <p:nvSpPr>
            <p:cNvPr id="23" name="Freeform 24">
              <a:extLst>
                <a:ext uri="{FF2B5EF4-FFF2-40B4-BE49-F238E27FC236}">
                  <a16:creationId xmlns:a16="http://schemas.microsoft.com/office/drawing/2014/main" id="{B466A949-3551-4181-8020-0AECD308DBEF}"/>
                </a:ext>
              </a:extLst>
            </p:cNvPr>
            <p:cNvSpPr>
              <a:spLocks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8 h 254"/>
                <a:gd name="T10" fmla="*/ 225 w 254"/>
                <a:gd name="T11" fmla="*/ 127 h 254"/>
                <a:gd name="T12" fmla="*/ 127 w 254"/>
                <a:gd name="T13" fmla="*/ 225 h 254"/>
                <a:gd name="T14" fmla="*/ 127 w 254"/>
                <a:gd name="T15" fmla="*/ 254 h 254"/>
                <a:gd name="T16" fmla="*/ 254 w 254"/>
                <a:gd name="T17" fmla="*/ 127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254"/>
                <a:gd name="T29" fmla="*/ 254 w 254"/>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254">
                  <a:moveTo>
                    <a:pt x="254" y="127"/>
                  </a:moveTo>
                  <a:cubicBezTo>
                    <a:pt x="254" y="57"/>
                    <a:pt x="197" y="0"/>
                    <a:pt x="127" y="0"/>
                  </a:cubicBezTo>
                  <a:cubicBezTo>
                    <a:pt x="57" y="0"/>
                    <a:pt x="0" y="57"/>
                    <a:pt x="0" y="127"/>
                  </a:cubicBezTo>
                  <a:cubicBezTo>
                    <a:pt x="28" y="127"/>
                    <a:pt x="28" y="127"/>
                    <a:pt x="28" y="127"/>
                  </a:cubicBezTo>
                  <a:cubicBezTo>
                    <a:pt x="28" y="72"/>
                    <a:pt x="72" y="28"/>
                    <a:pt x="127" y="28"/>
                  </a:cubicBezTo>
                  <a:cubicBezTo>
                    <a:pt x="181" y="28"/>
                    <a:pt x="225" y="72"/>
                    <a:pt x="225" y="127"/>
                  </a:cubicBezTo>
                  <a:cubicBezTo>
                    <a:pt x="225" y="181"/>
                    <a:pt x="181" y="225"/>
                    <a:pt x="127" y="225"/>
                  </a:cubicBezTo>
                  <a:cubicBezTo>
                    <a:pt x="127" y="254"/>
                    <a:pt x="127" y="254"/>
                    <a:pt x="127" y="254"/>
                  </a:cubicBezTo>
                  <a:cubicBezTo>
                    <a:pt x="197" y="254"/>
                    <a:pt x="254" y="197"/>
                    <a:pt x="254" y="127"/>
                  </a:cubicBezTo>
                </a:path>
              </a:pathLst>
            </a:custGeom>
            <a:solidFill>
              <a:srgbClr val="40557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000000"/>
                </a:solidFill>
                <a:cs typeface="B Nazanin" panose="00000700000000000000" pitchFamily="2" charset="-78"/>
                <a:sym typeface="宋体" pitchFamily="2" charset="-122"/>
              </a:endParaRPr>
            </a:p>
          </p:txBody>
        </p:sp>
        <p:sp>
          <p:nvSpPr>
            <p:cNvPr id="24" name="TextBox 682">
              <a:extLst>
                <a:ext uri="{FF2B5EF4-FFF2-40B4-BE49-F238E27FC236}">
                  <a16:creationId xmlns:a16="http://schemas.microsoft.com/office/drawing/2014/main" id="{D168C8DE-DC1D-4C01-8495-7A2AFF648823}"/>
                </a:ext>
              </a:extLst>
            </p:cNvPr>
            <p:cNvSpPr>
              <a:spLocks noChangeArrowheads="1"/>
            </p:cNvSpPr>
            <p:nvPr/>
          </p:nvSpPr>
          <p:spPr bwMode="auto">
            <a:xfrm>
              <a:off x="4748676" y="2556929"/>
              <a:ext cx="954747" cy="6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rtl="1"/>
              <a:r>
                <a:rPr lang="en-US" sz="3733">
                  <a:solidFill>
                    <a:srgbClr val="7F7F7F"/>
                  </a:solidFill>
                  <a:latin typeface="方正中等线简体" pitchFamily="2" charset="-122"/>
                  <a:ea typeface="方正中等线简体" pitchFamily="2" charset="-122"/>
                  <a:cs typeface="B Nazanin" panose="00000700000000000000" pitchFamily="2" charset="-78"/>
                </a:rPr>
                <a:t>75</a:t>
              </a:r>
              <a:r>
                <a:rPr lang="en-US" sz="2133">
                  <a:solidFill>
                    <a:srgbClr val="7F7F7F"/>
                  </a:solidFill>
                  <a:latin typeface="方正中等线简体" pitchFamily="2" charset="-122"/>
                  <a:ea typeface="方正中等线简体" pitchFamily="2" charset="-122"/>
                  <a:cs typeface="B Nazanin" panose="00000700000000000000" pitchFamily="2" charset="-78"/>
                </a:rPr>
                <a:t>%</a:t>
              </a:r>
              <a:endParaRPr lang="zh-CN" altLang="en-US" sz="3200">
                <a:solidFill>
                  <a:srgbClr val="7F7F7F"/>
                </a:solidFill>
                <a:latin typeface="方正中等线简体" pitchFamily="2" charset="-122"/>
                <a:ea typeface="方正中等线简体" pitchFamily="2" charset="-122"/>
                <a:cs typeface="B Nazanin" panose="00000700000000000000" pitchFamily="2" charset="-78"/>
              </a:endParaRPr>
            </a:p>
          </p:txBody>
        </p:sp>
      </p:grpSp>
      <p:grpSp>
        <p:nvGrpSpPr>
          <p:cNvPr id="25" name="组合 66">
            <a:extLst>
              <a:ext uri="{FF2B5EF4-FFF2-40B4-BE49-F238E27FC236}">
                <a16:creationId xmlns:a16="http://schemas.microsoft.com/office/drawing/2014/main" id="{63E3D4B5-5DCD-4681-AD72-C71D32DC5DD8}"/>
              </a:ext>
            </a:extLst>
          </p:cNvPr>
          <p:cNvGrpSpPr/>
          <p:nvPr/>
        </p:nvGrpSpPr>
        <p:grpSpPr>
          <a:xfrm>
            <a:off x="3579275" y="2041224"/>
            <a:ext cx="1027691" cy="990333"/>
            <a:chOff x="3475037" y="2361666"/>
            <a:chExt cx="991724" cy="955675"/>
          </a:xfrm>
        </p:grpSpPr>
        <p:sp>
          <p:nvSpPr>
            <p:cNvPr id="26" name="Freeform 10">
              <a:extLst>
                <a:ext uri="{FF2B5EF4-FFF2-40B4-BE49-F238E27FC236}">
                  <a16:creationId xmlns:a16="http://schemas.microsoft.com/office/drawing/2014/main" id="{250612B4-E853-4505-A6E8-0E31DF446F40}"/>
                </a:ext>
              </a:extLst>
            </p:cNvPr>
            <p:cNvSpPr>
              <a:spLocks noEditPoints="1" noChangeArrowheads="1"/>
            </p:cNvSpPr>
            <p:nvPr/>
          </p:nvSpPr>
          <p:spPr bwMode="auto">
            <a:xfrm>
              <a:off x="3475037" y="2361666"/>
              <a:ext cx="952500" cy="955675"/>
            </a:xfrm>
            <a:custGeom>
              <a:avLst/>
              <a:gdLst>
                <a:gd name="T0" fmla="*/ 254 w 254"/>
                <a:gd name="T1" fmla="*/ 128 h 255"/>
                <a:gd name="T2" fmla="*/ 127 w 254"/>
                <a:gd name="T3" fmla="*/ 0 h 255"/>
                <a:gd name="T4" fmla="*/ 0 w 254"/>
                <a:gd name="T5" fmla="*/ 128 h 255"/>
                <a:gd name="T6" fmla="*/ 127 w 254"/>
                <a:gd name="T7" fmla="*/ 255 h 255"/>
                <a:gd name="T8" fmla="*/ 254 w 254"/>
                <a:gd name="T9" fmla="*/ 128 h 255"/>
                <a:gd name="T10" fmla="*/ 29 w 254"/>
                <a:gd name="T11" fmla="*/ 128 h 255"/>
                <a:gd name="T12" fmla="*/ 127 w 254"/>
                <a:gd name="T13" fmla="*/ 29 h 255"/>
                <a:gd name="T14" fmla="*/ 226 w 254"/>
                <a:gd name="T15" fmla="*/ 128 h 255"/>
                <a:gd name="T16" fmla="*/ 127 w 254"/>
                <a:gd name="T17" fmla="*/ 226 h 255"/>
                <a:gd name="T18" fmla="*/ 29 w 254"/>
                <a:gd name="T19" fmla="*/ 128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5"/>
                <a:gd name="T32" fmla="*/ 254 w 254"/>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5">
                  <a:moveTo>
                    <a:pt x="254" y="128"/>
                  </a:moveTo>
                  <a:cubicBezTo>
                    <a:pt x="254" y="58"/>
                    <a:pt x="197" y="0"/>
                    <a:pt x="127" y="0"/>
                  </a:cubicBezTo>
                  <a:cubicBezTo>
                    <a:pt x="57" y="0"/>
                    <a:pt x="0" y="58"/>
                    <a:pt x="0" y="128"/>
                  </a:cubicBezTo>
                  <a:cubicBezTo>
                    <a:pt x="0" y="198"/>
                    <a:pt x="57" y="255"/>
                    <a:pt x="127" y="255"/>
                  </a:cubicBezTo>
                  <a:cubicBezTo>
                    <a:pt x="197" y="255"/>
                    <a:pt x="254" y="198"/>
                    <a:pt x="254" y="128"/>
                  </a:cubicBezTo>
                  <a:close/>
                  <a:moveTo>
                    <a:pt x="29" y="128"/>
                  </a:moveTo>
                  <a:cubicBezTo>
                    <a:pt x="28" y="73"/>
                    <a:pt x="73" y="29"/>
                    <a:pt x="127" y="29"/>
                  </a:cubicBezTo>
                  <a:cubicBezTo>
                    <a:pt x="182" y="29"/>
                    <a:pt x="226" y="73"/>
                    <a:pt x="226" y="128"/>
                  </a:cubicBezTo>
                  <a:cubicBezTo>
                    <a:pt x="226" y="182"/>
                    <a:pt x="182" y="226"/>
                    <a:pt x="127" y="226"/>
                  </a:cubicBezTo>
                  <a:cubicBezTo>
                    <a:pt x="73" y="226"/>
                    <a:pt x="29" y="182"/>
                    <a:pt x="29" y="128"/>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000000"/>
                </a:solidFill>
                <a:cs typeface="B Nazanin" panose="00000700000000000000" pitchFamily="2" charset="-78"/>
                <a:sym typeface="宋体" pitchFamily="2" charset="-122"/>
              </a:endParaRPr>
            </a:p>
          </p:txBody>
        </p:sp>
        <p:sp>
          <p:nvSpPr>
            <p:cNvPr id="27" name="Freeform 11">
              <a:extLst>
                <a:ext uri="{FF2B5EF4-FFF2-40B4-BE49-F238E27FC236}">
                  <a16:creationId xmlns:a16="http://schemas.microsoft.com/office/drawing/2014/main" id="{BDDC5CFE-2B44-4F00-8B62-F5BF5D1D04C2}"/>
                </a:ext>
              </a:extLst>
            </p:cNvPr>
            <p:cNvSpPr>
              <a:spLocks noChangeArrowheads="1"/>
            </p:cNvSpPr>
            <p:nvPr/>
          </p:nvSpPr>
          <p:spPr bwMode="auto">
            <a:xfrm>
              <a:off x="3475037" y="2361666"/>
              <a:ext cx="831850" cy="479425"/>
            </a:xfrm>
            <a:custGeom>
              <a:avLst/>
              <a:gdLst>
                <a:gd name="T0" fmla="*/ 222 w 222"/>
                <a:gd name="T1" fmla="*/ 43 h 128"/>
                <a:gd name="T2" fmla="*/ 127 w 222"/>
                <a:gd name="T3" fmla="*/ 0 h 128"/>
                <a:gd name="T4" fmla="*/ 0 w 222"/>
                <a:gd name="T5" fmla="*/ 128 h 128"/>
                <a:gd name="T6" fmla="*/ 29 w 222"/>
                <a:gd name="T7" fmla="*/ 128 h 128"/>
                <a:gd name="T8" fmla="*/ 127 w 222"/>
                <a:gd name="T9" fmla="*/ 29 h 128"/>
                <a:gd name="T10" fmla="*/ 201 w 222"/>
                <a:gd name="T11" fmla="*/ 62 h 128"/>
                <a:gd name="T12" fmla="*/ 222 w 222"/>
                <a:gd name="T13" fmla="*/ 43 h 128"/>
                <a:gd name="T14" fmla="*/ 0 60000 65536"/>
                <a:gd name="T15" fmla="*/ 0 60000 65536"/>
                <a:gd name="T16" fmla="*/ 0 60000 65536"/>
                <a:gd name="T17" fmla="*/ 0 60000 65536"/>
                <a:gd name="T18" fmla="*/ 0 60000 65536"/>
                <a:gd name="T19" fmla="*/ 0 60000 65536"/>
                <a:gd name="T20" fmla="*/ 0 60000 65536"/>
                <a:gd name="T21" fmla="*/ 0 w 222"/>
                <a:gd name="T22" fmla="*/ 0 h 128"/>
                <a:gd name="T23" fmla="*/ 222 w 222"/>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28">
                  <a:moveTo>
                    <a:pt x="222" y="43"/>
                  </a:moveTo>
                  <a:cubicBezTo>
                    <a:pt x="198" y="16"/>
                    <a:pt x="163" y="0"/>
                    <a:pt x="127" y="0"/>
                  </a:cubicBezTo>
                  <a:cubicBezTo>
                    <a:pt x="57" y="0"/>
                    <a:pt x="0" y="58"/>
                    <a:pt x="0" y="128"/>
                  </a:cubicBezTo>
                  <a:cubicBezTo>
                    <a:pt x="29" y="128"/>
                    <a:pt x="29" y="128"/>
                    <a:pt x="29" y="128"/>
                  </a:cubicBezTo>
                  <a:cubicBezTo>
                    <a:pt x="28" y="73"/>
                    <a:pt x="73" y="29"/>
                    <a:pt x="127" y="29"/>
                  </a:cubicBezTo>
                  <a:cubicBezTo>
                    <a:pt x="155" y="29"/>
                    <a:pt x="182" y="41"/>
                    <a:pt x="201" y="62"/>
                  </a:cubicBezTo>
                  <a:lnTo>
                    <a:pt x="222" y="43"/>
                  </a:lnTo>
                  <a:close/>
                </a:path>
              </a:pathLst>
            </a:custGeom>
            <a:solidFill>
              <a:srgbClr val="F8A51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000000"/>
                </a:solidFill>
                <a:cs typeface="B Nazanin" panose="00000700000000000000" pitchFamily="2" charset="-78"/>
                <a:sym typeface="宋体" pitchFamily="2" charset="-122"/>
              </a:endParaRPr>
            </a:p>
          </p:txBody>
        </p:sp>
        <p:sp>
          <p:nvSpPr>
            <p:cNvPr id="28" name="TextBox 682">
              <a:extLst>
                <a:ext uri="{FF2B5EF4-FFF2-40B4-BE49-F238E27FC236}">
                  <a16:creationId xmlns:a16="http://schemas.microsoft.com/office/drawing/2014/main" id="{2B0A7238-EB81-4216-92B5-36C63DF31BDF}"/>
                </a:ext>
              </a:extLst>
            </p:cNvPr>
            <p:cNvSpPr>
              <a:spLocks noChangeArrowheads="1"/>
            </p:cNvSpPr>
            <p:nvPr/>
          </p:nvSpPr>
          <p:spPr bwMode="auto">
            <a:xfrm>
              <a:off x="3512014" y="2556929"/>
              <a:ext cx="954747" cy="64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rtl="1"/>
              <a:r>
                <a:rPr lang="en-US" sz="3733">
                  <a:solidFill>
                    <a:srgbClr val="7F7F7F"/>
                  </a:solidFill>
                  <a:latin typeface="方正中等线简体" pitchFamily="2" charset="-122"/>
                  <a:ea typeface="方正中等线简体" pitchFamily="2" charset="-122"/>
                  <a:cs typeface="B Nazanin" panose="00000700000000000000" pitchFamily="2" charset="-78"/>
                </a:rPr>
                <a:t>28</a:t>
              </a:r>
              <a:r>
                <a:rPr lang="en-US" sz="2133">
                  <a:solidFill>
                    <a:srgbClr val="7F7F7F"/>
                  </a:solidFill>
                  <a:latin typeface="方正中等线简体" pitchFamily="2" charset="-122"/>
                  <a:ea typeface="方正中等线简体" pitchFamily="2" charset="-122"/>
                  <a:cs typeface="B Nazanin" panose="00000700000000000000" pitchFamily="2" charset="-78"/>
                </a:rPr>
                <a:t>%</a:t>
              </a:r>
              <a:endParaRPr lang="zh-CN" altLang="en-US" sz="3200">
                <a:solidFill>
                  <a:srgbClr val="7F7F7F"/>
                </a:solidFill>
                <a:latin typeface="方正中等线简体" pitchFamily="2" charset="-122"/>
                <a:ea typeface="方正中等线简体" pitchFamily="2" charset="-122"/>
                <a:cs typeface="B Nazanin" panose="00000700000000000000" pitchFamily="2" charset="-78"/>
              </a:endParaRPr>
            </a:p>
          </p:txBody>
        </p:sp>
      </p:grpSp>
      <p:grpSp>
        <p:nvGrpSpPr>
          <p:cNvPr id="29" name="组合 70">
            <a:extLst>
              <a:ext uri="{FF2B5EF4-FFF2-40B4-BE49-F238E27FC236}">
                <a16:creationId xmlns:a16="http://schemas.microsoft.com/office/drawing/2014/main" id="{156CCB11-D86A-4546-A818-809E8ED050CB}"/>
              </a:ext>
            </a:extLst>
          </p:cNvPr>
          <p:cNvGrpSpPr/>
          <p:nvPr/>
        </p:nvGrpSpPr>
        <p:grpSpPr>
          <a:xfrm>
            <a:off x="4806495" y="3066105"/>
            <a:ext cx="1095618" cy="1095618"/>
            <a:chOff x="4659312" y="3350679"/>
            <a:chExt cx="1057275" cy="1057275"/>
          </a:xfrm>
        </p:grpSpPr>
        <p:sp>
          <p:nvSpPr>
            <p:cNvPr id="30" name="Freeform 18">
              <a:extLst>
                <a:ext uri="{FF2B5EF4-FFF2-40B4-BE49-F238E27FC236}">
                  <a16:creationId xmlns:a16="http://schemas.microsoft.com/office/drawing/2014/main" id="{C0073C4B-166F-4443-9A08-63BE3F0E0296}"/>
                </a:ext>
              </a:extLst>
            </p:cNvPr>
            <p:cNvSpPr>
              <a:spLocks noEditPoints="1" noChangeArrowheads="1"/>
            </p:cNvSpPr>
            <p:nvPr/>
          </p:nvSpPr>
          <p:spPr bwMode="auto">
            <a:xfrm>
              <a:off x="4659312" y="3350679"/>
              <a:ext cx="1057275" cy="1057275"/>
            </a:xfrm>
            <a:custGeom>
              <a:avLst/>
              <a:gdLst>
                <a:gd name="T0" fmla="*/ 47 w 282"/>
                <a:gd name="T1" fmla="*/ 56 h 282"/>
                <a:gd name="T2" fmla="*/ 55 w 282"/>
                <a:gd name="T3" fmla="*/ 235 h 282"/>
                <a:gd name="T4" fmla="*/ 235 w 282"/>
                <a:gd name="T5" fmla="*/ 227 h 282"/>
                <a:gd name="T6" fmla="*/ 226 w 282"/>
                <a:gd name="T7" fmla="*/ 47 h 282"/>
                <a:gd name="T8" fmla="*/ 47 w 282"/>
                <a:gd name="T9" fmla="*/ 56 h 282"/>
                <a:gd name="T10" fmla="*/ 214 w 282"/>
                <a:gd name="T11" fmla="*/ 208 h 282"/>
                <a:gd name="T12" fmla="*/ 75 w 282"/>
                <a:gd name="T13" fmla="*/ 214 h 282"/>
                <a:gd name="T14" fmla="*/ 68 w 282"/>
                <a:gd name="T15" fmla="*/ 75 h 282"/>
                <a:gd name="T16" fmla="*/ 207 w 282"/>
                <a:gd name="T17" fmla="*/ 68 h 282"/>
                <a:gd name="T18" fmla="*/ 214 w 282"/>
                <a:gd name="T19" fmla="*/ 208 h 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82"/>
                <a:gd name="T32" fmla="*/ 282 w 282"/>
                <a:gd name="T33" fmla="*/ 282 h 2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82">
                  <a:moveTo>
                    <a:pt x="47" y="56"/>
                  </a:moveTo>
                  <a:cubicBezTo>
                    <a:pt x="0" y="107"/>
                    <a:pt x="3" y="188"/>
                    <a:pt x="55" y="235"/>
                  </a:cubicBezTo>
                  <a:cubicBezTo>
                    <a:pt x="107" y="282"/>
                    <a:pt x="188" y="279"/>
                    <a:pt x="235" y="227"/>
                  </a:cubicBezTo>
                  <a:cubicBezTo>
                    <a:pt x="282" y="175"/>
                    <a:pt x="278" y="95"/>
                    <a:pt x="226" y="47"/>
                  </a:cubicBezTo>
                  <a:cubicBezTo>
                    <a:pt x="175" y="0"/>
                    <a:pt x="94" y="4"/>
                    <a:pt x="47" y="56"/>
                  </a:cubicBezTo>
                  <a:moveTo>
                    <a:pt x="214" y="208"/>
                  </a:moveTo>
                  <a:cubicBezTo>
                    <a:pt x="177" y="248"/>
                    <a:pt x="115" y="251"/>
                    <a:pt x="75" y="214"/>
                  </a:cubicBezTo>
                  <a:cubicBezTo>
                    <a:pt x="34" y="177"/>
                    <a:pt x="31" y="115"/>
                    <a:pt x="68" y="75"/>
                  </a:cubicBezTo>
                  <a:cubicBezTo>
                    <a:pt x="105" y="35"/>
                    <a:pt x="167" y="32"/>
                    <a:pt x="207" y="68"/>
                  </a:cubicBezTo>
                  <a:cubicBezTo>
                    <a:pt x="248" y="105"/>
                    <a:pt x="250" y="168"/>
                    <a:pt x="214" y="208"/>
                  </a:cubicBezTo>
                </a:path>
              </a:pathLst>
            </a:custGeom>
            <a:solidFill>
              <a:srgbClr val="F8A51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000000"/>
                </a:solidFill>
                <a:cs typeface="B Nazanin" panose="00000700000000000000" pitchFamily="2" charset="-78"/>
                <a:sym typeface="宋体" pitchFamily="2" charset="-122"/>
              </a:endParaRPr>
            </a:p>
          </p:txBody>
        </p:sp>
        <p:sp>
          <p:nvSpPr>
            <p:cNvPr id="31" name="Freeform 19">
              <a:extLst>
                <a:ext uri="{FF2B5EF4-FFF2-40B4-BE49-F238E27FC236}">
                  <a16:creationId xmlns:a16="http://schemas.microsoft.com/office/drawing/2014/main" id="{37C8AAFB-1667-4F02-9EF8-0B053654B8A7}"/>
                </a:ext>
              </a:extLst>
            </p:cNvPr>
            <p:cNvSpPr>
              <a:spLocks noChangeArrowheads="1"/>
            </p:cNvSpPr>
            <p:nvPr/>
          </p:nvSpPr>
          <p:spPr bwMode="auto">
            <a:xfrm>
              <a:off x="4711700" y="3876141"/>
              <a:ext cx="828675" cy="531813"/>
            </a:xfrm>
            <a:custGeom>
              <a:avLst/>
              <a:gdLst>
                <a:gd name="T0" fmla="*/ 0 w 221"/>
                <a:gd name="T1" fmla="*/ 0 h 142"/>
                <a:gd name="T2" fmla="*/ 41 w 221"/>
                <a:gd name="T3" fmla="*/ 95 h 142"/>
                <a:gd name="T4" fmla="*/ 221 w 221"/>
                <a:gd name="T5" fmla="*/ 87 h 142"/>
                <a:gd name="T6" fmla="*/ 200 w 221"/>
                <a:gd name="T7" fmla="*/ 68 h 142"/>
                <a:gd name="T8" fmla="*/ 61 w 221"/>
                <a:gd name="T9" fmla="*/ 74 h 142"/>
                <a:gd name="T10" fmla="*/ 28 w 221"/>
                <a:gd name="T11" fmla="*/ 0 h 142"/>
                <a:gd name="T12" fmla="*/ 0 w 221"/>
                <a:gd name="T13" fmla="*/ 0 h 142"/>
                <a:gd name="T14" fmla="*/ 0 60000 65536"/>
                <a:gd name="T15" fmla="*/ 0 60000 65536"/>
                <a:gd name="T16" fmla="*/ 0 60000 65536"/>
                <a:gd name="T17" fmla="*/ 0 60000 65536"/>
                <a:gd name="T18" fmla="*/ 0 60000 65536"/>
                <a:gd name="T19" fmla="*/ 0 60000 65536"/>
                <a:gd name="T20" fmla="*/ 0 60000 65536"/>
                <a:gd name="T21" fmla="*/ 0 w 221"/>
                <a:gd name="T22" fmla="*/ 0 h 142"/>
                <a:gd name="T23" fmla="*/ 221 w 221"/>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42">
                  <a:moveTo>
                    <a:pt x="0" y="0"/>
                  </a:moveTo>
                  <a:cubicBezTo>
                    <a:pt x="0" y="36"/>
                    <a:pt x="15" y="71"/>
                    <a:pt x="41" y="95"/>
                  </a:cubicBezTo>
                  <a:cubicBezTo>
                    <a:pt x="93" y="142"/>
                    <a:pt x="174" y="139"/>
                    <a:pt x="221" y="87"/>
                  </a:cubicBezTo>
                  <a:cubicBezTo>
                    <a:pt x="200" y="68"/>
                    <a:pt x="200" y="68"/>
                    <a:pt x="200" y="68"/>
                  </a:cubicBezTo>
                  <a:cubicBezTo>
                    <a:pt x="163" y="108"/>
                    <a:pt x="101" y="111"/>
                    <a:pt x="61" y="74"/>
                  </a:cubicBezTo>
                  <a:cubicBezTo>
                    <a:pt x="40" y="55"/>
                    <a:pt x="28" y="28"/>
                    <a:pt x="28" y="0"/>
                  </a:cubicBezTo>
                  <a:lnTo>
                    <a:pt x="0" y="0"/>
                  </a:ln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000000"/>
                </a:solidFill>
                <a:cs typeface="B Nazanin" panose="00000700000000000000" pitchFamily="2" charset="-78"/>
                <a:sym typeface="宋体" pitchFamily="2" charset="-122"/>
              </a:endParaRPr>
            </a:p>
          </p:txBody>
        </p:sp>
        <p:sp>
          <p:nvSpPr>
            <p:cNvPr id="32" name="TextBox 682">
              <a:extLst>
                <a:ext uri="{FF2B5EF4-FFF2-40B4-BE49-F238E27FC236}">
                  <a16:creationId xmlns:a16="http://schemas.microsoft.com/office/drawing/2014/main" id="{C8499AE8-1FE3-4C64-BD1D-B275CBC387AD}"/>
                </a:ext>
              </a:extLst>
            </p:cNvPr>
            <p:cNvSpPr>
              <a:spLocks noChangeArrowheads="1"/>
            </p:cNvSpPr>
            <p:nvPr/>
          </p:nvSpPr>
          <p:spPr bwMode="auto">
            <a:xfrm>
              <a:off x="4748676" y="3644366"/>
              <a:ext cx="954748" cy="64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rtl="1"/>
              <a:r>
                <a:rPr lang="en-US" sz="3733">
                  <a:solidFill>
                    <a:srgbClr val="7F7F7F"/>
                  </a:solidFill>
                  <a:latin typeface="方正中等线简体" pitchFamily="2" charset="-122"/>
                  <a:ea typeface="方正中等线简体" pitchFamily="2" charset="-122"/>
                  <a:cs typeface="B Nazanin" panose="00000700000000000000" pitchFamily="2" charset="-78"/>
                </a:rPr>
                <a:t>61</a:t>
              </a:r>
              <a:r>
                <a:rPr lang="en-US" sz="2133">
                  <a:solidFill>
                    <a:srgbClr val="7F7F7F"/>
                  </a:solidFill>
                  <a:latin typeface="方正中等线简体" pitchFamily="2" charset="-122"/>
                  <a:ea typeface="方正中等线简体" pitchFamily="2" charset="-122"/>
                  <a:cs typeface="B Nazanin" panose="00000700000000000000" pitchFamily="2" charset="-78"/>
                </a:rPr>
                <a:t>%</a:t>
              </a:r>
              <a:endParaRPr lang="zh-CN" altLang="en-US" sz="3200">
                <a:solidFill>
                  <a:srgbClr val="7F7F7F"/>
                </a:solidFill>
                <a:latin typeface="方正中等线简体" pitchFamily="2" charset="-122"/>
                <a:ea typeface="方正中等线简体" pitchFamily="2" charset="-122"/>
                <a:cs typeface="B Nazanin" panose="00000700000000000000" pitchFamily="2" charset="-78"/>
              </a:endParaRPr>
            </a:p>
          </p:txBody>
        </p:sp>
      </p:grpSp>
      <p:grpSp>
        <p:nvGrpSpPr>
          <p:cNvPr id="33" name="组合 74">
            <a:extLst>
              <a:ext uri="{FF2B5EF4-FFF2-40B4-BE49-F238E27FC236}">
                <a16:creationId xmlns:a16="http://schemas.microsoft.com/office/drawing/2014/main" id="{CE01DD94-5969-4191-97A8-138D0B067958}"/>
              </a:ext>
            </a:extLst>
          </p:cNvPr>
          <p:cNvGrpSpPr/>
          <p:nvPr/>
        </p:nvGrpSpPr>
        <p:grpSpPr>
          <a:xfrm>
            <a:off x="3579275" y="3120391"/>
            <a:ext cx="1027691" cy="987044"/>
            <a:chOff x="3475037" y="3403066"/>
            <a:chExt cx="991724" cy="952500"/>
          </a:xfrm>
        </p:grpSpPr>
        <p:sp>
          <p:nvSpPr>
            <p:cNvPr id="34" name="Freeform 5">
              <a:extLst>
                <a:ext uri="{FF2B5EF4-FFF2-40B4-BE49-F238E27FC236}">
                  <a16:creationId xmlns:a16="http://schemas.microsoft.com/office/drawing/2014/main" id="{12C82D9B-273A-459E-B6C5-114AFE970514}"/>
                </a:ext>
              </a:extLst>
            </p:cNvPr>
            <p:cNvSpPr>
              <a:spLocks noEditPoints="1" noChangeArrowheads="1"/>
            </p:cNvSpPr>
            <p:nvPr/>
          </p:nvSpPr>
          <p:spPr bwMode="auto">
            <a:xfrm>
              <a:off x="3475037" y="3403066"/>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8" y="73"/>
                    <a:pt x="73" y="29"/>
                    <a:pt x="127" y="29"/>
                  </a:cubicBezTo>
                  <a:cubicBezTo>
                    <a:pt x="182" y="29"/>
                    <a:pt x="226" y="73"/>
                    <a:pt x="226" y="127"/>
                  </a:cubicBezTo>
                  <a:cubicBezTo>
                    <a:pt x="226" y="182"/>
                    <a:pt x="182" y="226"/>
                    <a:pt x="127" y="226"/>
                  </a:cubicBezTo>
                  <a:cubicBezTo>
                    <a:pt x="73" y="226"/>
                    <a:pt x="29" y="182"/>
                    <a:pt x="29" y="127"/>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400">
                <a:solidFill>
                  <a:srgbClr val="000000"/>
                </a:solidFill>
                <a:cs typeface="B Nazanin" panose="00000700000000000000" pitchFamily="2" charset="-78"/>
                <a:sym typeface="宋体" pitchFamily="2" charset="-122"/>
              </a:endParaRPr>
            </a:p>
          </p:txBody>
        </p:sp>
        <p:sp>
          <p:nvSpPr>
            <p:cNvPr id="35" name="Freeform 6">
              <a:extLst>
                <a:ext uri="{FF2B5EF4-FFF2-40B4-BE49-F238E27FC236}">
                  <a16:creationId xmlns:a16="http://schemas.microsoft.com/office/drawing/2014/main" id="{331ABDAA-9B5E-4316-80BB-E3C864A17BE4}"/>
                </a:ext>
              </a:extLst>
            </p:cNvPr>
            <p:cNvSpPr>
              <a:spLocks noChangeArrowheads="1"/>
            </p:cNvSpPr>
            <p:nvPr/>
          </p:nvSpPr>
          <p:spPr bwMode="auto">
            <a:xfrm>
              <a:off x="3475037" y="3485616"/>
              <a:ext cx="269875" cy="393700"/>
            </a:xfrm>
            <a:custGeom>
              <a:avLst/>
              <a:gdLst>
                <a:gd name="T0" fmla="*/ 72 w 72"/>
                <a:gd name="T1" fmla="*/ 23 h 105"/>
                <a:gd name="T2" fmla="*/ 56 w 72"/>
                <a:gd name="T3" fmla="*/ 0 h 105"/>
                <a:gd name="T4" fmla="*/ 0 w 72"/>
                <a:gd name="T5" fmla="*/ 105 h 105"/>
                <a:gd name="T6" fmla="*/ 29 w 72"/>
                <a:gd name="T7" fmla="*/ 105 h 105"/>
                <a:gd name="T8" fmla="*/ 72 w 72"/>
                <a:gd name="T9" fmla="*/ 23 h 105"/>
                <a:gd name="T10" fmla="*/ 0 60000 65536"/>
                <a:gd name="T11" fmla="*/ 0 60000 65536"/>
                <a:gd name="T12" fmla="*/ 0 60000 65536"/>
                <a:gd name="T13" fmla="*/ 0 60000 65536"/>
                <a:gd name="T14" fmla="*/ 0 60000 65536"/>
                <a:gd name="T15" fmla="*/ 0 w 72"/>
                <a:gd name="T16" fmla="*/ 0 h 105"/>
                <a:gd name="T17" fmla="*/ 72 w 72"/>
                <a:gd name="T18" fmla="*/ 105 h 105"/>
              </a:gdLst>
              <a:ahLst/>
              <a:cxnLst>
                <a:cxn ang="T10">
                  <a:pos x="T0" y="T1"/>
                </a:cxn>
                <a:cxn ang="T11">
                  <a:pos x="T2" y="T3"/>
                </a:cxn>
                <a:cxn ang="T12">
                  <a:pos x="T4" y="T5"/>
                </a:cxn>
                <a:cxn ang="T13">
                  <a:pos x="T6" y="T7"/>
                </a:cxn>
                <a:cxn ang="T14">
                  <a:pos x="T8" y="T9"/>
                </a:cxn>
              </a:cxnLst>
              <a:rect l="T15" t="T16" r="T17" b="T18"/>
              <a:pathLst>
                <a:path w="72" h="105">
                  <a:moveTo>
                    <a:pt x="72" y="23"/>
                  </a:moveTo>
                  <a:cubicBezTo>
                    <a:pt x="56" y="0"/>
                    <a:pt x="56" y="0"/>
                    <a:pt x="56" y="0"/>
                  </a:cubicBezTo>
                  <a:cubicBezTo>
                    <a:pt x="21" y="24"/>
                    <a:pt x="0" y="63"/>
                    <a:pt x="0" y="105"/>
                  </a:cubicBezTo>
                  <a:cubicBezTo>
                    <a:pt x="29" y="105"/>
                    <a:pt x="29" y="105"/>
                    <a:pt x="29" y="105"/>
                  </a:cubicBezTo>
                  <a:cubicBezTo>
                    <a:pt x="29" y="72"/>
                    <a:pt x="45" y="42"/>
                    <a:pt x="72" y="23"/>
                  </a:cubicBezTo>
                  <a:close/>
                </a:path>
              </a:pathLst>
            </a:custGeom>
            <a:solidFill>
              <a:srgbClr val="C1392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r" rtl="1"/>
              <a:endParaRPr lang="zh-CN" altLang="zh-CN" sz="2133">
                <a:solidFill>
                  <a:srgbClr val="000000"/>
                </a:solidFill>
                <a:cs typeface="B Nazanin" panose="00000700000000000000" pitchFamily="2" charset="-78"/>
                <a:sym typeface="宋体" pitchFamily="2" charset="-122"/>
              </a:endParaRPr>
            </a:p>
          </p:txBody>
        </p:sp>
        <p:sp>
          <p:nvSpPr>
            <p:cNvPr id="36" name="TextBox 682">
              <a:extLst>
                <a:ext uri="{FF2B5EF4-FFF2-40B4-BE49-F238E27FC236}">
                  <a16:creationId xmlns:a16="http://schemas.microsoft.com/office/drawing/2014/main" id="{321D201D-A4CA-40A3-83D8-85E2207CD5A5}"/>
                </a:ext>
              </a:extLst>
            </p:cNvPr>
            <p:cNvSpPr>
              <a:spLocks noChangeArrowheads="1"/>
            </p:cNvSpPr>
            <p:nvPr/>
          </p:nvSpPr>
          <p:spPr bwMode="auto">
            <a:xfrm>
              <a:off x="3512014" y="3644366"/>
              <a:ext cx="954747" cy="6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rtl="1"/>
              <a:r>
                <a:rPr lang="en-US" sz="3733">
                  <a:solidFill>
                    <a:srgbClr val="7F7F7F"/>
                  </a:solidFill>
                  <a:latin typeface="方正中等线简体" pitchFamily="2" charset="-122"/>
                  <a:ea typeface="方正中等线简体" pitchFamily="2" charset="-122"/>
                  <a:cs typeface="B Nazanin" panose="00000700000000000000" pitchFamily="2" charset="-78"/>
                </a:rPr>
                <a:t>15</a:t>
              </a:r>
              <a:r>
                <a:rPr lang="en-US" sz="2133">
                  <a:solidFill>
                    <a:srgbClr val="7F7F7F"/>
                  </a:solidFill>
                  <a:latin typeface="方正中等线简体" pitchFamily="2" charset="-122"/>
                  <a:ea typeface="方正中等线简体" pitchFamily="2" charset="-122"/>
                  <a:cs typeface="B Nazanin" panose="00000700000000000000" pitchFamily="2" charset="-78"/>
                </a:rPr>
                <a:t>%</a:t>
              </a:r>
              <a:endParaRPr lang="zh-CN" altLang="en-US" sz="3200">
                <a:solidFill>
                  <a:srgbClr val="7F7F7F"/>
                </a:solidFill>
                <a:latin typeface="方正中等线简体" pitchFamily="2" charset="-122"/>
                <a:ea typeface="方正中等线简体" pitchFamily="2" charset="-122"/>
                <a:cs typeface="B Nazanin" panose="00000700000000000000" pitchFamily="2" charset="-78"/>
              </a:endParaRPr>
            </a:p>
          </p:txBody>
        </p:sp>
      </p:grpSp>
    </p:spTree>
    <p:extLst>
      <p:ext uri="{BB962C8B-B14F-4D97-AF65-F5344CB8AC3E}">
        <p14:creationId xmlns:p14="http://schemas.microsoft.com/office/powerpoint/2010/main" val="31767467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0">
            <a:extLst>
              <a:ext uri="{FF2B5EF4-FFF2-40B4-BE49-F238E27FC236}">
                <a16:creationId xmlns:a16="http://schemas.microsoft.com/office/drawing/2014/main" id="{32681557-FE6D-496F-8A38-6CA38BD52969}"/>
              </a:ext>
            </a:extLst>
          </p:cNvPr>
          <p:cNvGrpSpPr/>
          <p:nvPr/>
        </p:nvGrpSpPr>
        <p:grpSpPr>
          <a:xfrm>
            <a:off x="380502" y="2463104"/>
            <a:ext cx="1827786" cy="2238264"/>
            <a:chOff x="1037626" y="3261574"/>
            <a:chExt cx="2346816" cy="2873855"/>
          </a:xfrm>
        </p:grpSpPr>
        <p:cxnSp>
          <p:nvCxnSpPr>
            <p:cNvPr id="4" name="Straight Connector 61">
              <a:extLst>
                <a:ext uri="{FF2B5EF4-FFF2-40B4-BE49-F238E27FC236}">
                  <a16:creationId xmlns:a16="http://schemas.microsoft.com/office/drawing/2014/main" id="{0A8CA411-7620-4913-9414-6D79AA462E00}"/>
                </a:ext>
              </a:extLst>
            </p:cNvPr>
            <p:cNvCxnSpPr/>
            <p:nvPr/>
          </p:nvCxnSpPr>
          <p:spPr>
            <a:xfrm flipH="1">
              <a:off x="2211034" y="3261574"/>
              <a:ext cx="0" cy="1529367"/>
            </a:xfrm>
            <a:prstGeom prst="line">
              <a:avLst/>
            </a:prstGeom>
            <a:ln w="38100"/>
          </p:spPr>
          <p:style>
            <a:lnRef idx="1">
              <a:schemeClr val="accent1"/>
            </a:lnRef>
            <a:fillRef idx="0">
              <a:schemeClr val="accent1"/>
            </a:fillRef>
            <a:effectRef idx="0">
              <a:schemeClr val="accent1"/>
            </a:effectRef>
            <a:fontRef idx="minor">
              <a:schemeClr val="tx1"/>
            </a:fontRef>
          </p:style>
        </p:cxnSp>
        <p:graphicFrame>
          <p:nvGraphicFramePr>
            <p:cNvPr id="5" name="Chart 64">
              <a:extLst>
                <a:ext uri="{FF2B5EF4-FFF2-40B4-BE49-F238E27FC236}">
                  <a16:creationId xmlns:a16="http://schemas.microsoft.com/office/drawing/2014/main" id="{DEF525AE-41E7-41C0-8C67-453AF6A52A4B}"/>
                </a:ext>
              </a:extLst>
            </p:cNvPr>
            <p:cNvGraphicFramePr/>
            <p:nvPr/>
          </p:nvGraphicFramePr>
          <p:xfrm>
            <a:off x="1037626" y="4570885"/>
            <a:ext cx="2346816" cy="1564544"/>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65">
              <a:extLst>
                <a:ext uri="{FF2B5EF4-FFF2-40B4-BE49-F238E27FC236}">
                  <a16:creationId xmlns:a16="http://schemas.microsoft.com/office/drawing/2014/main" id="{348FEABF-2398-4A76-951D-2BBECB97BD8F}"/>
                </a:ext>
              </a:extLst>
            </p:cNvPr>
            <p:cNvSpPr txBox="1"/>
            <p:nvPr/>
          </p:nvSpPr>
          <p:spPr>
            <a:xfrm>
              <a:off x="1760132" y="5150461"/>
              <a:ext cx="906021" cy="592762"/>
            </a:xfrm>
            <a:prstGeom prst="rect">
              <a:avLst/>
            </a:prstGeom>
            <a:noFill/>
          </p:spPr>
          <p:txBody>
            <a:bodyPr wrap="non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vi-VN" sz="24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70</a:t>
              </a:r>
              <a:r>
                <a:rPr kumimoji="0" lang="vi-VN" sz="18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a:t>
              </a:r>
              <a:endParaRPr kumimoji="0" lang="en-US" sz="18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endParaRPr>
            </a:p>
          </p:txBody>
        </p:sp>
      </p:grpSp>
      <p:grpSp>
        <p:nvGrpSpPr>
          <p:cNvPr id="7" name="Group 7">
            <a:extLst>
              <a:ext uri="{FF2B5EF4-FFF2-40B4-BE49-F238E27FC236}">
                <a16:creationId xmlns:a16="http://schemas.microsoft.com/office/drawing/2014/main" id="{3B3C6F16-9FCE-4ED1-AF52-EDFF245CA8FD}"/>
              </a:ext>
            </a:extLst>
          </p:cNvPr>
          <p:cNvGrpSpPr/>
          <p:nvPr/>
        </p:nvGrpSpPr>
        <p:grpSpPr>
          <a:xfrm>
            <a:off x="534969" y="1404131"/>
            <a:ext cx="1534674" cy="1319768"/>
            <a:chOff x="1235957" y="1901888"/>
            <a:chExt cx="1970469" cy="1694537"/>
          </a:xfrm>
        </p:grpSpPr>
        <p:sp>
          <p:nvSpPr>
            <p:cNvPr id="8" name="Chevron 11">
              <a:extLst>
                <a:ext uri="{FF2B5EF4-FFF2-40B4-BE49-F238E27FC236}">
                  <a16:creationId xmlns:a16="http://schemas.microsoft.com/office/drawing/2014/main" id="{EA5459BF-BF6D-41F7-968B-FD4C0ED9725B}"/>
                </a:ext>
              </a:extLst>
            </p:cNvPr>
            <p:cNvSpPr/>
            <p:nvPr/>
          </p:nvSpPr>
          <p:spPr>
            <a:xfrm>
              <a:off x="1235957" y="3261574"/>
              <a:ext cx="1970469" cy="334851"/>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cs typeface="B Nazanin" panose="00000700000000000000" pitchFamily="2" charset="-78"/>
              </a:endParaRPr>
            </a:p>
          </p:txBody>
        </p:sp>
        <p:sp>
          <p:nvSpPr>
            <p:cNvPr id="9" name="TextBox 54">
              <a:extLst>
                <a:ext uri="{FF2B5EF4-FFF2-40B4-BE49-F238E27FC236}">
                  <a16:creationId xmlns:a16="http://schemas.microsoft.com/office/drawing/2014/main" id="{29A07E8D-4B68-421B-A3C8-D9DAF740D148}"/>
                </a:ext>
              </a:extLst>
            </p:cNvPr>
            <p:cNvSpPr txBox="1"/>
            <p:nvPr/>
          </p:nvSpPr>
          <p:spPr>
            <a:xfrm>
              <a:off x="1290076" y="2821410"/>
              <a:ext cx="1861026" cy="513728"/>
            </a:xfrm>
            <a:prstGeom prst="rect">
              <a:avLst/>
            </a:prstGeom>
            <a:noFill/>
          </p:spPr>
          <p:txBody>
            <a:bodyPr wrap="non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vi-V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2005 - 2008</a:t>
              </a:r>
              <a:endParaRPr kumimoji="0" lang="en-US"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endParaRPr>
            </a:p>
          </p:txBody>
        </p:sp>
        <p:sp>
          <p:nvSpPr>
            <p:cNvPr id="10" name="TextBox 66">
              <a:extLst>
                <a:ext uri="{FF2B5EF4-FFF2-40B4-BE49-F238E27FC236}">
                  <a16:creationId xmlns:a16="http://schemas.microsoft.com/office/drawing/2014/main" id="{EBBE5E98-B9B0-4C62-A91C-7F924C4EAE4D}"/>
                </a:ext>
              </a:extLst>
            </p:cNvPr>
            <p:cNvSpPr txBox="1"/>
            <p:nvPr/>
          </p:nvSpPr>
          <p:spPr>
            <a:xfrm>
              <a:off x="1235958" y="1901888"/>
              <a:ext cx="1970468" cy="892552"/>
            </a:xfrm>
            <a:prstGeom prst="rect">
              <a:avLst/>
            </a:prstGeom>
            <a:noFill/>
          </p:spPr>
          <p:txBody>
            <a:bodyPr wrap="square" rtlCol="0">
              <a:sp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fa-IR" sz="1300" b="1" i="1" u="none" strike="noStrike" kern="1200" cap="none" spc="0" normalizeH="0" baseline="0" noProof="0" dirty="0">
                  <a:ln>
                    <a:noFill/>
                  </a:ln>
                  <a:solidFill>
                    <a:srgbClr val="1C789F"/>
                  </a:solidFill>
                  <a:effectLst/>
                  <a:uLnTx/>
                  <a:uFillTx/>
                  <a:latin typeface="Calibri"/>
                  <a:ea typeface="+mn-ea"/>
                  <a:cs typeface="B Nazanin" panose="00000700000000000000" pitchFamily="2" charset="-78"/>
                </a:rPr>
                <a:t>قالب پاورپوینت حسابداری قابل ویرایش می باشد</a:t>
              </a:r>
              <a:endParaRPr kumimoji="0" lang="en-US" sz="13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grpSp>
        <p:nvGrpSpPr>
          <p:cNvPr id="11" name="Group 6">
            <a:extLst>
              <a:ext uri="{FF2B5EF4-FFF2-40B4-BE49-F238E27FC236}">
                <a16:creationId xmlns:a16="http://schemas.microsoft.com/office/drawing/2014/main" id="{98820563-5220-4EE9-BF54-E2BFE4E0CB54}"/>
              </a:ext>
            </a:extLst>
          </p:cNvPr>
          <p:cNvGrpSpPr/>
          <p:nvPr/>
        </p:nvGrpSpPr>
        <p:grpSpPr>
          <a:xfrm>
            <a:off x="2069642" y="2463104"/>
            <a:ext cx="1534674" cy="1310987"/>
            <a:chOff x="3206425" y="3261574"/>
            <a:chExt cx="1970469" cy="1683263"/>
          </a:xfrm>
        </p:grpSpPr>
        <p:sp>
          <p:nvSpPr>
            <p:cNvPr id="12" name="Chevron 13">
              <a:extLst>
                <a:ext uri="{FF2B5EF4-FFF2-40B4-BE49-F238E27FC236}">
                  <a16:creationId xmlns:a16="http://schemas.microsoft.com/office/drawing/2014/main" id="{C52C9DA0-9407-466C-93F8-78672A2F8C59}"/>
                </a:ext>
              </a:extLst>
            </p:cNvPr>
            <p:cNvSpPr/>
            <p:nvPr/>
          </p:nvSpPr>
          <p:spPr>
            <a:xfrm>
              <a:off x="3206425" y="3261574"/>
              <a:ext cx="1970469" cy="33485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cs typeface="B Nazanin" panose="00000700000000000000" pitchFamily="2" charset="-78"/>
              </a:endParaRPr>
            </a:p>
          </p:txBody>
        </p:sp>
        <p:sp>
          <p:nvSpPr>
            <p:cNvPr id="13" name="TextBox 68">
              <a:extLst>
                <a:ext uri="{FF2B5EF4-FFF2-40B4-BE49-F238E27FC236}">
                  <a16:creationId xmlns:a16="http://schemas.microsoft.com/office/drawing/2014/main" id="{F457A1BD-CF92-4367-9456-97C60AF7EEAD}"/>
                </a:ext>
              </a:extLst>
            </p:cNvPr>
            <p:cNvSpPr txBox="1"/>
            <p:nvPr/>
          </p:nvSpPr>
          <p:spPr>
            <a:xfrm>
              <a:off x="3241862" y="3712796"/>
              <a:ext cx="1861026" cy="513728"/>
            </a:xfrm>
            <a:prstGeom prst="rect">
              <a:avLst/>
            </a:prstGeom>
            <a:noFill/>
          </p:spPr>
          <p:txBody>
            <a:bodyPr wrap="non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vi-V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2008 - 2009</a:t>
              </a:r>
              <a:endParaRPr kumimoji="0" lang="en-US"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endParaRPr>
            </a:p>
          </p:txBody>
        </p:sp>
        <p:sp>
          <p:nvSpPr>
            <p:cNvPr id="14" name="TextBox 69">
              <a:extLst>
                <a:ext uri="{FF2B5EF4-FFF2-40B4-BE49-F238E27FC236}">
                  <a16:creationId xmlns:a16="http://schemas.microsoft.com/office/drawing/2014/main" id="{A2139163-97C4-48E9-8758-F1EA2503B395}"/>
                </a:ext>
              </a:extLst>
            </p:cNvPr>
            <p:cNvSpPr txBox="1"/>
            <p:nvPr/>
          </p:nvSpPr>
          <p:spPr>
            <a:xfrm>
              <a:off x="3206426" y="4055695"/>
              <a:ext cx="1970468" cy="889142"/>
            </a:xfrm>
            <a:prstGeom prst="rect">
              <a:avLst/>
            </a:prstGeom>
            <a:noFill/>
          </p:spPr>
          <p:txBody>
            <a:bodyPr wrap="square" rtlCol="0">
              <a:sp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fa-IR" sz="1300" b="1" i="1" u="none" strike="noStrike" kern="1200" cap="none" spc="0" normalizeH="0" baseline="0" noProof="0" dirty="0">
                  <a:ln>
                    <a:noFill/>
                  </a:ln>
                  <a:solidFill>
                    <a:srgbClr val="D05126"/>
                  </a:solidFill>
                  <a:effectLst/>
                  <a:uLnTx/>
                  <a:uFillTx/>
                  <a:latin typeface="Calibri"/>
                  <a:ea typeface="+mn-ea"/>
                  <a:cs typeface="B Nazanin" panose="00000700000000000000" pitchFamily="2" charset="-78"/>
                </a:rPr>
                <a:t>قالب پاورپوینت حسابداری قابل ویرایش می باشد</a:t>
              </a:r>
              <a:endParaRPr kumimoji="0" lang="en-US" sz="13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graphicFrame>
        <p:nvGraphicFramePr>
          <p:cNvPr id="15" name="Chart 72">
            <a:extLst>
              <a:ext uri="{FF2B5EF4-FFF2-40B4-BE49-F238E27FC236}">
                <a16:creationId xmlns:a16="http://schemas.microsoft.com/office/drawing/2014/main" id="{03C4119D-1F23-4ADA-8262-FEDBB62766B0}"/>
              </a:ext>
            </a:extLst>
          </p:cNvPr>
          <p:cNvGraphicFramePr/>
          <p:nvPr>
            <p:extLst>
              <p:ext uri="{D42A27DB-BD31-4B8C-83A1-F6EECF244321}">
                <p14:modId xmlns:p14="http://schemas.microsoft.com/office/powerpoint/2010/main" val="1991910328"/>
              </p:ext>
            </p:extLst>
          </p:nvPr>
        </p:nvGraphicFramePr>
        <p:xfrm>
          <a:off x="2256274" y="982267"/>
          <a:ext cx="1131371" cy="1442119"/>
        </p:xfrm>
        <a:graphic>
          <a:graphicData uri="http://schemas.openxmlformats.org/drawingml/2006/chart">
            <c:chart xmlns:c="http://schemas.openxmlformats.org/drawingml/2006/chart" xmlns:r="http://schemas.openxmlformats.org/officeDocument/2006/relationships" r:id="rId5"/>
          </a:graphicData>
        </a:graphic>
      </p:graphicFrame>
      <p:grpSp>
        <p:nvGrpSpPr>
          <p:cNvPr id="16" name="Group 5">
            <a:extLst>
              <a:ext uri="{FF2B5EF4-FFF2-40B4-BE49-F238E27FC236}">
                <a16:creationId xmlns:a16="http://schemas.microsoft.com/office/drawing/2014/main" id="{D2E064B3-90C4-45F7-8A20-D806BAE1F01A}"/>
              </a:ext>
            </a:extLst>
          </p:cNvPr>
          <p:cNvGrpSpPr/>
          <p:nvPr/>
        </p:nvGrpSpPr>
        <p:grpSpPr>
          <a:xfrm>
            <a:off x="3596956" y="1404131"/>
            <a:ext cx="1542034" cy="1319768"/>
            <a:chOff x="5167444" y="1901888"/>
            <a:chExt cx="1979919" cy="1694537"/>
          </a:xfrm>
        </p:grpSpPr>
        <p:sp>
          <p:nvSpPr>
            <p:cNvPr id="17" name="Chevron 14">
              <a:extLst>
                <a:ext uri="{FF2B5EF4-FFF2-40B4-BE49-F238E27FC236}">
                  <a16:creationId xmlns:a16="http://schemas.microsoft.com/office/drawing/2014/main" id="{93E22B90-05F3-4933-97BD-646EFE922EE2}"/>
                </a:ext>
              </a:extLst>
            </p:cNvPr>
            <p:cNvSpPr/>
            <p:nvPr/>
          </p:nvSpPr>
          <p:spPr>
            <a:xfrm>
              <a:off x="5176894" y="3261574"/>
              <a:ext cx="1970469" cy="334851"/>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cs typeface="B Nazanin" panose="00000700000000000000" pitchFamily="2" charset="-78"/>
              </a:endParaRPr>
            </a:p>
          </p:txBody>
        </p:sp>
        <p:sp>
          <p:nvSpPr>
            <p:cNvPr id="18" name="TextBox 56">
              <a:extLst>
                <a:ext uri="{FF2B5EF4-FFF2-40B4-BE49-F238E27FC236}">
                  <a16:creationId xmlns:a16="http://schemas.microsoft.com/office/drawing/2014/main" id="{04083A40-A210-46BC-9FA4-7D04240D458F}"/>
                </a:ext>
              </a:extLst>
            </p:cNvPr>
            <p:cNvSpPr txBox="1"/>
            <p:nvPr/>
          </p:nvSpPr>
          <p:spPr>
            <a:xfrm>
              <a:off x="5167444" y="2822056"/>
              <a:ext cx="1861026" cy="513728"/>
            </a:xfrm>
            <a:prstGeom prst="rect">
              <a:avLst/>
            </a:prstGeom>
            <a:noFill/>
          </p:spPr>
          <p:txBody>
            <a:bodyPr wrap="non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vi-V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2009 - 201</a:t>
              </a:r>
              <a:r>
                <a:rPr kumimoji="0" lang="en-US" altLang="zh-C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5</a:t>
              </a:r>
              <a:endParaRPr kumimoji="0" lang="en-US"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endParaRPr>
            </a:p>
          </p:txBody>
        </p:sp>
        <p:sp>
          <p:nvSpPr>
            <p:cNvPr id="19" name="TextBox 73">
              <a:extLst>
                <a:ext uri="{FF2B5EF4-FFF2-40B4-BE49-F238E27FC236}">
                  <a16:creationId xmlns:a16="http://schemas.microsoft.com/office/drawing/2014/main" id="{11AE7D64-CBA9-4499-8D88-1D84FBC79828}"/>
                </a:ext>
              </a:extLst>
            </p:cNvPr>
            <p:cNvSpPr txBox="1"/>
            <p:nvPr/>
          </p:nvSpPr>
          <p:spPr>
            <a:xfrm>
              <a:off x="5176894" y="1901888"/>
              <a:ext cx="1970468" cy="892552"/>
            </a:xfrm>
            <a:prstGeom prst="rect">
              <a:avLst/>
            </a:prstGeom>
            <a:noFill/>
          </p:spPr>
          <p:txBody>
            <a:bodyPr wrap="square" rtlCol="0">
              <a:sp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fa-IR" sz="1300" b="1" u="none" strike="noStrike" kern="1200" cap="none" spc="0" normalizeH="0" baseline="0" noProof="0" dirty="0">
                  <a:ln>
                    <a:noFill/>
                  </a:ln>
                  <a:solidFill>
                    <a:srgbClr val="619405"/>
                  </a:solidFill>
                  <a:effectLst/>
                  <a:uLnTx/>
                  <a:uFillTx/>
                  <a:latin typeface="Calibri"/>
                  <a:ea typeface="+mn-ea"/>
                  <a:cs typeface="B Nazanin" panose="00000700000000000000" pitchFamily="2" charset="-78"/>
                </a:rPr>
                <a:t>قالب پاورپوینت حسابداری قابل ویرایش می باشد</a:t>
              </a:r>
              <a:endParaRPr kumimoji="0" lang="en-US" sz="1300" b="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grpSp>
        <p:nvGrpSpPr>
          <p:cNvPr id="20" name="Group 9">
            <a:extLst>
              <a:ext uri="{FF2B5EF4-FFF2-40B4-BE49-F238E27FC236}">
                <a16:creationId xmlns:a16="http://schemas.microsoft.com/office/drawing/2014/main" id="{0CA2974C-A727-4556-B22E-0CDA874363F4}"/>
              </a:ext>
            </a:extLst>
          </p:cNvPr>
          <p:cNvGrpSpPr/>
          <p:nvPr/>
        </p:nvGrpSpPr>
        <p:grpSpPr>
          <a:xfrm>
            <a:off x="3406256" y="2463104"/>
            <a:ext cx="1827786" cy="2162463"/>
            <a:chOff x="4922592" y="3261574"/>
            <a:chExt cx="2346816" cy="2776530"/>
          </a:xfrm>
        </p:grpSpPr>
        <p:cxnSp>
          <p:nvCxnSpPr>
            <p:cNvPr id="21" name="Straight Connector 76">
              <a:extLst>
                <a:ext uri="{FF2B5EF4-FFF2-40B4-BE49-F238E27FC236}">
                  <a16:creationId xmlns:a16="http://schemas.microsoft.com/office/drawing/2014/main" id="{870A917E-AD8C-4EA5-A036-5C0C93C5A63C}"/>
                </a:ext>
              </a:extLst>
            </p:cNvPr>
            <p:cNvCxnSpPr/>
            <p:nvPr/>
          </p:nvCxnSpPr>
          <p:spPr>
            <a:xfrm flipH="1">
              <a:off x="6091868" y="3261574"/>
              <a:ext cx="0" cy="1529367"/>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aphicFrame>
          <p:nvGraphicFramePr>
            <p:cNvPr id="22" name="Chart 74">
              <a:extLst>
                <a:ext uri="{FF2B5EF4-FFF2-40B4-BE49-F238E27FC236}">
                  <a16:creationId xmlns:a16="http://schemas.microsoft.com/office/drawing/2014/main" id="{92D7085C-7595-4834-8EE6-A9A84DB02E5F}"/>
                </a:ext>
              </a:extLst>
            </p:cNvPr>
            <p:cNvGraphicFramePr/>
            <p:nvPr/>
          </p:nvGraphicFramePr>
          <p:xfrm>
            <a:off x="4922592" y="4473560"/>
            <a:ext cx="2346816" cy="1564544"/>
          </p:xfrm>
          <a:graphic>
            <a:graphicData uri="http://schemas.openxmlformats.org/drawingml/2006/chart">
              <c:chart xmlns:c="http://schemas.openxmlformats.org/drawingml/2006/chart" xmlns:r="http://schemas.openxmlformats.org/officeDocument/2006/relationships" r:id="rId6"/>
            </a:graphicData>
          </a:graphic>
        </p:graphicFrame>
        <p:sp>
          <p:nvSpPr>
            <p:cNvPr id="23" name="TextBox 75">
              <a:extLst>
                <a:ext uri="{FF2B5EF4-FFF2-40B4-BE49-F238E27FC236}">
                  <a16:creationId xmlns:a16="http://schemas.microsoft.com/office/drawing/2014/main" id="{40927FA3-DE1C-45F3-8BB4-96A9E348E44A}"/>
                </a:ext>
              </a:extLst>
            </p:cNvPr>
            <p:cNvSpPr txBox="1"/>
            <p:nvPr/>
          </p:nvSpPr>
          <p:spPr>
            <a:xfrm>
              <a:off x="5687491" y="5049008"/>
              <a:ext cx="906021" cy="592762"/>
            </a:xfrm>
            <a:prstGeom prst="rect">
              <a:avLst/>
            </a:prstGeom>
            <a:noFill/>
          </p:spPr>
          <p:txBody>
            <a:bodyPr wrap="non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vi-VN" sz="24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50</a:t>
              </a:r>
              <a:r>
                <a:rPr kumimoji="0" lang="vi-VN" sz="18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a:t>
              </a:r>
              <a:endParaRPr kumimoji="0" lang="en-US" sz="18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endParaRPr>
            </a:p>
          </p:txBody>
        </p:sp>
      </p:grpSp>
      <p:grpSp>
        <p:nvGrpSpPr>
          <p:cNvPr id="24" name="Group 8">
            <a:extLst>
              <a:ext uri="{FF2B5EF4-FFF2-40B4-BE49-F238E27FC236}">
                <a16:creationId xmlns:a16="http://schemas.microsoft.com/office/drawing/2014/main" id="{446DA7F8-9F0A-4768-B937-C9920BAA7F82}"/>
              </a:ext>
            </a:extLst>
          </p:cNvPr>
          <p:cNvGrpSpPr/>
          <p:nvPr/>
        </p:nvGrpSpPr>
        <p:grpSpPr>
          <a:xfrm>
            <a:off x="5430196" y="1294440"/>
            <a:ext cx="825590" cy="986754"/>
            <a:chOff x="7521262" y="1761048"/>
            <a:chExt cx="1060030" cy="1266959"/>
          </a:xfrm>
        </p:grpSpPr>
        <p:sp>
          <p:nvSpPr>
            <p:cNvPr id="25" name="Rectangle 77">
              <a:extLst>
                <a:ext uri="{FF2B5EF4-FFF2-40B4-BE49-F238E27FC236}">
                  <a16:creationId xmlns:a16="http://schemas.microsoft.com/office/drawing/2014/main" id="{E12CA717-65F6-4B3C-86C3-A2DAA197746D}"/>
                </a:ext>
              </a:extLst>
            </p:cNvPr>
            <p:cNvSpPr/>
            <p:nvPr/>
          </p:nvSpPr>
          <p:spPr>
            <a:xfrm>
              <a:off x="7521262" y="1761048"/>
              <a:ext cx="228024" cy="1266959"/>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26" name="Rectangle 78">
              <a:extLst>
                <a:ext uri="{FF2B5EF4-FFF2-40B4-BE49-F238E27FC236}">
                  <a16:creationId xmlns:a16="http://schemas.microsoft.com/office/drawing/2014/main" id="{DB455835-C7AC-4BB8-9027-D1DE17A66FBC}"/>
                </a:ext>
              </a:extLst>
            </p:cNvPr>
            <p:cNvSpPr/>
            <p:nvPr/>
          </p:nvSpPr>
          <p:spPr>
            <a:xfrm>
              <a:off x="7937265" y="1761048"/>
              <a:ext cx="228024" cy="1266959"/>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27" name="Rectangle 79">
              <a:extLst>
                <a:ext uri="{FF2B5EF4-FFF2-40B4-BE49-F238E27FC236}">
                  <a16:creationId xmlns:a16="http://schemas.microsoft.com/office/drawing/2014/main" id="{F80A7189-7C81-42FB-88C5-CBA1FF9D3363}"/>
                </a:ext>
              </a:extLst>
            </p:cNvPr>
            <p:cNvSpPr/>
            <p:nvPr/>
          </p:nvSpPr>
          <p:spPr>
            <a:xfrm>
              <a:off x="8353268" y="1761048"/>
              <a:ext cx="228024" cy="1266959"/>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28" name="Rectangle 80">
              <a:extLst>
                <a:ext uri="{FF2B5EF4-FFF2-40B4-BE49-F238E27FC236}">
                  <a16:creationId xmlns:a16="http://schemas.microsoft.com/office/drawing/2014/main" id="{B4267B6C-B960-4354-B484-FA3A25F6C10F}"/>
                </a:ext>
              </a:extLst>
            </p:cNvPr>
            <p:cNvSpPr/>
            <p:nvPr/>
          </p:nvSpPr>
          <p:spPr>
            <a:xfrm>
              <a:off x="7521262" y="2300391"/>
              <a:ext cx="228024" cy="7276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29" name="Rectangle 81">
              <a:extLst>
                <a:ext uri="{FF2B5EF4-FFF2-40B4-BE49-F238E27FC236}">
                  <a16:creationId xmlns:a16="http://schemas.microsoft.com/office/drawing/2014/main" id="{A1B4D004-59AE-432E-B1DB-2F26DE1B5EAE}"/>
                </a:ext>
              </a:extLst>
            </p:cNvPr>
            <p:cNvSpPr/>
            <p:nvPr/>
          </p:nvSpPr>
          <p:spPr>
            <a:xfrm>
              <a:off x="7937265" y="1970315"/>
              <a:ext cx="228024" cy="105769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sp>
          <p:nvSpPr>
            <p:cNvPr id="30" name="Rectangle 82">
              <a:extLst>
                <a:ext uri="{FF2B5EF4-FFF2-40B4-BE49-F238E27FC236}">
                  <a16:creationId xmlns:a16="http://schemas.microsoft.com/office/drawing/2014/main" id="{25848039-D167-4213-A2B6-D9941D301BD5}"/>
                </a:ext>
              </a:extLst>
            </p:cNvPr>
            <p:cNvSpPr/>
            <p:nvPr/>
          </p:nvSpPr>
          <p:spPr>
            <a:xfrm>
              <a:off x="8353268" y="2582235"/>
              <a:ext cx="228024" cy="4457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Calibri"/>
                <a:cs typeface="B Nazanin" panose="00000700000000000000" pitchFamily="2" charset="-78"/>
              </a:endParaRPr>
            </a:p>
          </p:txBody>
        </p:sp>
      </p:grpSp>
      <p:grpSp>
        <p:nvGrpSpPr>
          <p:cNvPr id="31" name="Group 4">
            <a:extLst>
              <a:ext uri="{FF2B5EF4-FFF2-40B4-BE49-F238E27FC236}">
                <a16:creationId xmlns:a16="http://schemas.microsoft.com/office/drawing/2014/main" id="{CE05ED96-879C-421F-9C95-AB6862201B21}"/>
              </a:ext>
            </a:extLst>
          </p:cNvPr>
          <p:cNvGrpSpPr/>
          <p:nvPr/>
        </p:nvGrpSpPr>
        <p:grpSpPr>
          <a:xfrm>
            <a:off x="5138989" y="2463104"/>
            <a:ext cx="1534674" cy="1310987"/>
            <a:chOff x="7147362" y="3261574"/>
            <a:chExt cx="1970469" cy="1683263"/>
          </a:xfrm>
        </p:grpSpPr>
        <p:sp>
          <p:nvSpPr>
            <p:cNvPr id="32" name="Chevron 15">
              <a:extLst>
                <a:ext uri="{FF2B5EF4-FFF2-40B4-BE49-F238E27FC236}">
                  <a16:creationId xmlns:a16="http://schemas.microsoft.com/office/drawing/2014/main" id="{3CC76872-9BF5-4C5B-8559-DCD34BFFB88F}"/>
                </a:ext>
              </a:extLst>
            </p:cNvPr>
            <p:cNvSpPr/>
            <p:nvPr/>
          </p:nvSpPr>
          <p:spPr>
            <a:xfrm>
              <a:off x="7147362" y="3261574"/>
              <a:ext cx="1970469" cy="334851"/>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cs typeface="B Nazanin" panose="00000700000000000000" pitchFamily="2" charset="-78"/>
              </a:endParaRPr>
            </a:p>
          </p:txBody>
        </p:sp>
        <p:sp>
          <p:nvSpPr>
            <p:cNvPr id="33" name="TextBox 57">
              <a:extLst>
                <a:ext uri="{FF2B5EF4-FFF2-40B4-BE49-F238E27FC236}">
                  <a16:creationId xmlns:a16="http://schemas.microsoft.com/office/drawing/2014/main" id="{C8DE3253-442A-476B-8A44-5B425D21C28C}"/>
                </a:ext>
              </a:extLst>
            </p:cNvPr>
            <p:cNvSpPr txBox="1"/>
            <p:nvPr/>
          </p:nvSpPr>
          <p:spPr>
            <a:xfrm>
              <a:off x="7154262" y="3712796"/>
              <a:ext cx="1910423" cy="513728"/>
            </a:xfrm>
            <a:prstGeom prst="rect">
              <a:avLst/>
            </a:prstGeom>
            <a:noFill/>
          </p:spPr>
          <p:txBody>
            <a:bodyPr wrap="non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vi-V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20</a:t>
              </a:r>
              <a:r>
                <a:rPr kumimoji="0" lang="en-US" altLang="zh-C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15</a:t>
              </a:r>
              <a:r>
                <a:rPr kumimoji="0" lang="vi-V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 – 201</a:t>
              </a:r>
              <a:r>
                <a:rPr kumimoji="0" lang="en-US" altLang="zh-C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7</a:t>
              </a:r>
              <a:endParaRPr kumimoji="0" lang="en-US"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endParaRPr>
            </a:p>
          </p:txBody>
        </p:sp>
        <p:sp>
          <p:nvSpPr>
            <p:cNvPr id="34" name="TextBox 83">
              <a:extLst>
                <a:ext uri="{FF2B5EF4-FFF2-40B4-BE49-F238E27FC236}">
                  <a16:creationId xmlns:a16="http://schemas.microsoft.com/office/drawing/2014/main" id="{A614DC17-B7C8-4998-B3CC-12DBD280564F}"/>
                </a:ext>
              </a:extLst>
            </p:cNvPr>
            <p:cNvSpPr txBox="1"/>
            <p:nvPr/>
          </p:nvSpPr>
          <p:spPr>
            <a:xfrm>
              <a:off x="7147363" y="4055695"/>
              <a:ext cx="1970468" cy="889142"/>
            </a:xfrm>
            <a:prstGeom prst="rect">
              <a:avLst/>
            </a:prstGeom>
            <a:noFill/>
          </p:spPr>
          <p:txBody>
            <a:bodyPr wrap="square" rtlCol="0">
              <a:sp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fa-IR" sz="1300" b="1" i="1" u="none" strike="noStrike" kern="1200" cap="none" spc="0" normalizeH="0" baseline="0" noProof="0" dirty="0">
                  <a:ln>
                    <a:noFill/>
                  </a:ln>
                  <a:solidFill>
                    <a:srgbClr val="F79A00"/>
                  </a:solidFill>
                  <a:effectLst/>
                  <a:uLnTx/>
                  <a:uFillTx/>
                  <a:latin typeface="Calibri"/>
                  <a:ea typeface="+mn-ea"/>
                  <a:cs typeface="B Nazanin" panose="00000700000000000000" pitchFamily="2" charset="-78"/>
                </a:rPr>
                <a:t>قالب پاورپوینت حسابداری قابل ویرایش می باشد</a:t>
              </a:r>
              <a:endParaRPr kumimoji="0" lang="en-US" sz="13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grpSp>
        <p:nvGrpSpPr>
          <p:cNvPr id="35" name="Group 3">
            <a:extLst>
              <a:ext uri="{FF2B5EF4-FFF2-40B4-BE49-F238E27FC236}">
                <a16:creationId xmlns:a16="http://schemas.microsoft.com/office/drawing/2014/main" id="{C28CBF28-C9A6-4A33-BA02-D5D0C6BF978E}"/>
              </a:ext>
            </a:extLst>
          </p:cNvPr>
          <p:cNvGrpSpPr/>
          <p:nvPr/>
        </p:nvGrpSpPr>
        <p:grpSpPr>
          <a:xfrm>
            <a:off x="6673662" y="2120288"/>
            <a:ext cx="1589394" cy="1350784"/>
            <a:chOff x="9117831" y="2821411"/>
            <a:chExt cx="2040728" cy="1734361"/>
          </a:xfrm>
        </p:grpSpPr>
        <p:sp>
          <p:nvSpPr>
            <p:cNvPr id="36" name="Chevron 16">
              <a:extLst>
                <a:ext uri="{FF2B5EF4-FFF2-40B4-BE49-F238E27FC236}">
                  <a16:creationId xmlns:a16="http://schemas.microsoft.com/office/drawing/2014/main" id="{6FADA11A-499F-480E-9FDE-8BAF78DAA03A}"/>
                </a:ext>
              </a:extLst>
            </p:cNvPr>
            <p:cNvSpPr/>
            <p:nvPr/>
          </p:nvSpPr>
          <p:spPr>
            <a:xfrm>
              <a:off x="9117831" y="3261574"/>
              <a:ext cx="1970469" cy="334851"/>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a:cs typeface="B Nazanin" panose="00000700000000000000" pitchFamily="2" charset="-78"/>
              </a:endParaRPr>
            </a:p>
          </p:txBody>
        </p:sp>
        <p:sp>
          <p:nvSpPr>
            <p:cNvPr id="37" name="TextBox 58">
              <a:extLst>
                <a:ext uri="{FF2B5EF4-FFF2-40B4-BE49-F238E27FC236}">
                  <a16:creationId xmlns:a16="http://schemas.microsoft.com/office/drawing/2014/main" id="{6E6B0830-CEBC-41A5-BD37-73EAEAFDD9D2}"/>
                </a:ext>
              </a:extLst>
            </p:cNvPr>
            <p:cNvSpPr txBox="1"/>
            <p:nvPr/>
          </p:nvSpPr>
          <p:spPr>
            <a:xfrm>
              <a:off x="9148623" y="2821411"/>
              <a:ext cx="1861027" cy="513728"/>
            </a:xfrm>
            <a:prstGeom prst="rect">
              <a:avLst/>
            </a:prstGeom>
            <a:noFill/>
          </p:spPr>
          <p:txBody>
            <a:bodyPr wrap="none" rtlCol="0">
              <a:spAutoFit/>
            </a:bodyPr>
            <a:lstStyle/>
            <a:p>
              <a:pPr marL="0" marR="0" lvl="0" indent="0" algn="ctr" defTabSz="914400" rtl="1" eaLnBrk="1" fontAlgn="auto" latinLnBrk="0" hangingPunct="1">
                <a:lnSpc>
                  <a:spcPct val="100000"/>
                </a:lnSpc>
                <a:spcBef>
                  <a:spcPct val="0"/>
                </a:spcBef>
                <a:spcAft>
                  <a:spcPct val="0"/>
                </a:spcAft>
                <a:buClrTx/>
                <a:buSzTx/>
                <a:buFontTx/>
                <a:buNone/>
                <a:defRPr/>
              </a:pPr>
              <a:r>
                <a:rPr kumimoji="0" lang="vi-V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201</a:t>
              </a:r>
              <a:r>
                <a:rPr kumimoji="0" lang="en-US" altLang="zh-C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8</a:t>
              </a:r>
              <a:r>
                <a:rPr kumimoji="0" lang="vi-V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 - 20</a:t>
              </a:r>
              <a:r>
                <a:rPr kumimoji="0" lang="en-US" altLang="zh-CN"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rPr>
                <a:t>20</a:t>
              </a:r>
              <a:endParaRPr kumimoji="0" lang="en-US" sz="2000" b="1" i="0" u="none" strike="noStrike" kern="1200" cap="none" spc="0" normalizeH="0" baseline="0" noProof="0">
                <a:ln>
                  <a:noFill/>
                </a:ln>
                <a:solidFill>
                  <a:srgbClr val="21221F">
                    <a:lumMod val="75000"/>
                    <a:lumOff val="25000"/>
                  </a:srgbClr>
                </a:solidFill>
                <a:effectLst/>
                <a:uLnTx/>
                <a:uFillTx/>
                <a:latin typeface="Source Sans Pro"/>
                <a:ea typeface="+mn-ea"/>
                <a:cs typeface="B Nazanin" panose="00000700000000000000" pitchFamily="2" charset="-78"/>
              </a:endParaRPr>
            </a:p>
          </p:txBody>
        </p:sp>
        <p:sp>
          <p:nvSpPr>
            <p:cNvPr id="38" name="TextBox 84">
              <a:extLst>
                <a:ext uri="{FF2B5EF4-FFF2-40B4-BE49-F238E27FC236}">
                  <a16:creationId xmlns:a16="http://schemas.microsoft.com/office/drawing/2014/main" id="{15818267-AEC2-4585-A7B6-46BB6106D173}"/>
                </a:ext>
              </a:extLst>
            </p:cNvPr>
            <p:cNvSpPr txBox="1"/>
            <p:nvPr/>
          </p:nvSpPr>
          <p:spPr>
            <a:xfrm>
              <a:off x="9188091" y="3666630"/>
              <a:ext cx="1970468" cy="889142"/>
            </a:xfrm>
            <a:prstGeom prst="rect">
              <a:avLst/>
            </a:prstGeom>
            <a:noFill/>
          </p:spPr>
          <p:txBody>
            <a:bodyPr wrap="square" rtlCol="0">
              <a:spAutoFit/>
            </a:bodyPr>
            <a:lstStyle/>
            <a:p>
              <a:pPr marL="0" marR="0" lvl="0" indent="0" algn="r" defTabSz="914400" rtl="1" eaLnBrk="1" fontAlgn="auto" latinLnBrk="0" hangingPunct="1">
                <a:lnSpc>
                  <a:spcPct val="100000"/>
                </a:lnSpc>
                <a:spcBef>
                  <a:spcPct val="0"/>
                </a:spcBef>
                <a:spcAft>
                  <a:spcPct val="0"/>
                </a:spcAft>
                <a:buClrTx/>
                <a:buSzTx/>
                <a:buFontTx/>
                <a:buNone/>
                <a:defRPr/>
              </a:pPr>
              <a:r>
                <a:rPr kumimoji="0" lang="fa-IR" sz="1300" b="1" i="1" u="none" strike="noStrike" kern="1200" cap="none" spc="0" normalizeH="0" baseline="0" noProof="0" dirty="0">
                  <a:ln>
                    <a:noFill/>
                  </a:ln>
                  <a:solidFill>
                    <a:srgbClr val="7B3A90"/>
                  </a:solidFill>
                  <a:effectLst/>
                  <a:uLnTx/>
                  <a:uFillTx/>
                  <a:latin typeface="Calibri"/>
                  <a:ea typeface="+mn-ea"/>
                  <a:cs typeface="B Nazanin" panose="00000700000000000000" pitchFamily="2" charset="-78"/>
                </a:rPr>
                <a:t>قالب پاورپوینت حسابداری قابل ویرایش می باشد</a:t>
              </a:r>
              <a:endParaRPr kumimoji="0" lang="en-US" sz="1300" b="0" i="0" u="none" strike="noStrike" kern="1200" cap="none" spc="0" normalizeH="0" baseline="0" noProof="0" dirty="0">
                <a:ln>
                  <a:noFill/>
                </a:ln>
                <a:solidFill>
                  <a:srgbClr val="21221F">
                    <a:lumMod val="75000"/>
                    <a:lumOff val="25000"/>
                  </a:srgbClr>
                </a:solidFill>
                <a:effectLst/>
                <a:uLnTx/>
                <a:uFillTx/>
                <a:latin typeface="Calibri"/>
                <a:ea typeface="+mn-ea"/>
                <a:cs typeface="B Nazanin" panose="00000700000000000000" pitchFamily="2" charset="-78"/>
              </a:endParaRPr>
            </a:p>
          </p:txBody>
        </p:sp>
      </p:grpSp>
      <p:sp>
        <p:nvSpPr>
          <p:cNvPr id="41" name="Title 1">
            <a:extLst>
              <a:ext uri="{FF2B5EF4-FFF2-40B4-BE49-F238E27FC236}">
                <a16:creationId xmlns:a16="http://schemas.microsoft.com/office/drawing/2014/main" id="{BB40B369-92BE-41F7-96AB-5E58AB2EDF8B}"/>
              </a:ext>
            </a:extLst>
          </p:cNvPr>
          <p:cNvSpPr txBox="1"/>
          <p:nvPr/>
        </p:nvSpPr>
        <p:spPr>
          <a:xfrm>
            <a:off x="-882024" y="44506"/>
            <a:ext cx="6827865" cy="538065"/>
          </a:xfrm>
          <a:prstGeom prst="rect">
            <a:avLst/>
          </a:prstGeom>
        </p:spPr>
        <p:txBody>
          <a:bodyPr/>
          <a:lst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rtl="1"/>
            <a:r>
              <a:rPr lang="fa-IR" altLang="zh-CN" sz="2800" dirty="0">
                <a:solidFill>
                  <a:schemeClr val="bg1"/>
                </a:solidFill>
                <a:cs typeface="B Nazanin" panose="00000700000000000000" pitchFamily="2" charset="-78"/>
              </a:rPr>
              <a:t>جدول زمانی توسعه شرکت</a:t>
            </a:r>
            <a:endParaRPr lang="en-US" sz="2800" dirty="0">
              <a:solidFill>
                <a:schemeClr val="bg1"/>
              </a:solidFill>
              <a:cs typeface="B Nazanin" panose="00000700000000000000" pitchFamily="2" charset="-78"/>
            </a:endParaRPr>
          </a:p>
        </p:txBody>
      </p:sp>
    </p:spTree>
    <p:extLst>
      <p:ext uri="{BB962C8B-B14F-4D97-AF65-F5344CB8AC3E}">
        <p14:creationId xmlns:p14="http://schemas.microsoft.com/office/powerpoint/2010/main" val="3304325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10.0.14393.0"/>
  <p:tag name="AS_RELEASE_DATE" val="2019.12.14"/>
  <p:tag name="AS_TITLE" val="Aspose.Slides for .NET 4.0 Client Profile"/>
  <p:tag name="AS_VERSION" val="19.12"/>
  <p:tag name="ISPRING_PRESENTATION_TITLE" val="PowerPoint 演示文稿"/>
  <p:tag name="ISPRING_RESOURCE_PATHS_HASH_2" val="9bf32b21c57e606988ab10ec694d2e32676a8b"/>
</p:tagLst>
</file>

<file path=ppt/tags/tag2.xml><?xml version="1.0" encoding="utf-8"?>
<p:tagLst xmlns:a="http://schemas.openxmlformats.org/drawingml/2006/main" xmlns:r="http://schemas.openxmlformats.org/officeDocument/2006/relationships" xmlns:p="http://schemas.openxmlformats.org/presentationml/2006/main">
  <p:tag name="ISLIDE.DIAGRAM" val="42d19994-a95d-40f5-98b9-292a54bb5aaa"/>
</p:tagLst>
</file>

<file path=ppt/tags/tag3.xml><?xml version="1.0" encoding="utf-8"?>
<p:tagLst xmlns:a="http://schemas.openxmlformats.org/drawingml/2006/main" xmlns:r="http://schemas.openxmlformats.org/officeDocument/2006/relationships" xmlns:p="http://schemas.openxmlformats.org/presentationml/2006/main">
  <p:tag name="ISLIDE.DIAGRAM" val="722bb76a-3119-41ba-a46b-a79503d3e214"/>
</p:tagLst>
</file>

<file path=ppt/tags/tag4.xml><?xml version="1.0" encoding="utf-8"?>
<p:tagLst xmlns:a="http://schemas.openxmlformats.org/drawingml/2006/main" xmlns:r="http://schemas.openxmlformats.org/officeDocument/2006/relationships" xmlns:p="http://schemas.openxmlformats.org/presentationml/2006/main">
  <p:tag name="ISLIDE.DIAGRAM" val="99470cc8-da2c-44d3-9bf7-71771a10f9e1"/>
</p:tagLst>
</file>

<file path=ppt/tags/tag5.xml><?xml version="1.0" encoding="utf-8"?>
<p:tagLst xmlns:a="http://schemas.openxmlformats.org/drawingml/2006/main" xmlns:r="http://schemas.openxmlformats.org/officeDocument/2006/relationships" xmlns:p="http://schemas.openxmlformats.org/presentationml/2006/main">
  <p:tag name="ISLIDE.DIAGRAM" val="f894bb4d-acf1-4db5-8da9-14cb4d36bad1"/>
</p:tagLst>
</file>

<file path=ppt/tags/tag6.xml><?xml version="1.0" encoding="utf-8"?>
<p:tagLst xmlns:a="http://schemas.openxmlformats.org/drawingml/2006/main" xmlns:r="http://schemas.openxmlformats.org/officeDocument/2006/relationships" xmlns:p="http://schemas.openxmlformats.org/presentationml/2006/main">
  <p:tag name="ISLIDE.DIAGRAM" val="bd3f9355-d9fc-471d-b1a7-66fd35454ea8"/>
</p:tagLst>
</file>

<file path=ppt/theme/theme1.xml><?xml version="1.0" encoding="utf-8"?>
<a:theme xmlns:a="http://schemas.openxmlformats.org/drawingml/2006/main" name="Office 主题​​">
  <a:themeElements>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a:stretch>
            <a:fillRect/>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10.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11.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12.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13.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14.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15.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16.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17.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18.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19.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2.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20.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21.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22.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3.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4.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5.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6.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7.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8.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ppt/theme/themeOverride9.xml><?xml version="1.0" encoding="utf-8"?>
<a:themeOverride xmlns:a="http://schemas.openxmlformats.org/drawingml/2006/main">
  <a:clrScheme name="自定义 2">
    <a:dk1>
      <a:srgbClr val="000000"/>
    </a:dk1>
    <a:lt1>
      <a:srgbClr val="FFFFFF"/>
    </a:lt1>
    <a:dk2>
      <a:srgbClr val="FFFFFF"/>
    </a:dk2>
    <a:lt2>
      <a:srgbClr val="FFFFFF"/>
    </a:lt2>
    <a:accent1>
      <a:srgbClr val="336987"/>
    </a:accent1>
    <a:accent2>
      <a:srgbClr val="33AAB9"/>
    </a:accent2>
    <a:accent3>
      <a:srgbClr val="336987"/>
    </a:accent3>
    <a:accent4>
      <a:srgbClr val="33AAB9"/>
    </a:accent4>
    <a:accent5>
      <a:srgbClr val="336987"/>
    </a:accent5>
    <a:accent6>
      <a:srgbClr val="33AAB9"/>
    </a:accent6>
    <a:hlink>
      <a:srgbClr val="081B40"/>
    </a:hlink>
    <a:folHlink>
      <a:srgbClr val="FEBF01"/>
    </a:folHlink>
  </a:clrScheme>
</a:themeOverride>
</file>

<file path=docProps/app.xml><?xml version="1.0" encoding="utf-8"?>
<Properties xmlns="http://schemas.openxmlformats.org/officeDocument/2006/extended-properties" xmlns:vt="http://schemas.openxmlformats.org/officeDocument/2006/docPropsVTypes">
  <TotalTime>0</TotalTime>
  <Words>3511</Words>
  <Application>Microsoft Office PowerPoint</Application>
  <PresentationFormat>On-screen Show (16:9)</PresentationFormat>
  <Paragraphs>390</Paragraphs>
  <Slides>41</Slides>
  <Notes>39</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41</vt:i4>
      </vt:variant>
    </vt:vector>
  </HeadingPairs>
  <TitlesOfParts>
    <vt:vector size="55" baseType="lpstr">
      <vt:lpstr>微软雅黑</vt:lpstr>
      <vt:lpstr>微软雅黑 Light</vt:lpstr>
      <vt:lpstr>Agency FB</vt:lpstr>
      <vt:lpstr>Arial</vt:lpstr>
      <vt:lpstr>Arial (Títulos)</vt:lpstr>
      <vt:lpstr>Arial Rounded MT Bold</vt:lpstr>
      <vt:lpstr>Bodoni MT</vt:lpstr>
      <vt:lpstr>Calibri</vt:lpstr>
      <vt:lpstr>Playfair Display Black</vt:lpstr>
      <vt:lpstr>Raleway</vt:lpstr>
      <vt:lpstr>Roboto</vt:lpstr>
      <vt:lpstr>Source Sans Pro</vt:lpstr>
      <vt:lpstr>方正中等线简体</vt:lpstr>
      <vt:lpstr>Office 主题​​</vt:lpstr>
      <vt:lpstr>PowerPoint Presentation</vt:lpstr>
      <vt:lpstr>PowerPoint Presentation</vt:lpstr>
      <vt:lpstr>PowerPoint Presentation</vt:lpstr>
      <vt:lpstr>PowerPoint Presentation</vt:lpstr>
      <vt:lpstr>PowerPoint Presentation</vt:lpstr>
      <vt:lpstr>عنوان درجHaga  کلیک کنید</vt:lpstr>
      <vt:lpstr>PowerPoint Presentation</vt:lpstr>
      <vt:lpstr>عنوان درج Haga کلیک کنید</vt:lpstr>
      <vt:lpstr>PowerPoint Presentation</vt:lpstr>
      <vt:lpstr>عنوان درج Haga کلیک کنید</vt:lpstr>
      <vt:lpstr>عنوان درجHaga کلیک کنید</vt:lpstr>
      <vt:lpstr>عنوان درج Haga کلیک کنید</vt:lpstr>
      <vt:lpstr>PowerPoint Presentation</vt:lpstr>
      <vt:lpstr>PowerPoint Presentation</vt:lpstr>
      <vt:lpstr>PowerPoint Presentation</vt:lpstr>
      <vt:lpstr>عنوان درج Haga کلیک کنید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2023-08-22T15:24:43Z</dcterms:created>
  <dcterms:modified xsi:type="dcterms:W3CDTF">2023-08-22T15:25:03Z</dcterms:modified>
  <cp:category/>
</cp:coreProperties>
</file>